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6" r:id="rId2"/>
    <p:sldMasterId id="2147483673" r:id="rId3"/>
  </p:sldMasterIdLst>
  <p:notesMasterIdLst>
    <p:notesMasterId r:id="rId47"/>
  </p:notesMasterIdLst>
  <p:sldIdLst>
    <p:sldId id="1223" r:id="rId4"/>
    <p:sldId id="1254" r:id="rId5"/>
    <p:sldId id="1262" r:id="rId6"/>
    <p:sldId id="1174" r:id="rId7"/>
    <p:sldId id="1264" r:id="rId8"/>
    <p:sldId id="1263" r:id="rId9"/>
    <p:sldId id="1175" r:id="rId10"/>
    <p:sldId id="1249" r:id="rId11"/>
    <p:sldId id="1245" r:id="rId12"/>
    <p:sldId id="1255" r:id="rId13"/>
    <p:sldId id="1133" r:id="rId14"/>
    <p:sldId id="1224" r:id="rId15"/>
    <p:sldId id="1225" r:id="rId16"/>
    <p:sldId id="1253" r:id="rId17"/>
    <p:sldId id="1226" r:id="rId18"/>
    <p:sldId id="1230" r:id="rId19"/>
    <p:sldId id="1227" r:id="rId20"/>
    <p:sldId id="1228" r:id="rId21"/>
    <p:sldId id="1229" r:id="rId22"/>
    <p:sldId id="1256" r:id="rId23"/>
    <p:sldId id="1246" r:id="rId24"/>
    <p:sldId id="1247" r:id="rId25"/>
    <p:sldId id="1251" r:id="rId26"/>
    <p:sldId id="1248" r:id="rId27"/>
    <p:sldId id="1257" r:id="rId28"/>
    <p:sldId id="1231" r:id="rId29"/>
    <p:sldId id="1232" r:id="rId30"/>
    <p:sldId id="1233" r:id="rId31"/>
    <p:sldId id="1258" r:id="rId32"/>
    <p:sldId id="1234" r:id="rId33"/>
    <p:sldId id="1236" r:id="rId34"/>
    <p:sldId id="1235" r:id="rId35"/>
    <p:sldId id="1237" r:id="rId36"/>
    <p:sldId id="1238" r:id="rId37"/>
    <p:sldId id="1259" r:id="rId38"/>
    <p:sldId id="1239" r:id="rId39"/>
    <p:sldId id="1240" r:id="rId40"/>
    <p:sldId id="1241" r:id="rId41"/>
    <p:sldId id="1260" r:id="rId42"/>
    <p:sldId id="1242" r:id="rId43"/>
    <p:sldId id="1243" r:id="rId44"/>
    <p:sldId id="1261" r:id="rId45"/>
    <p:sldId id="301"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1AD97F-E4FE-233B-8777-9D96D6E4C98D}" v="90" dt="2022-03-30T21:36:19.949"/>
    <p1510:client id="{3E0B2484-DED2-2D59-F100-0D36BB98EDA6}" v="9" dt="2022-12-06T01:54:57.500"/>
    <p1510:client id="{5B1FFC00-4533-81A5-9E01-34EDAA0A4F01}" v="5" dt="2019-06-18T16:28:47.425"/>
    <p1510:client id="{93CBC9B8-5041-545B-82D2-5A699FF2D511}" v="31" dt="2022-03-29T18:59:32.119"/>
    <p1510:client id="{9A09D228-C6BD-47A0-B170-96DCD771A02D}" v="199" dt="2019-06-18T16:58:10.562"/>
    <p1510:client id="{A24D71CC-DA2E-5A9A-F743-29BF13C85E67}" v="22" dt="2020-01-10T13:38:21.875"/>
    <p1510:client id="{A4098224-A9CC-5E69-0C59-039A1BA65DEE}" v="685" dt="2022-12-06T20:42:40.595"/>
    <p1510:client id="{A43B463D-8D85-EB09-FFD0-9893ED5A3917}" v="16" dt="2022-12-07T23:55:15.638"/>
    <p1510:client id="{A8745AE1-BC03-A7F8-0A38-E4BBD479D540}" v="33" dt="2022-03-30T21:21:18.569"/>
    <p1510:client id="{AB84652A-D949-9F8A-A9DB-89D9E662453D}" v="82" dt="2022-11-22T15:15:44.035"/>
    <p1510:client id="{C43F64C1-FF67-CD0B-B7DC-9F9653D65CAB}" v="101" dt="2022-12-08T14:55:34.736"/>
    <p1510:client id="{D1B1975D-04B3-91F1-149E-0151B2735477}" v="5" dt="2022-03-29T17:19:21.629"/>
    <p1510:client id="{D2B813B9-36B2-6A64-F47D-54A3B65982E0}" v="22" dt="2022-11-21T21:04:49.494"/>
    <p1510:client id="{E0DBD377-AE24-3B0E-B830-80802E495A44}" v="4" dt="2022-11-28T02:10:26.536"/>
    <p1510:client id="{EB7C2D65-3B43-8C0B-B787-409B2BCFC65E}" v="35" dt="2022-03-02T22:02:08.325"/>
    <p1510:client id="{FA808CD1-00EE-922E-E2C8-7A871A2C7D41}" v="604" dt="2022-12-08T01:59:24.0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94" d="100"/>
          <a:sy n="94" d="100"/>
        </p:scale>
        <p:origin x="76" y="2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notesMaster" Target="notesMasters/notesMaster1.xml"/><Relationship Id="rId50" Type="http://schemas.openxmlformats.org/officeDocument/2006/relationships/theme" Target="theme/theme1.xml"/><Relationship Id="rId55" Type="http://schemas.openxmlformats.org/officeDocument/2006/relationships/customXml" Target="../customXml/item2.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microsoft.com/office/2015/10/relationships/revisionInfo" Target="revisionInfo.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microsoft.com/office/2016/11/relationships/changesInfo" Target="changesInfos/changesInfo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presProps" Target="presProps.xml"/><Relationship Id="rId56" Type="http://schemas.openxmlformats.org/officeDocument/2006/relationships/customXml" Target="../customXml/item3.xml"/><Relationship Id="rId8" Type="http://schemas.openxmlformats.org/officeDocument/2006/relationships/slide" Target="slides/slide5.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7a700cfede0d9f128d532a77624db7dde2069483906b483ab0a677c736bce920::" providerId="AD" clId="Web-{A24D71CC-DA2E-5A9A-F743-29BF13C85E67}"/>
    <pc:docChg chg="modSld">
      <pc:chgData name="Guest User" userId="S::urn:spo:anon#7a700cfede0d9f128d532a77624db7dde2069483906b483ab0a677c736bce920::" providerId="AD" clId="Web-{A24D71CC-DA2E-5A9A-F743-29BF13C85E67}" dt="2020-01-10T13:38:21.562" v="18" actId="20577"/>
      <pc:docMkLst>
        <pc:docMk/>
      </pc:docMkLst>
      <pc:sldChg chg="modSp">
        <pc:chgData name="Guest User" userId="S::urn:spo:anon#7a700cfede0d9f128d532a77624db7dde2069483906b483ab0a677c736bce920::" providerId="AD" clId="Web-{A24D71CC-DA2E-5A9A-F743-29BF13C85E67}" dt="2020-01-10T13:27:23.281" v="2" actId="1076"/>
        <pc:sldMkLst>
          <pc:docMk/>
          <pc:sldMk cId="2445127992" sldId="1097"/>
        </pc:sldMkLst>
        <pc:picChg chg="mod">
          <ac:chgData name="Guest User" userId="S::urn:spo:anon#7a700cfede0d9f128d532a77624db7dde2069483906b483ab0a677c736bce920::" providerId="AD" clId="Web-{A24D71CC-DA2E-5A9A-F743-29BF13C85E67}" dt="2020-01-10T13:27:23.281" v="2" actId="1076"/>
          <ac:picMkLst>
            <pc:docMk/>
            <pc:sldMk cId="2445127992" sldId="1097"/>
            <ac:picMk id="10242" creationId="{C52FD376-E74D-492D-AEB1-0F90C8E9D465}"/>
          </ac:picMkLst>
        </pc:picChg>
      </pc:sldChg>
      <pc:sldChg chg="modSp">
        <pc:chgData name="Guest User" userId="S::urn:spo:anon#7a700cfede0d9f128d532a77624db7dde2069483906b483ab0a677c736bce920::" providerId="AD" clId="Web-{A24D71CC-DA2E-5A9A-F743-29BF13C85E67}" dt="2020-01-10T13:37:58.641" v="5" actId="20577"/>
        <pc:sldMkLst>
          <pc:docMk/>
          <pc:sldMk cId="4093203317" sldId="1164"/>
        </pc:sldMkLst>
        <pc:spChg chg="mod">
          <ac:chgData name="Guest User" userId="S::urn:spo:anon#7a700cfede0d9f128d532a77624db7dde2069483906b483ab0a677c736bce920::" providerId="AD" clId="Web-{A24D71CC-DA2E-5A9A-F743-29BF13C85E67}" dt="2020-01-10T13:37:58.641" v="5" actId="20577"/>
          <ac:spMkLst>
            <pc:docMk/>
            <pc:sldMk cId="4093203317" sldId="1164"/>
            <ac:spMk id="3" creationId="{A4D97D6F-7171-481F-BB2A-BA5E9FAA500B}"/>
          </ac:spMkLst>
        </pc:spChg>
      </pc:sldChg>
      <pc:sldChg chg="modSp">
        <pc:chgData name="Guest User" userId="S::urn:spo:anon#7a700cfede0d9f128d532a77624db7dde2069483906b483ab0a677c736bce920::" providerId="AD" clId="Web-{A24D71CC-DA2E-5A9A-F743-29BF13C85E67}" dt="2020-01-10T13:38:07.391" v="9" actId="20577"/>
        <pc:sldMkLst>
          <pc:docMk/>
          <pc:sldMk cId="1137494273" sldId="1165"/>
        </pc:sldMkLst>
        <pc:spChg chg="mod">
          <ac:chgData name="Guest User" userId="S::urn:spo:anon#7a700cfede0d9f128d532a77624db7dde2069483906b483ab0a677c736bce920::" providerId="AD" clId="Web-{A24D71CC-DA2E-5A9A-F743-29BF13C85E67}" dt="2020-01-10T13:38:07.391" v="9" actId="20577"/>
          <ac:spMkLst>
            <pc:docMk/>
            <pc:sldMk cId="1137494273" sldId="1165"/>
            <ac:spMk id="3" creationId="{A4D97D6F-7171-481F-BB2A-BA5E9FAA500B}"/>
          </ac:spMkLst>
        </pc:spChg>
      </pc:sldChg>
      <pc:sldChg chg="modSp">
        <pc:chgData name="Guest User" userId="S::urn:spo:anon#7a700cfede0d9f128d532a77624db7dde2069483906b483ab0a677c736bce920::" providerId="AD" clId="Web-{A24D71CC-DA2E-5A9A-F743-29BF13C85E67}" dt="2020-01-10T13:38:21.562" v="17" actId="20577"/>
        <pc:sldMkLst>
          <pc:docMk/>
          <pc:sldMk cId="1544871606" sldId="1166"/>
        </pc:sldMkLst>
        <pc:spChg chg="mod">
          <ac:chgData name="Guest User" userId="S::urn:spo:anon#7a700cfede0d9f128d532a77624db7dde2069483906b483ab0a677c736bce920::" providerId="AD" clId="Web-{A24D71CC-DA2E-5A9A-F743-29BF13C85E67}" dt="2020-01-10T13:38:21.562" v="17" actId="20577"/>
          <ac:spMkLst>
            <pc:docMk/>
            <pc:sldMk cId="1544871606" sldId="1166"/>
            <ac:spMk id="3" creationId="{A4D97D6F-7171-481F-BB2A-BA5E9FAA500B}"/>
          </ac:spMkLst>
        </pc:spChg>
      </pc:sldChg>
    </pc:docChg>
  </pc:docChgLst>
  <pc:docChgLst>
    <pc:chgData name="Guest User" userId="S::urn:spo:anon#2ea1203d60072e0d27a4565496ca1e6cd8a8d553e90c2626ab8b1265fb15be13::" providerId="AD" clId="Web-{D1B1975D-04B3-91F1-149E-0151B2735477}"/>
    <pc:docChg chg="modSld">
      <pc:chgData name="Guest User" userId="S::urn:spo:anon#2ea1203d60072e0d27a4565496ca1e6cd8a8d553e90c2626ab8b1265fb15be13::" providerId="AD" clId="Web-{D1B1975D-04B3-91F1-149E-0151B2735477}" dt="2022-03-29T17:19:21.629" v="4" actId="14100"/>
      <pc:docMkLst>
        <pc:docMk/>
      </pc:docMkLst>
      <pc:sldChg chg="modSp">
        <pc:chgData name="Guest User" userId="S::urn:spo:anon#2ea1203d60072e0d27a4565496ca1e6cd8a8d553e90c2626ab8b1265fb15be13::" providerId="AD" clId="Web-{D1B1975D-04B3-91F1-149E-0151B2735477}" dt="2022-03-29T17:19:21.629" v="4" actId="14100"/>
        <pc:sldMkLst>
          <pc:docMk/>
          <pc:sldMk cId="2570283630" sldId="1238"/>
        </pc:sldMkLst>
        <pc:spChg chg="mod">
          <ac:chgData name="Guest User" userId="S::urn:spo:anon#2ea1203d60072e0d27a4565496ca1e6cd8a8d553e90c2626ab8b1265fb15be13::" providerId="AD" clId="Web-{D1B1975D-04B3-91F1-149E-0151B2735477}" dt="2022-03-29T17:19:21.629" v="4" actId="14100"/>
          <ac:spMkLst>
            <pc:docMk/>
            <pc:sldMk cId="2570283630" sldId="1238"/>
            <ac:spMk id="3" creationId="{00000000-0000-0000-0000-000000000000}"/>
          </ac:spMkLst>
        </pc:spChg>
      </pc:sldChg>
    </pc:docChg>
  </pc:docChgLst>
  <pc:docChgLst>
    <pc:chgData name="Guest User" userId="S::urn:spo:anon#701c719389ca1da9523e007a658960a25f6d148929373ee3e3f4e8b1cc7a2eba::" providerId="AD" clId="Web-{AB84652A-D949-9F8A-A9DB-89D9E662453D}"/>
    <pc:docChg chg="addSld delSld modSld addMainMaster">
      <pc:chgData name="Guest User" userId="S::urn:spo:anon#701c719389ca1da9523e007a658960a25f6d148929373ee3e3f4e8b1cc7a2eba::" providerId="AD" clId="Web-{AB84652A-D949-9F8A-A9DB-89D9E662453D}" dt="2022-11-22T15:15:42.692" v="71" actId="20577"/>
      <pc:docMkLst>
        <pc:docMk/>
      </pc:docMkLst>
      <pc:sldChg chg="modSp">
        <pc:chgData name="Guest User" userId="S::urn:spo:anon#701c719389ca1da9523e007a658960a25f6d148929373ee3e3f4e8b1cc7a2eba::" providerId="AD" clId="Web-{AB84652A-D949-9F8A-A9DB-89D9E662453D}" dt="2022-11-22T15:09:04.555" v="9" actId="20577"/>
        <pc:sldMkLst>
          <pc:docMk/>
          <pc:sldMk cId="3755197438" sldId="1246"/>
        </pc:sldMkLst>
        <pc:spChg chg="mod">
          <ac:chgData name="Guest User" userId="S::urn:spo:anon#701c719389ca1da9523e007a658960a25f6d148929373ee3e3f4e8b1cc7a2eba::" providerId="AD" clId="Web-{AB84652A-D949-9F8A-A9DB-89D9E662453D}" dt="2022-11-22T15:09:04.555" v="9" actId="20577"/>
          <ac:spMkLst>
            <pc:docMk/>
            <pc:sldMk cId="3755197438" sldId="1246"/>
            <ac:spMk id="2" creationId="{585683AE-EF5F-7BBF-F74A-41F6E9ADF559}"/>
          </ac:spMkLst>
        </pc:spChg>
        <pc:spChg chg="mod">
          <ac:chgData name="Guest User" userId="S::urn:spo:anon#701c719389ca1da9523e007a658960a25f6d148929373ee3e3f4e8b1cc7a2eba::" providerId="AD" clId="Web-{AB84652A-D949-9F8A-A9DB-89D9E662453D}" dt="2022-11-22T15:08:35.521" v="4" actId="688"/>
          <ac:spMkLst>
            <pc:docMk/>
            <pc:sldMk cId="3755197438" sldId="1246"/>
            <ac:spMk id="3" creationId="{A79613D4-1D45-57F0-DB56-DD99AB91FE41}"/>
          </ac:spMkLst>
        </pc:spChg>
      </pc:sldChg>
      <pc:sldChg chg="modSp">
        <pc:chgData name="Guest User" userId="S::urn:spo:anon#701c719389ca1da9523e007a658960a25f6d148929373ee3e3f4e8b1cc7a2eba::" providerId="AD" clId="Web-{AB84652A-D949-9F8A-A9DB-89D9E662453D}" dt="2022-11-22T15:15:42.692" v="71" actId="20577"/>
        <pc:sldMkLst>
          <pc:docMk/>
          <pc:sldMk cId="3302176299" sldId="1248"/>
        </pc:sldMkLst>
        <pc:spChg chg="mod">
          <ac:chgData name="Guest User" userId="S::urn:spo:anon#701c719389ca1da9523e007a658960a25f6d148929373ee3e3f4e8b1cc7a2eba::" providerId="AD" clId="Web-{AB84652A-D949-9F8A-A9DB-89D9E662453D}" dt="2022-11-22T15:15:42.692" v="71" actId="20577"/>
          <ac:spMkLst>
            <pc:docMk/>
            <pc:sldMk cId="3302176299" sldId="1248"/>
            <ac:spMk id="2" creationId="{5B11ED0A-0AB4-8115-27E5-84347C9D6401}"/>
          </ac:spMkLst>
        </pc:spChg>
      </pc:sldChg>
      <pc:sldChg chg="modSp add del">
        <pc:chgData name="Guest User" userId="S::urn:spo:anon#701c719389ca1da9523e007a658960a25f6d148929373ee3e3f4e8b1cc7a2eba::" providerId="AD" clId="Web-{AB84652A-D949-9F8A-A9DB-89D9E662453D}" dt="2022-11-22T15:09:12.258" v="10"/>
        <pc:sldMkLst>
          <pc:docMk/>
          <pc:sldMk cId="2999720492" sldId="1250"/>
        </pc:sldMkLst>
        <pc:spChg chg="mod">
          <ac:chgData name="Guest User" userId="S::urn:spo:anon#701c719389ca1da9523e007a658960a25f6d148929373ee3e3f4e8b1cc7a2eba::" providerId="AD" clId="Web-{AB84652A-D949-9F8A-A9DB-89D9E662453D}" dt="2022-11-22T15:08:21.161" v="2" actId="20577"/>
          <ac:spMkLst>
            <pc:docMk/>
            <pc:sldMk cId="2999720492" sldId="1250"/>
            <ac:spMk id="2" creationId="{C67D12B2-5070-C7E4-84F3-66E846499920}"/>
          </ac:spMkLst>
        </pc:spChg>
      </pc:sldChg>
      <pc:sldChg chg="modSp new del">
        <pc:chgData name="Guest User" userId="S::urn:spo:anon#701c719389ca1da9523e007a658960a25f6d148929373ee3e3f4e8b1cc7a2eba::" providerId="AD" clId="Web-{AB84652A-D949-9F8A-A9DB-89D9E662453D}" dt="2022-11-22T15:14:51.047" v="67"/>
        <pc:sldMkLst>
          <pc:docMk/>
          <pc:sldMk cId="4228134168" sldId="1250"/>
        </pc:sldMkLst>
        <pc:spChg chg="mod">
          <ac:chgData name="Guest User" userId="S::urn:spo:anon#701c719389ca1da9523e007a658960a25f6d148929373ee3e3f4e8b1cc7a2eba::" providerId="AD" clId="Web-{AB84652A-D949-9F8A-A9DB-89D9E662453D}" dt="2022-11-22T15:11:01.844" v="34" actId="20577"/>
          <ac:spMkLst>
            <pc:docMk/>
            <pc:sldMk cId="4228134168" sldId="1250"/>
            <ac:spMk id="2" creationId="{4EFFF369-612C-59F7-412C-0EA18A017DA4}"/>
          </ac:spMkLst>
        </pc:spChg>
        <pc:spChg chg="mod">
          <ac:chgData name="Guest User" userId="S::urn:spo:anon#701c719389ca1da9523e007a658960a25f6d148929373ee3e3f4e8b1cc7a2eba::" providerId="AD" clId="Web-{AB84652A-D949-9F8A-A9DB-89D9E662453D}" dt="2022-11-22T15:11:35.034" v="37" actId="20577"/>
          <ac:spMkLst>
            <pc:docMk/>
            <pc:sldMk cId="4228134168" sldId="1250"/>
            <ac:spMk id="3" creationId="{B373C7D8-6464-EA57-0B3F-6820FAF10679}"/>
          </ac:spMkLst>
        </pc:spChg>
      </pc:sldChg>
      <pc:sldChg chg="addSp delSp modSp add replId">
        <pc:chgData name="Guest User" userId="S::urn:spo:anon#701c719389ca1da9523e007a658960a25f6d148929373ee3e3f4e8b1cc7a2eba::" providerId="AD" clId="Web-{AB84652A-D949-9F8A-A9DB-89D9E662453D}" dt="2022-11-22T15:14:25.733" v="66" actId="14100"/>
        <pc:sldMkLst>
          <pc:docMk/>
          <pc:sldMk cId="2096596360" sldId="1251"/>
        </pc:sldMkLst>
        <pc:spChg chg="mod">
          <ac:chgData name="Guest User" userId="S::urn:spo:anon#701c719389ca1da9523e007a658960a25f6d148929373ee3e3f4e8b1cc7a2eba::" providerId="AD" clId="Web-{AB84652A-D949-9F8A-A9DB-89D9E662453D}" dt="2022-11-22T15:14:25.733" v="66" actId="14100"/>
          <ac:spMkLst>
            <pc:docMk/>
            <pc:sldMk cId="2096596360" sldId="1251"/>
            <ac:spMk id="2" creationId="{585683AE-EF5F-7BBF-F74A-41F6E9ADF559}"/>
          </ac:spMkLst>
        </pc:spChg>
        <pc:spChg chg="del">
          <ac:chgData name="Guest User" userId="S::urn:spo:anon#701c719389ca1da9523e007a658960a25f6d148929373ee3e3f4e8b1cc7a2eba::" providerId="AD" clId="Web-{AB84652A-D949-9F8A-A9DB-89D9E662453D}" dt="2022-11-22T15:13:20.416" v="51"/>
          <ac:spMkLst>
            <pc:docMk/>
            <pc:sldMk cId="2096596360" sldId="1251"/>
            <ac:spMk id="3" creationId="{A79613D4-1D45-57F0-DB56-DD99AB91FE41}"/>
          </ac:spMkLst>
        </pc:spChg>
        <pc:spChg chg="add mod">
          <ac:chgData name="Guest User" userId="S::urn:spo:anon#701c719389ca1da9523e007a658960a25f6d148929373ee3e3f4e8b1cc7a2eba::" providerId="AD" clId="Web-{AB84652A-D949-9F8A-A9DB-89D9E662453D}" dt="2022-11-22T15:13:51.199" v="62" actId="20577"/>
          <ac:spMkLst>
            <pc:docMk/>
            <pc:sldMk cId="2096596360" sldId="1251"/>
            <ac:spMk id="6" creationId="{4D6EE26F-F985-AEE8-A811-3778EF233FA4}"/>
          </ac:spMkLst>
        </pc:spChg>
      </pc:sldChg>
      <pc:sldMasterChg chg="add addSldLayout">
        <pc:chgData name="Guest User" userId="S::urn:spo:anon#701c719389ca1da9523e007a658960a25f6d148929373ee3e3f4e8b1cc7a2eba::" providerId="AD" clId="Web-{AB84652A-D949-9F8A-A9DB-89D9E662453D}" dt="2022-11-22T15:07:42.080" v="0"/>
        <pc:sldMasterMkLst>
          <pc:docMk/>
          <pc:sldMasterMk cId="3775071122" sldId="2147483668"/>
        </pc:sldMasterMkLst>
        <pc:sldLayoutChg chg="add">
          <pc:chgData name="Guest User" userId="S::urn:spo:anon#701c719389ca1da9523e007a658960a25f6d148929373ee3e3f4e8b1cc7a2eba::" providerId="AD" clId="Web-{AB84652A-D949-9F8A-A9DB-89D9E662453D}" dt="2022-11-22T15:07:42.080" v="0"/>
          <pc:sldLayoutMkLst>
            <pc:docMk/>
            <pc:sldMasterMk cId="3775071122" sldId="2147483668"/>
            <pc:sldLayoutMk cId="1677528645" sldId="2147483671"/>
          </pc:sldLayoutMkLst>
        </pc:sldLayoutChg>
        <pc:sldLayoutChg chg="add">
          <pc:chgData name="Guest User" userId="S::urn:spo:anon#701c719389ca1da9523e007a658960a25f6d148929373ee3e3f4e8b1cc7a2eba::" providerId="AD" clId="Web-{AB84652A-D949-9F8A-A9DB-89D9E662453D}" dt="2022-11-22T15:07:42.080" v="0"/>
          <pc:sldLayoutMkLst>
            <pc:docMk/>
            <pc:sldMasterMk cId="3775071122" sldId="2147483668"/>
            <pc:sldLayoutMk cId="2577814843" sldId="2147483674"/>
          </pc:sldLayoutMkLst>
        </pc:sldLayoutChg>
        <pc:sldLayoutChg chg="add">
          <pc:chgData name="Guest User" userId="S::urn:spo:anon#701c719389ca1da9523e007a658960a25f6d148929373ee3e3f4e8b1cc7a2eba::" providerId="AD" clId="Web-{AB84652A-D949-9F8A-A9DB-89D9E662453D}" dt="2022-11-22T15:07:42.080" v="0"/>
          <pc:sldLayoutMkLst>
            <pc:docMk/>
            <pc:sldMasterMk cId="3775071122" sldId="2147483668"/>
            <pc:sldLayoutMk cId="2414507367" sldId="2147483675"/>
          </pc:sldLayoutMkLst>
        </pc:sldLayoutChg>
      </pc:sldMasterChg>
    </pc:docChg>
  </pc:docChgLst>
  <pc:docChgLst>
    <pc:chgData name="Guest User" userId="S::urn:spo:anon#701c719389ca1da9523e007a658960a25f6d148929373ee3e3f4e8b1cc7a2eba::" providerId="AD" clId="Web-{E0DBD377-AE24-3B0E-B830-80802E495A44}"/>
    <pc:docChg chg="modSld">
      <pc:chgData name="Guest User" userId="S::urn:spo:anon#701c719389ca1da9523e007a658960a25f6d148929373ee3e3f4e8b1cc7a2eba::" providerId="AD" clId="Web-{E0DBD377-AE24-3B0E-B830-80802E495A44}" dt="2022-11-28T02:11:50.387" v="125"/>
      <pc:docMkLst>
        <pc:docMk/>
      </pc:docMkLst>
      <pc:sldChg chg="modNotes">
        <pc:chgData name="Guest User" userId="S::urn:spo:anon#701c719389ca1da9523e007a658960a25f6d148929373ee3e3f4e8b1cc7a2eba::" providerId="AD" clId="Web-{E0DBD377-AE24-3B0E-B830-80802E495A44}" dt="2022-11-28T02:09:39.033" v="27"/>
        <pc:sldMkLst>
          <pc:docMk/>
          <pc:sldMk cId="1204236010" sldId="1133"/>
        </pc:sldMkLst>
      </pc:sldChg>
      <pc:sldChg chg="modNotes">
        <pc:chgData name="Guest User" userId="S::urn:spo:anon#701c719389ca1da9523e007a658960a25f6d148929373ee3e3f4e8b1cc7a2eba::" providerId="AD" clId="Web-{E0DBD377-AE24-3B0E-B830-80802E495A44}" dt="2022-11-28T02:10:33.100" v="66"/>
        <pc:sldMkLst>
          <pc:docMk/>
          <pc:sldMk cId="626504362" sldId="1224"/>
        </pc:sldMkLst>
      </pc:sldChg>
      <pc:sldChg chg="modNotes">
        <pc:chgData name="Guest User" userId="S::urn:spo:anon#701c719389ca1da9523e007a658960a25f6d148929373ee3e3f4e8b1cc7a2eba::" providerId="AD" clId="Web-{E0DBD377-AE24-3B0E-B830-80802E495A44}" dt="2022-11-28T02:10:24.161" v="64"/>
        <pc:sldMkLst>
          <pc:docMk/>
          <pc:sldMk cId="871783194" sldId="1225"/>
        </pc:sldMkLst>
      </pc:sldChg>
      <pc:sldChg chg="modNotes">
        <pc:chgData name="Guest User" userId="S::urn:spo:anon#701c719389ca1da9523e007a658960a25f6d148929373ee3e3f4e8b1cc7a2eba::" providerId="AD" clId="Web-{E0DBD377-AE24-3B0E-B830-80802E495A44}" dt="2022-11-28T02:10:18.973" v="62"/>
        <pc:sldMkLst>
          <pc:docMk/>
          <pc:sldMk cId="1672514380" sldId="1226"/>
        </pc:sldMkLst>
      </pc:sldChg>
      <pc:sldChg chg="modNotes">
        <pc:chgData name="Guest User" userId="S::urn:spo:anon#701c719389ca1da9523e007a658960a25f6d148929373ee3e3f4e8b1cc7a2eba::" providerId="AD" clId="Web-{E0DBD377-AE24-3B0E-B830-80802E495A44}" dt="2022-11-28T02:10:10.238" v="56"/>
        <pc:sldMkLst>
          <pc:docMk/>
          <pc:sldMk cId="3345589950" sldId="1227"/>
        </pc:sldMkLst>
      </pc:sldChg>
      <pc:sldChg chg="modNotes">
        <pc:chgData name="Guest User" userId="S::urn:spo:anon#701c719389ca1da9523e007a658960a25f6d148929373ee3e3f4e8b1cc7a2eba::" providerId="AD" clId="Web-{E0DBD377-AE24-3B0E-B830-80802E495A44}" dt="2022-11-28T02:10:14.629" v="60"/>
        <pc:sldMkLst>
          <pc:docMk/>
          <pc:sldMk cId="1974674074" sldId="1228"/>
        </pc:sldMkLst>
      </pc:sldChg>
      <pc:sldChg chg="modNotes">
        <pc:chgData name="Guest User" userId="S::urn:spo:anon#701c719389ca1da9523e007a658960a25f6d148929373ee3e3f4e8b1cc7a2eba::" providerId="AD" clId="Web-{E0DBD377-AE24-3B0E-B830-80802E495A44}" dt="2022-11-28T02:10:41.366" v="70"/>
        <pc:sldMkLst>
          <pc:docMk/>
          <pc:sldMk cId="2131748779" sldId="1229"/>
        </pc:sldMkLst>
      </pc:sldChg>
      <pc:sldChg chg="modNotes">
        <pc:chgData name="Guest User" userId="S::urn:spo:anon#701c719389ca1da9523e007a658960a25f6d148929373ee3e3f4e8b1cc7a2eba::" providerId="AD" clId="Web-{E0DBD377-AE24-3B0E-B830-80802E495A44}" dt="2022-11-28T02:11:50.387" v="125"/>
        <pc:sldMkLst>
          <pc:docMk/>
          <pc:sldMk cId="4161867808" sldId="1230"/>
        </pc:sldMkLst>
      </pc:sldChg>
    </pc:docChg>
  </pc:docChgLst>
  <pc:docChgLst>
    <pc:chgData name="Guest User" userId="S::urn:spo:anon#2d0811e898979079e3a6ec9a9036881b50c07483a4ca03ad42b3c534af2c6157::" providerId="AD" clId="Web-{EB7C2D65-3B43-8C0B-B787-409B2BCFC65E}"/>
    <pc:docChg chg="modSld">
      <pc:chgData name="Guest User" userId="S::urn:spo:anon#2d0811e898979079e3a6ec9a9036881b50c07483a4ca03ad42b3c534af2c6157::" providerId="AD" clId="Web-{EB7C2D65-3B43-8C0B-B787-409B2BCFC65E}" dt="2022-03-02T22:02:08.325" v="34" actId="1076"/>
      <pc:docMkLst>
        <pc:docMk/>
      </pc:docMkLst>
      <pc:sldChg chg="modSp">
        <pc:chgData name="Guest User" userId="S::urn:spo:anon#2d0811e898979079e3a6ec9a9036881b50c07483a4ca03ad42b3c534af2c6157::" providerId="AD" clId="Web-{EB7C2D65-3B43-8C0B-B787-409B2BCFC65E}" dt="2022-03-02T19:02:53.732" v="2" actId="1076"/>
        <pc:sldMkLst>
          <pc:docMk/>
          <pc:sldMk cId="240201537" sldId="1093"/>
        </pc:sldMkLst>
        <pc:picChg chg="mod">
          <ac:chgData name="Guest User" userId="S::urn:spo:anon#2d0811e898979079e3a6ec9a9036881b50c07483a4ca03ad42b3c534af2c6157::" providerId="AD" clId="Web-{EB7C2D65-3B43-8C0B-B787-409B2BCFC65E}" dt="2022-03-02T19:02:53.732" v="2" actId="1076"/>
          <ac:picMkLst>
            <pc:docMk/>
            <pc:sldMk cId="240201537" sldId="1093"/>
            <ac:picMk id="4" creationId="{FC899F96-C217-48DB-BEF9-B5292B834B42}"/>
          </ac:picMkLst>
        </pc:picChg>
      </pc:sldChg>
      <pc:sldChg chg="addSp delSp modSp">
        <pc:chgData name="Guest User" userId="S::urn:spo:anon#2d0811e898979079e3a6ec9a9036881b50c07483a4ca03ad42b3c534af2c6157::" providerId="AD" clId="Web-{EB7C2D65-3B43-8C0B-B787-409B2BCFC65E}" dt="2022-03-02T19:02:50.404" v="1"/>
        <pc:sldMkLst>
          <pc:docMk/>
          <pc:sldMk cId="1204236010" sldId="1133"/>
        </pc:sldMkLst>
        <pc:spChg chg="del">
          <ac:chgData name="Guest User" userId="S::urn:spo:anon#2d0811e898979079e3a6ec9a9036881b50c07483a4ca03ad42b3c534af2c6157::" providerId="AD" clId="Web-{EB7C2D65-3B43-8C0B-B787-409B2BCFC65E}" dt="2022-03-02T19:02:50.404" v="1"/>
          <ac:spMkLst>
            <pc:docMk/>
            <pc:sldMk cId="1204236010" sldId="1133"/>
            <ac:spMk id="3" creationId="{00000000-0000-0000-0000-000000000000}"/>
          </ac:spMkLst>
        </pc:spChg>
        <pc:spChg chg="add mod">
          <ac:chgData name="Guest User" userId="S::urn:spo:anon#2d0811e898979079e3a6ec9a9036881b50c07483a4ca03ad42b3c534af2c6157::" providerId="AD" clId="Web-{EB7C2D65-3B43-8C0B-B787-409B2BCFC65E}" dt="2022-03-02T19:02:50.404" v="1"/>
          <ac:spMkLst>
            <pc:docMk/>
            <pc:sldMk cId="1204236010" sldId="1133"/>
            <ac:spMk id="5" creationId="{EAA5E305-2E45-4AEF-B1D7-8C3C10EEDDE2}"/>
          </ac:spMkLst>
        </pc:spChg>
      </pc:sldChg>
      <pc:sldChg chg="delSp">
        <pc:chgData name="Guest User" userId="S::urn:spo:anon#2d0811e898979079e3a6ec9a9036881b50c07483a4ca03ad42b3c534af2c6157::" providerId="AD" clId="Web-{EB7C2D65-3B43-8C0B-B787-409B2BCFC65E}" dt="2022-03-02T19:02:45.216" v="0"/>
        <pc:sldMkLst>
          <pc:docMk/>
          <pc:sldMk cId="3257362239" sldId="1175"/>
        </pc:sldMkLst>
        <pc:spChg chg="del">
          <ac:chgData name="Guest User" userId="S::urn:spo:anon#2d0811e898979079e3a6ec9a9036881b50c07483a4ca03ad42b3c534af2c6157::" providerId="AD" clId="Web-{EB7C2D65-3B43-8C0B-B787-409B2BCFC65E}" dt="2022-03-02T19:02:45.216" v="0"/>
          <ac:spMkLst>
            <pc:docMk/>
            <pc:sldMk cId="3257362239" sldId="1175"/>
            <ac:spMk id="3" creationId="{E90F637A-28BF-4A83-9C2E-79664D85C545}"/>
          </ac:spMkLst>
        </pc:spChg>
      </pc:sldChg>
      <pc:sldChg chg="modSp">
        <pc:chgData name="Guest User" userId="S::urn:spo:anon#2d0811e898979079e3a6ec9a9036881b50c07483a4ca03ad42b3c534af2c6157::" providerId="AD" clId="Web-{EB7C2D65-3B43-8C0B-B787-409B2BCFC65E}" dt="2022-03-02T19:03:39.092" v="9" actId="1076"/>
        <pc:sldMkLst>
          <pc:docMk/>
          <pc:sldMk cId="1023073815" sldId="1181"/>
        </pc:sldMkLst>
        <pc:spChg chg="mod">
          <ac:chgData name="Guest User" userId="S::urn:spo:anon#2d0811e898979079e3a6ec9a9036881b50c07483a4ca03ad42b3c534af2c6157::" providerId="AD" clId="Web-{EB7C2D65-3B43-8C0B-B787-409B2BCFC65E}" dt="2022-03-02T19:03:39.092" v="9" actId="1076"/>
          <ac:spMkLst>
            <pc:docMk/>
            <pc:sldMk cId="1023073815" sldId="1181"/>
            <ac:spMk id="3" creationId="{1626D2E9-5AF5-4D05-98DA-57F795A8AE70}"/>
          </ac:spMkLst>
        </pc:spChg>
        <pc:picChg chg="mod">
          <ac:chgData name="Guest User" userId="S::urn:spo:anon#2d0811e898979079e3a6ec9a9036881b50c07483a4ca03ad42b3c534af2c6157::" providerId="AD" clId="Web-{EB7C2D65-3B43-8C0B-B787-409B2BCFC65E}" dt="2022-03-02T19:03:25.576" v="4" actId="1076"/>
          <ac:picMkLst>
            <pc:docMk/>
            <pc:sldMk cId="1023073815" sldId="1181"/>
            <ac:picMk id="10242" creationId="{BE559CB4-CC0C-4E57-A306-6AF5B8BE73EB}"/>
          </ac:picMkLst>
        </pc:picChg>
      </pc:sldChg>
      <pc:sldChg chg="modSp">
        <pc:chgData name="Guest User" userId="S::urn:spo:anon#2d0811e898979079e3a6ec9a9036881b50c07483a4ca03ad42b3c534af2c6157::" providerId="AD" clId="Web-{EB7C2D65-3B43-8C0B-B787-409B2BCFC65E}" dt="2022-03-02T21:59:31.510" v="12" actId="1076"/>
        <pc:sldMkLst>
          <pc:docMk/>
          <pc:sldMk cId="920413100" sldId="1182"/>
        </pc:sldMkLst>
        <pc:spChg chg="mod">
          <ac:chgData name="Guest User" userId="S::urn:spo:anon#2d0811e898979079e3a6ec9a9036881b50c07483a4ca03ad42b3c534af2c6157::" providerId="AD" clId="Web-{EB7C2D65-3B43-8C0B-B787-409B2BCFC65E}" dt="2022-03-02T21:59:29.276" v="11" actId="1076"/>
          <ac:spMkLst>
            <pc:docMk/>
            <pc:sldMk cId="920413100" sldId="1182"/>
            <ac:spMk id="2" creationId="{BB3D5FFD-7072-40C6-BF72-64DD29C81EBF}"/>
          </ac:spMkLst>
        </pc:spChg>
        <pc:picChg chg="mod">
          <ac:chgData name="Guest User" userId="S::urn:spo:anon#2d0811e898979079e3a6ec9a9036881b50c07483a4ca03ad42b3c534af2c6157::" providerId="AD" clId="Web-{EB7C2D65-3B43-8C0B-B787-409B2BCFC65E}" dt="2022-03-02T21:59:31.510" v="12" actId="1076"/>
          <ac:picMkLst>
            <pc:docMk/>
            <pc:sldMk cId="920413100" sldId="1182"/>
            <ac:picMk id="1026" creationId="{9C890F9A-1CEE-44EA-A95F-E6AA26313CD8}"/>
          </ac:picMkLst>
        </pc:picChg>
      </pc:sldChg>
      <pc:sldChg chg="modSp">
        <pc:chgData name="Guest User" userId="S::urn:spo:anon#2d0811e898979079e3a6ec9a9036881b50c07483a4ca03ad42b3c534af2c6157::" providerId="AD" clId="Web-{EB7C2D65-3B43-8C0B-B787-409B2BCFC65E}" dt="2022-03-02T21:59:46.104" v="14" actId="1076"/>
        <pc:sldMkLst>
          <pc:docMk/>
          <pc:sldMk cId="3572429871" sldId="1183"/>
        </pc:sldMkLst>
        <pc:spChg chg="mod">
          <ac:chgData name="Guest User" userId="S::urn:spo:anon#2d0811e898979079e3a6ec9a9036881b50c07483a4ca03ad42b3c534af2c6157::" providerId="AD" clId="Web-{EB7C2D65-3B43-8C0B-B787-409B2BCFC65E}" dt="2022-03-02T21:59:46.104" v="14" actId="1076"/>
          <ac:spMkLst>
            <pc:docMk/>
            <pc:sldMk cId="3572429871" sldId="1183"/>
            <ac:spMk id="25613" creationId="{00000000-0000-0000-0000-000000000000}"/>
          </ac:spMkLst>
        </pc:spChg>
      </pc:sldChg>
      <pc:sldChg chg="modSp">
        <pc:chgData name="Guest User" userId="S::urn:spo:anon#2d0811e898979079e3a6ec9a9036881b50c07483a4ca03ad42b3c534af2c6157::" providerId="AD" clId="Web-{EB7C2D65-3B43-8C0B-B787-409B2BCFC65E}" dt="2022-03-02T22:00:11.073" v="18" actId="1076"/>
        <pc:sldMkLst>
          <pc:docMk/>
          <pc:sldMk cId="2547789243" sldId="1186"/>
        </pc:sldMkLst>
        <pc:spChg chg="mod">
          <ac:chgData name="Guest User" userId="S::urn:spo:anon#2d0811e898979079e3a6ec9a9036881b50c07483a4ca03ad42b3c534af2c6157::" providerId="AD" clId="Web-{EB7C2D65-3B43-8C0B-B787-409B2BCFC65E}" dt="2022-03-02T22:00:11.073" v="18" actId="1076"/>
          <ac:spMkLst>
            <pc:docMk/>
            <pc:sldMk cId="2547789243" sldId="1186"/>
            <ac:spMk id="3" creationId="{1626D2E9-5AF5-4D05-98DA-57F795A8AE70}"/>
          </ac:spMkLst>
        </pc:spChg>
        <pc:picChg chg="mod">
          <ac:chgData name="Guest User" userId="S::urn:spo:anon#2d0811e898979079e3a6ec9a9036881b50c07483a4ca03ad42b3c534af2c6157::" providerId="AD" clId="Web-{EB7C2D65-3B43-8C0B-B787-409B2BCFC65E}" dt="2022-03-02T22:00:05.182" v="16" actId="1076"/>
          <ac:picMkLst>
            <pc:docMk/>
            <pc:sldMk cId="2547789243" sldId="1186"/>
            <ac:picMk id="10242" creationId="{BE559CB4-CC0C-4E57-A306-6AF5B8BE73EB}"/>
          </ac:picMkLst>
        </pc:picChg>
      </pc:sldChg>
      <pc:sldChg chg="modSp">
        <pc:chgData name="Guest User" userId="S::urn:spo:anon#2d0811e898979079e3a6ec9a9036881b50c07483a4ca03ad42b3c534af2c6157::" providerId="AD" clId="Web-{EB7C2D65-3B43-8C0B-B787-409B2BCFC65E}" dt="2022-03-02T22:01:12.355" v="20" actId="20577"/>
        <pc:sldMkLst>
          <pc:docMk/>
          <pc:sldMk cId="2579095815" sldId="1188"/>
        </pc:sldMkLst>
        <pc:spChg chg="mod">
          <ac:chgData name="Guest User" userId="S::urn:spo:anon#2d0811e898979079e3a6ec9a9036881b50c07483a4ca03ad42b3c534af2c6157::" providerId="AD" clId="Web-{EB7C2D65-3B43-8C0B-B787-409B2BCFC65E}" dt="2022-03-02T22:01:12.355" v="20" actId="20577"/>
          <ac:spMkLst>
            <pc:docMk/>
            <pc:sldMk cId="2579095815" sldId="1188"/>
            <ac:spMk id="3" creationId="{AF006465-7D6A-48C2-A8BF-40EBAE08F7C5}"/>
          </ac:spMkLst>
        </pc:spChg>
      </pc:sldChg>
      <pc:sldChg chg="modSp">
        <pc:chgData name="Guest User" userId="S::urn:spo:anon#2d0811e898979079e3a6ec9a9036881b50c07483a4ca03ad42b3c534af2c6157::" providerId="AD" clId="Web-{EB7C2D65-3B43-8C0B-B787-409B2BCFC65E}" dt="2022-03-02T22:01:34.355" v="24" actId="14100"/>
        <pc:sldMkLst>
          <pc:docMk/>
          <pc:sldMk cId="3857815314" sldId="1191"/>
        </pc:sldMkLst>
        <pc:spChg chg="mod">
          <ac:chgData name="Guest User" userId="S::urn:spo:anon#2d0811e898979079e3a6ec9a9036881b50c07483a4ca03ad42b3c534af2c6157::" providerId="AD" clId="Web-{EB7C2D65-3B43-8C0B-B787-409B2BCFC65E}" dt="2022-03-02T22:01:34.355" v="24" actId="14100"/>
          <ac:spMkLst>
            <pc:docMk/>
            <pc:sldMk cId="3857815314" sldId="1191"/>
            <ac:spMk id="3" creationId="{1626D2E9-5AF5-4D05-98DA-57F795A8AE70}"/>
          </ac:spMkLst>
        </pc:spChg>
        <pc:picChg chg="mod">
          <ac:chgData name="Guest User" userId="S::urn:spo:anon#2d0811e898979079e3a6ec9a9036881b50c07483a4ca03ad42b3c534af2c6157::" providerId="AD" clId="Web-{EB7C2D65-3B43-8C0B-B787-409B2BCFC65E}" dt="2022-03-02T22:01:23.277" v="21" actId="1076"/>
          <ac:picMkLst>
            <pc:docMk/>
            <pc:sldMk cId="3857815314" sldId="1191"/>
            <ac:picMk id="10242" creationId="{BE559CB4-CC0C-4E57-A306-6AF5B8BE73EB}"/>
          </ac:picMkLst>
        </pc:picChg>
      </pc:sldChg>
      <pc:sldChg chg="modSp">
        <pc:chgData name="Guest User" userId="S::urn:spo:anon#2d0811e898979079e3a6ec9a9036881b50c07483a4ca03ad42b3c534af2c6157::" providerId="AD" clId="Web-{EB7C2D65-3B43-8C0B-B787-409B2BCFC65E}" dt="2022-03-02T22:01:44.512" v="25" actId="1076"/>
        <pc:sldMkLst>
          <pc:docMk/>
          <pc:sldMk cId="1072063733" sldId="1193"/>
        </pc:sldMkLst>
        <pc:spChg chg="mod">
          <ac:chgData name="Guest User" userId="S::urn:spo:anon#2d0811e898979079e3a6ec9a9036881b50c07483a4ca03ad42b3c534af2c6157::" providerId="AD" clId="Web-{EB7C2D65-3B43-8C0B-B787-409B2BCFC65E}" dt="2022-03-02T22:01:44.512" v="25" actId="1076"/>
          <ac:spMkLst>
            <pc:docMk/>
            <pc:sldMk cId="1072063733" sldId="1193"/>
            <ac:spMk id="2" creationId="{44619CEC-91AE-44E4-91AF-28BF8CA93BF9}"/>
          </ac:spMkLst>
        </pc:spChg>
      </pc:sldChg>
      <pc:sldChg chg="modSp">
        <pc:chgData name="Guest User" userId="S::urn:spo:anon#2d0811e898979079e3a6ec9a9036881b50c07483a4ca03ad42b3c534af2c6157::" providerId="AD" clId="Web-{EB7C2D65-3B43-8C0B-B787-409B2BCFC65E}" dt="2022-03-02T22:02:08.325" v="34" actId="1076"/>
        <pc:sldMkLst>
          <pc:docMk/>
          <pc:sldMk cId="3171862447" sldId="1194"/>
        </pc:sldMkLst>
        <pc:spChg chg="mod">
          <ac:chgData name="Guest User" userId="S::urn:spo:anon#2d0811e898979079e3a6ec9a9036881b50c07483a4ca03ad42b3c534af2c6157::" providerId="AD" clId="Web-{EB7C2D65-3B43-8C0B-B787-409B2BCFC65E}" dt="2022-03-02T22:02:08.325" v="34" actId="1076"/>
          <ac:spMkLst>
            <pc:docMk/>
            <pc:sldMk cId="3171862447" sldId="1194"/>
            <ac:spMk id="2" creationId="{C17F0B2F-F6EB-4CAA-A4D4-5942AEDA71D5}"/>
          </ac:spMkLst>
        </pc:spChg>
        <pc:picChg chg="mod">
          <ac:chgData name="Guest User" userId="S::urn:spo:anon#2d0811e898979079e3a6ec9a9036881b50c07483a4ca03ad42b3c534af2c6157::" providerId="AD" clId="Web-{EB7C2D65-3B43-8C0B-B787-409B2BCFC65E}" dt="2022-03-02T22:01:53.168" v="27" actId="1076"/>
          <ac:picMkLst>
            <pc:docMk/>
            <pc:sldMk cId="3171862447" sldId="1194"/>
            <ac:picMk id="6149" creationId="{3FE21F61-0DB5-4E85-AF74-93CF5CFCAEC9}"/>
          </ac:picMkLst>
        </pc:picChg>
      </pc:sldChg>
    </pc:docChg>
  </pc:docChgLst>
  <pc:docChgLst>
    <pc:chgData name="Guest User" userId="S::urn:spo:anon#701c719389ca1da9523e007a658960a25f6d148929373ee3e3f4e8b1cc7a2eba::" providerId="AD" clId="Web-{C43F64C1-FF67-CD0B-B7DC-9F9653D65CAB}"/>
    <pc:docChg chg="modSld">
      <pc:chgData name="Guest User" userId="S::urn:spo:anon#701c719389ca1da9523e007a658960a25f6d148929373ee3e3f4e8b1cc7a2eba::" providerId="AD" clId="Web-{C43F64C1-FF67-CD0B-B7DC-9F9653D65CAB}" dt="2022-12-08T14:55:34.736" v="100" actId="1076"/>
      <pc:docMkLst>
        <pc:docMk/>
      </pc:docMkLst>
      <pc:sldChg chg="modSp">
        <pc:chgData name="Guest User" userId="S::urn:spo:anon#701c719389ca1da9523e007a658960a25f6d148929373ee3e3f4e8b1cc7a2eba::" providerId="AD" clId="Web-{C43F64C1-FF67-CD0B-B7DC-9F9653D65CAB}" dt="2022-12-08T14:55:34.736" v="100" actId="1076"/>
        <pc:sldMkLst>
          <pc:docMk/>
          <pc:sldMk cId="4238198178" sldId="1258"/>
        </pc:sldMkLst>
        <pc:spChg chg="mod">
          <ac:chgData name="Guest User" userId="S::urn:spo:anon#701c719389ca1da9523e007a658960a25f6d148929373ee3e3f4e8b1cc7a2eba::" providerId="AD" clId="Web-{C43F64C1-FF67-CD0B-B7DC-9F9653D65CAB}" dt="2022-12-08T14:55:34.736" v="100" actId="1076"/>
          <ac:spMkLst>
            <pc:docMk/>
            <pc:sldMk cId="4238198178" sldId="1258"/>
            <ac:spMk id="97283" creationId="{00000000-0000-0000-0000-000000000000}"/>
          </ac:spMkLst>
        </pc:spChg>
      </pc:sldChg>
    </pc:docChg>
  </pc:docChgLst>
  <pc:docChgLst>
    <pc:chgData name="Guest User" userId="S::urn:spo:anon#7a700cfede0d9f128d532a77624db7dde2069483906b483ab0a677c736bce920::" providerId="AD" clId="Web-{9A09D228-C6BD-47A0-B170-96DCD771A02D}"/>
    <pc:docChg chg="modSld">
      <pc:chgData name="Guest User" userId="S::urn:spo:anon#7a700cfede0d9f128d532a77624db7dde2069483906b483ab0a677c736bce920::" providerId="AD" clId="Web-{9A09D228-C6BD-47A0-B170-96DCD771A02D}" dt="2019-06-18T16:58:10.562" v="393" actId="20577"/>
      <pc:docMkLst>
        <pc:docMk/>
      </pc:docMkLst>
      <pc:sldChg chg="modSp">
        <pc:chgData name="Guest User" userId="S::urn:spo:anon#7a700cfede0d9f128d532a77624db7dde2069483906b483ab0a677c736bce920::" providerId="AD" clId="Web-{9A09D228-C6BD-47A0-B170-96DCD771A02D}" dt="2019-06-18T16:46:23.967" v="190" actId="20577"/>
        <pc:sldMkLst>
          <pc:docMk/>
          <pc:sldMk cId="611677144" sldId="263"/>
        </pc:sldMkLst>
        <pc:spChg chg="mod">
          <ac:chgData name="Guest User" userId="S::urn:spo:anon#7a700cfede0d9f128d532a77624db7dde2069483906b483ab0a677c736bce920::" providerId="AD" clId="Web-{9A09D228-C6BD-47A0-B170-96DCD771A02D}" dt="2019-06-18T16:46:23.967" v="190" actId="20577"/>
          <ac:spMkLst>
            <pc:docMk/>
            <pc:sldMk cId="611677144" sldId="263"/>
            <ac:spMk id="3" creationId="{E90F637A-28BF-4A83-9C2E-79664D85C545}"/>
          </ac:spMkLst>
        </pc:spChg>
      </pc:sldChg>
      <pc:sldChg chg="modSp">
        <pc:chgData name="Guest User" userId="S::urn:spo:anon#7a700cfede0d9f128d532a77624db7dde2069483906b483ab0a677c736bce920::" providerId="AD" clId="Web-{9A09D228-C6BD-47A0-B170-96DCD771A02D}" dt="2019-06-18T16:42:17.123" v="121" actId="20577"/>
        <pc:sldMkLst>
          <pc:docMk/>
          <pc:sldMk cId="3230409358" sldId="397"/>
        </pc:sldMkLst>
        <pc:spChg chg="mod">
          <ac:chgData name="Guest User" userId="S::urn:spo:anon#7a700cfede0d9f128d532a77624db7dde2069483906b483ab0a677c736bce920::" providerId="AD" clId="Web-{9A09D228-C6BD-47A0-B170-96DCD771A02D}" dt="2019-06-18T16:42:17.123" v="121" actId="20577"/>
          <ac:spMkLst>
            <pc:docMk/>
            <pc:sldMk cId="3230409358" sldId="397"/>
            <ac:spMk id="3" creationId="{913E44C4-5308-6B47-97D2-C3BE748259D8}"/>
          </ac:spMkLst>
        </pc:spChg>
      </pc:sldChg>
      <pc:sldChg chg="modSp">
        <pc:chgData name="Guest User" userId="S::urn:spo:anon#7a700cfede0d9f128d532a77624db7dde2069483906b483ab0a677c736bce920::" providerId="AD" clId="Web-{9A09D228-C6BD-47A0-B170-96DCD771A02D}" dt="2019-06-18T16:42:52.529" v="124" actId="20577"/>
        <pc:sldMkLst>
          <pc:docMk/>
          <pc:sldMk cId="1481471182" sldId="399"/>
        </pc:sldMkLst>
        <pc:spChg chg="mod">
          <ac:chgData name="Guest User" userId="S::urn:spo:anon#7a700cfede0d9f128d532a77624db7dde2069483906b483ab0a677c736bce920::" providerId="AD" clId="Web-{9A09D228-C6BD-47A0-B170-96DCD771A02D}" dt="2019-06-18T16:42:52.529" v="124" actId="20577"/>
          <ac:spMkLst>
            <pc:docMk/>
            <pc:sldMk cId="1481471182" sldId="399"/>
            <ac:spMk id="3" creationId="{5E6A3791-DEA7-CC4D-AFFB-9BAB34BD801E}"/>
          </ac:spMkLst>
        </pc:spChg>
      </pc:sldChg>
      <pc:sldChg chg="modSp">
        <pc:chgData name="Guest User" userId="S::urn:spo:anon#7a700cfede0d9f128d532a77624db7dde2069483906b483ab0a677c736bce920::" providerId="AD" clId="Web-{9A09D228-C6BD-47A0-B170-96DCD771A02D}" dt="2019-06-18T16:58:10.562" v="392" actId="20577"/>
        <pc:sldMkLst>
          <pc:docMk/>
          <pc:sldMk cId="3173732274" sldId="407"/>
        </pc:sldMkLst>
        <pc:spChg chg="mod">
          <ac:chgData name="Guest User" userId="S::urn:spo:anon#7a700cfede0d9f128d532a77624db7dde2069483906b483ab0a677c736bce920::" providerId="AD" clId="Web-{9A09D228-C6BD-47A0-B170-96DCD771A02D}" dt="2019-06-18T16:58:10.562" v="392" actId="20577"/>
          <ac:spMkLst>
            <pc:docMk/>
            <pc:sldMk cId="3173732274" sldId="407"/>
            <ac:spMk id="2" creationId="{00000000-0000-0000-0000-000000000000}"/>
          </ac:spMkLst>
        </pc:spChg>
      </pc:sldChg>
      <pc:sldChg chg="modSp">
        <pc:chgData name="Guest User" userId="S::urn:spo:anon#7a700cfede0d9f128d532a77624db7dde2069483906b483ab0a677c736bce920::" providerId="AD" clId="Web-{9A09D228-C6BD-47A0-B170-96DCD771A02D}" dt="2019-06-18T16:47:12.608" v="203" actId="20577"/>
        <pc:sldMkLst>
          <pc:docMk/>
          <pc:sldMk cId="3642217123" sldId="721"/>
        </pc:sldMkLst>
        <pc:spChg chg="mod">
          <ac:chgData name="Guest User" userId="S::urn:spo:anon#7a700cfede0d9f128d532a77624db7dde2069483906b483ab0a677c736bce920::" providerId="AD" clId="Web-{9A09D228-C6BD-47A0-B170-96DCD771A02D}" dt="2019-06-18T16:47:12.608" v="203" actId="20577"/>
          <ac:spMkLst>
            <pc:docMk/>
            <pc:sldMk cId="3642217123" sldId="721"/>
            <ac:spMk id="2" creationId="{97C75637-C43D-43C1-8C51-128DB1805B18}"/>
          </ac:spMkLst>
        </pc:spChg>
      </pc:sldChg>
      <pc:sldChg chg="modSp">
        <pc:chgData name="Guest User" userId="S::urn:spo:anon#7a700cfede0d9f128d532a77624db7dde2069483906b483ab0a677c736bce920::" providerId="AD" clId="Web-{9A09D228-C6BD-47A0-B170-96DCD771A02D}" dt="2019-06-18T16:55:29.437" v="377" actId="20577"/>
        <pc:sldMkLst>
          <pc:docMk/>
          <pc:sldMk cId="58624914" sldId="724"/>
        </pc:sldMkLst>
        <pc:spChg chg="mod">
          <ac:chgData name="Guest User" userId="S::urn:spo:anon#7a700cfede0d9f128d532a77624db7dde2069483906b483ab0a677c736bce920::" providerId="AD" clId="Web-{9A09D228-C6BD-47A0-B170-96DCD771A02D}" dt="2019-06-18T16:55:29.437" v="377" actId="20577"/>
          <ac:spMkLst>
            <pc:docMk/>
            <pc:sldMk cId="58624914" sldId="724"/>
            <ac:spMk id="2" creationId="{7DFB6730-BC14-446E-A0C8-FE5C940DA668}"/>
          </ac:spMkLst>
        </pc:spChg>
      </pc:sldChg>
      <pc:sldChg chg="modSp">
        <pc:chgData name="Guest User" userId="S::urn:spo:anon#7a700cfede0d9f128d532a77624db7dde2069483906b483ab0a677c736bce920::" providerId="AD" clId="Web-{9A09D228-C6BD-47A0-B170-96DCD771A02D}" dt="2019-06-18T16:53:08.187" v="277" actId="20577"/>
        <pc:sldMkLst>
          <pc:docMk/>
          <pc:sldMk cId="716792658" sldId="1089"/>
        </pc:sldMkLst>
        <pc:spChg chg="mod">
          <ac:chgData name="Guest User" userId="S::urn:spo:anon#7a700cfede0d9f128d532a77624db7dde2069483906b483ab0a677c736bce920::" providerId="AD" clId="Web-{9A09D228-C6BD-47A0-B170-96DCD771A02D}" dt="2019-06-18T16:53:08.187" v="277" actId="20577"/>
          <ac:spMkLst>
            <pc:docMk/>
            <pc:sldMk cId="716792658" sldId="1089"/>
            <ac:spMk id="3" creationId="{25157D53-BA85-45E9-9844-05F07BA49447}"/>
          </ac:spMkLst>
        </pc:spChg>
      </pc:sldChg>
      <pc:sldChg chg="modSp">
        <pc:chgData name="Guest User" userId="S::urn:spo:anon#7a700cfede0d9f128d532a77624db7dde2069483906b483ab0a677c736bce920::" providerId="AD" clId="Web-{9A09D228-C6BD-47A0-B170-96DCD771A02D}" dt="2019-06-18T16:52:27.452" v="272" actId="20577"/>
        <pc:sldMkLst>
          <pc:docMk/>
          <pc:sldMk cId="1673661488" sldId="1091"/>
        </pc:sldMkLst>
        <pc:spChg chg="mod">
          <ac:chgData name="Guest User" userId="S::urn:spo:anon#7a700cfede0d9f128d532a77624db7dde2069483906b483ab0a677c736bce920::" providerId="AD" clId="Web-{9A09D228-C6BD-47A0-B170-96DCD771A02D}" dt="2019-06-18T16:52:27.452" v="272" actId="20577"/>
          <ac:spMkLst>
            <pc:docMk/>
            <pc:sldMk cId="1673661488" sldId="1091"/>
            <ac:spMk id="2" creationId="{97C75637-C43D-43C1-8C51-128DB1805B18}"/>
          </ac:spMkLst>
        </pc:spChg>
      </pc:sldChg>
      <pc:sldChg chg="modSp">
        <pc:chgData name="Guest User" userId="S::urn:spo:anon#7a700cfede0d9f128d532a77624db7dde2069483906b483ab0a677c736bce920::" providerId="AD" clId="Web-{9A09D228-C6BD-47A0-B170-96DCD771A02D}" dt="2019-06-18T16:53:33.296" v="330" actId="20577"/>
        <pc:sldMkLst>
          <pc:docMk/>
          <pc:sldMk cId="623165128" sldId="1092"/>
        </pc:sldMkLst>
        <pc:spChg chg="mod">
          <ac:chgData name="Guest User" userId="S::urn:spo:anon#7a700cfede0d9f128d532a77624db7dde2069483906b483ab0a677c736bce920::" providerId="AD" clId="Web-{9A09D228-C6BD-47A0-B170-96DCD771A02D}" dt="2019-06-18T16:53:33.296" v="330" actId="20577"/>
          <ac:spMkLst>
            <pc:docMk/>
            <pc:sldMk cId="623165128" sldId="1092"/>
            <ac:spMk id="2" creationId="{97C75637-C43D-43C1-8C51-128DB1805B18}"/>
          </ac:spMkLst>
        </pc:spChg>
      </pc:sldChg>
      <pc:sldChg chg="modSp">
        <pc:chgData name="Guest User" userId="S::urn:spo:anon#7a700cfede0d9f128d532a77624db7dde2069483906b483ab0a677c736bce920::" providerId="AD" clId="Web-{9A09D228-C6BD-47A0-B170-96DCD771A02D}" dt="2019-06-18T16:54:58.780" v="339" actId="20577"/>
        <pc:sldMkLst>
          <pc:docMk/>
          <pc:sldMk cId="2712740587" sldId="1095"/>
        </pc:sldMkLst>
        <pc:spChg chg="mod">
          <ac:chgData name="Guest User" userId="S::urn:spo:anon#7a700cfede0d9f128d532a77624db7dde2069483906b483ab0a677c736bce920::" providerId="AD" clId="Web-{9A09D228-C6BD-47A0-B170-96DCD771A02D}" dt="2019-06-18T16:54:58.780" v="339" actId="20577"/>
          <ac:spMkLst>
            <pc:docMk/>
            <pc:sldMk cId="2712740587" sldId="1095"/>
            <ac:spMk id="3" creationId="{48405CA1-A796-4456-A159-A893AABF6877}"/>
          </ac:spMkLst>
        </pc:spChg>
      </pc:sldChg>
      <pc:sldChg chg="modSp">
        <pc:chgData name="Guest User" userId="S::urn:spo:anon#7a700cfede0d9f128d532a77624db7dde2069483906b483ab0a677c736bce920::" providerId="AD" clId="Web-{9A09D228-C6BD-47A0-B170-96DCD771A02D}" dt="2019-06-18T16:54:15.921" v="335" actId="20577"/>
        <pc:sldMkLst>
          <pc:docMk/>
          <pc:sldMk cId="3039889" sldId="1099"/>
        </pc:sldMkLst>
        <pc:spChg chg="mod">
          <ac:chgData name="Guest User" userId="S::urn:spo:anon#7a700cfede0d9f128d532a77624db7dde2069483906b483ab0a677c736bce920::" providerId="AD" clId="Web-{9A09D228-C6BD-47A0-B170-96DCD771A02D}" dt="2019-06-18T16:54:15.921" v="335" actId="20577"/>
          <ac:spMkLst>
            <pc:docMk/>
            <pc:sldMk cId="3039889" sldId="1099"/>
            <ac:spMk id="3" creationId="{1626D2E9-5AF5-4D05-98DA-57F795A8AE70}"/>
          </ac:spMkLst>
        </pc:spChg>
      </pc:sldChg>
      <pc:sldChg chg="modSp">
        <pc:chgData name="Guest User" userId="S::urn:spo:anon#7a700cfede0d9f128d532a77624db7dde2069483906b483ab0a677c736bce920::" providerId="AD" clId="Web-{9A09D228-C6BD-47A0-B170-96DCD771A02D}" dt="2019-06-18T16:31:57.559" v="46" actId="20577"/>
        <pc:sldMkLst>
          <pc:docMk/>
          <pc:sldMk cId="1087235748" sldId="1100"/>
        </pc:sldMkLst>
        <pc:spChg chg="mod">
          <ac:chgData name="Guest User" userId="S::urn:spo:anon#7a700cfede0d9f128d532a77624db7dde2069483906b483ab0a677c736bce920::" providerId="AD" clId="Web-{9A09D228-C6BD-47A0-B170-96DCD771A02D}" dt="2019-06-18T16:31:57.559" v="46" actId="20577"/>
          <ac:spMkLst>
            <pc:docMk/>
            <pc:sldMk cId="1087235748" sldId="1100"/>
            <ac:spMk id="2" creationId="{7DFB6730-BC14-446E-A0C8-FE5C940DA668}"/>
          </ac:spMkLst>
        </pc:spChg>
      </pc:sldChg>
      <pc:sldChg chg="modSp">
        <pc:chgData name="Guest User" userId="S::urn:spo:anon#7a700cfede0d9f128d532a77624db7dde2069483906b483ab0a677c736bce920::" providerId="AD" clId="Web-{9A09D228-C6BD-47A0-B170-96DCD771A02D}" dt="2019-06-18T16:57:02.218" v="387" actId="20577"/>
        <pc:sldMkLst>
          <pc:docMk/>
          <pc:sldMk cId="1996786653" sldId="1114"/>
        </pc:sldMkLst>
        <pc:spChg chg="mod">
          <ac:chgData name="Guest User" userId="S::urn:spo:anon#7a700cfede0d9f128d532a77624db7dde2069483906b483ab0a677c736bce920::" providerId="AD" clId="Web-{9A09D228-C6BD-47A0-B170-96DCD771A02D}" dt="2019-06-18T16:57:02.218" v="387" actId="20577"/>
          <ac:spMkLst>
            <pc:docMk/>
            <pc:sldMk cId="1996786653" sldId="1114"/>
            <ac:spMk id="3" creationId="{69824343-BFD3-4AF7-8EC7-60FACFF6FCDE}"/>
          </ac:spMkLst>
        </pc:spChg>
      </pc:sldChg>
      <pc:sldChg chg="modSp">
        <pc:chgData name="Guest User" userId="S::urn:spo:anon#7a700cfede0d9f128d532a77624db7dde2069483906b483ab0a677c736bce920::" providerId="AD" clId="Web-{9A09D228-C6BD-47A0-B170-96DCD771A02D}" dt="2019-06-18T16:39:18.560" v="117" actId="20577"/>
        <pc:sldMkLst>
          <pc:docMk/>
          <pc:sldMk cId="1667878965" sldId="1120"/>
        </pc:sldMkLst>
        <pc:spChg chg="mod">
          <ac:chgData name="Guest User" userId="S::urn:spo:anon#7a700cfede0d9f128d532a77624db7dde2069483906b483ab0a677c736bce920::" providerId="AD" clId="Web-{9A09D228-C6BD-47A0-B170-96DCD771A02D}" dt="2019-06-18T16:39:18.560" v="117" actId="20577"/>
          <ac:spMkLst>
            <pc:docMk/>
            <pc:sldMk cId="1667878965" sldId="1120"/>
            <ac:spMk id="2" creationId="{7DFB6730-BC14-446E-A0C8-FE5C940DA668}"/>
          </ac:spMkLst>
        </pc:spChg>
      </pc:sldChg>
      <pc:sldChg chg="modSp">
        <pc:chgData name="Guest User" userId="S::urn:spo:anon#7a700cfede0d9f128d532a77624db7dde2069483906b483ab0a677c736bce920::" providerId="AD" clId="Web-{9A09D228-C6BD-47A0-B170-96DCD771A02D}" dt="2019-06-18T16:56:37.203" v="385" actId="20577"/>
        <pc:sldMkLst>
          <pc:docMk/>
          <pc:sldMk cId="1692333479" sldId="1127"/>
        </pc:sldMkLst>
        <pc:spChg chg="mod">
          <ac:chgData name="Guest User" userId="S::urn:spo:anon#7a700cfede0d9f128d532a77624db7dde2069483906b483ab0a677c736bce920::" providerId="AD" clId="Web-{9A09D228-C6BD-47A0-B170-96DCD771A02D}" dt="2019-06-18T16:56:37.203" v="385" actId="20577"/>
          <ac:spMkLst>
            <pc:docMk/>
            <pc:sldMk cId="1692333479" sldId="1127"/>
            <ac:spMk id="3" creationId="{2F8F3E05-B399-439D-A19A-3319369883F8}"/>
          </ac:spMkLst>
        </pc:spChg>
      </pc:sldChg>
      <pc:sldChg chg="modSp">
        <pc:chgData name="Guest User" userId="S::urn:spo:anon#7a700cfede0d9f128d532a77624db7dde2069483906b483ab0a677c736bce920::" providerId="AD" clId="Web-{9A09D228-C6BD-47A0-B170-96DCD771A02D}" dt="2019-06-18T16:57:19.031" v="389" actId="20577"/>
        <pc:sldMkLst>
          <pc:docMk/>
          <pc:sldMk cId="2214887034" sldId="1128"/>
        </pc:sldMkLst>
        <pc:spChg chg="mod">
          <ac:chgData name="Guest User" userId="S::urn:spo:anon#7a700cfede0d9f128d532a77624db7dde2069483906b483ab0a677c736bce920::" providerId="AD" clId="Web-{9A09D228-C6BD-47A0-B170-96DCD771A02D}" dt="2019-06-18T16:57:19.031" v="389" actId="20577"/>
          <ac:spMkLst>
            <pc:docMk/>
            <pc:sldMk cId="2214887034" sldId="1128"/>
            <ac:spMk id="3" creationId="{56A71DC6-2871-407E-A179-870A7C4A1B6A}"/>
          </ac:spMkLst>
        </pc:spChg>
      </pc:sldChg>
      <pc:sldChg chg="modSp">
        <pc:chgData name="Guest User" userId="S::urn:spo:anon#7a700cfede0d9f128d532a77624db7dde2069483906b483ab0a677c736bce920::" providerId="AD" clId="Web-{9A09D228-C6BD-47A0-B170-96DCD771A02D}" dt="2019-06-18T16:43:20.670" v="174" actId="20577"/>
        <pc:sldMkLst>
          <pc:docMk/>
          <pc:sldMk cId="1568723852" sldId="1130"/>
        </pc:sldMkLst>
        <pc:spChg chg="mod">
          <ac:chgData name="Guest User" userId="S::urn:spo:anon#7a700cfede0d9f128d532a77624db7dde2069483906b483ab0a677c736bce920::" providerId="AD" clId="Web-{9A09D228-C6BD-47A0-B170-96DCD771A02D}" dt="2019-06-18T16:43:20.670" v="174" actId="20577"/>
          <ac:spMkLst>
            <pc:docMk/>
            <pc:sldMk cId="1568723852" sldId="1130"/>
            <ac:spMk id="2" creationId="{886A68B0-DDFB-48F2-BC28-E864276A08FB}"/>
          </ac:spMkLst>
        </pc:spChg>
      </pc:sldChg>
      <pc:sldChg chg="modSp">
        <pc:chgData name="Guest User" userId="S::urn:spo:anon#7a700cfede0d9f128d532a77624db7dde2069483906b483ab0a677c736bce920::" providerId="AD" clId="Web-{9A09D228-C6BD-47A0-B170-96DCD771A02D}" dt="2019-06-18T16:49:38.061" v="238" actId="20577"/>
        <pc:sldMkLst>
          <pc:docMk/>
          <pc:sldMk cId="1204236010" sldId="1133"/>
        </pc:sldMkLst>
        <pc:spChg chg="mod">
          <ac:chgData name="Guest User" userId="S::urn:spo:anon#7a700cfede0d9f128d532a77624db7dde2069483906b483ab0a677c736bce920::" providerId="AD" clId="Web-{9A09D228-C6BD-47A0-B170-96DCD771A02D}" dt="2019-06-18T16:49:38.061" v="238" actId="20577"/>
          <ac:spMkLst>
            <pc:docMk/>
            <pc:sldMk cId="1204236010" sldId="1133"/>
            <ac:spMk id="3" creationId="{00000000-0000-0000-0000-000000000000}"/>
          </ac:spMkLst>
        </pc:spChg>
      </pc:sldChg>
      <pc:sldChg chg="modSp">
        <pc:chgData name="Guest User" userId="S::urn:spo:anon#7a700cfede0d9f128d532a77624db7dde2069483906b483ab0a677c736bce920::" providerId="AD" clId="Web-{9A09D228-C6BD-47A0-B170-96DCD771A02D}" dt="2019-06-18T16:50:31.952" v="243" actId="14100"/>
        <pc:sldMkLst>
          <pc:docMk/>
          <pc:sldMk cId="1548556184" sldId="1140"/>
        </pc:sldMkLst>
        <pc:spChg chg="mod">
          <ac:chgData name="Guest User" userId="S::urn:spo:anon#7a700cfede0d9f128d532a77624db7dde2069483906b483ab0a677c736bce920::" providerId="AD" clId="Web-{9A09D228-C6BD-47A0-B170-96DCD771A02D}" dt="2019-06-18T16:50:31.952" v="243" actId="14100"/>
          <ac:spMkLst>
            <pc:docMk/>
            <pc:sldMk cId="1548556184" sldId="1140"/>
            <ac:spMk id="3" creationId="{00000000-0000-0000-0000-000000000000}"/>
          </ac:spMkLst>
        </pc:spChg>
      </pc:sldChg>
      <pc:sldChg chg="modSp">
        <pc:chgData name="Guest User" userId="S::urn:spo:anon#7a700cfede0d9f128d532a77624db7dde2069483906b483ab0a677c736bce920::" providerId="AD" clId="Web-{9A09D228-C6BD-47A0-B170-96DCD771A02D}" dt="2019-06-18T16:50:48.530" v="246" actId="20577"/>
        <pc:sldMkLst>
          <pc:docMk/>
          <pc:sldMk cId="2803465592" sldId="1141"/>
        </pc:sldMkLst>
        <pc:spChg chg="mod">
          <ac:chgData name="Guest User" userId="S::urn:spo:anon#7a700cfede0d9f128d532a77624db7dde2069483906b483ab0a677c736bce920::" providerId="AD" clId="Web-{9A09D228-C6BD-47A0-B170-96DCD771A02D}" dt="2019-06-18T16:50:48.530" v="246" actId="20577"/>
          <ac:spMkLst>
            <pc:docMk/>
            <pc:sldMk cId="2803465592" sldId="1141"/>
            <ac:spMk id="3" creationId="{00000000-0000-0000-0000-000000000000}"/>
          </ac:spMkLst>
        </pc:spChg>
      </pc:sldChg>
      <pc:sldChg chg="modSp">
        <pc:chgData name="Guest User" userId="S::urn:spo:anon#7a700cfede0d9f128d532a77624db7dde2069483906b483ab0a677c736bce920::" providerId="AD" clId="Web-{9A09D228-C6BD-47A0-B170-96DCD771A02D}" dt="2019-06-18T16:51:34.452" v="254" actId="20577"/>
        <pc:sldMkLst>
          <pc:docMk/>
          <pc:sldMk cId="745400081" sldId="1143"/>
        </pc:sldMkLst>
        <pc:spChg chg="mod">
          <ac:chgData name="Guest User" userId="S::urn:spo:anon#7a700cfede0d9f128d532a77624db7dde2069483906b483ab0a677c736bce920::" providerId="AD" clId="Web-{9A09D228-C6BD-47A0-B170-96DCD771A02D}" dt="2019-06-18T16:51:34.452" v="254" actId="20577"/>
          <ac:spMkLst>
            <pc:docMk/>
            <pc:sldMk cId="745400081" sldId="1143"/>
            <ac:spMk id="3" creationId="{00000000-0000-0000-0000-000000000000}"/>
          </ac:spMkLst>
        </pc:spChg>
      </pc:sldChg>
      <pc:sldChg chg="modSp">
        <pc:chgData name="Guest User" userId="S::urn:spo:anon#7a700cfede0d9f128d532a77624db7dde2069483906b483ab0a677c736bce920::" providerId="AD" clId="Web-{9A09D228-C6BD-47A0-B170-96DCD771A02D}" dt="2019-06-18T16:51:59.280" v="258" actId="20577"/>
        <pc:sldMkLst>
          <pc:docMk/>
          <pc:sldMk cId="2506559702" sldId="1146"/>
        </pc:sldMkLst>
        <pc:spChg chg="mod">
          <ac:chgData name="Guest User" userId="S::urn:spo:anon#7a700cfede0d9f128d532a77624db7dde2069483906b483ab0a677c736bce920::" providerId="AD" clId="Web-{9A09D228-C6BD-47A0-B170-96DCD771A02D}" dt="2019-06-18T16:51:59.280" v="258" actId="20577"/>
          <ac:spMkLst>
            <pc:docMk/>
            <pc:sldMk cId="2506559702" sldId="1146"/>
            <ac:spMk id="2" creationId="{00000000-0000-0000-0000-000000000000}"/>
          </ac:spMkLst>
        </pc:spChg>
      </pc:sldChg>
      <pc:sldChg chg="modSp">
        <pc:chgData name="Guest User" userId="S::urn:spo:anon#7a700cfede0d9f128d532a77624db7dde2069483906b483ab0a677c736bce920::" providerId="AD" clId="Web-{9A09D228-C6BD-47A0-B170-96DCD771A02D}" dt="2019-06-18T16:56:02.515" v="382" actId="20577"/>
        <pc:sldMkLst>
          <pc:docMk/>
          <pc:sldMk cId="692078774" sldId="1153"/>
        </pc:sldMkLst>
        <pc:spChg chg="mod">
          <ac:chgData name="Guest User" userId="S::urn:spo:anon#7a700cfede0d9f128d532a77624db7dde2069483906b483ab0a677c736bce920::" providerId="AD" clId="Web-{9A09D228-C6BD-47A0-B170-96DCD771A02D}" dt="2019-06-18T16:56:02.515" v="382" actId="20577"/>
          <ac:spMkLst>
            <pc:docMk/>
            <pc:sldMk cId="692078774" sldId="1153"/>
            <ac:spMk id="3" creationId="{06769825-4D7F-4299-A791-92E1E5BD7051}"/>
          </ac:spMkLst>
        </pc:spChg>
      </pc:sldChg>
      <pc:sldChg chg="modSp">
        <pc:chgData name="Guest User" userId="S::urn:spo:anon#7a700cfede0d9f128d532a77624db7dde2069483906b483ab0a677c736bce920::" providerId="AD" clId="Web-{9A09D228-C6BD-47A0-B170-96DCD771A02D}" dt="2019-06-18T16:34:49.762" v="76" actId="20577"/>
        <pc:sldMkLst>
          <pc:docMk/>
          <pc:sldMk cId="1944290110" sldId="1157"/>
        </pc:sldMkLst>
        <pc:spChg chg="mod">
          <ac:chgData name="Guest User" userId="S::urn:spo:anon#7a700cfede0d9f128d532a77624db7dde2069483906b483ab0a677c736bce920::" providerId="AD" clId="Web-{9A09D228-C6BD-47A0-B170-96DCD771A02D}" dt="2019-06-18T16:34:49.762" v="76" actId="20577"/>
          <ac:spMkLst>
            <pc:docMk/>
            <pc:sldMk cId="1944290110" sldId="1157"/>
            <ac:spMk id="2" creationId="{6ED8B850-9791-46D5-95B3-30BE652FBADE}"/>
          </ac:spMkLst>
        </pc:spChg>
      </pc:sldChg>
      <pc:sldChg chg="modSp">
        <pc:chgData name="Guest User" userId="S::urn:spo:anon#7a700cfede0d9f128d532a77624db7dde2069483906b483ab0a677c736bce920::" providerId="AD" clId="Web-{9A09D228-C6BD-47A0-B170-96DCD771A02D}" dt="2019-06-18T16:44:54.482" v="185" actId="20577"/>
        <pc:sldMkLst>
          <pc:docMk/>
          <pc:sldMk cId="1137494273" sldId="1165"/>
        </pc:sldMkLst>
        <pc:spChg chg="mod">
          <ac:chgData name="Guest User" userId="S::urn:spo:anon#7a700cfede0d9f128d532a77624db7dde2069483906b483ab0a677c736bce920::" providerId="AD" clId="Web-{9A09D228-C6BD-47A0-B170-96DCD771A02D}" dt="2019-06-18T16:44:54.482" v="185" actId="20577"/>
          <ac:spMkLst>
            <pc:docMk/>
            <pc:sldMk cId="1137494273" sldId="1165"/>
            <ac:spMk id="3" creationId="{A4D97D6F-7171-481F-BB2A-BA5E9FAA500B}"/>
          </ac:spMkLst>
        </pc:spChg>
      </pc:sldChg>
      <pc:sldChg chg="modSp">
        <pc:chgData name="Guest User" userId="S::urn:spo:anon#7a700cfede0d9f128d532a77624db7dde2069483906b483ab0a677c736bce920::" providerId="AD" clId="Web-{9A09D228-C6BD-47A0-B170-96DCD771A02D}" dt="2019-06-18T16:45:58.873" v="188" actId="20577"/>
        <pc:sldMkLst>
          <pc:docMk/>
          <pc:sldMk cId="3007469332" sldId="1170"/>
        </pc:sldMkLst>
        <pc:spChg chg="mod">
          <ac:chgData name="Guest User" userId="S::urn:spo:anon#7a700cfede0d9f128d532a77624db7dde2069483906b483ab0a677c736bce920::" providerId="AD" clId="Web-{9A09D228-C6BD-47A0-B170-96DCD771A02D}" dt="2019-06-18T16:45:58.873" v="188" actId="20577"/>
          <ac:spMkLst>
            <pc:docMk/>
            <pc:sldMk cId="3007469332" sldId="1170"/>
            <ac:spMk id="3" creationId="{E90F637A-28BF-4A83-9C2E-79664D85C545}"/>
          </ac:spMkLst>
        </pc:spChg>
      </pc:sldChg>
    </pc:docChg>
  </pc:docChgLst>
  <pc:docChgLst>
    <pc:chgData name="Ellen Holmes" userId="8df78491-616d-4641-a13e-176bb27a1b7f" providerId="ADAL" clId="{05CFCD13-DF8E-455B-A1A5-E92551B7194F}"/>
    <pc:docChg chg="custSel addSld delSld modSld delMainMaster">
      <pc:chgData name="Ellen Holmes" userId="8df78491-616d-4641-a13e-176bb27a1b7f" providerId="ADAL" clId="{05CFCD13-DF8E-455B-A1A5-E92551B7194F}" dt="2019-06-16T02:16:06.682" v="126" actId="2696"/>
      <pc:docMkLst>
        <pc:docMk/>
      </pc:docMkLst>
      <pc:sldChg chg="modSp add del">
        <pc:chgData name="Ellen Holmes" userId="8df78491-616d-4641-a13e-176bb27a1b7f" providerId="ADAL" clId="{05CFCD13-DF8E-455B-A1A5-E92551B7194F}" dt="2019-06-09T14:26:25.870" v="120" actId="14100"/>
        <pc:sldMkLst>
          <pc:docMk/>
          <pc:sldMk cId="2580493906" sldId="256"/>
        </pc:sldMkLst>
        <pc:spChg chg="mod">
          <ac:chgData name="Ellen Holmes" userId="8df78491-616d-4641-a13e-176bb27a1b7f" providerId="ADAL" clId="{05CFCD13-DF8E-455B-A1A5-E92551B7194F}" dt="2019-06-09T14:26:25.870" v="120" actId="14100"/>
          <ac:spMkLst>
            <pc:docMk/>
            <pc:sldMk cId="2580493906" sldId="256"/>
            <ac:spMk id="2" creationId="{D484F8A5-50A4-4EEB-BF76-59F3D96F99DD}"/>
          </ac:spMkLst>
        </pc:spChg>
      </pc:sldChg>
      <pc:sldChg chg="delSp add del delDesignElem">
        <pc:chgData name="Ellen Holmes" userId="8df78491-616d-4641-a13e-176bb27a1b7f" providerId="ADAL" clId="{05CFCD13-DF8E-455B-A1A5-E92551B7194F}" dt="2019-06-09T14:26:06.544" v="119"/>
        <pc:sldMkLst>
          <pc:docMk/>
          <pc:sldMk cId="4034805378" sldId="257"/>
        </pc:sldMkLst>
        <pc:spChg chg="del">
          <ac:chgData name="Ellen Holmes" userId="8df78491-616d-4641-a13e-176bb27a1b7f" providerId="ADAL" clId="{05CFCD13-DF8E-455B-A1A5-E92551B7194F}" dt="2019-06-09T14:26:06.544" v="119"/>
          <ac:spMkLst>
            <pc:docMk/>
            <pc:sldMk cId="4034805378" sldId="257"/>
            <ac:spMk id="73" creationId="{D829E218-74FB-4455-98BE-F2C5BA8978BE}"/>
          </ac:spMkLst>
        </pc:spChg>
        <pc:spChg chg="del">
          <ac:chgData name="Ellen Holmes" userId="8df78491-616d-4641-a13e-176bb27a1b7f" providerId="ADAL" clId="{05CFCD13-DF8E-455B-A1A5-E92551B7194F}" dt="2019-06-09T14:26:06.544" v="119"/>
          <ac:spMkLst>
            <pc:docMk/>
            <pc:sldMk cId="4034805378" sldId="257"/>
            <ac:spMk id="75" creationId="{7E8D75FD-D4F9-4D11-B70D-82EFCB4CFA5B}"/>
          </ac:spMkLst>
        </pc:spChg>
        <pc:spChg chg="del">
          <ac:chgData name="Ellen Holmes" userId="8df78491-616d-4641-a13e-176bb27a1b7f" providerId="ADAL" clId="{05CFCD13-DF8E-455B-A1A5-E92551B7194F}" dt="2019-06-09T14:26:06.544" v="119"/>
          <ac:spMkLst>
            <pc:docMk/>
            <pc:sldMk cId="4034805378" sldId="257"/>
            <ac:spMk id="81" creationId="{DA0CA737-33FC-47E3-965A-D1C2CAA62894}"/>
          </ac:spMkLst>
        </pc:spChg>
        <pc:spChg chg="del">
          <ac:chgData name="Ellen Holmes" userId="8df78491-616d-4641-a13e-176bb27a1b7f" providerId="ADAL" clId="{05CFCD13-DF8E-455B-A1A5-E92551B7194F}" dt="2019-06-09T14:26:06.544" v="119"/>
          <ac:spMkLst>
            <pc:docMk/>
            <pc:sldMk cId="4034805378" sldId="257"/>
            <ac:spMk id="83" creationId="{22189942-24EB-488E-8B69-EB80F7E53E36}"/>
          </ac:spMkLst>
        </pc:spChg>
        <pc:cxnChg chg="del">
          <ac:chgData name="Ellen Holmes" userId="8df78491-616d-4641-a13e-176bb27a1b7f" providerId="ADAL" clId="{05CFCD13-DF8E-455B-A1A5-E92551B7194F}" dt="2019-06-09T14:26:06.544" v="119"/>
          <ac:cxnSpMkLst>
            <pc:docMk/>
            <pc:sldMk cId="4034805378" sldId="257"/>
            <ac:cxnSpMk id="77" creationId="{1F5DC8C3-BA5F-4EED-BB9A-A14272BD82A1}"/>
          </ac:cxnSpMkLst>
        </pc:cxnChg>
        <pc:cxnChg chg="del">
          <ac:chgData name="Ellen Holmes" userId="8df78491-616d-4641-a13e-176bb27a1b7f" providerId="ADAL" clId="{05CFCD13-DF8E-455B-A1A5-E92551B7194F}" dt="2019-06-09T14:26:06.544" v="119"/>
          <ac:cxnSpMkLst>
            <pc:docMk/>
            <pc:sldMk cId="4034805378" sldId="257"/>
            <ac:cxnSpMk id="79" creationId="{F3CC58E3-BDF9-495D-9327-85F68058BE32}"/>
          </ac:cxnSpMkLst>
        </pc:cxnChg>
      </pc:sldChg>
      <pc:sldChg chg="del">
        <pc:chgData name="Ellen Holmes" userId="8df78491-616d-4641-a13e-176bb27a1b7f" providerId="ADAL" clId="{05CFCD13-DF8E-455B-A1A5-E92551B7194F}" dt="2019-06-16T02:16:06.682" v="126" actId="2696"/>
        <pc:sldMkLst>
          <pc:docMk/>
          <pc:sldMk cId="1071011946" sldId="265"/>
        </pc:sldMkLst>
      </pc:sldChg>
      <pc:sldChg chg="add">
        <pc:chgData name="Ellen Holmes" userId="8df78491-616d-4641-a13e-176bb27a1b7f" providerId="ADAL" clId="{05CFCD13-DF8E-455B-A1A5-E92551B7194F}" dt="2019-06-09T14:26:06.544" v="119"/>
        <pc:sldMkLst>
          <pc:docMk/>
          <pc:sldMk cId="2909103967" sldId="1167"/>
        </pc:sldMkLst>
      </pc:sldChg>
      <pc:sldChg chg="delSp add setBg delDesignElem">
        <pc:chgData name="Ellen Holmes" userId="8df78491-616d-4641-a13e-176bb27a1b7f" providerId="ADAL" clId="{05CFCD13-DF8E-455B-A1A5-E92551B7194F}" dt="2019-06-09T14:26:06.544" v="119"/>
        <pc:sldMkLst>
          <pc:docMk/>
          <pc:sldMk cId="3431089303" sldId="1168"/>
        </pc:sldMkLst>
        <pc:spChg chg="del">
          <ac:chgData name="Ellen Holmes" userId="8df78491-616d-4641-a13e-176bb27a1b7f" providerId="ADAL" clId="{05CFCD13-DF8E-455B-A1A5-E92551B7194F}" dt="2019-06-09T14:26:06.544" v="119"/>
          <ac:spMkLst>
            <pc:docMk/>
            <pc:sldMk cId="3431089303" sldId="1168"/>
            <ac:spMk id="71" creationId="{F240A2FC-E2C3-458D-96B4-5DF9028D93A5}"/>
          </ac:spMkLst>
        </pc:spChg>
        <pc:spChg chg="del">
          <ac:chgData name="Ellen Holmes" userId="8df78491-616d-4641-a13e-176bb27a1b7f" providerId="ADAL" clId="{05CFCD13-DF8E-455B-A1A5-E92551B7194F}" dt="2019-06-09T14:26:06.544" v="119"/>
          <ac:spMkLst>
            <pc:docMk/>
            <pc:sldMk cId="3431089303" sldId="1168"/>
            <ac:spMk id="73" creationId="{5F097929-F3D6-4D1F-8AFC-CF348171A9E1}"/>
          </ac:spMkLst>
        </pc:spChg>
        <pc:spChg chg="del">
          <ac:chgData name="Ellen Holmes" userId="8df78491-616d-4641-a13e-176bb27a1b7f" providerId="ADAL" clId="{05CFCD13-DF8E-455B-A1A5-E92551B7194F}" dt="2019-06-09T14:26:06.544" v="119"/>
          <ac:spMkLst>
            <pc:docMk/>
            <pc:sldMk cId="3431089303" sldId="1168"/>
            <ac:spMk id="77" creationId="{33428ACC-71EC-4171-9527-10983BA6B41D}"/>
          </ac:spMkLst>
        </pc:spChg>
        <pc:spChg chg="del">
          <ac:chgData name="Ellen Holmes" userId="8df78491-616d-4641-a13e-176bb27a1b7f" providerId="ADAL" clId="{05CFCD13-DF8E-455B-A1A5-E92551B7194F}" dt="2019-06-09T14:26:06.544" v="119"/>
          <ac:spMkLst>
            <pc:docMk/>
            <pc:sldMk cId="3431089303" sldId="1168"/>
            <ac:spMk id="81" creationId="{2B9BBBC4-97A3-47D2-BFFE-A68530CDB9DC}"/>
          </ac:spMkLst>
        </pc:spChg>
        <pc:spChg chg="del">
          <ac:chgData name="Ellen Holmes" userId="8df78491-616d-4641-a13e-176bb27a1b7f" providerId="ADAL" clId="{05CFCD13-DF8E-455B-A1A5-E92551B7194F}" dt="2019-06-09T14:26:06.544" v="119"/>
          <ac:spMkLst>
            <pc:docMk/>
            <pc:sldMk cId="3431089303" sldId="1168"/>
            <ac:spMk id="83" creationId="{78967BEA-EA6A-4FF1-94E2-B010B61A36A9}"/>
          </ac:spMkLst>
        </pc:spChg>
        <pc:cxnChg chg="del">
          <ac:chgData name="Ellen Holmes" userId="8df78491-616d-4641-a13e-176bb27a1b7f" providerId="ADAL" clId="{05CFCD13-DF8E-455B-A1A5-E92551B7194F}" dt="2019-06-09T14:26:06.544" v="119"/>
          <ac:cxnSpMkLst>
            <pc:docMk/>
            <pc:sldMk cId="3431089303" sldId="1168"/>
            <ac:cxnSpMk id="75" creationId="{43074C91-9045-414B-B5F9-567DAE3EED25}"/>
          </ac:cxnSpMkLst>
        </pc:cxnChg>
        <pc:cxnChg chg="del">
          <ac:chgData name="Ellen Holmes" userId="8df78491-616d-4641-a13e-176bb27a1b7f" providerId="ADAL" clId="{05CFCD13-DF8E-455B-A1A5-E92551B7194F}" dt="2019-06-09T14:26:06.544" v="119"/>
          <ac:cxnSpMkLst>
            <pc:docMk/>
            <pc:sldMk cId="3431089303" sldId="1168"/>
            <ac:cxnSpMk id="79" creationId="{BA22713B-ABB6-4391-97F9-0449A2B9B664}"/>
          </ac:cxnSpMkLst>
        </pc:cxnChg>
      </pc:sldChg>
      <pc:sldChg chg="delSp add setBg delDesignElem">
        <pc:chgData name="Ellen Holmes" userId="8df78491-616d-4641-a13e-176bb27a1b7f" providerId="ADAL" clId="{05CFCD13-DF8E-455B-A1A5-E92551B7194F}" dt="2019-06-09T14:26:06.544" v="119"/>
        <pc:sldMkLst>
          <pc:docMk/>
          <pc:sldMk cId="242534298" sldId="1169"/>
        </pc:sldMkLst>
        <pc:spChg chg="del">
          <ac:chgData name="Ellen Holmes" userId="8df78491-616d-4641-a13e-176bb27a1b7f" providerId="ADAL" clId="{05CFCD13-DF8E-455B-A1A5-E92551B7194F}" dt="2019-06-09T14:26:06.544" v="119"/>
          <ac:spMkLst>
            <pc:docMk/>
            <pc:sldMk cId="242534298" sldId="1169"/>
            <ac:spMk id="72" creationId="{F240A2FC-E2C3-458D-96B4-5DF9028D93A5}"/>
          </ac:spMkLst>
        </pc:spChg>
        <pc:spChg chg="del">
          <ac:chgData name="Ellen Holmes" userId="8df78491-616d-4641-a13e-176bb27a1b7f" providerId="ADAL" clId="{05CFCD13-DF8E-455B-A1A5-E92551B7194F}" dt="2019-06-09T14:26:06.544" v="119"/>
          <ac:spMkLst>
            <pc:docMk/>
            <pc:sldMk cId="242534298" sldId="1169"/>
            <ac:spMk id="74" creationId="{5F097929-F3D6-4D1F-8AFC-CF348171A9E1}"/>
          </ac:spMkLst>
        </pc:spChg>
        <pc:spChg chg="del">
          <ac:chgData name="Ellen Holmes" userId="8df78491-616d-4641-a13e-176bb27a1b7f" providerId="ADAL" clId="{05CFCD13-DF8E-455B-A1A5-E92551B7194F}" dt="2019-06-09T14:26:06.544" v="119"/>
          <ac:spMkLst>
            <pc:docMk/>
            <pc:sldMk cId="242534298" sldId="1169"/>
            <ac:spMk id="78" creationId="{33428ACC-71EC-4171-9527-10983BA6B41D}"/>
          </ac:spMkLst>
        </pc:spChg>
        <pc:spChg chg="del">
          <ac:chgData name="Ellen Holmes" userId="8df78491-616d-4641-a13e-176bb27a1b7f" providerId="ADAL" clId="{05CFCD13-DF8E-455B-A1A5-E92551B7194F}" dt="2019-06-09T14:26:06.544" v="119"/>
          <ac:spMkLst>
            <pc:docMk/>
            <pc:sldMk cId="242534298" sldId="1169"/>
            <ac:spMk id="82" creationId="{2B9BBBC4-97A3-47D2-BFFE-A68530CDB9DC}"/>
          </ac:spMkLst>
        </pc:spChg>
        <pc:spChg chg="del">
          <ac:chgData name="Ellen Holmes" userId="8df78491-616d-4641-a13e-176bb27a1b7f" providerId="ADAL" clId="{05CFCD13-DF8E-455B-A1A5-E92551B7194F}" dt="2019-06-09T14:26:06.544" v="119"/>
          <ac:spMkLst>
            <pc:docMk/>
            <pc:sldMk cId="242534298" sldId="1169"/>
            <ac:spMk id="84" creationId="{78967BEA-EA6A-4FF1-94E2-B010B61A36A9}"/>
          </ac:spMkLst>
        </pc:spChg>
        <pc:cxnChg chg="del">
          <ac:chgData name="Ellen Holmes" userId="8df78491-616d-4641-a13e-176bb27a1b7f" providerId="ADAL" clId="{05CFCD13-DF8E-455B-A1A5-E92551B7194F}" dt="2019-06-09T14:26:06.544" v="119"/>
          <ac:cxnSpMkLst>
            <pc:docMk/>
            <pc:sldMk cId="242534298" sldId="1169"/>
            <ac:cxnSpMk id="76" creationId="{43074C91-9045-414B-B5F9-567DAE3EED25}"/>
          </ac:cxnSpMkLst>
        </pc:cxnChg>
        <pc:cxnChg chg="del">
          <ac:chgData name="Ellen Holmes" userId="8df78491-616d-4641-a13e-176bb27a1b7f" providerId="ADAL" clId="{05CFCD13-DF8E-455B-A1A5-E92551B7194F}" dt="2019-06-09T14:26:06.544" v="119"/>
          <ac:cxnSpMkLst>
            <pc:docMk/>
            <pc:sldMk cId="242534298" sldId="1169"/>
            <ac:cxnSpMk id="80" creationId="{BA22713B-ABB6-4391-97F9-0449A2B9B664}"/>
          </ac:cxnSpMkLst>
        </pc:cxnChg>
      </pc:sldChg>
      <pc:sldChg chg="delSp add setBg delDesignElem">
        <pc:chgData name="Ellen Holmes" userId="8df78491-616d-4641-a13e-176bb27a1b7f" providerId="ADAL" clId="{05CFCD13-DF8E-455B-A1A5-E92551B7194F}" dt="2019-06-09T14:26:06.544" v="119"/>
        <pc:sldMkLst>
          <pc:docMk/>
          <pc:sldMk cId="3007469332" sldId="1170"/>
        </pc:sldMkLst>
        <pc:spChg chg="del">
          <ac:chgData name="Ellen Holmes" userId="8df78491-616d-4641-a13e-176bb27a1b7f" providerId="ADAL" clId="{05CFCD13-DF8E-455B-A1A5-E92551B7194F}" dt="2019-06-09T14:26:06.544" v="119"/>
          <ac:spMkLst>
            <pc:docMk/>
            <pc:sldMk cId="3007469332" sldId="1170"/>
            <ac:spMk id="73" creationId="{D40791F6-715D-481A-9C4A-3645AECFD5A0}"/>
          </ac:spMkLst>
        </pc:spChg>
        <pc:spChg chg="del">
          <ac:chgData name="Ellen Holmes" userId="8df78491-616d-4641-a13e-176bb27a1b7f" providerId="ADAL" clId="{05CFCD13-DF8E-455B-A1A5-E92551B7194F}" dt="2019-06-09T14:26:06.544" v="119"/>
          <ac:spMkLst>
            <pc:docMk/>
            <pc:sldMk cId="3007469332" sldId="1170"/>
            <ac:spMk id="77" creationId="{CADA4CA0-9A57-4FBE-A9E5-24DFC23C3F1A}"/>
          </ac:spMkLst>
        </pc:spChg>
        <pc:spChg chg="del">
          <ac:chgData name="Ellen Holmes" userId="8df78491-616d-4641-a13e-176bb27a1b7f" providerId="ADAL" clId="{05CFCD13-DF8E-455B-A1A5-E92551B7194F}" dt="2019-06-09T14:26:06.544" v="119"/>
          <ac:spMkLst>
            <pc:docMk/>
            <pc:sldMk cId="3007469332" sldId="1170"/>
            <ac:spMk id="79" creationId="{811CBAFA-D7E0-40A7-BB94-2C05304B407B}"/>
          </ac:spMkLst>
        </pc:spChg>
        <pc:cxnChg chg="del">
          <ac:chgData name="Ellen Holmes" userId="8df78491-616d-4641-a13e-176bb27a1b7f" providerId="ADAL" clId="{05CFCD13-DF8E-455B-A1A5-E92551B7194F}" dt="2019-06-09T14:26:06.544" v="119"/>
          <ac:cxnSpMkLst>
            <pc:docMk/>
            <pc:sldMk cId="3007469332" sldId="1170"/>
            <ac:cxnSpMk id="75" creationId="{740F83A4-FAC4-4867-95A5-BBFD280C7BF5}"/>
          </ac:cxnSpMkLst>
        </pc:cxnChg>
      </pc:sldChg>
      <pc:sldChg chg="add">
        <pc:chgData name="Ellen Holmes" userId="8df78491-616d-4641-a13e-176bb27a1b7f" providerId="ADAL" clId="{05CFCD13-DF8E-455B-A1A5-E92551B7194F}" dt="2019-06-16T02:16:03.339" v="125"/>
        <pc:sldMkLst>
          <pc:docMk/>
          <pc:sldMk cId="975710334" sldId="1171"/>
        </pc:sldMkLst>
      </pc:sldChg>
    </pc:docChg>
  </pc:docChgLst>
  <pc:docChgLst>
    <pc:chgData name="Guest User" userId="S::urn:spo:anon#701c719389ca1da9523e007a658960a25f6d148929373ee3e3f4e8b1cc7a2eba::" providerId="AD" clId="Web-{D2B813B9-36B2-6A64-F47D-54A3B65982E0}"/>
    <pc:docChg chg="modSld">
      <pc:chgData name="Guest User" userId="S::urn:spo:anon#701c719389ca1da9523e007a658960a25f6d148929373ee3e3f4e8b1cc7a2eba::" providerId="AD" clId="Web-{D2B813B9-36B2-6A64-F47D-54A3B65982E0}" dt="2022-11-21T21:04:48.947" v="61"/>
      <pc:docMkLst>
        <pc:docMk/>
      </pc:docMkLst>
      <pc:sldChg chg="modNotes">
        <pc:chgData name="Guest User" userId="S::urn:spo:anon#701c719389ca1da9523e007a658960a25f6d148929373ee3e3f4e8b1cc7a2eba::" providerId="AD" clId="Web-{D2B813B9-36B2-6A64-F47D-54A3B65982E0}" dt="2022-11-21T21:02:39.537" v="12"/>
        <pc:sldMkLst>
          <pc:docMk/>
          <pc:sldMk cId="1204236010" sldId="1133"/>
        </pc:sldMkLst>
      </pc:sldChg>
      <pc:sldChg chg="modNotes">
        <pc:chgData name="Guest User" userId="S::urn:spo:anon#701c719389ca1da9523e007a658960a25f6d148929373ee3e3f4e8b1cc7a2eba::" providerId="AD" clId="Web-{D2B813B9-36B2-6A64-F47D-54A3B65982E0}" dt="2022-11-21T21:02:26.521" v="6"/>
        <pc:sldMkLst>
          <pc:docMk/>
          <pc:sldMk cId="158128181" sldId="1174"/>
        </pc:sldMkLst>
      </pc:sldChg>
      <pc:sldChg chg="modNotes">
        <pc:chgData name="Guest User" userId="S::urn:spo:anon#701c719389ca1da9523e007a658960a25f6d148929373ee3e3f4e8b1cc7a2eba::" providerId="AD" clId="Web-{D2B813B9-36B2-6A64-F47D-54A3B65982E0}" dt="2022-11-21T21:02:28.927" v="7"/>
        <pc:sldMkLst>
          <pc:docMk/>
          <pc:sldMk cId="3257362239" sldId="1175"/>
        </pc:sldMkLst>
      </pc:sldChg>
      <pc:sldChg chg="modNotes">
        <pc:chgData name="Guest User" userId="S::urn:spo:anon#701c719389ca1da9523e007a658960a25f6d148929373ee3e3f4e8b1cc7a2eba::" providerId="AD" clId="Web-{D2B813B9-36B2-6A64-F47D-54A3B65982E0}" dt="2022-11-21T21:02:16.552" v="4"/>
        <pc:sldMkLst>
          <pc:docMk/>
          <pc:sldMk cId="866726579" sldId="1223"/>
        </pc:sldMkLst>
      </pc:sldChg>
      <pc:sldChg chg="modNotes">
        <pc:chgData name="Guest User" userId="S::urn:spo:anon#701c719389ca1da9523e007a658960a25f6d148929373ee3e3f4e8b1cc7a2eba::" providerId="AD" clId="Web-{D2B813B9-36B2-6A64-F47D-54A3B65982E0}" dt="2022-11-21T21:02:50.162" v="14"/>
        <pc:sldMkLst>
          <pc:docMk/>
          <pc:sldMk cId="626504362" sldId="1224"/>
        </pc:sldMkLst>
      </pc:sldChg>
      <pc:sldChg chg="modNotes">
        <pc:chgData name="Guest User" userId="S::urn:spo:anon#701c719389ca1da9523e007a658960a25f6d148929373ee3e3f4e8b1cc7a2eba::" providerId="AD" clId="Web-{D2B813B9-36B2-6A64-F47D-54A3B65982E0}" dt="2022-11-21T21:02:54.913" v="15"/>
        <pc:sldMkLst>
          <pc:docMk/>
          <pc:sldMk cId="871783194" sldId="1225"/>
        </pc:sldMkLst>
      </pc:sldChg>
      <pc:sldChg chg="modNotes">
        <pc:chgData name="Guest User" userId="S::urn:spo:anon#701c719389ca1da9523e007a658960a25f6d148929373ee3e3f4e8b1cc7a2eba::" providerId="AD" clId="Web-{D2B813B9-36B2-6A64-F47D-54A3B65982E0}" dt="2022-11-21T21:02:59.897" v="18"/>
        <pc:sldMkLst>
          <pc:docMk/>
          <pc:sldMk cId="1672514380" sldId="1226"/>
        </pc:sldMkLst>
      </pc:sldChg>
      <pc:sldChg chg="modNotes">
        <pc:chgData name="Guest User" userId="S::urn:spo:anon#701c719389ca1da9523e007a658960a25f6d148929373ee3e3f4e8b1cc7a2eba::" providerId="AD" clId="Web-{D2B813B9-36B2-6A64-F47D-54A3B65982E0}" dt="2022-11-21T21:03:03.569" v="20"/>
        <pc:sldMkLst>
          <pc:docMk/>
          <pc:sldMk cId="3345589950" sldId="1227"/>
        </pc:sldMkLst>
      </pc:sldChg>
      <pc:sldChg chg="modNotes">
        <pc:chgData name="Guest User" userId="S::urn:spo:anon#701c719389ca1da9523e007a658960a25f6d148929373ee3e3f4e8b1cc7a2eba::" providerId="AD" clId="Web-{D2B813B9-36B2-6A64-F47D-54A3B65982E0}" dt="2022-11-21T21:03:06.600" v="21"/>
        <pc:sldMkLst>
          <pc:docMk/>
          <pc:sldMk cId="1974674074" sldId="1228"/>
        </pc:sldMkLst>
      </pc:sldChg>
      <pc:sldChg chg="modNotes">
        <pc:chgData name="Guest User" userId="S::urn:spo:anon#701c719389ca1da9523e007a658960a25f6d148929373ee3e3f4e8b1cc7a2eba::" providerId="AD" clId="Web-{D2B813B9-36B2-6A64-F47D-54A3B65982E0}" dt="2022-11-21T21:03:09.444" v="23"/>
        <pc:sldMkLst>
          <pc:docMk/>
          <pc:sldMk cId="2131748779" sldId="1229"/>
        </pc:sldMkLst>
      </pc:sldChg>
      <pc:sldChg chg="modNotes">
        <pc:chgData name="Guest User" userId="S::urn:spo:anon#701c719389ca1da9523e007a658960a25f6d148929373ee3e3f4e8b1cc7a2eba::" providerId="AD" clId="Web-{D2B813B9-36B2-6A64-F47D-54A3B65982E0}" dt="2022-11-21T21:03:14.273" v="25"/>
        <pc:sldMkLst>
          <pc:docMk/>
          <pc:sldMk cId="4161867808" sldId="1230"/>
        </pc:sldMkLst>
      </pc:sldChg>
      <pc:sldChg chg="modNotes">
        <pc:chgData name="Guest User" userId="S::urn:spo:anon#701c719389ca1da9523e007a658960a25f6d148929373ee3e3f4e8b1cc7a2eba::" providerId="AD" clId="Web-{D2B813B9-36B2-6A64-F47D-54A3B65982E0}" dt="2022-11-21T21:03:39.305" v="35"/>
        <pc:sldMkLst>
          <pc:docMk/>
          <pc:sldMk cId="214316526" sldId="1231"/>
        </pc:sldMkLst>
      </pc:sldChg>
      <pc:sldChg chg="modNotes">
        <pc:chgData name="Guest User" userId="S::urn:spo:anon#701c719389ca1da9523e007a658960a25f6d148929373ee3e3f4e8b1cc7a2eba::" providerId="AD" clId="Web-{D2B813B9-36B2-6A64-F47D-54A3B65982E0}" dt="2022-11-21T21:03:42.383" v="37"/>
        <pc:sldMkLst>
          <pc:docMk/>
          <pc:sldMk cId="3707959305" sldId="1232"/>
        </pc:sldMkLst>
      </pc:sldChg>
      <pc:sldChg chg="modNotes">
        <pc:chgData name="Guest User" userId="S::urn:spo:anon#701c719389ca1da9523e007a658960a25f6d148929373ee3e3f4e8b1cc7a2eba::" providerId="AD" clId="Web-{D2B813B9-36B2-6A64-F47D-54A3B65982E0}" dt="2022-11-21T21:03:46.852" v="39"/>
        <pc:sldMkLst>
          <pc:docMk/>
          <pc:sldMk cId="1597861146" sldId="1233"/>
        </pc:sldMkLst>
      </pc:sldChg>
      <pc:sldChg chg="modNotes">
        <pc:chgData name="Guest User" userId="S::urn:spo:anon#701c719389ca1da9523e007a658960a25f6d148929373ee3e3f4e8b1cc7a2eba::" providerId="AD" clId="Web-{D2B813B9-36B2-6A64-F47D-54A3B65982E0}" dt="2022-11-21T21:03:51.305" v="41"/>
        <pc:sldMkLst>
          <pc:docMk/>
          <pc:sldMk cId="304961836" sldId="1234"/>
        </pc:sldMkLst>
      </pc:sldChg>
      <pc:sldChg chg="modNotes">
        <pc:chgData name="Guest User" userId="S::urn:spo:anon#701c719389ca1da9523e007a658960a25f6d148929373ee3e3f4e8b1cc7a2eba::" providerId="AD" clId="Web-{D2B813B9-36B2-6A64-F47D-54A3B65982E0}" dt="2022-11-21T21:03:55.868" v="44"/>
        <pc:sldMkLst>
          <pc:docMk/>
          <pc:sldMk cId="3485474635" sldId="1235"/>
        </pc:sldMkLst>
      </pc:sldChg>
      <pc:sldChg chg="modNotes">
        <pc:chgData name="Guest User" userId="S::urn:spo:anon#701c719389ca1da9523e007a658960a25f6d148929373ee3e3f4e8b1cc7a2eba::" providerId="AD" clId="Web-{D2B813B9-36B2-6A64-F47D-54A3B65982E0}" dt="2022-11-21T21:04:02.321" v="48"/>
        <pc:sldMkLst>
          <pc:docMk/>
          <pc:sldMk cId="1236920072" sldId="1236"/>
        </pc:sldMkLst>
      </pc:sldChg>
      <pc:sldChg chg="modNotes">
        <pc:chgData name="Guest User" userId="S::urn:spo:anon#701c719389ca1da9523e007a658960a25f6d148929373ee3e3f4e8b1cc7a2eba::" providerId="AD" clId="Web-{D2B813B9-36B2-6A64-F47D-54A3B65982E0}" dt="2022-11-21T21:04:04.696" v="49"/>
        <pc:sldMkLst>
          <pc:docMk/>
          <pc:sldMk cId="1909364486" sldId="1237"/>
        </pc:sldMkLst>
      </pc:sldChg>
      <pc:sldChg chg="modNotes">
        <pc:chgData name="Guest User" userId="S::urn:spo:anon#701c719389ca1da9523e007a658960a25f6d148929373ee3e3f4e8b1cc7a2eba::" providerId="AD" clId="Web-{D2B813B9-36B2-6A64-F47D-54A3B65982E0}" dt="2022-11-21T21:04:08.696" v="51"/>
        <pc:sldMkLst>
          <pc:docMk/>
          <pc:sldMk cId="2570283630" sldId="1238"/>
        </pc:sldMkLst>
      </pc:sldChg>
      <pc:sldChg chg="modNotes">
        <pc:chgData name="Guest User" userId="S::urn:spo:anon#701c719389ca1da9523e007a658960a25f6d148929373ee3e3f4e8b1cc7a2eba::" providerId="AD" clId="Web-{D2B813B9-36B2-6A64-F47D-54A3B65982E0}" dt="2022-11-21T21:04:19.306" v="54"/>
        <pc:sldMkLst>
          <pc:docMk/>
          <pc:sldMk cId="3737752013" sldId="1239"/>
        </pc:sldMkLst>
      </pc:sldChg>
      <pc:sldChg chg="modNotes">
        <pc:chgData name="Guest User" userId="S::urn:spo:anon#701c719389ca1da9523e007a658960a25f6d148929373ee3e3f4e8b1cc7a2eba::" providerId="AD" clId="Web-{D2B813B9-36B2-6A64-F47D-54A3B65982E0}" dt="2022-11-21T21:04:21.618" v="55"/>
        <pc:sldMkLst>
          <pc:docMk/>
          <pc:sldMk cId="2720470697" sldId="1240"/>
        </pc:sldMkLst>
      </pc:sldChg>
      <pc:sldChg chg="modNotes">
        <pc:chgData name="Guest User" userId="S::urn:spo:anon#701c719389ca1da9523e007a658960a25f6d148929373ee3e3f4e8b1cc7a2eba::" providerId="AD" clId="Web-{D2B813B9-36B2-6A64-F47D-54A3B65982E0}" dt="2022-11-21T21:04:43.728" v="59"/>
        <pc:sldMkLst>
          <pc:docMk/>
          <pc:sldMk cId="911876386" sldId="1241"/>
        </pc:sldMkLst>
      </pc:sldChg>
      <pc:sldChg chg="modNotes">
        <pc:chgData name="Guest User" userId="S::urn:spo:anon#701c719389ca1da9523e007a658960a25f6d148929373ee3e3f4e8b1cc7a2eba::" providerId="AD" clId="Web-{D2B813B9-36B2-6A64-F47D-54A3B65982E0}" dt="2022-11-21T21:04:46.072" v="60"/>
        <pc:sldMkLst>
          <pc:docMk/>
          <pc:sldMk cId="2274090408" sldId="1242"/>
        </pc:sldMkLst>
      </pc:sldChg>
      <pc:sldChg chg="modNotes">
        <pc:chgData name="Guest User" userId="S::urn:spo:anon#701c719389ca1da9523e007a658960a25f6d148929373ee3e3f4e8b1cc7a2eba::" providerId="AD" clId="Web-{D2B813B9-36B2-6A64-F47D-54A3B65982E0}" dt="2022-11-21T21:04:48.947" v="61"/>
        <pc:sldMkLst>
          <pc:docMk/>
          <pc:sldMk cId="3966973441" sldId="1243"/>
        </pc:sldMkLst>
      </pc:sldChg>
      <pc:sldChg chg="modNotes">
        <pc:chgData name="Guest User" userId="S::urn:spo:anon#701c719389ca1da9523e007a658960a25f6d148929373ee3e3f4e8b1cc7a2eba::" providerId="AD" clId="Web-{D2B813B9-36B2-6A64-F47D-54A3B65982E0}" dt="2022-11-21T21:03:21.679" v="31"/>
        <pc:sldMkLst>
          <pc:docMk/>
          <pc:sldMk cId="3755197438" sldId="1246"/>
        </pc:sldMkLst>
      </pc:sldChg>
      <pc:sldChg chg="modNotes">
        <pc:chgData name="Guest User" userId="S::urn:spo:anon#701c719389ca1da9523e007a658960a25f6d148929373ee3e3f4e8b1cc7a2eba::" providerId="AD" clId="Web-{D2B813B9-36B2-6A64-F47D-54A3B65982E0}" dt="2022-11-21T21:03:23.976" v="32"/>
        <pc:sldMkLst>
          <pc:docMk/>
          <pc:sldMk cId="266592628" sldId="1247"/>
        </pc:sldMkLst>
      </pc:sldChg>
      <pc:sldChg chg="modNotes">
        <pc:chgData name="Guest User" userId="S::urn:spo:anon#701c719389ca1da9523e007a658960a25f6d148929373ee3e3f4e8b1cc7a2eba::" providerId="AD" clId="Web-{D2B813B9-36B2-6A64-F47D-54A3B65982E0}" dt="2022-11-21T21:03:26.523" v="33"/>
        <pc:sldMkLst>
          <pc:docMk/>
          <pc:sldMk cId="3302176299" sldId="1248"/>
        </pc:sldMkLst>
      </pc:sldChg>
      <pc:sldChg chg="modNotes">
        <pc:chgData name="Guest User" userId="S::urn:spo:anon#701c719389ca1da9523e007a658960a25f6d148929373ee3e3f4e8b1cc7a2eba::" providerId="AD" clId="Web-{D2B813B9-36B2-6A64-F47D-54A3B65982E0}" dt="2022-11-21T21:02:35.318" v="10"/>
        <pc:sldMkLst>
          <pc:docMk/>
          <pc:sldMk cId="322487660" sldId="1249"/>
        </pc:sldMkLst>
      </pc:sldChg>
    </pc:docChg>
  </pc:docChgLst>
  <pc:docChgLst>
    <pc:chgData name="Miller, Heidi [NEA]" userId="S::hmiller@nea.org::dc6a611b-98bc-40da-96a0-d4073e000613" providerId="AD" clId="Web-{391AD97F-E4FE-233B-8777-9D96D6E4C98D}"/>
    <pc:docChg chg="addSld modSld">
      <pc:chgData name="Miller, Heidi [NEA]" userId="S::hmiller@nea.org::dc6a611b-98bc-40da-96a0-d4073e000613" providerId="AD" clId="Web-{391AD97F-E4FE-233B-8777-9D96D6E4C98D}" dt="2022-03-30T21:36:19.949" v="78" actId="14100"/>
      <pc:docMkLst>
        <pc:docMk/>
      </pc:docMkLst>
      <pc:sldChg chg="addSp delSp modSp new mod setBg addAnim">
        <pc:chgData name="Miller, Heidi [NEA]" userId="S::hmiller@nea.org::dc6a611b-98bc-40da-96a0-d4073e000613" providerId="AD" clId="Web-{391AD97F-E4FE-233B-8777-9D96D6E4C98D}" dt="2022-03-30T21:33:32.467" v="37" actId="20577"/>
        <pc:sldMkLst>
          <pc:docMk/>
          <pc:sldMk cId="3755197438" sldId="1246"/>
        </pc:sldMkLst>
        <pc:spChg chg="mod">
          <ac:chgData name="Miller, Heidi [NEA]" userId="S::hmiller@nea.org::dc6a611b-98bc-40da-96a0-d4073e000613" providerId="AD" clId="Web-{391AD97F-E4FE-233B-8777-9D96D6E4C98D}" dt="2022-03-30T21:32:50.592" v="19"/>
          <ac:spMkLst>
            <pc:docMk/>
            <pc:sldMk cId="3755197438" sldId="1246"/>
            <ac:spMk id="2" creationId="{585683AE-EF5F-7BBF-F74A-41F6E9ADF559}"/>
          </ac:spMkLst>
        </pc:spChg>
        <pc:spChg chg="mod ord">
          <ac:chgData name="Miller, Heidi [NEA]" userId="S::hmiller@nea.org::dc6a611b-98bc-40da-96a0-d4073e000613" providerId="AD" clId="Web-{391AD97F-E4FE-233B-8777-9D96D6E4C98D}" dt="2022-03-30T21:33:32.467" v="37" actId="20577"/>
          <ac:spMkLst>
            <pc:docMk/>
            <pc:sldMk cId="3755197438" sldId="1246"/>
            <ac:spMk id="3" creationId="{A79613D4-1D45-57F0-DB56-DD99AB91FE41}"/>
          </ac:spMkLst>
        </pc:spChg>
        <pc:spChg chg="add del mod">
          <ac:chgData name="Miller, Heidi [NEA]" userId="S::hmiller@nea.org::dc6a611b-98bc-40da-96a0-d4073e000613" providerId="AD" clId="Web-{391AD97F-E4FE-233B-8777-9D96D6E4C98D}" dt="2022-03-30T21:32:28.139" v="12"/>
          <ac:spMkLst>
            <pc:docMk/>
            <pc:sldMk cId="3755197438" sldId="1246"/>
            <ac:spMk id="5" creationId="{5244B325-1CED-2822-24AA-099DC768FE46}"/>
          </ac:spMkLst>
        </pc:spChg>
        <pc:spChg chg="add">
          <ac:chgData name="Miller, Heidi [NEA]" userId="S::hmiller@nea.org::dc6a611b-98bc-40da-96a0-d4073e000613" providerId="AD" clId="Web-{391AD97F-E4FE-233B-8777-9D96D6E4C98D}" dt="2022-03-30T21:32:50.592" v="19"/>
          <ac:spMkLst>
            <pc:docMk/>
            <pc:sldMk cId="3755197438" sldId="1246"/>
            <ac:spMk id="9" creationId="{311973C2-EB8B-452A-A698-4A252FD3AE28}"/>
          </ac:spMkLst>
        </pc:spChg>
        <pc:spChg chg="add">
          <ac:chgData name="Miller, Heidi [NEA]" userId="S::hmiller@nea.org::dc6a611b-98bc-40da-96a0-d4073e000613" providerId="AD" clId="Web-{391AD97F-E4FE-233B-8777-9D96D6E4C98D}" dt="2022-03-30T21:32:50.592" v="19"/>
          <ac:spMkLst>
            <pc:docMk/>
            <pc:sldMk cId="3755197438" sldId="1246"/>
            <ac:spMk id="11" creationId="{10162E77-11AD-44A7-84EC-40C59EEFBD2E}"/>
          </ac:spMkLst>
        </pc:spChg>
        <pc:picChg chg="add mod">
          <ac:chgData name="Miller, Heidi [NEA]" userId="S::hmiller@nea.org::dc6a611b-98bc-40da-96a0-d4073e000613" providerId="AD" clId="Web-{391AD97F-E4FE-233B-8777-9D96D6E4C98D}" dt="2022-03-30T21:32:50.592" v="19"/>
          <ac:picMkLst>
            <pc:docMk/>
            <pc:sldMk cId="3755197438" sldId="1246"/>
            <ac:picMk id="4" creationId="{74ABDA2C-C85E-132A-1503-75D6F443CBD5}"/>
          </ac:picMkLst>
        </pc:picChg>
        <pc:cxnChg chg="add">
          <ac:chgData name="Miller, Heidi [NEA]" userId="S::hmiller@nea.org::dc6a611b-98bc-40da-96a0-d4073e000613" providerId="AD" clId="Web-{391AD97F-E4FE-233B-8777-9D96D6E4C98D}" dt="2022-03-30T21:32:50.592" v="19"/>
          <ac:cxnSpMkLst>
            <pc:docMk/>
            <pc:sldMk cId="3755197438" sldId="1246"/>
            <ac:cxnSpMk id="13" creationId="{5AB158E9-1B40-4CD6-95F0-95CA11DF7B7A}"/>
          </ac:cxnSpMkLst>
        </pc:cxnChg>
      </pc:sldChg>
      <pc:sldChg chg="addSp delSp modSp new">
        <pc:chgData name="Miller, Heidi [NEA]" userId="S::hmiller@nea.org::dc6a611b-98bc-40da-96a0-d4073e000613" providerId="AD" clId="Web-{391AD97F-E4FE-233B-8777-9D96D6E4C98D}" dt="2022-03-30T21:34:44.450" v="43" actId="1076"/>
        <pc:sldMkLst>
          <pc:docMk/>
          <pc:sldMk cId="266592628" sldId="1247"/>
        </pc:sldMkLst>
        <pc:spChg chg="del">
          <ac:chgData name="Miller, Heidi [NEA]" userId="S::hmiller@nea.org::dc6a611b-98bc-40da-96a0-d4073e000613" providerId="AD" clId="Web-{391AD97F-E4FE-233B-8777-9D96D6E4C98D}" dt="2022-03-30T21:34:31.294" v="40"/>
          <ac:spMkLst>
            <pc:docMk/>
            <pc:sldMk cId="266592628" sldId="1247"/>
            <ac:spMk id="2" creationId="{D1455C65-A318-D9FD-2DCA-D477C0C75A9C}"/>
          </ac:spMkLst>
        </pc:spChg>
        <pc:spChg chg="del">
          <ac:chgData name="Miller, Heidi [NEA]" userId="S::hmiller@nea.org::dc6a611b-98bc-40da-96a0-d4073e000613" providerId="AD" clId="Web-{391AD97F-E4FE-233B-8777-9D96D6E4C98D}" dt="2022-03-30T21:34:27.185" v="39"/>
          <ac:spMkLst>
            <pc:docMk/>
            <pc:sldMk cId="266592628" sldId="1247"/>
            <ac:spMk id="3" creationId="{2563351F-BD28-BACE-D19F-7C4C4EF68EEC}"/>
          </ac:spMkLst>
        </pc:spChg>
        <pc:picChg chg="add mod ord">
          <ac:chgData name="Miller, Heidi [NEA]" userId="S::hmiller@nea.org::dc6a611b-98bc-40da-96a0-d4073e000613" providerId="AD" clId="Web-{391AD97F-E4FE-233B-8777-9D96D6E4C98D}" dt="2022-03-30T21:34:44.450" v="43" actId="1076"/>
          <ac:picMkLst>
            <pc:docMk/>
            <pc:sldMk cId="266592628" sldId="1247"/>
            <ac:picMk id="4" creationId="{61354EE3-DA6B-194C-C5E9-6C392BE67BD6}"/>
          </ac:picMkLst>
        </pc:picChg>
      </pc:sldChg>
      <pc:sldChg chg="addSp modSp add replId">
        <pc:chgData name="Miller, Heidi [NEA]" userId="S::hmiller@nea.org::dc6a611b-98bc-40da-96a0-d4073e000613" providerId="AD" clId="Web-{391AD97F-E4FE-233B-8777-9D96D6E4C98D}" dt="2022-03-30T21:36:19.949" v="78" actId="14100"/>
        <pc:sldMkLst>
          <pc:docMk/>
          <pc:sldMk cId="3302176299" sldId="1248"/>
        </pc:sldMkLst>
        <pc:spChg chg="add mod">
          <ac:chgData name="Miller, Heidi [NEA]" userId="S::hmiller@nea.org::dc6a611b-98bc-40da-96a0-d4073e000613" providerId="AD" clId="Web-{391AD97F-E4FE-233B-8777-9D96D6E4C98D}" dt="2022-03-30T21:36:16.309" v="77" actId="1076"/>
          <ac:spMkLst>
            <pc:docMk/>
            <pc:sldMk cId="3302176299" sldId="1248"/>
            <ac:spMk id="2" creationId="{5B11ED0A-0AB4-8115-27E5-84347C9D6401}"/>
          </ac:spMkLst>
        </pc:spChg>
        <pc:picChg chg="mod">
          <ac:chgData name="Miller, Heidi [NEA]" userId="S::hmiller@nea.org::dc6a611b-98bc-40da-96a0-d4073e000613" providerId="AD" clId="Web-{391AD97F-E4FE-233B-8777-9D96D6E4C98D}" dt="2022-03-30T21:36:19.949" v="78" actId="14100"/>
          <ac:picMkLst>
            <pc:docMk/>
            <pc:sldMk cId="3302176299" sldId="1248"/>
            <ac:picMk id="4" creationId="{61354EE3-DA6B-194C-C5E9-6C392BE67BD6}"/>
          </ac:picMkLst>
        </pc:picChg>
      </pc:sldChg>
    </pc:docChg>
  </pc:docChgLst>
  <pc:docChgLst>
    <pc:chgData name="Guest User" userId="S::urn:spo:anon#7a700cfede0d9f128d532a77624db7dde2069483906b483ab0a677c736bce920::" providerId="AD" clId="Web-{CF4ECC0A-D3E3-5F5D-BA59-F0292FECF779}"/>
    <pc:docChg chg="addSld delSld modSld">
      <pc:chgData name="Guest User" userId="S::urn:spo:anon#7a700cfede0d9f128d532a77624db7dde2069483906b483ab0a677c736bce920::" providerId="AD" clId="Web-{CF4ECC0A-D3E3-5F5D-BA59-F0292FECF779}" dt="2019-06-18T18:23:46.821" v="2"/>
      <pc:docMkLst>
        <pc:docMk/>
      </pc:docMkLst>
      <pc:sldChg chg="modSp del">
        <pc:chgData name="Guest User" userId="S::urn:spo:anon#7a700cfede0d9f128d532a77624db7dde2069483906b483ab0a677c736bce920::" providerId="AD" clId="Web-{CF4ECC0A-D3E3-5F5D-BA59-F0292FECF779}" dt="2019-06-18T18:23:46.821" v="2"/>
        <pc:sldMkLst>
          <pc:docMk/>
          <pc:sldMk cId="975710334" sldId="1171"/>
        </pc:sldMkLst>
        <pc:picChg chg="mod">
          <ac:chgData name="Guest User" userId="S::urn:spo:anon#7a700cfede0d9f128d532a77624db7dde2069483906b483ab0a677c736bce920::" providerId="AD" clId="Web-{CF4ECC0A-D3E3-5F5D-BA59-F0292FECF779}" dt="2019-06-18T18:22:35.821" v="0" actId="1076"/>
          <ac:picMkLst>
            <pc:docMk/>
            <pc:sldMk cId="975710334" sldId="1171"/>
            <ac:picMk id="5122" creationId="{74B17DC3-8725-480A-B456-B4767EE2318F}"/>
          </ac:picMkLst>
        </pc:picChg>
      </pc:sldChg>
      <pc:sldChg chg="add">
        <pc:chgData name="Guest User" userId="S::urn:spo:anon#7a700cfede0d9f128d532a77624db7dde2069483906b483ab0a677c736bce920::" providerId="AD" clId="Web-{CF4ECC0A-D3E3-5F5D-BA59-F0292FECF779}" dt="2019-06-18T18:23:43.118" v="1"/>
        <pc:sldMkLst>
          <pc:docMk/>
          <pc:sldMk cId="4136670756" sldId="1172"/>
        </pc:sldMkLst>
      </pc:sldChg>
    </pc:docChg>
  </pc:docChgLst>
  <pc:docChgLst>
    <pc:chgData name="Miller, Heidi [NEA]" userId="S::hmiller@nea.org::dc6a611b-98bc-40da-96a0-d4073e000613" providerId="AD" clId="Web-{A8745AE1-BC03-A7F8-0A38-E4BBD479D540}"/>
    <pc:docChg chg="addSld modSld sldOrd">
      <pc:chgData name="Miller, Heidi [NEA]" userId="S::hmiller@nea.org::dc6a611b-98bc-40da-96a0-d4073e000613" providerId="AD" clId="Web-{A8745AE1-BC03-A7F8-0A38-E4BBD479D540}" dt="2022-03-30T21:21:18.569" v="32" actId="1076"/>
      <pc:docMkLst>
        <pc:docMk/>
      </pc:docMkLst>
      <pc:sldChg chg="modSp add ord replId">
        <pc:chgData name="Miller, Heidi [NEA]" userId="S::hmiller@nea.org::dc6a611b-98bc-40da-96a0-d4073e000613" providerId="AD" clId="Web-{A8745AE1-BC03-A7F8-0A38-E4BBD479D540}" dt="2022-03-30T21:21:18.569" v="32" actId="1076"/>
        <pc:sldMkLst>
          <pc:docMk/>
          <pc:sldMk cId="4028571874" sldId="1245"/>
        </pc:sldMkLst>
        <pc:spChg chg="mod">
          <ac:chgData name="Miller, Heidi [NEA]" userId="S::hmiller@nea.org::dc6a611b-98bc-40da-96a0-d4073e000613" providerId="AD" clId="Web-{A8745AE1-BC03-A7F8-0A38-E4BBD479D540}" dt="2022-03-30T21:21:18.569" v="32" actId="1076"/>
          <ac:spMkLst>
            <pc:docMk/>
            <pc:sldMk cId="4028571874" sldId="1245"/>
            <ac:spMk id="2" creationId="{44619CEC-91AE-44E4-91AF-28BF8CA93BF9}"/>
          </ac:spMkLst>
        </pc:spChg>
        <pc:picChg chg="mod">
          <ac:chgData name="Miller, Heidi [NEA]" userId="S::hmiller@nea.org::dc6a611b-98bc-40da-96a0-d4073e000613" providerId="AD" clId="Web-{A8745AE1-BC03-A7F8-0A38-E4BBD479D540}" dt="2022-03-30T21:21:09.835" v="30" actId="1076"/>
          <ac:picMkLst>
            <pc:docMk/>
            <pc:sldMk cId="4028571874" sldId="1245"/>
            <ac:picMk id="5" creationId="{64011117-DDBA-46A3-A1E0-4A98A4426C49}"/>
          </ac:picMkLst>
        </pc:picChg>
      </pc:sldChg>
    </pc:docChg>
  </pc:docChgLst>
  <pc:docChgLst>
    <pc:chgData name="Guest User" userId="S::urn:spo:anon#7a700cfede0d9f128d532a77624db7dde2069483906b483ab0a677c736bce920::" providerId="AD" clId="Web-{5B1FFC00-4533-81A5-9E01-34EDAA0A4F01}"/>
    <pc:docChg chg="modSld">
      <pc:chgData name="Guest User" userId="S::urn:spo:anon#7a700cfede0d9f128d532a77624db7dde2069483906b483ab0a677c736bce920::" providerId="AD" clId="Web-{5B1FFC00-4533-81A5-9E01-34EDAA0A4F01}" dt="2019-06-18T16:28:47.425" v="11" actId="20577"/>
      <pc:docMkLst>
        <pc:docMk/>
      </pc:docMkLst>
      <pc:sldChg chg="modSp">
        <pc:chgData name="Guest User" userId="S::urn:spo:anon#7a700cfede0d9f128d532a77624db7dde2069483906b483ab0a677c736bce920::" providerId="AD" clId="Web-{5B1FFC00-4533-81A5-9E01-34EDAA0A4F01}" dt="2019-06-18T16:28:47.425" v="11" actId="20577"/>
        <pc:sldMkLst>
          <pc:docMk/>
          <pc:sldMk cId="3642217123" sldId="721"/>
        </pc:sldMkLst>
        <pc:spChg chg="mod">
          <ac:chgData name="Guest User" userId="S::urn:spo:anon#7a700cfede0d9f128d532a77624db7dde2069483906b483ab0a677c736bce920::" providerId="AD" clId="Web-{5B1FFC00-4533-81A5-9E01-34EDAA0A4F01}" dt="2019-06-18T16:28:47.425" v="11" actId="20577"/>
          <ac:spMkLst>
            <pc:docMk/>
            <pc:sldMk cId="3642217123" sldId="721"/>
            <ac:spMk id="2" creationId="{97C75637-C43D-43C1-8C51-128DB1805B18}"/>
          </ac:spMkLst>
        </pc:spChg>
      </pc:sldChg>
      <pc:sldChg chg="modSp">
        <pc:chgData name="Guest User" userId="S::urn:spo:anon#7a700cfede0d9f128d532a77624db7dde2069483906b483ab0a677c736bce920::" providerId="AD" clId="Web-{5B1FFC00-4533-81A5-9E01-34EDAA0A4F01}" dt="2019-06-18T16:28:06.643" v="4" actId="20577"/>
        <pc:sldMkLst>
          <pc:docMk/>
          <pc:sldMk cId="2909103967" sldId="1167"/>
        </pc:sldMkLst>
        <pc:spChg chg="mod">
          <ac:chgData name="Guest User" userId="S::urn:spo:anon#7a700cfede0d9f128d532a77624db7dde2069483906b483ab0a677c736bce920::" providerId="AD" clId="Web-{5B1FFC00-4533-81A5-9E01-34EDAA0A4F01}" dt="2019-06-18T16:28:06.643" v="4" actId="20577"/>
          <ac:spMkLst>
            <pc:docMk/>
            <pc:sldMk cId="2909103967" sldId="1167"/>
            <ac:spMk id="2" creationId="{530CE6FB-546D-4876-B3DF-472A9EDAF445}"/>
          </ac:spMkLst>
        </pc:spChg>
      </pc:sldChg>
    </pc:docChg>
  </pc:docChgLst>
  <pc:docChgLst>
    <pc:chgData name="Guest User" userId="S::urn:spo:anon#701c719389ca1da9523e007a658960a25f6d148929373ee3e3f4e8b1cc7a2eba::" providerId="AD" clId="Web-{A43B463D-8D85-EB09-FFD0-9893ED5A3917}"/>
    <pc:docChg chg="delSld modSld sldOrd">
      <pc:chgData name="Guest User" userId="S::urn:spo:anon#701c719389ca1da9523e007a658960a25f6d148929373ee3e3f4e8b1cc7a2eba::" providerId="AD" clId="Web-{A43B463D-8D85-EB09-FFD0-9893ED5A3917}" dt="2022-12-07T23:55:15.638" v="13" actId="1076"/>
      <pc:docMkLst>
        <pc:docMk/>
      </pc:docMkLst>
      <pc:sldChg chg="del">
        <pc:chgData name="Guest User" userId="S::urn:spo:anon#701c719389ca1da9523e007a658960a25f6d148929373ee3e3f4e8b1cc7a2eba::" providerId="AD" clId="Web-{A43B463D-8D85-EB09-FFD0-9893ED5A3917}" dt="2022-12-07T23:53:15.854" v="11"/>
        <pc:sldMkLst>
          <pc:docMk/>
          <pc:sldMk cId="2750677614" sldId="292"/>
        </pc:sldMkLst>
      </pc:sldChg>
      <pc:sldChg chg="modSp">
        <pc:chgData name="Guest User" userId="S::urn:spo:anon#701c719389ca1da9523e007a658960a25f6d148929373ee3e3f4e8b1cc7a2eba::" providerId="AD" clId="Web-{A43B463D-8D85-EB09-FFD0-9893ED5A3917}" dt="2022-12-07T23:46:34.472" v="8" actId="20577"/>
        <pc:sldMkLst>
          <pc:docMk/>
          <pc:sldMk cId="214316526" sldId="1231"/>
        </pc:sldMkLst>
        <pc:spChg chg="mod">
          <ac:chgData name="Guest User" userId="S::urn:spo:anon#701c719389ca1da9523e007a658960a25f6d148929373ee3e3f4e8b1cc7a2eba::" providerId="AD" clId="Web-{A43B463D-8D85-EB09-FFD0-9893ED5A3917}" dt="2022-12-07T23:46:34.472" v="8" actId="20577"/>
          <ac:spMkLst>
            <pc:docMk/>
            <pc:sldMk cId="214316526" sldId="1231"/>
            <ac:spMk id="2" creationId="{00000000-0000-0000-0000-000000000000}"/>
          </ac:spMkLst>
        </pc:spChg>
      </pc:sldChg>
      <pc:sldChg chg="modSp">
        <pc:chgData name="Guest User" userId="S::urn:spo:anon#701c719389ca1da9523e007a658960a25f6d148929373ee3e3f4e8b1cc7a2eba::" providerId="AD" clId="Web-{A43B463D-8D85-EB09-FFD0-9893ED5A3917}" dt="2022-12-07T23:55:15.638" v="13" actId="1076"/>
        <pc:sldMkLst>
          <pc:docMk/>
          <pc:sldMk cId="3707959305" sldId="1232"/>
        </pc:sldMkLst>
        <pc:spChg chg="mod">
          <ac:chgData name="Guest User" userId="S::urn:spo:anon#701c719389ca1da9523e007a658960a25f6d148929373ee3e3f4e8b1cc7a2eba::" providerId="AD" clId="Web-{A43B463D-8D85-EB09-FFD0-9893ED5A3917}" dt="2022-12-07T23:55:15.638" v="13" actId="1076"/>
          <ac:spMkLst>
            <pc:docMk/>
            <pc:sldMk cId="3707959305" sldId="1232"/>
            <ac:spMk id="2" creationId="{BB3D5FFD-7072-40C6-BF72-64DD29C81EBF}"/>
          </ac:spMkLst>
        </pc:spChg>
      </pc:sldChg>
      <pc:sldChg chg="ord">
        <pc:chgData name="Guest User" userId="S::urn:spo:anon#701c719389ca1da9523e007a658960a25f6d148929373ee3e3f4e8b1cc7a2eba::" providerId="AD" clId="Web-{A43B463D-8D85-EB09-FFD0-9893ED5A3917}" dt="2022-12-07T23:49:48.663" v="9"/>
        <pc:sldMkLst>
          <pc:docMk/>
          <pc:sldMk cId="2274090408" sldId="1242"/>
        </pc:sldMkLst>
      </pc:sldChg>
      <pc:sldChg chg="del">
        <pc:chgData name="Guest User" userId="S::urn:spo:anon#701c719389ca1da9523e007a658960a25f6d148929373ee3e3f4e8b1cc7a2eba::" providerId="AD" clId="Web-{A43B463D-8D85-EB09-FFD0-9893ED5A3917}" dt="2022-12-07T23:51:19.899" v="10"/>
        <pc:sldMkLst>
          <pc:docMk/>
          <pc:sldMk cId="3110591913" sldId="1244"/>
        </pc:sldMkLst>
      </pc:sldChg>
    </pc:docChg>
  </pc:docChgLst>
  <pc:docChgLst>
    <pc:chgData name="Steven L. Lagnena" userId="S::slagnena_nysutmail.org#ext#@neahq.onmicrosoft.com::459421ee-0c0c-4e5a-9193-3aa8e6364080" providerId="AD" clId="Web-{A4098224-A9CC-5E69-0C59-039A1BA65DEE}"/>
    <pc:docChg chg="addSld delSld modSld sldOrd">
      <pc:chgData name="Steven L. Lagnena" userId="S::slagnena_nysutmail.org#ext#@neahq.onmicrosoft.com::459421ee-0c0c-4e5a-9193-3aa8e6364080" providerId="AD" clId="Web-{A4098224-A9CC-5E69-0C59-039A1BA65DEE}" dt="2022-12-06T20:42:40.595" v="672"/>
      <pc:docMkLst>
        <pc:docMk/>
      </pc:docMkLst>
      <pc:sldChg chg="del">
        <pc:chgData name="Steven L. Lagnena" userId="S::slagnena_nysutmail.org#ext#@neahq.onmicrosoft.com::459421ee-0c0c-4e5a-9193-3aa8e6364080" providerId="AD" clId="Web-{A4098224-A9CC-5E69-0C59-039A1BA65DEE}" dt="2022-12-06T20:42:40.595" v="672"/>
        <pc:sldMkLst>
          <pc:docMk/>
          <pc:sldMk cId="58624914" sldId="724"/>
        </pc:sldMkLst>
      </pc:sldChg>
      <pc:sldChg chg="delSp">
        <pc:chgData name="Steven L. Lagnena" userId="S::slagnena_nysutmail.org#ext#@neahq.onmicrosoft.com::459421ee-0c0c-4e5a-9193-3aa8e6364080" providerId="AD" clId="Web-{A4098224-A9CC-5E69-0C59-039A1BA65DEE}" dt="2022-12-06T18:23:29.311" v="43"/>
        <pc:sldMkLst>
          <pc:docMk/>
          <pc:sldMk cId="1204236010" sldId="1133"/>
        </pc:sldMkLst>
        <pc:spChg chg="del">
          <ac:chgData name="Steven L. Lagnena" userId="S::slagnena_nysutmail.org#ext#@neahq.onmicrosoft.com::459421ee-0c0c-4e5a-9193-3aa8e6364080" providerId="AD" clId="Web-{A4098224-A9CC-5E69-0C59-039A1BA65DEE}" dt="2022-12-06T18:23:29.311" v="43"/>
          <ac:spMkLst>
            <pc:docMk/>
            <pc:sldMk cId="1204236010" sldId="1133"/>
            <ac:spMk id="5" creationId="{EAA5E305-2E45-4AEF-B1D7-8C3C10EEDDE2}"/>
          </ac:spMkLst>
        </pc:spChg>
      </pc:sldChg>
      <pc:sldChg chg="delSp">
        <pc:chgData name="Steven L. Lagnena" userId="S::slagnena_nysutmail.org#ext#@neahq.onmicrosoft.com::459421ee-0c0c-4e5a-9193-3aa8e6364080" providerId="AD" clId="Web-{A4098224-A9CC-5E69-0C59-039A1BA65DEE}" dt="2022-12-06T18:23:02.248" v="34"/>
        <pc:sldMkLst>
          <pc:docMk/>
          <pc:sldMk cId="158128181" sldId="1174"/>
        </pc:sldMkLst>
        <pc:spChg chg="del">
          <ac:chgData name="Steven L. Lagnena" userId="S::slagnena_nysutmail.org#ext#@neahq.onmicrosoft.com::459421ee-0c0c-4e5a-9193-3aa8e6364080" providerId="AD" clId="Web-{A4098224-A9CC-5E69-0C59-039A1BA65DEE}" dt="2022-12-06T18:23:02.248" v="34"/>
          <ac:spMkLst>
            <pc:docMk/>
            <pc:sldMk cId="158128181" sldId="1174"/>
            <ac:spMk id="3" creationId="{E90F637A-28BF-4A83-9C2E-79664D85C545}"/>
          </ac:spMkLst>
        </pc:spChg>
      </pc:sldChg>
      <pc:sldChg chg="ord">
        <pc:chgData name="Steven L. Lagnena" userId="S::slagnena_nysutmail.org#ext#@neahq.onmicrosoft.com::459421ee-0c0c-4e5a-9193-3aa8e6364080" providerId="AD" clId="Web-{A4098224-A9CC-5E69-0C59-039A1BA65DEE}" dt="2022-12-06T18:10:27.881" v="1"/>
        <pc:sldMkLst>
          <pc:docMk/>
          <pc:sldMk cId="871783194" sldId="1225"/>
        </pc:sldMkLst>
      </pc:sldChg>
      <pc:sldChg chg="modSp ord">
        <pc:chgData name="Steven L. Lagnena" userId="S::slagnena_nysutmail.org#ext#@neahq.onmicrosoft.com::459421ee-0c0c-4e5a-9193-3aa8e6364080" providerId="AD" clId="Web-{A4098224-A9CC-5E69-0C59-039A1BA65DEE}" dt="2022-12-06T18:18:38.443" v="27" actId="20577"/>
        <pc:sldMkLst>
          <pc:docMk/>
          <pc:sldMk cId="4161867808" sldId="1230"/>
        </pc:sldMkLst>
        <pc:spChg chg="mod">
          <ac:chgData name="Steven L. Lagnena" userId="S::slagnena_nysutmail.org#ext#@neahq.onmicrosoft.com::459421ee-0c0c-4e5a-9193-3aa8e6364080" providerId="AD" clId="Web-{A4098224-A9CC-5E69-0C59-039A1BA65DEE}" dt="2022-12-06T18:18:38.443" v="27" actId="20577"/>
          <ac:spMkLst>
            <pc:docMk/>
            <pc:sldMk cId="4161867808" sldId="1230"/>
            <ac:spMk id="3" creationId="{00000000-0000-0000-0000-000000000000}"/>
          </ac:spMkLst>
        </pc:spChg>
      </pc:sldChg>
      <pc:sldChg chg="modSp">
        <pc:chgData name="Steven L. Lagnena" userId="S::slagnena_nysutmail.org#ext#@neahq.onmicrosoft.com::459421ee-0c0c-4e5a-9193-3aa8e6364080" providerId="AD" clId="Web-{A4098224-A9CC-5E69-0C59-039A1BA65DEE}" dt="2022-12-06T18:48:50.560" v="202" actId="20577"/>
        <pc:sldMkLst>
          <pc:docMk/>
          <pc:sldMk cId="3707959305" sldId="1232"/>
        </pc:sldMkLst>
        <pc:spChg chg="mod">
          <ac:chgData name="Steven L. Lagnena" userId="S::slagnena_nysutmail.org#ext#@neahq.onmicrosoft.com::459421ee-0c0c-4e5a-9193-3aa8e6364080" providerId="AD" clId="Web-{A4098224-A9CC-5E69-0C59-039A1BA65DEE}" dt="2022-12-06T18:48:50.560" v="202" actId="20577"/>
          <ac:spMkLst>
            <pc:docMk/>
            <pc:sldMk cId="3707959305" sldId="1232"/>
            <ac:spMk id="2" creationId="{BB3D5FFD-7072-40C6-BF72-64DD29C81EBF}"/>
          </ac:spMkLst>
        </pc:spChg>
      </pc:sldChg>
      <pc:sldChg chg="ord">
        <pc:chgData name="Steven L. Lagnena" userId="S::slagnena_nysutmail.org#ext#@neahq.onmicrosoft.com::459421ee-0c0c-4e5a-9193-3aa8e6364080" providerId="AD" clId="Web-{A4098224-A9CC-5E69-0C59-039A1BA65DEE}" dt="2022-12-06T20:13:59.239" v="548"/>
        <pc:sldMkLst>
          <pc:docMk/>
          <pc:sldMk cId="3485474635" sldId="1235"/>
        </pc:sldMkLst>
      </pc:sldChg>
      <pc:sldChg chg="modSp">
        <pc:chgData name="Steven L. Lagnena" userId="S::slagnena_nysutmail.org#ext#@neahq.onmicrosoft.com::459421ee-0c0c-4e5a-9193-3aa8e6364080" providerId="AD" clId="Web-{A4098224-A9CC-5E69-0C59-039A1BA65DEE}" dt="2022-12-06T20:36:18.644" v="643" actId="20577"/>
        <pc:sldMkLst>
          <pc:docMk/>
          <pc:sldMk cId="2570283630" sldId="1238"/>
        </pc:sldMkLst>
        <pc:spChg chg="mod">
          <ac:chgData name="Steven L. Lagnena" userId="S::slagnena_nysutmail.org#ext#@neahq.onmicrosoft.com::459421ee-0c0c-4e5a-9193-3aa8e6364080" providerId="AD" clId="Web-{A4098224-A9CC-5E69-0C59-039A1BA65DEE}" dt="2022-12-06T20:36:18.644" v="643" actId="20577"/>
          <ac:spMkLst>
            <pc:docMk/>
            <pc:sldMk cId="2570283630" sldId="1238"/>
            <ac:spMk id="3" creationId="{00000000-0000-0000-0000-000000000000}"/>
          </ac:spMkLst>
        </pc:spChg>
      </pc:sldChg>
      <pc:sldChg chg="modSp">
        <pc:chgData name="Steven L. Lagnena" userId="S::slagnena_nysutmail.org#ext#@neahq.onmicrosoft.com::459421ee-0c0c-4e5a-9193-3aa8e6364080" providerId="AD" clId="Web-{A4098224-A9CC-5E69-0C59-039A1BA65DEE}" dt="2022-12-06T18:24:42.860" v="53" actId="20577"/>
        <pc:sldMkLst>
          <pc:docMk/>
          <pc:sldMk cId="3755197438" sldId="1246"/>
        </pc:sldMkLst>
        <pc:spChg chg="mod">
          <ac:chgData name="Steven L. Lagnena" userId="S::slagnena_nysutmail.org#ext#@neahq.onmicrosoft.com::459421ee-0c0c-4e5a-9193-3aa8e6364080" providerId="AD" clId="Web-{A4098224-A9CC-5E69-0C59-039A1BA65DEE}" dt="2022-12-06T18:24:42.860" v="53" actId="20577"/>
          <ac:spMkLst>
            <pc:docMk/>
            <pc:sldMk cId="3755197438" sldId="1246"/>
            <ac:spMk id="2" creationId="{585683AE-EF5F-7BBF-F74A-41F6E9ADF559}"/>
          </ac:spMkLst>
        </pc:spChg>
      </pc:sldChg>
      <pc:sldChg chg="modSp">
        <pc:chgData name="Steven L. Lagnena" userId="S::slagnena_nysutmail.org#ext#@neahq.onmicrosoft.com::459421ee-0c0c-4e5a-9193-3aa8e6364080" providerId="AD" clId="Web-{A4098224-A9CC-5E69-0C59-039A1BA65DEE}" dt="2022-12-06T18:26:49.692" v="128" actId="20577"/>
        <pc:sldMkLst>
          <pc:docMk/>
          <pc:sldMk cId="2096596360" sldId="1251"/>
        </pc:sldMkLst>
        <pc:spChg chg="mod">
          <ac:chgData name="Steven L. Lagnena" userId="S::slagnena_nysutmail.org#ext#@neahq.onmicrosoft.com::459421ee-0c0c-4e5a-9193-3aa8e6364080" providerId="AD" clId="Web-{A4098224-A9CC-5E69-0C59-039A1BA65DEE}" dt="2022-12-06T18:24:56.095" v="55" actId="20577"/>
          <ac:spMkLst>
            <pc:docMk/>
            <pc:sldMk cId="2096596360" sldId="1251"/>
            <ac:spMk id="2" creationId="{585683AE-EF5F-7BBF-F74A-41F6E9ADF559}"/>
          </ac:spMkLst>
        </pc:spChg>
        <pc:spChg chg="mod">
          <ac:chgData name="Steven L. Lagnena" userId="S::slagnena_nysutmail.org#ext#@neahq.onmicrosoft.com::459421ee-0c0c-4e5a-9193-3aa8e6364080" providerId="AD" clId="Web-{A4098224-A9CC-5E69-0C59-039A1BA65DEE}" dt="2022-12-06T18:26:49.692" v="128" actId="20577"/>
          <ac:spMkLst>
            <pc:docMk/>
            <pc:sldMk cId="2096596360" sldId="1251"/>
            <ac:spMk id="6" creationId="{4D6EE26F-F985-AEE8-A811-3778EF233FA4}"/>
          </ac:spMkLst>
        </pc:spChg>
      </pc:sldChg>
      <pc:sldChg chg="del">
        <pc:chgData name="Steven L. Lagnena" userId="S::slagnena_nysutmail.org#ext#@neahq.onmicrosoft.com::459421ee-0c0c-4e5a-9193-3aa8e6364080" providerId="AD" clId="Web-{A4098224-A9CC-5E69-0C59-039A1BA65DEE}" dt="2022-12-06T18:10:44.913" v="2"/>
        <pc:sldMkLst>
          <pc:docMk/>
          <pc:sldMk cId="2461338582" sldId="1252"/>
        </pc:sldMkLst>
      </pc:sldChg>
      <pc:sldChg chg="modSp add ord">
        <pc:chgData name="Steven L. Lagnena" userId="S::slagnena_nysutmail.org#ext#@neahq.onmicrosoft.com::459421ee-0c0c-4e5a-9193-3aa8e6364080" providerId="AD" clId="Web-{A4098224-A9CC-5E69-0C59-039A1BA65DEE}" dt="2022-12-06T18:22:54.169" v="33" actId="20577"/>
        <pc:sldMkLst>
          <pc:docMk/>
          <pc:sldMk cId="2790824598" sldId="1254"/>
        </pc:sldMkLst>
        <pc:spChg chg="mod">
          <ac:chgData name="Steven L. Lagnena" userId="S::slagnena_nysutmail.org#ext#@neahq.onmicrosoft.com::459421ee-0c0c-4e5a-9193-3aa8e6364080" providerId="AD" clId="Web-{A4098224-A9CC-5E69-0C59-039A1BA65DEE}" dt="2022-12-06T18:22:54.169" v="33" actId="20577"/>
          <ac:spMkLst>
            <pc:docMk/>
            <pc:sldMk cId="2790824598" sldId="1254"/>
            <ac:spMk id="2" creationId="{00000000-0000-0000-0000-000000000000}"/>
          </ac:spMkLst>
        </pc:spChg>
      </pc:sldChg>
      <pc:sldChg chg="modSp add ord replId">
        <pc:chgData name="Steven L. Lagnena" userId="S::slagnena_nysutmail.org#ext#@neahq.onmicrosoft.com::459421ee-0c0c-4e5a-9193-3aa8e6364080" providerId="AD" clId="Web-{A4098224-A9CC-5E69-0C59-039A1BA65DEE}" dt="2022-12-06T18:23:24.186" v="42" actId="20577"/>
        <pc:sldMkLst>
          <pc:docMk/>
          <pc:sldMk cId="2518202945" sldId="1255"/>
        </pc:sldMkLst>
        <pc:spChg chg="mod">
          <ac:chgData name="Steven L. Lagnena" userId="S::slagnena_nysutmail.org#ext#@neahq.onmicrosoft.com::459421ee-0c0c-4e5a-9193-3aa8e6364080" providerId="AD" clId="Web-{A4098224-A9CC-5E69-0C59-039A1BA65DEE}" dt="2022-12-06T18:23:24.186" v="42" actId="20577"/>
          <ac:spMkLst>
            <pc:docMk/>
            <pc:sldMk cId="2518202945" sldId="1255"/>
            <ac:spMk id="2" creationId="{00000000-0000-0000-0000-000000000000}"/>
          </ac:spMkLst>
        </pc:spChg>
      </pc:sldChg>
      <pc:sldChg chg="modSp add ord replId">
        <pc:chgData name="Steven L. Lagnena" userId="S::slagnena_nysutmail.org#ext#@neahq.onmicrosoft.com::459421ee-0c0c-4e5a-9193-3aa8e6364080" providerId="AD" clId="Web-{A4098224-A9CC-5E69-0C59-039A1BA65DEE}" dt="2022-12-06T18:24:28.438" v="51" actId="20577"/>
        <pc:sldMkLst>
          <pc:docMk/>
          <pc:sldMk cId="4168993862" sldId="1256"/>
        </pc:sldMkLst>
        <pc:spChg chg="mod">
          <ac:chgData name="Steven L. Lagnena" userId="S::slagnena_nysutmail.org#ext#@neahq.onmicrosoft.com::459421ee-0c0c-4e5a-9193-3aa8e6364080" providerId="AD" clId="Web-{A4098224-A9CC-5E69-0C59-039A1BA65DEE}" dt="2022-12-06T18:24:28.438" v="51" actId="20577"/>
          <ac:spMkLst>
            <pc:docMk/>
            <pc:sldMk cId="4168993862" sldId="1256"/>
            <ac:spMk id="2" creationId="{00000000-0000-0000-0000-000000000000}"/>
          </ac:spMkLst>
        </pc:spChg>
      </pc:sldChg>
      <pc:sldChg chg="modSp add ord replId">
        <pc:chgData name="Steven L. Lagnena" userId="S::slagnena_nysutmail.org#ext#@neahq.onmicrosoft.com::459421ee-0c0c-4e5a-9193-3aa8e6364080" providerId="AD" clId="Web-{A4098224-A9CC-5E69-0C59-039A1BA65DEE}" dt="2022-12-06T20:41:26.358" v="646" actId="20577"/>
        <pc:sldMkLst>
          <pc:docMk/>
          <pc:sldMk cId="1289083429" sldId="1257"/>
        </pc:sldMkLst>
        <pc:spChg chg="mod">
          <ac:chgData name="Steven L. Lagnena" userId="S::slagnena_nysutmail.org#ext#@neahq.onmicrosoft.com::459421ee-0c0c-4e5a-9193-3aa8e6364080" providerId="AD" clId="Web-{A4098224-A9CC-5E69-0C59-039A1BA65DEE}" dt="2022-12-06T20:41:26.358" v="646" actId="20577"/>
          <ac:spMkLst>
            <pc:docMk/>
            <pc:sldMk cId="1289083429" sldId="1257"/>
            <ac:spMk id="2" creationId="{00000000-0000-0000-0000-000000000000}"/>
          </ac:spMkLst>
        </pc:spChg>
      </pc:sldChg>
      <pc:sldChg chg="modSp add">
        <pc:chgData name="Steven L. Lagnena" userId="S::slagnena_nysutmail.org#ext#@neahq.onmicrosoft.com::459421ee-0c0c-4e5a-9193-3aa8e6364080" providerId="AD" clId="Web-{A4098224-A9CC-5E69-0C59-039A1BA65DEE}" dt="2022-12-06T19:02:24.303" v="547" actId="20577"/>
        <pc:sldMkLst>
          <pc:docMk/>
          <pc:sldMk cId="4238198178" sldId="1258"/>
        </pc:sldMkLst>
        <pc:spChg chg="mod">
          <ac:chgData name="Steven L. Lagnena" userId="S::slagnena_nysutmail.org#ext#@neahq.onmicrosoft.com::459421ee-0c0c-4e5a-9193-3aa8e6364080" providerId="AD" clId="Web-{A4098224-A9CC-5E69-0C59-039A1BA65DEE}" dt="2022-12-06T18:51:06.782" v="205" actId="20577"/>
          <ac:spMkLst>
            <pc:docMk/>
            <pc:sldMk cId="4238198178" sldId="1258"/>
            <ac:spMk id="2" creationId="{00000000-0000-0000-0000-000000000000}"/>
          </ac:spMkLst>
        </pc:spChg>
        <pc:spChg chg="mod">
          <ac:chgData name="Steven L. Lagnena" userId="S::slagnena_nysutmail.org#ext#@neahq.onmicrosoft.com::459421ee-0c0c-4e5a-9193-3aa8e6364080" providerId="AD" clId="Web-{A4098224-A9CC-5E69-0C59-039A1BA65DEE}" dt="2022-12-06T19:02:24.303" v="547" actId="20577"/>
          <ac:spMkLst>
            <pc:docMk/>
            <pc:sldMk cId="4238198178" sldId="1258"/>
            <ac:spMk id="97283" creationId="{00000000-0000-0000-0000-000000000000}"/>
          </ac:spMkLst>
        </pc:spChg>
      </pc:sldChg>
      <pc:sldChg chg="modSp add replId">
        <pc:chgData name="Steven L. Lagnena" userId="S::slagnena_nysutmail.org#ext#@neahq.onmicrosoft.com::459421ee-0c0c-4e5a-9193-3aa8e6364080" providerId="AD" clId="Web-{A4098224-A9CC-5E69-0C59-039A1BA65DEE}" dt="2022-12-06T20:41:52.906" v="652" actId="20577"/>
        <pc:sldMkLst>
          <pc:docMk/>
          <pc:sldMk cId="1899489676" sldId="1259"/>
        </pc:sldMkLst>
        <pc:spChg chg="mod">
          <ac:chgData name="Steven L. Lagnena" userId="S::slagnena_nysutmail.org#ext#@neahq.onmicrosoft.com::459421ee-0c0c-4e5a-9193-3aa8e6364080" providerId="AD" clId="Web-{A4098224-A9CC-5E69-0C59-039A1BA65DEE}" dt="2022-12-06T20:41:52.906" v="652" actId="20577"/>
          <ac:spMkLst>
            <pc:docMk/>
            <pc:sldMk cId="1899489676" sldId="1259"/>
            <ac:spMk id="2" creationId="{00000000-0000-0000-0000-000000000000}"/>
          </ac:spMkLst>
        </pc:spChg>
      </pc:sldChg>
      <pc:sldChg chg="modSp add replId">
        <pc:chgData name="Steven L. Lagnena" userId="S::slagnena_nysutmail.org#ext#@neahq.onmicrosoft.com::459421ee-0c0c-4e5a-9193-3aa8e6364080" providerId="AD" clId="Web-{A4098224-A9CC-5E69-0C59-039A1BA65DEE}" dt="2022-12-06T20:42:21.985" v="660" actId="20577"/>
        <pc:sldMkLst>
          <pc:docMk/>
          <pc:sldMk cId="3879771327" sldId="1260"/>
        </pc:sldMkLst>
        <pc:spChg chg="mod">
          <ac:chgData name="Steven L. Lagnena" userId="S::slagnena_nysutmail.org#ext#@neahq.onmicrosoft.com::459421ee-0c0c-4e5a-9193-3aa8e6364080" providerId="AD" clId="Web-{A4098224-A9CC-5E69-0C59-039A1BA65DEE}" dt="2022-12-06T20:42:21.985" v="660" actId="20577"/>
          <ac:spMkLst>
            <pc:docMk/>
            <pc:sldMk cId="3879771327" sldId="1260"/>
            <ac:spMk id="2" creationId="{00000000-0000-0000-0000-000000000000}"/>
          </ac:spMkLst>
        </pc:spChg>
      </pc:sldChg>
      <pc:sldChg chg="modSp add ord replId">
        <pc:chgData name="Steven L. Lagnena" userId="S::slagnena_nysutmail.org#ext#@neahq.onmicrosoft.com::459421ee-0c0c-4e5a-9193-3aa8e6364080" providerId="AD" clId="Web-{A4098224-A9CC-5E69-0C59-039A1BA65DEE}" dt="2022-12-06T20:42:39.986" v="671" actId="20577"/>
        <pc:sldMkLst>
          <pc:docMk/>
          <pc:sldMk cId="235175738" sldId="1261"/>
        </pc:sldMkLst>
        <pc:spChg chg="mod">
          <ac:chgData name="Steven L. Lagnena" userId="S::slagnena_nysutmail.org#ext#@neahq.onmicrosoft.com::459421ee-0c0c-4e5a-9193-3aa8e6364080" providerId="AD" clId="Web-{A4098224-A9CC-5E69-0C59-039A1BA65DEE}" dt="2022-12-06T20:42:39.986" v="671" actId="20577"/>
          <ac:spMkLst>
            <pc:docMk/>
            <pc:sldMk cId="235175738" sldId="1261"/>
            <ac:spMk id="2" creationId="{00000000-0000-0000-0000-000000000000}"/>
          </ac:spMkLst>
        </pc:spChg>
      </pc:sldChg>
    </pc:docChg>
  </pc:docChgLst>
  <pc:docChgLst>
    <pc:chgData name="Pulkrabek, Vanessa [MN]" userId="S::vanessa.pulkrabek_edmn.org#ext#@neahq.onmicrosoft.com::a81224d0-e988-4d62-a387-eaa8d26915eb" providerId="AD" clId="Web-{3E0B2484-DED2-2D59-F100-0D36BB98EDA6}"/>
    <pc:docChg chg="addSld modSld sldOrd addMainMaster modMainMaster">
      <pc:chgData name="Pulkrabek, Vanessa [MN]" userId="S::vanessa.pulkrabek_edmn.org#ext#@neahq.onmicrosoft.com::a81224d0-e988-4d62-a387-eaa8d26915eb" providerId="AD" clId="Web-{3E0B2484-DED2-2D59-F100-0D36BB98EDA6}" dt="2022-12-06T01:54:57.500" v="7" actId="1076"/>
      <pc:docMkLst>
        <pc:docMk/>
      </pc:docMkLst>
      <pc:sldChg chg="modSp add ord">
        <pc:chgData name="Pulkrabek, Vanessa [MN]" userId="S::vanessa.pulkrabek_edmn.org#ext#@neahq.onmicrosoft.com::a81224d0-e988-4d62-a387-eaa8d26915eb" providerId="AD" clId="Web-{3E0B2484-DED2-2D59-F100-0D36BB98EDA6}" dt="2022-12-06T01:54:57.500" v="7" actId="1076"/>
        <pc:sldMkLst>
          <pc:docMk/>
          <pc:sldMk cId="2461338582" sldId="1252"/>
        </pc:sldMkLst>
        <pc:spChg chg="mod">
          <ac:chgData name="Pulkrabek, Vanessa [MN]" userId="S::vanessa.pulkrabek_edmn.org#ext#@neahq.onmicrosoft.com::a81224d0-e988-4d62-a387-eaa8d26915eb" providerId="AD" clId="Web-{3E0B2484-DED2-2D59-F100-0D36BB98EDA6}" dt="2022-12-06T01:54:57.500" v="7" actId="1076"/>
          <ac:spMkLst>
            <pc:docMk/>
            <pc:sldMk cId="2461338582" sldId="1252"/>
            <ac:spMk id="2" creationId="{00000000-0000-0000-0000-000000000000}"/>
          </ac:spMkLst>
        </pc:spChg>
      </pc:sldChg>
      <pc:sldChg chg="add">
        <pc:chgData name="Pulkrabek, Vanessa [MN]" userId="S::vanessa.pulkrabek_edmn.org#ext#@neahq.onmicrosoft.com::a81224d0-e988-4d62-a387-eaa8d26915eb" providerId="AD" clId="Web-{3E0B2484-DED2-2D59-F100-0D36BB98EDA6}" dt="2022-12-06T01:53:52.702" v="1"/>
        <pc:sldMkLst>
          <pc:docMk/>
          <pc:sldMk cId="1410252410" sldId="1253"/>
        </pc:sldMkLst>
      </pc:sldChg>
      <pc:sldMasterChg chg="modSldLayout">
        <pc:chgData name="Pulkrabek, Vanessa [MN]" userId="S::vanessa.pulkrabek_edmn.org#ext#@neahq.onmicrosoft.com::a81224d0-e988-4d62-a387-eaa8d26915eb" providerId="AD" clId="Web-{3E0B2484-DED2-2D59-F100-0D36BB98EDA6}" dt="2022-12-06T01:53:52.639" v="0"/>
        <pc:sldMasterMkLst>
          <pc:docMk/>
          <pc:sldMasterMk cId="981069678" sldId="2147483666"/>
        </pc:sldMasterMkLst>
        <pc:sldLayoutChg chg="replId">
          <pc:chgData name="Pulkrabek, Vanessa [MN]" userId="S::vanessa.pulkrabek_edmn.org#ext#@neahq.onmicrosoft.com::a81224d0-e988-4d62-a387-eaa8d26915eb" providerId="AD" clId="Web-{3E0B2484-DED2-2D59-F100-0D36BB98EDA6}" dt="2022-12-06T01:53:52.639" v="0"/>
          <pc:sldLayoutMkLst>
            <pc:docMk/>
            <pc:sldMasterMk cId="981069678" sldId="2147483666"/>
            <pc:sldLayoutMk cId="559900649" sldId="2147483676"/>
          </pc:sldLayoutMkLst>
        </pc:sldLayoutChg>
      </pc:sldMasterChg>
      <pc:sldMasterChg chg="modSldLayout">
        <pc:chgData name="Pulkrabek, Vanessa [MN]" userId="S::vanessa.pulkrabek_edmn.org#ext#@neahq.onmicrosoft.com::a81224d0-e988-4d62-a387-eaa8d26915eb" providerId="AD" clId="Web-{3E0B2484-DED2-2D59-F100-0D36BB98EDA6}" dt="2022-12-06T01:53:52.639" v="0"/>
        <pc:sldMasterMkLst>
          <pc:docMk/>
          <pc:sldMasterMk cId="3775071122" sldId="2147483668"/>
        </pc:sldMasterMkLst>
        <pc:sldLayoutChg chg="replId">
          <pc:chgData name="Pulkrabek, Vanessa [MN]" userId="S::vanessa.pulkrabek_edmn.org#ext#@neahq.onmicrosoft.com::a81224d0-e988-4d62-a387-eaa8d26915eb" providerId="AD" clId="Web-{3E0B2484-DED2-2D59-F100-0D36BB98EDA6}" dt="2022-12-06T01:53:52.639" v="0"/>
          <pc:sldLayoutMkLst>
            <pc:docMk/>
            <pc:sldMasterMk cId="3775071122" sldId="2147483668"/>
            <pc:sldLayoutMk cId="2577814843" sldId="2147483674"/>
          </pc:sldLayoutMkLst>
        </pc:sldLayoutChg>
        <pc:sldLayoutChg chg="replId">
          <pc:chgData name="Pulkrabek, Vanessa [MN]" userId="S::vanessa.pulkrabek_edmn.org#ext#@neahq.onmicrosoft.com::a81224d0-e988-4d62-a387-eaa8d26915eb" providerId="AD" clId="Web-{3E0B2484-DED2-2D59-F100-0D36BB98EDA6}" dt="2022-12-06T01:53:52.639" v="0"/>
          <pc:sldLayoutMkLst>
            <pc:docMk/>
            <pc:sldMasterMk cId="3775071122" sldId="2147483668"/>
            <pc:sldLayoutMk cId="2414507367" sldId="2147483675"/>
          </pc:sldLayoutMkLst>
        </pc:sldLayoutChg>
      </pc:sldMasterChg>
      <pc:sldMasterChg chg="add addSldLayout">
        <pc:chgData name="Pulkrabek, Vanessa [MN]" userId="S::vanessa.pulkrabek_edmn.org#ext#@neahq.onmicrosoft.com::a81224d0-e988-4d62-a387-eaa8d26915eb" providerId="AD" clId="Web-{3E0B2484-DED2-2D59-F100-0D36BB98EDA6}" dt="2022-12-06T01:53:52.639" v="0"/>
        <pc:sldMasterMkLst>
          <pc:docMk/>
          <pc:sldMasterMk cId="3775071122" sldId="2147483673"/>
        </pc:sldMasterMkLst>
        <pc:sldLayoutChg chg="add">
          <pc:chgData name="Pulkrabek, Vanessa [MN]" userId="S::vanessa.pulkrabek_edmn.org#ext#@neahq.onmicrosoft.com::a81224d0-e988-4d62-a387-eaa8d26915eb" providerId="AD" clId="Web-{3E0B2484-DED2-2D59-F100-0D36BB98EDA6}" dt="2022-12-06T01:53:52.639" v="0"/>
          <pc:sldLayoutMkLst>
            <pc:docMk/>
            <pc:sldMasterMk cId="3775071122" sldId="2147483673"/>
            <pc:sldLayoutMk cId="633946773" sldId="2147483667"/>
          </pc:sldLayoutMkLst>
        </pc:sldLayoutChg>
        <pc:sldLayoutChg chg="add">
          <pc:chgData name="Pulkrabek, Vanessa [MN]" userId="S::vanessa.pulkrabek_edmn.org#ext#@neahq.onmicrosoft.com::a81224d0-e988-4d62-a387-eaa8d26915eb" providerId="AD" clId="Web-{3E0B2484-DED2-2D59-F100-0D36BB98EDA6}" dt="2022-12-06T01:53:52.639" v="0"/>
          <pc:sldLayoutMkLst>
            <pc:docMk/>
            <pc:sldMasterMk cId="3775071122" sldId="2147483673"/>
            <pc:sldLayoutMk cId="2414507367" sldId="2147483669"/>
          </pc:sldLayoutMkLst>
        </pc:sldLayoutChg>
        <pc:sldLayoutChg chg="add">
          <pc:chgData name="Pulkrabek, Vanessa [MN]" userId="S::vanessa.pulkrabek_edmn.org#ext#@neahq.onmicrosoft.com::a81224d0-e988-4d62-a387-eaa8d26915eb" providerId="AD" clId="Web-{3E0B2484-DED2-2D59-F100-0D36BB98EDA6}" dt="2022-12-06T01:53:52.639" v="0"/>
          <pc:sldLayoutMkLst>
            <pc:docMk/>
            <pc:sldMasterMk cId="3775071122" sldId="2147483673"/>
            <pc:sldLayoutMk cId="1959103600" sldId="2147483670"/>
          </pc:sldLayoutMkLst>
        </pc:sldLayoutChg>
        <pc:sldLayoutChg chg="add">
          <pc:chgData name="Pulkrabek, Vanessa [MN]" userId="S::vanessa.pulkrabek_edmn.org#ext#@neahq.onmicrosoft.com::a81224d0-e988-4d62-a387-eaa8d26915eb" providerId="AD" clId="Web-{3E0B2484-DED2-2D59-F100-0D36BB98EDA6}" dt="2022-12-06T01:53:52.639" v="0"/>
          <pc:sldLayoutMkLst>
            <pc:docMk/>
            <pc:sldMasterMk cId="3775071122" sldId="2147483673"/>
            <pc:sldLayoutMk cId="788737671" sldId="2147483672"/>
          </pc:sldLayoutMkLst>
        </pc:sldLayoutChg>
      </pc:sldMasterChg>
    </pc:docChg>
  </pc:docChgLst>
  <pc:docChgLst>
    <pc:chgData name="Guest User" userId="S::urn:spo:anon#701c719389ca1da9523e007a658960a25f6d148929373ee3e3f4e8b1cc7a2eba::" providerId="AD" clId="Web-{FA808CD1-00EE-922E-E2C8-7A871A2C7D41}"/>
    <pc:docChg chg="modSld sldOrd">
      <pc:chgData name="Guest User" userId="S::urn:spo:anon#701c719389ca1da9523e007a658960a25f6d148929373ee3e3f4e8b1cc7a2eba::" providerId="AD" clId="Web-{FA808CD1-00EE-922E-E2C8-7A871A2C7D41}" dt="2022-12-08T01:59:24.042" v="591" actId="20577"/>
      <pc:docMkLst>
        <pc:docMk/>
      </pc:docMkLst>
      <pc:sldChg chg="modSp">
        <pc:chgData name="Guest User" userId="S::urn:spo:anon#701c719389ca1da9523e007a658960a25f6d148929373ee3e3f4e8b1cc7a2eba::" providerId="AD" clId="Web-{FA808CD1-00EE-922E-E2C8-7A871A2C7D41}" dt="2022-12-08T01:42:14.893" v="232" actId="20577"/>
        <pc:sldMkLst>
          <pc:docMk/>
          <pc:sldMk cId="3707959305" sldId="1232"/>
        </pc:sldMkLst>
        <pc:spChg chg="mod">
          <ac:chgData name="Guest User" userId="S::urn:spo:anon#701c719389ca1da9523e007a658960a25f6d148929373ee3e3f4e8b1cc7a2eba::" providerId="AD" clId="Web-{FA808CD1-00EE-922E-E2C8-7A871A2C7D41}" dt="2022-12-08T01:39:22.543" v="162" actId="1076"/>
          <ac:spMkLst>
            <pc:docMk/>
            <pc:sldMk cId="3707959305" sldId="1232"/>
            <ac:spMk id="2" creationId="{BB3D5FFD-7072-40C6-BF72-64DD29C81EBF}"/>
          </ac:spMkLst>
        </pc:spChg>
        <pc:spChg chg="mod">
          <ac:chgData name="Guest User" userId="S::urn:spo:anon#701c719389ca1da9523e007a658960a25f6d148929373ee3e3f4e8b1cc7a2eba::" providerId="AD" clId="Web-{FA808CD1-00EE-922E-E2C8-7A871A2C7D41}" dt="2022-12-08T01:42:14.893" v="232" actId="20577"/>
          <ac:spMkLst>
            <pc:docMk/>
            <pc:sldMk cId="3707959305" sldId="1232"/>
            <ac:spMk id="6" creationId="{4EE745EB-1E1F-42FB-AA6C-3A69DFADC19B}"/>
          </ac:spMkLst>
        </pc:spChg>
      </pc:sldChg>
      <pc:sldChg chg="modSp ord">
        <pc:chgData name="Guest User" userId="S::urn:spo:anon#701c719389ca1da9523e007a658960a25f6d148929373ee3e3f4e8b1cc7a2eba::" providerId="AD" clId="Web-{FA808CD1-00EE-922E-E2C8-7A871A2C7D41}" dt="2022-12-08T01:52:19.979" v="510" actId="20577"/>
        <pc:sldMkLst>
          <pc:docMk/>
          <pc:sldMk cId="1597861146" sldId="1233"/>
        </pc:sldMkLst>
        <pc:spChg chg="mod">
          <ac:chgData name="Guest User" userId="S::urn:spo:anon#701c719389ca1da9523e007a658960a25f6d148929373ee3e3f4e8b1cc7a2eba::" providerId="AD" clId="Web-{FA808CD1-00EE-922E-E2C8-7A871A2C7D41}" dt="2022-12-08T01:52:19.979" v="510" actId="20577"/>
          <ac:spMkLst>
            <pc:docMk/>
            <pc:sldMk cId="1597861146" sldId="1233"/>
            <ac:spMk id="5" creationId="{00000000-0000-0000-0000-000000000000}"/>
          </ac:spMkLst>
        </pc:spChg>
      </pc:sldChg>
      <pc:sldChg chg="modSp">
        <pc:chgData name="Guest User" userId="S::urn:spo:anon#701c719389ca1da9523e007a658960a25f6d148929373ee3e3f4e8b1cc7a2eba::" providerId="AD" clId="Web-{FA808CD1-00EE-922E-E2C8-7A871A2C7D41}" dt="2022-12-08T01:57:50.414" v="578" actId="14100"/>
        <pc:sldMkLst>
          <pc:docMk/>
          <pc:sldMk cId="2570283630" sldId="1238"/>
        </pc:sldMkLst>
        <pc:spChg chg="mod">
          <ac:chgData name="Guest User" userId="S::urn:spo:anon#701c719389ca1da9523e007a658960a25f6d148929373ee3e3f4e8b1cc7a2eba::" providerId="AD" clId="Web-{FA808CD1-00EE-922E-E2C8-7A871A2C7D41}" dt="2022-12-08T01:57:50.414" v="578" actId="14100"/>
          <ac:spMkLst>
            <pc:docMk/>
            <pc:sldMk cId="2570283630" sldId="1238"/>
            <ac:spMk id="3" creationId="{00000000-0000-0000-0000-000000000000}"/>
          </ac:spMkLst>
        </pc:spChg>
      </pc:sldChg>
      <pc:sldChg chg="modSp">
        <pc:chgData name="Guest User" userId="S::urn:spo:anon#701c719389ca1da9523e007a658960a25f6d148929373ee3e3f4e8b1cc7a2eba::" providerId="AD" clId="Web-{FA808CD1-00EE-922E-E2C8-7A871A2C7D41}" dt="2022-12-08T01:59:24.042" v="591" actId="20577"/>
        <pc:sldMkLst>
          <pc:docMk/>
          <pc:sldMk cId="4238198178" sldId="1258"/>
        </pc:sldMkLst>
        <pc:spChg chg="mod">
          <ac:chgData name="Guest User" userId="S::urn:spo:anon#701c719389ca1da9523e007a658960a25f6d148929373ee3e3f4e8b1cc7a2eba::" providerId="AD" clId="Web-{FA808CD1-00EE-922E-E2C8-7A871A2C7D41}" dt="2022-12-08T01:33:12.279" v="28" actId="20577"/>
          <ac:spMkLst>
            <pc:docMk/>
            <pc:sldMk cId="4238198178" sldId="1258"/>
            <ac:spMk id="2" creationId="{00000000-0000-0000-0000-000000000000}"/>
          </ac:spMkLst>
        </pc:spChg>
        <pc:spChg chg="mod">
          <ac:chgData name="Guest User" userId="S::urn:spo:anon#701c719389ca1da9523e007a658960a25f6d148929373ee3e3f4e8b1cc7a2eba::" providerId="AD" clId="Web-{FA808CD1-00EE-922E-E2C8-7A871A2C7D41}" dt="2022-12-08T01:59:24.042" v="591" actId="20577"/>
          <ac:spMkLst>
            <pc:docMk/>
            <pc:sldMk cId="4238198178" sldId="1258"/>
            <ac:spMk id="97283" creationId="{00000000-0000-0000-0000-000000000000}"/>
          </ac:spMkLst>
        </pc:spChg>
      </pc:sldChg>
    </pc:docChg>
  </pc:docChgLst>
  <pc:docChgLst>
    <pc:chgData name="Guest User" userId="S::urn:spo:anon#2ea1203d60072e0d27a4565496ca1e6cd8a8d553e90c2626ab8b1265fb15be13::" providerId="AD" clId="Web-{93CBC9B8-5041-545B-82D2-5A699FF2D511}"/>
    <pc:docChg chg="modSld">
      <pc:chgData name="Guest User" userId="S::urn:spo:anon#2ea1203d60072e0d27a4565496ca1e6cd8a8d553e90c2626ab8b1265fb15be13::" providerId="AD" clId="Web-{93CBC9B8-5041-545B-82D2-5A699FF2D511}" dt="2022-03-29T18:59:32.119" v="32" actId="14100"/>
      <pc:docMkLst>
        <pc:docMk/>
      </pc:docMkLst>
      <pc:sldChg chg="delSp">
        <pc:chgData name="Guest User" userId="S::urn:spo:anon#2ea1203d60072e0d27a4565496ca1e6cd8a8d553e90c2626ab8b1265fb15be13::" providerId="AD" clId="Web-{93CBC9B8-5041-545B-82D2-5A699FF2D511}" dt="2022-03-29T18:53:17.763" v="0"/>
        <pc:sldMkLst>
          <pc:docMk/>
          <pc:sldMk cId="626504362" sldId="1224"/>
        </pc:sldMkLst>
        <pc:spChg chg="del">
          <ac:chgData name="Guest User" userId="S::urn:spo:anon#2ea1203d60072e0d27a4565496ca1e6cd8a8d553e90c2626ab8b1265fb15be13::" providerId="AD" clId="Web-{93CBC9B8-5041-545B-82D2-5A699FF2D511}" dt="2022-03-29T18:53:17.763" v="0"/>
          <ac:spMkLst>
            <pc:docMk/>
            <pc:sldMk cId="626504362" sldId="1224"/>
            <ac:spMk id="4" creationId="{00000000-0000-0000-0000-000000000000}"/>
          </ac:spMkLst>
        </pc:spChg>
      </pc:sldChg>
      <pc:sldChg chg="delSp">
        <pc:chgData name="Guest User" userId="S::urn:spo:anon#2ea1203d60072e0d27a4565496ca1e6cd8a8d553e90c2626ab8b1265fb15be13::" providerId="AD" clId="Web-{93CBC9B8-5041-545B-82D2-5A699FF2D511}" dt="2022-03-29T18:53:39.123" v="1"/>
        <pc:sldMkLst>
          <pc:docMk/>
          <pc:sldMk cId="3345589950" sldId="1227"/>
        </pc:sldMkLst>
        <pc:spChg chg="del">
          <ac:chgData name="Guest User" userId="S::urn:spo:anon#2ea1203d60072e0d27a4565496ca1e6cd8a8d553e90c2626ab8b1265fb15be13::" providerId="AD" clId="Web-{93CBC9B8-5041-545B-82D2-5A699FF2D511}" dt="2022-03-29T18:53:39.123" v="1"/>
          <ac:spMkLst>
            <pc:docMk/>
            <pc:sldMk cId="3345589950" sldId="1227"/>
            <ac:spMk id="2" creationId="{6E6D94D2-4683-4973-A3C1-E83896C97FF3}"/>
          </ac:spMkLst>
        </pc:spChg>
      </pc:sldChg>
      <pc:sldChg chg="delSp">
        <pc:chgData name="Guest User" userId="S::urn:spo:anon#2ea1203d60072e0d27a4565496ca1e6cd8a8d553e90c2626ab8b1265fb15be13::" providerId="AD" clId="Web-{93CBC9B8-5041-545B-82D2-5A699FF2D511}" dt="2022-03-29T18:53:49.216" v="2"/>
        <pc:sldMkLst>
          <pc:docMk/>
          <pc:sldMk cId="1974674074" sldId="1228"/>
        </pc:sldMkLst>
        <pc:spChg chg="del">
          <ac:chgData name="Guest User" userId="S::urn:spo:anon#2ea1203d60072e0d27a4565496ca1e6cd8a8d553e90c2626ab8b1265fb15be13::" providerId="AD" clId="Web-{93CBC9B8-5041-545B-82D2-5A699FF2D511}" dt="2022-03-29T18:53:49.216" v="2"/>
          <ac:spMkLst>
            <pc:docMk/>
            <pc:sldMk cId="1974674074" sldId="1228"/>
            <ac:spMk id="2" creationId="{F5051FA0-C104-41B1-AD51-FE9A07BEA03B}"/>
          </ac:spMkLst>
        </pc:spChg>
      </pc:sldChg>
      <pc:sldChg chg="addSp modSp">
        <pc:chgData name="Guest User" userId="S::urn:spo:anon#2ea1203d60072e0d27a4565496ca1e6cd8a8d553e90c2626ab8b1265fb15be13::" providerId="AD" clId="Web-{93CBC9B8-5041-545B-82D2-5A699FF2D511}" dt="2022-03-29T18:56:11.043" v="11" actId="20577"/>
        <pc:sldMkLst>
          <pc:docMk/>
          <pc:sldMk cId="4161867808" sldId="1230"/>
        </pc:sldMkLst>
        <pc:spChg chg="mod">
          <ac:chgData name="Guest User" userId="S::urn:spo:anon#2ea1203d60072e0d27a4565496ca1e6cd8a8d553e90c2626ab8b1265fb15be13::" providerId="AD" clId="Web-{93CBC9B8-5041-545B-82D2-5A699FF2D511}" dt="2022-03-29T18:56:11.043" v="11" actId="20577"/>
          <ac:spMkLst>
            <pc:docMk/>
            <pc:sldMk cId="4161867808" sldId="1230"/>
            <ac:spMk id="3" creationId="{00000000-0000-0000-0000-000000000000}"/>
          </ac:spMkLst>
        </pc:spChg>
        <pc:picChg chg="add mod">
          <ac:chgData name="Guest User" userId="S::urn:spo:anon#2ea1203d60072e0d27a4565496ca1e6cd8a8d553e90c2626ab8b1265fb15be13::" providerId="AD" clId="Web-{93CBC9B8-5041-545B-82D2-5A699FF2D511}" dt="2022-03-29T18:56:02.996" v="9" actId="1076"/>
          <ac:picMkLst>
            <pc:docMk/>
            <pc:sldMk cId="4161867808" sldId="1230"/>
            <ac:picMk id="5" creationId="{759FE50B-7B3C-8FF3-3235-804116182505}"/>
          </ac:picMkLst>
        </pc:picChg>
        <pc:picChg chg="add mod">
          <ac:chgData name="Guest User" userId="S::urn:spo:anon#2ea1203d60072e0d27a4565496ca1e6cd8a8d553e90c2626ab8b1265fb15be13::" providerId="AD" clId="Web-{93CBC9B8-5041-545B-82D2-5A699FF2D511}" dt="2022-03-29T18:56:08.262" v="10" actId="14100"/>
          <ac:picMkLst>
            <pc:docMk/>
            <pc:sldMk cId="4161867808" sldId="1230"/>
            <ac:picMk id="7" creationId="{DB6A23BB-C755-2593-4A89-4192C23A37D4}"/>
          </ac:picMkLst>
        </pc:picChg>
      </pc:sldChg>
      <pc:sldChg chg="delSp">
        <pc:chgData name="Guest User" userId="S::urn:spo:anon#2ea1203d60072e0d27a4565496ca1e6cd8a8d553e90c2626ab8b1265fb15be13::" providerId="AD" clId="Web-{93CBC9B8-5041-545B-82D2-5A699FF2D511}" dt="2022-03-29T18:56:20.215" v="12"/>
        <pc:sldMkLst>
          <pc:docMk/>
          <pc:sldMk cId="214316526" sldId="1231"/>
        </pc:sldMkLst>
        <pc:spChg chg="del">
          <ac:chgData name="Guest User" userId="S::urn:spo:anon#2ea1203d60072e0d27a4565496ca1e6cd8a8d553e90c2626ab8b1265fb15be13::" providerId="AD" clId="Web-{93CBC9B8-5041-545B-82D2-5A699FF2D511}" dt="2022-03-29T18:56:20.215" v="12"/>
          <ac:spMkLst>
            <pc:docMk/>
            <pc:sldMk cId="214316526" sldId="1231"/>
            <ac:spMk id="3" creationId="{00000000-0000-0000-0000-000000000000}"/>
          </ac:spMkLst>
        </pc:spChg>
      </pc:sldChg>
      <pc:sldChg chg="addSp modSp mod setBg">
        <pc:chgData name="Guest User" userId="S::urn:spo:anon#2ea1203d60072e0d27a4565496ca1e6cd8a8d553e90c2626ab8b1265fb15be13::" providerId="AD" clId="Web-{93CBC9B8-5041-545B-82D2-5A699FF2D511}" dt="2022-03-29T18:57:25.277" v="20" actId="14100"/>
        <pc:sldMkLst>
          <pc:docMk/>
          <pc:sldMk cId="3707959305" sldId="1232"/>
        </pc:sldMkLst>
        <pc:spChg chg="mod">
          <ac:chgData name="Guest User" userId="S::urn:spo:anon#2ea1203d60072e0d27a4565496ca1e6cd8a8d553e90c2626ab8b1265fb15be13::" providerId="AD" clId="Web-{93CBC9B8-5041-545B-82D2-5A699FF2D511}" dt="2022-03-29T18:57:09.261" v="15"/>
          <ac:spMkLst>
            <pc:docMk/>
            <pc:sldMk cId="3707959305" sldId="1232"/>
            <ac:spMk id="2" creationId="{BB3D5FFD-7072-40C6-BF72-64DD29C81EBF}"/>
          </ac:spMkLst>
        </pc:spChg>
        <pc:spChg chg="mod ord">
          <ac:chgData name="Guest User" userId="S::urn:spo:anon#2ea1203d60072e0d27a4565496ca1e6cd8a8d553e90c2626ab8b1265fb15be13::" providerId="AD" clId="Web-{93CBC9B8-5041-545B-82D2-5A699FF2D511}" dt="2022-03-29T18:57:25.277" v="20" actId="14100"/>
          <ac:spMkLst>
            <pc:docMk/>
            <pc:sldMk cId="3707959305" sldId="1232"/>
            <ac:spMk id="6" creationId="{4EE745EB-1E1F-42FB-AA6C-3A69DFADC19B}"/>
          </ac:spMkLst>
        </pc:spChg>
        <pc:spChg chg="add">
          <ac:chgData name="Guest User" userId="S::urn:spo:anon#2ea1203d60072e0d27a4565496ca1e6cd8a8d553e90c2626ab8b1265fb15be13::" providerId="AD" clId="Web-{93CBC9B8-5041-545B-82D2-5A699FF2D511}" dt="2022-03-29T18:57:09.261" v="15"/>
          <ac:spMkLst>
            <pc:docMk/>
            <pc:sldMk cId="3707959305" sldId="1232"/>
            <ac:spMk id="71" creationId="{873ECEC8-0F24-45B8-950F-35FC94BCEAC8}"/>
          </ac:spMkLst>
        </pc:spChg>
        <pc:spChg chg="add">
          <ac:chgData name="Guest User" userId="S::urn:spo:anon#2ea1203d60072e0d27a4565496ca1e6cd8a8d553e90c2626ab8b1265fb15be13::" providerId="AD" clId="Web-{93CBC9B8-5041-545B-82D2-5A699FF2D511}" dt="2022-03-29T18:57:09.261" v="15"/>
          <ac:spMkLst>
            <pc:docMk/>
            <pc:sldMk cId="3707959305" sldId="1232"/>
            <ac:spMk id="75" creationId="{7D417315-0A35-4882-ABD2-ABE3C89E5DCF}"/>
          </ac:spMkLst>
        </pc:spChg>
        <pc:spChg chg="add">
          <ac:chgData name="Guest User" userId="S::urn:spo:anon#2ea1203d60072e0d27a4565496ca1e6cd8a8d553e90c2626ab8b1265fb15be13::" providerId="AD" clId="Web-{93CBC9B8-5041-545B-82D2-5A699FF2D511}" dt="2022-03-29T18:57:09.261" v="15"/>
          <ac:spMkLst>
            <pc:docMk/>
            <pc:sldMk cId="3707959305" sldId="1232"/>
            <ac:spMk id="77" creationId="{8B53612E-ADB2-4457-9688-89506397AF28}"/>
          </ac:spMkLst>
        </pc:spChg>
        <pc:picChg chg="mod">
          <ac:chgData name="Guest User" userId="S::urn:spo:anon#2ea1203d60072e0d27a4565496ca1e6cd8a8d553e90c2626ab8b1265fb15be13::" providerId="AD" clId="Web-{93CBC9B8-5041-545B-82D2-5A699FF2D511}" dt="2022-03-29T18:57:09.261" v="15"/>
          <ac:picMkLst>
            <pc:docMk/>
            <pc:sldMk cId="3707959305" sldId="1232"/>
            <ac:picMk id="1026" creationId="{9C890F9A-1CEE-44EA-A95F-E6AA26313CD8}"/>
          </ac:picMkLst>
        </pc:picChg>
        <pc:cxnChg chg="add">
          <ac:chgData name="Guest User" userId="S::urn:spo:anon#2ea1203d60072e0d27a4565496ca1e6cd8a8d553e90c2626ab8b1265fb15be13::" providerId="AD" clId="Web-{93CBC9B8-5041-545B-82D2-5A699FF2D511}" dt="2022-03-29T18:57:09.261" v="15"/>
          <ac:cxnSpMkLst>
            <pc:docMk/>
            <pc:sldMk cId="3707959305" sldId="1232"/>
            <ac:cxnSpMk id="73" creationId="{89EB8C68-FF1B-4849-867B-32D29B19F102}"/>
          </ac:cxnSpMkLst>
        </pc:cxnChg>
      </pc:sldChg>
      <pc:sldChg chg="addSp delSp modSp">
        <pc:chgData name="Guest User" userId="S::urn:spo:anon#2ea1203d60072e0d27a4565496ca1e6cd8a8d553e90c2626ab8b1265fb15be13::" providerId="AD" clId="Web-{93CBC9B8-5041-545B-82D2-5A699FF2D511}" dt="2022-03-29T18:59:32.119" v="32" actId="14100"/>
        <pc:sldMkLst>
          <pc:docMk/>
          <pc:sldMk cId="2570283630" sldId="1238"/>
        </pc:sldMkLst>
        <pc:spChg chg="mod">
          <ac:chgData name="Guest User" userId="S::urn:spo:anon#2ea1203d60072e0d27a4565496ca1e6cd8a8d553e90c2626ab8b1265fb15be13::" providerId="AD" clId="Web-{93CBC9B8-5041-545B-82D2-5A699FF2D511}" dt="2022-03-29T18:59:32.119" v="32" actId="14100"/>
          <ac:spMkLst>
            <pc:docMk/>
            <pc:sldMk cId="2570283630" sldId="1238"/>
            <ac:spMk id="3" creationId="{00000000-0000-0000-0000-000000000000}"/>
          </ac:spMkLst>
        </pc:spChg>
        <pc:spChg chg="add del mod">
          <ac:chgData name="Guest User" userId="S::urn:spo:anon#2ea1203d60072e0d27a4565496ca1e6cd8a8d553e90c2626ab8b1265fb15be13::" providerId="AD" clId="Web-{93CBC9B8-5041-545B-82D2-5A699FF2D511}" dt="2022-03-29T18:59:07.854" v="27"/>
          <ac:spMkLst>
            <pc:docMk/>
            <pc:sldMk cId="2570283630" sldId="1238"/>
            <ac:spMk id="5" creationId="{921DF413-80A2-BDAF-1552-82732656E071}"/>
          </ac:spMkLst>
        </pc:spChg>
        <pc:picChg chg="add mod">
          <ac:chgData name="Guest User" userId="S::urn:spo:anon#2ea1203d60072e0d27a4565496ca1e6cd8a8d553e90c2626ab8b1265fb15be13::" providerId="AD" clId="Web-{93CBC9B8-5041-545B-82D2-5A699FF2D511}" dt="2022-03-29T18:59:11.901" v="28" actId="1076"/>
          <ac:picMkLst>
            <pc:docMk/>
            <pc:sldMk cId="2570283630" sldId="1238"/>
            <ac:picMk id="4" creationId="{A78A6245-0058-BDCC-B8AD-19D7BF8A71CB}"/>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2EF47FA-2870-4F60-BBB9-6263B10F2A4C}"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1ED816F2-A653-4FD9-B70C-EF325477D18A}">
      <dgm:prSet custT="1"/>
      <dgm:spPr/>
      <dgm:t>
        <a:bodyPr/>
        <a:lstStyle/>
        <a:p>
          <a:pPr rtl="0"/>
          <a:r>
            <a:rPr lang="en-US" sz="3600">
              <a:latin typeface="Trebuchet MS" panose="020B0603020202020204"/>
            </a:rPr>
            <a:t>How Can the Problem Be Solved?</a:t>
          </a:r>
          <a:r>
            <a:rPr lang="en-US" sz="3600"/>
            <a:t> – Step </a:t>
          </a:r>
          <a:r>
            <a:rPr lang="en-US" sz="3600">
              <a:latin typeface="Trebuchet MS" panose="020B0603020202020204"/>
            </a:rPr>
            <a:t>3</a:t>
          </a:r>
          <a:endParaRPr lang="en-US" sz="3600"/>
        </a:p>
      </dgm:t>
    </dgm:pt>
    <dgm:pt modelId="{C121A468-B74F-43A4-BFEF-29DF26A113DC}" type="parTrans" cxnId="{71F7BFB0-7C12-4898-8203-F9BCB9987D2B}">
      <dgm:prSet/>
      <dgm:spPr/>
      <dgm:t>
        <a:bodyPr/>
        <a:lstStyle/>
        <a:p>
          <a:endParaRPr lang="en-US"/>
        </a:p>
      </dgm:t>
    </dgm:pt>
    <dgm:pt modelId="{EA015613-9DB4-419B-973A-7136820AAEC7}" type="sibTrans" cxnId="{71F7BFB0-7C12-4898-8203-F9BCB9987D2B}">
      <dgm:prSet/>
      <dgm:spPr/>
      <dgm:t>
        <a:bodyPr/>
        <a:lstStyle/>
        <a:p>
          <a:endParaRPr lang="en-US"/>
        </a:p>
      </dgm:t>
    </dgm:pt>
    <dgm:pt modelId="{B97E64AD-0B34-4FB7-832A-AC6CFC6EE897}">
      <dgm:prSet phldr="0" custT="1"/>
      <dgm:spPr/>
      <dgm:t>
        <a:bodyPr/>
        <a:lstStyle/>
        <a:p>
          <a:pPr rtl="0"/>
          <a:r>
            <a:rPr lang="en-US" sz="3600"/>
            <a:t>W</a:t>
          </a:r>
          <a:r>
            <a:rPr lang="en-US" sz="3200"/>
            <a:t>hat are people willing to risk to solve the problem?</a:t>
          </a:r>
        </a:p>
      </dgm:t>
    </dgm:pt>
    <dgm:pt modelId="{5D951B94-6520-4794-8EC1-803FEFF4D6A2}" type="parTrans" cxnId="{D66F8F6F-9C70-454E-AC61-E5FFEA918F1A}">
      <dgm:prSet/>
      <dgm:spPr/>
      <dgm:t>
        <a:bodyPr/>
        <a:lstStyle/>
        <a:p>
          <a:endParaRPr lang="en-US"/>
        </a:p>
      </dgm:t>
    </dgm:pt>
    <dgm:pt modelId="{07344AFA-D24F-4EFC-B816-D267A0F9C562}" type="sibTrans" cxnId="{D66F8F6F-9C70-454E-AC61-E5FFEA918F1A}">
      <dgm:prSet/>
      <dgm:spPr/>
      <dgm:t>
        <a:bodyPr/>
        <a:lstStyle/>
        <a:p>
          <a:endParaRPr lang="en-US"/>
        </a:p>
      </dgm:t>
    </dgm:pt>
    <dgm:pt modelId="{A8F8ADFB-85CE-4643-B254-F1767AAC4582}">
      <dgm:prSet custT="1"/>
      <dgm:spPr/>
      <dgm:t>
        <a:bodyPr/>
        <a:lstStyle/>
        <a:p>
          <a:pPr rtl="0"/>
          <a:r>
            <a:rPr lang="en-US" sz="3200"/>
            <a:t>Who has the power to provide relief on this problem?</a:t>
          </a:r>
        </a:p>
      </dgm:t>
    </dgm:pt>
    <dgm:pt modelId="{100A24F4-EEE6-4D61-8B8C-221D5E168E3A}" type="parTrans" cxnId="{E69CE11F-5A74-4DAD-8D0B-B0AE3D429ACC}">
      <dgm:prSet/>
      <dgm:spPr/>
      <dgm:t>
        <a:bodyPr/>
        <a:lstStyle/>
        <a:p>
          <a:endParaRPr lang="en-US"/>
        </a:p>
      </dgm:t>
    </dgm:pt>
    <dgm:pt modelId="{60869AE2-56BA-43F6-9AD1-E90CC0BACC20}" type="sibTrans" cxnId="{E69CE11F-5A74-4DAD-8D0B-B0AE3D429ACC}">
      <dgm:prSet/>
      <dgm:spPr/>
      <dgm:t>
        <a:bodyPr/>
        <a:lstStyle/>
        <a:p>
          <a:endParaRPr lang="en-US"/>
        </a:p>
      </dgm:t>
    </dgm:pt>
    <dgm:pt modelId="{3FE776A5-2D67-4806-ADB1-77F65CDD95D2}">
      <dgm:prSet custT="1"/>
      <dgm:spPr/>
      <dgm:t>
        <a:bodyPr/>
        <a:lstStyle/>
        <a:p>
          <a:pPr rtl="0"/>
          <a:r>
            <a:rPr lang="en-US" sz="3200"/>
            <a:t>Once this problem is “solved” who will the story be about?</a:t>
          </a:r>
        </a:p>
      </dgm:t>
    </dgm:pt>
    <dgm:pt modelId="{3453AC71-4296-4862-939A-4BEDA425C64E}" type="parTrans" cxnId="{2A02348A-94D6-45A5-A69C-2B69D90DC51F}">
      <dgm:prSet/>
      <dgm:spPr/>
      <dgm:t>
        <a:bodyPr/>
        <a:lstStyle/>
        <a:p>
          <a:endParaRPr lang="en-US"/>
        </a:p>
      </dgm:t>
    </dgm:pt>
    <dgm:pt modelId="{12BB791C-0654-4487-A2B2-998D2A9B6AA4}" type="sibTrans" cxnId="{2A02348A-94D6-45A5-A69C-2B69D90DC51F}">
      <dgm:prSet/>
      <dgm:spPr/>
      <dgm:t>
        <a:bodyPr/>
        <a:lstStyle/>
        <a:p>
          <a:endParaRPr lang="en-US"/>
        </a:p>
      </dgm:t>
    </dgm:pt>
    <dgm:pt modelId="{37D18C50-DB44-4BB4-8AA9-D014E00C8ADB}" type="pres">
      <dgm:prSet presAssocID="{C2EF47FA-2870-4F60-BBB9-6263B10F2A4C}" presName="Name0" presStyleCnt="0">
        <dgm:presLayoutVars>
          <dgm:dir/>
          <dgm:animLvl val="lvl"/>
          <dgm:resizeHandles val="exact"/>
        </dgm:presLayoutVars>
      </dgm:prSet>
      <dgm:spPr/>
    </dgm:pt>
    <dgm:pt modelId="{4575F586-455F-45A1-BF52-1FDE956E29C6}" type="pres">
      <dgm:prSet presAssocID="{1ED816F2-A653-4FD9-B70C-EF325477D18A}" presName="composite" presStyleCnt="0"/>
      <dgm:spPr/>
    </dgm:pt>
    <dgm:pt modelId="{C5ADBAEE-7FCC-471D-9DAB-BBB4E781E691}" type="pres">
      <dgm:prSet presAssocID="{1ED816F2-A653-4FD9-B70C-EF325477D18A}" presName="parTx" presStyleLbl="alignNode1" presStyleIdx="0" presStyleCnt="1" custScaleY="100000">
        <dgm:presLayoutVars>
          <dgm:chMax val="0"/>
          <dgm:chPref val="0"/>
          <dgm:bulletEnabled val="1"/>
        </dgm:presLayoutVars>
      </dgm:prSet>
      <dgm:spPr/>
    </dgm:pt>
    <dgm:pt modelId="{A8201827-2493-4C2A-8527-61F5A1D4BFBE}" type="pres">
      <dgm:prSet presAssocID="{1ED816F2-A653-4FD9-B70C-EF325477D18A}" presName="desTx" presStyleLbl="alignAccFollowNode1" presStyleIdx="0" presStyleCnt="1" custScaleY="100000" custLinFactNeighborX="1454" custLinFactNeighborY="-563">
        <dgm:presLayoutVars>
          <dgm:bulletEnabled val="1"/>
        </dgm:presLayoutVars>
      </dgm:prSet>
      <dgm:spPr/>
    </dgm:pt>
  </dgm:ptLst>
  <dgm:cxnLst>
    <dgm:cxn modelId="{A921F501-137C-4272-A387-E77E8C9FD5BF}" type="presOf" srcId="{B97E64AD-0B34-4FB7-832A-AC6CFC6EE897}" destId="{A8201827-2493-4C2A-8527-61F5A1D4BFBE}" srcOrd="0" destOrd="0" presId="urn:microsoft.com/office/officeart/2005/8/layout/hList1"/>
    <dgm:cxn modelId="{F08EB612-3FDB-4C67-B3EF-34ED4ACFC011}" type="presOf" srcId="{C2EF47FA-2870-4F60-BBB9-6263B10F2A4C}" destId="{37D18C50-DB44-4BB4-8AA9-D014E00C8ADB}" srcOrd="0" destOrd="0" presId="urn:microsoft.com/office/officeart/2005/8/layout/hList1"/>
    <dgm:cxn modelId="{E69CE11F-5A74-4DAD-8D0B-B0AE3D429ACC}" srcId="{1ED816F2-A653-4FD9-B70C-EF325477D18A}" destId="{A8F8ADFB-85CE-4643-B254-F1767AAC4582}" srcOrd="1" destOrd="0" parTransId="{100A24F4-EEE6-4D61-8B8C-221D5E168E3A}" sibTransId="{60869AE2-56BA-43F6-9AD1-E90CC0BACC20}"/>
    <dgm:cxn modelId="{7FCCC926-38AE-4C07-98B9-36EB08334E34}" type="presOf" srcId="{3FE776A5-2D67-4806-ADB1-77F65CDD95D2}" destId="{A8201827-2493-4C2A-8527-61F5A1D4BFBE}" srcOrd="0" destOrd="2" presId="urn:microsoft.com/office/officeart/2005/8/layout/hList1"/>
    <dgm:cxn modelId="{D66F8F6F-9C70-454E-AC61-E5FFEA918F1A}" srcId="{1ED816F2-A653-4FD9-B70C-EF325477D18A}" destId="{B97E64AD-0B34-4FB7-832A-AC6CFC6EE897}" srcOrd="0" destOrd="0" parTransId="{5D951B94-6520-4794-8EC1-803FEFF4D6A2}" sibTransId="{07344AFA-D24F-4EFC-B816-D267A0F9C562}"/>
    <dgm:cxn modelId="{2CD0F77F-E891-442C-A742-D4D9CACF7CA5}" type="presOf" srcId="{1ED816F2-A653-4FD9-B70C-EF325477D18A}" destId="{C5ADBAEE-7FCC-471D-9DAB-BBB4E781E691}" srcOrd="0" destOrd="0" presId="urn:microsoft.com/office/officeart/2005/8/layout/hList1"/>
    <dgm:cxn modelId="{2A02348A-94D6-45A5-A69C-2B69D90DC51F}" srcId="{1ED816F2-A653-4FD9-B70C-EF325477D18A}" destId="{3FE776A5-2D67-4806-ADB1-77F65CDD95D2}" srcOrd="2" destOrd="0" parTransId="{3453AC71-4296-4862-939A-4BEDA425C64E}" sibTransId="{12BB791C-0654-4487-A2B2-998D2A9B6AA4}"/>
    <dgm:cxn modelId="{71F7BFB0-7C12-4898-8203-F9BCB9987D2B}" srcId="{C2EF47FA-2870-4F60-BBB9-6263B10F2A4C}" destId="{1ED816F2-A653-4FD9-B70C-EF325477D18A}" srcOrd="0" destOrd="0" parTransId="{C121A468-B74F-43A4-BFEF-29DF26A113DC}" sibTransId="{EA015613-9DB4-419B-973A-7136820AAEC7}"/>
    <dgm:cxn modelId="{45C434E9-62D8-44E8-861C-2BAF14AF8815}" type="presOf" srcId="{A8F8ADFB-85CE-4643-B254-F1767AAC4582}" destId="{A8201827-2493-4C2A-8527-61F5A1D4BFBE}" srcOrd="0" destOrd="1" presId="urn:microsoft.com/office/officeart/2005/8/layout/hList1"/>
    <dgm:cxn modelId="{503D0A4A-1B06-4DF7-9F23-8A773C3F4FD2}" type="presParOf" srcId="{37D18C50-DB44-4BB4-8AA9-D014E00C8ADB}" destId="{4575F586-455F-45A1-BF52-1FDE956E29C6}" srcOrd="0" destOrd="0" presId="urn:microsoft.com/office/officeart/2005/8/layout/hList1"/>
    <dgm:cxn modelId="{F7AD6827-7E5B-4268-BBAB-5D6D0DA8CE52}" type="presParOf" srcId="{4575F586-455F-45A1-BF52-1FDE956E29C6}" destId="{C5ADBAEE-7FCC-471D-9DAB-BBB4E781E691}" srcOrd="0" destOrd="0" presId="urn:microsoft.com/office/officeart/2005/8/layout/hList1"/>
    <dgm:cxn modelId="{408BAD01-3D37-452F-90DE-072EFE3D9FED}" type="presParOf" srcId="{4575F586-455F-45A1-BF52-1FDE956E29C6}" destId="{A8201827-2493-4C2A-8527-61F5A1D4BFBE}"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1010E4A-541B-4D13-92D1-61D98B111E5D}" type="doc">
      <dgm:prSet loTypeId="urn:microsoft.com/office/officeart/2005/8/layout/arrow2" loCatId="process" qsTypeId="urn:microsoft.com/office/officeart/2005/8/quickstyle/simple1" qsCatId="simple" csTypeId="urn:microsoft.com/office/officeart/2005/8/colors/colorful5" csCatId="colorful" phldr="1"/>
      <dgm:spPr/>
    </dgm:pt>
    <dgm:pt modelId="{01B875A5-BFD7-40A3-84A9-79F55BD2BC21}">
      <dgm:prSet phldrT="[Text]"/>
      <dgm:spPr/>
      <dgm:t>
        <a:bodyPr/>
        <a:lstStyle/>
        <a:p>
          <a:r>
            <a:rPr lang="en-US" b="1">
              <a:latin typeface="+mj-lt"/>
            </a:rPr>
            <a:t>Solidarity Actions</a:t>
          </a:r>
        </a:p>
      </dgm:t>
    </dgm:pt>
    <dgm:pt modelId="{8AB997AE-A248-482C-AA47-B372EE30C286}" type="parTrans" cxnId="{F7745CE5-C289-4265-BEE7-2C7B3724BD2A}">
      <dgm:prSet/>
      <dgm:spPr/>
      <dgm:t>
        <a:bodyPr/>
        <a:lstStyle/>
        <a:p>
          <a:endParaRPr lang="en-US">
            <a:latin typeface="+mj-lt"/>
          </a:endParaRPr>
        </a:p>
      </dgm:t>
    </dgm:pt>
    <dgm:pt modelId="{936C56B2-8AAC-42F7-9A99-52F4B354E83C}" type="sibTrans" cxnId="{F7745CE5-C289-4265-BEE7-2C7B3724BD2A}">
      <dgm:prSet/>
      <dgm:spPr/>
      <dgm:t>
        <a:bodyPr/>
        <a:lstStyle/>
        <a:p>
          <a:endParaRPr lang="en-US">
            <a:latin typeface="+mj-lt"/>
          </a:endParaRPr>
        </a:p>
      </dgm:t>
    </dgm:pt>
    <dgm:pt modelId="{A1EBEF4E-A14F-4FE0-B3D3-8102149C02CE}">
      <dgm:prSet phldrT="[Text]"/>
      <dgm:spPr/>
      <dgm:t>
        <a:bodyPr/>
        <a:lstStyle/>
        <a:p>
          <a:r>
            <a:rPr lang="en-US" b="1">
              <a:latin typeface="+mj-lt"/>
            </a:rPr>
            <a:t>Escalation Actions</a:t>
          </a:r>
        </a:p>
      </dgm:t>
    </dgm:pt>
    <dgm:pt modelId="{BC1107E5-5C70-4844-BCA0-9625B618848B}" type="parTrans" cxnId="{D681608D-F72A-45A0-97DC-11E774BF23FC}">
      <dgm:prSet/>
      <dgm:spPr/>
      <dgm:t>
        <a:bodyPr/>
        <a:lstStyle/>
        <a:p>
          <a:endParaRPr lang="en-US">
            <a:latin typeface="+mj-lt"/>
          </a:endParaRPr>
        </a:p>
      </dgm:t>
    </dgm:pt>
    <dgm:pt modelId="{51DF9D77-C6D7-4C1D-906D-A3EA445C8A8A}" type="sibTrans" cxnId="{D681608D-F72A-45A0-97DC-11E774BF23FC}">
      <dgm:prSet/>
      <dgm:spPr/>
      <dgm:t>
        <a:bodyPr/>
        <a:lstStyle/>
        <a:p>
          <a:endParaRPr lang="en-US">
            <a:latin typeface="+mj-lt"/>
          </a:endParaRPr>
        </a:p>
      </dgm:t>
    </dgm:pt>
    <dgm:pt modelId="{6FB20A6C-DD1D-4A71-8F19-97F9FEAE6E94}">
      <dgm:prSet phldrT="[Text]"/>
      <dgm:spPr/>
      <dgm:t>
        <a:bodyPr/>
        <a:lstStyle/>
        <a:p>
          <a:r>
            <a:rPr lang="en-US">
              <a:latin typeface="+mj-lt"/>
            </a:rPr>
            <a:t>Concerted actions which demonstrate unity, but do so in a manner that increases pressure on the employer</a:t>
          </a:r>
        </a:p>
      </dgm:t>
    </dgm:pt>
    <dgm:pt modelId="{71331320-6EB4-4EE8-ABA6-576FC728B5DF}" type="parTrans" cxnId="{A7AD498E-339E-4096-920F-FA8FFABAEFC7}">
      <dgm:prSet/>
      <dgm:spPr/>
      <dgm:t>
        <a:bodyPr/>
        <a:lstStyle/>
        <a:p>
          <a:endParaRPr lang="en-US">
            <a:latin typeface="+mj-lt"/>
          </a:endParaRPr>
        </a:p>
      </dgm:t>
    </dgm:pt>
    <dgm:pt modelId="{F0D02088-39C6-47B8-AE94-8621FDE15B3B}" type="sibTrans" cxnId="{A7AD498E-339E-4096-920F-FA8FFABAEFC7}">
      <dgm:prSet/>
      <dgm:spPr/>
      <dgm:t>
        <a:bodyPr/>
        <a:lstStyle/>
        <a:p>
          <a:endParaRPr lang="en-US">
            <a:latin typeface="+mj-lt"/>
          </a:endParaRPr>
        </a:p>
      </dgm:t>
    </dgm:pt>
    <dgm:pt modelId="{D0BC0BC3-BC8E-4E10-8DCB-7749544994F3}">
      <dgm:prSet phldrT="[Text]"/>
      <dgm:spPr/>
      <dgm:t>
        <a:bodyPr/>
        <a:lstStyle/>
        <a:p>
          <a:r>
            <a:rPr lang="en-US">
              <a:latin typeface="+mj-lt"/>
            </a:rPr>
            <a:t>Visible &amp; concerted actions designed to show you all stand together</a:t>
          </a:r>
        </a:p>
      </dgm:t>
    </dgm:pt>
    <dgm:pt modelId="{B99158F4-8919-4368-9DC6-6186E6C07B40}" type="sibTrans" cxnId="{DC42F9CD-FB78-43CB-A1C1-E39E0D0805D0}">
      <dgm:prSet/>
      <dgm:spPr/>
      <dgm:t>
        <a:bodyPr/>
        <a:lstStyle/>
        <a:p>
          <a:endParaRPr lang="en-US">
            <a:latin typeface="+mj-lt"/>
          </a:endParaRPr>
        </a:p>
      </dgm:t>
    </dgm:pt>
    <dgm:pt modelId="{5298C3A2-C0D7-4692-A68D-715B2A4F1188}" type="parTrans" cxnId="{DC42F9CD-FB78-43CB-A1C1-E39E0D0805D0}">
      <dgm:prSet/>
      <dgm:spPr/>
      <dgm:t>
        <a:bodyPr/>
        <a:lstStyle/>
        <a:p>
          <a:endParaRPr lang="en-US">
            <a:latin typeface="+mj-lt"/>
          </a:endParaRPr>
        </a:p>
      </dgm:t>
    </dgm:pt>
    <dgm:pt modelId="{A2D29F35-4A8A-4C0E-B150-4B8C5A7A28E8}" type="pres">
      <dgm:prSet presAssocID="{D1010E4A-541B-4D13-92D1-61D98B111E5D}" presName="arrowDiagram" presStyleCnt="0">
        <dgm:presLayoutVars>
          <dgm:chMax val="5"/>
          <dgm:dir/>
          <dgm:resizeHandles val="exact"/>
        </dgm:presLayoutVars>
      </dgm:prSet>
      <dgm:spPr/>
    </dgm:pt>
    <dgm:pt modelId="{FC7FF4BB-69F4-465C-B06B-1B4FB7597618}" type="pres">
      <dgm:prSet presAssocID="{D1010E4A-541B-4D13-92D1-61D98B111E5D}" presName="arrow" presStyleLbl="bgShp" presStyleIdx="0" presStyleCnt="1" custScaleX="118083"/>
      <dgm:spPr/>
    </dgm:pt>
    <dgm:pt modelId="{623D18DC-E5B2-4C44-8D65-34D376C6D6D6}" type="pres">
      <dgm:prSet presAssocID="{D1010E4A-541B-4D13-92D1-61D98B111E5D}" presName="arrowDiagram2" presStyleCnt="0"/>
      <dgm:spPr/>
    </dgm:pt>
    <dgm:pt modelId="{21FD3214-8845-4B08-9BAB-C2088047CE0C}" type="pres">
      <dgm:prSet presAssocID="{01B875A5-BFD7-40A3-84A9-79F55BD2BC21}" presName="bullet2a" presStyleLbl="node1" presStyleIdx="0" presStyleCnt="2"/>
      <dgm:spPr/>
    </dgm:pt>
    <dgm:pt modelId="{CC76EC04-0486-411E-951E-88A199E1AB92}" type="pres">
      <dgm:prSet presAssocID="{01B875A5-BFD7-40A3-84A9-79F55BD2BC21}" presName="textBox2a" presStyleLbl="revTx" presStyleIdx="0" presStyleCnt="2">
        <dgm:presLayoutVars>
          <dgm:bulletEnabled val="1"/>
        </dgm:presLayoutVars>
      </dgm:prSet>
      <dgm:spPr/>
    </dgm:pt>
    <dgm:pt modelId="{58782421-8441-4A95-8951-1983D73A1B18}" type="pres">
      <dgm:prSet presAssocID="{A1EBEF4E-A14F-4FE0-B3D3-8102149C02CE}" presName="bullet2b" presStyleLbl="node1" presStyleIdx="1" presStyleCnt="2"/>
      <dgm:spPr/>
    </dgm:pt>
    <dgm:pt modelId="{F5644760-103E-4FD2-962D-F921868592A5}" type="pres">
      <dgm:prSet presAssocID="{A1EBEF4E-A14F-4FE0-B3D3-8102149C02CE}" presName="textBox2b" presStyleLbl="revTx" presStyleIdx="1" presStyleCnt="2">
        <dgm:presLayoutVars>
          <dgm:bulletEnabled val="1"/>
        </dgm:presLayoutVars>
      </dgm:prSet>
      <dgm:spPr/>
    </dgm:pt>
  </dgm:ptLst>
  <dgm:cxnLst>
    <dgm:cxn modelId="{838B8E12-51DB-407C-B4AA-C524866B22C0}" type="presOf" srcId="{A1EBEF4E-A14F-4FE0-B3D3-8102149C02CE}" destId="{F5644760-103E-4FD2-962D-F921868592A5}" srcOrd="0" destOrd="0" presId="urn:microsoft.com/office/officeart/2005/8/layout/arrow2"/>
    <dgm:cxn modelId="{8F14AF49-CE9C-464F-9EF8-ECDDEEE04693}" type="presOf" srcId="{D1010E4A-541B-4D13-92D1-61D98B111E5D}" destId="{A2D29F35-4A8A-4C0E-B150-4B8C5A7A28E8}" srcOrd="0" destOrd="0" presId="urn:microsoft.com/office/officeart/2005/8/layout/arrow2"/>
    <dgm:cxn modelId="{8C027F55-60D5-4846-B670-5669603A6397}" type="presOf" srcId="{6FB20A6C-DD1D-4A71-8F19-97F9FEAE6E94}" destId="{F5644760-103E-4FD2-962D-F921868592A5}" srcOrd="0" destOrd="1" presId="urn:microsoft.com/office/officeart/2005/8/layout/arrow2"/>
    <dgm:cxn modelId="{D681608D-F72A-45A0-97DC-11E774BF23FC}" srcId="{D1010E4A-541B-4D13-92D1-61D98B111E5D}" destId="{A1EBEF4E-A14F-4FE0-B3D3-8102149C02CE}" srcOrd="1" destOrd="0" parTransId="{BC1107E5-5C70-4844-BCA0-9625B618848B}" sibTransId="{51DF9D77-C6D7-4C1D-906D-A3EA445C8A8A}"/>
    <dgm:cxn modelId="{A7AD498E-339E-4096-920F-FA8FFABAEFC7}" srcId="{A1EBEF4E-A14F-4FE0-B3D3-8102149C02CE}" destId="{6FB20A6C-DD1D-4A71-8F19-97F9FEAE6E94}" srcOrd="0" destOrd="0" parTransId="{71331320-6EB4-4EE8-ABA6-576FC728B5DF}" sibTransId="{F0D02088-39C6-47B8-AE94-8621FDE15B3B}"/>
    <dgm:cxn modelId="{9E893FBF-7EC2-43AE-9789-D0E44AF0AE15}" type="presOf" srcId="{D0BC0BC3-BC8E-4E10-8DCB-7749544994F3}" destId="{CC76EC04-0486-411E-951E-88A199E1AB92}" srcOrd="0" destOrd="1" presId="urn:microsoft.com/office/officeart/2005/8/layout/arrow2"/>
    <dgm:cxn modelId="{DC42F9CD-FB78-43CB-A1C1-E39E0D0805D0}" srcId="{01B875A5-BFD7-40A3-84A9-79F55BD2BC21}" destId="{D0BC0BC3-BC8E-4E10-8DCB-7749544994F3}" srcOrd="0" destOrd="0" parTransId="{5298C3A2-C0D7-4692-A68D-715B2A4F1188}" sibTransId="{B99158F4-8919-4368-9DC6-6186E6C07B40}"/>
    <dgm:cxn modelId="{F7745CE5-C289-4265-BEE7-2C7B3724BD2A}" srcId="{D1010E4A-541B-4D13-92D1-61D98B111E5D}" destId="{01B875A5-BFD7-40A3-84A9-79F55BD2BC21}" srcOrd="0" destOrd="0" parTransId="{8AB997AE-A248-482C-AA47-B372EE30C286}" sibTransId="{936C56B2-8AAC-42F7-9A99-52F4B354E83C}"/>
    <dgm:cxn modelId="{016640F1-9E77-4B17-A620-05A3D18C557E}" type="presOf" srcId="{01B875A5-BFD7-40A3-84A9-79F55BD2BC21}" destId="{CC76EC04-0486-411E-951E-88A199E1AB92}" srcOrd="0" destOrd="0" presId="urn:microsoft.com/office/officeart/2005/8/layout/arrow2"/>
    <dgm:cxn modelId="{F02807F4-7439-47BD-B613-BDB2C99BFF48}" type="presParOf" srcId="{A2D29F35-4A8A-4C0E-B150-4B8C5A7A28E8}" destId="{FC7FF4BB-69F4-465C-B06B-1B4FB7597618}" srcOrd="0" destOrd="0" presId="urn:microsoft.com/office/officeart/2005/8/layout/arrow2"/>
    <dgm:cxn modelId="{358658ED-6B47-41BE-B6F6-B742EAB0263E}" type="presParOf" srcId="{A2D29F35-4A8A-4C0E-B150-4B8C5A7A28E8}" destId="{623D18DC-E5B2-4C44-8D65-34D376C6D6D6}" srcOrd="1" destOrd="0" presId="urn:microsoft.com/office/officeart/2005/8/layout/arrow2"/>
    <dgm:cxn modelId="{90F893A9-D475-4B10-B36E-722E2E1036D3}" type="presParOf" srcId="{623D18DC-E5B2-4C44-8D65-34D376C6D6D6}" destId="{21FD3214-8845-4B08-9BAB-C2088047CE0C}" srcOrd="0" destOrd="0" presId="urn:microsoft.com/office/officeart/2005/8/layout/arrow2"/>
    <dgm:cxn modelId="{95012495-5735-4A8C-AC48-25FF5E088411}" type="presParOf" srcId="{623D18DC-E5B2-4C44-8D65-34D376C6D6D6}" destId="{CC76EC04-0486-411E-951E-88A199E1AB92}" srcOrd="1" destOrd="0" presId="urn:microsoft.com/office/officeart/2005/8/layout/arrow2"/>
    <dgm:cxn modelId="{129D7069-E543-4101-AE4D-7DD5C0342C53}" type="presParOf" srcId="{623D18DC-E5B2-4C44-8D65-34D376C6D6D6}" destId="{58782421-8441-4A95-8951-1983D73A1B18}" srcOrd="2" destOrd="0" presId="urn:microsoft.com/office/officeart/2005/8/layout/arrow2"/>
    <dgm:cxn modelId="{341ADB4A-9279-40EF-9619-7DB06B135EFB}" type="presParOf" srcId="{623D18DC-E5B2-4C44-8D65-34D376C6D6D6}" destId="{F5644760-103E-4FD2-962D-F921868592A5}" srcOrd="3"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2EF47FA-2870-4F60-BBB9-6263B10F2A4C}"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4B04E96E-5C99-40D0-A444-68D5AF5EC898}">
      <dgm:prSet/>
      <dgm:spPr/>
      <dgm:t>
        <a:bodyPr/>
        <a:lstStyle/>
        <a:p>
          <a:r>
            <a:rPr lang="en-US"/>
            <a:t>Choose Solution and Actions – Step 4</a:t>
          </a:r>
        </a:p>
      </dgm:t>
    </dgm:pt>
    <dgm:pt modelId="{A80B4F41-D169-433F-A43E-67BDEF1E76BD}" type="parTrans" cxnId="{D7912857-6D71-4BCC-8853-1690C4665122}">
      <dgm:prSet/>
      <dgm:spPr/>
      <dgm:t>
        <a:bodyPr/>
        <a:lstStyle/>
        <a:p>
          <a:endParaRPr lang="en-US"/>
        </a:p>
      </dgm:t>
    </dgm:pt>
    <dgm:pt modelId="{1E38077D-CF5F-4795-A8F3-08790555531B}" type="sibTrans" cxnId="{D7912857-6D71-4BCC-8853-1690C4665122}">
      <dgm:prSet/>
      <dgm:spPr/>
      <dgm:t>
        <a:bodyPr/>
        <a:lstStyle/>
        <a:p>
          <a:endParaRPr lang="en-US"/>
        </a:p>
      </dgm:t>
    </dgm:pt>
    <dgm:pt modelId="{B8007AF9-F9AB-45C3-A15D-9A36AD4C2A0F}">
      <dgm:prSet custT="1"/>
      <dgm:spPr/>
      <dgm:t>
        <a:bodyPr/>
        <a:lstStyle/>
        <a:p>
          <a:endParaRPr lang="en-US" sz="1400"/>
        </a:p>
      </dgm:t>
    </dgm:pt>
    <dgm:pt modelId="{3C5F316F-FECA-41A2-8267-2328C951F6CD}" type="parTrans" cxnId="{7187F45B-1915-4F37-AC7A-3C8A0A0D60DD}">
      <dgm:prSet/>
      <dgm:spPr/>
      <dgm:t>
        <a:bodyPr/>
        <a:lstStyle/>
        <a:p>
          <a:endParaRPr lang="en-US"/>
        </a:p>
      </dgm:t>
    </dgm:pt>
    <dgm:pt modelId="{D27D5F93-AC1F-42BF-BF05-2823D22FAE8B}" type="sibTrans" cxnId="{7187F45B-1915-4F37-AC7A-3C8A0A0D60DD}">
      <dgm:prSet/>
      <dgm:spPr/>
      <dgm:t>
        <a:bodyPr/>
        <a:lstStyle/>
        <a:p>
          <a:endParaRPr lang="en-US"/>
        </a:p>
      </dgm:t>
    </dgm:pt>
    <dgm:pt modelId="{2795FFCA-16AC-4551-BE26-6909731EC244}">
      <dgm:prSet/>
      <dgm:spPr/>
      <dgm:t>
        <a:bodyPr/>
        <a:lstStyle/>
        <a:p>
          <a:r>
            <a:rPr lang="en-US"/>
            <a:t>Implementation – Step 5</a:t>
          </a:r>
        </a:p>
      </dgm:t>
    </dgm:pt>
    <dgm:pt modelId="{AAA59F3C-9E64-47DC-829F-5B444498E6D9}" type="parTrans" cxnId="{53887FC2-C8A6-4BBD-A93F-48878A45A6AF}">
      <dgm:prSet/>
      <dgm:spPr/>
      <dgm:t>
        <a:bodyPr/>
        <a:lstStyle/>
        <a:p>
          <a:endParaRPr lang="en-US"/>
        </a:p>
      </dgm:t>
    </dgm:pt>
    <dgm:pt modelId="{28CB995D-51EA-4B19-A56F-6E3659B76DF8}" type="sibTrans" cxnId="{53887FC2-C8A6-4BBD-A93F-48878A45A6AF}">
      <dgm:prSet/>
      <dgm:spPr/>
      <dgm:t>
        <a:bodyPr/>
        <a:lstStyle/>
        <a:p>
          <a:endParaRPr lang="en-US"/>
        </a:p>
      </dgm:t>
    </dgm:pt>
    <dgm:pt modelId="{E77974AF-B5D3-424E-B203-2528BA3BEF0A}">
      <dgm:prSet/>
      <dgm:spPr/>
      <dgm:t>
        <a:bodyPr/>
        <a:lstStyle/>
        <a:p>
          <a:r>
            <a:rPr lang="en-US"/>
            <a:t>Who does what?</a:t>
          </a:r>
        </a:p>
      </dgm:t>
    </dgm:pt>
    <dgm:pt modelId="{BD0020C4-9D79-4001-8AB7-30A1186DE33D}" type="parTrans" cxnId="{A443A78B-E0D3-4D90-994C-D620B7ADDA84}">
      <dgm:prSet/>
      <dgm:spPr/>
      <dgm:t>
        <a:bodyPr/>
        <a:lstStyle/>
        <a:p>
          <a:endParaRPr lang="en-US"/>
        </a:p>
      </dgm:t>
    </dgm:pt>
    <dgm:pt modelId="{4F86D0E6-75C3-491A-A2B6-9CBBEE389D4E}" type="sibTrans" cxnId="{A443A78B-E0D3-4D90-994C-D620B7ADDA84}">
      <dgm:prSet/>
      <dgm:spPr/>
      <dgm:t>
        <a:bodyPr/>
        <a:lstStyle/>
        <a:p>
          <a:endParaRPr lang="en-US"/>
        </a:p>
      </dgm:t>
    </dgm:pt>
    <dgm:pt modelId="{0BFE1A43-B745-47EB-A1CE-EAD7E42D8193}">
      <dgm:prSet/>
      <dgm:spPr/>
      <dgm:t>
        <a:bodyPr/>
        <a:lstStyle/>
        <a:p>
          <a:r>
            <a:rPr lang="en-US"/>
            <a:t>When?</a:t>
          </a:r>
        </a:p>
      </dgm:t>
    </dgm:pt>
    <dgm:pt modelId="{274AADF1-0358-4350-93C5-51FDE02D61D0}" type="parTrans" cxnId="{34C41DD3-3973-42C7-9385-C636E92DE9B5}">
      <dgm:prSet/>
      <dgm:spPr/>
      <dgm:t>
        <a:bodyPr/>
        <a:lstStyle/>
        <a:p>
          <a:endParaRPr lang="en-US"/>
        </a:p>
      </dgm:t>
    </dgm:pt>
    <dgm:pt modelId="{0B0F6C3A-684E-41C4-B1DF-0A5D511E5B62}" type="sibTrans" cxnId="{34C41DD3-3973-42C7-9385-C636E92DE9B5}">
      <dgm:prSet/>
      <dgm:spPr/>
      <dgm:t>
        <a:bodyPr/>
        <a:lstStyle/>
        <a:p>
          <a:endParaRPr lang="en-US"/>
        </a:p>
      </dgm:t>
    </dgm:pt>
    <dgm:pt modelId="{FA0CD7D9-053D-40C5-BF78-B57D5D54FEA4}">
      <dgm:prSet/>
      <dgm:spPr/>
      <dgm:t>
        <a:bodyPr/>
        <a:lstStyle/>
        <a:p>
          <a:r>
            <a:rPr lang="en-US"/>
            <a:t>Where?</a:t>
          </a:r>
        </a:p>
      </dgm:t>
    </dgm:pt>
    <dgm:pt modelId="{7AB5C5D6-E2B3-42C1-8AA4-B2F73AD7FCC2}" type="parTrans" cxnId="{D985F713-B2A1-479E-B850-AC7BCD398462}">
      <dgm:prSet/>
      <dgm:spPr/>
      <dgm:t>
        <a:bodyPr/>
        <a:lstStyle/>
        <a:p>
          <a:endParaRPr lang="en-US"/>
        </a:p>
      </dgm:t>
    </dgm:pt>
    <dgm:pt modelId="{D9616368-5970-4A18-A513-50C078E507B5}" type="sibTrans" cxnId="{D985F713-B2A1-479E-B850-AC7BCD398462}">
      <dgm:prSet/>
      <dgm:spPr/>
      <dgm:t>
        <a:bodyPr/>
        <a:lstStyle/>
        <a:p>
          <a:endParaRPr lang="en-US"/>
        </a:p>
      </dgm:t>
    </dgm:pt>
    <dgm:pt modelId="{1ED816F2-A653-4FD9-B70C-EF325477D18A}">
      <dgm:prSet/>
      <dgm:spPr/>
      <dgm:t>
        <a:bodyPr/>
        <a:lstStyle/>
        <a:p>
          <a:r>
            <a:rPr lang="en-US"/>
            <a:t>Evaluation – Step 6</a:t>
          </a:r>
        </a:p>
      </dgm:t>
    </dgm:pt>
    <dgm:pt modelId="{C121A468-B74F-43A4-BFEF-29DF26A113DC}" type="parTrans" cxnId="{71F7BFB0-7C12-4898-8203-F9BCB9987D2B}">
      <dgm:prSet/>
      <dgm:spPr/>
      <dgm:t>
        <a:bodyPr/>
        <a:lstStyle/>
        <a:p>
          <a:endParaRPr lang="en-US"/>
        </a:p>
      </dgm:t>
    </dgm:pt>
    <dgm:pt modelId="{EA015613-9DB4-419B-973A-7136820AAEC7}" type="sibTrans" cxnId="{71F7BFB0-7C12-4898-8203-F9BCB9987D2B}">
      <dgm:prSet/>
      <dgm:spPr/>
      <dgm:t>
        <a:bodyPr/>
        <a:lstStyle/>
        <a:p>
          <a:endParaRPr lang="en-US"/>
        </a:p>
      </dgm:t>
    </dgm:pt>
    <dgm:pt modelId="{B97E64AD-0B34-4FB7-832A-AC6CFC6EE897}">
      <dgm:prSet/>
      <dgm:spPr/>
      <dgm:t>
        <a:bodyPr/>
        <a:lstStyle/>
        <a:p>
          <a:r>
            <a:rPr lang="en-US"/>
            <a:t>What happened?</a:t>
          </a:r>
        </a:p>
      </dgm:t>
    </dgm:pt>
    <dgm:pt modelId="{5D951B94-6520-4794-8EC1-803FEFF4D6A2}" type="parTrans" cxnId="{D66F8F6F-9C70-454E-AC61-E5FFEA918F1A}">
      <dgm:prSet/>
      <dgm:spPr/>
      <dgm:t>
        <a:bodyPr/>
        <a:lstStyle/>
        <a:p>
          <a:endParaRPr lang="en-US"/>
        </a:p>
      </dgm:t>
    </dgm:pt>
    <dgm:pt modelId="{07344AFA-D24F-4EFC-B816-D267A0F9C562}" type="sibTrans" cxnId="{D66F8F6F-9C70-454E-AC61-E5FFEA918F1A}">
      <dgm:prSet/>
      <dgm:spPr/>
      <dgm:t>
        <a:bodyPr/>
        <a:lstStyle/>
        <a:p>
          <a:endParaRPr lang="en-US"/>
        </a:p>
      </dgm:t>
    </dgm:pt>
    <dgm:pt modelId="{440A8D30-2B3C-4CA7-82EC-E0D714B6F8A2}">
      <dgm:prSet/>
      <dgm:spPr/>
      <dgm:t>
        <a:bodyPr/>
        <a:lstStyle/>
        <a:p>
          <a:r>
            <a:rPr lang="en-US"/>
            <a:t>Did it work?</a:t>
          </a:r>
        </a:p>
      </dgm:t>
    </dgm:pt>
    <dgm:pt modelId="{5AABC3D7-419A-45BA-9337-B3C9B616C149}" type="parTrans" cxnId="{55F05034-76B4-4744-ACC8-A54C7136226E}">
      <dgm:prSet/>
      <dgm:spPr/>
      <dgm:t>
        <a:bodyPr/>
        <a:lstStyle/>
        <a:p>
          <a:endParaRPr lang="en-US"/>
        </a:p>
      </dgm:t>
    </dgm:pt>
    <dgm:pt modelId="{6E336DAC-4D08-47A8-8359-6D1AA27A00A6}" type="sibTrans" cxnId="{55F05034-76B4-4744-ACC8-A54C7136226E}">
      <dgm:prSet/>
      <dgm:spPr/>
      <dgm:t>
        <a:bodyPr/>
        <a:lstStyle/>
        <a:p>
          <a:endParaRPr lang="en-US"/>
        </a:p>
      </dgm:t>
    </dgm:pt>
    <dgm:pt modelId="{051B2863-D812-43AC-BEF3-BBBC347D4F58}">
      <dgm:prSet/>
      <dgm:spPr/>
      <dgm:t>
        <a:bodyPr/>
        <a:lstStyle/>
        <a:p>
          <a:r>
            <a:rPr lang="en-US"/>
            <a:t>Feedback? </a:t>
          </a:r>
        </a:p>
      </dgm:t>
    </dgm:pt>
    <dgm:pt modelId="{B3C16169-571B-4107-974F-8491B6783671}" type="parTrans" cxnId="{3F1787C8-4D54-4F09-B853-71F9FBEC6940}">
      <dgm:prSet/>
      <dgm:spPr/>
      <dgm:t>
        <a:bodyPr/>
        <a:lstStyle/>
        <a:p>
          <a:endParaRPr lang="en-US"/>
        </a:p>
      </dgm:t>
    </dgm:pt>
    <dgm:pt modelId="{9A409EC1-8237-48A4-A087-9CA4F2AE5B64}" type="sibTrans" cxnId="{3F1787C8-4D54-4F09-B853-71F9FBEC6940}">
      <dgm:prSet/>
      <dgm:spPr/>
      <dgm:t>
        <a:bodyPr/>
        <a:lstStyle/>
        <a:p>
          <a:endParaRPr lang="en-US"/>
        </a:p>
      </dgm:t>
    </dgm:pt>
    <dgm:pt modelId="{FF3A76F1-E64C-4500-A3B6-4389383D7AC5}">
      <dgm:prSet/>
      <dgm:spPr/>
      <dgm:t>
        <a:bodyPr/>
        <a:lstStyle/>
        <a:p>
          <a:r>
            <a:rPr lang="en-US"/>
            <a:t>Impact on the future?</a:t>
          </a:r>
        </a:p>
      </dgm:t>
    </dgm:pt>
    <dgm:pt modelId="{1FB88348-54F8-4B55-8082-1B87CA6742A9}" type="parTrans" cxnId="{DFE4D1EB-A0BB-4E76-935A-0B3892845E3E}">
      <dgm:prSet/>
      <dgm:spPr/>
      <dgm:t>
        <a:bodyPr/>
        <a:lstStyle/>
        <a:p>
          <a:endParaRPr lang="en-US"/>
        </a:p>
      </dgm:t>
    </dgm:pt>
    <dgm:pt modelId="{5E99DA5A-3EB3-4A4C-8FDB-5C836089FA70}" type="sibTrans" cxnId="{DFE4D1EB-A0BB-4E76-935A-0B3892845E3E}">
      <dgm:prSet/>
      <dgm:spPr/>
      <dgm:t>
        <a:bodyPr/>
        <a:lstStyle/>
        <a:p>
          <a:endParaRPr lang="en-US"/>
        </a:p>
      </dgm:t>
    </dgm:pt>
    <dgm:pt modelId="{E7090A5D-7F17-4909-A9D3-D98111A8E7DB}">
      <dgm:prSet/>
      <dgm:spPr/>
      <dgm:t>
        <a:bodyPr/>
        <a:lstStyle/>
        <a:p>
          <a:r>
            <a:rPr lang="en-US"/>
            <a:t>What is the strategic plan for achieving a solution that engages as many people as possible?</a:t>
          </a:r>
        </a:p>
      </dgm:t>
    </dgm:pt>
    <dgm:pt modelId="{A3033515-8EDD-40B1-8564-6DB94572305E}" type="parTrans" cxnId="{6344605E-CFE8-4D8F-8970-696898C460B6}">
      <dgm:prSet/>
      <dgm:spPr/>
      <dgm:t>
        <a:bodyPr/>
        <a:lstStyle/>
        <a:p>
          <a:endParaRPr lang="en-US"/>
        </a:p>
      </dgm:t>
    </dgm:pt>
    <dgm:pt modelId="{2864F622-C020-481B-BACF-BA17F1E9F15A}" type="sibTrans" cxnId="{6344605E-CFE8-4D8F-8970-696898C460B6}">
      <dgm:prSet/>
      <dgm:spPr/>
      <dgm:t>
        <a:bodyPr/>
        <a:lstStyle/>
        <a:p>
          <a:endParaRPr lang="en-US"/>
        </a:p>
      </dgm:t>
    </dgm:pt>
    <dgm:pt modelId="{3F4A7AEC-8006-43A6-AF4E-FD3ED8F4F0CE}">
      <dgm:prSet/>
      <dgm:spPr/>
      <dgm:t>
        <a:bodyPr/>
        <a:lstStyle/>
        <a:p>
          <a:r>
            <a:rPr lang="en-US"/>
            <a:t>Who is the story about? </a:t>
          </a:r>
        </a:p>
      </dgm:t>
    </dgm:pt>
    <dgm:pt modelId="{9B1B2C18-F1F4-4EE7-950A-3293A5E617A3}" type="parTrans" cxnId="{5AA6345C-E94C-4FEE-8AE6-5F66D22202CB}">
      <dgm:prSet/>
      <dgm:spPr/>
      <dgm:t>
        <a:bodyPr/>
        <a:lstStyle/>
        <a:p>
          <a:endParaRPr lang="en-US"/>
        </a:p>
      </dgm:t>
    </dgm:pt>
    <dgm:pt modelId="{FEBB7E9C-749A-4F82-A724-75D2D9550FAA}" type="sibTrans" cxnId="{5AA6345C-E94C-4FEE-8AE6-5F66D22202CB}">
      <dgm:prSet/>
      <dgm:spPr/>
      <dgm:t>
        <a:bodyPr/>
        <a:lstStyle/>
        <a:p>
          <a:endParaRPr lang="en-US"/>
        </a:p>
      </dgm:t>
    </dgm:pt>
    <dgm:pt modelId="{99A52711-4746-4618-AE36-C72920F316E3}">
      <dgm:prSet/>
      <dgm:spPr/>
      <dgm:t>
        <a:bodyPr/>
        <a:lstStyle/>
        <a:p>
          <a:r>
            <a:rPr lang="en-US" sz="2400"/>
            <a:t>What do members need to lead on the solution?</a:t>
          </a:r>
        </a:p>
      </dgm:t>
    </dgm:pt>
    <dgm:pt modelId="{CCCD17A5-BB92-4151-B9F0-B42A92BA0ED6}" type="parTrans" cxnId="{D649DA19-6FE8-4AAD-BAC4-67D3EEB1F58F}">
      <dgm:prSet/>
      <dgm:spPr/>
      <dgm:t>
        <a:bodyPr/>
        <a:lstStyle/>
        <a:p>
          <a:endParaRPr lang="en-US"/>
        </a:p>
      </dgm:t>
    </dgm:pt>
    <dgm:pt modelId="{36A00B32-DCAE-4B7A-BCC5-8E6BC7F7F6FF}" type="sibTrans" cxnId="{D649DA19-6FE8-4AAD-BAC4-67D3EEB1F58F}">
      <dgm:prSet/>
      <dgm:spPr/>
      <dgm:t>
        <a:bodyPr/>
        <a:lstStyle/>
        <a:p>
          <a:endParaRPr lang="en-US"/>
        </a:p>
      </dgm:t>
    </dgm:pt>
    <dgm:pt modelId="{17551D05-B7A0-45B6-91F3-7F85A0B1B937}">
      <dgm:prSet/>
      <dgm:spPr/>
      <dgm:t>
        <a:bodyPr/>
        <a:lstStyle/>
        <a:p>
          <a:r>
            <a:rPr lang="en-US" sz="2400"/>
            <a:t>What actions are people willing to take that apply pressure?</a:t>
          </a:r>
        </a:p>
      </dgm:t>
    </dgm:pt>
    <dgm:pt modelId="{A77CD005-3FFC-4ACE-BD77-7C0EA6242081}" type="parTrans" cxnId="{52B7FF6F-97C3-45B1-9E22-6972FEC2E496}">
      <dgm:prSet/>
      <dgm:spPr/>
      <dgm:t>
        <a:bodyPr/>
        <a:lstStyle/>
        <a:p>
          <a:endParaRPr lang="en-US"/>
        </a:p>
      </dgm:t>
    </dgm:pt>
    <dgm:pt modelId="{BA079741-3553-40F3-9305-25D74D1E4376}" type="sibTrans" cxnId="{52B7FF6F-97C3-45B1-9E22-6972FEC2E496}">
      <dgm:prSet/>
      <dgm:spPr/>
      <dgm:t>
        <a:bodyPr/>
        <a:lstStyle/>
        <a:p>
          <a:endParaRPr lang="en-US"/>
        </a:p>
      </dgm:t>
    </dgm:pt>
    <dgm:pt modelId="{37D18C50-DB44-4BB4-8AA9-D014E00C8ADB}" type="pres">
      <dgm:prSet presAssocID="{C2EF47FA-2870-4F60-BBB9-6263B10F2A4C}" presName="Name0" presStyleCnt="0">
        <dgm:presLayoutVars>
          <dgm:dir/>
          <dgm:animLvl val="lvl"/>
          <dgm:resizeHandles val="exact"/>
        </dgm:presLayoutVars>
      </dgm:prSet>
      <dgm:spPr/>
    </dgm:pt>
    <dgm:pt modelId="{971CA026-68BF-433C-8878-095F5E7FE761}" type="pres">
      <dgm:prSet presAssocID="{4B04E96E-5C99-40D0-A444-68D5AF5EC898}" presName="composite" presStyleCnt="0"/>
      <dgm:spPr/>
    </dgm:pt>
    <dgm:pt modelId="{A4AC1119-2588-4404-A762-A40545C5FE0E}" type="pres">
      <dgm:prSet presAssocID="{4B04E96E-5C99-40D0-A444-68D5AF5EC898}" presName="parTx" presStyleLbl="alignNode1" presStyleIdx="0" presStyleCnt="3">
        <dgm:presLayoutVars>
          <dgm:chMax val="0"/>
          <dgm:chPref val="0"/>
          <dgm:bulletEnabled val="1"/>
        </dgm:presLayoutVars>
      </dgm:prSet>
      <dgm:spPr/>
    </dgm:pt>
    <dgm:pt modelId="{E58FAADA-8EF0-4529-896C-553354D8693E}" type="pres">
      <dgm:prSet presAssocID="{4B04E96E-5C99-40D0-A444-68D5AF5EC898}" presName="desTx" presStyleLbl="alignAccFollowNode1" presStyleIdx="0" presStyleCnt="3">
        <dgm:presLayoutVars>
          <dgm:bulletEnabled val="1"/>
        </dgm:presLayoutVars>
      </dgm:prSet>
      <dgm:spPr/>
    </dgm:pt>
    <dgm:pt modelId="{ADE565CC-D624-4C73-B7A5-EC3B79333C89}" type="pres">
      <dgm:prSet presAssocID="{1E38077D-CF5F-4795-A8F3-08790555531B}" presName="space" presStyleCnt="0"/>
      <dgm:spPr/>
    </dgm:pt>
    <dgm:pt modelId="{62FCB29A-0A0B-477E-BAE9-E06F52764F22}" type="pres">
      <dgm:prSet presAssocID="{2795FFCA-16AC-4551-BE26-6909731EC244}" presName="composite" presStyleCnt="0"/>
      <dgm:spPr/>
    </dgm:pt>
    <dgm:pt modelId="{9041C29D-0A17-490E-BAFC-FDA0E9793AC4}" type="pres">
      <dgm:prSet presAssocID="{2795FFCA-16AC-4551-BE26-6909731EC244}" presName="parTx" presStyleLbl="alignNode1" presStyleIdx="1" presStyleCnt="3">
        <dgm:presLayoutVars>
          <dgm:chMax val="0"/>
          <dgm:chPref val="0"/>
          <dgm:bulletEnabled val="1"/>
        </dgm:presLayoutVars>
      </dgm:prSet>
      <dgm:spPr/>
    </dgm:pt>
    <dgm:pt modelId="{247C41FF-EB2A-406E-9A7C-B48C1DD11BEA}" type="pres">
      <dgm:prSet presAssocID="{2795FFCA-16AC-4551-BE26-6909731EC244}" presName="desTx" presStyleLbl="alignAccFollowNode1" presStyleIdx="1" presStyleCnt="3">
        <dgm:presLayoutVars>
          <dgm:bulletEnabled val="1"/>
        </dgm:presLayoutVars>
      </dgm:prSet>
      <dgm:spPr/>
    </dgm:pt>
    <dgm:pt modelId="{4686D4BF-5285-4850-8BF7-39E2E7592AF2}" type="pres">
      <dgm:prSet presAssocID="{28CB995D-51EA-4B19-A56F-6E3659B76DF8}" presName="space" presStyleCnt="0"/>
      <dgm:spPr/>
    </dgm:pt>
    <dgm:pt modelId="{4575F586-455F-45A1-BF52-1FDE956E29C6}" type="pres">
      <dgm:prSet presAssocID="{1ED816F2-A653-4FD9-B70C-EF325477D18A}" presName="composite" presStyleCnt="0"/>
      <dgm:spPr/>
    </dgm:pt>
    <dgm:pt modelId="{C5ADBAEE-7FCC-471D-9DAB-BBB4E781E691}" type="pres">
      <dgm:prSet presAssocID="{1ED816F2-A653-4FD9-B70C-EF325477D18A}" presName="parTx" presStyleLbl="alignNode1" presStyleIdx="2" presStyleCnt="3">
        <dgm:presLayoutVars>
          <dgm:chMax val="0"/>
          <dgm:chPref val="0"/>
          <dgm:bulletEnabled val="1"/>
        </dgm:presLayoutVars>
      </dgm:prSet>
      <dgm:spPr/>
    </dgm:pt>
    <dgm:pt modelId="{A8201827-2493-4C2A-8527-61F5A1D4BFBE}" type="pres">
      <dgm:prSet presAssocID="{1ED816F2-A653-4FD9-B70C-EF325477D18A}" presName="desTx" presStyleLbl="alignAccFollowNode1" presStyleIdx="2" presStyleCnt="3">
        <dgm:presLayoutVars>
          <dgm:bulletEnabled val="1"/>
        </dgm:presLayoutVars>
      </dgm:prSet>
      <dgm:spPr/>
    </dgm:pt>
  </dgm:ptLst>
  <dgm:cxnLst>
    <dgm:cxn modelId="{F08EB612-3FDB-4C67-B3EF-34ED4ACFC011}" type="presOf" srcId="{C2EF47FA-2870-4F60-BBB9-6263B10F2A4C}" destId="{37D18C50-DB44-4BB4-8AA9-D014E00C8ADB}" srcOrd="0" destOrd="0" presId="urn:microsoft.com/office/officeart/2005/8/layout/hList1"/>
    <dgm:cxn modelId="{D985F713-B2A1-479E-B850-AC7BCD398462}" srcId="{2795FFCA-16AC-4551-BE26-6909731EC244}" destId="{FA0CD7D9-053D-40C5-BF78-B57D5D54FEA4}" srcOrd="3" destOrd="0" parTransId="{7AB5C5D6-E2B3-42C1-8AA4-B2F73AD7FCC2}" sibTransId="{D9616368-5970-4A18-A513-50C078E507B5}"/>
    <dgm:cxn modelId="{33A1C615-A062-46B9-8049-71C328677328}" type="presOf" srcId="{E77974AF-B5D3-424E-B203-2528BA3BEF0A}" destId="{247C41FF-EB2A-406E-9A7C-B48C1DD11BEA}" srcOrd="0" destOrd="1" presId="urn:microsoft.com/office/officeart/2005/8/layout/hList1"/>
    <dgm:cxn modelId="{D649DA19-6FE8-4AAD-BAC4-67D3EEB1F58F}" srcId="{4B04E96E-5C99-40D0-A444-68D5AF5EC898}" destId="{99A52711-4746-4618-AE36-C72920F316E3}" srcOrd="1" destOrd="0" parTransId="{CCCD17A5-BB92-4151-B9F0-B42A92BA0ED6}" sibTransId="{36A00B32-DCAE-4B7A-BCC5-8E6BC7F7F6FF}"/>
    <dgm:cxn modelId="{555E5F1B-6FFE-4C65-95BB-F5A779C41552}" type="presOf" srcId="{0BFE1A43-B745-47EB-A1CE-EAD7E42D8193}" destId="{247C41FF-EB2A-406E-9A7C-B48C1DD11BEA}" srcOrd="0" destOrd="2" presId="urn:microsoft.com/office/officeart/2005/8/layout/hList1"/>
    <dgm:cxn modelId="{A3DFF528-BAE7-4C86-B446-A0137B98642B}" type="presOf" srcId="{4B04E96E-5C99-40D0-A444-68D5AF5EC898}" destId="{A4AC1119-2588-4404-A762-A40545C5FE0E}" srcOrd="0" destOrd="0" presId="urn:microsoft.com/office/officeart/2005/8/layout/hList1"/>
    <dgm:cxn modelId="{7F621829-D4AD-424C-A060-809C8F76BF7F}" type="presOf" srcId="{17551D05-B7A0-45B6-91F3-7F85A0B1B937}" destId="{E58FAADA-8EF0-4529-896C-553354D8693E}" srcOrd="0" destOrd="2" presId="urn:microsoft.com/office/officeart/2005/8/layout/hList1"/>
    <dgm:cxn modelId="{A01C2533-CEA9-4F48-81B8-FC1261F80DAD}" type="presOf" srcId="{3F4A7AEC-8006-43A6-AF4E-FD3ED8F4F0CE}" destId="{A8201827-2493-4C2A-8527-61F5A1D4BFBE}" srcOrd="0" destOrd="4" presId="urn:microsoft.com/office/officeart/2005/8/layout/hList1"/>
    <dgm:cxn modelId="{14D24034-E7EB-4587-A36A-A4E3C4723CA2}" type="presOf" srcId="{440A8D30-2B3C-4CA7-82EC-E0D714B6F8A2}" destId="{A8201827-2493-4C2A-8527-61F5A1D4BFBE}" srcOrd="0" destOrd="1" presId="urn:microsoft.com/office/officeart/2005/8/layout/hList1"/>
    <dgm:cxn modelId="{55F05034-76B4-4744-ACC8-A54C7136226E}" srcId="{1ED816F2-A653-4FD9-B70C-EF325477D18A}" destId="{440A8D30-2B3C-4CA7-82EC-E0D714B6F8A2}" srcOrd="1" destOrd="0" parTransId="{5AABC3D7-419A-45BA-9337-B3C9B616C149}" sibTransId="{6E336DAC-4D08-47A8-8359-6D1AA27A00A6}"/>
    <dgm:cxn modelId="{25891836-A823-461D-8B61-6F9462ED3F82}" type="presOf" srcId="{FA0CD7D9-053D-40C5-BF78-B57D5D54FEA4}" destId="{247C41FF-EB2A-406E-9A7C-B48C1DD11BEA}" srcOrd="0" destOrd="3" presId="urn:microsoft.com/office/officeart/2005/8/layout/hList1"/>
    <dgm:cxn modelId="{7187F45B-1915-4F37-AC7A-3C8A0A0D60DD}" srcId="{4B04E96E-5C99-40D0-A444-68D5AF5EC898}" destId="{B8007AF9-F9AB-45C3-A15D-9A36AD4C2A0F}" srcOrd="0" destOrd="0" parTransId="{3C5F316F-FECA-41A2-8267-2328C951F6CD}" sibTransId="{D27D5F93-AC1F-42BF-BF05-2823D22FAE8B}"/>
    <dgm:cxn modelId="{5AA6345C-E94C-4FEE-8AE6-5F66D22202CB}" srcId="{1ED816F2-A653-4FD9-B70C-EF325477D18A}" destId="{3F4A7AEC-8006-43A6-AF4E-FD3ED8F4F0CE}" srcOrd="4" destOrd="0" parTransId="{9B1B2C18-F1F4-4EE7-950A-3293A5E617A3}" sibTransId="{FEBB7E9C-749A-4F82-A724-75D2D9550FAA}"/>
    <dgm:cxn modelId="{6344605E-CFE8-4D8F-8970-696898C460B6}" srcId="{2795FFCA-16AC-4551-BE26-6909731EC244}" destId="{E7090A5D-7F17-4909-A9D3-D98111A8E7DB}" srcOrd="0" destOrd="0" parTransId="{A3033515-8EDD-40B1-8564-6DB94572305E}" sibTransId="{2864F622-C020-481B-BACF-BA17F1E9F15A}"/>
    <dgm:cxn modelId="{386CD15F-72A1-4005-B20A-3C1D1357C172}" type="presOf" srcId="{99A52711-4746-4618-AE36-C72920F316E3}" destId="{E58FAADA-8EF0-4529-896C-553354D8693E}" srcOrd="0" destOrd="1" presId="urn:microsoft.com/office/officeart/2005/8/layout/hList1"/>
    <dgm:cxn modelId="{5DF53C4F-BED3-4171-B6F4-7FBD061477AB}" type="presOf" srcId="{FF3A76F1-E64C-4500-A3B6-4389383D7AC5}" destId="{A8201827-2493-4C2A-8527-61F5A1D4BFBE}" srcOrd="0" destOrd="3" presId="urn:microsoft.com/office/officeart/2005/8/layout/hList1"/>
    <dgm:cxn modelId="{D66F8F6F-9C70-454E-AC61-E5FFEA918F1A}" srcId="{1ED816F2-A653-4FD9-B70C-EF325477D18A}" destId="{B97E64AD-0B34-4FB7-832A-AC6CFC6EE897}" srcOrd="0" destOrd="0" parTransId="{5D951B94-6520-4794-8EC1-803FEFF4D6A2}" sibTransId="{07344AFA-D24F-4EFC-B816-D267A0F9C562}"/>
    <dgm:cxn modelId="{52B7FF6F-97C3-45B1-9E22-6972FEC2E496}" srcId="{4B04E96E-5C99-40D0-A444-68D5AF5EC898}" destId="{17551D05-B7A0-45B6-91F3-7F85A0B1B937}" srcOrd="2" destOrd="0" parTransId="{A77CD005-3FFC-4ACE-BD77-7C0EA6242081}" sibTransId="{BA079741-3553-40F3-9305-25D74D1E4376}"/>
    <dgm:cxn modelId="{D7912857-6D71-4BCC-8853-1690C4665122}" srcId="{C2EF47FA-2870-4F60-BBB9-6263B10F2A4C}" destId="{4B04E96E-5C99-40D0-A444-68D5AF5EC898}" srcOrd="0" destOrd="0" parTransId="{A80B4F41-D169-433F-A43E-67BDEF1E76BD}" sibTransId="{1E38077D-CF5F-4795-A8F3-08790555531B}"/>
    <dgm:cxn modelId="{A443A78B-E0D3-4D90-994C-D620B7ADDA84}" srcId="{2795FFCA-16AC-4551-BE26-6909731EC244}" destId="{E77974AF-B5D3-424E-B203-2528BA3BEF0A}" srcOrd="1" destOrd="0" parTransId="{BD0020C4-9D79-4001-8AB7-30A1186DE33D}" sibTransId="{4F86D0E6-75C3-491A-A2B6-9CBBEE389D4E}"/>
    <dgm:cxn modelId="{818D5694-E64C-4EA2-9FF9-7D418D555785}" type="presOf" srcId="{E7090A5D-7F17-4909-A9D3-D98111A8E7DB}" destId="{247C41FF-EB2A-406E-9A7C-B48C1DD11BEA}" srcOrd="0" destOrd="0" presId="urn:microsoft.com/office/officeart/2005/8/layout/hList1"/>
    <dgm:cxn modelId="{71F7BFB0-7C12-4898-8203-F9BCB9987D2B}" srcId="{C2EF47FA-2870-4F60-BBB9-6263B10F2A4C}" destId="{1ED816F2-A653-4FD9-B70C-EF325477D18A}" srcOrd="2" destOrd="0" parTransId="{C121A468-B74F-43A4-BFEF-29DF26A113DC}" sibTransId="{EA015613-9DB4-419B-973A-7136820AAEC7}"/>
    <dgm:cxn modelId="{2533C4BF-AC41-4870-991B-B9D714366BBC}" type="presOf" srcId="{B97E64AD-0B34-4FB7-832A-AC6CFC6EE897}" destId="{A8201827-2493-4C2A-8527-61F5A1D4BFBE}" srcOrd="0" destOrd="0" presId="urn:microsoft.com/office/officeart/2005/8/layout/hList1"/>
    <dgm:cxn modelId="{807471C1-DFEB-4A29-BB15-26FF604D7167}" type="presOf" srcId="{B8007AF9-F9AB-45C3-A15D-9A36AD4C2A0F}" destId="{E58FAADA-8EF0-4529-896C-553354D8693E}" srcOrd="0" destOrd="0" presId="urn:microsoft.com/office/officeart/2005/8/layout/hList1"/>
    <dgm:cxn modelId="{53887FC2-C8A6-4BBD-A93F-48878A45A6AF}" srcId="{C2EF47FA-2870-4F60-BBB9-6263B10F2A4C}" destId="{2795FFCA-16AC-4551-BE26-6909731EC244}" srcOrd="1" destOrd="0" parTransId="{AAA59F3C-9E64-47DC-829F-5B444498E6D9}" sibTransId="{28CB995D-51EA-4B19-A56F-6E3659B76DF8}"/>
    <dgm:cxn modelId="{44C7D7C4-3D77-446C-8BFB-A49ECD6109D5}" type="presOf" srcId="{051B2863-D812-43AC-BEF3-BBBC347D4F58}" destId="{A8201827-2493-4C2A-8527-61F5A1D4BFBE}" srcOrd="0" destOrd="2" presId="urn:microsoft.com/office/officeart/2005/8/layout/hList1"/>
    <dgm:cxn modelId="{3F1787C8-4D54-4F09-B853-71F9FBEC6940}" srcId="{1ED816F2-A653-4FD9-B70C-EF325477D18A}" destId="{051B2863-D812-43AC-BEF3-BBBC347D4F58}" srcOrd="2" destOrd="0" parTransId="{B3C16169-571B-4107-974F-8491B6783671}" sibTransId="{9A409EC1-8237-48A4-A087-9CA4F2AE5B64}"/>
    <dgm:cxn modelId="{34C41DD3-3973-42C7-9385-C636E92DE9B5}" srcId="{2795FFCA-16AC-4551-BE26-6909731EC244}" destId="{0BFE1A43-B745-47EB-A1CE-EAD7E42D8193}" srcOrd="2" destOrd="0" parTransId="{274AADF1-0358-4350-93C5-51FDE02D61D0}" sibTransId="{0B0F6C3A-684E-41C4-B1DF-0A5D511E5B62}"/>
    <dgm:cxn modelId="{DFE4D1EB-A0BB-4E76-935A-0B3892845E3E}" srcId="{1ED816F2-A653-4FD9-B70C-EF325477D18A}" destId="{FF3A76F1-E64C-4500-A3B6-4389383D7AC5}" srcOrd="3" destOrd="0" parTransId="{1FB88348-54F8-4B55-8082-1B87CA6742A9}" sibTransId="{5E99DA5A-3EB3-4A4C-8FDB-5C836089FA70}"/>
    <dgm:cxn modelId="{490778F9-BF57-4927-A39A-9B8AEBB63EC3}" type="presOf" srcId="{1ED816F2-A653-4FD9-B70C-EF325477D18A}" destId="{C5ADBAEE-7FCC-471D-9DAB-BBB4E781E691}" srcOrd="0" destOrd="0" presId="urn:microsoft.com/office/officeart/2005/8/layout/hList1"/>
    <dgm:cxn modelId="{922FE4FA-D7FC-42FD-A7DE-38C0A1AC83B7}" type="presOf" srcId="{2795FFCA-16AC-4551-BE26-6909731EC244}" destId="{9041C29D-0A17-490E-BAFC-FDA0E9793AC4}" srcOrd="0" destOrd="0" presId="urn:microsoft.com/office/officeart/2005/8/layout/hList1"/>
    <dgm:cxn modelId="{03C4274D-43C5-4767-A83E-5D7C46453B47}" type="presParOf" srcId="{37D18C50-DB44-4BB4-8AA9-D014E00C8ADB}" destId="{971CA026-68BF-433C-8878-095F5E7FE761}" srcOrd="0" destOrd="0" presId="urn:microsoft.com/office/officeart/2005/8/layout/hList1"/>
    <dgm:cxn modelId="{93D91CC0-7CF2-4007-B376-4708E42D453F}" type="presParOf" srcId="{971CA026-68BF-433C-8878-095F5E7FE761}" destId="{A4AC1119-2588-4404-A762-A40545C5FE0E}" srcOrd="0" destOrd="0" presId="urn:microsoft.com/office/officeart/2005/8/layout/hList1"/>
    <dgm:cxn modelId="{A7F1D649-0FB2-4A65-B4B7-C65E5DF277EE}" type="presParOf" srcId="{971CA026-68BF-433C-8878-095F5E7FE761}" destId="{E58FAADA-8EF0-4529-896C-553354D8693E}" srcOrd="1" destOrd="0" presId="urn:microsoft.com/office/officeart/2005/8/layout/hList1"/>
    <dgm:cxn modelId="{BBB0EF24-ED68-4FF9-994F-B5C1150BCBA8}" type="presParOf" srcId="{37D18C50-DB44-4BB4-8AA9-D014E00C8ADB}" destId="{ADE565CC-D624-4C73-B7A5-EC3B79333C89}" srcOrd="1" destOrd="0" presId="urn:microsoft.com/office/officeart/2005/8/layout/hList1"/>
    <dgm:cxn modelId="{D3327EA3-FF2F-4DF9-A671-2D20058927C6}" type="presParOf" srcId="{37D18C50-DB44-4BB4-8AA9-D014E00C8ADB}" destId="{62FCB29A-0A0B-477E-BAE9-E06F52764F22}" srcOrd="2" destOrd="0" presId="urn:microsoft.com/office/officeart/2005/8/layout/hList1"/>
    <dgm:cxn modelId="{6DCBC7E4-039C-4ECE-8C3A-4E75F7DC6B4C}" type="presParOf" srcId="{62FCB29A-0A0B-477E-BAE9-E06F52764F22}" destId="{9041C29D-0A17-490E-BAFC-FDA0E9793AC4}" srcOrd="0" destOrd="0" presId="urn:microsoft.com/office/officeart/2005/8/layout/hList1"/>
    <dgm:cxn modelId="{C625934B-7F2E-452E-ADCB-ACFFB0627E15}" type="presParOf" srcId="{62FCB29A-0A0B-477E-BAE9-E06F52764F22}" destId="{247C41FF-EB2A-406E-9A7C-B48C1DD11BEA}" srcOrd="1" destOrd="0" presId="urn:microsoft.com/office/officeart/2005/8/layout/hList1"/>
    <dgm:cxn modelId="{EA491367-62A3-4869-AFE1-B4D72F3BA331}" type="presParOf" srcId="{37D18C50-DB44-4BB4-8AA9-D014E00C8ADB}" destId="{4686D4BF-5285-4850-8BF7-39E2E7592AF2}" srcOrd="3" destOrd="0" presId="urn:microsoft.com/office/officeart/2005/8/layout/hList1"/>
    <dgm:cxn modelId="{04F051B6-A0B7-4062-B585-68A6B46C727F}" type="presParOf" srcId="{37D18C50-DB44-4BB4-8AA9-D014E00C8ADB}" destId="{4575F586-455F-45A1-BF52-1FDE956E29C6}" srcOrd="4" destOrd="0" presId="urn:microsoft.com/office/officeart/2005/8/layout/hList1"/>
    <dgm:cxn modelId="{D33AF99E-97F0-490C-9268-B3545471B001}" type="presParOf" srcId="{4575F586-455F-45A1-BF52-1FDE956E29C6}" destId="{C5ADBAEE-7FCC-471D-9DAB-BBB4E781E691}" srcOrd="0" destOrd="0" presId="urn:microsoft.com/office/officeart/2005/8/layout/hList1"/>
    <dgm:cxn modelId="{D1AF9503-1249-4B2A-856C-491437E6BC43}" type="presParOf" srcId="{4575F586-455F-45A1-BF52-1FDE956E29C6}" destId="{A8201827-2493-4C2A-8527-61F5A1D4BFBE}"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ADBAEE-7FCC-471D-9DAB-BBB4E781E691}">
      <dsp:nvSpPr>
        <dsp:cNvPr id="0" name=""/>
        <dsp:cNvSpPr/>
      </dsp:nvSpPr>
      <dsp:spPr>
        <a:xfrm>
          <a:off x="0" y="8713"/>
          <a:ext cx="10532350" cy="1209600"/>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146304" rIns="256032" bIns="146304" numCol="1" spcCol="1270" anchor="ctr" anchorCtr="0">
          <a:noAutofit/>
        </a:bodyPr>
        <a:lstStyle/>
        <a:p>
          <a:pPr marL="0" lvl="0" indent="0" algn="ctr" defTabSz="1600200" rtl="0">
            <a:lnSpc>
              <a:spcPct val="90000"/>
            </a:lnSpc>
            <a:spcBef>
              <a:spcPct val="0"/>
            </a:spcBef>
            <a:spcAft>
              <a:spcPct val="35000"/>
            </a:spcAft>
            <a:buNone/>
          </a:pPr>
          <a:r>
            <a:rPr lang="en-US" sz="3600" kern="1200">
              <a:latin typeface="Trebuchet MS" panose="020B0603020202020204"/>
            </a:rPr>
            <a:t>How Can the Problem Be Solved?</a:t>
          </a:r>
          <a:r>
            <a:rPr lang="en-US" sz="3600" kern="1200"/>
            <a:t> – Step </a:t>
          </a:r>
          <a:r>
            <a:rPr lang="en-US" sz="3600" kern="1200">
              <a:latin typeface="Trebuchet MS" panose="020B0603020202020204"/>
            </a:rPr>
            <a:t>3</a:t>
          </a:r>
          <a:endParaRPr lang="en-US" sz="3600" kern="1200"/>
        </a:p>
      </dsp:txBody>
      <dsp:txXfrm>
        <a:off x="0" y="8713"/>
        <a:ext cx="10532350" cy="1209600"/>
      </dsp:txXfrm>
    </dsp:sp>
    <dsp:sp modelId="{A8201827-2493-4C2A-8527-61F5A1D4BFBE}">
      <dsp:nvSpPr>
        <dsp:cNvPr id="0" name=""/>
        <dsp:cNvSpPr/>
      </dsp:nvSpPr>
      <dsp:spPr>
        <a:xfrm>
          <a:off x="0" y="1206629"/>
          <a:ext cx="10532350" cy="2075220"/>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024" tIns="192024" rIns="256032" bIns="288036" numCol="1" spcCol="1270" anchor="t" anchorCtr="0">
          <a:noAutofit/>
        </a:bodyPr>
        <a:lstStyle/>
        <a:p>
          <a:pPr marL="285750" lvl="1" indent="-285750" algn="l" defTabSz="1600200" rtl="0">
            <a:lnSpc>
              <a:spcPct val="90000"/>
            </a:lnSpc>
            <a:spcBef>
              <a:spcPct val="0"/>
            </a:spcBef>
            <a:spcAft>
              <a:spcPct val="15000"/>
            </a:spcAft>
            <a:buChar char="•"/>
          </a:pPr>
          <a:r>
            <a:rPr lang="en-US" sz="3600" kern="1200"/>
            <a:t>W</a:t>
          </a:r>
          <a:r>
            <a:rPr lang="en-US" sz="3200" kern="1200"/>
            <a:t>hat are people willing to risk to solve the problem?</a:t>
          </a:r>
        </a:p>
        <a:p>
          <a:pPr marL="285750" lvl="1" indent="-285750" algn="l" defTabSz="1422400" rtl="0">
            <a:lnSpc>
              <a:spcPct val="90000"/>
            </a:lnSpc>
            <a:spcBef>
              <a:spcPct val="0"/>
            </a:spcBef>
            <a:spcAft>
              <a:spcPct val="15000"/>
            </a:spcAft>
            <a:buChar char="•"/>
          </a:pPr>
          <a:r>
            <a:rPr lang="en-US" sz="3200" kern="1200"/>
            <a:t>Who has the power to provide relief on this problem?</a:t>
          </a:r>
        </a:p>
        <a:p>
          <a:pPr marL="285750" lvl="1" indent="-285750" algn="l" defTabSz="1422400" rtl="0">
            <a:lnSpc>
              <a:spcPct val="90000"/>
            </a:lnSpc>
            <a:spcBef>
              <a:spcPct val="0"/>
            </a:spcBef>
            <a:spcAft>
              <a:spcPct val="15000"/>
            </a:spcAft>
            <a:buChar char="•"/>
          </a:pPr>
          <a:r>
            <a:rPr lang="en-US" sz="3200" kern="1200"/>
            <a:t>Once this problem is “solved” who will the story be about?</a:t>
          </a:r>
        </a:p>
      </dsp:txBody>
      <dsp:txXfrm>
        <a:off x="0" y="1206629"/>
        <a:ext cx="10532350" cy="20752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7FF4BB-69F4-465C-B06B-1B4FB7597618}">
      <dsp:nvSpPr>
        <dsp:cNvPr id="0" name=""/>
        <dsp:cNvSpPr/>
      </dsp:nvSpPr>
      <dsp:spPr>
        <a:xfrm>
          <a:off x="913135" y="0"/>
          <a:ext cx="9074206" cy="4802875"/>
        </a:xfrm>
        <a:prstGeom prst="swooshArrow">
          <a:avLst>
            <a:gd name="adj1" fmla="val 25000"/>
            <a:gd name="adj2" fmla="val 25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1FD3214-8845-4B08-9BAB-C2088047CE0C}">
      <dsp:nvSpPr>
        <dsp:cNvPr id="0" name=""/>
        <dsp:cNvSpPr/>
      </dsp:nvSpPr>
      <dsp:spPr>
        <a:xfrm>
          <a:off x="3394608" y="2617566"/>
          <a:ext cx="268961" cy="268961"/>
        </a:xfrm>
        <a:prstGeom prst="ellipse">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C76EC04-0486-411E-951E-88A199E1AB92}">
      <dsp:nvSpPr>
        <dsp:cNvPr id="0" name=""/>
        <dsp:cNvSpPr/>
      </dsp:nvSpPr>
      <dsp:spPr>
        <a:xfrm>
          <a:off x="3529088" y="2752047"/>
          <a:ext cx="2497495" cy="20508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517" tIns="0" rIns="0" bIns="0" numCol="1" spcCol="1270" anchor="t" anchorCtr="0">
          <a:noAutofit/>
        </a:bodyPr>
        <a:lstStyle/>
        <a:p>
          <a:pPr marL="0" lvl="0" indent="0" algn="l" defTabSz="1200150">
            <a:lnSpc>
              <a:spcPct val="90000"/>
            </a:lnSpc>
            <a:spcBef>
              <a:spcPct val="0"/>
            </a:spcBef>
            <a:spcAft>
              <a:spcPct val="35000"/>
            </a:spcAft>
            <a:buNone/>
          </a:pPr>
          <a:r>
            <a:rPr lang="en-US" sz="2700" b="1" kern="1200">
              <a:latin typeface="+mj-lt"/>
            </a:rPr>
            <a:t>Solidarity Actions</a:t>
          </a:r>
        </a:p>
        <a:p>
          <a:pPr marL="228600" lvl="1" indent="-228600" algn="l" defTabSz="933450">
            <a:lnSpc>
              <a:spcPct val="90000"/>
            </a:lnSpc>
            <a:spcBef>
              <a:spcPct val="0"/>
            </a:spcBef>
            <a:spcAft>
              <a:spcPct val="15000"/>
            </a:spcAft>
            <a:buChar char="•"/>
          </a:pPr>
          <a:r>
            <a:rPr lang="en-US" sz="2100" kern="1200">
              <a:latin typeface="+mj-lt"/>
            </a:rPr>
            <a:t>Visible &amp; concerted actions designed to show you all stand together</a:t>
          </a:r>
        </a:p>
      </dsp:txBody>
      <dsp:txXfrm>
        <a:off x="3529088" y="2752047"/>
        <a:ext cx="2497495" cy="2050827"/>
      </dsp:txXfrm>
    </dsp:sp>
    <dsp:sp modelId="{58782421-8441-4A95-8951-1983D73A1B18}">
      <dsp:nvSpPr>
        <dsp:cNvPr id="0" name=""/>
        <dsp:cNvSpPr/>
      </dsp:nvSpPr>
      <dsp:spPr>
        <a:xfrm>
          <a:off x="5872891" y="1392833"/>
          <a:ext cx="461076" cy="461076"/>
        </a:xfrm>
        <a:prstGeom prst="ellipse">
          <a:avLst/>
        </a:prstGeom>
        <a:solidFill>
          <a:schemeClr val="accent5">
            <a:hueOff val="2356783"/>
            <a:satOff val="-11270"/>
            <a:lumOff val="1235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5644760-103E-4FD2-962D-F921868592A5}">
      <dsp:nvSpPr>
        <dsp:cNvPr id="0" name=""/>
        <dsp:cNvSpPr/>
      </dsp:nvSpPr>
      <dsp:spPr>
        <a:xfrm>
          <a:off x="6103429" y="1623371"/>
          <a:ext cx="2497495" cy="31795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4315" tIns="0" rIns="0" bIns="0" numCol="1" spcCol="1270" anchor="t" anchorCtr="0">
          <a:noAutofit/>
        </a:bodyPr>
        <a:lstStyle/>
        <a:p>
          <a:pPr marL="0" lvl="0" indent="0" algn="l" defTabSz="1200150">
            <a:lnSpc>
              <a:spcPct val="90000"/>
            </a:lnSpc>
            <a:spcBef>
              <a:spcPct val="0"/>
            </a:spcBef>
            <a:spcAft>
              <a:spcPct val="35000"/>
            </a:spcAft>
            <a:buNone/>
          </a:pPr>
          <a:r>
            <a:rPr lang="en-US" sz="2700" b="1" kern="1200">
              <a:latin typeface="+mj-lt"/>
            </a:rPr>
            <a:t>Escalation Actions</a:t>
          </a:r>
        </a:p>
        <a:p>
          <a:pPr marL="228600" lvl="1" indent="-228600" algn="l" defTabSz="933450">
            <a:lnSpc>
              <a:spcPct val="90000"/>
            </a:lnSpc>
            <a:spcBef>
              <a:spcPct val="0"/>
            </a:spcBef>
            <a:spcAft>
              <a:spcPct val="15000"/>
            </a:spcAft>
            <a:buChar char="•"/>
          </a:pPr>
          <a:r>
            <a:rPr lang="en-US" sz="2100" kern="1200">
              <a:latin typeface="+mj-lt"/>
            </a:rPr>
            <a:t>Concerted actions which demonstrate unity, but do so in a manner that increases pressure on the employer</a:t>
          </a:r>
        </a:p>
      </dsp:txBody>
      <dsp:txXfrm>
        <a:off x="6103429" y="1623371"/>
        <a:ext cx="2497495" cy="317950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AC1119-2588-4404-A762-A40545C5FE0E}">
      <dsp:nvSpPr>
        <dsp:cNvPr id="0" name=""/>
        <dsp:cNvSpPr/>
      </dsp:nvSpPr>
      <dsp:spPr>
        <a:xfrm>
          <a:off x="3143" y="21597"/>
          <a:ext cx="3064668" cy="874991"/>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a:t>Choose Solution and Actions – Step 4</a:t>
          </a:r>
        </a:p>
      </dsp:txBody>
      <dsp:txXfrm>
        <a:off x="3143" y="21597"/>
        <a:ext cx="3064668" cy="874991"/>
      </dsp:txXfrm>
    </dsp:sp>
    <dsp:sp modelId="{E58FAADA-8EF0-4529-896C-553354D8693E}">
      <dsp:nvSpPr>
        <dsp:cNvPr id="0" name=""/>
        <dsp:cNvSpPr/>
      </dsp:nvSpPr>
      <dsp:spPr>
        <a:xfrm>
          <a:off x="3143" y="896589"/>
          <a:ext cx="3064668" cy="3520462"/>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endParaRPr lang="en-US" sz="1400" kern="1200"/>
        </a:p>
        <a:p>
          <a:pPr marL="228600" lvl="1" indent="-228600" algn="l" defTabSz="1066800">
            <a:lnSpc>
              <a:spcPct val="90000"/>
            </a:lnSpc>
            <a:spcBef>
              <a:spcPct val="0"/>
            </a:spcBef>
            <a:spcAft>
              <a:spcPct val="15000"/>
            </a:spcAft>
            <a:buChar char="•"/>
          </a:pPr>
          <a:r>
            <a:rPr lang="en-US" sz="2400" kern="1200"/>
            <a:t>What do members need to lead on the solution?</a:t>
          </a:r>
        </a:p>
        <a:p>
          <a:pPr marL="228600" lvl="1" indent="-228600" algn="l" defTabSz="1066800">
            <a:lnSpc>
              <a:spcPct val="90000"/>
            </a:lnSpc>
            <a:spcBef>
              <a:spcPct val="0"/>
            </a:spcBef>
            <a:spcAft>
              <a:spcPct val="15000"/>
            </a:spcAft>
            <a:buChar char="•"/>
          </a:pPr>
          <a:r>
            <a:rPr lang="en-US" sz="2400" kern="1200"/>
            <a:t>What actions are people willing to take that apply pressure?</a:t>
          </a:r>
        </a:p>
      </dsp:txBody>
      <dsp:txXfrm>
        <a:off x="3143" y="896589"/>
        <a:ext cx="3064668" cy="3520462"/>
      </dsp:txXfrm>
    </dsp:sp>
    <dsp:sp modelId="{9041C29D-0A17-490E-BAFC-FDA0E9793AC4}">
      <dsp:nvSpPr>
        <dsp:cNvPr id="0" name=""/>
        <dsp:cNvSpPr/>
      </dsp:nvSpPr>
      <dsp:spPr>
        <a:xfrm>
          <a:off x="3496865" y="21597"/>
          <a:ext cx="3064668" cy="874991"/>
        </a:xfrm>
        <a:prstGeom prst="rect">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a:t>Implementation – Step 5</a:t>
          </a:r>
        </a:p>
      </dsp:txBody>
      <dsp:txXfrm>
        <a:off x="3496865" y="21597"/>
        <a:ext cx="3064668" cy="874991"/>
      </dsp:txXfrm>
    </dsp:sp>
    <dsp:sp modelId="{247C41FF-EB2A-406E-9A7C-B48C1DD11BEA}">
      <dsp:nvSpPr>
        <dsp:cNvPr id="0" name=""/>
        <dsp:cNvSpPr/>
      </dsp:nvSpPr>
      <dsp:spPr>
        <a:xfrm>
          <a:off x="3496865" y="896589"/>
          <a:ext cx="3064668" cy="3520462"/>
        </a:xfrm>
        <a:prstGeom prst="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a:t>What is the strategic plan for achieving a solution that engages as many people as possible?</a:t>
          </a:r>
        </a:p>
        <a:p>
          <a:pPr marL="228600" lvl="1" indent="-228600" algn="l" defTabSz="1066800">
            <a:lnSpc>
              <a:spcPct val="90000"/>
            </a:lnSpc>
            <a:spcBef>
              <a:spcPct val="0"/>
            </a:spcBef>
            <a:spcAft>
              <a:spcPct val="15000"/>
            </a:spcAft>
            <a:buChar char="•"/>
          </a:pPr>
          <a:r>
            <a:rPr lang="en-US" sz="2400" kern="1200"/>
            <a:t>Who does what?</a:t>
          </a:r>
        </a:p>
        <a:p>
          <a:pPr marL="228600" lvl="1" indent="-228600" algn="l" defTabSz="1066800">
            <a:lnSpc>
              <a:spcPct val="90000"/>
            </a:lnSpc>
            <a:spcBef>
              <a:spcPct val="0"/>
            </a:spcBef>
            <a:spcAft>
              <a:spcPct val="15000"/>
            </a:spcAft>
            <a:buChar char="•"/>
          </a:pPr>
          <a:r>
            <a:rPr lang="en-US" sz="2400" kern="1200"/>
            <a:t>When?</a:t>
          </a:r>
        </a:p>
        <a:p>
          <a:pPr marL="228600" lvl="1" indent="-228600" algn="l" defTabSz="1066800">
            <a:lnSpc>
              <a:spcPct val="90000"/>
            </a:lnSpc>
            <a:spcBef>
              <a:spcPct val="0"/>
            </a:spcBef>
            <a:spcAft>
              <a:spcPct val="15000"/>
            </a:spcAft>
            <a:buChar char="•"/>
          </a:pPr>
          <a:r>
            <a:rPr lang="en-US" sz="2400" kern="1200"/>
            <a:t>Where?</a:t>
          </a:r>
        </a:p>
      </dsp:txBody>
      <dsp:txXfrm>
        <a:off x="3496865" y="896589"/>
        <a:ext cx="3064668" cy="3520462"/>
      </dsp:txXfrm>
    </dsp:sp>
    <dsp:sp modelId="{C5ADBAEE-7FCC-471D-9DAB-BBB4E781E691}">
      <dsp:nvSpPr>
        <dsp:cNvPr id="0" name=""/>
        <dsp:cNvSpPr/>
      </dsp:nvSpPr>
      <dsp:spPr>
        <a:xfrm>
          <a:off x="6990588" y="21597"/>
          <a:ext cx="3064668" cy="874991"/>
        </a:xfrm>
        <a:prstGeom prst="rect">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a:t>Evaluation – Step 6</a:t>
          </a:r>
        </a:p>
      </dsp:txBody>
      <dsp:txXfrm>
        <a:off x="6990588" y="21597"/>
        <a:ext cx="3064668" cy="874991"/>
      </dsp:txXfrm>
    </dsp:sp>
    <dsp:sp modelId="{A8201827-2493-4C2A-8527-61F5A1D4BFBE}">
      <dsp:nvSpPr>
        <dsp:cNvPr id="0" name=""/>
        <dsp:cNvSpPr/>
      </dsp:nvSpPr>
      <dsp:spPr>
        <a:xfrm>
          <a:off x="6990588" y="896589"/>
          <a:ext cx="3064668" cy="3520462"/>
        </a:xfrm>
        <a:prstGeom prst="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a:t>What happened?</a:t>
          </a:r>
        </a:p>
        <a:p>
          <a:pPr marL="228600" lvl="1" indent="-228600" algn="l" defTabSz="1066800">
            <a:lnSpc>
              <a:spcPct val="90000"/>
            </a:lnSpc>
            <a:spcBef>
              <a:spcPct val="0"/>
            </a:spcBef>
            <a:spcAft>
              <a:spcPct val="15000"/>
            </a:spcAft>
            <a:buChar char="•"/>
          </a:pPr>
          <a:r>
            <a:rPr lang="en-US" sz="2400" kern="1200"/>
            <a:t>Did it work?</a:t>
          </a:r>
        </a:p>
        <a:p>
          <a:pPr marL="228600" lvl="1" indent="-228600" algn="l" defTabSz="1066800">
            <a:lnSpc>
              <a:spcPct val="90000"/>
            </a:lnSpc>
            <a:spcBef>
              <a:spcPct val="0"/>
            </a:spcBef>
            <a:spcAft>
              <a:spcPct val="15000"/>
            </a:spcAft>
            <a:buChar char="•"/>
          </a:pPr>
          <a:r>
            <a:rPr lang="en-US" sz="2400" kern="1200"/>
            <a:t>Feedback? </a:t>
          </a:r>
        </a:p>
        <a:p>
          <a:pPr marL="228600" lvl="1" indent="-228600" algn="l" defTabSz="1066800">
            <a:lnSpc>
              <a:spcPct val="90000"/>
            </a:lnSpc>
            <a:spcBef>
              <a:spcPct val="0"/>
            </a:spcBef>
            <a:spcAft>
              <a:spcPct val="15000"/>
            </a:spcAft>
            <a:buChar char="•"/>
          </a:pPr>
          <a:r>
            <a:rPr lang="en-US" sz="2400" kern="1200"/>
            <a:t>Impact on the future?</a:t>
          </a:r>
        </a:p>
        <a:p>
          <a:pPr marL="228600" lvl="1" indent="-228600" algn="l" defTabSz="1066800">
            <a:lnSpc>
              <a:spcPct val="90000"/>
            </a:lnSpc>
            <a:spcBef>
              <a:spcPct val="0"/>
            </a:spcBef>
            <a:spcAft>
              <a:spcPct val="15000"/>
            </a:spcAft>
            <a:buChar char="•"/>
          </a:pPr>
          <a:r>
            <a:rPr lang="en-US" sz="2400" kern="1200"/>
            <a:t>Who is the story about? </a:t>
          </a:r>
        </a:p>
      </dsp:txBody>
      <dsp:txXfrm>
        <a:off x="6990588" y="896589"/>
        <a:ext cx="3064668" cy="3520462"/>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E657F4-927E-4C6A-9A90-4B7BD31999C6}" type="datetimeFigureOut">
              <a:rPr lang="en-US" smtClean="0"/>
              <a:t>12/8/2022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9A6B18-3A16-4671-A051-A19FA1E27CDA}" type="slidenum">
              <a:rPr lang="en-US" smtClean="0"/>
              <a:t>‹#›</a:t>
            </a:fld>
            <a:endParaRPr lang="en-US"/>
          </a:p>
        </p:txBody>
      </p:sp>
    </p:spTree>
    <p:extLst>
      <p:ext uri="{BB962C8B-B14F-4D97-AF65-F5344CB8AC3E}">
        <p14:creationId xmlns:p14="http://schemas.microsoft.com/office/powerpoint/2010/main" val="1814570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07044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Steven or Charles</a:t>
            </a:r>
          </a:p>
        </p:txBody>
      </p:sp>
      <p:sp>
        <p:nvSpPr>
          <p:cNvPr id="4" name="Slide Number Placeholder 3"/>
          <p:cNvSpPr>
            <a:spLocks noGrp="1"/>
          </p:cNvSpPr>
          <p:nvPr>
            <p:ph type="sldNum" sz="quarter" idx="5"/>
          </p:nvPr>
        </p:nvSpPr>
        <p:spPr/>
        <p:txBody>
          <a:bodyPr/>
          <a:lstStyle/>
          <a:p>
            <a:fld id="{599A6B18-3A16-4671-A051-A19FA1E27CDA}" type="slidenum">
              <a:rPr lang="en-US" smtClean="0"/>
              <a:t>2</a:t>
            </a:fld>
            <a:endParaRPr lang="en-US"/>
          </a:p>
        </p:txBody>
      </p:sp>
    </p:spTree>
    <p:extLst>
      <p:ext uri="{BB962C8B-B14F-4D97-AF65-F5344CB8AC3E}">
        <p14:creationId xmlns:p14="http://schemas.microsoft.com/office/powerpoint/2010/main" val="34182394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p>
        </p:txBody>
      </p:sp>
      <p:sp>
        <p:nvSpPr>
          <p:cNvPr id="4" name="Slide Number Placeholder 3"/>
          <p:cNvSpPr>
            <a:spLocks noGrp="1"/>
          </p:cNvSpPr>
          <p:nvPr>
            <p:ph type="sldNum" sz="quarter" idx="5"/>
          </p:nvPr>
        </p:nvSpPr>
        <p:spPr/>
        <p:txBody>
          <a:bodyPr/>
          <a:lstStyle/>
          <a:p>
            <a:fld id="{599A6B18-3A16-4671-A051-A19FA1E27CDA}" type="slidenum">
              <a:rPr lang="en-US" smtClean="0"/>
              <a:t>4</a:t>
            </a:fld>
            <a:endParaRPr lang="en-US"/>
          </a:p>
        </p:txBody>
      </p:sp>
    </p:spTree>
    <p:extLst>
      <p:ext uri="{BB962C8B-B14F-4D97-AF65-F5344CB8AC3E}">
        <p14:creationId xmlns:p14="http://schemas.microsoft.com/office/powerpoint/2010/main" val="41048087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p>
        </p:txBody>
      </p:sp>
      <p:sp>
        <p:nvSpPr>
          <p:cNvPr id="4" name="Slide Number Placeholder 3"/>
          <p:cNvSpPr>
            <a:spLocks noGrp="1"/>
          </p:cNvSpPr>
          <p:nvPr>
            <p:ph type="sldNum" sz="quarter" idx="5"/>
          </p:nvPr>
        </p:nvSpPr>
        <p:spPr/>
        <p:txBody>
          <a:bodyPr/>
          <a:lstStyle/>
          <a:p>
            <a:fld id="{599A6B18-3A16-4671-A051-A19FA1E27CDA}" type="slidenum">
              <a:rPr lang="en-US" smtClean="0"/>
              <a:t>7</a:t>
            </a:fld>
            <a:endParaRPr lang="en-US"/>
          </a:p>
        </p:txBody>
      </p:sp>
    </p:spTree>
    <p:extLst>
      <p:ext uri="{BB962C8B-B14F-4D97-AF65-F5344CB8AC3E}">
        <p14:creationId xmlns:p14="http://schemas.microsoft.com/office/powerpoint/2010/main" val="10183805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endParaRPr lang="en-US"/>
          </a:p>
          <a:p>
            <a:r>
              <a:rPr lang="en-US" sz="1200" kern="1200">
                <a:solidFill>
                  <a:schemeClr val="tx1"/>
                </a:solidFill>
                <a:effectLst/>
                <a:latin typeface="+mn-lt"/>
                <a:ea typeface="+mn-ea"/>
                <a:cs typeface="+mn-cs"/>
              </a:rPr>
              <a:t>Community Agreements for Our Time</a:t>
            </a:r>
            <a:endParaRPr lang="en-US">
              <a:cs typeface="Calibri" panose="020F0502020204030204"/>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22942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Ellen</a:t>
            </a:r>
          </a:p>
        </p:txBody>
      </p:sp>
      <p:sp>
        <p:nvSpPr>
          <p:cNvPr id="4" name="Slide Number Placeholder 3"/>
          <p:cNvSpPr>
            <a:spLocks noGrp="1"/>
          </p:cNvSpPr>
          <p:nvPr>
            <p:ph type="sldNum" sz="quarter" idx="5"/>
          </p:nvPr>
        </p:nvSpPr>
        <p:spPr/>
        <p:txBody>
          <a:bodyPr/>
          <a:lstStyle/>
          <a:p>
            <a:fld id="{979DA763-8D56-48F7-A1A9-3B4AE30C1F04}" type="slidenum">
              <a:rPr lang="en-US" smtClean="0"/>
              <a:t>9</a:t>
            </a:fld>
            <a:endParaRPr lang="en-US"/>
          </a:p>
        </p:txBody>
      </p:sp>
    </p:spTree>
    <p:extLst>
      <p:ext uri="{BB962C8B-B14F-4D97-AF65-F5344CB8AC3E}">
        <p14:creationId xmlns:p14="http://schemas.microsoft.com/office/powerpoint/2010/main" val="3753111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Steven or Charles</a:t>
            </a:r>
          </a:p>
        </p:txBody>
      </p:sp>
      <p:sp>
        <p:nvSpPr>
          <p:cNvPr id="4" name="Slide Number Placeholder 3"/>
          <p:cNvSpPr>
            <a:spLocks noGrp="1"/>
          </p:cNvSpPr>
          <p:nvPr>
            <p:ph type="sldNum" sz="quarter" idx="5"/>
          </p:nvPr>
        </p:nvSpPr>
        <p:spPr/>
        <p:txBody>
          <a:bodyPr/>
          <a:lstStyle/>
          <a:p>
            <a:fld id="{599A6B18-3A16-4671-A051-A19FA1E27CDA}" type="slidenum">
              <a:rPr lang="en-US" smtClean="0"/>
              <a:t>10</a:t>
            </a:fld>
            <a:endParaRPr lang="en-US"/>
          </a:p>
        </p:txBody>
      </p:sp>
    </p:spTree>
    <p:extLst>
      <p:ext uri="{BB962C8B-B14F-4D97-AF65-F5344CB8AC3E}">
        <p14:creationId xmlns:p14="http://schemas.microsoft.com/office/powerpoint/2010/main" val="32147064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Seleste</a:t>
            </a:r>
          </a:p>
          <a:p>
            <a:endParaRPr lang="en-US">
              <a:cs typeface="Calibri"/>
            </a:endParaRPr>
          </a:p>
          <a:p>
            <a:r>
              <a:rPr lang="en-US">
                <a:cs typeface="Calibri"/>
              </a:rPr>
              <a:t>Section time allotment: 30 minutes</a:t>
            </a:r>
          </a:p>
        </p:txBody>
      </p:sp>
      <p:sp>
        <p:nvSpPr>
          <p:cNvPr id="4" name="Slide Number Placeholder 3"/>
          <p:cNvSpPr>
            <a:spLocks noGrp="1"/>
          </p:cNvSpPr>
          <p:nvPr>
            <p:ph type="sldNum" sz="quarter" idx="5"/>
          </p:nvPr>
        </p:nvSpPr>
        <p:spPr/>
        <p:txBody>
          <a:bodyPr/>
          <a:lstStyle/>
          <a:p>
            <a:fld id="{599A6B18-3A16-4671-A051-A19FA1E27CDA}" type="slidenum">
              <a:rPr lang="en-US" smtClean="0"/>
              <a:t>11</a:t>
            </a:fld>
            <a:endParaRPr lang="en-US"/>
          </a:p>
        </p:txBody>
      </p:sp>
    </p:spTree>
    <p:extLst>
      <p:ext uri="{BB962C8B-B14F-4D97-AF65-F5344CB8AC3E}">
        <p14:creationId xmlns:p14="http://schemas.microsoft.com/office/powerpoint/2010/main" val="30826964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Seleste</a:t>
            </a:r>
          </a:p>
          <a:p>
            <a:endParaRPr lang="en-US">
              <a:cs typeface="Calibri"/>
            </a:endParaRPr>
          </a:p>
          <a:p>
            <a:r>
              <a:rPr lang="en-US"/>
              <a:t>Slide allotment: 1-2 minutes</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599A6B18-3A16-4671-A051-A19FA1E27CDA}" type="slidenum">
              <a:rPr lang="en-US" smtClean="0"/>
              <a:t>12</a:t>
            </a:fld>
            <a:endParaRPr lang="en-US"/>
          </a:p>
        </p:txBody>
      </p:sp>
    </p:spTree>
    <p:extLst>
      <p:ext uri="{BB962C8B-B14F-4D97-AF65-F5344CB8AC3E}">
        <p14:creationId xmlns:p14="http://schemas.microsoft.com/office/powerpoint/2010/main" val="21553951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Seleste</a:t>
            </a:r>
          </a:p>
          <a:p>
            <a:endParaRPr lang="en-US"/>
          </a:p>
          <a:p>
            <a:r>
              <a:rPr lang="en-US"/>
              <a:t>Slide allotment: 1-2 minutes</a:t>
            </a:r>
          </a:p>
          <a:p>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13</a:t>
            </a:fld>
            <a:endParaRPr lang="en-US"/>
          </a:p>
        </p:txBody>
      </p:sp>
    </p:spTree>
    <p:extLst>
      <p:ext uri="{BB962C8B-B14F-4D97-AF65-F5344CB8AC3E}">
        <p14:creationId xmlns:p14="http://schemas.microsoft.com/office/powerpoint/2010/main" val="8781270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Toney, Bekah</a:t>
            </a:r>
          </a:p>
        </p:txBody>
      </p:sp>
      <p:sp>
        <p:nvSpPr>
          <p:cNvPr id="4" name="Slide Number Placeholder 3"/>
          <p:cNvSpPr>
            <a:spLocks noGrp="1"/>
          </p:cNvSpPr>
          <p:nvPr>
            <p:ph type="sldNum" sz="quarter" idx="5"/>
          </p:nvPr>
        </p:nvSpPr>
        <p:spPr/>
        <p:txBody>
          <a:bodyPr/>
          <a:lstStyle/>
          <a:p>
            <a:fld id="{979DA763-8D56-48F7-A1A9-3B4AE30C1F04}" type="slidenum">
              <a:rPr lang="en-US" smtClean="0"/>
              <a:t>14</a:t>
            </a:fld>
            <a:endParaRPr lang="en-US"/>
          </a:p>
        </p:txBody>
      </p:sp>
    </p:spTree>
    <p:extLst>
      <p:ext uri="{BB962C8B-B14F-4D97-AF65-F5344CB8AC3E}">
        <p14:creationId xmlns:p14="http://schemas.microsoft.com/office/powerpoint/2010/main" val="24361368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Seleste</a:t>
            </a:r>
          </a:p>
          <a:p>
            <a:endParaRPr lang="en-US">
              <a:cs typeface="Calibri"/>
            </a:endParaRPr>
          </a:p>
          <a:p>
            <a:r>
              <a:rPr lang="en-US"/>
              <a:t>Slide allotment: 1-2 minutes</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599A6B18-3A16-4671-A051-A19FA1E27CDA}" type="slidenum">
              <a:rPr lang="en-US" smtClean="0"/>
              <a:t>15</a:t>
            </a:fld>
            <a:endParaRPr lang="en-US"/>
          </a:p>
        </p:txBody>
      </p:sp>
    </p:spTree>
    <p:extLst>
      <p:ext uri="{BB962C8B-B14F-4D97-AF65-F5344CB8AC3E}">
        <p14:creationId xmlns:p14="http://schemas.microsoft.com/office/powerpoint/2010/main" val="33124747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Seleste</a:t>
            </a:r>
          </a:p>
          <a:p>
            <a:endParaRPr lang="en-US">
              <a:cs typeface="Calibri"/>
            </a:endParaRPr>
          </a:p>
          <a:p>
            <a:r>
              <a:rPr lang="en-US"/>
              <a:t>Slide allotment: 20 minutes</a:t>
            </a:r>
          </a:p>
          <a:p>
            <a:endParaRPr lang="en-US">
              <a:cs typeface="Calibri"/>
            </a:endParaRPr>
          </a:p>
          <a:p>
            <a:r>
              <a:rPr lang="en-US">
                <a:cs typeface="Calibri"/>
              </a:rPr>
              <a:t>Please return to your scenario groups.  For the next 20 minutes you are going to identify your target(s) and your demand(s).</a:t>
            </a:r>
          </a:p>
        </p:txBody>
      </p:sp>
      <p:sp>
        <p:nvSpPr>
          <p:cNvPr id="4" name="Slide Number Placeholder 3"/>
          <p:cNvSpPr>
            <a:spLocks noGrp="1"/>
          </p:cNvSpPr>
          <p:nvPr>
            <p:ph type="sldNum" sz="quarter" idx="5"/>
          </p:nvPr>
        </p:nvSpPr>
        <p:spPr/>
        <p:txBody>
          <a:bodyPr/>
          <a:lstStyle/>
          <a:p>
            <a:fld id="{599A6B18-3A16-4671-A051-A19FA1E27CDA}" type="slidenum">
              <a:rPr lang="en-US" smtClean="0"/>
              <a:t>16</a:t>
            </a:fld>
            <a:endParaRPr lang="en-US"/>
          </a:p>
        </p:txBody>
      </p:sp>
    </p:spTree>
    <p:extLst>
      <p:ext uri="{BB962C8B-B14F-4D97-AF65-F5344CB8AC3E}">
        <p14:creationId xmlns:p14="http://schemas.microsoft.com/office/powerpoint/2010/main" val="17858229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Placeholder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ea typeface="MS PGothic"/>
                <a:cs typeface="Calibri"/>
              </a:rPr>
              <a:t>Seleste</a:t>
            </a:r>
            <a:endParaRPr lang="en-US" altLang="en-US">
              <a:ea typeface="MS PGothic" panose="020B0600070205080204" pitchFamily="34" charset="-128"/>
              <a:cs typeface="Calibri"/>
            </a:endParaRPr>
          </a:p>
          <a:p>
            <a:endParaRPr lang="en-US" altLang="en-US">
              <a:ea typeface="MS PGothic" panose="020B0600070205080204" pitchFamily="34" charset="-128"/>
              <a:cs typeface="Calibri"/>
            </a:endParaRPr>
          </a:p>
          <a:p>
            <a:r>
              <a:rPr lang="en-US" altLang="en-US">
                <a:ea typeface="MS PGothic"/>
                <a:cs typeface="Calibri"/>
              </a:rPr>
              <a:t>Slide allotment: 1-2 minutes</a:t>
            </a:r>
            <a:endParaRPr lang="en-US" altLang="en-US">
              <a:ea typeface="MS PGothic" panose="020B0600070205080204" pitchFamily="34" charset="-128"/>
              <a:cs typeface="Calibri"/>
            </a:endParaRPr>
          </a:p>
        </p:txBody>
      </p:sp>
    </p:spTree>
    <p:extLst>
      <p:ext uri="{BB962C8B-B14F-4D97-AF65-F5344CB8AC3E}">
        <p14:creationId xmlns:p14="http://schemas.microsoft.com/office/powerpoint/2010/main" val="11673987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Placeholder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ea typeface="MS PGothic" panose="020B0600070205080204" pitchFamily="34" charset="-128"/>
                <a:cs typeface="Calibri"/>
              </a:rPr>
              <a:t>Seleste</a:t>
            </a:r>
          </a:p>
          <a:p>
            <a:endParaRPr lang="en-US" altLang="en-US">
              <a:ea typeface="MS PGothic" panose="020B0600070205080204" pitchFamily="34" charset="-128"/>
              <a:cs typeface="Calibri"/>
            </a:endParaRPr>
          </a:p>
          <a:p>
            <a:r>
              <a:rPr lang="en-US"/>
              <a:t>Slide allotment: 1-2 minutes</a:t>
            </a:r>
            <a:endParaRPr lang="en-US">
              <a:cs typeface="Calibri"/>
            </a:endParaRPr>
          </a:p>
          <a:p>
            <a:endParaRPr lang="en-US" altLang="en-US">
              <a:ea typeface="MS PGothic" panose="020B0600070205080204" pitchFamily="34" charset="-128"/>
              <a:cs typeface="Calibri"/>
            </a:endParaRPr>
          </a:p>
        </p:txBody>
      </p:sp>
    </p:spTree>
    <p:extLst>
      <p:ext uri="{BB962C8B-B14F-4D97-AF65-F5344CB8AC3E}">
        <p14:creationId xmlns:p14="http://schemas.microsoft.com/office/powerpoint/2010/main" val="22779795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Seleste</a:t>
            </a:r>
          </a:p>
          <a:p>
            <a:endParaRPr lang="en-US">
              <a:cs typeface="Calibri"/>
            </a:endParaRPr>
          </a:p>
          <a:p>
            <a:r>
              <a:rPr lang="en-US"/>
              <a:t>Slide allotment: 1-2 minutes</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19</a:t>
            </a:fld>
            <a:endParaRPr lang="en-US"/>
          </a:p>
        </p:txBody>
      </p:sp>
    </p:spTree>
    <p:extLst>
      <p:ext uri="{BB962C8B-B14F-4D97-AF65-F5344CB8AC3E}">
        <p14:creationId xmlns:p14="http://schemas.microsoft.com/office/powerpoint/2010/main" val="13917765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Steven or Charles</a:t>
            </a:r>
          </a:p>
        </p:txBody>
      </p:sp>
      <p:sp>
        <p:nvSpPr>
          <p:cNvPr id="4" name="Slide Number Placeholder 3"/>
          <p:cNvSpPr>
            <a:spLocks noGrp="1"/>
          </p:cNvSpPr>
          <p:nvPr>
            <p:ph type="sldNum" sz="quarter" idx="5"/>
          </p:nvPr>
        </p:nvSpPr>
        <p:spPr/>
        <p:txBody>
          <a:bodyPr/>
          <a:lstStyle/>
          <a:p>
            <a:fld id="{599A6B18-3A16-4671-A051-A19FA1E27CDA}" type="slidenum">
              <a:rPr lang="en-US" smtClean="0"/>
              <a:t>20</a:t>
            </a:fld>
            <a:endParaRPr lang="en-US"/>
          </a:p>
        </p:txBody>
      </p:sp>
    </p:spTree>
    <p:extLst>
      <p:ext uri="{BB962C8B-B14F-4D97-AF65-F5344CB8AC3E}">
        <p14:creationId xmlns:p14="http://schemas.microsoft.com/office/powerpoint/2010/main" val="14906995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Charles, Steven</a:t>
            </a:r>
          </a:p>
        </p:txBody>
      </p:sp>
      <p:sp>
        <p:nvSpPr>
          <p:cNvPr id="4" name="Slide Number Placeholder 3"/>
          <p:cNvSpPr>
            <a:spLocks noGrp="1"/>
          </p:cNvSpPr>
          <p:nvPr>
            <p:ph type="sldNum" sz="quarter" idx="5"/>
          </p:nvPr>
        </p:nvSpPr>
        <p:spPr/>
        <p:txBody>
          <a:bodyPr/>
          <a:lstStyle/>
          <a:p>
            <a:fld id="{599A6B18-3A16-4671-A051-A19FA1E27CDA}" type="slidenum">
              <a:rPr lang="en-US" smtClean="0"/>
              <a:t>21</a:t>
            </a:fld>
            <a:endParaRPr lang="en-US"/>
          </a:p>
        </p:txBody>
      </p:sp>
    </p:spTree>
    <p:extLst>
      <p:ext uri="{BB962C8B-B14F-4D97-AF65-F5344CB8AC3E}">
        <p14:creationId xmlns:p14="http://schemas.microsoft.com/office/powerpoint/2010/main" val="26506611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Charles, Steven</a:t>
            </a:r>
          </a:p>
        </p:txBody>
      </p:sp>
      <p:sp>
        <p:nvSpPr>
          <p:cNvPr id="4" name="Slide Number Placeholder 3"/>
          <p:cNvSpPr>
            <a:spLocks noGrp="1"/>
          </p:cNvSpPr>
          <p:nvPr>
            <p:ph type="sldNum" sz="quarter" idx="5"/>
          </p:nvPr>
        </p:nvSpPr>
        <p:spPr/>
        <p:txBody>
          <a:bodyPr/>
          <a:lstStyle/>
          <a:p>
            <a:fld id="{599A6B18-3A16-4671-A051-A19FA1E27CDA}" type="slidenum">
              <a:rPr lang="en-US" smtClean="0"/>
              <a:t>22</a:t>
            </a:fld>
            <a:endParaRPr lang="en-US"/>
          </a:p>
        </p:txBody>
      </p:sp>
    </p:spTree>
    <p:extLst>
      <p:ext uri="{BB962C8B-B14F-4D97-AF65-F5344CB8AC3E}">
        <p14:creationId xmlns:p14="http://schemas.microsoft.com/office/powerpoint/2010/main" val="17553428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Charles, Steven</a:t>
            </a:r>
          </a:p>
        </p:txBody>
      </p:sp>
      <p:sp>
        <p:nvSpPr>
          <p:cNvPr id="4" name="Slide Number Placeholder 3"/>
          <p:cNvSpPr>
            <a:spLocks noGrp="1"/>
          </p:cNvSpPr>
          <p:nvPr>
            <p:ph type="sldNum" sz="quarter" idx="5"/>
          </p:nvPr>
        </p:nvSpPr>
        <p:spPr/>
        <p:txBody>
          <a:bodyPr/>
          <a:lstStyle/>
          <a:p>
            <a:fld id="{599A6B18-3A16-4671-A051-A19FA1E27CDA}" type="slidenum">
              <a:rPr lang="en-US" smtClean="0"/>
              <a:t>23</a:t>
            </a:fld>
            <a:endParaRPr lang="en-US"/>
          </a:p>
        </p:txBody>
      </p:sp>
    </p:spTree>
    <p:extLst>
      <p:ext uri="{BB962C8B-B14F-4D97-AF65-F5344CB8AC3E}">
        <p14:creationId xmlns:p14="http://schemas.microsoft.com/office/powerpoint/2010/main" val="25028194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Charles, Steven</a:t>
            </a:r>
          </a:p>
        </p:txBody>
      </p:sp>
      <p:sp>
        <p:nvSpPr>
          <p:cNvPr id="4" name="Slide Number Placeholder 3"/>
          <p:cNvSpPr>
            <a:spLocks noGrp="1"/>
          </p:cNvSpPr>
          <p:nvPr>
            <p:ph type="sldNum" sz="quarter" idx="5"/>
          </p:nvPr>
        </p:nvSpPr>
        <p:spPr/>
        <p:txBody>
          <a:bodyPr/>
          <a:lstStyle/>
          <a:p>
            <a:fld id="{599A6B18-3A16-4671-A051-A19FA1E27CDA}" type="slidenum">
              <a:rPr lang="en-US" smtClean="0"/>
              <a:t>24</a:t>
            </a:fld>
            <a:endParaRPr lang="en-US"/>
          </a:p>
        </p:txBody>
      </p:sp>
    </p:spTree>
    <p:extLst>
      <p:ext uri="{BB962C8B-B14F-4D97-AF65-F5344CB8AC3E}">
        <p14:creationId xmlns:p14="http://schemas.microsoft.com/office/powerpoint/2010/main" val="29227323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Steven or Charles</a:t>
            </a:r>
          </a:p>
        </p:txBody>
      </p:sp>
      <p:sp>
        <p:nvSpPr>
          <p:cNvPr id="4" name="Slide Number Placeholder 3"/>
          <p:cNvSpPr>
            <a:spLocks noGrp="1"/>
          </p:cNvSpPr>
          <p:nvPr>
            <p:ph type="sldNum" sz="quarter" idx="5"/>
          </p:nvPr>
        </p:nvSpPr>
        <p:spPr/>
        <p:txBody>
          <a:bodyPr/>
          <a:lstStyle/>
          <a:p>
            <a:fld id="{599A6B18-3A16-4671-A051-A19FA1E27CDA}" type="slidenum">
              <a:rPr lang="en-US" smtClean="0"/>
              <a:t>25</a:t>
            </a:fld>
            <a:endParaRPr lang="en-US"/>
          </a:p>
        </p:txBody>
      </p:sp>
    </p:spTree>
    <p:extLst>
      <p:ext uri="{BB962C8B-B14F-4D97-AF65-F5344CB8AC3E}">
        <p14:creationId xmlns:p14="http://schemas.microsoft.com/office/powerpoint/2010/main" val="7257958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Vanessa</a:t>
            </a:r>
          </a:p>
        </p:txBody>
      </p:sp>
      <p:sp>
        <p:nvSpPr>
          <p:cNvPr id="4" name="Slide Number Placeholder 3"/>
          <p:cNvSpPr>
            <a:spLocks noGrp="1"/>
          </p:cNvSpPr>
          <p:nvPr>
            <p:ph type="sldNum" sz="quarter" idx="5"/>
          </p:nvPr>
        </p:nvSpPr>
        <p:spPr/>
        <p:txBody>
          <a:bodyPr/>
          <a:lstStyle/>
          <a:p>
            <a:fld id="{599A6B18-3A16-4671-A051-A19FA1E27CDA}" type="slidenum">
              <a:rPr lang="en-US" smtClean="0"/>
              <a:t>26</a:t>
            </a:fld>
            <a:endParaRPr lang="en-US"/>
          </a:p>
        </p:txBody>
      </p:sp>
    </p:spTree>
    <p:extLst>
      <p:ext uri="{BB962C8B-B14F-4D97-AF65-F5344CB8AC3E}">
        <p14:creationId xmlns:p14="http://schemas.microsoft.com/office/powerpoint/2010/main" val="18705381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Vanessa</a:t>
            </a:r>
          </a:p>
        </p:txBody>
      </p:sp>
      <p:sp>
        <p:nvSpPr>
          <p:cNvPr id="4" name="Slide Number Placeholder 3"/>
          <p:cNvSpPr>
            <a:spLocks noGrp="1"/>
          </p:cNvSpPr>
          <p:nvPr>
            <p:ph type="sldNum" sz="quarter" idx="5"/>
          </p:nvPr>
        </p:nvSpPr>
        <p:spPr/>
        <p:txBody>
          <a:bodyPr/>
          <a:lstStyle/>
          <a:p>
            <a:fld id="{979DA763-8D56-48F7-A1A9-3B4AE30C1F04}" type="slidenum">
              <a:rPr lang="en-US" smtClean="0"/>
              <a:t>27</a:t>
            </a:fld>
            <a:endParaRPr lang="en-US"/>
          </a:p>
        </p:txBody>
      </p:sp>
    </p:spTree>
    <p:extLst>
      <p:ext uri="{BB962C8B-B14F-4D97-AF65-F5344CB8AC3E}">
        <p14:creationId xmlns:p14="http://schemas.microsoft.com/office/powerpoint/2010/main" val="37763467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Vanessa</a:t>
            </a:r>
          </a:p>
        </p:txBody>
      </p:sp>
      <p:sp>
        <p:nvSpPr>
          <p:cNvPr id="4" name="Slide Number Placeholder 3"/>
          <p:cNvSpPr>
            <a:spLocks noGrp="1"/>
          </p:cNvSpPr>
          <p:nvPr>
            <p:ph type="sldNum" sz="quarter" idx="5"/>
          </p:nvPr>
        </p:nvSpPr>
        <p:spPr/>
        <p:txBody>
          <a:bodyPr/>
          <a:lstStyle/>
          <a:p>
            <a:fld id="{979DA763-8D56-48F7-A1A9-3B4AE30C1F04}" type="slidenum">
              <a:rPr lang="en-US" smtClean="0"/>
              <a:t>28</a:t>
            </a:fld>
            <a:endParaRPr lang="en-US"/>
          </a:p>
        </p:txBody>
      </p:sp>
    </p:spTree>
    <p:extLst>
      <p:ext uri="{BB962C8B-B14F-4D97-AF65-F5344CB8AC3E}">
        <p14:creationId xmlns:p14="http://schemas.microsoft.com/office/powerpoint/2010/main" val="8249856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Toney, Bekah</a:t>
            </a:r>
          </a:p>
        </p:txBody>
      </p:sp>
      <p:sp>
        <p:nvSpPr>
          <p:cNvPr id="4" name="Slide Number Placeholder 3"/>
          <p:cNvSpPr>
            <a:spLocks noGrp="1"/>
          </p:cNvSpPr>
          <p:nvPr>
            <p:ph type="sldNum" sz="quarter" idx="5"/>
          </p:nvPr>
        </p:nvSpPr>
        <p:spPr/>
        <p:txBody>
          <a:bodyPr/>
          <a:lstStyle/>
          <a:p>
            <a:fld id="{979DA763-8D56-48F7-A1A9-3B4AE30C1F04}" type="slidenum">
              <a:rPr lang="en-US" smtClean="0"/>
              <a:t>29</a:t>
            </a:fld>
            <a:endParaRPr lang="en-US"/>
          </a:p>
        </p:txBody>
      </p:sp>
    </p:spTree>
    <p:extLst>
      <p:ext uri="{BB962C8B-B14F-4D97-AF65-F5344CB8AC3E}">
        <p14:creationId xmlns:p14="http://schemas.microsoft.com/office/powerpoint/2010/main" val="5820527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Vanessa</a:t>
            </a:r>
          </a:p>
        </p:txBody>
      </p:sp>
      <p:sp>
        <p:nvSpPr>
          <p:cNvPr id="4" name="Slide Number Placeholder 3"/>
          <p:cNvSpPr>
            <a:spLocks noGrp="1"/>
          </p:cNvSpPr>
          <p:nvPr>
            <p:ph type="sldNum" sz="quarter" idx="5"/>
          </p:nvPr>
        </p:nvSpPr>
        <p:spPr/>
        <p:txBody>
          <a:bodyPr/>
          <a:lstStyle/>
          <a:p>
            <a:fld id="{979DA763-8D56-48F7-A1A9-3B4AE30C1F04}" type="slidenum">
              <a:rPr lang="en-US" smtClean="0"/>
              <a:t>30</a:t>
            </a:fld>
            <a:endParaRPr lang="en-US"/>
          </a:p>
        </p:txBody>
      </p:sp>
    </p:spTree>
    <p:extLst>
      <p:ext uri="{BB962C8B-B14F-4D97-AF65-F5344CB8AC3E}">
        <p14:creationId xmlns:p14="http://schemas.microsoft.com/office/powerpoint/2010/main" val="12940578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Vanessa</a:t>
            </a:r>
            <a:endParaRPr lang="en-US"/>
          </a:p>
          <a:p>
            <a:endParaRPr lang="en-US"/>
          </a:p>
          <a:p>
            <a:r>
              <a:rPr lang="en-US"/>
              <a:t>Structure tests: We have to test ourselves to see if we’ll be successful.</a:t>
            </a:r>
            <a:endParaRPr lang="en-US">
              <a:cs typeface="Calibri"/>
            </a:endParaRPr>
          </a:p>
          <a:p>
            <a:r>
              <a:rPr lang="en-US"/>
              <a:t>Akin to giving </a:t>
            </a:r>
            <a:r>
              <a:rPr lang="en-US" err="1"/>
              <a:t>hw</a:t>
            </a:r>
            <a:r>
              <a:rPr lang="en-US"/>
              <a:t> and quizzes before a test, and chapter tests before a final exam.</a:t>
            </a:r>
          </a:p>
        </p:txBody>
      </p:sp>
      <p:sp>
        <p:nvSpPr>
          <p:cNvPr id="4" name="Slide Number Placeholder 3"/>
          <p:cNvSpPr>
            <a:spLocks noGrp="1"/>
          </p:cNvSpPr>
          <p:nvPr>
            <p:ph type="sldNum" sz="quarter" idx="5"/>
          </p:nvPr>
        </p:nvSpPr>
        <p:spPr/>
        <p:txBody>
          <a:bodyPr/>
          <a:lstStyle/>
          <a:p>
            <a:fld id="{93403136-3C62-4817-8853-BB2CB8BD4EB5}" type="slidenum">
              <a:rPr lang="en-US" smtClean="0"/>
              <a:t>31</a:t>
            </a:fld>
            <a:endParaRPr lang="en-US"/>
          </a:p>
        </p:txBody>
      </p:sp>
    </p:spTree>
    <p:extLst>
      <p:ext uri="{BB962C8B-B14F-4D97-AF65-F5344CB8AC3E}">
        <p14:creationId xmlns:p14="http://schemas.microsoft.com/office/powerpoint/2010/main" val="12880172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Vanessa</a:t>
            </a:r>
          </a:p>
          <a:p>
            <a:r>
              <a:rPr lang="en-US"/>
              <a:t>Tactic scramble!</a:t>
            </a:r>
          </a:p>
        </p:txBody>
      </p:sp>
      <p:sp>
        <p:nvSpPr>
          <p:cNvPr id="4" name="Slide Number Placeholder 3"/>
          <p:cNvSpPr>
            <a:spLocks noGrp="1"/>
          </p:cNvSpPr>
          <p:nvPr>
            <p:ph type="sldNum" sz="quarter" idx="10"/>
          </p:nvPr>
        </p:nvSpPr>
        <p:spPr/>
        <p:txBody>
          <a:bodyPr/>
          <a:lstStyle/>
          <a:p>
            <a:fld id="{F9B9BA09-EC20-4F21-BCCC-0EEE34133205}" type="slidenum">
              <a:rPr lang="es-US" smtClean="0"/>
              <a:t>32</a:t>
            </a:fld>
            <a:endParaRPr lang="es-US"/>
          </a:p>
        </p:txBody>
      </p:sp>
    </p:spTree>
    <p:extLst>
      <p:ext uri="{BB962C8B-B14F-4D97-AF65-F5344CB8AC3E}">
        <p14:creationId xmlns:p14="http://schemas.microsoft.com/office/powerpoint/2010/main" val="5460864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Vanessa</a:t>
            </a:r>
          </a:p>
        </p:txBody>
      </p:sp>
      <p:sp>
        <p:nvSpPr>
          <p:cNvPr id="4" name="Slide Number Placeholder 3"/>
          <p:cNvSpPr>
            <a:spLocks noGrp="1"/>
          </p:cNvSpPr>
          <p:nvPr>
            <p:ph type="sldNum" sz="quarter" idx="5"/>
          </p:nvPr>
        </p:nvSpPr>
        <p:spPr/>
        <p:txBody>
          <a:bodyPr/>
          <a:lstStyle/>
          <a:p>
            <a:fld id="{979DA763-8D56-48F7-A1A9-3B4AE30C1F04}" type="slidenum">
              <a:rPr lang="en-US" smtClean="0"/>
              <a:t>33</a:t>
            </a:fld>
            <a:endParaRPr lang="en-US"/>
          </a:p>
        </p:txBody>
      </p:sp>
    </p:spTree>
    <p:extLst>
      <p:ext uri="{BB962C8B-B14F-4D97-AF65-F5344CB8AC3E}">
        <p14:creationId xmlns:p14="http://schemas.microsoft.com/office/powerpoint/2010/main" val="41431792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Vanessa</a:t>
            </a:r>
          </a:p>
        </p:txBody>
      </p:sp>
      <p:sp>
        <p:nvSpPr>
          <p:cNvPr id="4" name="Slide Number Placeholder 3"/>
          <p:cNvSpPr>
            <a:spLocks noGrp="1"/>
          </p:cNvSpPr>
          <p:nvPr>
            <p:ph type="sldNum" sz="quarter" idx="5"/>
          </p:nvPr>
        </p:nvSpPr>
        <p:spPr/>
        <p:txBody>
          <a:bodyPr/>
          <a:lstStyle/>
          <a:p>
            <a:fld id="{599A6B18-3A16-4671-A051-A19FA1E27CDA}" type="slidenum">
              <a:rPr lang="en-US" smtClean="0"/>
              <a:t>34</a:t>
            </a:fld>
            <a:endParaRPr lang="en-US"/>
          </a:p>
        </p:txBody>
      </p:sp>
    </p:spTree>
    <p:extLst>
      <p:ext uri="{BB962C8B-B14F-4D97-AF65-F5344CB8AC3E}">
        <p14:creationId xmlns:p14="http://schemas.microsoft.com/office/powerpoint/2010/main" val="41692926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Steven or Charles</a:t>
            </a:r>
          </a:p>
        </p:txBody>
      </p:sp>
      <p:sp>
        <p:nvSpPr>
          <p:cNvPr id="4" name="Slide Number Placeholder 3"/>
          <p:cNvSpPr>
            <a:spLocks noGrp="1"/>
          </p:cNvSpPr>
          <p:nvPr>
            <p:ph type="sldNum" sz="quarter" idx="5"/>
          </p:nvPr>
        </p:nvSpPr>
        <p:spPr/>
        <p:txBody>
          <a:bodyPr/>
          <a:lstStyle/>
          <a:p>
            <a:fld id="{599A6B18-3A16-4671-A051-A19FA1E27CDA}" type="slidenum">
              <a:rPr lang="en-US" smtClean="0"/>
              <a:t>35</a:t>
            </a:fld>
            <a:endParaRPr lang="en-US"/>
          </a:p>
        </p:txBody>
      </p:sp>
    </p:spTree>
    <p:extLst>
      <p:ext uri="{BB962C8B-B14F-4D97-AF65-F5344CB8AC3E}">
        <p14:creationId xmlns:p14="http://schemas.microsoft.com/office/powerpoint/2010/main" val="30483696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Bekah</a:t>
            </a:r>
          </a:p>
        </p:txBody>
      </p:sp>
      <p:sp>
        <p:nvSpPr>
          <p:cNvPr id="4" name="Slide Number Placeholder 3"/>
          <p:cNvSpPr>
            <a:spLocks noGrp="1"/>
          </p:cNvSpPr>
          <p:nvPr>
            <p:ph type="sldNum" sz="quarter" idx="5"/>
          </p:nvPr>
        </p:nvSpPr>
        <p:spPr/>
        <p:txBody>
          <a:bodyPr/>
          <a:lstStyle/>
          <a:p>
            <a:fld id="{599A6B18-3A16-4671-A051-A19FA1E27CDA}" type="slidenum">
              <a:rPr lang="en-US" smtClean="0"/>
              <a:t>36</a:t>
            </a:fld>
            <a:endParaRPr lang="en-US"/>
          </a:p>
        </p:txBody>
      </p:sp>
    </p:spTree>
    <p:extLst>
      <p:ext uri="{BB962C8B-B14F-4D97-AF65-F5344CB8AC3E}">
        <p14:creationId xmlns:p14="http://schemas.microsoft.com/office/powerpoint/2010/main" val="19676977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Bekah</a:t>
            </a:r>
          </a:p>
          <a:p>
            <a:r>
              <a:rPr lang="en-US"/>
              <a:t>Tactic scramble!</a:t>
            </a:r>
          </a:p>
        </p:txBody>
      </p:sp>
      <p:sp>
        <p:nvSpPr>
          <p:cNvPr id="4" name="Slide Number Placeholder 3"/>
          <p:cNvSpPr>
            <a:spLocks noGrp="1"/>
          </p:cNvSpPr>
          <p:nvPr>
            <p:ph type="sldNum" sz="quarter" idx="10"/>
          </p:nvPr>
        </p:nvSpPr>
        <p:spPr/>
        <p:txBody>
          <a:bodyPr/>
          <a:lstStyle/>
          <a:p>
            <a:fld id="{F9B9BA09-EC20-4F21-BCCC-0EEE34133205}" type="slidenum">
              <a:rPr lang="es-US" smtClean="0"/>
              <a:t>37</a:t>
            </a:fld>
            <a:endParaRPr lang="es-US"/>
          </a:p>
        </p:txBody>
      </p:sp>
    </p:spTree>
    <p:extLst>
      <p:ext uri="{BB962C8B-B14F-4D97-AF65-F5344CB8AC3E}">
        <p14:creationId xmlns:p14="http://schemas.microsoft.com/office/powerpoint/2010/main" val="963683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Toney and All</a:t>
            </a:r>
          </a:p>
        </p:txBody>
      </p:sp>
      <p:sp>
        <p:nvSpPr>
          <p:cNvPr id="4" name="Slide Number Placeholder 3"/>
          <p:cNvSpPr>
            <a:spLocks noGrp="1"/>
          </p:cNvSpPr>
          <p:nvPr>
            <p:ph type="sldNum" sz="quarter" idx="5"/>
          </p:nvPr>
        </p:nvSpPr>
        <p:spPr/>
        <p:txBody>
          <a:bodyPr/>
          <a:lstStyle/>
          <a:p>
            <a:fld id="{979DA763-8D56-48F7-A1A9-3B4AE30C1F04}" type="slidenum">
              <a:rPr lang="en-US" smtClean="0"/>
              <a:t>38</a:t>
            </a:fld>
            <a:endParaRPr lang="en-US"/>
          </a:p>
        </p:txBody>
      </p:sp>
    </p:spTree>
    <p:extLst>
      <p:ext uri="{BB962C8B-B14F-4D97-AF65-F5344CB8AC3E}">
        <p14:creationId xmlns:p14="http://schemas.microsoft.com/office/powerpoint/2010/main" val="27527435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Steven or Charles</a:t>
            </a:r>
          </a:p>
        </p:txBody>
      </p:sp>
      <p:sp>
        <p:nvSpPr>
          <p:cNvPr id="4" name="Slide Number Placeholder 3"/>
          <p:cNvSpPr>
            <a:spLocks noGrp="1"/>
          </p:cNvSpPr>
          <p:nvPr>
            <p:ph type="sldNum" sz="quarter" idx="5"/>
          </p:nvPr>
        </p:nvSpPr>
        <p:spPr/>
        <p:txBody>
          <a:bodyPr/>
          <a:lstStyle/>
          <a:p>
            <a:fld id="{599A6B18-3A16-4671-A051-A19FA1E27CDA}" type="slidenum">
              <a:rPr lang="en-US" smtClean="0"/>
              <a:t>39</a:t>
            </a:fld>
            <a:endParaRPr lang="en-US"/>
          </a:p>
        </p:txBody>
      </p:sp>
    </p:spTree>
    <p:extLst>
      <p:ext uri="{BB962C8B-B14F-4D97-AF65-F5344CB8AC3E}">
        <p14:creationId xmlns:p14="http://schemas.microsoft.com/office/powerpoint/2010/main" val="26628521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Toney and All</a:t>
            </a:r>
          </a:p>
        </p:txBody>
      </p:sp>
      <p:sp>
        <p:nvSpPr>
          <p:cNvPr id="4" name="Slide Number Placeholder 3"/>
          <p:cNvSpPr>
            <a:spLocks noGrp="1"/>
          </p:cNvSpPr>
          <p:nvPr>
            <p:ph type="sldNum" sz="quarter" idx="5"/>
          </p:nvPr>
        </p:nvSpPr>
        <p:spPr/>
        <p:txBody>
          <a:bodyPr/>
          <a:lstStyle/>
          <a:p>
            <a:fld id="{599A6B18-3A16-4671-A051-A19FA1E27CDA}" type="slidenum">
              <a:rPr lang="en-US" smtClean="0"/>
              <a:t>40</a:t>
            </a:fld>
            <a:endParaRPr lang="en-US"/>
          </a:p>
        </p:txBody>
      </p:sp>
    </p:spTree>
    <p:extLst>
      <p:ext uri="{BB962C8B-B14F-4D97-AF65-F5344CB8AC3E}">
        <p14:creationId xmlns:p14="http://schemas.microsoft.com/office/powerpoint/2010/main" val="11490403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Toney and All</a:t>
            </a:r>
          </a:p>
        </p:txBody>
      </p:sp>
      <p:sp>
        <p:nvSpPr>
          <p:cNvPr id="4" name="Slide Number Placeholder 3"/>
          <p:cNvSpPr>
            <a:spLocks noGrp="1"/>
          </p:cNvSpPr>
          <p:nvPr>
            <p:ph type="sldNum" sz="quarter" idx="5"/>
          </p:nvPr>
        </p:nvSpPr>
        <p:spPr/>
        <p:txBody>
          <a:bodyPr/>
          <a:lstStyle/>
          <a:p>
            <a:fld id="{979DA763-8D56-48F7-A1A9-3B4AE30C1F04}" type="slidenum">
              <a:rPr lang="en-US" smtClean="0"/>
              <a:t>41</a:t>
            </a:fld>
            <a:endParaRPr lang="en-US"/>
          </a:p>
        </p:txBody>
      </p:sp>
    </p:spTree>
    <p:extLst>
      <p:ext uri="{BB962C8B-B14F-4D97-AF65-F5344CB8AC3E}">
        <p14:creationId xmlns:p14="http://schemas.microsoft.com/office/powerpoint/2010/main" val="22487375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Steven or Charles</a:t>
            </a:r>
          </a:p>
        </p:txBody>
      </p:sp>
      <p:sp>
        <p:nvSpPr>
          <p:cNvPr id="4" name="Slide Number Placeholder 3"/>
          <p:cNvSpPr>
            <a:spLocks noGrp="1"/>
          </p:cNvSpPr>
          <p:nvPr>
            <p:ph type="sldNum" sz="quarter" idx="5"/>
          </p:nvPr>
        </p:nvSpPr>
        <p:spPr/>
        <p:txBody>
          <a:bodyPr/>
          <a:lstStyle/>
          <a:p>
            <a:fld id="{599A6B18-3A16-4671-A051-A19FA1E27CDA}" type="slidenum">
              <a:rPr lang="en-US" smtClean="0"/>
              <a:t>42</a:t>
            </a:fld>
            <a:endParaRPr lang="en-US"/>
          </a:p>
        </p:txBody>
      </p:sp>
    </p:spTree>
    <p:extLst>
      <p:ext uri="{BB962C8B-B14F-4D97-AF65-F5344CB8AC3E}">
        <p14:creationId xmlns:p14="http://schemas.microsoft.com/office/powerpoint/2010/main" val="22284323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50750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1362671"/>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097280" y="49619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12/8/2022</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9" name="Straight Connector 8"/>
          <p:cNvCxnSpPr/>
          <p:nvPr/>
        </p:nvCxnSpPr>
        <p:spPr>
          <a:xfrm>
            <a:off x="1280160" y="4954994"/>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7722"/>
          <a:stretch/>
        </p:blipFill>
        <p:spPr>
          <a:xfrm>
            <a:off x="1097280" y="1375126"/>
            <a:ext cx="2805980" cy="3740333"/>
          </a:xfrm>
          <a:prstGeom prst="rect">
            <a:avLst/>
          </a:prstGeom>
        </p:spPr>
      </p:pic>
    </p:spTree>
    <p:extLst>
      <p:ext uri="{BB962C8B-B14F-4D97-AF65-F5344CB8AC3E}">
        <p14:creationId xmlns:p14="http://schemas.microsoft.com/office/powerpoint/2010/main" val="25778148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1986" y="-361460"/>
            <a:ext cx="10058400" cy="1450757"/>
          </a:xfrm>
        </p:spPr>
        <p:txBody>
          <a:bodyPr/>
          <a:lstStyle/>
          <a:p>
            <a:r>
              <a:rPr lang="en-US"/>
              <a:t>Click to edit Master title style</a:t>
            </a:r>
          </a:p>
        </p:txBody>
      </p:sp>
      <p:sp>
        <p:nvSpPr>
          <p:cNvPr id="3" name="Content Placeholder 2"/>
          <p:cNvSpPr>
            <a:spLocks noGrp="1"/>
          </p:cNvSpPr>
          <p:nvPr>
            <p:ph idx="1"/>
          </p:nvPr>
        </p:nvSpPr>
        <p:spPr>
          <a:xfrm>
            <a:off x="1097280" y="1429789"/>
            <a:ext cx="10058400" cy="443930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12/8/2022</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8" name="Picture 7"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3614" b="-4194"/>
          <a:stretch/>
        </p:blipFill>
        <p:spPr>
          <a:xfrm>
            <a:off x="11693809" y="6421233"/>
            <a:ext cx="358928" cy="442227"/>
          </a:xfrm>
          <a:prstGeom prst="rect">
            <a:avLst/>
          </a:prstGeom>
        </p:spPr>
      </p:pic>
      <p:cxnSp>
        <p:nvCxnSpPr>
          <p:cNvPr id="9" name="Straight Connector 8">
            <a:extLst>
              <a:ext uri="{FF2B5EF4-FFF2-40B4-BE49-F238E27FC236}">
                <a16:creationId xmlns:a16="http://schemas.microsoft.com/office/drawing/2014/main" id="{F857A100-EE89-4036-8E27-914352A99F76}"/>
              </a:ext>
            </a:extLst>
          </p:cNvPr>
          <p:cNvCxnSpPr>
            <a:cxnSpLocks/>
          </p:cNvCxnSpPr>
          <p:nvPr userDrawn="1"/>
        </p:nvCxnSpPr>
        <p:spPr>
          <a:xfrm>
            <a:off x="1163782" y="1316982"/>
            <a:ext cx="9991898" cy="57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3BA6A50B-AD82-4A2C-ABE5-2C6F9CFA358E}"/>
              </a:ext>
            </a:extLst>
          </p:cNvPr>
          <p:cNvSpPr/>
          <p:nvPr userDrawn="1"/>
        </p:nvSpPr>
        <p:spPr>
          <a:xfrm>
            <a:off x="1047404" y="1646158"/>
            <a:ext cx="10246821" cy="1549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4507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12/8/2022</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3614" b="-4194"/>
          <a:stretch/>
        </p:blipFill>
        <p:spPr>
          <a:xfrm>
            <a:off x="11693809" y="6421233"/>
            <a:ext cx="358928" cy="442227"/>
          </a:xfrm>
          <a:prstGeom prst="rect">
            <a:avLst/>
          </a:prstGeom>
        </p:spPr>
      </p:pic>
    </p:spTree>
    <p:extLst>
      <p:ext uri="{BB962C8B-B14F-4D97-AF65-F5344CB8AC3E}">
        <p14:creationId xmlns:p14="http://schemas.microsoft.com/office/powerpoint/2010/main" val="1959103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12/8/2022</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3614" b="-4194"/>
          <a:stretch/>
        </p:blipFill>
        <p:spPr>
          <a:xfrm>
            <a:off x="11693809" y="6421233"/>
            <a:ext cx="358928" cy="442227"/>
          </a:xfrm>
          <a:prstGeom prst="rect">
            <a:avLst/>
          </a:prstGeom>
        </p:spPr>
      </p:pic>
    </p:spTree>
    <p:extLst>
      <p:ext uri="{BB962C8B-B14F-4D97-AF65-F5344CB8AC3E}">
        <p14:creationId xmlns:p14="http://schemas.microsoft.com/office/powerpoint/2010/main" val="1677528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12/8/2022</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559900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1986" y="-361460"/>
            <a:ext cx="10058400" cy="1450757"/>
          </a:xfrm>
        </p:spPr>
        <p:txBody>
          <a:bodyPr/>
          <a:lstStyle/>
          <a:p>
            <a:r>
              <a:rPr lang="en-US"/>
              <a:t>Click to edit Master title style</a:t>
            </a:r>
          </a:p>
        </p:txBody>
      </p:sp>
      <p:sp>
        <p:nvSpPr>
          <p:cNvPr id="3" name="Content Placeholder 2"/>
          <p:cNvSpPr>
            <a:spLocks noGrp="1"/>
          </p:cNvSpPr>
          <p:nvPr>
            <p:ph idx="1"/>
          </p:nvPr>
        </p:nvSpPr>
        <p:spPr>
          <a:xfrm>
            <a:off x="1097280" y="1429789"/>
            <a:ext cx="10058400" cy="443930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12/8/2022</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A6A50B-AD82-4A2C-ABE5-2C6F9CFA358E}"/>
              </a:ext>
            </a:extLst>
          </p:cNvPr>
          <p:cNvSpPr/>
          <p:nvPr userDrawn="1"/>
        </p:nvSpPr>
        <p:spPr>
          <a:xfrm>
            <a:off x="1047404" y="1646158"/>
            <a:ext cx="10246821" cy="1549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45073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secHead">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12/8/2022</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641" b="1437"/>
          <a:stretch/>
        </p:blipFill>
        <p:spPr>
          <a:xfrm>
            <a:off x="11584839" y="6433184"/>
            <a:ext cx="338938" cy="418326"/>
          </a:xfrm>
          <a:prstGeom prst="rect">
            <a:avLst/>
          </a:prstGeom>
        </p:spPr>
      </p:pic>
    </p:spTree>
    <p:extLst>
      <p:ext uri="{BB962C8B-B14F-4D97-AF65-F5344CB8AC3E}">
        <p14:creationId xmlns:p14="http://schemas.microsoft.com/office/powerpoint/2010/main" val="1959103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12/8/2022</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641" b="1437"/>
          <a:stretch/>
        </p:blipFill>
        <p:spPr>
          <a:xfrm>
            <a:off x="11584839" y="6433184"/>
            <a:ext cx="338938" cy="418326"/>
          </a:xfrm>
          <a:prstGeom prst="rect">
            <a:avLst/>
          </a:prstGeom>
        </p:spPr>
      </p:pic>
    </p:spTree>
    <p:extLst>
      <p:ext uri="{BB962C8B-B14F-4D97-AF65-F5344CB8AC3E}">
        <p14:creationId xmlns:p14="http://schemas.microsoft.com/office/powerpoint/2010/main" val="788737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ABB1476-D61A-4428-A3BC-2AD8AC7B488A}" type="datetime1">
              <a:rPr lang="en-US" smtClean="0"/>
              <a:t>12/8/2022</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6339467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image" Target="../media/image2.png"/><Relationship Id="rId5" Type="http://schemas.openxmlformats.org/officeDocument/2006/relationships/theme" Target="../theme/theme3.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4CA239C-7FE4-431A-B410-1A24B2CF232F}" type="datetimeFigureOut">
              <a:rPr lang="en-US" smtClean="0"/>
              <a:t>12/8/2022</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66D95C9-CAC2-4332-B7B3-31CF6CA65E5D}"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50711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5" r:id="rId4"/>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12/8/2022</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1069678"/>
      </p:ext>
    </p:extLst>
  </p:cSld>
  <p:clrMap bg1="lt1" tx1="dk1" bg2="lt2" tx2="dk2" accent1="accent1" accent2="accent2" accent3="accent3" accent4="accent4" accent5="accent5" accent6="accent6" hlink="hlink" folHlink="folHlink"/>
  <p:sldLayoutIdLst>
    <p:sldLayoutId id="2147483676" r:id="rId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4CA239C-7FE4-431A-B410-1A24B2CF232F}" type="datetimeFigureOut">
              <a:rPr lang="en-US" smtClean="0"/>
              <a:t>12/8/2022</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6" cstate="hqprint">
            <a:extLst>
              <a:ext uri="{28A0092B-C50C-407E-A947-70E740481C1C}">
                <a14:useLocalDpi xmlns:a14="http://schemas.microsoft.com/office/drawing/2010/main" val="0"/>
              </a:ext>
            </a:extLst>
          </a:blip>
          <a:srcRect r="65641" b="1437"/>
          <a:stretch/>
        </p:blipFill>
        <p:spPr>
          <a:xfrm>
            <a:off x="11584839" y="6433184"/>
            <a:ext cx="338938" cy="418326"/>
          </a:xfrm>
          <a:prstGeom prst="rect">
            <a:avLst/>
          </a:prstGeom>
        </p:spPr>
      </p:pic>
    </p:spTree>
    <p:extLst>
      <p:ext uri="{BB962C8B-B14F-4D97-AF65-F5344CB8AC3E}">
        <p14:creationId xmlns:p14="http://schemas.microsoft.com/office/powerpoint/2010/main" val="3775071122"/>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2" r:id="rId3"/>
    <p:sldLayoutId id="2147483667" r:id="rId4"/>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hyperlink" Target="https://www.neacollectivebargaining.org/" TargetMode="External"/><Relationship Id="rId4" Type="http://schemas.openxmlformats.org/officeDocument/2006/relationships/hyperlink" Target="https://owl.excelsior.edu/research/research-process/"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owl.excelsior.edu/research/research-process/"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emf"/><Relationship Id="rId4" Type="http://schemas.openxmlformats.org/officeDocument/2006/relationships/image" Target="../media/image17.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hyperlink" Target="http://www.davidapaflo.com/2016/02/why-cards-episode-2.html"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hyperlink" Target="http://www.chroniclesofcardigan.com/2014_06_01_archive.html"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CE6FB-546D-4876-B3DF-472A9EDAF445}"/>
              </a:ext>
            </a:extLst>
          </p:cNvPr>
          <p:cNvSpPr>
            <a:spLocks noGrp="1"/>
          </p:cNvSpPr>
          <p:nvPr>
            <p:ph type="ctrTitle"/>
          </p:nvPr>
        </p:nvSpPr>
        <p:spPr>
          <a:xfrm>
            <a:off x="4405745" y="786169"/>
            <a:ext cx="7608063" cy="4175752"/>
          </a:xfrm>
        </p:spPr>
        <p:txBody>
          <a:bodyPr>
            <a:normAutofit/>
          </a:bodyPr>
          <a:lstStyle/>
          <a:p>
            <a:r>
              <a:rPr lang="en-US" b="1"/>
              <a:t>Organizing Through Advocacy</a:t>
            </a:r>
          </a:p>
        </p:txBody>
      </p:sp>
      <p:sp>
        <p:nvSpPr>
          <p:cNvPr id="3" name="Subtitle 2">
            <a:extLst>
              <a:ext uri="{FF2B5EF4-FFF2-40B4-BE49-F238E27FC236}">
                <a16:creationId xmlns:a16="http://schemas.microsoft.com/office/drawing/2014/main" id="{A61C28F8-0C3C-43D2-B3D9-2BAE37A5EFA8}"/>
              </a:ext>
            </a:extLst>
          </p:cNvPr>
          <p:cNvSpPr>
            <a:spLocks noGrp="1"/>
          </p:cNvSpPr>
          <p:nvPr>
            <p:ph type="subTitle" idx="1"/>
          </p:nvPr>
        </p:nvSpPr>
        <p:spPr>
          <a:xfrm>
            <a:off x="4655126" y="4961921"/>
            <a:ext cx="6500553" cy="1143000"/>
          </a:xfrm>
        </p:spPr>
        <p:txBody>
          <a:bodyPr/>
          <a:lstStyle/>
          <a:p>
            <a:r>
              <a:rPr lang="en-US" b="1"/>
              <a:t>UniServ Focus Academy</a:t>
            </a:r>
            <a:endParaRPr lang="en-US"/>
          </a:p>
        </p:txBody>
      </p:sp>
    </p:spTree>
    <p:extLst>
      <p:ext uri="{BB962C8B-B14F-4D97-AF65-F5344CB8AC3E}">
        <p14:creationId xmlns:p14="http://schemas.microsoft.com/office/powerpoint/2010/main" val="8667265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US"/>
            </a:br>
            <a:r>
              <a:rPr lang="en-US" i="1"/>
              <a:t>Ellen </a:t>
            </a:r>
            <a:endParaRPr lang="en-US" i="1">
              <a:cs typeface="Calibri Light"/>
            </a:endParaRPr>
          </a:p>
        </p:txBody>
      </p:sp>
    </p:spTree>
    <p:extLst>
      <p:ext uri="{BB962C8B-B14F-4D97-AF65-F5344CB8AC3E}">
        <p14:creationId xmlns:p14="http://schemas.microsoft.com/office/powerpoint/2010/main" val="2790824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Feedback on Feedback </a:t>
            </a:r>
          </a:p>
        </p:txBody>
      </p:sp>
      <p:sp>
        <p:nvSpPr>
          <p:cNvPr id="3" name="Content Placeholder 2"/>
          <p:cNvSpPr>
            <a:spLocks noGrp="1"/>
          </p:cNvSpPr>
          <p:nvPr>
            <p:ph idx="1"/>
          </p:nvPr>
        </p:nvSpPr>
        <p:spPr/>
        <p:txBody>
          <a:bodyPr>
            <a:normAutofit/>
          </a:bodyPr>
          <a:lstStyle/>
          <a:p>
            <a:r>
              <a:rPr lang="en-US" sz="2800" dirty="0"/>
              <a:t>71% return rate.   High of 4.6 for facilitators and a low of 4.46 for materials</a:t>
            </a:r>
          </a:p>
          <a:p>
            <a:r>
              <a:rPr lang="en-US" sz="2800" dirty="0"/>
              <a:t>There are some patterns that always occur on day 2 -  Love the movement we have had enough moving.</a:t>
            </a:r>
          </a:p>
          <a:p>
            <a:r>
              <a:rPr lang="en-US" sz="2800" dirty="0"/>
              <a:t>There is an appreciation for the facilitators </a:t>
            </a:r>
          </a:p>
          <a:p>
            <a:r>
              <a:rPr lang="en-US" sz="2800" dirty="0"/>
              <a:t>We did not intentionally have coffee yesterday … it just was</a:t>
            </a:r>
          </a:p>
          <a:p>
            <a:r>
              <a:rPr lang="en-US" sz="2800" dirty="0"/>
              <a:t>Afternoons on Day 2 are a little tough. </a:t>
            </a:r>
          </a:p>
        </p:txBody>
      </p:sp>
    </p:spTree>
    <p:extLst>
      <p:ext uri="{BB962C8B-B14F-4D97-AF65-F5344CB8AC3E}">
        <p14:creationId xmlns:p14="http://schemas.microsoft.com/office/powerpoint/2010/main" val="19841966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idx="4294967295"/>
          </p:nvPr>
        </p:nvSpPr>
        <p:spPr>
          <a:xfrm>
            <a:off x="0" y="150125"/>
            <a:ext cx="10058400" cy="747832"/>
          </a:xfrm>
        </p:spPr>
        <p:txBody>
          <a:bodyPr/>
          <a:lstStyle/>
          <a:p>
            <a:r>
              <a:rPr lang="en-US"/>
              <a:t>Feedback on Feedback</a:t>
            </a:r>
          </a:p>
        </p:txBody>
      </p:sp>
      <p:sp>
        <p:nvSpPr>
          <p:cNvPr id="3" name="Content Placeholder 2">
            <a:extLst>
              <a:ext uri="{FF2B5EF4-FFF2-40B4-BE49-F238E27FC236}">
                <a16:creationId xmlns:a16="http://schemas.microsoft.com/office/drawing/2014/main" id="{E90F637A-28BF-4A83-9C2E-79664D85C545}"/>
              </a:ext>
            </a:extLst>
          </p:cNvPr>
          <p:cNvSpPr txBox="1">
            <a:spLocks/>
          </p:cNvSpPr>
          <p:nvPr/>
        </p:nvSpPr>
        <p:spPr>
          <a:xfrm>
            <a:off x="0" y="793750"/>
            <a:ext cx="11428413" cy="5076825"/>
          </a:xfrm>
          <a:prstGeom prst="rect">
            <a:avLst/>
          </a:prstGeom>
          <a:solidFill>
            <a:schemeClr val="bg1">
              <a:alpha val="0"/>
            </a:schemeClr>
          </a:solidFill>
        </p:spPr>
        <p:txBody>
          <a:bodyPr vert="horz" lIns="0" tIns="45720" rIns="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800" dirty="0"/>
              <a:t>I’m struggling with always having to do a campaign cycle in NEA trainings. I know each of us are at different levels in our locals, but it would be nice to dig deep on some of these topics. What does it look like to do these things at a site level. Are there examples of what advocacy looks like through organizing? Are there locals that have done it successfully? I do love to learn and appreciate the time I our union siblings are doing. 💝</a:t>
            </a:r>
          </a:p>
          <a:p>
            <a:endParaRPr lang="en-US" sz="2800" dirty="0"/>
          </a:p>
          <a:p>
            <a:r>
              <a:rPr lang="en-US" sz="2800" dirty="0"/>
              <a:t>I love the movement and opportunity to talk with so many people about this work. I am learning so much. </a:t>
            </a:r>
          </a:p>
          <a:p>
            <a:endParaRPr lang="en-US" sz="2800" dirty="0"/>
          </a:p>
          <a:p>
            <a:r>
              <a:rPr lang="en-US" sz="2800" dirty="0"/>
              <a:t>All the grievance discussion with what different UDs within the US experience was wonderful!</a:t>
            </a:r>
          </a:p>
        </p:txBody>
      </p:sp>
    </p:spTree>
    <p:extLst>
      <p:ext uri="{BB962C8B-B14F-4D97-AF65-F5344CB8AC3E}">
        <p14:creationId xmlns:p14="http://schemas.microsoft.com/office/powerpoint/2010/main" val="1581281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9627" y="-361460"/>
            <a:ext cx="10650759" cy="1450757"/>
          </a:xfrm>
        </p:spPr>
        <p:txBody>
          <a:bodyPr/>
          <a:lstStyle/>
          <a:p>
            <a:r>
              <a:rPr lang="en-US" dirty="0"/>
              <a:t>Meeting During Lunch</a:t>
            </a:r>
          </a:p>
        </p:txBody>
      </p:sp>
      <p:sp>
        <p:nvSpPr>
          <p:cNvPr id="3" name="Content Placeholder 2"/>
          <p:cNvSpPr>
            <a:spLocks noGrp="1"/>
          </p:cNvSpPr>
          <p:nvPr>
            <p:ph idx="1"/>
          </p:nvPr>
        </p:nvSpPr>
        <p:spPr>
          <a:xfrm>
            <a:off x="508000" y="1429789"/>
            <a:ext cx="11684000" cy="4439305"/>
          </a:xfrm>
        </p:spPr>
        <p:txBody>
          <a:bodyPr>
            <a:normAutofit/>
          </a:bodyPr>
          <a:lstStyle/>
          <a:p>
            <a:r>
              <a:rPr lang="en-US" sz="4000" dirty="0"/>
              <a:t>Contract and policy is clear – 30 Minutes Duty Free Lunch</a:t>
            </a:r>
          </a:p>
          <a:p>
            <a:r>
              <a:rPr lang="en-US" sz="4000" dirty="0"/>
              <a:t>Elementary school with 50% probationary teachers</a:t>
            </a:r>
          </a:p>
          <a:p>
            <a:r>
              <a:rPr lang="en-US" sz="4000" dirty="0"/>
              <a:t>VERY </a:t>
            </a:r>
            <a:r>
              <a:rPr lang="en-US" sz="4000" dirty="0" err="1"/>
              <a:t>VERY</a:t>
            </a:r>
            <a:r>
              <a:rPr lang="en-US" sz="4000" dirty="0"/>
              <a:t> </a:t>
            </a:r>
            <a:r>
              <a:rPr lang="en-US" sz="4000" dirty="0" err="1"/>
              <a:t>VERY</a:t>
            </a:r>
            <a:r>
              <a:rPr lang="en-US" sz="4000" dirty="0"/>
              <a:t> TOUGH SCHOOL </a:t>
            </a:r>
          </a:p>
          <a:p>
            <a:r>
              <a:rPr lang="en-US" sz="4000" dirty="0"/>
              <a:t>Grievance or Campaign</a:t>
            </a:r>
          </a:p>
        </p:txBody>
      </p:sp>
    </p:spTree>
    <p:extLst>
      <p:ext uri="{BB962C8B-B14F-4D97-AF65-F5344CB8AC3E}">
        <p14:creationId xmlns:p14="http://schemas.microsoft.com/office/powerpoint/2010/main" val="2671276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E90F637A-28BF-4A83-9C2E-79664D85C545}"/>
              </a:ext>
            </a:extLst>
          </p:cNvPr>
          <p:cNvSpPr txBox="1">
            <a:spLocks/>
          </p:cNvSpPr>
          <p:nvPr/>
        </p:nvSpPr>
        <p:spPr>
          <a:xfrm>
            <a:off x="264160" y="333164"/>
            <a:ext cx="11555307" cy="5464810"/>
          </a:xfrm>
          <a:prstGeom prst="rect">
            <a:avLst/>
          </a:prstGeom>
          <a:solidFill>
            <a:schemeClr val="bg1">
              <a:alpha val="0"/>
            </a:schemeClr>
          </a:solidFill>
        </p:spPr>
        <p:txBody>
          <a:bodyPr vert="horz" lIns="0" tIns="45720" rIns="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400" b="1" dirty="0"/>
              <a:t>Problem – </a:t>
            </a:r>
            <a:r>
              <a:rPr lang="en-US" sz="2400" dirty="0"/>
              <a:t>Tough School, Too much Testing, Can’t transfer if there are any low marks on evaluation. </a:t>
            </a:r>
          </a:p>
          <a:p>
            <a:r>
              <a:rPr lang="en-US" sz="2400" b="1" dirty="0"/>
              <a:t>Issue –  </a:t>
            </a:r>
            <a:r>
              <a:rPr lang="en-US" sz="2400" dirty="0"/>
              <a:t>Meeting during lunch. Those still in probationary period ESPECIALLY being pressured to spend lunch doing data. </a:t>
            </a:r>
          </a:p>
          <a:p>
            <a:r>
              <a:rPr lang="en-US" sz="2400" b="1" dirty="0"/>
              <a:t>Common value – </a:t>
            </a:r>
            <a:r>
              <a:rPr lang="en-US" sz="2400" dirty="0"/>
              <a:t>Respect for the contract, Freedom to do human things</a:t>
            </a:r>
          </a:p>
          <a:p>
            <a:r>
              <a:rPr lang="en-US" sz="2400" b="1" dirty="0"/>
              <a:t>Who are my people?– </a:t>
            </a:r>
            <a:r>
              <a:rPr lang="en-US" sz="2400" dirty="0"/>
              <a:t>Who else is upset by this?  What are you willing to do? </a:t>
            </a:r>
          </a:p>
          <a:p>
            <a:r>
              <a:rPr lang="en-US" sz="2400" b="1" dirty="0"/>
              <a:t>Target – </a:t>
            </a:r>
            <a:r>
              <a:rPr lang="en-US" sz="2400" dirty="0"/>
              <a:t>Principal and Literacy Coach </a:t>
            </a:r>
          </a:p>
          <a:p>
            <a:r>
              <a:rPr lang="en-US" sz="2400" b="1" dirty="0"/>
              <a:t>Demand and Win – </a:t>
            </a:r>
            <a:r>
              <a:rPr lang="en-US" sz="2400" dirty="0"/>
              <a:t>Not meeting to go over reading data with literacy coach at lunchtime</a:t>
            </a:r>
          </a:p>
          <a:p>
            <a:r>
              <a:rPr lang="en-US" sz="2400" b="1" dirty="0"/>
              <a:t>Tactic 1 -  </a:t>
            </a:r>
            <a:r>
              <a:rPr lang="en-US" sz="2400" dirty="0"/>
              <a:t>Just Say No. Those with “tenure” refuse to meet during lunch hoping to force  an in writing formal request to meet during lunch (100% of tenure)</a:t>
            </a:r>
          </a:p>
          <a:p>
            <a:r>
              <a:rPr lang="en-US" sz="2400" b="1" dirty="0"/>
              <a:t>Tactic 2 </a:t>
            </a:r>
            <a:r>
              <a:rPr lang="en-US" sz="2400" dirty="0"/>
              <a:t>– F2P Buddy Buttons (100% of Tenure) </a:t>
            </a:r>
          </a:p>
          <a:p>
            <a:r>
              <a:rPr lang="en-US" sz="2400" b="1" dirty="0"/>
              <a:t>Tactic 3 </a:t>
            </a:r>
            <a:r>
              <a:rPr lang="en-US" sz="2400" dirty="0"/>
              <a:t>– Invite </a:t>
            </a:r>
            <a:r>
              <a:rPr lang="en-US" sz="2400" dirty="0" err="1"/>
              <a:t>probies</a:t>
            </a:r>
            <a:r>
              <a:rPr lang="en-US" sz="2400" dirty="0"/>
              <a:t> to eat in classrooms with tenure hoping to force  an in writing formal request to meet during lunch (100% of Classroom Staff) </a:t>
            </a:r>
          </a:p>
          <a:p>
            <a:endParaRPr lang="en-US" sz="2800" dirty="0"/>
          </a:p>
        </p:txBody>
      </p:sp>
    </p:spTree>
    <p:extLst>
      <p:ext uri="{BB962C8B-B14F-4D97-AF65-F5344CB8AC3E}">
        <p14:creationId xmlns:p14="http://schemas.microsoft.com/office/powerpoint/2010/main" val="27937803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p:txBody>
          <a:bodyPr/>
          <a:lstStyle/>
          <a:p>
            <a:r>
              <a:rPr lang="en-US" b="1"/>
              <a:t>Agenda Review - Today</a:t>
            </a:r>
          </a:p>
        </p:txBody>
      </p:sp>
      <p:pic>
        <p:nvPicPr>
          <p:cNvPr id="3074" name="Picture 2" descr="Image result for today's agenda">
            <a:extLst>
              <a:ext uri="{FF2B5EF4-FFF2-40B4-BE49-F238E27FC236}">
                <a16:creationId xmlns:a16="http://schemas.microsoft.com/office/drawing/2014/main" id="{F9B86EE7-F16C-4EB5-857B-0B6F5F4D2B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9010" y="2203434"/>
            <a:ext cx="3667125" cy="366712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137313" y="1684818"/>
            <a:ext cx="7310651" cy="2308324"/>
          </a:xfrm>
          <a:prstGeom prst="rect">
            <a:avLst/>
          </a:prstGeom>
        </p:spPr>
        <p:txBody>
          <a:bodyPr wrap="square">
            <a:spAutoFit/>
          </a:bodyPr>
          <a:lstStyle/>
          <a:p>
            <a:r>
              <a:rPr lang="en-US" sz="4800" dirty="0"/>
              <a:t>Final Team Planning</a:t>
            </a:r>
          </a:p>
          <a:p>
            <a:r>
              <a:rPr lang="en-US" sz="4800" dirty="0"/>
              <a:t>Sharing Practices</a:t>
            </a:r>
          </a:p>
          <a:p>
            <a:r>
              <a:rPr lang="en-US" sz="4800" dirty="0"/>
              <a:t>Boxed Lunch 1:00-2:00PM</a:t>
            </a:r>
          </a:p>
        </p:txBody>
      </p:sp>
    </p:spTree>
    <p:extLst>
      <p:ext uri="{BB962C8B-B14F-4D97-AF65-F5344CB8AC3E}">
        <p14:creationId xmlns:p14="http://schemas.microsoft.com/office/powerpoint/2010/main" val="32573622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idx="4294967295"/>
          </p:nvPr>
        </p:nvSpPr>
        <p:spPr>
          <a:xfrm>
            <a:off x="0" y="-79375"/>
            <a:ext cx="10058400" cy="877888"/>
          </a:xfrm>
        </p:spPr>
        <p:txBody>
          <a:bodyPr>
            <a:normAutofit/>
          </a:bodyPr>
          <a:lstStyle/>
          <a:p>
            <a:r>
              <a:rPr lang="en-US" b="1"/>
              <a:t>Community Agreements  p. 2</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4294967295"/>
          </p:nvPr>
        </p:nvSpPr>
        <p:spPr>
          <a:xfrm>
            <a:off x="0" y="793750"/>
            <a:ext cx="11428413" cy="5076825"/>
          </a:xfrm>
          <a:solidFill>
            <a:schemeClr val="bg1">
              <a:alpha val="0"/>
            </a:schemeClr>
          </a:solidFill>
        </p:spPr>
        <p:txBody>
          <a:bodyPr vert="horz" lIns="0" tIns="45720" rIns="0" bIns="45720" rtlCol="0" anchor="t">
            <a:noAutofit/>
          </a:bodyPr>
          <a:lstStyle/>
          <a:p>
            <a:r>
              <a:rPr lang="en-US" sz="2800" dirty="0"/>
              <a:t>Using Self-Awareness and Self-Knowledge </a:t>
            </a:r>
          </a:p>
          <a:p>
            <a:r>
              <a:rPr lang="en-US" sz="2800" dirty="0"/>
              <a:t>Listening for Understanding</a:t>
            </a:r>
          </a:p>
          <a:p>
            <a:r>
              <a:rPr lang="en-US" sz="2800" dirty="0"/>
              <a:t>Being Gracious</a:t>
            </a:r>
          </a:p>
          <a:p>
            <a:r>
              <a:rPr lang="en-US" sz="2800" dirty="0"/>
              <a:t>Staying Engaged</a:t>
            </a:r>
          </a:p>
          <a:p>
            <a:r>
              <a:rPr lang="en-US" sz="2800" dirty="0"/>
              <a:t>Being Open and Suspend Judgment</a:t>
            </a:r>
          </a:p>
          <a:p>
            <a:r>
              <a:rPr lang="en-US" sz="2800" dirty="0"/>
              <a:t>Saying “I”- tell your truth</a:t>
            </a:r>
          </a:p>
          <a:p>
            <a:r>
              <a:rPr lang="en-US" sz="2800" dirty="0"/>
              <a:t>Seeking Discomfort </a:t>
            </a:r>
          </a:p>
          <a:p>
            <a:r>
              <a:rPr lang="en-US" sz="2800" dirty="0"/>
              <a:t>Reaching Empathy</a:t>
            </a:r>
          </a:p>
          <a:p>
            <a:r>
              <a:rPr lang="en-US" sz="2800" dirty="0"/>
              <a:t>Expecting Non-Resolution and Non-Closure</a:t>
            </a:r>
          </a:p>
          <a:p>
            <a:r>
              <a:rPr lang="en-US" sz="2800" dirty="0"/>
              <a:t> </a:t>
            </a:r>
            <a:r>
              <a:rPr lang="en-US" dirty="0"/>
              <a:t>*Adapted from “Embracing equity and inclusion”, Annie E. Casey Foundation</a:t>
            </a:r>
          </a:p>
        </p:txBody>
      </p:sp>
    </p:spTree>
    <p:extLst>
      <p:ext uri="{BB962C8B-B14F-4D97-AF65-F5344CB8AC3E}">
        <p14:creationId xmlns:p14="http://schemas.microsoft.com/office/powerpoint/2010/main" val="3224876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19CEC-91AE-44E4-91AF-28BF8CA93BF9}"/>
              </a:ext>
            </a:extLst>
          </p:cNvPr>
          <p:cNvSpPr>
            <a:spLocks noGrp="1"/>
          </p:cNvSpPr>
          <p:nvPr>
            <p:ph type="title"/>
          </p:nvPr>
        </p:nvSpPr>
        <p:spPr>
          <a:xfrm>
            <a:off x="1722570" y="4986495"/>
            <a:ext cx="10092645" cy="1057655"/>
          </a:xfrm>
        </p:spPr>
        <p:txBody>
          <a:bodyPr vert="horz" lIns="91440" tIns="45720" rIns="91440" bIns="45720" rtlCol="0" anchor="b">
            <a:normAutofit/>
          </a:bodyPr>
          <a:lstStyle/>
          <a:p>
            <a:r>
              <a:rPr lang="en-US" sz="6000">
                <a:solidFill>
                  <a:schemeClr val="tx1">
                    <a:lumMod val="85000"/>
                    <a:lumOff val="15000"/>
                  </a:schemeClr>
                </a:solidFill>
              </a:rPr>
              <a:t>The Final Product Produced</a:t>
            </a:r>
            <a:endParaRPr lang="en-US">
              <a:solidFill>
                <a:schemeClr val="tx1">
                  <a:lumMod val="85000"/>
                  <a:lumOff val="15000"/>
                </a:schemeClr>
              </a:solidFill>
            </a:endParaRPr>
          </a:p>
        </p:txBody>
      </p:sp>
      <p:pic>
        <p:nvPicPr>
          <p:cNvPr id="7" name="Picture 6" descr="A close up of text on a white background&#10;&#10;Description automatically generated">
            <a:extLst>
              <a:ext uri="{FF2B5EF4-FFF2-40B4-BE49-F238E27FC236}">
                <a16:creationId xmlns:a16="http://schemas.microsoft.com/office/drawing/2014/main" id="{1B7E1AD9-B790-4E11-AF71-3E72351AFA5E}"/>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9411" t="3986" r="20857"/>
          <a:stretch/>
        </p:blipFill>
        <p:spPr>
          <a:xfrm rot="5400000">
            <a:off x="432393" y="1104365"/>
            <a:ext cx="4117948" cy="3189377"/>
          </a:xfrm>
          <a:prstGeom prst="rect">
            <a:avLst/>
          </a:prstGeom>
        </p:spPr>
      </p:pic>
      <p:pic>
        <p:nvPicPr>
          <p:cNvPr id="5" name="Content Placeholder 4" descr="A close up of a piece of paper&#10;&#10;Description automatically generated">
            <a:extLst>
              <a:ext uri="{FF2B5EF4-FFF2-40B4-BE49-F238E27FC236}">
                <a16:creationId xmlns:a16="http://schemas.microsoft.com/office/drawing/2014/main" id="{64011117-DDBA-46A3-A1E0-4A98A4426C49}"/>
              </a:ext>
            </a:extLst>
          </p:cNvPr>
          <p:cNvPicPr>
            <a:picLocks noGrp="1" noChangeAspect="1"/>
          </p:cNvPicPr>
          <p:nvPr>
            <p:ph idx="1"/>
          </p:nvPr>
        </p:nvPicPr>
        <p:blipFill rotWithShape="1">
          <a:blip r:embed="rId4" cstate="hqprint">
            <a:extLst>
              <a:ext uri="{28A0092B-C50C-407E-A947-70E740481C1C}">
                <a14:useLocalDpi xmlns:a14="http://schemas.microsoft.com/office/drawing/2010/main" val="0"/>
              </a:ext>
            </a:extLst>
          </a:blip>
          <a:srcRect t="11804" r="6935" b="9943"/>
          <a:stretch/>
        </p:blipFill>
        <p:spPr>
          <a:xfrm>
            <a:off x="4389329" y="1156356"/>
            <a:ext cx="6827393" cy="2784271"/>
          </a:xfrm>
          <a:prstGeom prst="rect">
            <a:avLst/>
          </a:prstGeom>
        </p:spPr>
      </p:pic>
    </p:spTree>
    <p:extLst>
      <p:ext uri="{BB962C8B-B14F-4D97-AF65-F5344CB8AC3E}">
        <p14:creationId xmlns:p14="http://schemas.microsoft.com/office/powerpoint/2010/main" val="40285718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US"/>
            </a:br>
            <a:r>
              <a:rPr lang="en-US" i="1"/>
              <a:t>Seleste </a:t>
            </a:r>
            <a:endParaRPr lang="en-US" i="1">
              <a:cs typeface="Calibri Light"/>
            </a:endParaRPr>
          </a:p>
        </p:txBody>
      </p:sp>
    </p:spTree>
    <p:extLst>
      <p:ext uri="{BB962C8B-B14F-4D97-AF65-F5344CB8AC3E}">
        <p14:creationId xmlns:p14="http://schemas.microsoft.com/office/powerpoint/2010/main" val="25182029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Targets and Demands</a:t>
            </a:r>
          </a:p>
        </p:txBody>
      </p:sp>
    </p:spTree>
    <p:extLst>
      <p:ext uri="{BB962C8B-B14F-4D97-AF65-F5344CB8AC3E}">
        <p14:creationId xmlns:p14="http://schemas.microsoft.com/office/powerpoint/2010/main" val="12042360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91B22-C538-514B-8EE6-8D4CB3243605}"/>
              </a:ext>
            </a:extLst>
          </p:cNvPr>
          <p:cNvSpPr>
            <a:spLocks noGrp="1"/>
          </p:cNvSpPr>
          <p:nvPr>
            <p:ph type="title"/>
          </p:nvPr>
        </p:nvSpPr>
        <p:spPr/>
        <p:txBody>
          <a:bodyPr>
            <a:normAutofit/>
          </a:bodyPr>
          <a:lstStyle/>
          <a:p>
            <a:r>
              <a:rPr lang="en-US"/>
              <a:t>Problem Solving Steps – Collective </a:t>
            </a:r>
          </a:p>
        </p:txBody>
      </p:sp>
      <p:sp>
        <p:nvSpPr>
          <p:cNvPr id="3" name="Slide Number Placeholder 2"/>
          <p:cNvSpPr>
            <a:spLocks noGrp="1"/>
          </p:cNvSpPr>
          <p:nvPr>
            <p:ph type="sldNum" sz="quarter" idx="12"/>
          </p:nvPr>
        </p:nvSpPr>
        <p:spPr/>
        <p:txBody>
          <a:bodyPr/>
          <a:lstStyle/>
          <a:p>
            <a:fld id="{FDD644E8-2201-174F-AD35-4D733CD01AA0}" type="slidenum">
              <a:rPr lang="en-US" smtClean="0"/>
              <a:t>12</a:t>
            </a:fld>
            <a:endParaRPr lang="en-US"/>
          </a:p>
        </p:txBody>
      </p:sp>
      <p:graphicFrame>
        <p:nvGraphicFramePr>
          <p:cNvPr id="8" name="Content Placeholder 2">
            <a:extLst>
              <a:ext uri="{FF2B5EF4-FFF2-40B4-BE49-F238E27FC236}">
                <a16:creationId xmlns:a16="http://schemas.microsoft.com/office/drawing/2014/main" id="{7DCB93F2-FF29-4AA1-88D1-766BF1BA1481}"/>
              </a:ext>
            </a:extLst>
          </p:cNvPr>
          <p:cNvGraphicFramePr>
            <a:graphicFrameLocks/>
          </p:cNvGraphicFramePr>
          <p:nvPr/>
        </p:nvGraphicFramePr>
        <p:xfrm>
          <a:off x="680133" y="979822"/>
          <a:ext cx="10532350" cy="33022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1">
            <a:extLst>
              <a:ext uri="{FF2B5EF4-FFF2-40B4-BE49-F238E27FC236}">
                <a16:creationId xmlns:a16="http://schemas.microsoft.com/office/drawing/2014/main" id="{16791B22-C538-514B-8EE6-8D4CB3243605}"/>
              </a:ext>
            </a:extLst>
          </p:cNvPr>
          <p:cNvSpPr txBox="1">
            <a:spLocks/>
          </p:cNvSpPr>
          <p:nvPr/>
        </p:nvSpPr>
        <p:spPr>
          <a:xfrm>
            <a:off x="227485" y="4713682"/>
            <a:ext cx="11797990" cy="1450757"/>
          </a:xfrm>
          <a:prstGeom prst="rect">
            <a:avLst/>
          </a:prstGeom>
        </p:spPr>
        <p:txBody>
          <a:bodyPr vert="horz" lIns="91440" tIns="45720" rIns="91440" bIns="45720" rtlCol="0" anchor="b">
            <a:normAutofit fontScale="92500" lnSpcReduction="2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US"/>
              <a:t>What are they willing to risk to achieve the change they want? </a:t>
            </a:r>
          </a:p>
          <a:p>
            <a:pPr algn="ctr"/>
            <a:r>
              <a:rPr lang="en-US"/>
              <a:t>Who has the power to prevent that change? </a:t>
            </a:r>
          </a:p>
        </p:txBody>
      </p:sp>
    </p:spTree>
    <p:extLst>
      <p:ext uri="{BB962C8B-B14F-4D97-AF65-F5344CB8AC3E}">
        <p14:creationId xmlns:p14="http://schemas.microsoft.com/office/powerpoint/2010/main" val="6265043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47D6C-25B4-4C0F-B4C8-F30DE32816F1}"/>
              </a:ext>
            </a:extLst>
          </p:cNvPr>
          <p:cNvSpPr>
            <a:spLocks noGrp="1"/>
          </p:cNvSpPr>
          <p:nvPr>
            <p:ph type="title"/>
          </p:nvPr>
        </p:nvSpPr>
        <p:spPr>
          <a:xfrm>
            <a:off x="7465423" y="0"/>
            <a:ext cx="3690257" cy="1450757"/>
          </a:xfrm>
        </p:spPr>
        <p:txBody>
          <a:bodyPr>
            <a:normAutofit/>
          </a:bodyPr>
          <a:lstStyle/>
          <a:p>
            <a:r>
              <a:rPr lang="en-US"/>
              <a:t>Targets:</a:t>
            </a:r>
          </a:p>
        </p:txBody>
      </p:sp>
      <p:pic>
        <p:nvPicPr>
          <p:cNvPr id="7" name="Picture 2" descr="Image result for target">
            <a:extLst>
              <a:ext uri="{FF2B5EF4-FFF2-40B4-BE49-F238E27FC236}">
                <a16:creationId xmlns:a16="http://schemas.microsoft.com/office/drawing/2014/main" id="{98400ABC-EBEE-4811-8BB0-EB86531FA0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059" r="-1" b="11029"/>
          <a:stretch/>
        </p:blipFill>
        <p:spPr bwMode="auto">
          <a:xfrm>
            <a:off x="633999" y="640081"/>
            <a:ext cx="6909801" cy="5314406"/>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9E7D7472-1C52-4E48-BD4C-58B3E005C7EE}"/>
              </a:ext>
            </a:extLst>
          </p:cNvPr>
          <p:cNvSpPr>
            <a:spLocks noGrp="1"/>
          </p:cNvSpPr>
          <p:nvPr>
            <p:ph idx="1"/>
          </p:nvPr>
        </p:nvSpPr>
        <p:spPr>
          <a:xfrm>
            <a:off x="7643812" y="1727219"/>
            <a:ext cx="4108836" cy="3403562"/>
          </a:xfrm>
        </p:spPr>
        <p:txBody>
          <a:bodyPr vert="horz" lIns="0" tIns="45720" rIns="0" bIns="45720" rtlCol="0" anchor="t">
            <a:noAutofit/>
          </a:bodyPr>
          <a:lstStyle/>
          <a:p>
            <a:pPr>
              <a:buFont typeface="Arial"/>
              <a:buChar char="•"/>
            </a:pPr>
            <a:r>
              <a:rPr lang="en-US" sz="4000"/>
              <a:t>A single person-    a name, face, &amp; address</a:t>
            </a:r>
            <a:endParaRPr lang="en-US" sz="4000">
              <a:cs typeface="Calibri" panose="020F0502020204030204"/>
            </a:endParaRPr>
          </a:p>
          <a:p>
            <a:pPr>
              <a:buFont typeface="Arial"/>
              <a:buChar char="•"/>
            </a:pPr>
            <a:r>
              <a:rPr lang="en-US" sz="4000">
                <a:cs typeface="Calibri" panose="020F0502020204030204"/>
              </a:rPr>
              <a:t>Has the power to give you what you are demanding</a:t>
            </a:r>
          </a:p>
          <a:p>
            <a:endParaRPr lang="en-US" sz="5400">
              <a:cs typeface="Calibri" panose="020F0502020204030204"/>
            </a:endParaRPr>
          </a:p>
        </p:txBody>
      </p:sp>
    </p:spTree>
    <p:extLst>
      <p:ext uri="{BB962C8B-B14F-4D97-AF65-F5344CB8AC3E}">
        <p14:creationId xmlns:p14="http://schemas.microsoft.com/office/powerpoint/2010/main" val="8717831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73651-4C55-4888-A17A-92FF39CA607F}"/>
              </a:ext>
            </a:extLst>
          </p:cNvPr>
          <p:cNvSpPr>
            <a:spLocks noGrp="1"/>
          </p:cNvSpPr>
          <p:nvPr>
            <p:ph type="title"/>
          </p:nvPr>
        </p:nvSpPr>
        <p:spPr/>
        <p:txBody>
          <a:bodyPr/>
          <a:lstStyle/>
          <a:p>
            <a:r>
              <a:rPr lang="en-US"/>
              <a:t>When making a demand …</a:t>
            </a:r>
          </a:p>
        </p:txBody>
      </p:sp>
      <p:sp>
        <p:nvSpPr>
          <p:cNvPr id="3" name="Content Placeholder 2">
            <a:extLst>
              <a:ext uri="{FF2B5EF4-FFF2-40B4-BE49-F238E27FC236}">
                <a16:creationId xmlns:a16="http://schemas.microsoft.com/office/drawing/2014/main" id="{630099AC-3DFB-4314-925F-2C89B5468557}"/>
              </a:ext>
            </a:extLst>
          </p:cNvPr>
          <p:cNvSpPr>
            <a:spLocks noGrp="1"/>
          </p:cNvSpPr>
          <p:nvPr>
            <p:ph idx="1"/>
          </p:nvPr>
        </p:nvSpPr>
        <p:spPr>
          <a:xfrm>
            <a:off x="4876801" y="1429789"/>
            <a:ext cx="6952342" cy="4823374"/>
          </a:xfrm>
        </p:spPr>
        <p:txBody>
          <a:bodyPr vert="horz" lIns="0" tIns="45720" rIns="0" bIns="45720" rtlCol="0" anchor="t">
            <a:noAutofit/>
          </a:bodyPr>
          <a:lstStyle/>
          <a:p>
            <a:pPr marL="383540" lvl="1"/>
            <a:r>
              <a:rPr lang="en-US" sz="2800">
                <a:ea typeface="+mn-lt"/>
                <a:cs typeface="+mn-lt"/>
              </a:rPr>
              <a:t>Measurable</a:t>
            </a:r>
          </a:p>
          <a:p>
            <a:pPr marL="383540" lvl="1"/>
            <a:r>
              <a:rPr lang="en-US" sz="2800">
                <a:ea typeface="+mn-lt"/>
                <a:cs typeface="+mn-lt"/>
              </a:rPr>
              <a:t>Achievable</a:t>
            </a:r>
          </a:p>
          <a:p>
            <a:pPr marL="383540" lvl="1"/>
            <a:r>
              <a:rPr lang="en-US" sz="2800">
                <a:ea typeface="+mn-lt"/>
                <a:cs typeface="+mn-lt"/>
              </a:rPr>
              <a:t>Should result in real tangible improvements in workers lives</a:t>
            </a:r>
          </a:p>
          <a:p>
            <a:pPr marL="383540" lvl="1"/>
            <a:r>
              <a:rPr lang="en-US" sz="2800">
                <a:ea typeface="+mn-lt"/>
                <a:cs typeface="+mn-lt"/>
              </a:rPr>
              <a:t>Focuses resources on a single outcome</a:t>
            </a:r>
          </a:p>
          <a:p>
            <a:pPr marL="383540" lvl="1"/>
            <a:r>
              <a:rPr lang="en-US" sz="2800">
                <a:ea typeface="+mn-lt"/>
                <a:cs typeface="+mn-lt"/>
              </a:rPr>
              <a:t>Builds the capacity of our constituency</a:t>
            </a:r>
          </a:p>
          <a:p>
            <a:pPr marL="383540" lvl="1"/>
            <a:r>
              <a:rPr lang="en-US" sz="2800">
                <a:ea typeface="+mn-lt"/>
                <a:cs typeface="+mn-lt"/>
              </a:rPr>
              <a:t>Uses a point of leverage: our constituency’s strength or our opposition’s weakness</a:t>
            </a:r>
          </a:p>
          <a:p>
            <a:pPr marL="383540" lvl="1"/>
            <a:r>
              <a:rPr lang="en-US" sz="2800">
                <a:ea typeface="+mn-lt"/>
                <a:cs typeface="+mn-lt"/>
              </a:rPr>
              <a:t>Focuses on a motivational issue that is visible and significant to our constituency</a:t>
            </a:r>
          </a:p>
          <a:p>
            <a:endParaRPr lang="en-US" sz="2800">
              <a:cs typeface="Calibri"/>
            </a:endParaRPr>
          </a:p>
        </p:txBody>
      </p:sp>
      <p:pic>
        <p:nvPicPr>
          <p:cNvPr id="4" name="Picture 4" descr="Image result for i demand meme">
            <a:extLst>
              <a:ext uri="{FF2B5EF4-FFF2-40B4-BE49-F238E27FC236}">
                <a16:creationId xmlns:a16="http://schemas.microsoft.com/office/drawing/2014/main" id="{7D0F3C5A-9FD3-4477-962A-093FA3E473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011" y="2286132"/>
            <a:ext cx="4251184" cy="32295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02524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327" y="4418337"/>
            <a:ext cx="11385395" cy="1450757"/>
          </a:xfrm>
        </p:spPr>
        <p:txBody>
          <a:bodyPr>
            <a:normAutofit fontScale="90000"/>
          </a:bodyPr>
          <a:lstStyle/>
          <a:p>
            <a:pPr algn="ctr"/>
            <a:r>
              <a:rPr lang="en-US"/>
              <a:t>The greater the issue, bigger the demand, and more powerful the target – the more risk, resources, and people you need. </a:t>
            </a:r>
          </a:p>
        </p:txBody>
      </p:sp>
      <p:pic>
        <p:nvPicPr>
          <p:cNvPr id="4" name="Picture 2" descr="Image result for issue">
            <a:extLst>
              <a:ext uri="{FF2B5EF4-FFF2-40B4-BE49-F238E27FC236}">
                <a16:creationId xmlns:a16="http://schemas.microsoft.com/office/drawing/2014/main" id="{3D8123F3-7238-4D54-B4F9-F7C294ADA4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937737">
            <a:off x="70024" y="608053"/>
            <a:ext cx="4148761" cy="319135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 result for target">
            <a:extLst>
              <a:ext uri="{FF2B5EF4-FFF2-40B4-BE49-F238E27FC236}">
                <a16:creationId xmlns:a16="http://schemas.microsoft.com/office/drawing/2014/main" id="{9F419853-1ADF-4A5D-9A4E-D3E994EBCB15}"/>
              </a:ext>
            </a:extLst>
          </p:cNvPr>
          <p:cNvPicPr>
            <a:picLocks noGrp="1" noChangeAspect="1" noChangeArrowheads="1"/>
          </p:cNvPicPr>
          <p:nvPr>
            <p:ph idx="4294967295"/>
          </p:nvPr>
        </p:nvPicPr>
        <p:blipFill>
          <a:blip r:embed="rId4">
            <a:extLst>
              <a:ext uri="{28A0092B-C50C-407E-A947-70E740481C1C}">
                <a14:useLocalDpi xmlns:a14="http://schemas.microsoft.com/office/drawing/2010/main" val="0"/>
              </a:ext>
            </a:extLst>
          </a:blip>
          <a:srcRect/>
          <a:stretch>
            <a:fillRect/>
          </a:stretch>
        </p:blipFill>
        <p:spPr bwMode="auto">
          <a:xfrm>
            <a:off x="8692739" y="454101"/>
            <a:ext cx="3499261" cy="349926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Image result for i demand meme">
            <a:extLst>
              <a:ext uri="{FF2B5EF4-FFF2-40B4-BE49-F238E27FC236}">
                <a16:creationId xmlns:a16="http://schemas.microsoft.com/office/drawing/2014/main" id="{14C0075B-414B-443E-B510-509868D48F4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58995" y="130716"/>
            <a:ext cx="4233744" cy="3216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25143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Return to the Scenario </a:t>
            </a:r>
          </a:p>
        </p:txBody>
      </p:sp>
      <p:sp>
        <p:nvSpPr>
          <p:cNvPr id="3" name="Content Placeholder 2"/>
          <p:cNvSpPr>
            <a:spLocks noGrp="1"/>
          </p:cNvSpPr>
          <p:nvPr>
            <p:ph idx="1"/>
          </p:nvPr>
        </p:nvSpPr>
        <p:spPr>
          <a:xfrm>
            <a:off x="1097280" y="1459405"/>
            <a:ext cx="10058400" cy="4409689"/>
          </a:xfrm>
        </p:spPr>
        <p:txBody>
          <a:bodyPr vert="horz" lIns="0" tIns="45720" rIns="0" bIns="45720" rtlCol="0" anchor="t">
            <a:normAutofit/>
          </a:bodyPr>
          <a:lstStyle/>
          <a:p>
            <a:r>
              <a:rPr lang="en-US" sz="2800" b="1"/>
              <a:t>20 minutes to determine:</a:t>
            </a:r>
            <a:endParaRPr lang="en-US" sz="2800" b="1">
              <a:cs typeface="Calibri"/>
            </a:endParaRPr>
          </a:p>
          <a:p>
            <a:r>
              <a:rPr lang="en-US" sz="2800" b="1"/>
              <a:t>Who is the target? </a:t>
            </a:r>
            <a:endParaRPr lang="en-US" sz="2800" b="1">
              <a:cs typeface="Calibri"/>
            </a:endParaRPr>
          </a:p>
          <a:p>
            <a:endParaRPr lang="en-US" sz="2800" b="1">
              <a:cs typeface="Calibri"/>
            </a:endParaRPr>
          </a:p>
          <a:p>
            <a:endParaRPr lang="en-US" sz="2800" b="1"/>
          </a:p>
          <a:p>
            <a:r>
              <a:rPr lang="en-US" sz="2800" b="1"/>
              <a:t>What are the demands?</a:t>
            </a:r>
            <a:endParaRPr lang="en-US" sz="2800" b="1">
              <a:cs typeface="Calibri"/>
            </a:endParaRPr>
          </a:p>
          <a:p>
            <a:br>
              <a:rPr lang="en-US"/>
            </a:br>
            <a:endParaRPr lang="en-US"/>
          </a:p>
        </p:txBody>
      </p:sp>
      <p:pic>
        <p:nvPicPr>
          <p:cNvPr id="5" name="Picture 2" descr="Image result for target">
            <a:extLst>
              <a:ext uri="{FF2B5EF4-FFF2-40B4-BE49-F238E27FC236}">
                <a16:creationId xmlns:a16="http://schemas.microsoft.com/office/drawing/2014/main" id="{759FE50B-7B3C-8FF3-3235-8041161825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3194" y="-111626"/>
            <a:ext cx="3499261" cy="349926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Image result for i demand meme">
            <a:extLst>
              <a:ext uri="{FF2B5EF4-FFF2-40B4-BE49-F238E27FC236}">
                <a16:creationId xmlns:a16="http://schemas.microsoft.com/office/drawing/2014/main" id="{DB6A23BB-C755-2593-4A89-4192C23A37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57449" y="3386534"/>
            <a:ext cx="3783472" cy="28699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18678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625475" y="3967164"/>
            <a:ext cx="9882188" cy="942975"/>
          </a:xfrm>
          <a:prstGeom prst="rect">
            <a:avLst/>
          </a:prstGeom>
          <a:solidFill>
            <a:schemeClr val="accent2">
              <a:lumMod val="75000"/>
            </a:schemeClr>
          </a:solidFill>
          <a:ln>
            <a:noFill/>
          </a:ln>
          <a:effectLst>
            <a:outerShdw blurRad="40000" dist="23000" dir="5400000" rotWithShape="0">
              <a:srgbClr val="000000">
                <a:alpha val="34998"/>
              </a:srgbClr>
            </a:outerShdw>
          </a:effectLst>
          <a:extLst>
            <a:ext uri="{91240B29-F687-4f45-9708-019B960494DF}"/>
          </a:extLst>
        </p:spPr>
        <p:txBody>
          <a:bodyPr anchor="ctr"/>
          <a:lstStyle/>
          <a:p>
            <a:pPr algn="r">
              <a:defRPr/>
            </a:pPr>
            <a:r>
              <a:rPr lang="en-US" sz="6000" b="1">
                <a:solidFill>
                  <a:schemeClr val="bg1"/>
                </a:solidFill>
                <a:latin typeface="Franklin Gothic Medium"/>
              </a:rPr>
              <a:t>building power</a:t>
            </a:r>
          </a:p>
        </p:txBody>
      </p:sp>
      <p:sp>
        <p:nvSpPr>
          <p:cNvPr id="129027" name="TextBox 2"/>
          <p:cNvSpPr txBox="1">
            <a:spLocks noChangeArrowheads="1"/>
          </p:cNvSpPr>
          <p:nvPr/>
        </p:nvSpPr>
        <p:spPr bwMode="auto">
          <a:xfrm>
            <a:off x="1799286" y="2028172"/>
            <a:ext cx="76962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6000" b="1">
                <a:solidFill>
                  <a:srgbClr val="000000"/>
                </a:solidFill>
                <a:latin typeface="Helvetica" panose="020B0604020202020204" pitchFamily="34" charset="0"/>
                <a:ea typeface="MS PGothic" panose="020B0600070205080204" pitchFamily="34" charset="-128"/>
              </a:rPr>
              <a:t>Organizing is about</a:t>
            </a:r>
          </a:p>
        </p:txBody>
      </p:sp>
    </p:spTree>
    <p:extLst>
      <p:ext uri="{BB962C8B-B14F-4D97-AF65-F5344CB8AC3E}">
        <p14:creationId xmlns:p14="http://schemas.microsoft.com/office/powerpoint/2010/main" val="33455899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692458" y="3944939"/>
            <a:ext cx="10357928" cy="1966763"/>
          </a:xfrm>
          <a:prstGeom prst="rect">
            <a:avLst/>
          </a:prstGeom>
          <a:solidFill>
            <a:schemeClr val="accent2">
              <a:lumMod val="75000"/>
            </a:schemeClr>
          </a:solidFill>
          <a:ln>
            <a:noFill/>
          </a:ln>
          <a:effectLst>
            <a:outerShdw blurRad="40000" dist="23000" dir="5400000" rotWithShape="0">
              <a:srgbClr val="000000">
                <a:alpha val="34998"/>
              </a:srgbClr>
            </a:outerShdw>
          </a:effectLst>
          <a:extLst>
            <a:ext uri="{91240B29-F687-4f45-9708-019B960494DF}"/>
          </a:extLst>
        </p:spPr>
        <p:txBody>
          <a:bodyPr anchor="ctr"/>
          <a:lstStyle/>
          <a:p>
            <a:pPr algn="r">
              <a:defRPr/>
            </a:pPr>
            <a:r>
              <a:rPr lang="en-US" sz="6000" b="1">
                <a:solidFill>
                  <a:schemeClr val="bg1"/>
                </a:solidFill>
                <a:latin typeface="Franklin Gothic Medium"/>
              </a:rPr>
              <a:t>Power is the ability to act and cause others to act. </a:t>
            </a:r>
          </a:p>
        </p:txBody>
      </p:sp>
      <p:sp>
        <p:nvSpPr>
          <p:cNvPr id="131075" name="TextBox 2"/>
          <p:cNvSpPr txBox="1">
            <a:spLocks noChangeArrowheads="1"/>
          </p:cNvSpPr>
          <p:nvPr/>
        </p:nvSpPr>
        <p:spPr bwMode="auto">
          <a:xfrm>
            <a:off x="1738313" y="2813050"/>
            <a:ext cx="76962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6000" b="1">
                <a:solidFill>
                  <a:srgbClr val="000000"/>
                </a:solidFill>
                <a:latin typeface="Helvetica" panose="020B0604020202020204" pitchFamily="34" charset="0"/>
                <a:ea typeface="MS PGothic" panose="020B0600070205080204" pitchFamily="34" charset="-128"/>
              </a:rPr>
              <a:t>What is power?</a:t>
            </a:r>
          </a:p>
        </p:txBody>
      </p:sp>
    </p:spTree>
    <p:extLst>
      <p:ext uri="{BB962C8B-B14F-4D97-AF65-F5344CB8AC3E}">
        <p14:creationId xmlns:p14="http://schemas.microsoft.com/office/powerpoint/2010/main" val="19746740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473052" y="-298861"/>
            <a:ext cx="4606776" cy="1450757"/>
          </a:xfrm>
        </p:spPr>
        <p:txBody>
          <a:bodyPr>
            <a:normAutofit/>
          </a:bodyPr>
          <a:lstStyle/>
          <a:p>
            <a:r>
              <a:rPr lang="en-US"/>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4756" y="1199303"/>
            <a:ext cx="5806684" cy="446598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6250314" y="2365380"/>
            <a:ext cx="5721460" cy="3544766"/>
          </a:xfrm>
        </p:spPr>
        <p:txBody>
          <a:bodyPr>
            <a:normAutofit/>
          </a:bodyPr>
          <a:lstStyle/>
          <a:p>
            <a:pPr lvl="0"/>
            <a:r>
              <a:rPr lang="en-US" sz="3600"/>
              <a:t>A well thought out campaign has a strong issue, with an identifiable target and a strategic demand.</a:t>
            </a:r>
          </a:p>
          <a:p>
            <a:pPr lvl="0"/>
            <a:r>
              <a:rPr lang="en-US" sz="3600"/>
              <a:t>It takes power to achieve your demand. </a:t>
            </a:r>
          </a:p>
          <a:p>
            <a:pPr lvl="0"/>
            <a:endParaRPr lang="en-US" sz="3600"/>
          </a:p>
          <a:p>
            <a:pPr lvl="0"/>
            <a:endParaRPr lang="en-US" sz="3600"/>
          </a:p>
        </p:txBody>
      </p:sp>
    </p:spTree>
    <p:extLst>
      <p:ext uri="{BB962C8B-B14F-4D97-AF65-F5344CB8AC3E}">
        <p14:creationId xmlns:p14="http://schemas.microsoft.com/office/powerpoint/2010/main" val="21317487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US"/>
            </a:br>
            <a:r>
              <a:rPr lang="en-US" i="1">
                <a:cs typeface="Calibri Light"/>
              </a:rPr>
              <a:t>Charles and Steven</a:t>
            </a:r>
          </a:p>
        </p:txBody>
      </p:sp>
    </p:spTree>
    <p:extLst>
      <p:ext uri="{BB962C8B-B14F-4D97-AF65-F5344CB8AC3E}">
        <p14:creationId xmlns:p14="http://schemas.microsoft.com/office/powerpoint/2010/main" val="41689938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11973C2-EB8B-452A-A698-4A252FD3A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10162E77-11AD-44A7-84EC-40C59EEFB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683AE-EF5F-7BBF-F74A-41F6E9ADF559}"/>
              </a:ext>
            </a:extLst>
          </p:cNvPr>
          <p:cNvSpPr>
            <a:spLocks noGrp="1"/>
          </p:cNvSpPr>
          <p:nvPr>
            <p:ph type="title"/>
          </p:nvPr>
        </p:nvSpPr>
        <p:spPr>
          <a:xfrm>
            <a:off x="5181601" y="634946"/>
            <a:ext cx="6368142" cy="1450757"/>
          </a:xfrm>
        </p:spPr>
        <p:txBody>
          <a:bodyPr>
            <a:normAutofit/>
          </a:bodyPr>
          <a:lstStyle/>
          <a:p>
            <a:r>
              <a:rPr lang="en-US" sz="5400">
                <a:cs typeface="Calibri Light"/>
              </a:rPr>
              <a:t>Resources</a:t>
            </a:r>
            <a:endParaRPr lang="en-US" sz="5400" i="1">
              <a:cs typeface="Calibri Light"/>
            </a:endParaRPr>
          </a:p>
        </p:txBody>
      </p:sp>
      <p:pic>
        <p:nvPicPr>
          <p:cNvPr id="4" name="Picture 4">
            <a:extLst>
              <a:ext uri="{FF2B5EF4-FFF2-40B4-BE49-F238E27FC236}">
                <a16:creationId xmlns:a16="http://schemas.microsoft.com/office/drawing/2014/main" id="{74ABDA2C-C85E-132A-1503-75D6F443CBD5}"/>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21616" r="33502"/>
          <a:stretch/>
        </p:blipFill>
        <p:spPr>
          <a:xfrm>
            <a:off x="20" y="-12128"/>
            <a:ext cx="4654276" cy="6870127"/>
          </a:xfrm>
          <a:prstGeom prst="rect">
            <a:avLst/>
          </a:prstGeom>
        </p:spPr>
      </p:pic>
      <p:cxnSp>
        <p:nvCxnSpPr>
          <p:cNvPr id="13" name="Straight Connector 12">
            <a:extLst>
              <a:ext uri="{FF2B5EF4-FFF2-40B4-BE49-F238E27FC236}">
                <a16:creationId xmlns:a16="http://schemas.microsoft.com/office/drawing/2014/main" id="{5AB158E9-1B40-4CD6-95F0-95CA11DF7B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617" y="2085703"/>
            <a:ext cx="617068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79613D4-1D45-57F0-DB56-DD99AB91FE41}"/>
              </a:ext>
            </a:extLst>
          </p:cNvPr>
          <p:cNvSpPr>
            <a:spLocks noGrp="1"/>
          </p:cNvSpPr>
          <p:nvPr>
            <p:ph idx="1"/>
          </p:nvPr>
        </p:nvSpPr>
        <p:spPr>
          <a:xfrm>
            <a:off x="4843577" y="2624970"/>
            <a:ext cx="7088439" cy="1362409"/>
          </a:xfrm>
        </p:spPr>
        <p:txBody>
          <a:bodyPr vert="horz" lIns="0" tIns="45720" rIns="0" bIns="45720" rtlCol="0" anchor="t">
            <a:normAutofit/>
          </a:bodyPr>
          <a:lstStyle/>
          <a:p>
            <a:r>
              <a:rPr lang="en-US" sz="3200">
                <a:ea typeface="+mn-lt"/>
                <a:cs typeface="+mn-lt"/>
                <a:hlinkClick r:id="rId5"/>
              </a:rPr>
              <a:t>https://www.neacollectivebargaining.org/</a:t>
            </a:r>
            <a:r>
              <a:rPr lang="en-US" sz="2400">
                <a:ea typeface="+mn-lt"/>
                <a:cs typeface="+mn-lt"/>
              </a:rPr>
              <a:t> </a:t>
            </a:r>
            <a:endParaRPr lang="en-US" sz="2400"/>
          </a:p>
        </p:txBody>
      </p:sp>
    </p:spTree>
    <p:extLst>
      <p:ext uri="{BB962C8B-B14F-4D97-AF65-F5344CB8AC3E}">
        <p14:creationId xmlns:p14="http://schemas.microsoft.com/office/powerpoint/2010/main" val="3755197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Graphical user interface, application&#10;&#10;Description automatically generated">
            <a:extLst>
              <a:ext uri="{FF2B5EF4-FFF2-40B4-BE49-F238E27FC236}">
                <a16:creationId xmlns:a16="http://schemas.microsoft.com/office/drawing/2014/main" id="{61354EE3-DA6B-194C-C5E9-6C392BE67BD6}"/>
              </a:ext>
            </a:extLst>
          </p:cNvPr>
          <p:cNvPicPr>
            <a:picLocks noGrp="1" noChangeAspect="1"/>
          </p:cNvPicPr>
          <p:nvPr>
            <p:ph idx="1"/>
          </p:nvPr>
        </p:nvPicPr>
        <p:blipFill>
          <a:blip r:embed="rId3"/>
          <a:stretch>
            <a:fillRect/>
          </a:stretch>
        </p:blipFill>
        <p:spPr>
          <a:xfrm>
            <a:off x="271219" y="3760"/>
            <a:ext cx="11656093" cy="6355190"/>
          </a:xfrm>
        </p:spPr>
      </p:pic>
    </p:spTree>
    <p:extLst>
      <p:ext uri="{BB962C8B-B14F-4D97-AF65-F5344CB8AC3E}">
        <p14:creationId xmlns:p14="http://schemas.microsoft.com/office/powerpoint/2010/main" val="2665926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11973C2-EB8B-452A-A698-4A252FD3A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10162E77-11AD-44A7-84EC-40C59EEFB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683AE-EF5F-7BBF-F74A-41F6E9ADF559}"/>
              </a:ext>
            </a:extLst>
          </p:cNvPr>
          <p:cNvSpPr>
            <a:spLocks noGrp="1"/>
          </p:cNvSpPr>
          <p:nvPr>
            <p:ph type="title"/>
          </p:nvPr>
        </p:nvSpPr>
        <p:spPr>
          <a:xfrm>
            <a:off x="5181601" y="194918"/>
            <a:ext cx="6368142" cy="1364898"/>
          </a:xfrm>
        </p:spPr>
        <p:txBody>
          <a:bodyPr>
            <a:normAutofit fontScale="90000"/>
          </a:bodyPr>
          <a:lstStyle/>
          <a:p>
            <a:r>
              <a:rPr lang="en-US" sz="5400">
                <a:cs typeface="Calibri Light"/>
              </a:rPr>
              <a:t>Research Resources Activity</a:t>
            </a:r>
            <a:endParaRPr lang="en-US" sz="5400" i="1">
              <a:cs typeface="Calibri Light"/>
            </a:endParaRPr>
          </a:p>
        </p:txBody>
      </p:sp>
      <p:pic>
        <p:nvPicPr>
          <p:cNvPr id="4" name="Picture 4">
            <a:extLst>
              <a:ext uri="{FF2B5EF4-FFF2-40B4-BE49-F238E27FC236}">
                <a16:creationId xmlns:a16="http://schemas.microsoft.com/office/drawing/2014/main" id="{74ABDA2C-C85E-132A-1503-75D6F443CBD5}"/>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21616" r="33502"/>
          <a:stretch/>
        </p:blipFill>
        <p:spPr>
          <a:xfrm>
            <a:off x="20" y="-12128"/>
            <a:ext cx="4654276" cy="6870127"/>
          </a:xfrm>
          <a:prstGeom prst="rect">
            <a:avLst/>
          </a:prstGeom>
        </p:spPr>
      </p:pic>
      <p:cxnSp>
        <p:nvCxnSpPr>
          <p:cNvPr id="13" name="Straight Connector 12">
            <a:extLst>
              <a:ext uri="{FF2B5EF4-FFF2-40B4-BE49-F238E27FC236}">
                <a16:creationId xmlns:a16="http://schemas.microsoft.com/office/drawing/2014/main" id="{5AB158E9-1B40-4CD6-95F0-95CA11DF7B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617" y="2085703"/>
            <a:ext cx="617068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6" name="Content Placeholder 5">
            <a:extLst>
              <a:ext uri="{FF2B5EF4-FFF2-40B4-BE49-F238E27FC236}">
                <a16:creationId xmlns:a16="http://schemas.microsoft.com/office/drawing/2014/main" id="{4D6EE26F-F985-AEE8-A811-3778EF233FA4}"/>
              </a:ext>
            </a:extLst>
          </p:cNvPr>
          <p:cNvSpPr>
            <a:spLocks noGrp="1"/>
          </p:cNvSpPr>
          <p:nvPr>
            <p:ph idx="1"/>
          </p:nvPr>
        </p:nvSpPr>
        <p:spPr>
          <a:xfrm>
            <a:off x="5229251" y="2346397"/>
            <a:ext cx="6570372" cy="3522697"/>
          </a:xfrm>
        </p:spPr>
        <p:txBody>
          <a:bodyPr vert="horz" lIns="0" tIns="45720" rIns="0" bIns="45720" rtlCol="0" anchor="t">
            <a:normAutofit/>
          </a:bodyPr>
          <a:lstStyle/>
          <a:p>
            <a:r>
              <a:rPr lang="en-US">
                <a:cs typeface="Calibri"/>
              </a:rPr>
              <a:t>15 minutes to research resources that might be relevant to your group scenario.</a:t>
            </a:r>
            <a:endParaRPr lang="en-US"/>
          </a:p>
          <a:p>
            <a:endParaRPr lang="en-US">
              <a:cs typeface="Calibri"/>
            </a:endParaRPr>
          </a:p>
          <a:p>
            <a:r>
              <a:rPr lang="en-US">
                <a:cs typeface="Calibri"/>
              </a:rPr>
              <a:t>10 minutes debrief</a:t>
            </a:r>
          </a:p>
        </p:txBody>
      </p:sp>
    </p:spTree>
    <p:extLst>
      <p:ext uri="{BB962C8B-B14F-4D97-AF65-F5344CB8AC3E}">
        <p14:creationId xmlns:p14="http://schemas.microsoft.com/office/powerpoint/2010/main" val="2096596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Graphical user interface, application&#10;&#10;Description automatically generated">
            <a:extLst>
              <a:ext uri="{FF2B5EF4-FFF2-40B4-BE49-F238E27FC236}">
                <a16:creationId xmlns:a16="http://schemas.microsoft.com/office/drawing/2014/main" id="{61354EE3-DA6B-194C-C5E9-6C392BE67BD6}"/>
              </a:ext>
            </a:extLst>
          </p:cNvPr>
          <p:cNvPicPr>
            <a:picLocks noGrp="1" noChangeAspect="1"/>
          </p:cNvPicPr>
          <p:nvPr>
            <p:ph idx="1"/>
          </p:nvPr>
        </p:nvPicPr>
        <p:blipFill>
          <a:blip r:embed="rId3"/>
          <a:stretch>
            <a:fillRect/>
          </a:stretch>
        </p:blipFill>
        <p:spPr>
          <a:xfrm>
            <a:off x="4200962" y="1712817"/>
            <a:ext cx="7595721" cy="4134504"/>
          </a:xfrm>
        </p:spPr>
      </p:pic>
      <p:sp>
        <p:nvSpPr>
          <p:cNvPr id="2" name="TextBox 1">
            <a:extLst>
              <a:ext uri="{FF2B5EF4-FFF2-40B4-BE49-F238E27FC236}">
                <a16:creationId xmlns:a16="http://schemas.microsoft.com/office/drawing/2014/main" id="{5B11ED0A-0AB4-8115-27E5-84347C9D6401}"/>
              </a:ext>
            </a:extLst>
          </p:cNvPr>
          <p:cNvSpPr txBox="1"/>
          <p:nvPr/>
        </p:nvSpPr>
        <p:spPr>
          <a:xfrm>
            <a:off x="1284514" y="2873829"/>
            <a:ext cx="3526971"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6600"/>
              <a:t>Debrief</a:t>
            </a:r>
            <a:endParaRPr lang="en-US" sz="6600">
              <a:cs typeface="Calibri"/>
            </a:endParaRPr>
          </a:p>
        </p:txBody>
      </p:sp>
    </p:spTree>
    <p:extLst>
      <p:ext uri="{BB962C8B-B14F-4D97-AF65-F5344CB8AC3E}">
        <p14:creationId xmlns:p14="http://schemas.microsoft.com/office/powerpoint/2010/main" val="33021762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US"/>
            </a:br>
            <a:r>
              <a:rPr lang="en-US" i="1"/>
              <a:t>Vanessa </a:t>
            </a:r>
            <a:endParaRPr lang="en-US" i="1">
              <a:cs typeface="Calibri Light"/>
            </a:endParaRPr>
          </a:p>
        </p:txBody>
      </p:sp>
    </p:spTree>
    <p:extLst>
      <p:ext uri="{BB962C8B-B14F-4D97-AF65-F5344CB8AC3E}">
        <p14:creationId xmlns:p14="http://schemas.microsoft.com/office/powerpoint/2010/main" val="12890834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Tactics: How to Apply Pressure</a:t>
            </a:r>
          </a:p>
        </p:txBody>
      </p:sp>
    </p:spTree>
    <p:extLst>
      <p:ext uri="{BB962C8B-B14F-4D97-AF65-F5344CB8AC3E}">
        <p14:creationId xmlns:p14="http://schemas.microsoft.com/office/powerpoint/2010/main" val="2143165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873ECEC8-0F24-45B8-950F-35FC94BCEA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3D5FFD-7072-40C6-BF72-64DD29C81EBF}"/>
              </a:ext>
            </a:extLst>
          </p:cNvPr>
          <p:cNvSpPr>
            <a:spLocks noGrp="1"/>
          </p:cNvSpPr>
          <p:nvPr>
            <p:ph type="title"/>
          </p:nvPr>
        </p:nvSpPr>
        <p:spPr>
          <a:xfrm>
            <a:off x="7898230" y="337895"/>
            <a:ext cx="3677342" cy="856656"/>
          </a:xfrm>
        </p:spPr>
        <p:txBody>
          <a:bodyPr vert="horz" lIns="91440" tIns="45720" rIns="91440" bIns="45720" rtlCol="0" anchor="b">
            <a:normAutofit/>
          </a:bodyPr>
          <a:lstStyle/>
          <a:p>
            <a:r>
              <a:rPr lang="en-US"/>
              <a:t>Tactics</a:t>
            </a:r>
          </a:p>
        </p:txBody>
      </p:sp>
      <p:pic>
        <p:nvPicPr>
          <p:cNvPr id="1026" name="Picture 2" descr="Image result for gps map">
            <a:extLst>
              <a:ext uri="{FF2B5EF4-FFF2-40B4-BE49-F238E27FC236}">
                <a16:creationId xmlns:a16="http://schemas.microsoft.com/office/drawing/2014/main" id="{9C890F9A-1CEE-44EA-A95F-E6AA26313CD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80" r="-1" b="20808"/>
          <a:stretch/>
        </p:blipFill>
        <p:spPr bwMode="auto">
          <a:xfrm>
            <a:off x="633999" y="640081"/>
            <a:ext cx="6909801" cy="5314406"/>
          </a:xfrm>
          <a:prstGeom prst="rect">
            <a:avLst/>
          </a:prstGeom>
          <a:noFill/>
          <a:extLst>
            <a:ext uri="{909E8E84-426E-40DD-AFC4-6F175D3DCCD1}">
              <a14:hiddenFill xmlns:a14="http://schemas.microsoft.com/office/drawing/2010/main">
                <a:solidFill>
                  <a:srgbClr val="FFFFFF"/>
                </a:solidFill>
              </a14:hiddenFill>
            </a:ext>
          </a:extLst>
        </p:spPr>
      </p:pic>
      <p:cxnSp>
        <p:nvCxnSpPr>
          <p:cNvPr id="73" name="Straight Connector 72">
            <a:extLst>
              <a:ext uri="{FF2B5EF4-FFF2-40B4-BE49-F238E27FC236}">
                <a16:creationId xmlns:a16="http://schemas.microsoft.com/office/drawing/2014/main" id="{89EB8C68-FF1B-4849-867B-32D29B19F10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2143"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EE745EB-1E1F-42FB-AA6C-3A69DFADC19B}"/>
              </a:ext>
            </a:extLst>
          </p:cNvPr>
          <p:cNvSpPr txBox="1"/>
          <p:nvPr/>
        </p:nvSpPr>
        <p:spPr>
          <a:xfrm>
            <a:off x="7895490" y="1333592"/>
            <a:ext cx="4094348" cy="3670180"/>
          </a:xfrm>
          <a:prstGeom prst="rect">
            <a:avLst/>
          </a:prstGeom>
        </p:spPr>
        <p:txBody>
          <a:bodyPr vert="horz" lIns="0" tIns="45720" rIns="0" bIns="45720" rtlCol="0" anchor="t">
            <a:noAutofit/>
          </a:bodyPr>
          <a:lstStyle/>
          <a:p>
            <a:pPr>
              <a:lnSpc>
                <a:spcPct val="90000"/>
              </a:lnSpc>
              <a:spcAft>
                <a:spcPts val="600"/>
              </a:spcAft>
              <a:buClr>
                <a:schemeClr val="accent1"/>
              </a:buClr>
              <a:buFont typeface="Calibri" panose="020F0502020204030204" pitchFamily="34" charset="0"/>
            </a:pPr>
            <a:r>
              <a:rPr lang="en-US" sz="2800" b="1" u="sng" dirty="0">
                <a:solidFill>
                  <a:schemeClr val="tx1">
                    <a:lumMod val="75000"/>
                    <a:lumOff val="25000"/>
                  </a:schemeClr>
                </a:solidFill>
              </a:rPr>
              <a:t>Demand</a:t>
            </a:r>
            <a:r>
              <a:rPr lang="en-US" sz="2800" dirty="0">
                <a:solidFill>
                  <a:schemeClr val="tx1">
                    <a:lumMod val="75000"/>
                    <a:lumOff val="25000"/>
                  </a:schemeClr>
                </a:solidFill>
              </a:rPr>
              <a:t> – Where we want to go – the destination – the BIG win- the big goal.</a:t>
            </a:r>
            <a:endParaRPr lang="en-US" sz="2800" dirty="0">
              <a:solidFill>
                <a:schemeClr val="tx1">
                  <a:lumMod val="75000"/>
                  <a:lumOff val="25000"/>
                </a:schemeClr>
              </a:solidFill>
              <a:cs typeface="Calibri"/>
            </a:endParaRPr>
          </a:p>
          <a:p>
            <a:pPr>
              <a:lnSpc>
                <a:spcPct val="90000"/>
              </a:lnSpc>
              <a:spcAft>
                <a:spcPts val="600"/>
              </a:spcAft>
              <a:buFont typeface="Calibri" panose="020F0502020204030204" pitchFamily="34" charset="0"/>
            </a:pPr>
            <a:endParaRPr lang="en-US" sz="2800" dirty="0">
              <a:solidFill>
                <a:schemeClr val="tx1">
                  <a:lumMod val="75000"/>
                  <a:lumOff val="25000"/>
                </a:schemeClr>
              </a:solidFill>
              <a:cs typeface="Calibri"/>
            </a:endParaRPr>
          </a:p>
          <a:p>
            <a:pPr>
              <a:lnSpc>
                <a:spcPct val="90000"/>
              </a:lnSpc>
              <a:spcAft>
                <a:spcPts val="600"/>
              </a:spcAft>
              <a:buFont typeface="Calibri" panose="020F0502020204030204" pitchFamily="34" charset="0"/>
            </a:pPr>
            <a:r>
              <a:rPr lang="en-US" sz="2800" b="1" u="sng" dirty="0">
                <a:solidFill>
                  <a:schemeClr val="tx1">
                    <a:lumMod val="75000"/>
                    <a:lumOff val="25000"/>
                  </a:schemeClr>
                </a:solidFill>
                <a:cs typeface="Calibri"/>
              </a:rPr>
              <a:t>Strategy</a:t>
            </a:r>
            <a:r>
              <a:rPr lang="en-US" sz="2800" dirty="0">
                <a:solidFill>
                  <a:schemeClr val="tx1">
                    <a:lumMod val="75000"/>
                    <a:lumOff val="25000"/>
                  </a:schemeClr>
                </a:solidFill>
                <a:cs typeface="Calibri"/>
              </a:rPr>
              <a:t>- What we think is needed to accomplish the demand</a:t>
            </a:r>
          </a:p>
          <a:p>
            <a:pPr>
              <a:lnSpc>
                <a:spcPct val="90000"/>
              </a:lnSpc>
              <a:spcAft>
                <a:spcPts val="600"/>
              </a:spcAft>
              <a:buClr>
                <a:schemeClr val="accent1"/>
              </a:buClr>
              <a:buFont typeface="Calibri" panose="020F0502020204030204" pitchFamily="34" charset="0"/>
            </a:pPr>
            <a:endParaRPr lang="en-US" sz="2800">
              <a:solidFill>
                <a:schemeClr val="tx1">
                  <a:lumMod val="75000"/>
                  <a:lumOff val="25000"/>
                </a:schemeClr>
              </a:solidFill>
            </a:endParaRPr>
          </a:p>
          <a:p>
            <a:pPr>
              <a:lnSpc>
                <a:spcPct val="90000"/>
              </a:lnSpc>
              <a:spcAft>
                <a:spcPts val="600"/>
              </a:spcAft>
              <a:buClr>
                <a:schemeClr val="accent1"/>
              </a:buClr>
              <a:buFont typeface="Calibri" panose="020F0502020204030204" pitchFamily="34" charset="0"/>
            </a:pPr>
            <a:r>
              <a:rPr lang="en-US" sz="2800" b="1" u="sng" dirty="0">
                <a:solidFill>
                  <a:schemeClr val="tx1">
                    <a:lumMod val="75000"/>
                    <a:lumOff val="25000"/>
                  </a:schemeClr>
                </a:solidFill>
              </a:rPr>
              <a:t>Tactic</a:t>
            </a:r>
            <a:r>
              <a:rPr lang="en-US" sz="2800" dirty="0">
                <a:solidFill>
                  <a:schemeClr val="tx1">
                    <a:lumMod val="75000"/>
                    <a:lumOff val="25000"/>
                  </a:schemeClr>
                </a:solidFill>
              </a:rPr>
              <a:t> – Small actions that support the strategy that is designed to reach the destination </a:t>
            </a:r>
            <a:endParaRPr lang="en-US" sz="2800" dirty="0">
              <a:solidFill>
                <a:schemeClr val="tx1">
                  <a:lumMod val="75000"/>
                  <a:lumOff val="25000"/>
                </a:schemeClr>
              </a:solidFill>
              <a:cs typeface="Calibri"/>
            </a:endParaRPr>
          </a:p>
        </p:txBody>
      </p:sp>
      <p:sp>
        <p:nvSpPr>
          <p:cNvPr id="75" name="Rectangle 74">
            <a:extLst>
              <a:ext uri="{FF2B5EF4-FFF2-40B4-BE49-F238E27FC236}">
                <a16:creationId xmlns:a16="http://schemas.microsoft.com/office/drawing/2014/main" id="{7D417315-0A35-4882-ABD2-ABE3C89E5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 name="Rectangle 76">
            <a:extLst>
              <a:ext uri="{FF2B5EF4-FFF2-40B4-BE49-F238E27FC236}">
                <a16:creationId xmlns:a16="http://schemas.microsoft.com/office/drawing/2014/main" id="{8B53612E-ADB2-4457-9688-89506397A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7079593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1">
            <a:extLst>
              <a:ext uri="{FF2B5EF4-FFF2-40B4-BE49-F238E27FC236}">
                <a16:creationId xmlns:a16="http://schemas.microsoft.com/office/drawing/2014/main" id="{D3006D9D-5622-4824-A55C-3E151695E834}"/>
              </a:ext>
            </a:extLst>
          </p:cNvPr>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rot="394768">
            <a:off x="1157593" y="1217366"/>
            <a:ext cx="11188389" cy="621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grpSp>
        <p:nvGrpSpPr>
          <p:cNvPr id="25601" name="Group 1"/>
          <p:cNvGrpSpPr>
            <a:grpSpLocks/>
          </p:cNvGrpSpPr>
          <p:nvPr/>
        </p:nvGrpSpPr>
        <p:grpSpPr bwMode="auto">
          <a:xfrm>
            <a:off x="1809750" y="2035969"/>
            <a:ext cx="892969" cy="892969"/>
            <a:chOff x="0" y="0"/>
            <a:chExt cx="800" cy="800"/>
          </a:xfrm>
        </p:grpSpPr>
        <p:sp>
          <p:nvSpPr>
            <p:cNvPr id="25602" name="Oval 2"/>
            <p:cNvSpPr>
              <a:spLocks/>
            </p:cNvSpPr>
            <p:nvPr/>
          </p:nvSpPr>
          <p:spPr bwMode="auto">
            <a:xfrm>
              <a:off x="0" y="0"/>
              <a:ext cx="800" cy="800"/>
            </a:xfrm>
            <a:prstGeom prst="ellipse">
              <a:avLst/>
            </a:prstGeom>
            <a:solidFill>
              <a:schemeClr val="accent1"/>
            </a:solidFill>
            <a:ln w="25400" cap="flat">
              <a:solidFill>
                <a:schemeClr val="tx1">
                  <a:alpha val="0"/>
                </a:schemeClr>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lstStyle/>
            <a:p>
              <a:endParaRPr lang="en-US" sz="1266"/>
            </a:p>
          </p:txBody>
        </p:sp>
        <p:sp>
          <p:nvSpPr>
            <p:cNvPr id="25603" name="Rectangle 3"/>
            <p:cNvSpPr>
              <a:spLocks/>
            </p:cNvSpPr>
            <p:nvPr/>
          </p:nvSpPr>
          <p:spPr bwMode="auto">
            <a:xfrm>
              <a:off x="217" y="154"/>
              <a:ext cx="336"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r>
                <a:rPr lang="en-US" sz="3516">
                  <a:solidFill>
                    <a:srgbClr val="FFFFFF"/>
                  </a:solidFill>
                  <a:latin typeface="Helvetica Light" charset="0"/>
                  <a:ea typeface="ＭＳ Ｐゴシック" charset="0"/>
                  <a:cs typeface="Helvetica Light" charset="0"/>
                  <a:sym typeface="Helvetica Light" charset="0"/>
                </a:rPr>
                <a:t>1.</a:t>
              </a:r>
            </a:p>
          </p:txBody>
        </p:sp>
      </p:grpSp>
      <p:grpSp>
        <p:nvGrpSpPr>
          <p:cNvPr id="25605" name="Group 5"/>
          <p:cNvGrpSpPr>
            <a:grpSpLocks/>
          </p:cNvGrpSpPr>
          <p:nvPr/>
        </p:nvGrpSpPr>
        <p:grpSpPr bwMode="auto">
          <a:xfrm>
            <a:off x="3928591" y="1049398"/>
            <a:ext cx="6452769" cy="3314542"/>
            <a:chOff x="0" y="0"/>
            <a:chExt cx="2440" cy="1120"/>
          </a:xfrm>
        </p:grpSpPr>
        <p:sp>
          <p:nvSpPr>
            <p:cNvPr id="25606" name="Line 6"/>
            <p:cNvSpPr>
              <a:spLocks noChangeShapeType="1"/>
            </p:cNvSpPr>
            <p:nvPr/>
          </p:nvSpPr>
          <p:spPr bwMode="auto">
            <a:xfrm rot="10800000" flipH="1">
              <a:off x="0" y="672"/>
              <a:ext cx="496" cy="448"/>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07" name="Line 7"/>
            <p:cNvSpPr>
              <a:spLocks noChangeShapeType="1"/>
            </p:cNvSpPr>
            <p:nvPr/>
          </p:nvSpPr>
          <p:spPr bwMode="auto">
            <a:xfrm>
              <a:off x="472" y="672"/>
              <a:ext cx="208" cy="128"/>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08" name="Line 8"/>
            <p:cNvSpPr>
              <a:spLocks noChangeShapeType="1"/>
            </p:cNvSpPr>
            <p:nvPr/>
          </p:nvSpPr>
          <p:spPr bwMode="auto">
            <a:xfrm rot="10800000" flipH="1">
              <a:off x="672" y="528"/>
              <a:ext cx="288" cy="280"/>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09" name="Line 9"/>
            <p:cNvSpPr>
              <a:spLocks noChangeShapeType="1"/>
            </p:cNvSpPr>
            <p:nvPr/>
          </p:nvSpPr>
          <p:spPr bwMode="auto">
            <a:xfrm>
              <a:off x="960" y="528"/>
              <a:ext cx="208" cy="128"/>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10" name="Line 10"/>
            <p:cNvSpPr>
              <a:spLocks noChangeShapeType="1"/>
            </p:cNvSpPr>
            <p:nvPr/>
          </p:nvSpPr>
          <p:spPr bwMode="auto">
            <a:xfrm rot="10800000" flipH="1">
              <a:off x="1144" y="384"/>
              <a:ext cx="288" cy="280"/>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11" name="Oval 11"/>
            <p:cNvSpPr>
              <a:spLocks/>
            </p:cNvSpPr>
            <p:nvPr/>
          </p:nvSpPr>
          <p:spPr bwMode="auto">
            <a:xfrm>
              <a:off x="1280" y="0"/>
              <a:ext cx="648" cy="592"/>
            </a:xfrm>
            <a:prstGeom prst="ellipse">
              <a:avLst/>
            </a:prstGeom>
            <a:solidFill>
              <a:srgbClr val="261F6C"/>
            </a:solidFill>
            <a:ln w="25400" cap="flat">
              <a:solidFill>
                <a:srgbClr val="FFFFFF"/>
              </a:solidFill>
              <a:prstDash val="solid"/>
              <a:miter lim="800000"/>
              <a:headEnd type="none" w="med" len="med"/>
              <a:tailEnd type="none" w="med" len="med"/>
            </a:ln>
          </p:spPr>
          <p:txBody>
            <a:bodyPr lIns="0" tIns="0" rIns="0" bIns="0"/>
            <a:lstStyle/>
            <a:p>
              <a:endParaRPr lang="en-US" sz="1266"/>
            </a:p>
          </p:txBody>
        </p:sp>
        <p:sp>
          <p:nvSpPr>
            <p:cNvPr id="25612" name="Rectangle 12"/>
            <p:cNvSpPr>
              <a:spLocks/>
            </p:cNvSpPr>
            <p:nvPr/>
          </p:nvSpPr>
          <p:spPr bwMode="auto">
            <a:xfrm>
              <a:off x="1432" y="180"/>
              <a:ext cx="1008" cy="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square" lIns="0" tIns="0" rIns="0" bIns="0" anchor="ctr">
              <a:spAutoFit/>
            </a:bodyPr>
            <a:lstStyle/>
            <a:p>
              <a:r>
                <a:rPr lang="en-US" sz="3600" b="1">
                  <a:solidFill>
                    <a:srgbClr val="FFFFFF"/>
                  </a:solidFill>
                  <a:ea typeface="ＭＳ Ｐゴシック" charset="0"/>
                  <a:cs typeface="Gill Sans" charset="0"/>
                </a:rPr>
                <a:t>Goal</a:t>
              </a:r>
            </a:p>
          </p:txBody>
        </p:sp>
      </p:grpSp>
      <p:sp>
        <p:nvSpPr>
          <p:cNvPr id="25613" name="Rectangle 13"/>
          <p:cNvSpPr>
            <a:spLocks/>
          </p:cNvSpPr>
          <p:nvPr/>
        </p:nvSpPr>
        <p:spPr bwMode="auto">
          <a:xfrm>
            <a:off x="2680816" y="69128"/>
            <a:ext cx="6572184" cy="865622"/>
          </a:xfrm>
          <a:prstGeom prst="rect">
            <a:avLst/>
          </a:prstGeom>
          <a:solidFill>
            <a:srgbClr val="BA164B"/>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r>
              <a:rPr lang="en-US" sz="5625" b="1">
                <a:solidFill>
                  <a:srgbClr val="FFFFFF"/>
                </a:solidFill>
                <a:latin typeface="Helvetica" charset="0"/>
                <a:ea typeface="ＭＳ Ｐゴシック" charset="0"/>
                <a:cs typeface="Helvetica" charset="0"/>
                <a:sym typeface="Helvetica" charset="0"/>
              </a:rPr>
              <a:t>A GOOD TACTIC IS</a:t>
            </a:r>
          </a:p>
        </p:txBody>
      </p:sp>
      <p:grpSp>
        <p:nvGrpSpPr>
          <p:cNvPr id="25615" name="Group 15"/>
          <p:cNvGrpSpPr>
            <a:grpSpLocks/>
          </p:cNvGrpSpPr>
          <p:nvPr/>
        </p:nvGrpSpPr>
        <p:grpSpPr bwMode="auto">
          <a:xfrm>
            <a:off x="1800820" y="3571875"/>
            <a:ext cx="892969" cy="892969"/>
            <a:chOff x="0" y="0"/>
            <a:chExt cx="800" cy="800"/>
          </a:xfrm>
        </p:grpSpPr>
        <p:sp>
          <p:nvSpPr>
            <p:cNvPr id="25616" name="Oval 16"/>
            <p:cNvSpPr>
              <a:spLocks/>
            </p:cNvSpPr>
            <p:nvPr/>
          </p:nvSpPr>
          <p:spPr bwMode="auto">
            <a:xfrm>
              <a:off x="0" y="0"/>
              <a:ext cx="800" cy="800"/>
            </a:xfrm>
            <a:prstGeom prst="ellipse">
              <a:avLst/>
            </a:prstGeom>
            <a:solidFill>
              <a:schemeClr val="accent1"/>
            </a:solidFill>
            <a:ln w="25400" cap="flat">
              <a:solidFill>
                <a:schemeClr val="tx1">
                  <a:alpha val="0"/>
                </a:schemeClr>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lstStyle/>
            <a:p>
              <a:endParaRPr lang="en-US" sz="1266"/>
            </a:p>
          </p:txBody>
        </p:sp>
        <p:sp>
          <p:nvSpPr>
            <p:cNvPr id="25617" name="Rectangle 17"/>
            <p:cNvSpPr>
              <a:spLocks/>
            </p:cNvSpPr>
            <p:nvPr/>
          </p:nvSpPr>
          <p:spPr bwMode="auto">
            <a:xfrm>
              <a:off x="220" y="158"/>
              <a:ext cx="336"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r>
                <a:rPr lang="en-US" sz="3516">
                  <a:solidFill>
                    <a:srgbClr val="FFFFFF"/>
                  </a:solidFill>
                  <a:latin typeface="Helvetica Light" charset="0"/>
                  <a:ea typeface="ＭＳ Ｐゴシック" charset="0"/>
                  <a:cs typeface="Helvetica Light" charset="0"/>
                  <a:sym typeface="Helvetica Light" charset="0"/>
                </a:rPr>
                <a:t>2.</a:t>
              </a:r>
            </a:p>
          </p:txBody>
        </p:sp>
      </p:grpSp>
      <p:pic>
        <p:nvPicPr>
          <p:cNvPr id="25618" name="Picture 18"/>
          <p:cNvPicPr>
            <a:picLocks noChangeAspect="1" noChangeArrowheads="1"/>
          </p:cNvPicPr>
          <p:nvPr/>
        </p:nvPicPr>
        <p:blipFill>
          <a:blip r:embed="rId4" cstate="print">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9201299" y="2843947"/>
            <a:ext cx="1888629"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pic>
        <p:nvPicPr>
          <p:cNvPr id="3" name="Picture 2"/>
          <p:cNvPicPr>
            <a:picLocks noChangeAspect="1"/>
          </p:cNvPicPr>
          <p:nvPr/>
        </p:nvPicPr>
        <p:blipFill>
          <a:blip r:embed="rId5"/>
          <a:stretch>
            <a:fillRect/>
          </a:stretch>
        </p:blipFill>
        <p:spPr>
          <a:xfrm>
            <a:off x="1702594" y="5197078"/>
            <a:ext cx="1125141" cy="1125141"/>
          </a:xfrm>
          <a:prstGeom prst="rect">
            <a:avLst/>
          </a:prstGeom>
        </p:spPr>
      </p:pic>
      <p:pic>
        <p:nvPicPr>
          <p:cNvPr id="4" name="Picture 3"/>
          <p:cNvPicPr>
            <a:picLocks noChangeAspect="1"/>
          </p:cNvPicPr>
          <p:nvPr/>
        </p:nvPicPr>
        <p:blipFill>
          <a:blip r:embed="rId6">
            <a:duotone>
              <a:prstClr val="black"/>
              <a:schemeClr val="accent5">
                <a:tint val="45000"/>
                <a:satMod val="400000"/>
              </a:schemeClr>
            </a:duotone>
          </a:blip>
          <a:stretch>
            <a:fillRect/>
          </a:stretch>
        </p:blipFill>
        <p:spPr>
          <a:xfrm>
            <a:off x="197941" y="4143412"/>
            <a:ext cx="1848445" cy="1803797"/>
          </a:xfrm>
          <a:prstGeom prst="rect">
            <a:avLst/>
          </a:prstGeom>
        </p:spPr>
      </p:pic>
      <p:sp>
        <p:nvSpPr>
          <p:cNvPr id="5" name="TextBox 4"/>
          <p:cNvSpPr txBox="1"/>
          <p:nvPr/>
        </p:nvSpPr>
        <p:spPr>
          <a:xfrm>
            <a:off x="2720578" y="2309395"/>
            <a:ext cx="4750265" cy="646331"/>
          </a:xfrm>
          <a:prstGeom prst="rect">
            <a:avLst/>
          </a:prstGeom>
          <a:noFill/>
        </p:spPr>
        <p:txBody>
          <a:bodyPr wrap="square" lIns="91440" tIns="45720" rIns="91440" bIns="45720" rtlCol="0" anchor="t">
            <a:spAutoFit/>
          </a:bodyPr>
          <a:lstStyle/>
          <a:p>
            <a:r>
              <a:rPr lang="en-US" sz="3600" dirty="0">
                <a:latin typeface="Calibri"/>
                <a:cs typeface="Calibri"/>
              </a:rPr>
              <a:t>  Serves the strategy</a:t>
            </a:r>
          </a:p>
        </p:txBody>
      </p:sp>
      <p:sp>
        <p:nvSpPr>
          <p:cNvPr id="6" name="TextBox 5"/>
          <p:cNvSpPr txBox="1"/>
          <p:nvPr/>
        </p:nvSpPr>
        <p:spPr>
          <a:xfrm>
            <a:off x="2981771" y="3717609"/>
            <a:ext cx="5947172" cy="646331"/>
          </a:xfrm>
          <a:prstGeom prst="rect">
            <a:avLst/>
          </a:prstGeom>
          <a:noFill/>
        </p:spPr>
        <p:txBody>
          <a:bodyPr wrap="square" rtlCol="0">
            <a:spAutoFit/>
          </a:bodyPr>
          <a:lstStyle/>
          <a:p>
            <a:r>
              <a:rPr lang="en-US" sz="3600"/>
              <a:t>Strengthens your organization</a:t>
            </a:r>
            <a:endParaRPr lang="en-US" sz="3600">
              <a:latin typeface="Helvetica"/>
              <a:cs typeface="Helvetica"/>
            </a:endParaRPr>
          </a:p>
        </p:txBody>
      </p:sp>
      <p:sp>
        <p:nvSpPr>
          <p:cNvPr id="7" name="TextBox 6"/>
          <p:cNvSpPr txBox="1"/>
          <p:nvPr/>
        </p:nvSpPr>
        <p:spPr>
          <a:xfrm>
            <a:off x="2839496" y="5467260"/>
            <a:ext cx="6423422" cy="584775"/>
          </a:xfrm>
          <a:prstGeom prst="rect">
            <a:avLst/>
          </a:prstGeom>
          <a:noFill/>
        </p:spPr>
        <p:txBody>
          <a:bodyPr wrap="square" rtlCol="0">
            <a:spAutoFit/>
          </a:bodyPr>
          <a:lstStyle/>
          <a:p>
            <a:r>
              <a:rPr lang="en-US" sz="3200"/>
              <a:t>Develops individuals</a:t>
            </a:r>
            <a:endParaRPr lang="en-US" sz="3200">
              <a:latin typeface="Helvetica"/>
              <a:cs typeface="Helvetica"/>
            </a:endParaRPr>
          </a:p>
        </p:txBody>
      </p:sp>
    </p:spTree>
    <p:extLst>
      <p:ext uri="{BB962C8B-B14F-4D97-AF65-F5344CB8AC3E}">
        <p14:creationId xmlns:p14="http://schemas.microsoft.com/office/powerpoint/2010/main" val="15978611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90500" y="-506413"/>
            <a:ext cx="10058400" cy="1450975"/>
          </a:xfrm>
        </p:spPr>
        <p:txBody>
          <a:bodyPr>
            <a:normAutofit/>
          </a:bodyPr>
          <a:lstStyle/>
          <a:p>
            <a:pPr>
              <a:defRPr/>
            </a:pPr>
            <a:r>
              <a:rPr lang="en-US" u="sng" dirty="0"/>
              <a:t>Example – Demand, Strategy, and Tactics</a:t>
            </a:r>
            <a:endParaRPr lang="en-US" u="sng" dirty="0">
              <a:cs typeface="Calibri Light"/>
            </a:endParaRPr>
          </a:p>
        </p:txBody>
      </p:sp>
      <p:sp>
        <p:nvSpPr>
          <p:cNvPr id="97283" name="Content Placeholder 2"/>
          <p:cNvSpPr>
            <a:spLocks noGrp="1"/>
          </p:cNvSpPr>
          <p:nvPr>
            <p:ph idx="4294967295"/>
          </p:nvPr>
        </p:nvSpPr>
        <p:spPr>
          <a:xfrm>
            <a:off x="323449" y="1042475"/>
            <a:ext cx="12018691" cy="5300237"/>
          </a:xfrm>
        </p:spPr>
        <p:txBody>
          <a:bodyPr vert="horz" lIns="0" tIns="45720" rIns="0" bIns="45720" rtlCol="0" anchor="t">
            <a:noAutofit/>
          </a:bodyPr>
          <a:lstStyle/>
          <a:p>
            <a:r>
              <a:rPr lang="en-US" sz="2400" b="1" dirty="0">
                <a:ea typeface="+mn-lt"/>
                <a:cs typeface="+mn-lt"/>
              </a:rPr>
              <a:t>Demand- </a:t>
            </a:r>
            <a:r>
              <a:rPr lang="en-US" sz="2400" dirty="0">
                <a:ea typeface="+mn-lt"/>
                <a:cs typeface="+mn-lt"/>
              </a:rPr>
              <a:t>Educators want a voice in district decisions (through the creation of a stakeholder committee).</a:t>
            </a:r>
            <a:endParaRPr lang="en-US" sz="2400" dirty="0">
              <a:cs typeface="Calibri"/>
            </a:endParaRPr>
          </a:p>
          <a:p>
            <a:r>
              <a:rPr lang="en-US" sz="2400" b="1" dirty="0">
                <a:cs typeface="Calibri" panose="020F0502020204030204"/>
              </a:rPr>
              <a:t>Strategy</a:t>
            </a:r>
            <a:r>
              <a:rPr lang="en-US" sz="2400" dirty="0">
                <a:cs typeface="Calibri" panose="020F0502020204030204"/>
              </a:rPr>
              <a:t>- Apply pressure to district decision makers.</a:t>
            </a:r>
          </a:p>
          <a:p>
            <a:pPr marL="0" indent="0">
              <a:buNone/>
            </a:pPr>
            <a:r>
              <a:rPr lang="en-US" altLang="en-US" sz="2400" b="1" dirty="0"/>
              <a:t>  Tactic</a:t>
            </a:r>
            <a:r>
              <a:rPr lang="en-US" altLang="en-US" sz="2400" dirty="0"/>
              <a:t>– Building-level letter writing campaign </a:t>
            </a:r>
            <a:endParaRPr lang="en-US" altLang="en-US" sz="2400" dirty="0">
              <a:cs typeface="Calibri"/>
            </a:endParaRPr>
          </a:p>
          <a:p>
            <a:pPr marL="0" indent="0">
              <a:buNone/>
            </a:pPr>
            <a:r>
              <a:rPr lang="en-US" altLang="en-US" sz="2400" b="1" dirty="0">
                <a:cs typeface="Calibri"/>
              </a:rPr>
              <a:t>  Tactic- </a:t>
            </a:r>
            <a:r>
              <a:rPr lang="en-US" altLang="en-US" sz="2400" dirty="0">
                <a:cs typeface="Calibri"/>
              </a:rPr>
              <a:t>Mass member attendance to school board meetings</a:t>
            </a:r>
          </a:p>
          <a:p>
            <a:pPr marL="0" indent="0">
              <a:buNone/>
            </a:pPr>
            <a:r>
              <a:rPr lang="en-US" altLang="en-US" sz="2400" b="1" dirty="0">
                <a:cs typeface="Calibri"/>
              </a:rPr>
              <a:t>Strategy- </a:t>
            </a:r>
            <a:r>
              <a:rPr lang="en-US" altLang="en-US" sz="2400" dirty="0">
                <a:cs typeface="Calibri"/>
              </a:rPr>
              <a:t>Use the contract/policy to legally enforce existing provisions</a:t>
            </a:r>
            <a:endParaRPr lang="en-US" altLang="en-US" sz="2400" dirty="0"/>
          </a:p>
          <a:p>
            <a:pPr marL="0" indent="0">
              <a:buNone/>
            </a:pPr>
            <a:r>
              <a:rPr lang="en-US" altLang="en-US" sz="2400" dirty="0">
                <a:cs typeface="Calibri"/>
              </a:rPr>
              <a:t>  </a:t>
            </a:r>
            <a:r>
              <a:rPr lang="en-US" altLang="en-US" sz="2400" b="1" dirty="0">
                <a:cs typeface="Calibri"/>
              </a:rPr>
              <a:t>Tactic- </a:t>
            </a:r>
            <a:r>
              <a:rPr lang="en-US" altLang="en-US" sz="2400" dirty="0">
                <a:cs typeface="Calibri"/>
              </a:rPr>
              <a:t>File a grievance</a:t>
            </a:r>
          </a:p>
          <a:p>
            <a:pPr marL="0" indent="0">
              <a:buNone/>
            </a:pPr>
            <a:r>
              <a:rPr lang="en-US" altLang="en-US" sz="2400" dirty="0">
                <a:cs typeface="Calibri"/>
              </a:rPr>
              <a:t>  </a:t>
            </a:r>
            <a:r>
              <a:rPr lang="en-US" altLang="en-US" sz="2400" b="1" dirty="0">
                <a:cs typeface="Calibri"/>
              </a:rPr>
              <a:t>Tactic-</a:t>
            </a:r>
            <a:r>
              <a:rPr lang="en-US" altLang="en-US" sz="2400" dirty="0">
                <a:cs typeface="Calibri"/>
              </a:rPr>
              <a:t>File an EEOC/HRA complaint</a:t>
            </a:r>
          </a:p>
          <a:p>
            <a:pPr marL="0" indent="0">
              <a:buNone/>
            </a:pPr>
            <a:r>
              <a:rPr lang="en-US" altLang="en-US" sz="2400" b="1" dirty="0">
                <a:cs typeface="Calibri"/>
              </a:rPr>
              <a:t>Strategy- </a:t>
            </a:r>
            <a:r>
              <a:rPr lang="en-US" altLang="en-US" sz="2400" dirty="0">
                <a:cs typeface="Calibri"/>
              </a:rPr>
              <a:t>Build partnerships in the community by increasing visibility and building trust</a:t>
            </a:r>
          </a:p>
          <a:p>
            <a:pPr marL="200660" lvl="1" indent="0">
              <a:buNone/>
            </a:pPr>
            <a:r>
              <a:rPr lang="en-US" altLang="en-US" sz="2400" b="1" dirty="0"/>
              <a:t>Tactic</a:t>
            </a:r>
            <a:r>
              <a:rPr lang="en-US" altLang="en-US" sz="2400" dirty="0"/>
              <a:t>– Canvassing the community and visiting parents to discuss their experience with the school district</a:t>
            </a:r>
            <a:endParaRPr lang="en-US" altLang="en-US" sz="2400" dirty="0">
              <a:cs typeface="Calibri"/>
            </a:endParaRPr>
          </a:p>
          <a:p>
            <a:pPr marL="200660" lvl="1" indent="0">
              <a:buNone/>
            </a:pPr>
            <a:r>
              <a:rPr lang="en-US" altLang="en-US" sz="2400" b="1" dirty="0">
                <a:cs typeface="Calibri"/>
              </a:rPr>
              <a:t>Tactic- </a:t>
            </a:r>
            <a:r>
              <a:rPr lang="en-US" altLang="en-US" sz="2400" dirty="0">
                <a:cs typeface="Calibri"/>
              </a:rPr>
              <a:t>Host listening sessions with potential community partners to discuss shared interests and values</a:t>
            </a:r>
          </a:p>
          <a:p>
            <a:pPr marL="383540" lvl="1"/>
            <a:endParaRPr lang="en-US" sz="2400" dirty="0">
              <a:cs typeface="Calibri"/>
            </a:endParaRPr>
          </a:p>
        </p:txBody>
      </p:sp>
    </p:spTree>
    <p:extLst>
      <p:ext uri="{BB962C8B-B14F-4D97-AF65-F5344CB8AC3E}">
        <p14:creationId xmlns:p14="http://schemas.microsoft.com/office/powerpoint/2010/main" val="42381981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1"/>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1050726" y="2455664"/>
            <a:ext cx="9786938" cy="621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2150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08914" y="3384352"/>
            <a:ext cx="1116211" cy="3526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21507" name="Rectangle 3"/>
          <p:cNvSpPr>
            <a:spLocks/>
          </p:cNvSpPr>
          <p:nvPr/>
        </p:nvSpPr>
        <p:spPr bwMode="auto">
          <a:xfrm>
            <a:off x="4435078" y="3857609"/>
            <a:ext cx="1268168" cy="541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r>
              <a:rPr lang="en-US" sz="3516" b="1">
                <a:latin typeface="Helvetica" charset="0"/>
                <a:ea typeface="ＭＳ Ｐゴシック" charset="0"/>
                <a:cs typeface="Helvetica" charset="0"/>
                <a:sym typeface="Helvetica" charset="0"/>
              </a:rPr>
              <a:t>Tactic</a:t>
            </a:r>
          </a:p>
        </p:txBody>
      </p:sp>
      <p:sp>
        <p:nvSpPr>
          <p:cNvPr id="21508" name="Oval 4"/>
          <p:cNvSpPr>
            <a:spLocks/>
          </p:cNvSpPr>
          <p:nvPr/>
        </p:nvSpPr>
        <p:spPr bwMode="auto">
          <a:xfrm>
            <a:off x="6283523" y="812602"/>
            <a:ext cx="1884164" cy="1884164"/>
          </a:xfrm>
          <a:prstGeom prst="ellipse">
            <a:avLst/>
          </a:prstGeom>
          <a:solidFill>
            <a:schemeClr val="accent1"/>
          </a:solidFill>
          <a:ln w="76200" cap="flat">
            <a:solidFill>
              <a:schemeClr val="tx1"/>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nchor="ctr"/>
          <a:lstStyle/>
          <a:p>
            <a:pPr algn="ctr"/>
            <a:r>
              <a:rPr lang="en-US" sz="3600">
                <a:solidFill>
                  <a:srgbClr val="343434"/>
                </a:solidFill>
                <a:ea typeface="ＭＳ Ｐゴシック" charset="0"/>
                <a:cs typeface="Gill Sans" charset="0"/>
              </a:rPr>
              <a:t>GOAL</a:t>
            </a:r>
          </a:p>
        </p:txBody>
      </p:sp>
      <p:sp>
        <p:nvSpPr>
          <p:cNvPr id="6" name="Rectangle 3"/>
          <p:cNvSpPr>
            <a:spLocks/>
          </p:cNvSpPr>
          <p:nvPr/>
        </p:nvSpPr>
        <p:spPr bwMode="auto">
          <a:xfrm>
            <a:off x="2077640" y="4875593"/>
            <a:ext cx="1268168" cy="541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r>
              <a:rPr lang="en-US" sz="3516" b="1">
                <a:latin typeface="Helvetica" charset="0"/>
                <a:ea typeface="ＭＳ Ｐゴシック" charset="0"/>
                <a:cs typeface="Helvetica" charset="0"/>
                <a:sym typeface="Helvetica" charset="0"/>
              </a:rPr>
              <a:t>Tactic</a:t>
            </a:r>
          </a:p>
        </p:txBody>
      </p:sp>
      <p:sp>
        <p:nvSpPr>
          <p:cNvPr id="7" name="Title 1">
            <a:extLst>
              <a:ext uri="{FF2B5EF4-FFF2-40B4-BE49-F238E27FC236}">
                <a16:creationId xmlns:a16="http://schemas.microsoft.com/office/drawing/2014/main" id="{F5CBC436-E310-4685-94B0-2D1FC7E8565E}"/>
              </a:ext>
            </a:extLst>
          </p:cNvPr>
          <p:cNvSpPr>
            <a:spLocks noGrp="1"/>
          </p:cNvSpPr>
          <p:nvPr>
            <p:ph type="title"/>
          </p:nvPr>
        </p:nvSpPr>
        <p:spPr>
          <a:xfrm>
            <a:off x="117665" y="861289"/>
            <a:ext cx="5978335" cy="2242236"/>
          </a:xfrm>
          <a:solidFill>
            <a:schemeClr val="bg1"/>
          </a:solidFill>
        </p:spPr>
        <p:txBody>
          <a:bodyPr vert="horz" lIns="91440" tIns="45720" rIns="91440" bIns="45720" rtlCol="0" anchor="b">
            <a:normAutofit fontScale="90000"/>
          </a:bodyPr>
          <a:lstStyle/>
          <a:p>
            <a:r>
              <a:rPr lang="en-US" sz="8000">
                <a:solidFill>
                  <a:schemeClr val="tx1">
                    <a:lumMod val="85000"/>
                    <a:lumOff val="15000"/>
                  </a:schemeClr>
                </a:solidFill>
              </a:rPr>
              <a:t>Why should tactics escalate gradually? </a:t>
            </a:r>
          </a:p>
        </p:txBody>
      </p:sp>
    </p:spTree>
    <p:extLst>
      <p:ext uri="{BB962C8B-B14F-4D97-AF65-F5344CB8AC3E}">
        <p14:creationId xmlns:p14="http://schemas.microsoft.com/office/powerpoint/2010/main" val="304961836"/>
      </p:ext>
    </p:extLst>
  </p:cSld>
  <p:clrMapOvr>
    <a:masterClrMapping/>
  </p:clrMapOvr>
  <p:transition spd="med">
    <p:dissolv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F8525-C250-465A-8BA2-8EBC73D9B504}"/>
              </a:ext>
            </a:extLst>
          </p:cNvPr>
          <p:cNvSpPr>
            <a:spLocks noGrp="1"/>
          </p:cNvSpPr>
          <p:nvPr>
            <p:ph type="title"/>
          </p:nvPr>
        </p:nvSpPr>
        <p:spPr>
          <a:xfrm>
            <a:off x="1066800" y="5252936"/>
            <a:ext cx="10058400" cy="1028715"/>
          </a:xfrm>
        </p:spPr>
        <p:txBody>
          <a:bodyPr>
            <a:normAutofit/>
          </a:bodyPr>
          <a:lstStyle/>
          <a:p>
            <a:pPr algn="ctr"/>
            <a:r>
              <a:rPr lang="en-US" sz="5400" b="1">
                <a:solidFill>
                  <a:schemeClr val="bg1"/>
                </a:solidFill>
              </a:rPr>
              <a:t>Escalation of Tactics</a:t>
            </a:r>
          </a:p>
        </p:txBody>
      </p:sp>
      <p:graphicFrame>
        <p:nvGraphicFramePr>
          <p:cNvPr id="5" name="Content Placeholder 4">
            <a:extLst>
              <a:ext uri="{FF2B5EF4-FFF2-40B4-BE49-F238E27FC236}">
                <a16:creationId xmlns:a16="http://schemas.microsoft.com/office/drawing/2014/main" id="{B7D1D78A-6E91-485B-B1D7-DCCE0B41A550}"/>
              </a:ext>
            </a:extLst>
          </p:cNvPr>
          <p:cNvGraphicFramePr>
            <a:graphicFrameLocks noGrp="1"/>
          </p:cNvGraphicFramePr>
          <p:nvPr>
            <p:ph idx="1"/>
          </p:nvPr>
        </p:nvGraphicFramePr>
        <p:xfrm>
          <a:off x="643466" y="150124"/>
          <a:ext cx="10900477" cy="48028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A110732B-DF2E-44AC-BEE0-4E175ED1F64D}"/>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1507" y="-334518"/>
            <a:ext cx="2485017" cy="1657559"/>
          </a:xfrm>
          <a:prstGeom prst="rect">
            <a:avLst/>
          </a:prstGeom>
        </p:spPr>
      </p:pic>
      <p:sp>
        <p:nvSpPr>
          <p:cNvPr id="3" name="TextBox 2">
            <a:extLst>
              <a:ext uri="{FF2B5EF4-FFF2-40B4-BE49-F238E27FC236}">
                <a16:creationId xmlns:a16="http://schemas.microsoft.com/office/drawing/2014/main" id="{7ED08286-6BC4-4366-B1BA-8349B4ED6861}"/>
              </a:ext>
            </a:extLst>
          </p:cNvPr>
          <p:cNvSpPr txBox="1"/>
          <p:nvPr/>
        </p:nvSpPr>
        <p:spPr>
          <a:xfrm>
            <a:off x="167254" y="1075015"/>
            <a:ext cx="2153521" cy="1477328"/>
          </a:xfrm>
          <a:prstGeom prst="rect">
            <a:avLst/>
          </a:prstGeom>
          <a:solidFill>
            <a:srgbClr val="FFFF99"/>
          </a:solidFill>
          <a:ln w="19050">
            <a:solidFill>
              <a:schemeClr val="tx1"/>
            </a:solid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a:solidFill>
                  <a:schemeClr val="tx1"/>
                </a:solidFill>
              </a:rPr>
              <a:t>Why do we escalate?</a:t>
            </a:r>
          </a:p>
          <a:p>
            <a:pPr algn="ctr"/>
            <a:r>
              <a:rPr lang="en-US" b="1">
                <a:solidFill>
                  <a:schemeClr val="tx1"/>
                </a:solidFill>
                <a:sym typeface="Wingdings" panose="05000000000000000000" pitchFamily="2" charset="2"/>
              </a:rPr>
              <a:t></a:t>
            </a:r>
            <a:r>
              <a:rPr lang="en-US" b="1">
                <a:solidFill>
                  <a:schemeClr val="tx1"/>
                </a:solidFill>
              </a:rPr>
              <a:t>Structure tests</a:t>
            </a:r>
            <a:r>
              <a:rPr lang="en-US" b="1">
                <a:solidFill>
                  <a:schemeClr val="tx1"/>
                </a:solidFill>
                <a:sym typeface="Wingdings" panose="05000000000000000000" pitchFamily="2" charset="2"/>
              </a:rPr>
              <a:t></a:t>
            </a:r>
            <a:endParaRPr lang="en-US" b="1">
              <a:solidFill>
                <a:schemeClr val="tx1"/>
              </a:solidFill>
            </a:endParaRPr>
          </a:p>
          <a:p>
            <a:pPr algn="ctr"/>
            <a:r>
              <a:rPr lang="en-US">
                <a:solidFill>
                  <a:schemeClr val="tx1"/>
                </a:solidFill>
              </a:rPr>
              <a:t>Like giving HW or quizzes before a test.</a:t>
            </a:r>
          </a:p>
        </p:txBody>
      </p:sp>
      <p:sp>
        <p:nvSpPr>
          <p:cNvPr id="8" name="Title 1">
            <a:extLst>
              <a:ext uri="{FF2B5EF4-FFF2-40B4-BE49-F238E27FC236}">
                <a16:creationId xmlns:a16="http://schemas.microsoft.com/office/drawing/2014/main" id="{589B58EF-05B5-4F01-BFA9-A14BE302902B}"/>
              </a:ext>
            </a:extLst>
          </p:cNvPr>
          <p:cNvSpPr txBox="1">
            <a:spLocks/>
          </p:cNvSpPr>
          <p:nvPr/>
        </p:nvSpPr>
        <p:spPr>
          <a:xfrm>
            <a:off x="1244014" y="4952999"/>
            <a:ext cx="10058400" cy="1028715"/>
          </a:xfrm>
          <a:prstGeom prst="rect">
            <a:avLst/>
          </a:prstGeom>
        </p:spPr>
        <p:style>
          <a:lnRef idx="1">
            <a:schemeClr val="dk1"/>
          </a:lnRef>
          <a:fillRef idx="3">
            <a:schemeClr val="dk1"/>
          </a:fillRef>
          <a:effectRef idx="2">
            <a:schemeClr val="dk1"/>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600"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400" b="1" i="0" u="none" strike="noStrike" kern="1200" cap="none" spc="-50" normalizeH="0" baseline="0" noProof="0">
                <a:ln>
                  <a:noFill/>
                </a:ln>
                <a:solidFill>
                  <a:schemeClr val="bg1"/>
                </a:solidFill>
                <a:effectLst/>
                <a:uLnTx/>
                <a:uFillTx/>
                <a:latin typeface="Georgia Pro Cond Light" panose="020F0302020204030204"/>
                <a:ea typeface="+mj-ea"/>
                <a:cs typeface="+mj-cs"/>
              </a:rPr>
              <a:t>Escalation of Tactics</a:t>
            </a:r>
          </a:p>
        </p:txBody>
      </p:sp>
    </p:spTree>
    <p:extLst>
      <p:ext uri="{BB962C8B-B14F-4D97-AF65-F5344CB8AC3E}">
        <p14:creationId xmlns:p14="http://schemas.microsoft.com/office/powerpoint/2010/main" val="12369200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235503" y="737888"/>
            <a:ext cx="9815451" cy="6387017"/>
          </a:xfrm>
          <a:prstGeom prst="rect">
            <a:avLst/>
          </a:prstGeom>
        </p:spPr>
      </p:pic>
      <p:sp>
        <p:nvSpPr>
          <p:cNvPr id="3" name="Title 1"/>
          <p:cNvSpPr txBox="1">
            <a:spLocks/>
          </p:cNvSpPr>
          <p:nvPr/>
        </p:nvSpPr>
        <p:spPr>
          <a:xfrm>
            <a:off x="550718" y="85969"/>
            <a:ext cx="11409218" cy="785690"/>
          </a:xfrm>
          <a:prstGeom prst="rect">
            <a:avLst/>
          </a:prstGeom>
          <a:solidFill>
            <a:schemeClr val="bg1"/>
          </a:solidFill>
        </p:spPr>
        <p:txBody>
          <a:bodyPr>
            <a:noAutofit/>
          </a:bodyPr>
          <a:lstStyle>
            <a:lvl1pPr algn="ctr" rtl="0" fontAlgn="base">
              <a:spcBef>
                <a:spcPct val="0"/>
              </a:spcBef>
              <a:spcAft>
                <a:spcPct val="0"/>
              </a:spcAft>
              <a:defRPr sz="8400">
                <a:solidFill>
                  <a:schemeClr val="tx1"/>
                </a:solidFill>
                <a:latin typeface="+mj-lt"/>
                <a:ea typeface="+mj-ea"/>
                <a:cs typeface="+mj-cs"/>
                <a:sym typeface="Gill Sans" charset="0"/>
              </a:defRPr>
            </a:lvl1pPr>
            <a:lvl2pPr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2pPr>
            <a:lvl3pPr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3pPr>
            <a:lvl4pPr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4pPr>
            <a:lvl5pPr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9pPr>
          </a:lstStyle>
          <a:p>
            <a:r>
              <a:rPr lang="en-US" sz="3600" b="1" kern="0"/>
              <a:t>ORGANIZE TACTICS INTO…  A CAMPAIGN Timeline </a:t>
            </a:r>
          </a:p>
        </p:txBody>
      </p:sp>
      <p:sp>
        <p:nvSpPr>
          <p:cNvPr id="4" name="Rectangle 3">
            <a:extLst>
              <a:ext uri="{FF2B5EF4-FFF2-40B4-BE49-F238E27FC236}">
                <a16:creationId xmlns:a16="http://schemas.microsoft.com/office/drawing/2014/main" id="{D352982C-B956-4A2C-9AEB-BB93D7B20EE6}"/>
              </a:ext>
            </a:extLst>
          </p:cNvPr>
          <p:cNvSpPr/>
          <p:nvPr/>
        </p:nvSpPr>
        <p:spPr>
          <a:xfrm>
            <a:off x="8596923" y="2149231"/>
            <a:ext cx="1938215" cy="4376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a:solidFill>
                  <a:schemeClr val="tx1"/>
                </a:solidFill>
              </a:rPr>
              <a:t>WIN</a:t>
            </a:r>
          </a:p>
        </p:txBody>
      </p:sp>
    </p:spTree>
    <p:extLst>
      <p:ext uri="{BB962C8B-B14F-4D97-AF65-F5344CB8AC3E}">
        <p14:creationId xmlns:p14="http://schemas.microsoft.com/office/powerpoint/2010/main" val="34854746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473052" y="-298861"/>
            <a:ext cx="4606776" cy="1450757"/>
          </a:xfrm>
        </p:spPr>
        <p:txBody>
          <a:bodyPr>
            <a:normAutofit/>
          </a:bodyPr>
          <a:lstStyle/>
          <a:p>
            <a:r>
              <a:rPr lang="en-US"/>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4756" y="1140688"/>
            <a:ext cx="5478438" cy="420807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6097914" y="1462704"/>
            <a:ext cx="5721460" cy="4942849"/>
          </a:xfrm>
        </p:spPr>
        <p:txBody>
          <a:bodyPr>
            <a:normAutofit/>
          </a:bodyPr>
          <a:lstStyle/>
          <a:p>
            <a:r>
              <a:rPr lang="en-US" sz="4000"/>
              <a:t>Strategy without tactics is simply a collection of good ideas and big dreams.</a:t>
            </a:r>
          </a:p>
          <a:p>
            <a:endParaRPr lang="en-US" sz="4000"/>
          </a:p>
          <a:p>
            <a:r>
              <a:rPr lang="en-US" sz="4000"/>
              <a:t>Tactics without strategy are a random collection of activities and wasted resources. </a:t>
            </a:r>
          </a:p>
          <a:p>
            <a:pPr lvl="0"/>
            <a:endParaRPr lang="en-US" sz="3600"/>
          </a:p>
        </p:txBody>
      </p:sp>
    </p:spTree>
    <p:extLst>
      <p:ext uri="{BB962C8B-B14F-4D97-AF65-F5344CB8AC3E}">
        <p14:creationId xmlns:p14="http://schemas.microsoft.com/office/powerpoint/2010/main" val="19093644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Return to Your Scenarios</a:t>
            </a:r>
          </a:p>
        </p:txBody>
      </p:sp>
      <p:sp>
        <p:nvSpPr>
          <p:cNvPr id="3" name="Content Placeholder 2"/>
          <p:cNvSpPr>
            <a:spLocks noGrp="1"/>
          </p:cNvSpPr>
          <p:nvPr>
            <p:ph idx="1"/>
          </p:nvPr>
        </p:nvSpPr>
        <p:spPr>
          <a:xfrm>
            <a:off x="6621095" y="1490669"/>
            <a:ext cx="5064110" cy="4378425"/>
          </a:xfrm>
        </p:spPr>
        <p:txBody>
          <a:bodyPr vert="horz" lIns="0" tIns="45720" rIns="0" bIns="45720" rtlCol="0" anchor="t">
            <a:normAutofit fontScale="92500" lnSpcReduction="10000"/>
          </a:bodyPr>
          <a:lstStyle/>
          <a:p>
            <a:pPr marL="571500" indent="-571500">
              <a:buFont typeface="Arial" panose="020F0502020204030204" pitchFamily="34" charset="0"/>
              <a:buChar char="•"/>
            </a:pPr>
            <a:r>
              <a:rPr lang="en-US" sz="3600" dirty="0"/>
              <a:t>Think about the tactics you could use at each point in your organizing campaign.  Tactics should escalate as you move through the plan. </a:t>
            </a:r>
          </a:p>
          <a:p>
            <a:pPr marL="571500" indent="-571500">
              <a:buFont typeface="Arial" panose="020F0502020204030204" pitchFamily="34" charset="0"/>
              <a:buChar char="•"/>
            </a:pPr>
            <a:r>
              <a:rPr lang="en-US" sz="3600" dirty="0"/>
              <a:t>Consider how your organizing plan coincides with the grievance process.  </a:t>
            </a:r>
            <a:endParaRPr lang="en-US" sz="3600">
              <a:ea typeface="Calibri"/>
              <a:cs typeface="Calibri"/>
            </a:endParaRPr>
          </a:p>
        </p:txBody>
      </p:sp>
      <p:pic>
        <p:nvPicPr>
          <p:cNvPr id="4" name="Picture 4" descr="Diagram&#10;&#10;Description automatically generated">
            <a:extLst>
              <a:ext uri="{FF2B5EF4-FFF2-40B4-BE49-F238E27FC236}">
                <a16:creationId xmlns:a16="http://schemas.microsoft.com/office/drawing/2014/main" id="{A78A6245-0058-BDCC-B8AD-19D7BF8A71CB}"/>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949036" y="1718542"/>
            <a:ext cx="5571836" cy="3940463"/>
          </a:xfrm>
          <a:prstGeom prst="rect">
            <a:avLst/>
          </a:prstGeom>
        </p:spPr>
      </p:pic>
    </p:spTree>
    <p:extLst>
      <p:ext uri="{BB962C8B-B14F-4D97-AF65-F5344CB8AC3E}">
        <p14:creationId xmlns:p14="http://schemas.microsoft.com/office/powerpoint/2010/main" val="25702836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US"/>
            </a:br>
            <a:r>
              <a:rPr lang="en-US" i="1">
                <a:cs typeface="Calibri Light"/>
              </a:rPr>
              <a:t>Bekah</a:t>
            </a:r>
          </a:p>
        </p:txBody>
      </p:sp>
    </p:spTree>
    <p:extLst>
      <p:ext uri="{BB962C8B-B14F-4D97-AF65-F5344CB8AC3E}">
        <p14:creationId xmlns:p14="http://schemas.microsoft.com/office/powerpoint/2010/main" val="18994896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91B22-C538-514B-8EE6-8D4CB3243605}"/>
              </a:ext>
            </a:extLst>
          </p:cNvPr>
          <p:cNvSpPr>
            <a:spLocks noGrp="1"/>
          </p:cNvSpPr>
          <p:nvPr>
            <p:ph type="title"/>
          </p:nvPr>
        </p:nvSpPr>
        <p:spPr>
          <a:xfrm>
            <a:off x="341523" y="-361460"/>
            <a:ext cx="11677879" cy="1450757"/>
          </a:xfrm>
        </p:spPr>
        <p:txBody>
          <a:bodyPr>
            <a:normAutofit/>
          </a:bodyPr>
          <a:lstStyle/>
          <a:p>
            <a:r>
              <a:rPr lang="en-US"/>
              <a:t>Problem Solving Steps – Collective </a:t>
            </a:r>
          </a:p>
        </p:txBody>
      </p:sp>
      <p:graphicFrame>
        <p:nvGraphicFramePr>
          <p:cNvPr id="30" name="Content Placeholder 2">
            <a:extLst>
              <a:ext uri="{FF2B5EF4-FFF2-40B4-BE49-F238E27FC236}">
                <a16:creationId xmlns:a16="http://schemas.microsoft.com/office/drawing/2014/main" id="{7DCB93F2-FF29-4AA1-88D1-766BF1BA1481}"/>
              </a:ext>
            </a:extLst>
          </p:cNvPr>
          <p:cNvGraphicFramePr>
            <a:graphicFrameLocks noGrp="1"/>
          </p:cNvGraphicFramePr>
          <p:nvPr>
            <p:ph idx="1"/>
          </p:nvPr>
        </p:nvGraphicFramePr>
        <p:xfrm>
          <a:off x="951997" y="1089297"/>
          <a:ext cx="10058400" cy="44386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2"/>
          </p:nvPr>
        </p:nvSpPr>
        <p:spPr/>
        <p:txBody>
          <a:bodyPr/>
          <a:lstStyle/>
          <a:p>
            <a:fld id="{FDD644E8-2201-174F-AD35-4D733CD01AA0}" type="slidenum">
              <a:rPr lang="en-US" smtClean="0"/>
              <a:t>36</a:t>
            </a:fld>
            <a:endParaRPr lang="en-US"/>
          </a:p>
        </p:txBody>
      </p:sp>
    </p:spTree>
    <p:extLst>
      <p:ext uri="{BB962C8B-B14F-4D97-AF65-F5344CB8AC3E}">
        <p14:creationId xmlns:p14="http://schemas.microsoft.com/office/powerpoint/2010/main" val="37377520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833074" y="44991"/>
            <a:ext cx="9815451" cy="6387017"/>
          </a:xfrm>
          <a:prstGeom prst="rect">
            <a:avLst/>
          </a:prstGeom>
        </p:spPr>
      </p:pic>
      <p:sp>
        <p:nvSpPr>
          <p:cNvPr id="4" name="Rectangle 3">
            <a:extLst>
              <a:ext uri="{FF2B5EF4-FFF2-40B4-BE49-F238E27FC236}">
                <a16:creationId xmlns:a16="http://schemas.microsoft.com/office/drawing/2014/main" id="{D352982C-B956-4A2C-9AEB-BB93D7B20EE6}"/>
              </a:ext>
            </a:extLst>
          </p:cNvPr>
          <p:cNvSpPr/>
          <p:nvPr/>
        </p:nvSpPr>
        <p:spPr>
          <a:xfrm>
            <a:off x="9211285" y="1391993"/>
            <a:ext cx="1938215" cy="4376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a:solidFill>
                  <a:schemeClr val="tx1"/>
                </a:solidFill>
              </a:rPr>
              <a:t>WIN</a:t>
            </a:r>
          </a:p>
        </p:txBody>
      </p:sp>
      <p:sp>
        <p:nvSpPr>
          <p:cNvPr id="5" name="Title 4">
            <a:extLst>
              <a:ext uri="{FF2B5EF4-FFF2-40B4-BE49-F238E27FC236}">
                <a16:creationId xmlns:a16="http://schemas.microsoft.com/office/drawing/2014/main" id="{B6B7529F-5606-4A4D-9B6B-AC577B2F4585}"/>
              </a:ext>
            </a:extLst>
          </p:cNvPr>
          <p:cNvSpPr>
            <a:spLocks noGrp="1"/>
          </p:cNvSpPr>
          <p:nvPr>
            <p:ph type="title" idx="4294967295"/>
          </p:nvPr>
        </p:nvSpPr>
        <p:spPr>
          <a:xfrm rot="16200000">
            <a:off x="-2341870" y="2523465"/>
            <a:ext cx="6441703" cy="969963"/>
          </a:xfrm>
        </p:spPr>
        <p:txBody>
          <a:bodyPr>
            <a:normAutofit/>
          </a:bodyPr>
          <a:lstStyle/>
          <a:p>
            <a:r>
              <a:rPr lang="en-US" b="1" u="sng"/>
              <a:t>Structure of a Campaign</a:t>
            </a:r>
          </a:p>
        </p:txBody>
      </p:sp>
    </p:spTree>
    <p:extLst>
      <p:ext uri="{BB962C8B-B14F-4D97-AF65-F5344CB8AC3E}">
        <p14:creationId xmlns:p14="http://schemas.microsoft.com/office/powerpoint/2010/main" val="27204706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19CEC-91AE-44E4-91AF-28BF8CA93BF9}"/>
              </a:ext>
            </a:extLst>
          </p:cNvPr>
          <p:cNvSpPr>
            <a:spLocks noGrp="1"/>
          </p:cNvSpPr>
          <p:nvPr>
            <p:ph type="title"/>
          </p:nvPr>
        </p:nvSpPr>
        <p:spPr>
          <a:xfrm>
            <a:off x="633999" y="4866752"/>
            <a:ext cx="10909073" cy="1057655"/>
          </a:xfrm>
        </p:spPr>
        <p:txBody>
          <a:bodyPr vert="horz" lIns="91440" tIns="45720" rIns="91440" bIns="45720" rtlCol="0" anchor="b">
            <a:normAutofit/>
          </a:bodyPr>
          <a:lstStyle/>
          <a:p>
            <a:r>
              <a:rPr lang="en-US" sz="6000">
                <a:solidFill>
                  <a:schemeClr val="tx1">
                    <a:lumMod val="85000"/>
                    <a:lumOff val="15000"/>
                  </a:schemeClr>
                </a:solidFill>
              </a:rPr>
              <a:t>Team Work Time</a:t>
            </a:r>
          </a:p>
        </p:txBody>
      </p:sp>
      <p:pic>
        <p:nvPicPr>
          <p:cNvPr id="7" name="Picture 6" descr="A close up of text on a white background&#10;&#10;Description automatically generated">
            <a:extLst>
              <a:ext uri="{FF2B5EF4-FFF2-40B4-BE49-F238E27FC236}">
                <a16:creationId xmlns:a16="http://schemas.microsoft.com/office/drawing/2014/main" id="{1B7E1AD9-B790-4E11-AF71-3E72351AFA5E}"/>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9411" t="3986" r="20857"/>
          <a:stretch/>
        </p:blipFill>
        <p:spPr>
          <a:xfrm rot="5400000">
            <a:off x="432393" y="1104365"/>
            <a:ext cx="4117948" cy="3189377"/>
          </a:xfrm>
          <a:prstGeom prst="rect">
            <a:avLst/>
          </a:prstGeom>
        </p:spPr>
      </p:pic>
      <p:pic>
        <p:nvPicPr>
          <p:cNvPr id="5" name="Content Placeholder 4" descr="A close up of a piece of paper&#10;&#10;Description automatically generated">
            <a:extLst>
              <a:ext uri="{FF2B5EF4-FFF2-40B4-BE49-F238E27FC236}">
                <a16:creationId xmlns:a16="http://schemas.microsoft.com/office/drawing/2014/main" id="{64011117-DDBA-46A3-A1E0-4A98A4426C49}"/>
              </a:ext>
            </a:extLst>
          </p:cNvPr>
          <p:cNvPicPr>
            <a:picLocks noGrp="1" noChangeAspect="1"/>
          </p:cNvPicPr>
          <p:nvPr>
            <p:ph idx="1"/>
          </p:nvPr>
        </p:nvPicPr>
        <p:blipFill rotWithShape="1">
          <a:blip r:embed="rId4" cstate="hqprint">
            <a:extLst>
              <a:ext uri="{28A0092B-C50C-407E-A947-70E740481C1C}">
                <a14:useLocalDpi xmlns:a14="http://schemas.microsoft.com/office/drawing/2010/main" val="0"/>
              </a:ext>
            </a:extLst>
          </a:blip>
          <a:srcRect t="11804" r="6935" b="9943"/>
          <a:stretch/>
        </p:blipFill>
        <p:spPr>
          <a:xfrm>
            <a:off x="4432872" y="1765956"/>
            <a:ext cx="6827393" cy="2784271"/>
          </a:xfrm>
          <a:prstGeom prst="rect">
            <a:avLst/>
          </a:prstGeom>
        </p:spPr>
      </p:pic>
    </p:spTree>
    <p:extLst>
      <p:ext uri="{BB962C8B-B14F-4D97-AF65-F5344CB8AC3E}">
        <p14:creationId xmlns:p14="http://schemas.microsoft.com/office/powerpoint/2010/main" val="9118763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US"/>
            </a:br>
            <a:r>
              <a:rPr lang="en-US" i="1"/>
              <a:t>Toney</a:t>
            </a:r>
            <a:endParaRPr lang="en-US" i="1">
              <a:cs typeface="Calibri Light"/>
            </a:endParaRPr>
          </a:p>
        </p:txBody>
      </p:sp>
    </p:spTree>
    <p:extLst>
      <p:ext uri="{BB962C8B-B14F-4D97-AF65-F5344CB8AC3E}">
        <p14:creationId xmlns:p14="http://schemas.microsoft.com/office/powerpoint/2010/main" val="38797713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F0B2F-F6EB-4CAA-A4D4-5942AEDA71D5}"/>
              </a:ext>
            </a:extLst>
          </p:cNvPr>
          <p:cNvSpPr>
            <a:spLocks noGrp="1"/>
          </p:cNvSpPr>
          <p:nvPr>
            <p:ph type="title" idx="4294967295"/>
          </p:nvPr>
        </p:nvSpPr>
        <p:spPr>
          <a:xfrm>
            <a:off x="5869721" y="2603744"/>
            <a:ext cx="6266960" cy="1656495"/>
          </a:xfrm>
        </p:spPr>
        <p:txBody>
          <a:bodyPr vert="horz" lIns="91440" tIns="45720" rIns="91440" bIns="45720" rtlCol="0" anchor="b">
            <a:normAutofit/>
          </a:bodyPr>
          <a:lstStyle/>
          <a:p>
            <a:r>
              <a:rPr lang="en-US" sz="6000">
                <a:solidFill>
                  <a:schemeClr val="tx1">
                    <a:lumMod val="85000"/>
                    <a:lumOff val="15000"/>
                  </a:schemeClr>
                </a:solidFill>
              </a:rPr>
              <a:t>Team Presentation and Coaching Time</a:t>
            </a:r>
          </a:p>
        </p:txBody>
      </p:sp>
      <p:pic>
        <p:nvPicPr>
          <p:cNvPr id="6149" name="Picture 2" descr="Image result for presentation funny">
            <a:extLst>
              <a:ext uri="{FF2B5EF4-FFF2-40B4-BE49-F238E27FC236}">
                <a16:creationId xmlns:a16="http://schemas.microsoft.com/office/drawing/2014/main" id="{3FE21F61-0DB5-4E85-AF74-93CF5CFCAEC9}"/>
              </a:ext>
            </a:extLst>
          </p:cNvPr>
          <p:cNvPicPr>
            <a:picLocks noGrp="1" noChangeAspect="1" noChangeArrowheads="1"/>
          </p:cNvPicPr>
          <p:nvPr>
            <p:ph idx="4294967295"/>
          </p:nvPr>
        </p:nvPicPr>
        <p:blipFill rotWithShape="1">
          <a:blip r:embed="rId3">
            <a:extLst>
              <a:ext uri="{28A0092B-C50C-407E-A947-70E740481C1C}">
                <a14:useLocalDpi xmlns:a14="http://schemas.microsoft.com/office/drawing/2010/main" val="0"/>
              </a:ext>
            </a:extLst>
          </a:blip>
          <a:srcRect t="6014" r="-2" b="3071"/>
          <a:stretch/>
        </p:blipFill>
        <p:spPr bwMode="auto">
          <a:xfrm>
            <a:off x="316889" y="639763"/>
            <a:ext cx="5462588" cy="505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40904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4935662" y="1429789"/>
            <a:ext cx="7036062" cy="4439305"/>
          </a:xfrm>
        </p:spPr>
        <p:txBody>
          <a:bodyPr>
            <a:noAutofit/>
          </a:bodyPr>
          <a:lstStyle/>
          <a:p>
            <a:r>
              <a:rPr lang="en-US" sz="3200"/>
              <a:t>Individual services are about individual interests and credibility and produce a narrative about an individual’s relationship with their union. </a:t>
            </a:r>
          </a:p>
          <a:p>
            <a:pPr marL="0" indent="0">
              <a:buNone/>
            </a:pPr>
            <a:r>
              <a:rPr lang="en-US" sz="3200"/>
              <a:t>Collective actions that are publically shared build community around the shared struggles and provides a different narrative about solidarity and collective relationship. </a:t>
            </a:r>
          </a:p>
          <a:p>
            <a:pPr marL="0" indent="0">
              <a:buNone/>
            </a:pPr>
            <a:r>
              <a:rPr lang="en-US" sz="3200"/>
              <a:t> </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rot="20486206">
            <a:off x="-86387" y="2167392"/>
            <a:ext cx="4580448" cy="3522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69734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US"/>
            </a:br>
            <a:r>
              <a:rPr lang="en-US" i="1">
                <a:cs typeface="Calibri Light"/>
              </a:rPr>
              <a:t>Ellen</a:t>
            </a:r>
          </a:p>
        </p:txBody>
      </p:sp>
    </p:spTree>
    <p:extLst>
      <p:ext uri="{BB962C8B-B14F-4D97-AF65-F5344CB8AC3E}">
        <p14:creationId xmlns:p14="http://schemas.microsoft.com/office/powerpoint/2010/main" val="2351757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D40791F6-715D-481A-9C4A-3645AECFD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4771" y="634946"/>
            <a:ext cx="6574972" cy="1450757"/>
          </a:xfrm>
        </p:spPr>
        <p:txBody>
          <a:bodyPr>
            <a:normAutofit/>
          </a:bodyPr>
          <a:lstStyle/>
          <a:p>
            <a:r>
              <a:rPr lang="en-US"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16" r="-2" b="-2"/>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cxnSp>
        <p:nvCxnSpPr>
          <p:cNvPr id="78" name="Straight Connector 77">
            <a:extLst>
              <a:ext uri="{FF2B5EF4-FFF2-40B4-BE49-F238E27FC236}">
                <a16:creationId xmlns:a16="http://schemas.microsoft.com/office/drawing/2014/main" id="{740F83A4-FAC4-4867-95A5-BBFD280C7B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74769" y="2198914"/>
            <a:ext cx="6574973" cy="3670180"/>
          </a:xfrm>
        </p:spPr>
        <p:txBody>
          <a:bodyPr>
            <a:normAutofit/>
          </a:bodyPr>
          <a:lstStyle/>
          <a:p>
            <a:r>
              <a:rPr lang="en-US" sz="4400"/>
              <a:t>Choice Networking</a:t>
            </a:r>
          </a:p>
          <a:p>
            <a:r>
              <a:rPr lang="en-US" sz="4400"/>
              <a:t>Housekeeping</a:t>
            </a:r>
          </a:p>
          <a:p>
            <a:r>
              <a:rPr lang="en-US" sz="4400"/>
              <a:t>Plus and Delta at the Door</a:t>
            </a:r>
          </a:p>
          <a:p>
            <a:endParaRPr lang="en-US"/>
          </a:p>
          <a:p>
            <a:endParaRPr lang="en-US"/>
          </a:p>
        </p:txBody>
      </p:sp>
      <p:sp>
        <p:nvSpPr>
          <p:cNvPr id="79" name="Rectangle 78">
            <a:extLst>
              <a:ext uri="{FF2B5EF4-FFF2-40B4-BE49-F238E27FC236}">
                <a16:creationId xmlns:a16="http://schemas.microsoft.com/office/drawing/2014/main" id="{CADA4CA0-9A57-4FBE-A9E5-24DFC23C3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 name="Rectangle 80">
            <a:extLst>
              <a:ext uri="{FF2B5EF4-FFF2-40B4-BE49-F238E27FC236}">
                <a16:creationId xmlns:a16="http://schemas.microsoft.com/office/drawing/2014/main" id="{811CBAFA-D7E0-40A7-BB94-2C05304B4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624900878"/>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1_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3.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Props1.xml><?xml version="1.0" encoding="utf-8"?>
<ds:datastoreItem xmlns:ds="http://schemas.openxmlformats.org/officeDocument/2006/customXml" ds:itemID="{E956A1E8-5EAF-4B2B-822B-7739E8E761EB}"/>
</file>

<file path=customXml/itemProps2.xml><?xml version="1.0" encoding="utf-8"?>
<ds:datastoreItem xmlns:ds="http://schemas.openxmlformats.org/officeDocument/2006/customXml" ds:itemID="{4F759507-4C3D-4E2B-B69F-79E5286EAD7E}"/>
</file>

<file path=customXml/itemProps3.xml><?xml version="1.0" encoding="utf-8"?>
<ds:datastoreItem xmlns:ds="http://schemas.openxmlformats.org/officeDocument/2006/customXml" ds:itemID="{FF2F7818-208B-4FD4-83EE-0B4380867E89}"/>
</file>

<file path=docProps/app.xml><?xml version="1.0" encoding="utf-8"?>
<Properties xmlns="http://schemas.openxmlformats.org/officeDocument/2006/extended-properties" xmlns:vt="http://schemas.openxmlformats.org/officeDocument/2006/docPropsVTypes">
  <TotalTime>18</TotalTime>
  <Words>1243</Words>
  <Application>Microsoft Office PowerPoint</Application>
  <PresentationFormat>Widescreen</PresentationFormat>
  <Paragraphs>297</Paragraphs>
  <Slides>43</Slides>
  <Notes>40</Notes>
  <HiddenSlides>0</HiddenSlides>
  <MMClips>0</MMClips>
  <ScaleCrop>false</ScaleCrop>
  <HeadingPairs>
    <vt:vector size="4" baseType="variant">
      <vt:variant>
        <vt:lpstr>Theme</vt:lpstr>
      </vt:variant>
      <vt:variant>
        <vt:i4>3</vt:i4>
      </vt:variant>
      <vt:variant>
        <vt:lpstr>Slide Titles</vt:lpstr>
      </vt:variant>
      <vt:variant>
        <vt:i4>43</vt:i4>
      </vt:variant>
    </vt:vector>
  </HeadingPairs>
  <TitlesOfParts>
    <vt:vector size="46" baseType="lpstr">
      <vt:lpstr>Retrospect</vt:lpstr>
      <vt:lpstr>1_Retrospect</vt:lpstr>
      <vt:lpstr>Retrospect</vt:lpstr>
      <vt:lpstr>Organizing Through Advocacy</vt:lpstr>
      <vt:lpstr> Ellen </vt:lpstr>
      <vt:lpstr>Feedback on Feedback </vt:lpstr>
      <vt:lpstr>Feedback on Feedback</vt:lpstr>
      <vt:lpstr>Meeting During Lunch</vt:lpstr>
      <vt:lpstr>PowerPoint Presentation</vt:lpstr>
      <vt:lpstr>Agenda Review - Today</vt:lpstr>
      <vt:lpstr>Community Agreements  p. 2</vt:lpstr>
      <vt:lpstr>The Final Product Produced</vt:lpstr>
      <vt:lpstr> Seleste </vt:lpstr>
      <vt:lpstr>Targets and Demands</vt:lpstr>
      <vt:lpstr>Problem Solving Steps – Collective </vt:lpstr>
      <vt:lpstr>Targets:</vt:lpstr>
      <vt:lpstr>When making a demand …</vt:lpstr>
      <vt:lpstr>The greater the issue, bigger the demand, and more powerful the target – the more risk, resources, and people you need. </vt:lpstr>
      <vt:lpstr>Return to the Scenario </vt:lpstr>
      <vt:lpstr>PowerPoint Presentation</vt:lpstr>
      <vt:lpstr>PowerPoint Presentation</vt:lpstr>
      <vt:lpstr>Key Points</vt:lpstr>
      <vt:lpstr> Charles and Steven</vt:lpstr>
      <vt:lpstr>Resources</vt:lpstr>
      <vt:lpstr>PowerPoint Presentation</vt:lpstr>
      <vt:lpstr>Research Resources Activity</vt:lpstr>
      <vt:lpstr>PowerPoint Presentation</vt:lpstr>
      <vt:lpstr> Vanessa </vt:lpstr>
      <vt:lpstr>Tactics: How to Apply Pressure</vt:lpstr>
      <vt:lpstr>Tactics</vt:lpstr>
      <vt:lpstr>PowerPoint Presentation</vt:lpstr>
      <vt:lpstr>Example – Demand, Strategy, and Tactics</vt:lpstr>
      <vt:lpstr>Why should tactics escalate gradually? </vt:lpstr>
      <vt:lpstr>Escalation of Tactics</vt:lpstr>
      <vt:lpstr>PowerPoint Presentation</vt:lpstr>
      <vt:lpstr>Key Points</vt:lpstr>
      <vt:lpstr>Return to Your Scenarios</vt:lpstr>
      <vt:lpstr> Bekah</vt:lpstr>
      <vt:lpstr>Problem Solving Steps – Collective </vt:lpstr>
      <vt:lpstr>Structure of a Campaign</vt:lpstr>
      <vt:lpstr>Team Work Time</vt:lpstr>
      <vt:lpstr> Toney</vt:lpstr>
      <vt:lpstr>Team Presentation and Coaching Time</vt:lpstr>
      <vt:lpstr>Key Points</vt:lpstr>
      <vt:lpstr> Ellen</vt:lpstr>
      <vt:lpstr>Ending it Right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Ellen Holmes</dc:creator>
  <cp:lastModifiedBy>Holmes, Ellen [NEA]</cp:lastModifiedBy>
  <cp:revision>159</cp:revision>
  <dcterms:created xsi:type="dcterms:W3CDTF">2019-01-14T01:30:31Z</dcterms:created>
  <dcterms:modified xsi:type="dcterms:W3CDTF">2022-12-08T14:55:41Z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