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1.xml" ContentType="application/vnd.openxmlformats-officedocument.presentationml.tags+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 id="2147483686" r:id="rId5"/>
    <p:sldMasterId id="2147483692" r:id="rId6"/>
    <p:sldMasterId id="2147483709" r:id="rId7"/>
  </p:sldMasterIdLst>
  <p:notesMasterIdLst>
    <p:notesMasterId r:id="rId49"/>
  </p:notesMasterIdLst>
  <p:sldIdLst>
    <p:sldId id="1167" r:id="rId8"/>
    <p:sldId id="1219" r:id="rId9"/>
    <p:sldId id="303" r:id="rId10"/>
    <p:sldId id="1170" r:id="rId11"/>
    <p:sldId id="263" r:id="rId12"/>
    <p:sldId id="1333" r:id="rId13"/>
    <p:sldId id="1334" r:id="rId14"/>
    <p:sldId id="1463" r:id="rId15"/>
    <p:sldId id="1335" r:id="rId16"/>
    <p:sldId id="1336" r:id="rId17"/>
    <p:sldId id="1456" r:id="rId18"/>
    <p:sldId id="1337" r:id="rId19"/>
    <p:sldId id="1449" r:id="rId20"/>
    <p:sldId id="316" r:id="rId21"/>
    <p:sldId id="310" r:id="rId22"/>
    <p:sldId id="311" r:id="rId23"/>
    <p:sldId id="317" r:id="rId24"/>
    <p:sldId id="313" r:id="rId25"/>
    <p:sldId id="314" r:id="rId26"/>
    <p:sldId id="1464" r:id="rId27"/>
    <p:sldId id="1465" r:id="rId28"/>
    <p:sldId id="1466" r:id="rId29"/>
    <p:sldId id="1467" r:id="rId30"/>
    <p:sldId id="1468" r:id="rId31"/>
    <p:sldId id="1469" r:id="rId32"/>
    <p:sldId id="1470" r:id="rId33"/>
    <p:sldId id="1471" r:id="rId34"/>
    <p:sldId id="1472" r:id="rId35"/>
    <p:sldId id="1473" r:id="rId36"/>
    <p:sldId id="1474" r:id="rId37"/>
    <p:sldId id="1475" r:id="rId38"/>
    <p:sldId id="1476" r:id="rId39"/>
    <p:sldId id="1477" r:id="rId40"/>
    <p:sldId id="1478" r:id="rId41"/>
    <p:sldId id="1479" r:id="rId42"/>
    <p:sldId id="1480" r:id="rId43"/>
    <p:sldId id="1401" r:id="rId44"/>
    <p:sldId id="1459" r:id="rId45"/>
    <p:sldId id="1460" r:id="rId46"/>
    <p:sldId id="1481" r:id="rId47"/>
    <p:sldId id="1461" r:id="rId48"/>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A8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A9F235-2418-19A8-7A13-01BEE3F06C2E}" v="20" dt="2024-04-30T14:21:28.672"/>
    <p1510:client id="{D92CC3D2-F0E7-477E-9B42-47511995EC9D}" v="190" dt="2024-04-29T20:54:29.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09" autoAdjust="0"/>
    <p:restoredTop sz="80151" autoAdjust="0"/>
  </p:normalViewPr>
  <p:slideViewPr>
    <p:cSldViewPr snapToGrid="0">
      <p:cViewPr varScale="1">
        <p:scale>
          <a:sx n="69" d="100"/>
          <a:sy n="69" d="100"/>
        </p:scale>
        <p:origin x="629" y="58"/>
      </p:cViewPr>
      <p:guideLst/>
    </p:cSldViewPr>
  </p:slideViewPr>
  <p:notesTextViewPr>
    <p:cViewPr>
      <p:scale>
        <a:sx n="1" d="1"/>
        <a:sy n="1" d="1"/>
      </p:scale>
      <p:origin x="0" y="0"/>
    </p:cViewPr>
  </p:notesTextViewPr>
  <p:sorterViewPr>
    <p:cViewPr>
      <p:scale>
        <a:sx n="100" d="100"/>
        <a:sy n="100" d="100"/>
      </p:scale>
      <p:origin x="0" y="-1261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tags" Target="tags/tag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D92CC3D2-F0E7-477E-9B42-47511995EC9D}"/>
    <pc:docChg chg="undo custSel addSld delSld modSld sldOrd delMainMaster modMainMaster replTag delTag">
      <pc:chgData name="Williams, Chad" userId="1bcb7dee-f052-467d-9754-a4d21caaa79d" providerId="ADAL" clId="{D92CC3D2-F0E7-477E-9B42-47511995EC9D}" dt="2024-04-29T20:54:56.433" v="6300"/>
      <pc:docMkLst>
        <pc:docMk/>
      </pc:docMkLst>
      <pc:sldChg chg="del replTag delTag">
        <pc:chgData name="Williams, Chad" userId="1bcb7dee-f052-467d-9754-a4d21caaa79d" providerId="ADAL" clId="{D92CC3D2-F0E7-477E-9B42-47511995EC9D}" dt="2024-04-13T22:34:49.285" v="3461" actId="47"/>
        <pc:sldMkLst>
          <pc:docMk/>
          <pc:sldMk cId="4034805378" sldId="257"/>
        </pc:sldMkLst>
      </pc:sldChg>
      <pc:sldChg chg="addSp delSp modSp mod replTag delTag modNotesTx">
        <pc:chgData name="Williams, Chad" userId="1bcb7dee-f052-467d-9754-a4d21caaa79d" providerId="ADAL" clId="{D92CC3D2-F0E7-477E-9B42-47511995EC9D}" dt="2024-04-29T15:03:28.958" v="5950"/>
        <pc:sldMkLst>
          <pc:docMk/>
          <pc:sldMk cId="611677144" sldId="263"/>
        </pc:sldMkLst>
        <pc:spChg chg="mod">
          <ac:chgData name="Williams, Chad" userId="1bcb7dee-f052-467d-9754-a4d21caaa79d" providerId="ADAL" clId="{D92CC3D2-F0E7-477E-9B42-47511995EC9D}" dt="2024-04-13T23:19:46.915" v="3466"/>
          <ac:spMkLst>
            <pc:docMk/>
            <pc:sldMk cId="611677144" sldId="263"/>
            <ac:spMk id="2" creationId="{BA3D9075-0058-4A2B-8FFB-0D242D0FEDB7}"/>
          </ac:spMkLst>
        </pc:spChg>
        <pc:spChg chg="del mod">
          <ac:chgData name="Williams, Chad" userId="1bcb7dee-f052-467d-9754-a4d21caaa79d" providerId="ADAL" clId="{D92CC3D2-F0E7-477E-9B42-47511995EC9D}" dt="2024-04-01T12:06:40.944" v="36"/>
          <ac:spMkLst>
            <pc:docMk/>
            <pc:sldMk cId="611677144" sldId="263"/>
            <ac:spMk id="4" creationId="{348D9BB6-2A93-810E-B3F1-B8A87FBAC4A1}"/>
          </ac:spMkLst>
        </pc:spChg>
        <pc:spChg chg="add mod">
          <ac:chgData name="Williams, Chad" userId="1bcb7dee-f052-467d-9754-a4d21caaa79d" providerId="ADAL" clId="{D92CC3D2-F0E7-477E-9B42-47511995EC9D}" dt="2024-04-14T00:12:16.915" v="4905" actId="20577"/>
          <ac:spMkLst>
            <pc:docMk/>
            <pc:sldMk cId="611677144" sldId="263"/>
            <ac:spMk id="4" creationId="{E6F12D71-392D-8E2B-1C21-087E86B56BF9}"/>
          </ac:spMkLst>
        </pc:spChg>
        <pc:picChg chg="add mod">
          <ac:chgData name="Williams, Chad" userId="1bcb7dee-f052-467d-9754-a4d21caaa79d" providerId="ADAL" clId="{D92CC3D2-F0E7-477E-9B42-47511995EC9D}" dt="2024-04-14T00:11:07.009" v="4848"/>
          <ac:picMkLst>
            <pc:docMk/>
            <pc:sldMk cId="611677144" sldId="263"/>
            <ac:picMk id="5" creationId="{EB54DF86-5DE9-3624-9199-C730A639B644}"/>
          </ac:picMkLst>
        </pc:picChg>
        <pc:picChg chg="del">
          <ac:chgData name="Williams, Chad" userId="1bcb7dee-f052-467d-9754-a4d21caaa79d" providerId="ADAL" clId="{D92CC3D2-F0E7-477E-9B42-47511995EC9D}" dt="2024-04-13T23:22:51.585" v="3563" actId="478"/>
          <ac:picMkLst>
            <pc:docMk/>
            <pc:sldMk cId="611677144" sldId="263"/>
            <ac:picMk id="3074" creationId="{F9B86EE7-F16C-4EB5-857B-0B6F5F4D2B25}"/>
          </ac:picMkLst>
        </pc:picChg>
      </pc:sldChg>
      <pc:sldChg chg="del replTag">
        <pc:chgData name="Williams, Chad" userId="1bcb7dee-f052-467d-9754-a4d21caaa79d" providerId="ADAL" clId="{D92CC3D2-F0E7-477E-9B42-47511995EC9D}" dt="2024-04-01T12:06:20.593" v="24" actId="47"/>
        <pc:sldMkLst>
          <pc:docMk/>
          <pc:sldMk cId="99665071" sldId="264"/>
        </pc:sldMkLst>
      </pc:sldChg>
      <pc:sldChg chg="del replTag">
        <pc:chgData name="Williams, Chad" userId="1bcb7dee-f052-467d-9754-a4d21caaa79d" providerId="ADAL" clId="{D92CC3D2-F0E7-477E-9B42-47511995EC9D}" dt="2024-04-01T12:06:53.213" v="42" actId="47"/>
        <pc:sldMkLst>
          <pc:docMk/>
          <pc:sldMk cId="4294061869" sldId="266"/>
        </pc:sldMkLst>
      </pc:sldChg>
      <pc:sldChg chg="addSp delSp add del setBg replTag delTag delDesignElem">
        <pc:chgData name="Williams, Chad" userId="1bcb7dee-f052-467d-9754-a4d21caaa79d" providerId="ADAL" clId="{D92CC3D2-F0E7-477E-9B42-47511995EC9D}" dt="2024-04-13T22:32:40.711" v="3424" actId="2696"/>
        <pc:sldMkLst>
          <pc:docMk/>
          <pc:sldMk cId="0" sldId="279"/>
        </pc:sldMkLst>
        <pc:spChg chg="add del">
          <ac:chgData name="Williams, Chad" userId="1bcb7dee-f052-467d-9754-a4d21caaa79d" providerId="ADAL" clId="{D92CC3D2-F0E7-477E-9B42-47511995EC9D}" dt="2024-04-01T13:17:32.809" v="1275"/>
          <ac:spMkLst>
            <pc:docMk/>
            <pc:sldMk cId="0" sldId="279"/>
            <ac:spMk id="72" creationId="{923E8915-D2AA-4327-A45A-972C3CA9574B}"/>
          </ac:spMkLst>
        </pc:spChg>
        <pc:spChg chg="add del">
          <ac:chgData name="Williams, Chad" userId="1bcb7dee-f052-467d-9754-a4d21caaa79d" providerId="ADAL" clId="{D92CC3D2-F0E7-477E-9B42-47511995EC9D}" dt="2024-04-01T13:17:32.809" v="1275"/>
          <ac:spMkLst>
            <pc:docMk/>
            <pc:sldMk cId="0" sldId="279"/>
            <ac:spMk id="74" creationId="{8302FC3C-9804-4950-B721-5FD704BA6065}"/>
          </ac:spMkLst>
        </pc:spChg>
        <pc:spChg chg="add del">
          <ac:chgData name="Williams, Chad" userId="1bcb7dee-f052-467d-9754-a4d21caaa79d" providerId="ADAL" clId="{D92CC3D2-F0E7-477E-9B42-47511995EC9D}" dt="2024-04-01T13:17:32.809" v="1275"/>
          <ac:spMkLst>
            <pc:docMk/>
            <pc:sldMk cId="0" sldId="279"/>
            <ac:spMk id="80" creationId="{F3798573-F27B-47EB-8EA4-7EE34954C2D6}"/>
          </ac:spMkLst>
        </pc:spChg>
        <pc:picChg chg="add del">
          <ac:chgData name="Williams, Chad" userId="1bcb7dee-f052-467d-9754-a4d21caaa79d" providerId="ADAL" clId="{D92CC3D2-F0E7-477E-9B42-47511995EC9D}" dt="2024-04-01T13:17:32.809" v="1275"/>
          <ac:picMkLst>
            <pc:docMk/>
            <pc:sldMk cId="0" sldId="279"/>
            <ac:picMk id="78" creationId="{3BC6EBB2-9BDC-4075-BA6B-43A9FBF9C86C}"/>
          </ac:picMkLst>
        </pc:picChg>
        <pc:cxnChg chg="add del">
          <ac:chgData name="Williams, Chad" userId="1bcb7dee-f052-467d-9754-a4d21caaa79d" providerId="ADAL" clId="{D92CC3D2-F0E7-477E-9B42-47511995EC9D}" dt="2024-04-01T13:17:32.809" v="1275"/>
          <ac:cxnSpMkLst>
            <pc:docMk/>
            <pc:sldMk cId="0" sldId="279"/>
            <ac:cxnSpMk id="76" creationId="{6B9695BD-ECF6-49CA-8877-8C493193C65D}"/>
          </ac:cxnSpMkLst>
        </pc:cxnChg>
      </pc:sldChg>
      <pc:sldChg chg="addSp delSp add del setBg replTag delTag delDesignElem">
        <pc:chgData name="Williams, Chad" userId="1bcb7dee-f052-467d-9754-a4d21caaa79d" providerId="ADAL" clId="{D92CC3D2-F0E7-477E-9B42-47511995EC9D}" dt="2024-04-13T22:32:40.711" v="3424" actId="2696"/>
        <pc:sldMkLst>
          <pc:docMk/>
          <pc:sldMk cId="0" sldId="280"/>
        </pc:sldMkLst>
        <pc:spChg chg="add del">
          <ac:chgData name="Williams, Chad" userId="1bcb7dee-f052-467d-9754-a4d21caaa79d" providerId="ADAL" clId="{D92CC3D2-F0E7-477E-9B42-47511995EC9D}" dt="2024-04-01T13:17:32.809" v="1275"/>
          <ac:spMkLst>
            <pc:docMk/>
            <pc:sldMk cId="0" sldId="280"/>
            <ac:spMk id="72" creationId="{74CD14DB-BB81-479F-A1FC-1C75640E9F84}"/>
          </ac:spMkLst>
        </pc:spChg>
        <pc:spChg chg="add del">
          <ac:chgData name="Williams, Chad" userId="1bcb7dee-f052-467d-9754-a4d21caaa79d" providerId="ADAL" clId="{D92CC3D2-F0E7-477E-9B42-47511995EC9D}" dt="2024-04-01T13:17:32.809" v="1275"/>
          <ac:spMkLst>
            <pc:docMk/>
            <pc:sldMk cId="0" sldId="280"/>
            <ac:spMk id="74" creationId="{C943A91B-7CA7-4592-A975-73B1BF8C4C74}"/>
          </ac:spMkLst>
        </pc:spChg>
        <pc:spChg chg="add del">
          <ac:chgData name="Williams, Chad" userId="1bcb7dee-f052-467d-9754-a4d21caaa79d" providerId="ADAL" clId="{D92CC3D2-F0E7-477E-9B42-47511995EC9D}" dt="2024-04-01T13:17:32.809" v="1275"/>
          <ac:spMkLst>
            <pc:docMk/>
            <pc:sldMk cId="0" sldId="280"/>
            <ac:spMk id="76" creationId="{EC471314-E46A-414B-8D91-74880E84F187}"/>
          </ac:spMkLst>
        </pc:spChg>
        <pc:spChg chg="add del">
          <ac:chgData name="Williams, Chad" userId="1bcb7dee-f052-467d-9754-a4d21caaa79d" providerId="ADAL" clId="{D92CC3D2-F0E7-477E-9B42-47511995EC9D}" dt="2024-04-01T13:17:32.809" v="1275"/>
          <ac:spMkLst>
            <pc:docMk/>
            <pc:sldMk cId="0" sldId="280"/>
            <ac:spMk id="78" creationId="{6A681326-1C9D-44A3-A627-3871BDAE4127}"/>
          </ac:spMkLst>
        </pc:spChg>
      </pc:sldChg>
      <pc:sldChg chg="addSp delSp add del setBg replTag delTag delDesignElem">
        <pc:chgData name="Williams, Chad" userId="1bcb7dee-f052-467d-9754-a4d21caaa79d" providerId="ADAL" clId="{D92CC3D2-F0E7-477E-9B42-47511995EC9D}" dt="2024-04-13T22:32:40.711" v="3424" actId="2696"/>
        <pc:sldMkLst>
          <pc:docMk/>
          <pc:sldMk cId="0" sldId="287"/>
        </pc:sldMkLst>
        <pc:spChg chg="add del">
          <ac:chgData name="Williams, Chad" userId="1bcb7dee-f052-467d-9754-a4d21caaa79d" providerId="ADAL" clId="{D92CC3D2-F0E7-477E-9B42-47511995EC9D}" dt="2024-04-01T13:17:32.809" v="1275"/>
          <ac:spMkLst>
            <pc:docMk/>
            <pc:sldMk cId="0" sldId="287"/>
            <ac:spMk id="72" creationId="{DE27238C-8EAF-4098-86E6-7723B7DAE601}"/>
          </ac:spMkLst>
        </pc:spChg>
        <pc:spChg chg="add del">
          <ac:chgData name="Williams, Chad" userId="1bcb7dee-f052-467d-9754-a4d21caaa79d" providerId="ADAL" clId="{D92CC3D2-F0E7-477E-9B42-47511995EC9D}" dt="2024-04-01T13:17:32.809" v="1275"/>
          <ac:spMkLst>
            <pc:docMk/>
            <pc:sldMk cId="0" sldId="287"/>
            <ac:spMk id="74" creationId="{992F97B1-1891-4FCC-9E5F-BA97EDB48F89}"/>
          </ac:spMkLst>
        </pc:spChg>
        <pc:spChg chg="add del">
          <ac:chgData name="Williams, Chad" userId="1bcb7dee-f052-467d-9754-a4d21caaa79d" providerId="ADAL" clId="{D92CC3D2-F0E7-477E-9B42-47511995EC9D}" dt="2024-04-01T13:17:32.809" v="1275"/>
          <ac:spMkLst>
            <pc:docMk/>
            <pc:sldMk cId="0" sldId="287"/>
            <ac:spMk id="76" creationId="{78C6C821-FEE1-4EB6-9590-C021440C77DE}"/>
          </ac:spMkLst>
        </pc:spChg>
        <pc:spChg chg="add del">
          <ac:chgData name="Williams, Chad" userId="1bcb7dee-f052-467d-9754-a4d21caaa79d" providerId="ADAL" clId="{D92CC3D2-F0E7-477E-9B42-47511995EC9D}" dt="2024-04-01T13:17:32.809" v="1275"/>
          <ac:spMkLst>
            <pc:docMk/>
            <pc:sldMk cId="0" sldId="287"/>
            <ac:spMk id="78" creationId="{B61A74B3-E247-44D4-8C48-FAE8E2056401}"/>
          </ac:spMkLst>
        </pc:spChg>
      </pc:sldChg>
      <pc:sldChg chg="addSp delSp modSp add del mod setBg replTag delTag delDesignElem">
        <pc:chgData name="Williams, Chad" userId="1bcb7dee-f052-467d-9754-a4d21caaa79d" providerId="ADAL" clId="{D92CC3D2-F0E7-477E-9B42-47511995EC9D}" dt="2024-04-13T22:32:40.711" v="3424" actId="2696"/>
        <pc:sldMkLst>
          <pc:docMk/>
          <pc:sldMk cId="2027918391" sldId="289"/>
        </pc:sldMkLst>
        <pc:spChg chg="mod">
          <ac:chgData name="Williams, Chad" userId="1bcb7dee-f052-467d-9754-a4d21caaa79d" providerId="ADAL" clId="{D92CC3D2-F0E7-477E-9B42-47511995EC9D}" dt="2024-04-01T13:18:36.548" v="1331" actId="14100"/>
          <ac:spMkLst>
            <pc:docMk/>
            <pc:sldMk cId="2027918391" sldId="289"/>
            <ac:spMk id="3" creationId="{FC3D0B83-B636-4788-8E8B-81A825985161}"/>
          </ac:spMkLst>
        </pc:spChg>
        <pc:spChg chg="add del">
          <ac:chgData name="Williams, Chad" userId="1bcb7dee-f052-467d-9754-a4d21caaa79d" providerId="ADAL" clId="{D92CC3D2-F0E7-477E-9B42-47511995EC9D}" dt="2024-04-01T13:17:32.809" v="1275"/>
          <ac:spMkLst>
            <pc:docMk/>
            <pc:sldMk cId="2027918391" sldId="289"/>
            <ac:spMk id="19" creationId="{DDBA86CC-34C3-43C1-B328-62490FE69046}"/>
          </ac:spMkLst>
        </pc:spChg>
        <pc:spChg chg="add del">
          <ac:chgData name="Williams, Chad" userId="1bcb7dee-f052-467d-9754-a4d21caaa79d" providerId="ADAL" clId="{D92CC3D2-F0E7-477E-9B42-47511995EC9D}" dt="2024-04-01T13:17:32.809" v="1275"/>
          <ac:spMkLst>
            <pc:docMk/>
            <pc:sldMk cId="2027918391" sldId="289"/>
            <ac:spMk id="21" creationId="{9CF4C9D6-90BC-48A0-91E8-0F0373CA11B5}"/>
          </ac:spMkLst>
        </pc:spChg>
      </pc:sldChg>
      <pc:sldChg chg="add del replTag delTag">
        <pc:chgData name="Williams, Chad" userId="1bcb7dee-f052-467d-9754-a4d21caaa79d" providerId="ADAL" clId="{D92CC3D2-F0E7-477E-9B42-47511995EC9D}" dt="2024-04-13T22:32:40.711" v="3424" actId="2696"/>
        <pc:sldMkLst>
          <pc:docMk/>
          <pc:sldMk cId="1885278162" sldId="290"/>
        </pc:sldMkLst>
      </pc:sldChg>
      <pc:sldChg chg="addSp delSp modSp add del mod setBg replTag delTag delDesignElem">
        <pc:chgData name="Williams, Chad" userId="1bcb7dee-f052-467d-9754-a4d21caaa79d" providerId="ADAL" clId="{D92CC3D2-F0E7-477E-9B42-47511995EC9D}" dt="2024-04-13T22:32:40.711" v="3424" actId="2696"/>
        <pc:sldMkLst>
          <pc:docMk/>
          <pc:sldMk cId="1732771644" sldId="292"/>
        </pc:sldMkLst>
        <pc:spChg chg="mod">
          <ac:chgData name="Williams, Chad" userId="1bcb7dee-f052-467d-9754-a4d21caaa79d" providerId="ADAL" clId="{D92CC3D2-F0E7-477E-9B42-47511995EC9D}" dt="2024-04-01T15:10:07.907" v="2258" actId="20577"/>
          <ac:spMkLst>
            <pc:docMk/>
            <pc:sldMk cId="1732771644" sldId="292"/>
            <ac:spMk id="5" creationId="{28338BA6-88B9-4D46-AEB2-3351360359DC}"/>
          </ac:spMkLst>
        </pc:spChg>
        <pc:spChg chg="add del">
          <ac:chgData name="Williams, Chad" userId="1bcb7dee-f052-467d-9754-a4d21caaa79d" providerId="ADAL" clId="{D92CC3D2-F0E7-477E-9B42-47511995EC9D}" dt="2024-04-01T13:17:32.809" v="1275"/>
          <ac:spMkLst>
            <pc:docMk/>
            <pc:sldMk cId="1732771644" sldId="292"/>
            <ac:spMk id="72" creationId="{DE27238C-8EAF-4098-86E6-7723B7DAE601}"/>
          </ac:spMkLst>
        </pc:spChg>
        <pc:spChg chg="add del">
          <ac:chgData name="Williams, Chad" userId="1bcb7dee-f052-467d-9754-a4d21caaa79d" providerId="ADAL" clId="{D92CC3D2-F0E7-477E-9B42-47511995EC9D}" dt="2024-04-01T13:17:32.809" v="1275"/>
          <ac:spMkLst>
            <pc:docMk/>
            <pc:sldMk cId="1732771644" sldId="292"/>
            <ac:spMk id="74" creationId="{992F97B1-1891-4FCC-9E5F-BA97EDB48F89}"/>
          </ac:spMkLst>
        </pc:spChg>
        <pc:spChg chg="add del">
          <ac:chgData name="Williams, Chad" userId="1bcb7dee-f052-467d-9754-a4d21caaa79d" providerId="ADAL" clId="{D92CC3D2-F0E7-477E-9B42-47511995EC9D}" dt="2024-04-01T13:17:32.809" v="1275"/>
          <ac:spMkLst>
            <pc:docMk/>
            <pc:sldMk cId="1732771644" sldId="292"/>
            <ac:spMk id="76" creationId="{78C6C821-FEE1-4EB6-9590-C021440C77DE}"/>
          </ac:spMkLst>
        </pc:spChg>
        <pc:spChg chg="add del">
          <ac:chgData name="Williams, Chad" userId="1bcb7dee-f052-467d-9754-a4d21caaa79d" providerId="ADAL" clId="{D92CC3D2-F0E7-477E-9B42-47511995EC9D}" dt="2024-04-01T13:17:32.809" v="1275"/>
          <ac:spMkLst>
            <pc:docMk/>
            <pc:sldMk cId="1732771644" sldId="292"/>
            <ac:spMk id="78" creationId="{B61A74B3-E247-44D4-8C48-FAE8E2056401}"/>
          </ac:spMkLst>
        </pc:spChg>
      </pc:sldChg>
      <pc:sldChg chg="modSp add del mod replTag delTag">
        <pc:chgData name="Williams, Chad" userId="1bcb7dee-f052-467d-9754-a4d21caaa79d" providerId="ADAL" clId="{D92CC3D2-F0E7-477E-9B42-47511995EC9D}" dt="2024-04-13T22:32:40.711" v="3424" actId="2696"/>
        <pc:sldMkLst>
          <pc:docMk/>
          <pc:sldMk cId="1884578351" sldId="298"/>
        </pc:sldMkLst>
        <pc:spChg chg="mod">
          <ac:chgData name="Williams, Chad" userId="1bcb7dee-f052-467d-9754-a4d21caaa79d" providerId="ADAL" clId="{D92CC3D2-F0E7-477E-9B42-47511995EC9D}" dt="2024-04-01T15:09:54.090" v="2232" actId="20577"/>
          <ac:spMkLst>
            <pc:docMk/>
            <pc:sldMk cId="1884578351" sldId="298"/>
            <ac:spMk id="2" creationId="{05662D3E-E5E4-410D-8070-0735ED3CA6EF}"/>
          </ac:spMkLst>
        </pc:spChg>
      </pc:sldChg>
      <pc:sldChg chg="add del replTag delTag">
        <pc:chgData name="Williams, Chad" userId="1bcb7dee-f052-467d-9754-a4d21caaa79d" providerId="ADAL" clId="{D92CC3D2-F0E7-477E-9B42-47511995EC9D}" dt="2024-04-13T22:32:40.711" v="3424" actId="2696"/>
        <pc:sldMkLst>
          <pc:docMk/>
          <pc:sldMk cId="3765168552" sldId="299"/>
        </pc:sldMkLst>
      </pc:sldChg>
      <pc:sldChg chg="add del replTag delTag">
        <pc:chgData name="Williams, Chad" userId="1bcb7dee-f052-467d-9754-a4d21caaa79d" providerId="ADAL" clId="{D92CC3D2-F0E7-477E-9B42-47511995EC9D}" dt="2024-04-13T22:32:40.711" v="3424" actId="2696"/>
        <pc:sldMkLst>
          <pc:docMk/>
          <pc:sldMk cId="2793155208" sldId="300"/>
        </pc:sldMkLst>
      </pc:sldChg>
      <pc:sldChg chg="add del replTag delTag">
        <pc:chgData name="Williams, Chad" userId="1bcb7dee-f052-467d-9754-a4d21caaa79d" providerId="ADAL" clId="{D92CC3D2-F0E7-477E-9B42-47511995EC9D}" dt="2024-04-13T22:32:40.711" v="3424" actId="2696"/>
        <pc:sldMkLst>
          <pc:docMk/>
          <pc:sldMk cId="1482952623" sldId="301"/>
        </pc:sldMkLst>
      </pc:sldChg>
      <pc:sldChg chg="add del replTag delTag">
        <pc:chgData name="Williams, Chad" userId="1bcb7dee-f052-467d-9754-a4d21caaa79d" providerId="ADAL" clId="{D92CC3D2-F0E7-477E-9B42-47511995EC9D}" dt="2024-04-13T22:32:40.711" v="3424" actId="2696"/>
        <pc:sldMkLst>
          <pc:docMk/>
          <pc:sldMk cId="3806329094" sldId="302"/>
        </pc:sldMkLst>
      </pc:sldChg>
      <pc:sldChg chg="modSp mod replTag delTag">
        <pc:chgData name="Williams, Chad" userId="1bcb7dee-f052-467d-9754-a4d21caaa79d" providerId="ADAL" clId="{D92CC3D2-F0E7-477E-9B42-47511995EC9D}" dt="2024-04-29T20:54:33.249" v="6289"/>
        <pc:sldMkLst>
          <pc:docMk/>
          <pc:sldMk cId="1993097925" sldId="303"/>
        </pc:sldMkLst>
        <pc:spChg chg="mod">
          <ac:chgData name="Williams, Chad" userId="1bcb7dee-f052-467d-9754-a4d21caaa79d" providerId="ADAL" clId="{D92CC3D2-F0E7-477E-9B42-47511995EC9D}" dt="2024-04-14T00:06:08.476" v="4601" actId="207"/>
          <ac:spMkLst>
            <pc:docMk/>
            <pc:sldMk cId="1993097925" sldId="303"/>
            <ac:spMk id="3" creationId="{909932C7-C2F2-50DF-3F08-8DF820A44886}"/>
          </ac:spMkLst>
        </pc:spChg>
        <pc:spChg chg="mod">
          <ac:chgData name="Williams, Chad" userId="1bcb7dee-f052-467d-9754-a4d21caaa79d" providerId="ADAL" clId="{D92CC3D2-F0E7-477E-9B42-47511995EC9D}" dt="2024-04-29T20:54:29.772" v="6287" actId="14826"/>
          <ac:spMkLst>
            <pc:docMk/>
            <pc:sldMk cId="1993097925" sldId="303"/>
            <ac:spMk id="6" creationId="{B89FEC01-64C7-6BDC-6B25-00052511F9BE}"/>
          </ac:spMkLst>
        </pc:spChg>
        <pc:spChg chg="mod">
          <ac:chgData name="Williams, Chad" userId="1bcb7dee-f052-467d-9754-a4d21caaa79d" providerId="ADAL" clId="{D92CC3D2-F0E7-477E-9B42-47511995EC9D}" dt="2024-04-29T20:54:29.772" v="6287" actId="14826"/>
          <ac:spMkLst>
            <pc:docMk/>
            <pc:sldMk cId="1993097925" sldId="303"/>
            <ac:spMk id="22" creationId="{C6FAC15C-3E10-FB99-508B-F9F8B0AA9033}"/>
          </ac:spMkLst>
        </pc:spChg>
        <pc:spChg chg="mod">
          <ac:chgData name="Williams, Chad" userId="1bcb7dee-f052-467d-9754-a4d21caaa79d" providerId="ADAL" clId="{D92CC3D2-F0E7-477E-9B42-47511995EC9D}" dt="2024-04-29T20:54:29.772" v="6287" actId="14826"/>
          <ac:spMkLst>
            <pc:docMk/>
            <pc:sldMk cId="1993097925" sldId="303"/>
            <ac:spMk id="24" creationId="{F321722E-53A5-08D3-9771-5828432511E4}"/>
          </ac:spMkLst>
        </pc:spChg>
        <pc:spChg chg="mod">
          <ac:chgData name="Williams, Chad" userId="1bcb7dee-f052-467d-9754-a4d21caaa79d" providerId="ADAL" clId="{D92CC3D2-F0E7-477E-9B42-47511995EC9D}" dt="2024-04-29T20:54:29.772" v="6287" actId="14826"/>
          <ac:spMkLst>
            <pc:docMk/>
            <pc:sldMk cId="1993097925" sldId="303"/>
            <ac:spMk id="26" creationId="{396CE7C7-414D-0862-CBA1-4E3152D301B4}"/>
          </ac:spMkLst>
        </pc:spChg>
        <pc:spChg chg="mod">
          <ac:chgData name="Williams, Chad" userId="1bcb7dee-f052-467d-9754-a4d21caaa79d" providerId="ADAL" clId="{D92CC3D2-F0E7-477E-9B42-47511995EC9D}" dt="2024-04-29T20:54:29.772" v="6287" actId="14826"/>
          <ac:spMkLst>
            <pc:docMk/>
            <pc:sldMk cId="1993097925" sldId="303"/>
            <ac:spMk id="28" creationId="{69594C22-1E08-AAB4-0177-F3D7D2EEC326}"/>
          </ac:spMkLst>
        </pc:spChg>
        <pc:spChg chg="mod">
          <ac:chgData name="Williams, Chad" userId="1bcb7dee-f052-467d-9754-a4d21caaa79d" providerId="ADAL" clId="{D92CC3D2-F0E7-477E-9B42-47511995EC9D}" dt="2024-04-29T20:54:29.772" v="6287" actId="14826"/>
          <ac:spMkLst>
            <pc:docMk/>
            <pc:sldMk cId="1993097925" sldId="303"/>
            <ac:spMk id="29" creationId="{B4980E42-8225-362A-4F1F-36ADF5D5B40A}"/>
          </ac:spMkLst>
        </pc:spChg>
        <pc:spChg chg="mod">
          <ac:chgData name="Williams, Chad" userId="1bcb7dee-f052-467d-9754-a4d21caaa79d" providerId="ADAL" clId="{D92CC3D2-F0E7-477E-9B42-47511995EC9D}" dt="2024-04-29T20:54:29.772" v="6287" actId="14826"/>
          <ac:spMkLst>
            <pc:docMk/>
            <pc:sldMk cId="1993097925" sldId="303"/>
            <ac:spMk id="30" creationId="{CA2F34AD-1E66-AE26-DFF6-62CBC4DC7DDE}"/>
          </ac:spMkLst>
        </pc:spChg>
        <pc:spChg chg="mod">
          <ac:chgData name="Williams, Chad" userId="1bcb7dee-f052-467d-9754-a4d21caaa79d" providerId="ADAL" clId="{D92CC3D2-F0E7-477E-9B42-47511995EC9D}" dt="2024-04-29T20:54:29.772" v="6287" actId="14826"/>
          <ac:spMkLst>
            <pc:docMk/>
            <pc:sldMk cId="1993097925" sldId="303"/>
            <ac:spMk id="31" creationId="{B665F6D7-DA36-197F-6B8A-8469BA963EBB}"/>
          </ac:spMkLst>
        </pc:spChg>
        <pc:grpChg chg="mod">
          <ac:chgData name="Williams, Chad" userId="1bcb7dee-f052-467d-9754-a4d21caaa79d" providerId="ADAL" clId="{D92CC3D2-F0E7-477E-9B42-47511995EC9D}" dt="2024-04-29T20:54:29.772" v="6287" actId="14826"/>
          <ac:grpSpMkLst>
            <pc:docMk/>
            <pc:sldMk cId="1993097925" sldId="303"/>
            <ac:grpSpMk id="32" creationId="{5899181C-0B47-CA4E-45D2-CA95C5ED10D8}"/>
          </ac:grpSpMkLst>
        </pc:grpChg>
        <pc:picChg chg="mod">
          <ac:chgData name="Williams, Chad" userId="1bcb7dee-f052-467d-9754-a4d21caaa79d" providerId="ADAL" clId="{D92CC3D2-F0E7-477E-9B42-47511995EC9D}" dt="2024-04-29T20:54:29.772" v="6287" actId="14826"/>
          <ac:picMkLst>
            <pc:docMk/>
            <pc:sldMk cId="1993097925" sldId="303"/>
            <ac:picMk id="15" creationId="{D48646D1-A746-F8F8-5108-D40EF64E4237}"/>
          </ac:picMkLst>
        </pc:picChg>
        <pc:picChg chg="mod">
          <ac:chgData name="Williams, Chad" userId="1bcb7dee-f052-467d-9754-a4d21caaa79d" providerId="ADAL" clId="{D92CC3D2-F0E7-477E-9B42-47511995EC9D}" dt="2024-04-29T20:54:29.772" v="6287" actId="14826"/>
          <ac:picMkLst>
            <pc:docMk/>
            <pc:sldMk cId="1993097925" sldId="303"/>
            <ac:picMk id="17" creationId="{9F91083F-B3B1-566C-D665-23145352F494}"/>
          </ac:picMkLst>
        </pc:picChg>
        <pc:picChg chg="mod">
          <ac:chgData name="Williams, Chad" userId="1bcb7dee-f052-467d-9754-a4d21caaa79d" providerId="ADAL" clId="{D92CC3D2-F0E7-477E-9B42-47511995EC9D}" dt="2024-04-29T20:54:29.772" v="6287" actId="14826"/>
          <ac:picMkLst>
            <pc:docMk/>
            <pc:sldMk cId="1993097925" sldId="303"/>
            <ac:picMk id="19" creationId="{A8A0F143-C9C6-F305-9D4E-601A024FB938}"/>
          </ac:picMkLst>
        </pc:picChg>
        <pc:picChg chg="mod">
          <ac:chgData name="Williams, Chad" userId="1bcb7dee-f052-467d-9754-a4d21caaa79d" providerId="ADAL" clId="{D92CC3D2-F0E7-477E-9B42-47511995EC9D}" dt="2024-04-29T20:54:29.772" v="6287" actId="14826"/>
          <ac:picMkLst>
            <pc:docMk/>
            <pc:sldMk cId="1993097925" sldId="303"/>
            <ac:picMk id="21" creationId="{052A7DC8-98D9-EB90-7262-89F9A346B17F}"/>
          </ac:picMkLst>
        </pc:picChg>
      </pc:sldChg>
      <pc:sldChg chg="add del replTag delTag">
        <pc:chgData name="Williams, Chad" userId="1bcb7dee-f052-467d-9754-a4d21caaa79d" providerId="ADAL" clId="{D92CC3D2-F0E7-477E-9B42-47511995EC9D}" dt="2024-04-13T22:32:40.711" v="3424" actId="2696"/>
        <pc:sldMkLst>
          <pc:docMk/>
          <pc:sldMk cId="2716465264" sldId="303"/>
        </pc:sldMkLst>
      </pc:sldChg>
      <pc:sldChg chg="add del replTag delTag">
        <pc:chgData name="Williams, Chad" userId="1bcb7dee-f052-467d-9754-a4d21caaa79d" providerId="ADAL" clId="{D92CC3D2-F0E7-477E-9B42-47511995EC9D}" dt="2024-04-13T22:32:40.711" v="3424" actId="2696"/>
        <pc:sldMkLst>
          <pc:docMk/>
          <pc:sldMk cId="3058338109" sldId="304"/>
        </pc:sldMkLst>
      </pc:sldChg>
      <pc:sldChg chg="add del replTag delTag">
        <pc:chgData name="Williams, Chad" userId="1bcb7dee-f052-467d-9754-a4d21caaa79d" providerId="ADAL" clId="{D92CC3D2-F0E7-477E-9B42-47511995EC9D}" dt="2024-04-13T22:32:40.711" v="3424" actId="2696"/>
        <pc:sldMkLst>
          <pc:docMk/>
          <pc:sldMk cId="2086848991" sldId="305"/>
        </pc:sldMkLst>
      </pc:sldChg>
      <pc:sldChg chg="add del replTag delTag">
        <pc:chgData name="Williams, Chad" userId="1bcb7dee-f052-467d-9754-a4d21caaa79d" providerId="ADAL" clId="{D92CC3D2-F0E7-477E-9B42-47511995EC9D}" dt="2024-04-13T22:32:40.711" v="3424" actId="2696"/>
        <pc:sldMkLst>
          <pc:docMk/>
          <pc:sldMk cId="415530815" sldId="306"/>
        </pc:sldMkLst>
      </pc:sldChg>
      <pc:sldChg chg="add del replTag delTag">
        <pc:chgData name="Williams, Chad" userId="1bcb7dee-f052-467d-9754-a4d21caaa79d" providerId="ADAL" clId="{D92CC3D2-F0E7-477E-9B42-47511995EC9D}" dt="2024-04-13T22:32:40.711" v="3424" actId="2696"/>
        <pc:sldMkLst>
          <pc:docMk/>
          <pc:sldMk cId="1113348651" sldId="307"/>
        </pc:sldMkLst>
      </pc:sldChg>
      <pc:sldChg chg="add del ord replTag delTag">
        <pc:chgData name="Williams, Chad" userId="1bcb7dee-f052-467d-9754-a4d21caaa79d" providerId="ADAL" clId="{D92CC3D2-F0E7-477E-9B42-47511995EC9D}" dt="2024-04-13T22:32:40.711" v="3424" actId="2696"/>
        <pc:sldMkLst>
          <pc:docMk/>
          <pc:sldMk cId="1415673411" sldId="308"/>
        </pc:sldMkLst>
      </pc:sldChg>
      <pc:sldChg chg="modSp add del mod replTag delTag modNotesTx">
        <pc:chgData name="Williams, Chad" userId="1bcb7dee-f052-467d-9754-a4d21caaa79d" providerId="ADAL" clId="{D92CC3D2-F0E7-477E-9B42-47511995EC9D}" dt="2024-04-29T15:04:50.339" v="6027"/>
        <pc:sldMkLst>
          <pc:docMk/>
          <pc:sldMk cId="2529416664" sldId="310"/>
        </pc:sldMkLst>
        <pc:spChg chg="mod">
          <ac:chgData name="Williams, Chad" userId="1bcb7dee-f052-467d-9754-a4d21caaa79d" providerId="ADAL" clId="{D92CC3D2-F0E7-477E-9B42-47511995EC9D}" dt="2024-04-13T23:47:09.698" v="4103" actId="1076"/>
          <ac:spMkLst>
            <pc:docMk/>
            <pc:sldMk cId="2529416664" sldId="310"/>
            <ac:spMk id="2" creationId="{00000000-0000-0000-0000-000000000000}"/>
          </ac:spMkLst>
        </pc:spChg>
        <pc:picChg chg="mod">
          <ac:chgData name="Williams, Chad" userId="1bcb7dee-f052-467d-9754-a4d21caaa79d" providerId="ADAL" clId="{D92CC3D2-F0E7-477E-9B42-47511995EC9D}" dt="2024-04-13T23:46:57.988" v="4100" actId="14100"/>
          <ac:picMkLst>
            <pc:docMk/>
            <pc:sldMk cId="2529416664" sldId="310"/>
            <ac:picMk id="5" creationId="{00000000-0000-0000-0000-000000000000}"/>
          </ac:picMkLst>
        </pc:picChg>
        <pc:picChg chg="mod">
          <ac:chgData name="Williams, Chad" userId="1bcb7dee-f052-467d-9754-a4d21caaa79d" providerId="ADAL" clId="{D92CC3D2-F0E7-477E-9B42-47511995EC9D}" dt="2024-04-13T23:46:53.101" v="4098" actId="1076"/>
          <ac:picMkLst>
            <pc:docMk/>
            <pc:sldMk cId="2529416664" sldId="310"/>
            <ac:picMk id="1028" creationId="{00000000-0000-0000-0000-000000000000}"/>
          </ac:picMkLst>
        </pc:picChg>
      </pc:sldChg>
      <pc:sldChg chg="addSp modSp add del mod replTag delTag modNotesTx">
        <pc:chgData name="Williams, Chad" userId="1bcb7dee-f052-467d-9754-a4d21caaa79d" providerId="ADAL" clId="{D92CC3D2-F0E7-477E-9B42-47511995EC9D}" dt="2024-04-29T15:04:54.488" v="6032"/>
        <pc:sldMkLst>
          <pc:docMk/>
          <pc:sldMk cId="2741798341" sldId="311"/>
        </pc:sldMkLst>
        <pc:spChg chg="mod">
          <ac:chgData name="Williams, Chad" userId="1bcb7dee-f052-467d-9754-a4d21caaa79d" providerId="ADAL" clId="{D92CC3D2-F0E7-477E-9B42-47511995EC9D}" dt="2024-04-13T23:47:24.237" v="4113" actId="1076"/>
          <ac:spMkLst>
            <pc:docMk/>
            <pc:sldMk cId="2741798341" sldId="311"/>
            <ac:spMk id="2" creationId="{4FC15169-4255-4209-B734-6DF657733B42}"/>
          </ac:spMkLst>
        </pc:spChg>
        <pc:spChg chg="mod">
          <ac:chgData name="Williams, Chad" userId="1bcb7dee-f052-467d-9754-a4d21caaa79d" providerId="ADAL" clId="{D92CC3D2-F0E7-477E-9B42-47511995EC9D}" dt="2024-04-13T23:49:44.127" v="4152" actId="27636"/>
          <ac:spMkLst>
            <pc:docMk/>
            <pc:sldMk cId="2741798341" sldId="311"/>
            <ac:spMk id="3" creationId="{BBB39C90-26FA-4602-96E3-09F033002027}"/>
          </ac:spMkLst>
        </pc:spChg>
        <pc:picChg chg="add mod">
          <ac:chgData name="Williams, Chad" userId="1bcb7dee-f052-467d-9754-a4d21caaa79d" providerId="ADAL" clId="{D92CC3D2-F0E7-477E-9B42-47511995EC9D}" dt="2024-04-13T23:52:49.614" v="4158" actId="1076"/>
          <ac:picMkLst>
            <pc:docMk/>
            <pc:sldMk cId="2741798341" sldId="311"/>
            <ac:picMk id="6" creationId="{915D5DF7-9527-6229-A4EB-1A310E898C2E}"/>
          </ac:picMkLst>
        </pc:picChg>
      </pc:sldChg>
      <pc:sldChg chg="modSp add del mod replTag delTag modNotesTx">
        <pc:chgData name="Williams, Chad" userId="1bcb7dee-f052-467d-9754-a4d21caaa79d" providerId="ADAL" clId="{D92CC3D2-F0E7-477E-9B42-47511995EC9D}" dt="2024-04-29T15:05:00.353" v="6044"/>
        <pc:sldMkLst>
          <pc:docMk/>
          <pc:sldMk cId="2362946183" sldId="313"/>
        </pc:sldMkLst>
        <pc:spChg chg="mod">
          <ac:chgData name="Williams, Chad" userId="1bcb7dee-f052-467d-9754-a4d21caaa79d" providerId="ADAL" clId="{D92CC3D2-F0E7-477E-9B42-47511995EC9D}" dt="2024-04-13T23:53:41.769" v="4183" actId="403"/>
          <ac:spMkLst>
            <pc:docMk/>
            <pc:sldMk cId="2362946183" sldId="313"/>
            <ac:spMk id="2" creationId="{8227AE9C-C22F-4BDE-971E-B46B30E999F6}"/>
          </ac:spMkLst>
        </pc:spChg>
        <pc:spChg chg="mod">
          <ac:chgData name="Williams, Chad" userId="1bcb7dee-f052-467d-9754-a4d21caaa79d" providerId="ADAL" clId="{D92CC3D2-F0E7-477E-9B42-47511995EC9D}" dt="2024-04-13T23:54:51.147" v="4215" actId="12"/>
          <ac:spMkLst>
            <pc:docMk/>
            <pc:sldMk cId="2362946183" sldId="313"/>
            <ac:spMk id="3" creationId="{5415FF86-D4E1-4382-9758-90763F21F2C8}"/>
          </ac:spMkLst>
        </pc:spChg>
      </pc:sldChg>
      <pc:sldChg chg="modSp add del mod replTag delTag modNotesTx">
        <pc:chgData name="Williams, Chad" userId="1bcb7dee-f052-467d-9754-a4d21caaa79d" providerId="ADAL" clId="{D92CC3D2-F0E7-477E-9B42-47511995EC9D}" dt="2024-04-29T15:05:03.247" v="6049"/>
        <pc:sldMkLst>
          <pc:docMk/>
          <pc:sldMk cId="2512592577" sldId="314"/>
        </pc:sldMkLst>
        <pc:spChg chg="mod">
          <ac:chgData name="Williams, Chad" userId="1bcb7dee-f052-467d-9754-a4d21caaa79d" providerId="ADAL" clId="{D92CC3D2-F0E7-477E-9B42-47511995EC9D}" dt="2024-04-13T22:26:08.105" v="3081" actId="27636"/>
          <ac:spMkLst>
            <pc:docMk/>
            <pc:sldMk cId="2512592577" sldId="314"/>
            <ac:spMk id="2" creationId="{05662D3E-E5E4-410D-8070-0735ED3CA6EF}"/>
          </ac:spMkLst>
        </pc:spChg>
      </pc:sldChg>
      <pc:sldChg chg="modSp add del mod replTag delTag">
        <pc:chgData name="Williams, Chad" userId="1bcb7dee-f052-467d-9754-a4d21caaa79d" providerId="ADAL" clId="{D92CC3D2-F0E7-477E-9B42-47511995EC9D}" dt="2024-04-13T22:27:24.880" v="3242" actId="2696"/>
        <pc:sldMkLst>
          <pc:docMk/>
          <pc:sldMk cId="515122686" sldId="315"/>
        </pc:sldMkLst>
        <pc:spChg chg="mod">
          <ac:chgData name="Williams, Chad" userId="1bcb7dee-f052-467d-9754-a4d21caaa79d" providerId="ADAL" clId="{D92CC3D2-F0E7-477E-9B42-47511995EC9D}" dt="2024-04-13T22:26:08.105" v="3081" actId="27636"/>
          <ac:spMkLst>
            <pc:docMk/>
            <pc:sldMk cId="515122686" sldId="315"/>
            <ac:spMk id="3" creationId="{00000000-0000-0000-0000-000000000000}"/>
          </ac:spMkLst>
        </pc:spChg>
      </pc:sldChg>
      <pc:sldChg chg="addSp modSp add del mod replTag delTag modNotesTx">
        <pc:chgData name="Williams, Chad" userId="1bcb7dee-f052-467d-9754-a4d21caaa79d" providerId="ADAL" clId="{D92CC3D2-F0E7-477E-9B42-47511995EC9D}" dt="2024-04-29T15:04:47.965" v="6022"/>
        <pc:sldMkLst>
          <pc:docMk/>
          <pc:sldMk cId="4184186451" sldId="316"/>
        </pc:sldMkLst>
        <pc:spChg chg="mod">
          <ac:chgData name="Williams, Chad" userId="1bcb7dee-f052-467d-9754-a4d21caaa79d" providerId="ADAL" clId="{D92CC3D2-F0E7-477E-9B42-47511995EC9D}" dt="2024-04-13T23:44:03.902" v="4076" actId="1076"/>
          <ac:spMkLst>
            <pc:docMk/>
            <pc:sldMk cId="4184186451" sldId="316"/>
            <ac:spMk id="2" creationId="{8227AE9C-C22F-4BDE-971E-B46B30E999F6}"/>
          </ac:spMkLst>
        </pc:spChg>
        <pc:spChg chg="mod">
          <ac:chgData name="Williams, Chad" userId="1bcb7dee-f052-467d-9754-a4d21caaa79d" providerId="ADAL" clId="{D92CC3D2-F0E7-477E-9B42-47511995EC9D}" dt="2024-04-13T23:43:52.703" v="4071" actId="27636"/>
          <ac:spMkLst>
            <pc:docMk/>
            <pc:sldMk cId="4184186451" sldId="316"/>
            <ac:spMk id="3" creationId="{5415FF86-D4E1-4382-9758-90763F21F2C8}"/>
          </ac:spMkLst>
        </pc:spChg>
        <pc:spChg chg="mod">
          <ac:chgData name="Williams, Chad" userId="1bcb7dee-f052-467d-9754-a4d21caaa79d" providerId="ADAL" clId="{D92CC3D2-F0E7-477E-9B42-47511995EC9D}" dt="2024-04-13T23:44:06.973" v="4077" actId="14100"/>
          <ac:spMkLst>
            <pc:docMk/>
            <pc:sldMk cId="4184186451" sldId="316"/>
            <ac:spMk id="5" creationId="{00000000-0000-0000-0000-000000000000}"/>
          </ac:spMkLst>
        </pc:spChg>
        <pc:picChg chg="add mod">
          <ac:chgData name="Williams, Chad" userId="1bcb7dee-f052-467d-9754-a4d21caaa79d" providerId="ADAL" clId="{D92CC3D2-F0E7-477E-9B42-47511995EC9D}" dt="2024-04-13T23:46:16.078" v="4082" actId="1076"/>
          <ac:picMkLst>
            <pc:docMk/>
            <pc:sldMk cId="4184186451" sldId="316"/>
            <ac:picMk id="7" creationId="{53EC1CD6-F62E-26CE-3718-C4D55258F1AA}"/>
          </ac:picMkLst>
        </pc:picChg>
      </pc:sldChg>
      <pc:sldChg chg="modSp add del mod replTag delTag modNotesTx">
        <pc:chgData name="Williams, Chad" userId="1bcb7dee-f052-467d-9754-a4d21caaa79d" providerId="ADAL" clId="{D92CC3D2-F0E7-477E-9B42-47511995EC9D}" dt="2024-04-29T15:04:58.213" v="6039"/>
        <pc:sldMkLst>
          <pc:docMk/>
          <pc:sldMk cId="2013730311" sldId="317"/>
        </pc:sldMkLst>
        <pc:spChg chg="mod">
          <ac:chgData name="Williams, Chad" userId="1bcb7dee-f052-467d-9754-a4d21caaa79d" providerId="ADAL" clId="{D92CC3D2-F0E7-477E-9B42-47511995EC9D}" dt="2024-04-13T23:53:19.202" v="4169" actId="1076"/>
          <ac:spMkLst>
            <pc:docMk/>
            <pc:sldMk cId="2013730311" sldId="317"/>
            <ac:spMk id="2" creationId="{00000000-0000-0000-0000-000000000000}"/>
          </ac:spMkLst>
        </pc:spChg>
      </pc:sldChg>
      <pc:sldChg chg="add del replTag delTag">
        <pc:chgData name="Williams, Chad" userId="1bcb7dee-f052-467d-9754-a4d21caaa79d" providerId="ADAL" clId="{D92CC3D2-F0E7-477E-9B42-47511995EC9D}" dt="2024-04-13T22:31:38.955" v="3326" actId="2696"/>
        <pc:sldMkLst>
          <pc:docMk/>
          <pc:sldMk cId="13432156" sldId="1133"/>
        </pc:sldMkLst>
      </pc:sldChg>
      <pc:sldChg chg="del replTag delTag">
        <pc:chgData name="Williams, Chad" userId="1bcb7dee-f052-467d-9754-a4d21caaa79d" providerId="ADAL" clId="{D92CC3D2-F0E7-477E-9B42-47511995EC9D}" dt="2024-04-01T12:45:57.401" v="637" actId="2696"/>
        <pc:sldMkLst>
          <pc:docMk/>
          <pc:sldMk cId="1204236010" sldId="1133"/>
        </pc:sldMkLst>
      </pc:sldChg>
      <pc:sldChg chg="modSp mod replTag delTag modNotesTx">
        <pc:chgData name="Williams, Chad" userId="1bcb7dee-f052-467d-9754-a4d21caaa79d" providerId="ADAL" clId="{D92CC3D2-F0E7-477E-9B42-47511995EC9D}" dt="2024-04-29T20:54:12.999" v="6282"/>
        <pc:sldMkLst>
          <pc:docMk/>
          <pc:sldMk cId="2909103967" sldId="1167"/>
        </pc:sldMkLst>
        <pc:spChg chg="mod">
          <ac:chgData name="Williams, Chad" userId="1bcb7dee-f052-467d-9754-a4d21caaa79d" providerId="ADAL" clId="{D92CC3D2-F0E7-477E-9B42-47511995EC9D}" dt="2024-04-13T23:19:59.566" v="3518" actId="14100"/>
          <ac:spMkLst>
            <pc:docMk/>
            <pc:sldMk cId="2909103967" sldId="1167"/>
            <ac:spMk id="2" creationId="{530CE6FB-546D-4876-B3DF-472A9EDAF445}"/>
          </ac:spMkLst>
        </pc:spChg>
        <pc:spChg chg="mod">
          <ac:chgData name="Williams, Chad" userId="1bcb7dee-f052-467d-9754-a4d21caaa79d" providerId="ADAL" clId="{D92CC3D2-F0E7-477E-9B42-47511995EC9D}" dt="2024-04-14T21:24:14.310" v="5210" actId="33524"/>
          <ac:spMkLst>
            <pc:docMk/>
            <pc:sldMk cId="2909103967" sldId="1167"/>
            <ac:spMk id="3" creationId="{A61C28F8-0C3C-43D2-B3D9-2BAE37A5EFA8}"/>
          </ac:spMkLst>
        </pc:spChg>
      </pc:sldChg>
      <pc:sldChg chg="del replTag">
        <pc:chgData name="Williams, Chad" userId="1bcb7dee-f052-467d-9754-a4d21caaa79d" providerId="ADAL" clId="{D92CC3D2-F0E7-477E-9B42-47511995EC9D}" dt="2024-04-01T12:05:44.101" v="5" actId="47"/>
        <pc:sldMkLst>
          <pc:docMk/>
          <pc:sldMk cId="3431089303" sldId="1168"/>
        </pc:sldMkLst>
      </pc:sldChg>
      <pc:sldChg chg="modSp del mod replTag delTag modNotesTx">
        <pc:chgData name="Williams, Chad" userId="1bcb7dee-f052-467d-9754-a4d21caaa79d" providerId="ADAL" clId="{D92CC3D2-F0E7-477E-9B42-47511995EC9D}" dt="2024-04-14T00:05:34.471" v="4585" actId="47"/>
        <pc:sldMkLst>
          <pc:docMk/>
          <pc:sldMk cId="242534298" sldId="1169"/>
        </pc:sldMkLst>
        <pc:spChg chg="mod">
          <ac:chgData name="Williams, Chad" userId="1bcb7dee-f052-467d-9754-a4d21caaa79d" providerId="ADAL" clId="{D92CC3D2-F0E7-477E-9B42-47511995EC9D}" dt="2024-04-13T23:19:47.297" v="3511" actId="27636"/>
          <ac:spMkLst>
            <pc:docMk/>
            <pc:sldMk cId="242534298" sldId="1169"/>
            <ac:spMk id="2" creationId="{005CF54C-CCE2-47F9-A974-2EF25127E06E}"/>
          </ac:spMkLst>
        </pc:spChg>
      </pc:sldChg>
      <pc:sldChg chg="addSp delSp modSp mod replTag delTag modNotesTx">
        <pc:chgData name="Williams, Chad" userId="1bcb7dee-f052-467d-9754-a4d21caaa79d" providerId="ADAL" clId="{D92CC3D2-F0E7-477E-9B42-47511995EC9D}" dt="2024-04-29T15:03:26.731" v="5945"/>
        <pc:sldMkLst>
          <pc:docMk/>
          <pc:sldMk cId="3007469332" sldId="1170"/>
        </pc:sldMkLst>
        <pc:spChg chg="mod">
          <ac:chgData name="Williams, Chad" userId="1bcb7dee-f052-467d-9754-a4d21caaa79d" providerId="ADAL" clId="{D92CC3D2-F0E7-477E-9B42-47511995EC9D}" dt="2024-04-14T00:06:43.993" v="4649" actId="27636"/>
          <ac:spMkLst>
            <pc:docMk/>
            <pc:sldMk cId="3007469332" sldId="1170"/>
            <ac:spMk id="2" creationId="{BA3D9075-0058-4A2B-8FFB-0D242D0FEDB7}"/>
          </ac:spMkLst>
        </pc:spChg>
        <pc:spChg chg="mod">
          <ac:chgData name="Williams, Chad" userId="1bcb7dee-f052-467d-9754-a4d21caaa79d" providerId="ADAL" clId="{D92CC3D2-F0E7-477E-9B42-47511995EC9D}" dt="2024-04-14T00:10:46.242" v="4845" actId="12"/>
          <ac:spMkLst>
            <pc:docMk/>
            <pc:sldMk cId="3007469332" sldId="1170"/>
            <ac:spMk id="5" creationId="{E90F637A-28BF-4A83-9C2E-79664D85C545}"/>
          </ac:spMkLst>
        </pc:spChg>
        <pc:picChg chg="add mod">
          <ac:chgData name="Williams, Chad" userId="1bcb7dee-f052-467d-9754-a4d21caaa79d" providerId="ADAL" clId="{D92CC3D2-F0E7-477E-9B42-47511995EC9D}" dt="2024-04-14T00:10:23.977" v="4841" actId="1076"/>
          <ac:picMkLst>
            <pc:docMk/>
            <pc:sldMk cId="3007469332" sldId="1170"/>
            <ac:picMk id="6" creationId="{7E0AFE34-539A-CB60-9912-306657877204}"/>
          </ac:picMkLst>
        </pc:picChg>
        <pc:picChg chg="del">
          <ac:chgData name="Williams, Chad" userId="1bcb7dee-f052-467d-9754-a4d21caaa79d" providerId="ADAL" clId="{D92CC3D2-F0E7-477E-9B42-47511995EC9D}" dt="2024-04-13T23:22:46.798" v="3556" actId="478"/>
          <ac:picMkLst>
            <pc:docMk/>
            <pc:sldMk cId="3007469332" sldId="1170"/>
            <ac:picMk id="2052" creationId="{2A92765A-6DC0-4044-A94F-D43EE5090A1C}"/>
          </ac:picMkLst>
        </pc:picChg>
      </pc:sldChg>
      <pc:sldChg chg="addSp delSp modSp mod replTag delTag modNotesTx">
        <pc:chgData name="Williams, Chad" userId="1bcb7dee-f052-467d-9754-a4d21caaa79d" providerId="ADAL" clId="{D92CC3D2-F0E7-477E-9B42-47511995EC9D}" dt="2024-04-29T15:03:12.372" v="5936"/>
        <pc:sldMkLst>
          <pc:docMk/>
          <pc:sldMk cId="4283063015" sldId="1219"/>
        </pc:sldMkLst>
        <pc:spChg chg="mod">
          <ac:chgData name="Williams, Chad" userId="1bcb7dee-f052-467d-9754-a4d21caaa79d" providerId="ADAL" clId="{D92CC3D2-F0E7-477E-9B42-47511995EC9D}" dt="2024-04-13T23:19:46.915" v="3466"/>
          <ac:spMkLst>
            <pc:docMk/>
            <pc:sldMk cId="4283063015" sldId="1219"/>
            <ac:spMk id="2" creationId="{34410E6C-1697-4857-A9F2-C6FE5986C589}"/>
          </ac:spMkLst>
        </pc:spChg>
        <pc:spChg chg="mod">
          <ac:chgData name="Williams, Chad" userId="1bcb7dee-f052-467d-9754-a4d21caaa79d" providerId="ADAL" clId="{D92CC3D2-F0E7-477E-9B42-47511995EC9D}" dt="2024-04-14T21:06:50.339" v="4946" actId="5793"/>
          <ac:spMkLst>
            <pc:docMk/>
            <pc:sldMk cId="4283063015" sldId="1219"/>
            <ac:spMk id="3" creationId="{7248748C-D351-47FB-A208-AAAEB607FB3C}"/>
          </ac:spMkLst>
        </pc:spChg>
        <pc:spChg chg="add mod">
          <ac:chgData name="Williams, Chad" userId="1bcb7dee-f052-467d-9754-a4d21caaa79d" providerId="ADAL" clId="{D92CC3D2-F0E7-477E-9B42-47511995EC9D}" dt="2024-04-14T00:05:37.077" v="4590"/>
          <ac:spMkLst>
            <pc:docMk/>
            <pc:sldMk cId="4283063015" sldId="1219"/>
            <ac:spMk id="5" creationId="{6054F262-582E-4EA8-A354-8B3FD8495D97}"/>
          </ac:spMkLst>
        </pc:spChg>
        <pc:picChg chg="add del mod">
          <ac:chgData name="Williams, Chad" userId="1bcb7dee-f052-467d-9754-a4d21caaa79d" providerId="ADAL" clId="{D92CC3D2-F0E7-477E-9B42-47511995EC9D}" dt="2024-04-13T23:22:23.663" v="3549" actId="478"/>
          <ac:picMkLst>
            <pc:docMk/>
            <pc:sldMk cId="4283063015" sldId="1219"/>
            <ac:picMk id="4" creationId="{54CE859B-63D6-6648-784D-E6FCCAA31F58}"/>
          </ac:picMkLst>
        </pc:picChg>
        <pc:picChg chg="add mod">
          <ac:chgData name="Williams, Chad" userId="1bcb7dee-f052-467d-9754-a4d21caaa79d" providerId="ADAL" clId="{D92CC3D2-F0E7-477E-9B42-47511995EC9D}" dt="2024-04-14T21:07:51.185" v="4951" actId="1076"/>
          <ac:picMkLst>
            <pc:docMk/>
            <pc:sldMk cId="4283063015" sldId="1219"/>
            <ac:picMk id="7" creationId="{15C22064-A487-48C7-BAF6-794F12146C30}"/>
          </ac:picMkLst>
        </pc:picChg>
        <pc:picChg chg="del mod">
          <ac:chgData name="Williams, Chad" userId="1bcb7dee-f052-467d-9754-a4d21caaa79d" providerId="ADAL" clId="{D92CC3D2-F0E7-477E-9B42-47511995EC9D}" dt="2024-04-13T23:20:28.545" v="3533" actId="478"/>
          <ac:picMkLst>
            <pc:docMk/>
            <pc:sldMk cId="4283063015" sldId="1219"/>
            <ac:picMk id="2050" creationId="{DB0C0EF0-B4B0-48BE-8130-C23667936EE2}"/>
          </ac:picMkLst>
        </pc:picChg>
      </pc:sldChg>
      <pc:sldChg chg="del replTag delTag">
        <pc:chgData name="Williams, Chad" userId="1bcb7dee-f052-467d-9754-a4d21caaa79d" providerId="ADAL" clId="{D92CC3D2-F0E7-477E-9B42-47511995EC9D}" dt="2024-04-01T13:16:41.610" v="1120" actId="2696"/>
        <pc:sldMkLst>
          <pc:docMk/>
          <pc:sldMk cId="52832466" sldId="1279"/>
        </pc:sldMkLst>
      </pc:sldChg>
      <pc:sldChg chg="add del setBg replTag delTag">
        <pc:chgData name="Williams, Chad" userId="1bcb7dee-f052-467d-9754-a4d21caaa79d" providerId="ADAL" clId="{D92CC3D2-F0E7-477E-9B42-47511995EC9D}" dt="2024-04-13T22:31:38.955" v="3326" actId="2696"/>
        <pc:sldMkLst>
          <pc:docMk/>
          <pc:sldMk cId="1883359029" sldId="1279"/>
        </pc:sldMkLst>
      </pc:sldChg>
      <pc:sldChg chg="del replTag delTag">
        <pc:chgData name="Williams, Chad" userId="1bcb7dee-f052-467d-9754-a4d21caaa79d" providerId="ADAL" clId="{D92CC3D2-F0E7-477E-9B42-47511995EC9D}" dt="2024-04-01T13:16:41.610" v="1120" actId="2696"/>
        <pc:sldMkLst>
          <pc:docMk/>
          <pc:sldMk cId="1663500328" sldId="1281"/>
        </pc:sldMkLst>
      </pc:sldChg>
      <pc:sldChg chg="add del ord setBg replTag delTag">
        <pc:chgData name="Williams, Chad" userId="1bcb7dee-f052-467d-9754-a4d21caaa79d" providerId="ADAL" clId="{D92CC3D2-F0E7-477E-9B42-47511995EC9D}" dt="2024-04-13T22:31:38.955" v="3326" actId="2696"/>
        <pc:sldMkLst>
          <pc:docMk/>
          <pc:sldMk cId="3401176337" sldId="1281"/>
        </pc:sldMkLst>
      </pc:sldChg>
      <pc:sldChg chg="del replTag delTag">
        <pc:chgData name="Williams, Chad" userId="1bcb7dee-f052-467d-9754-a4d21caaa79d" providerId="ADAL" clId="{D92CC3D2-F0E7-477E-9B42-47511995EC9D}" dt="2024-04-13T22:31:38.955" v="3326" actId="2696"/>
        <pc:sldMkLst>
          <pc:docMk/>
          <pc:sldMk cId="3285101857" sldId="1283"/>
        </pc:sldMkLst>
      </pc:sldChg>
      <pc:sldChg chg="modSp mod replTag delTag modNotesTx">
        <pc:chgData name="Williams, Chad" userId="1bcb7dee-f052-467d-9754-a4d21caaa79d" providerId="ADAL" clId="{D92CC3D2-F0E7-477E-9B42-47511995EC9D}" dt="2024-04-29T15:03:30.143" v="5952"/>
        <pc:sldMkLst>
          <pc:docMk/>
          <pc:sldMk cId="1614208503" sldId="1333"/>
        </pc:sldMkLst>
        <pc:spChg chg="mod">
          <ac:chgData name="Williams, Chad" userId="1bcb7dee-f052-467d-9754-a4d21caaa79d" providerId="ADAL" clId="{D92CC3D2-F0E7-477E-9B42-47511995EC9D}" dt="2024-04-13T23:23:09.767" v="3571" actId="1076"/>
          <ac:spMkLst>
            <pc:docMk/>
            <pc:sldMk cId="1614208503" sldId="1333"/>
            <ac:spMk id="2" creationId="{3F7D4459-A4BC-49E0-BC57-3651EE0AB6D8}"/>
          </ac:spMkLst>
        </pc:spChg>
        <pc:picChg chg="mod">
          <ac:chgData name="Williams, Chad" userId="1bcb7dee-f052-467d-9754-a4d21caaa79d" providerId="ADAL" clId="{D92CC3D2-F0E7-477E-9B42-47511995EC9D}" dt="2024-04-13T23:23:15.319" v="3572" actId="1076"/>
          <ac:picMkLst>
            <pc:docMk/>
            <pc:sldMk cId="1614208503" sldId="1333"/>
            <ac:picMk id="8" creationId="{5E9B6923-EBB7-4BD9-8A80-71A65EF1A799}"/>
          </ac:picMkLst>
        </pc:picChg>
      </pc:sldChg>
      <pc:sldChg chg="addSp delSp modSp mod replTag delTag modNotesTx">
        <pc:chgData name="Williams, Chad" userId="1bcb7dee-f052-467d-9754-a4d21caaa79d" providerId="ADAL" clId="{D92CC3D2-F0E7-477E-9B42-47511995EC9D}" dt="2024-04-29T15:03:35.244" v="5959"/>
        <pc:sldMkLst>
          <pc:docMk/>
          <pc:sldMk cId="3047126807" sldId="1334"/>
        </pc:sldMkLst>
        <pc:spChg chg="add mod">
          <ac:chgData name="Williams, Chad" userId="1bcb7dee-f052-467d-9754-a4d21caaa79d" providerId="ADAL" clId="{D92CC3D2-F0E7-477E-9B42-47511995EC9D}" dt="2024-04-13T22:11:15.184" v="2701" actId="13926"/>
          <ac:spMkLst>
            <pc:docMk/>
            <pc:sldMk cId="3047126807" sldId="1334"/>
            <ac:spMk id="3" creationId="{80016D6A-D9D9-7C6F-0B2B-85ADF1632A03}"/>
          </ac:spMkLst>
        </pc:spChg>
        <pc:spChg chg="add mod">
          <ac:chgData name="Williams, Chad" userId="1bcb7dee-f052-467d-9754-a4d21caaa79d" providerId="ADAL" clId="{D92CC3D2-F0E7-477E-9B42-47511995EC9D}" dt="2024-04-13T22:11:20.459" v="2702" actId="13926"/>
          <ac:spMkLst>
            <pc:docMk/>
            <pc:sldMk cId="3047126807" sldId="1334"/>
            <ac:spMk id="5" creationId="{0612F787-1639-DB3A-F229-DD124BBE3525}"/>
          </ac:spMkLst>
        </pc:spChg>
        <pc:spChg chg="add mod">
          <ac:chgData name="Williams, Chad" userId="1bcb7dee-f052-467d-9754-a4d21caaa79d" providerId="ADAL" clId="{D92CC3D2-F0E7-477E-9B42-47511995EC9D}" dt="2024-04-13T22:11:25.587" v="2703" actId="13926"/>
          <ac:spMkLst>
            <pc:docMk/>
            <pc:sldMk cId="3047126807" sldId="1334"/>
            <ac:spMk id="7" creationId="{B252519E-1E17-8854-090A-520BAB8C8C62}"/>
          </ac:spMkLst>
        </pc:spChg>
        <pc:spChg chg="add mod">
          <ac:chgData name="Williams, Chad" userId="1bcb7dee-f052-467d-9754-a4d21caaa79d" providerId="ADAL" clId="{D92CC3D2-F0E7-477E-9B42-47511995EC9D}" dt="2024-04-13T22:11:32.214" v="2704" actId="13926"/>
          <ac:spMkLst>
            <pc:docMk/>
            <pc:sldMk cId="3047126807" sldId="1334"/>
            <ac:spMk id="9" creationId="{ABF102D2-D50E-AEDC-78A3-73F4DCC35AF0}"/>
          </ac:spMkLst>
        </pc:spChg>
        <pc:spChg chg="del mod">
          <ac:chgData name="Williams, Chad" userId="1bcb7dee-f052-467d-9754-a4d21caaa79d" providerId="ADAL" clId="{D92CC3D2-F0E7-477E-9B42-47511995EC9D}" dt="2024-04-13T22:11:52.475" v="2716" actId="478"/>
          <ac:spMkLst>
            <pc:docMk/>
            <pc:sldMk cId="3047126807" sldId="1334"/>
            <ac:spMk id="10" creationId="{2206CC01-75E7-4CB0-BFB8-AF056AE11835}"/>
          </ac:spMkLst>
        </pc:spChg>
        <pc:spChg chg="del mod">
          <ac:chgData name="Williams, Chad" userId="1bcb7dee-f052-467d-9754-a4d21caaa79d" providerId="ADAL" clId="{D92CC3D2-F0E7-477E-9B42-47511995EC9D}" dt="2024-04-13T22:12:01.164" v="2718" actId="478"/>
          <ac:spMkLst>
            <pc:docMk/>
            <pc:sldMk cId="3047126807" sldId="1334"/>
            <ac:spMk id="121862" creationId="{48B65964-C41D-4AE9-9E9B-9AC537DF1B0B}"/>
          </ac:spMkLst>
        </pc:spChg>
        <pc:spChg chg="del mod">
          <ac:chgData name="Williams, Chad" userId="1bcb7dee-f052-467d-9754-a4d21caaa79d" providerId="ADAL" clId="{D92CC3D2-F0E7-477E-9B42-47511995EC9D}" dt="2024-04-13T22:12:05.232" v="2719" actId="478"/>
          <ac:spMkLst>
            <pc:docMk/>
            <pc:sldMk cId="3047126807" sldId="1334"/>
            <ac:spMk id="121863" creationId="{9C96BC8B-36BB-4689-9B38-A539FCBAC7AA}"/>
          </ac:spMkLst>
        </pc:spChg>
        <pc:spChg chg="del mod">
          <ac:chgData name="Williams, Chad" userId="1bcb7dee-f052-467d-9754-a4d21caaa79d" providerId="ADAL" clId="{D92CC3D2-F0E7-477E-9B42-47511995EC9D}" dt="2024-04-13T22:11:56.664" v="2717" actId="478"/>
          <ac:spMkLst>
            <pc:docMk/>
            <pc:sldMk cId="3047126807" sldId="1334"/>
            <ac:spMk id="121864" creationId="{EAF75511-BE2B-473A-BDB0-7598B2060EC6}"/>
          </ac:spMkLst>
        </pc:spChg>
        <pc:picChg chg="mod">
          <ac:chgData name="Williams, Chad" userId="1bcb7dee-f052-467d-9754-a4d21caaa79d" providerId="ADAL" clId="{D92CC3D2-F0E7-477E-9B42-47511995EC9D}" dt="2024-04-13T22:07:05.482" v="2628" actId="1076"/>
          <ac:picMkLst>
            <pc:docMk/>
            <pc:sldMk cId="3047126807" sldId="1334"/>
            <ac:picMk id="121861" creationId="{9505B974-1C19-44FE-8BB7-022C307DCA94}"/>
          </ac:picMkLst>
        </pc:picChg>
      </pc:sldChg>
      <pc:sldChg chg="addSp modSp mod replTag delTag modNotesTx">
        <pc:chgData name="Williams, Chad" userId="1bcb7dee-f052-467d-9754-a4d21caaa79d" providerId="ADAL" clId="{D92CC3D2-F0E7-477E-9B42-47511995EC9D}" dt="2024-04-29T15:03:54.069" v="5986"/>
        <pc:sldMkLst>
          <pc:docMk/>
          <pc:sldMk cId="411820443" sldId="1335"/>
        </pc:sldMkLst>
        <pc:spChg chg="mod">
          <ac:chgData name="Williams, Chad" userId="1bcb7dee-f052-467d-9754-a4d21caaa79d" providerId="ADAL" clId="{D92CC3D2-F0E7-477E-9B42-47511995EC9D}" dt="2024-04-13T23:26:51.537" v="3600" actId="403"/>
          <ac:spMkLst>
            <pc:docMk/>
            <pc:sldMk cId="411820443" sldId="1335"/>
            <ac:spMk id="2" creationId="{114FE58E-A0FD-42B8-9579-FF138E29952B}"/>
          </ac:spMkLst>
        </pc:spChg>
        <pc:spChg chg="mod">
          <ac:chgData name="Williams, Chad" userId="1bcb7dee-f052-467d-9754-a4d21caaa79d" providerId="ADAL" clId="{D92CC3D2-F0E7-477E-9B42-47511995EC9D}" dt="2024-04-13T23:23:47.912" v="3589" actId="1076"/>
          <ac:spMkLst>
            <pc:docMk/>
            <pc:sldMk cId="411820443" sldId="1335"/>
            <ac:spMk id="3" creationId="{9B1D9728-DEF6-4E62-AADF-1DCD181AD169}"/>
          </ac:spMkLst>
        </pc:spChg>
        <pc:spChg chg="add mod">
          <ac:chgData name="Williams, Chad" userId="1bcb7dee-f052-467d-9754-a4d21caaa79d" providerId="ADAL" clId="{D92CC3D2-F0E7-477E-9B42-47511995EC9D}" dt="2024-04-13T22:19:09.640" v="2922" actId="1076"/>
          <ac:spMkLst>
            <pc:docMk/>
            <pc:sldMk cId="411820443" sldId="1335"/>
            <ac:spMk id="4" creationId="{0ED4B7C8-00C5-FA7B-EBA3-9E54A427527C}"/>
          </ac:spMkLst>
        </pc:spChg>
        <pc:spChg chg="add mod">
          <ac:chgData name="Williams, Chad" userId="1bcb7dee-f052-467d-9754-a4d21caaa79d" providerId="ADAL" clId="{D92CC3D2-F0E7-477E-9B42-47511995EC9D}" dt="2024-04-13T22:18:21.103" v="2915" actId="1076"/>
          <ac:spMkLst>
            <pc:docMk/>
            <pc:sldMk cId="411820443" sldId="1335"/>
            <ac:spMk id="6" creationId="{7E8FCF17-F119-2A9B-71AB-45CF244CE1F6}"/>
          </ac:spMkLst>
        </pc:spChg>
        <pc:spChg chg="add mod">
          <ac:chgData name="Williams, Chad" userId="1bcb7dee-f052-467d-9754-a4d21caaa79d" providerId="ADAL" clId="{D92CC3D2-F0E7-477E-9B42-47511995EC9D}" dt="2024-04-13T22:20:48.466" v="2936" actId="1076"/>
          <ac:spMkLst>
            <pc:docMk/>
            <pc:sldMk cId="411820443" sldId="1335"/>
            <ac:spMk id="7" creationId="{61CE4BD5-2385-15A2-5182-F109AB411130}"/>
          </ac:spMkLst>
        </pc:spChg>
        <pc:spChg chg="add mod">
          <ac:chgData name="Williams, Chad" userId="1bcb7dee-f052-467d-9754-a4d21caaa79d" providerId="ADAL" clId="{D92CC3D2-F0E7-477E-9B42-47511995EC9D}" dt="2024-04-13T22:19:53.797" v="2929" actId="1076"/>
          <ac:spMkLst>
            <pc:docMk/>
            <pc:sldMk cId="411820443" sldId="1335"/>
            <ac:spMk id="8" creationId="{A2440233-A42E-B773-98D7-B6BDB9AD4037}"/>
          </ac:spMkLst>
        </pc:spChg>
        <pc:picChg chg="mod">
          <ac:chgData name="Williams, Chad" userId="1bcb7dee-f052-467d-9754-a4d21caaa79d" providerId="ADAL" clId="{D92CC3D2-F0E7-477E-9B42-47511995EC9D}" dt="2024-04-13T23:26:37.798" v="3594" actId="1076"/>
          <ac:picMkLst>
            <pc:docMk/>
            <pc:sldMk cId="411820443" sldId="1335"/>
            <ac:picMk id="5" creationId="{384C32EB-9C4E-4509-9D2A-D72F837332DE}"/>
          </ac:picMkLst>
        </pc:picChg>
      </pc:sldChg>
      <pc:sldChg chg="modSp mod replTag delTag modNotesTx">
        <pc:chgData name="Williams, Chad" userId="1bcb7dee-f052-467d-9754-a4d21caaa79d" providerId="ADAL" clId="{D92CC3D2-F0E7-477E-9B42-47511995EC9D}" dt="2024-04-29T15:04:01.972" v="5991"/>
        <pc:sldMkLst>
          <pc:docMk/>
          <pc:sldMk cId="2910733650" sldId="1336"/>
        </pc:sldMkLst>
        <pc:spChg chg="mod">
          <ac:chgData name="Williams, Chad" userId="1bcb7dee-f052-467d-9754-a4d21caaa79d" providerId="ADAL" clId="{D92CC3D2-F0E7-477E-9B42-47511995EC9D}" dt="2024-04-13T23:29:05.606" v="3668" actId="1076"/>
          <ac:spMkLst>
            <pc:docMk/>
            <pc:sldMk cId="2910733650" sldId="1336"/>
            <ac:spMk id="2" creationId="{3F7D4459-A4BC-49E0-BC57-3651EE0AB6D8}"/>
          </ac:spMkLst>
        </pc:spChg>
        <pc:spChg chg="mod">
          <ac:chgData name="Williams, Chad" userId="1bcb7dee-f052-467d-9754-a4d21caaa79d" providerId="ADAL" clId="{D92CC3D2-F0E7-477E-9B42-47511995EC9D}" dt="2024-04-13T23:28:26.121" v="3659" actId="20577"/>
          <ac:spMkLst>
            <pc:docMk/>
            <pc:sldMk cId="2910733650" sldId="1336"/>
            <ac:spMk id="12" creationId="{9B1D9728-DEF6-4E62-AADF-1DCD181AD169}"/>
          </ac:spMkLst>
        </pc:spChg>
        <pc:picChg chg="mod">
          <ac:chgData name="Williams, Chad" userId="1bcb7dee-f052-467d-9754-a4d21caaa79d" providerId="ADAL" clId="{D92CC3D2-F0E7-477E-9B42-47511995EC9D}" dt="2024-04-13T23:29:04.479" v="3667" actId="14100"/>
          <ac:picMkLst>
            <pc:docMk/>
            <pc:sldMk cId="2910733650" sldId="1336"/>
            <ac:picMk id="8" creationId="{5E9B6923-EBB7-4BD9-8A80-71A65EF1A799}"/>
          </ac:picMkLst>
        </pc:picChg>
      </pc:sldChg>
      <pc:sldChg chg="addSp delSp modSp mod replTag delTag modNotesTx">
        <pc:chgData name="Williams, Chad" userId="1bcb7dee-f052-467d-9754-a4d21caaa79d" providerId="ADAL" clId="{D92CC3D2-F0E7-477E-9B42-47511995EC9D}" dt="2024-04-29T15:04:12.438" v="6002"/>
        <pc:sldMkLst>
          <pc:docMk/>
          <pc:sldMk cId="1172663582" sldId="1337"/>
        </pc:sldMkLst>
        <pc:spChg chg="mod">
          <ac:chgData name="Williams, Chad" userId="1bcb7dee-f052-467d-9754-a4d21caaa79d" providerId="ADAL" clId="{D92CC3D2-F0E7-477E-9B42-47511995EC9D}" dt="2024-04-13T23:31:10.198" v="3707" actId="1076"/>
          <ac:spMkLst>
            <pc:docMk/>
            <pc:sldMk cId="1172663582" sldId="1337"/>
            <ac:spMk id="2" creationId="{7E681E87-5E3C-4CDE-99D5-2EDFD44052BC}"/>
          </ac:spMkLst>
        </pc:spChg>
        <pc:spChg chg="mod">
          <ac:chgData name="Williams, Chad" userId="1bcb7dee-f052-467d-9754-a4d21caaa79d" providerId="ADAL" clId="{D92CC3D2-F0E7-477E-9B42-47511995EC9D}" dt="2024-04-13T23:42:51.370" v="4059" actId="20578"/>
          <ac:spMkLst>
            <pc:docMk/>
            <pc:sldMk cId="1172663582" sldId="1337"/>
            <ac:spMk id="3" creationId="{1626D2E9-5AF5-4D05-98DA-57F795A8AE70}"/>
          </ac:spMkLst>
        </pc:spChg>
        <pc:picChg chg="add mod modCrop">
          <ac:chgData name="Williams, Chad" userId="1bcb7dee-f052-467d-9754-a4d21caaa79d" providerId="ADAL" clId="{D92CC3D2-F0E7-477E-9B42-47511995EC9D}" dt="2024-04-13T23:30:52.235" v="3694" actId="732"/>
          <ac:picMkLst>
            <pc:docMk/>
            <pc:sldMk cId="1172663582" sldId="1337"/>
            <ac:picMk id="5" creationId="{3547B81D-3C45-D6FB-2D48-9EEE326271B1}"/>
          </ac:picMkLst>
        </pc:picChg>
        <pc:picChg chg="del">
          <ac:chgData name="Williams, Chad" userId="1bcb7dee-f052-467d-9754-a4d21caaa79d" providerId="ADAL" clId="{D92CC3D2-F0E7-477E-9B42-47511995EC9D}" dt="2024-04-13T23:29:18.275" v="3675" actId="478"/>
          <ac:picMkLst>
            <pc:docMk/>
            <pc:sldMk cId="1172663582" sldId="1337"/>
            <ac:picMk id="10242" creationId="{BE559CB4-CC0C-4E57-A306-6AF5B8BE73EB}"/>
          </ac:picMkLst>
        </pc:picChg>
      </pc:sldChg>
      <pc:sldChg chg="del replTag">
        <pc:chgData name="Williams, Chad" userId="1bcb7dee-f052-467d-9754-a4d21caaa79d" providerId="ADAL" clId="{D92CC3D2-F0E7-477E-9B42-47511995EC9D}" dt="2024-04-01T12:18:44.396" v="507" actId="47"/>
        <pc:sldMkLst>
          <pc:docMk/>
          <pc:sldMk cId="1669070514" sldId="1338"/>
        </pc:sldMkLst>
      </pc:sldChg>
      <pc:sldChg chg="del replTag delTag">
        <pc:chgData name="Williams, Chad" userId="1bcb7dee-f052-467d-9754-a4d21caaa79d" providerId="ADAL" clId="{D92CC3D2-F0E7-477E-9B42-47511995EC9D}" dt="2024-04-01T12:19:08.130" v="519" actId="47"/>
        <pc:sldMkLst>
          <pc:docMk/>
          <pc:sldMk cId="2987080983" sldId="1342"/>
        </pc:sldMkLst>
      </pc:sldChg>
      <pc:sldChg chg="del replTag delTag">
        <pc:chgData name="Williams, Chad" userId="1bcb7dee-f052-467d-9754-a4d21caaa79d" providerId="ADAL" clId="{D92CC3D2-F0E7-477E-9B42-47511995EC9D}" dt="2024-04-01T12:42:34.130" v="598" actId="47"/>
        <pc:sldMkLst>
          <pc:docMk/>
          <pc:sldMk cId="791246039" sldId="1345"/>
        </pc:sldMkLst>
      </pc:sldChg>
      <pc:sldChg chg="del replTag delTag">
        <pc:chgData name="Williams, Chad" userId="1bcb7dee-f052-467d-9754-a4d21caaa79d" providerId="ADAL" clId="{D92CC3D2-F0E7-477E-9B42-47511995EC9D}" dt="2024-04-01T12:42:13.074" v="593" actId="47"/>
        <pc:sldMkLst>
          <pc:docMk/>
          <pc:sldMk cId="1051747827" sldId="1346"/>
        </pc:sldMkLst>
      </pc:sldChg>
      <pc:sldChg chg="del replTag">
        <pc:chgData name="Williams, Chad" userId="1bcb7dee-f052-467d-9754-a4d21caaa79d" providerId="ADAL" clId="{D92CC3D2-F0E7-477E-9B42-47511995EC9D}" dt="2024-04-01T12:45:57.401" v="637" actId="2696"/>
        <pc:sldMkLst>
          <pc:docMk/>
          <pc:sldMk cId="169358956" sldId="1347"/>
        </pc:sldMkLst>
      </pc:sldChg>
      <pc:sldChg chg="add del replTag delTag">
        <pc:chgData name="Williams, Chad" userId="1bcb7dee-f052-467d-9754-a4d21caaa79d" providerId="ADAL" clId="{D92CC3D2-F0E7-477E-9B42-47511995EC9D}" dt="2024-04-13T22:31:38.955" v="3326" actId="2696"/>
        <pc:sldMkLst>
          <pc:docMk/>
          <pc:sldMk cId="1861049350" sldId="1347"/>
        </pc:sldMkLst>
      </pc:sldChg>
      <pc:sldChg chg="add del replTag delTag">
        <pc:chgData name="Williams, Chad" userId="1bcb7dee-f052-467d-9754-a4d21caaa79d" providerId="ADAL" clId="{D92CC3D2-F0E7-477E-9B42-47511995EC9D}" dt="2024-04-13T22:31:38.955" v="3326" actId="2696"/>
        <pc:sldMkLst>
          <pc:docMk/>
          <pc:sldMk cId="605496386" sldId="1350"/>
        </pc:sldMkLst>
      </pc:sldChg>
      <pc:sldChg chg="del replTag delTag">
        <pc:chgData name="Williams, Chad" userId="1bcb7dee-f052-467d-9754-a4d21caaa79d" providerId="ADAL" clId="{D92CC3D2-F0E7-477E-9B42-47511995EC9D}" dt="2024-04-01T12:45:57.401" v="637" actId="2696"/>
        <pc:sldMkLst>
          <pc:docMk/>
          <pc:sldMk cId="3525857814" sldId="1350"/>
        </pc:sldMkLst>
      </pc:sldChg>
      <pc:sldChg chg="add del setBg replTag delTag">
        <pc:chgData name="Williams, Chad" userId="1bcb7dee-f052-467d-9754-a4d21caaa79d" providerId="ADAL" clId="{D92CC3D2-F0E7-477E-9B42-47511995EC9D}" dt="2024-04-13T22:31:38.955" v="3326" actId="2696"/>
        <pc:sldMkLst>
          <pc:docMk/>
          <pc:sldMk cId="1018526071" sldId="1352"/>
        </pc:sldMkLst>
      </pc:sldChg>
      <pc:sldChg chg="del replTag">
        <pc:chgData name="Williams, Chad" userId="1bcb7dee-f052-467d-9754-a4d21caaa79d" providerId="ADAL" clId="{D92CC3D2-F0E7-477E-9B42-47511995EC9D}" dt="2024-04-01T12:45:57.401" v="637" actId="2696"/>
        <pc:sldMkLst>
          <pc:docMk/>
          <pc:sldMk cId="4242926326" sldId="1352"/>
        </pc:sldMkLst>
      </pc:sldChg>
      <pc:sldChg chg="del ord replTag delTag">
        <pc:chgData name="Williams, Chad" userId="1bcb7dee-f052-467d-9754-a4d21caaa79d" providerId="ADAL" clId="{D92CC3D2-F0E7-477E-9B42-47511995EC9D}" dt="2024-04-13T22:31:38.955" v="3326" actId="2696"/>
        <pc:sldMkLst>
          <pc:docMk/>
          <pc:sldMk cId="3219192678" sldId="1354"/>
        </pc:sldMkLst>
      </pc:sldChg>
      <pc:sldChg chg="del ord replTag delTag modNotesTx">
        <pc:chgData name="Williams, Chad" userId="1bcb7dee-f052-467d-9754-a4d21caaa79d" providerId="ADAL" clId="{D92CC3D2-F0E7-477E-9B42-47511995EC9D}" dt="2024-04-13T22:32:25.355" v="3379" actId="2696"/>
        <pc:sldMkLst>
          <pc:docMk/>
          <pc:sldMk cId="1054383780" sldId="1359"/>
        </pc:sldMkLst>
      </pc:sldChg>
      <pc:sldChg chg="modSp del mod ord replTag delTag modNotesTx">
        <pc:chgData name="Williams, Chad" userId="1bcb7dee-f052-467d-9754-a4d21caaa79d" providerId="ADAL" clId="{D92CC3D2-F0E7-477E-9B42-47511995EC9D}" dt="2024-04-13T22:32:40.711" v="3424" actId="2696"/>
        <pc:sldMkLst>
          <pc:docMk/>
          <pc:sldMk cId="3609913721" sldId="1360"/>
        </pc:sldMkLst>
        <pc:spChg chg="mod">
          <ac:chgData name="Williams, Chad" userId="1bcb7dee-f052-467d-9754-a4d21caaa79d" providerId="ADAL" clId="{D92CC3D2-F0E7-477E-9B42-47511995EC9D}" dt="2024-04-01T12:57:59.159" v="916" actId="20577"/>
          <ac:spMkLst>
            <pc:docMk/>
            <pc:sldMk cId="3609913721" sldId="1360"/>
            <ac:spMk id="5" creationId="{4FC15169-4255-4209-B734-6DF657733B42}"/>
          </ac:spMkLst>
        </pc:spChg>
      </pc:sldChg>
      <pc:sldChg chg="del replTag delTag">
        <pc:chgData name="Williams, Chad" userId="1bcb7dee-f052-467d-9754-a4d21caaa79d" providerId="ADAL" clId="{D92CC3D2-F0E7-477E-9B42-47511995EC9D}" dt="2024-04-01T12:45:57.401" v="637" actId="2696"/>
        <pc:sldMkLst>
          <pc:docMk/>
          <pc:sldMk cId="126564520" sldId="1363"/>
        </pc:sldMkLst>
      </pc:sldChg>
      <pc:sldChg chg="add del replTag delTag">
        <pc:chgData name="Williams, Chad" userId="1bcb7dee-f052-467d-9754-a4d21caaa79d" providerId="ADAL" clId="{D92CC3D2-F0E7-477E-9B42-47511995EC9D}" dt="2024-04-13T22:31:38.955" v="3326" actId="2696"/>
        <pc:sldMkLst>
          <pc:docMk/>
          <pc:sldMk cId="3885346983" sldId="1363"/>
        </pc:sldMkLst>
      </pc:sldChg>
      <pc:sldChg chg="del replTag delTag">
        <pc:chgData name="Williams, Chad" userId="1bcb7dee-f052-467d-9754-a4d21caaa79d" providerId="ADAL" clId="{D92CC3D2-F0E7-477E-9B42-47511995EC9D}" dt="2024-04-13T22:31:38.955" v="3326" actId="2696"/>
        <pc:sldMkLst>
          <pc:docMk/>
          <pc:sldMk cId="1695780398" sldId="1381"/>
        </pc:sldMkLst>
      </pc:sldChg>
      <pc:sldChg chg="del replTag">
        <pc:chgData name="Williams, Chad" userId="1bcb7dee-f052-467d-9754-a4d21caaa79d" providerId="ADAL" clId="{D92CC3D2-F0E7-477E-9B42-47511995EC9D}" dt="2024-04-13T22:31:38.955" v="3326" actId="2696"/>
        <pc:sldMkLst>
          <pc:docMk/>
          <pc:sldMk cId="2378767983" sldId="1383"/>
        </pc:sldMkLst>
      </pc:sldChg>
      <pc:sldChg chg="del replTag">
        <pc:chgData name="Williams, Chad" userId="1bcb7dee-f052-467d-9754-a4d21caaa79d" providerId="ADAL" clId="{D92CC3D2-F0E7-477E-9B42-47511995EC9D}" dt="2024-04-13T22:31:38.955" v="3326" actId="2696"/>
        <pc:sldMkLst>
          <pc:docMk/>
          <pc:sldMk cId="3323239979" sldId="1384"/>
        </pc:sldMkLst>
      </pc:sldChg>
      <pc:sldChg chg="add del replTag delTag">
        <pc:chgData name="Williams, Chad" userId="1bcb7dee-f052-467d-9754-a4d21caaa79d" providerId="ADAL" clId="{D92CC3D2-F0E7-477E-9B42-47511995EC9D}" dt="2024-04-13T22:31:38.955" v="3326" actId="2696"/>
        <pc:sldMkLst>
          <pc:docMk/>
          <pc:sldMk cId="683742704" sldId="1386"/>
        </pc:sldMkLst>
      </pc:sldChg>
      <pc:sldChg chg="del replTag delTag">
        <pc:chgData name="Williams, Chad" userId="1bcb7dee-f052-467d-9754-a4d21caaa79d" providerId="ADAL" clId="{D92CC3D2-F0E7-477E-9B42-47511995EC9D}" dt="2024-04-01T13:16:41.610" v="1120" actId="2696"/>
        <pc:sldMkLst>
          <pc:docMk/>
          <pc:sldMk cId="3772190282" sldId="1386"/>
        </pc:sldMkLst>
      </pc:sldChg>
      <pc:sldChg chg="add del replTag delTag">
        <pc:chgData name="Williams, Chad" userId="1bcb7dee-f052-467d-9754-a4d21caaa79d" providerId="ADAL" clId="{D92CC3D2-F0E7-477E-9B42-47511995EC9D}" dt="2024-04-13T22:31:38.955" v="3326" actId="2696"/>
        <pc:sldMkLst>
          <pc:docMk/>
          <pc:sldMk cId="2276982995" sldId="1388"/>
        </pc:sldMkLst>
      </pc:sldChg>
      <pc:sldChg chg="del replTag delTag">
        <pc:chgData name="Williams, Chad" userId="1bcb7dee-f052-467d-9754-a4d21caaa79d" providerId="ADAL" clId="{D92CC3D2-F0E7-477E-9B42-47511995EC9D}" dt="2024-04-01T13:16:41.610" v="1120" actId="2696"/>
        <pc:sldMkLst>
          <pc:docMk/>
          <pc:sldMk cId="3893323918" sldId="1388"/>
        </pc:sldMkLst>
      </pc:sldChg>
      <pc:sldChg chg="del replTag">
        <pc:chgData name="Williams, Chad" userId="1bcb7dee-f052-467d-9754-a4d21caaa79d" providerId="ADAL" clId="{D92CC3D2-F0E7-477E-9B42-47511995EC9D}" dt="2024-04-01T13:02:03.880" v="943" actId="47"/>
        <pc:sldMkLst>
          <pc:docMk/>
          <pc:sldMk cId="1928007577" sldId="1389"/>
        </pc:sldMkLst>
      </pc:sldChg>
      <pc:sldChg chg="delSp add del setBg replTag delTag delDesignElem">
        <pc:chgData name="Williams, Chad" userId="1bcb7dee-f052-467d-9754-a4d21caaa79d" providerId="ADAL" clId="{D92CC3D2-F0E7-477E-9B42-47511995EC9D}" dt="2024-04-13T22:31:38.955" v="3326" actId="2696"/>
        <pc:sldMkLst>
          <pc:docMk/>
          <pc:sldMk cId="393847292" sldId="1390"/>
        </pc:sldMkLst>
        <pc:spChg chg="del">
          <ac:chgData name="Williams, Chad" userId="1bcb7dee-f052-467d-9754-a4d21caaa79d" providerId="ADAL" clId="{D92CC3D2-F0E7-477E-9B42-47511995EC9D}" dt="2024-04-01T13:16:44.211" v="1125"/>
          <ac:spMkLst>
            <pc:docMk/>
            <pc:sldMk cId="393847292" sldId="1390"/>
            <ac:spMk id="9" creationId="{93FEF00D-88B3-1B3A-3693-ED4A7395698A}"/>
          </ac:spMkLst>
        </pc:spChg>
        <pc:spChg chg="del">
          <ac:chgData name="Williams, Chad" userId="1bcb7dee-f052-467d-9754-a4d21caaa79d" providerId="ADAL" clId="{D92CC3D2-F0E7-477E-9B42-47511995EC9D}" dt="2024-04-01T13:16:44.211" v="1125"/>
          <ac:spMkLst>
            <pc:docMk/>
            <pc:sldMk cId="393847292" sldId="1390"/>
            <ac:spMk id="11" creationId="{AD269DD0-19F9-93CB-40CE-A9A594A2A0EB}"/>
          </ac:spMkLst>
        </pc:spChg>
        <pc:spChg chg="del">
          <ac:chgData name="Williams, Chad" userId="1bcb7dee-f052-467d-9754-a4d21caaa79d" providerId="ADAL" clId="{D92CC3D2-F0E7-477E-9B42-47511995EC9D}" dt="2024-04-01T13:16:44.211" v="1125"/>
          <ac:spMkLst>
            <pc:docMk/>
            <pc:sldMk cId="393847292" sldId="1390"/>
            <ac:spMk id="13" creationId="{C6042445-99D3-6E12-18B6-63B45F921ADC}"/>
          </ac:spMkLst>
        </pc:spChg>
      </pc:sldChg>
      <pc:sldChg chg="del replTag delTag">
        <pc:chgData name="Williams, Chad" userId="1bcb7dee-f052-467d-9754-a4d21caaa79d" providerId="ADAL" clId="{D92CC3D2-F0E7-477E-9B42-47511995EC9D}" dt="2024-04-01T13:16:41.610" v="1120" actId="2696"/>
        <pc:sldMkLst>
          <pc:docMk/>
          <pc:sldMk cId="1795629612" sldId="1390"/>
        </pc:sldMkLst>
      </pc:sldChg>
      <pc:sldChg chg="del replTag">
        <pc:chgData name="Williams, Chad" userId="1bcb7dee-f052-467d-9754-a4d21caaa79d" providerId="ADAL" clId="{D92CC3D2-F0E7-477E-9B42-47511995EC9D}" dt="2024-04-01T13:14:39.601" v="1048" actId="47"/>
        <pc:sldMkLst>
          <pc:docMk/>
          <pc:sldMk cId="3782359780" sldId="1391"/>
        </pc:sldMkLst>
      </pc:sldChg>
      <pc:sldChg chg="del replTag delTag">
        <pc:chgData name="Williams, Chad" userId="1bcb7dee-f052-467d-9754-a4d21caaa79d" providerId="ADAL" clId="{D92CC3D2-F0E7-477E-9B42-47511995EC9D}" dt="2024-04-01T15:07:17.777" v="2104" actId="47"/>
        <pc:sldMkLst>
          <pc:docMk/>
          <pc:sldMk cId="3574336419" sldId="1392"/>
        </pc:sldMkLst>
      </pc:sldChg>
      <pc:sldChg chg="modSp del mod replTag delTag">
        <pc:chgData name="Williams, Chad" userId="1bcb7dee-f052-467d-9754-a4d21caaa79d" providerId="ADAL" clId="{D92CC3D2-F0E7-477E-9B42-47511995EC9D}" dt="2024-04-13T23:38:08.787" v="3862" actId="2696"/>
        <pc:sldMkLst>
          <pc:docMk/>
          <pc:sldMk cId="1397235960" sldId="1393"/>
        </pc:sldMkLst>
        <pc:spChg chg="mod">
          <ac:chgData name="Williams, Chad" userId="1bcb7dee-f052-467d-9754-a4d21caaa79d" providerId="ADAL" clId="{D92CC3D2-F0E7-477E-9B42-47511995EC9D}" dt="2024-04-13T23:19:46.915" v="3466"/>
          <ac:spMkLst>
            <pc:docMk/>
            <pc:sldMk cId="1397235960" sldId="1393"/>
            <ac:spMk id="2" creationId="{00000000-0000-0000-0000-000000000000}"/>
          </ac:spMkLst>
        </pc:spChg>
        <pc:spChg chg="mod">
          <ac:chgData name="Williams, Chad" userId="1bcb7dee-f052-467d-9754-a4d21caaa79d" providerId="ADAL" clId="{D92CC3D2-F0E7-477E-9B42-47511995EC9D}" dt="2024-04-13T23:19:47.325" v="3514" actId="27636"/>
          <ac:spMkLst>
            <pc:docMk/>
            <pc:sldMk cId="1397235960" sldId="1393"/>
            <ac:spMk id="3" creationId="{00000000-0000-0000-0000-000000000000}"/>
          </ac:spMkLst>
        </pc:spChg>
      </pc:sldChg>
      <pc:sldChg chg="del replTag">
        <pc:chgData name="Williams, Chad" userId="1bcb7dee-f052-467d-9754-a4d21caaa79d" providerId="ADAL" clId="{D92CC3D2-F0E7-477E-9B42-47511995EC9D}" dt="2024-04-01T12:09:18.961" v="76" actId="47"/>
        <pc:sldMkLst>
          <pc:docMk/>
          <pc:sldMk cId="1146358176" sldId="1394"/>
        </pc:sldMkLst>
      </pc:sldChg>
      <pc:sldChg chg="del replTag">
        <pc:chgData name="Williams, Chad" userId="1bcb7dee-f052-467d-9754-a4d21caaa79d" providerId="ADAL" clId="{D92CC3D2-F0E7-477E-9B42-47511995EC9D}" dt="2024-04-01T12:09:25.339" v="84" actId="47"/>
        <pc:sldMkLst>
          <pc:docMk/>
          <pc:sldMk cId="2082988712" sldId="1395"/>
        </pc:sldMkLst>
      </pc:sldChg>
      <pc:sldChg chg="del replTag">
        <pc:chgData name="Williams, Chad" userId="1bcb7dee-f052-467d-9754-a4d21caaa79d" providerId="ADAL" clId="{D92CC3D2-F0E7-477E-9B42-47511995EC9D}" dt="2024-04-01T12:09:27.212" v="88" actId="47"/>
        <pc:sldMkLst>
          <pc:docMk/>
          <pc:sldMk cId="2885163915" sldId="1396"/>
        </pc:sldMkLst>
      </pc:sldChg>
      <pc:sldChg chg="del replTag">
        <pc:chgData name="Williams, Chad" userId="1bcb7dee-f052-467d-9754-a4d21caaa79d" providerId="ADAL" clId="{D92CC3D2-F0E7-477E-9B42-47511995EC9D}" dt="2024-04-01T12:09:23.594" v="80" actId="47"/>
        <pc:sldMkLst>
          <pc:docMk/>
          <pc:sldMk cId="3505469656" sldId="1397"/>
        </pc:sldMkLst>
      </pc:sldChg>
      <pc:sldChg chg="add del replTag delTag">
        <pc:chgData name="Williams, Chad" userId="1bcb7dee-f052-467d-9754-a4d21caaa79d" providerId="ADAL" clId="{D92CC3D2-F0E7-477E-9B42-47511995EC9D}" dt="2024-04-13T22:31:38.955" v="3326" actId="2696"/>
        <pc:sldMkLst>
          <pc:docMk/>
          <pc:sldMk cId="336904804" sldId="1399"/>
        </pc:sldMkLst>
      </pc:sldChg>
      <pc:sldChg chg="del replTag">
        <pc:chgData name="Williams, Chad" userId="1bcb7dee-f052-467d-9754-a4d21caaa79d" providerId="ADAL" clId="{D92CC3D2-F0E7-477E-9B42-47511995EC9D}" dt="2024-04-01T12:45:57.401" v="637" actId="2696"/>
        <pc:sldMkLst>
          <pc:docMk/>
          <pc:sldMk cId="3998947340" sldId="1399"/>
        </pc:sldMkLst>
      </pc:sldChg>
      <pc:sldChg chg="del replTag">
        <pc:chgData name="Williams, Chad" userId="1bcb7dee-f052-467d-9754-a4d21caaa79d" providerId="ADAL" clId="{D92CC3D2-F0E7-477E-9B42-47511995EC9D}" dt="2024-04-01T13:02:05.321" v="947" actId="47"/>
        <pc:sldMkLst>
          <pc:docMk/>
          <pc:sldMk cId="2455386594" sldId="1400"/>
        </pc:sldMkLst>
      </pc:sldChg>
      <pc:sldChg chg="addSp modSp mod ord modClrScheme replTag delTag chgLayout modNotesTx">
        <pc:chgData name="Williams, Chad" userId="1bcb7dee-f052-467d-9754-a4d21caaa79d" providerId="ADAL" clId="{D92CC3D2-F0E7-477E-9B42-47511995EC9D}" dt="2024-04-29T15:06:15.579" v="6157" actId="20577"/>
        <pc:sldMkLst>
          <pc:docMk/>
          <pc:sldMk cId="1267631203" sldId="1401"/>
        </pc:sldMkLst>
        <pc:spChg chg="mod ord">
          <ac:chgData name="Williams, Chad" userId="1bcb7dee-f052-467d-9754-a4d21caaa79d" providerId="ADAL" clId="{D92CC3D2-F0E7-477E-9B42-47511995EC9D}" dt="2024-04-15T13:45:56.507" v="5253" actId="700"/>
          <ac:spMkLst>
            <pc:docMk/>
            <pc:sldMk cId="1267631203" sldId="1401"/>
            <ac:spMk id="2" creationId="{75C0A772-4650-36C4-C4A0-C5B19079E2BD}"/>
          </ac:spMkLst>
        </pc:spChg>
        <pc:spChg chg="add mod">
          <ac:chgData name="Williams, Chad" userId="1bcb7dee-f052-467d-9754-a4d21caaa79d" providerId="ADAL" clId="{D92CC3D2-F0E7-477E-9B42-47511995EC9D}" dt="2024-04-15T13:46:16.101" v="5262" actId="404"/>
          <ac:spMkLst>
            <pc:docMk/>
            <pc:sldMk cId="1267631203" sldId="1401"/>
            <ac:spMk id="4" creationId="{B40104CB-8D18-2950-1BF8-283915AE9F85}"/>
          </ac:spMkLst>
        </pc:spChg>
      </pc:sldChg>
      <pc:sldChg chg="del replTag">
        <pc:chgData name="Williams, Chad" userId="1bcb7dee-f052-467d-9754-a4d21caaa79d" providerId="ADAL" clId="{D92CC3D2-F0E7-477E-9B42-47511995EC9D}" dt="2024-04-01T13:02:12.635" v="963" actId="47"/>
        <pc:sldMkLst>
          <pc:docMk/>
          <pc:sldMk cId="71614032" sldId="1402"/>
        </pc:sldMkLst>
      </pc:sldChg>
      <pc:sldChg chg="del replTag">
        <pc:chgData name="Williams, Chad" userId="1bcb7dee-f052-467d-9754-a4d21caaa79d" providerId="ADAL" clId="{D92CC3D2-F0E7-477E-9B42-47511995EC9D}" dt="2024-04-01T13:14:40.498" v="1053" actId="47"/>
        <pc:sldMkLst>
          <pc:docMk/>
          <pc:sldMk cId="3359302855" sldId="1404"/>
        </pc:sldMkLst>
      </pc:sldChg>
      <pc:sldChg chg="del replTag delTag">
        <pc:chgData name="Williams, Chad" userId="1bcb7dee-f052-467d-9754-a4d21caaa79d" providerId="ADAL" clId="{D92CC3D2-F0E7-477E-9B42-47511995EC9D}" dt="2024-04-01T13:16:41.610" v="1120" actId="2696"/>
        <pc:sldMkLst>
          <pc:docMk/>
          <pc:sldMk cId="1143954864" sldId="1405"/>
        </pc:sldMkLst>
      </pc:sldChg>
      <pc:sldChg chg="add del setBg replTag delTag">
        <pc:chgData name="Williams, Chad" userId="1bcb7dee-f052-467d-9754-a4d21caaa79d" providerId="ADAL" clId="{D92CC3D2-F0E7-477E-9B42-47511995EC9D}" dt="2024-04-13T22:31:38.955" v="3326" actId="2696"/>
        <pc:sldMkLst>
          <pc:docMk/>
          <pc:sldMk cId="4117264656" sldId="1405"/>
        </pc:sldMkLst>
      </pc:sldChg>
      <pc:sldChg chg="del replTag delTag">
        <pc:chgData name="Williams, Chad" userId="1bcb7dee-f052-467d-9754-a4d21caaa79d" providerId="ADAL" clId="{D92CC3D2-F0E7-477E-9B42-47511995EC9D}" dt="2024-04-01T13:16:41.610" v="1120" actId="2696"/>
        <pc:sldMkLst>
          <pc:docMk/>
          <pc:sldMk cId="839774167" sldId="1406"/>
        </pc:sldMkLst>
      </pc:sldChg>
      <pc:sldChg chg="add del setBg replTag delTag">
        <pc:chgData name="Williams, Chad" userId="1bcb7dee-f052-467d-9754-a4d21caaa79d" providerId="ADAL" clId="{D92CC3D2-F0E7-477E-9B42-47511995EC9D}" dt="2024-04-13T22:31:38.955" v="3326" actId="2696"/>
        <pc:sldMkLst>
          <pc:docMk/>
          <pc:sldMk cId="2285778508" sldId="1406"/>
        </pc:sldMkLst>
      </pc:sldChg>
      <pc:sldChg chg="add del replTag delTag">
        <pc:chgData name="Williams, Chad" userId="1bcb7dee-f052-467d-9754-a4d21caaa79d" providerId="ADAL" clId="{D92CC3D2-F0E7-477E-9B42-47511995EC9D}" dt="2024-04-13T22:31:38.955" v="3326" actId="2696"/>
        <pc:sldMkLst>
          <pc:docMk/>
          <pc:sldMk cId="1655390709" sldId="1407"/>
        </pc:sldMkLst>
      </pc:sldChg>
      <pc:sldChg chg="del replTag delTag">
        <pc:chgData name="Williams, Chad" userId="1bcb7dee-f052-467d-9754-a4d21caaa79d" providerId="ADAL" clId="{D92CC3D2-F0E7-477E-9B42-47511995EC9D}" dt="2024-04-01T13:16:41.610" v="1120" actId="2696"/>
        <pc:sldMkLst>
          <pc:docMk/>
          <pc:sldMk cId="2856910438" sldId="1407"/>
        </pc:sldMkLst>
      </pc:sldChg>
      <pc:sldChg chg="del replTag delTag">
        <pc:chgData name="Williams, Chad" userId="1bcb7dee-f052-467d-9754-a4d21caaa79d" providerId="ADAL" clId="{D92CC3D2-F0E7-477E-9B42-47511995EC9D}" dt="2024-04-01T13:16:41.610" v="1120" actId="2696"/>
        <pc:sldMkLst>
          <pc:docMk/>
          <pc:sldMk cId="30393662" sldId="1408"/>
        </pc:sldMkLst>
      </pc:sldChg>
      <pc:sldChg chg="add del replTag delTag">
        <pc:chgData name="Williams, Chad" userId="1bcb7dee-f052-467d-9754-a4d21caaa79d" providerId="ADAL" clId="{D92CC3D2-F0E7-477E-9B42-47511995EC9D}" dt="2024-04-13T22:31:38.955" v="3326" actId="2696"/>
        <pc:sldMkLst>
          <pc:docMk/>
          <pc:sldMk cId="3062306764" sldId="1408"/>
        </pc:sldMkLst>
      </pc:sldChg>
      <pc:sldChg chg="del replTag delTag">
        <pc:chgData name="Williams, Chad" userId="1bcb7dee-f052-467d-9754-a4d21caaa79d" providerId="ADAL" clId="{D92CC3D2-F0E7-477E-9B42-47511995EC9D}" dt="2024-04-01T13:16:41.610" v="1120" actId="2696"/>
        <pc:sldMkLst>
          <pc:docMk/>
          <pc:sldMk cId="858880978" sldId="1411"/>
        </pc:sldMkLst>
      </pc:sldChg>
      <pc:sldChg chg="add del replTag delTag">
        <pc:chgData name="Williams, Chad" userId="1bcb7dee-f052-467d-9754-a4d21caaa79d" providerId="ADAL" clId="{D92CC3D2-F0E7-477E-9B42-47511995EC9D}" dt="2024-04-13T22:31:38.955" v="3326" actId="2696"/>
        <pc:sldMkLst>
          <pc:docMk/>
          <pc:sldMk cId="1201175668" sldId="1411"/>
        </pc:sldMkLst>
      </pc:sldChg>
      <pc:sldChg chg="add del replTag delTag">
        <pc:chgData name="Williams, Chad" userId="1bcb7dee-f052-467d-9754-a4d21caaa79d" providerId="ADAL" clId="{D92CC3D2-F0E7-477E-9B42-47511995EC9D}" dt="2024-04-13T22:31:38.955" v="3326" actId="2696"/>
        <pc:sldMkLst>
          <pc:docMk/>
          <pc:sldMk cId="418195210" sldId="1412"/>
        </pc:sldMkLst>
      </pc:sldChg>
      <pc:sldChg chg="del replTag delTag">
        <pc:chgData name="Williams, Chad" userId="1bcb7dee-f052-467d-9754-a4d21caaa79d" providerId="ADAL" clId="{D92CC3D2-F0E7-477E-9B42-47511995EC9D}" dt="2024-04-01T13:16:41.610" v="1120" actId="2696"/>
        <pc:sldMkLst>
          <pc:docMk/>
          <pc:sldMk cId="2311468476" sldId="1412"/>
        </pc:sldMkLst>
      </pc:sldChg>
      <pc:sldChg chg="modSp del mod replTag delTag">
        <pc:chgData name="Williams, Chad" userId="1bcb7dee-f052-467d-9754-a4d21caaa79d" providerId="ADAL" clId="{D92CC3D2-F0E7-477E-9B42-47511995EC9D}" dt="2024-04-13T23:57:51.567" v="4382" actId="2696"/>
        <pc:sldMkLst>
          <pc:docMk/>
          <pc:sldMk cId="2424314386" sldId="1413"/>
        </pc:sldMkLst>
        <pc:spChg chg="mod">
          <ac:chgData name="Williams, Chad" userId="1bcb7dee-f052-467d-9754-a4d21caaa79d" providerId="ADAL" clId="{D92CC3D2-F0E7-477E-9B42-47511995EC9D}" dt="2024-04-13T23:19:46.915" v="3466"/>
          <ac:spMkLst>
            <pc:docMk/>
            <pc:sldMk cId="2424314386" sldId="1413"/>
            <ac:spMk id="2" creationId="{00000000-0000-0000-0000-000000000000}"/>
          </ac:spMkLst>
        </pc:spChg>
        <pc:spChg chg="mod">
          <ac:chgData name="Williams, Chad" userId="1bcb7dee-f052-467d-9754-a4d21caaa79d" providerId="ADAL" clId="{D92CC3D2-F0E7-477E-9B42-47511995EC9D}" dt="2024-04-13T23:19:47.348" v="3515" actId="27636"/>
          <ac:spMkLst>
            <pc:docMk/>
            <pc:sldMk cId="2424314386" sldId="1413"/>
            <ac:spMk id="3" creationId="{00000000-0000-0000-0000-000000000000}"/>
          </ac:spMkLst>
        </pc:spChg>
      </pc:sldChg>
      <pc:sldChg chg="del replTag delTag">
        <pc:chgData name="Williams, Chad" userId="1bcb7dee-f052-467d-9754-a4d21caaa79d" providerId="ADAL" clId="{D92CC3D2-F0E7-477E-9B42-47511995EC9D}" dt="2024-04-13T22:31:38.955" v="3326" actId="2696"/>
        <pc:sldMkLst>
          <pc:docMk/>
          <pc:sldMk cId="870188258" sldId="1420"/>
        </pc:sldMkLst>
      </pc:sldChg>
      <pc:sldChg chg="del replTag">
        <pc:chgData name="Williams, Chad" userId="1bcb7dee-f052-467d-9754-a4d21caaa79d" providerId="ADAL" clId="{D92CC3D2-F0E7-477E-9B42-47511995EC9D}" dt="2024-04-13T22:31:38.955" v="3326" actId="2696"/>
        <pc:sldMkLst>
          <pc:docMk/>
          <pc:sldMk cId="3592240857" sldId="1421"/>
        </pc:sldMkLst>
      </pc:sldChg>
      <pc:sldChg chg="del replTag">
        <pc:chgData name="Williams, Chad" userId="1bcb7dee-f052-467d-9754-a4d21caaa79d" providerId="ADAL" clId="{D92CC3D2-F0E7-477E-9B42-47511995EC9D}" dt="2024-04-13T22:31:38.955" v="3326" actId="2696"/>
        <pc:sldMkLst>
          <pc:docMk/>
          <pc:sldMk cId="3445200107" sldId="1422"/>
        </pc:sldMkLst>
      </pc:sldChg>
      <pc:sldChg chg="del replTag">
        <pc:chgData name="Williams, Chad" userId="1bcb7dee-f052-467d-9754-a4d21caaa79d" providerId="ADAL" clId="{D92CC3D2-F0E7-477E-9B42-47511995EC9D}" dt="2024-04-13T22:31:38.955" v="3326" actId="2696"/>
        <pc:sldMkLst>
          <pc:docMk/>
          <pc:sldMk cId="599198203" sldId="1423"/>
        </pc:sldMkLst>
      </pc:sldChg>
      <pc:sldChg chg="add del replTag delTag">
        <pc:chgData name="Williams, Chad" userId="1bcb7dee-f052-467d-9754-a4d21caaa79d" providerId="ADAL" clId="{D92CC3D2-F0E7-477E-9B42-47511995EC9D}" dt="2024-04-13T22:31:38.955" v="3326" actId="2696"/>
        <pc:sldMkLst>
          <pc:docMk/>
          <pc:sldMk cId="1365527031" sldId="1426"/>
        </pc:sldMkLst>
      </pc:sldChg>
      <pc:sldChg chg="del replTag delTag">
        <pc:chgData name="Williams, Chad" userId="1bcb7dee-f052-467d-9754-a4d21caaa79d" providerId="ADAL" clId="{D92CC3D2-F0E7-477E-9B42-47511995EC9D}" dt="2024-04-01T13:16:41.610" v="1120" actId="2696"/>
        <pc:sldMkLst>
          <pc:docMk/>
          <pc:sldMk cId="1387737238" sldId="1426"/>
        </pc:sldMkLst>
      </pc:sldChg>
      <pc:sldChg chg="del replTag">
        <pc:chgData name="Williams, Chad" userId="1bcb7dee-f052-467d-9754-a4d21caaa79d" providerId="ADAL" clId="{D92CC3D2-F0E7-477E-9B42-47511995EC9D}" dt="2024-04-13T22:31:38.955" v="3326" actId="2696"/>
        <pc:sldMkLst>
          <pc:docMk/>
          <pc:sldMk cId="4176260660" sldId="1427"/>
        </pc:sldMkLst>
      </pc:sldChg>
      <pc:sldChg chg="del replTag">
        <pc:chgData name="Williams, Chad" userId="1bcb7dee-f052-467d-9754-a4d21caaa79d" providerId="ADAL" clId="{D92CC3D2-F0E7-477E-9B42-47511995EC9D}" dt="2024-04-13T22:31:38.955" v="3326" actId="2696"/>
        <pc:sldMkLst>
          <pc:docMk/>
          <pc:sldMk cId="1910781540" sldId="1428"/>
        </pc:sldMkLst>
      </pc:sldChg>
      <pc:sldChg chg="del replTag">
        <pc:chgData name="Williams, Chad" userId="1bcb7dee-f052-467d-9754-a4d21caaa79d" providerId="ADAL" clId="{D92CC3D2-F0E7-477E-9B42-47511995EC9D}" dt="2024-04-13T22:31:38.955" v="3326" actId="2696"/>
        <pc:sldMkLst>
          <pc:docMk/>
          <pc:sldMk cId="3781959103" sldId="1429"/>
        </pc:sldMkLst>
      </pc:sldChg>
      <pc:sldChg chg="del replTag">
        <pc:chgData name="Williams, Chad" userId="1bcb7dee-f052-467d-9754-a4d21caaa79d" providerId="ADAL" clId="{D92CC3D2-F0E7-477E-9B42-47511995EC9D}" dt="2024-04-13T22:31:38.955" v="3326" actId="2696"/>
        <pc:sldMkLst>
          <pc:docMk/>
          <pc:sldMk cId="126701778" sldId="1430"/>
        </pc:sldMkLst>
      </pc:sldChg>
      <pc:sldChg chg="del replTag">
        <pc:chgData name="Williams, Chad" userId="1bcb7dee-f052-467d-9754-a4d21caaa79d" providerId="ADAL" clId="{D92CC3D2-F0E7-477E-9B42-47511995EC9D}" dt="2024-04-01T12:06:33.849" v="28" actId="47"/>
        <pc:sldMkLst>
          <pc:docMk/>
          <pc:sldMk cId="691435868" sldId="1432"/>
        </pc:sldMkLst>
      </pc:sldChg>
      <pc:sldChg chg="del replTag">
        <pc:chgData name="Williams, Chad" userId="1bcb7dee-f052-467d-9754-a4d21caaa79d" providerId="ADAL" clId="{D92CC3D2-F0E7-477E-9B42-47511995EC9D}" dt="2024-04-01T12:06:46.968" v="38" actId="47"/>
        <pc:sldMkLst>
          <pc:docMk/>
          <pc:sldMk cId="2842877728" sldId="1433"/>
        </pc:sldMkLst>
      </pc:sldChg>
      <pc:sldChg chg="del replTag">
        <pc:chgData name="Williams, Chad" userId="1bcb7dee-f052-467d-9754-a4d21caaa79d" providerId="ADAL" clId="{D92CC3D2-F0E7-477E-9B42-47511995EC9D}" dt="2024-04-01T12:06:54.666" v="46" actId="47"/>
        <pc:sldMkLst>
          <pc:docMk/>
          <pc:sldMk cId="3455411664" sldId="1434"/>
        </pc:sldMkLst>
      </pc:sldChg>
      <pc:sldChg chg="del replTag">
        <pc:chgData name="Williams, Chad" userId="1bcb7dee-f052-467d-9754-a4d21caaa79d" providerId="ADAL" clId="{D92CC3D2-F0E7-477E-9B42-47511995EC9D}" dt="2024-04-01T12:14:10.699" v="176" actId="47"/>
        <pc:sldMkLst>
          <pc:docMk/>
          <pc:sldMk cId="3329863636" sldId="1435"/>
        </pc:sldMkLst>
      </pc:sldChg>
      <pc:sldChg chg="del replTag delTag modNotesTx">
        <pc:chgData name="Williams, Chad" userId="1bcb7dee-f052-467d-9754-a4d21caaa79d" providerId="ADAL" clId="{D92CC3D2-F0E7-477E-9B42-47511995EC9D}" dt="2024-04-13T22:29:26.605" v="3251" actId="2696"/>
        <pc:sldMkLst>
          <pc:docMk/>
          <pc:sldMk cId="302146898" sldId="1436"/>
        </pc:sldMkLst>
      </pc:sldChg>
      <pc:sldChg chg="modSp del mod replTag delTag">
        <pc:chgData name="Williams, Chad" userId="1bcb7dee-f052-467d-9754-a4d21caaa79d" providerId="ADAL" clId="{D92CC3D2-F0E7-477E-9B42-47511995EC9D}" dt="2024-04-13T23:31:55.550" v="3722" actId="2696"/>
        <pc:sldMkLst>
          <pc:docMk/>
          <pc:sldMk cId="683358825" sldId="1437"/>
        </pc:sldMkLst>
        <pc:spChg chg="mod">
          <ac:chgData name="Williams, Chad" userId="1bcb7dee-f052-467d-9754-a4d21caaa79d" providerId="ADAL" clId="{D92CC3D2-F0E7-477E-9B42-47511995EC9D}" dt="2024-04-01T12:35:00.302" v="547" actId="20577"/>
          <ac:spMkLst>
            <pc:docMk/>
            <pc:sldMk cId="683358825" sldId="1437"/>
            <ac:spMk id="2" creationId="{00000000-0000-0000-0000-000000000000}"/>
          </ac:spMkLst>
        </pc:spChg>
      </pc:sldChg>
      <pc:sldChg chg="del replTag">
        <pc:chgData name="Williams, Chad" userId="1bcb7dee-f052-467d-9754-a4d21caaa79d" providerId="ADAL" clId="{D92CC3D2-F0E7-477E-9B42-47511995EC9D}" dt="2024-04-01T12:18:46.207" v="511" actId="47"/>
        <pc:sldMkLst>
          <pc:docMk/>
          <pc:sldMk cId="2499716893" sldId="1438"/>
        </pc:sldMkLst>
      </pc:sldChg>
      <pc:sldChg chg="del replTag delTag">
        <pc:chgData name="Williams, Chad" userId="1bcb7dee-f052-467d-9754-a4d21caaa79d" providerId="ADAL" clId="{D92CC3D2-F0E7-477E-9B42-47511995EC9D}" dt="2024-04-01T13:01:33.648" v="931" actId="47"/>
        <pc:sldMkLst>
          <pc:docMk/>
          <pc:sldMk cId="1494233109" sldId="1440"/>
        </pc:sldMkLst>
      </pc:sldChg>
      <pc:sldChg chg="del replTag">
        <pc:chgData name="Williams, Chad" userId="1bcb7dee-f052-467d-9754-a4d21caaa79d" providerId="ADAL" clId="{D92CC3D2-F0E7-477E-9B42-47511995EC9D}" dt="2024-04-01T13:01:37.344" v="939" actId="47"/>
        <pc:sldMkLst>
          <pc:docMk/>
          <pc:sldMk cId="3991860172" sldId="1441"/>
        </pc:sldMkLst>
      </pc:sldChg>
      <pc:sldChg chg="del replTag">
        <pc:chgData name="Williams, Chad" userId="1bcb7dee-f052-467d-9754-a4d21caaa79d" providerId="ADAL" clId="{D92CC3D2-F0E7-477E-9B42-47511995EC9D}" dt="2024-04-01T13:02:09.623" v="955" actId="47"/>
        <pc:sldMkLst>
          <pc:docMk/>
          <pc:sldMk cId="3300457308" sldId="1442"/>
        </pc:sldMkLst>
      </pc:sldChg>
      <pc:sldChg chg="del replTag">
        <pc:chgData name="Williams, Chad" userId="1bcb7dee-f052-467d-9754-a4d21caaa79d" providerId="ADAL" clId="{D92CC3D2-F0E7-477E-9B42-47511995EC9D}" dt="2024-04-01T13:01:36.139" v="935" actId="47"/>
        <pc:sldMkLst>
          <pc:docMk/>
          <pc:sldMk cId="2944016785" sldId="1443"/>
        </pc:sldMkLst>
      </pc:sldChg>
      <pc:sldChg chg="del replTag">
        <pc:chgData name="Williams, Chad" userId="1bcb7dee-f052-467d-9754-a4d21caaa79d" providerId="ADAL" clId="{D92CC3D2-F0E7-477E-9B42-47511995EC9D}" dt="2024-04-01T13:02:06.323" v="951" actId="47"/>
        <pc:sldMkLst>
          <pc:docMk/>
          <pc:sldMk cId="2384729819" sldId="1444"/>
        </pc:sldMkLst>
      </pc:sldChg>
      <pc:sldChg chg="del replTag">
        <pc:chgData name="Williams, Chad" userId="1bcb7dee-f052-467d-9754-a4d21caaa79d" providerId="ADAL" clId="{D92CC3D2-F0E7-477E-9B42-47511995EC9D}" dt="2024-04-01T12:42:52.819" v="618" actId="47"/>
        <pc:sldMkLst>
          <pc:docMk/>
          <pc:sldMk cId="3352647119" sldId="1445"/>
        </pc:sldMkLst>
      </pc:sldChg>
      <pc:sldChg chg="del replTag">
        <pc:chgData name="Williams, Chad" userId="1bcb7dee-f052-467d-9754-a4d21caaa79d" providerId="ADAL" clId="{D92CC3D2-F0E7-477E-9B42-47511995EC9D}" dt="2024-04-01T13:02:11.427" v="959" actId="47"/>
        <pc:sldMkLst>
          <pc:docMk/>
          <pc:sldMk cId="780635506" sldId="1447"/>
        </pc:sldMkLst>
      </pc:sldChg>
      <pc:sldChg chg="modSp mod ord replTag delTag modNotesTx">
        <pc:chgData name="Williams, Chad" userId="1bcb7dee-f052-467d-9754-a4d21caaa79d" providerId="ADAL" clId="{D92CC3D2-F0E7-477E-9B42-47511995EC9D}" dt="2024-04-29T15:04:40.095" v="6017" actId="20577"/>
        <pc:sldMkLst>
          <pc:docMk/>
          <pc:sldMk cId="1768062528" sldId="1449"/>
        </pc:sldMkLst>
        <pc:spChg chg="mod">
          <ac:chgData name="Williams, Chad" userId="1bcb7dee-f052-467d-9754-a4d21caaa79d" providerId="ADAL" clId="{D92CC3D2-F0E7-477E-9B42-47511995EC9D}" dt="2024-04-13T23:19:46.915" v="3466"/>
          <ac:spMkLst>
            <pc:docMk/>
            <pc:sldMk cId="1768062528" sldId="1449"/>
            <ac:spMk id="2" creationId="{C9DEE88A-96BB-A0C6-C2D7-0586CA541DCA}"/>
          </ac:spMkLst>
        </pc:spChg>
        <pc:spChg chg="mod">
          <ac:chgData name="Williams, Chad" userId="1bcb7dee-f052-467d-9754-a4d21caaa79d" providerId="ADAL" clId="{D92CC3D2-F0E7-477E-9B42-47511995EC9D}" dt="2024-04-13T23:19:46.915" v="3466"/>
          <ac:spMkLst>
            <pc:docMk/>
            <pc:sldMk cId="1768062528" sldId="1449"/>
            <ac:spMk id="3" creationId="{99FABBF6-FF40-046A-DCB5-51826BB108D0}"/>
          </ac:spMkLst>
        </pc:spChg>
      </pc:sldChg>
      <pc:sldChg chg="del replTag delTag">
        <pc:chgData name="Williams, Chad" userId="1bcb7dee-f052-467d-9754-a4d21caaa79d" providerId="ADAL" clId="{D92CC3D2-F0E7-477E-9B42-47511995EC9D}" dt="2024-04-01T13:16:41.610" v="1120" actId="2696"/>
        <pc:sldMkLst>
          <pc:docMk/>
          <pc:sldMk cId="1653850376" sldId="1450"/>
        </pc:sldMkLst>
      </pc:sldChg>
      <pc:sldChg chg="add del replTag delTag">
        <pc:chgData name="Williams, Chad" userId="1bcb7dee-f052-467d-9754-a4d21caaa79d" providerId="ADAL" clId="{D92CC3D2-F0E7-477E-9B42-47511995EC9D}" dt="2024-04-13T22:31:38.955" v="3326" actId="2696"/>
        <pc:sldMkLst>
          <pc:docMk/>
          <pc:sldMk cId="3845183704" sldId="1450"/>
        </pc:sldMkLst>
      </pc:sldChg>
      <pc:sldChg chg="del replTag delTag">
        <pc:chgData name="Williams, Chad" userId="1bcb7dee-f052-467d-9754-a4d21caaa79d" providerId="ADAL" clId="{D92CC3D2-F0E7-477E-9B42-47511995EC9D}" dt="2024-04-01T13:16:41.610" v="1120" actId="2696"/>
        <pc:sldMkLst>
          <pc:docMk/>
          <pc:sldMk cId="582444945" sldId="1451"/>
        </pc:sldMkLst>
      </pc:sldChg>
      <pc:sldChg chg="add del replTag delTag">
        <pc:chgData name="Williams, Chad" userId="1bcb7dee-f052-467d-9754-a4d21caaa79d" providerId="ADAL" clId="{D92CC3D2-F0E7-477E-9B42-47511995EC9D}" dt="2024-04-13T22:31:38.955" v="3326" actId="2696"/>
        <pc:sldMkLst>
          <pc:docMk/>
          <pc:sldMk cId="3820359168" sldId="1451"/>
        </pc:sldMkLst>
      </pc:sldChg>
      <pc:sldChg chg="del replTag delTag">
        <pc:chgData name="Williams, Chad" userId="1bcb7dee-f052-467d-9754-a4d21caaa79d" providerId="ADAL" clId="{D92CC3D2-F0E7-477E-9B42-47511995EC9D}" dt="2024-04-01T13:16:41.610" v="1120" actId="2696"/>
        <pc:sldMkLst>
          <pc:docMk/>
          <pc:sldMk cId="1272978492" sldId="1453"/>
        </pc:sldMkLst>
      </pc:sldChg>
      <pc:sldChg chg="add del replTag delTag">
        <pc:chgData name="Williams, Chad" userId="1bcb7dee-f052-467d-9754-a4d21caaa79d" providerId="ADAL" clId="{D92CC3D2-F0E7-477E-9B42-47511995EC9D}" dt="2024-04-13T22:31:38.955" v="3326" actId="2696"/>
        <pc:sldMkLst>
          <pc:docMk/>
          <pc:sldMk cId="2532310121" sldId="1453"/>
        </pc:sldMkLst>
      </pc:sldChg>
      <pc:sldChg chg="del replTag">
        <pc:chgData name="Williams, Chad" userId="1bcb7dee-f052-467d-9754-a4d21caaa79d" providerId="ADAL" clId="{D92CC3D2-F0E7-477E-9B42-47511995EC9D}" dt="2024-04-13T22:31:38.955" v="3326" actId="2696"/>
        <pc:sldMkLst>
          <pc:docMk/>
          <pc:sldMk cId="1148597655" sldId="1454"/>
        </pc:sldMkLst>
      </pc:sldChg>
      <pc:sldChg chg="del replTag delTag">
        <pc:chgData name="Williams, Chad" userId="1bcb7dee-f052-467d-9754-a4d21caaa79d" providerId="ADAL" clId="{D92CC3D2-F0E7-477E-9B42-47511995EC9D}" dt="2024-04-01T13:16:41.610" v="1120" actId="2696"/>
        <pc:sldMkLst>
          <pc:docMk/>
          <pc:sldMk cId="407553718" sldId="1455"/>
        </pc:sldMkLst>
      </pc:sldChg>
      <pc:sldChg chg="add del replTag delTag">
        <pc:chgData name="Williams, Chad" userId="1bcb7dee-f052-467d-9754-a4d21caaa79d" providerId="ADAL" clId="{D92CC3D2-F0E7-477E-9B42-47511995EC9D}" dt="2024-04-13T22:31:38.955" v="3326" actId="2696"/>
        <pc:sldMkLst>
          <pc:docMk/>
          <pc:sldMk cId="939221248" sldId="1455"/>
        </pc:sldMkLst>
      </pc:sldChg>
      <pc:sldChg chg="addSp modSp add mod ord replTag delTag modNotesTx">
        <pc:chgData name="Williams, Chad" userId="1bcb7dee-f052-467d-9754-a4d21caaa79d" providerId="ADAL" clId="{D92CC3D2-F0E7-477E-9B42-47511995EC9D}" dt="2024-04-29T15:04:05.576" v="5996"/>
        <pc:sldMkLst>
          <pc:docMk/>
          <pc:sldMk cId="2419994952" sldId="1456"/>
        </pc:sldMkLst>
        <pc:spChg chg="mod">
          <ac:chgData name="Williams, Chad" userId="1bcb7dee-f052-467d-9754-a4d21caaa79d" providerId="ADAL" clId="{D92CC3D2-F0E7-477E-9B42-47511995EC9D}" dt="2024-04-13T23:35:02.915" v="3818" actId="1076"/>
          <ac:spMkLst>
            <pc:docMk/>
            <pc:sldMk cId="2419994952" sldId="1456"/>
            <ac:spMk id="2" creationId="{33B5BF6C-61CD-0E78-CF31-ABDAFEBDDC65}"/>
          </ac:spMkLst>
        </pc:spChg>
        <pc:graphicFrameChg chg="add mod modGraphic">
          <ac:chgData name="Williams, Chad" userId="1bcb7dee-f052-467d-9754-a4d21caaa79d" providerId="ADAL" clId="{D92CC3D2-F0E7-477E-9B42-47511995EC9D}" dt="2024-04-13T23:34:05.321" v="3802" actId="1076"/>
          <ac:graphicFrameMkLst>
            <pc:docMk/>
            <pc:sldMk cId="2419994952" sldId="1456"/>
            <ac:graphicFrameMk id="3" creationId="{0755A14F-51B0-E9BD-DC07-54316384C704}"/>
          </ac:graphicFrameMkLst>
        </pc:graphicFrameChg>
        <pc:graphicFrameChg chg="mod modGraphic">
          <ac:chgData name="Williams, Chad" userId="1bcb7dee-f052-467d-9754-a4d21caaa79d" providerId="ADAL" clId="{D92CC3D2-F0E7-477E-9B42-47511995EC9D}" dt="2024-04-13T23:34:48.700" v="3817" actId="404"/>
          <ac:graphicFrameMkLst>
            <pc:docMk/>
            <pc:sldMk cId="2419994952" sldId="1456"/>
            <ac:graphicFrameMk id="4" creationId="{E22F22B0-CCDA-25DD-D3AB-A58F0179408D}"/>
          </ac:graphicFrameMkLst>
        </pc:graphicFrameChg>
      </pc:sldChg>
      <pc:sldChg chg="modSp add del mod replTag delTag modNotesTx">
        <pc:chgData name="Williams, Chad" userId="1bcb7dee-f052-467d-9754-a4d21caaa79d" providerId="ADAL" clId="{D92CC3D2-F0E7-477E-9B42-47511995EC9D}" dt="2024-04-13T22:32:40.711" v="3424" actId="2696"/>
        <pc:sldMkLst>
          <pc:docMk/>
          <pc:sldMk cId="2568682712" sldId="1457"/>
        </pc:sldMkLst>
        <pc:spChg chg="mod">
          <ac:chgData name="Williams, Chad" userId="1bcb7dee-f052-467d-9754-a4d21caaa79d" providerId="ADAL" clId="{D92CC3D2-F0E7-477E-9B42-47511995EC9D}" dt="2024-04-01T12:55:38.413" v="854"/>
          <ac:spMkLst>
            <pc:docMk/>
            <pc:sldMk cId="2568682712" sldId="1457"/>
            <ac:spMk id="2" creationId="{2AD65DAB-F42F-161A-2F21-919720014D99}"/>
          </ac:spMkLst>
        </pc:spChg>
        <pc:spChg chg="mod">
          <ac:chgData name="Williams, Chad" userId="1bcb7dee-f052-467d-9754-a4d21caaa79d" providerId="ADAL" clId="{D92CC3D2-F0E7-477E-9B42-47511995EC9D}" dt="2024-04-01T12:57:01.892" v="879" actId="20577"/>
          <ac:spMkLst>
            <pc:docMk/>
            <pc:sldMk cId="2568682712" sldId="1457"/>
            <ac:spMk id="107" creationId="{3878B732-BB09-AD81-B26E-C8643885294B}"/>
          </ac:spMkLst>
        </pc:spChg>
      </pc:sldChg>
      <pc:sldChg chg="addSp delSp add del setBg replTag delTag delDesignElem">
        <pc:chgData name="Williams, Chad" userId="1bcb7dee-f052-467d-9754-a4d21caaa79d" providerId="ADAL" clId="{D92CC3D2-F0E7-477E-9B42-47511995EC9D}" dt="2024-04-13T22:32:40.711" v="3424" actId="2696"/>
        <pc:sldMkLst>
          <pc:docMk/>
          <pc:sldMk cId="0" sldId="1458"/>
        </pc:sldMkLst>
        <pc:spChg chg="add del">
          <ac:chgData name="Williams, Chad" userId="1bcb7dee-f052-467d-9754-a4d21caaa79d" providerId="ADAL" clId="{D92CC3D2-F0E7-477E-9B42-47511995EC9D}" dt="2024-04-01T13:17:32.809" v="1275"/>
          <ac:spMkLst>
            <pc:docMk/>
            <pc:sldMk cId="0" sldId="1458"/>
            <ac:spMk id="136" creationId="{DDBA86CC-34C3-43C1-B328-62490FE69046}"/>
          </ac:spMkLst>
        </pc:spChg>
        <pc:spChg chg="add del">
          <ac:chgData name="Williams, Chad" userId="1bcb7dee-f052-467d-9754-a4d21caaa79d" providerId="ADAL" clId="{D92CC3D2-F0E7-477E-9B42-47511995EC9D}" dt="2024-04-01T13:17:32.809" v="1275"/>
          <ac:spMkLst>
            <pc:docMk/>
            <pc:sldMk cId="0" sldId="1458"/>
            <ac:spMk id="138" creationId="{9CF4C9D6-90BC-48A0-91E8-0F0373CA11B5}"/>
          </ac:spMkLst>
        </pc:spChg>
      </pc:sldChg>
      <pc:sldChg chg="modSp add mod replTag delTag modNotesTx">
        <pc:chgData name="Williams, Chad" userId="1bcb7dee-f052-467d-9754-a4d21caaa79d" providerId="ADAL" clId="{D92CC3D2-F0E7-477E-9B42-47511995EC9D}" dt="2024-04-29T15:06:30.743" v="6165" actId="20577"/>
        <pc:sldMkLst>
          <pc:docMk/>
          <pc:sldMk cId="3892198944" sldId="1459"/>
        </pc:sldMkLst>
        <pc:spChg chg="mod">
          <ac:chgData name="Williams, Chad" userId="1bcb7dee-f052-467d-9754-a4d21caaa79d" providerId="ADAL" clId="{D92CC3D2-F0E7-477E-9B42-47511995EC9D}" dt="2024-04-01T13:38:03.656" v="1506" actId="20577"/>
          <ac:spMkLst>
            <pc:docMk/>
            <pc:sldMk cId="3892198944" sldId="1459"/>
            <ac:spMk id="2" creationId="{E53C9A9B-4764-87A8-3059-6CFEE5C5373B}"/>
          </ac:spMkLst>
        </pc:spChg>
        <pc:spChg chg="mod">
          <ac:chgData name="Williams, Chad" userId="1bcb7dee-f052-467d-9754-a4d21caaa79d" providerId="ADAL" clId="{D92CC3D2-F0E7-477E-9B42-47511995EC9D}" dt="2024-04-15T13:56:24.329" v="5742" actId="20577"/>
          <ac:spMkLst>
            <pc:docMk/>
            <pc:sldMk cId="3892198944" sldId="1459"/>
            <ac:spMk id="3" creationId="{B638BA15-3D11-5E09-09E3-E143BB1ACA5E}"/>
          </ac:spMkLst>
        </pc:spChg>
      </pc:sldChg>
      <pc:sldChg chg="modSp add mod ord replTag delTag">
        <pc:chgData name="Williams, Chad" userId="1bcb7dee-f052-467d-9754-a4d21caaa79d" providerId="ADAL" clId="{D92CC3D2-F0E7-477E-9B42-47511995EC9D}" dt="2024-04-29T15:06:31.838" v="6167"/>
        <pc:sldMkLst>
          <pc:docMk/>
          <pc:sldMk cId="996411119" sldId="1460"/>
        </pc:sldMkLst>
        <pc:spChg chg="mod">
          <ac:chgData name="Williams, Chad" userId="1bcb7dee-f052-467d-9754-a4d21caaa79d" providerId="ADAL" clId="{D92CC3D2-F0E7-477E-9B42-47511995EC9D}" dt="2024-04-01T17:34:04.875" v="2505" actId="20577"/>
          <ac:spMkLst>
            <pc:docMk/>
            <pc:sldMk cId="996411119" sldId="1460"/>
            <ac:spMk id="2" creationId="{0DCF6973-FC13-731E-1751-524DA9F80621}"/>
          </ac:spMkLst>
        </pc:spChg>
        <pc:graphicFrameChg chg="mod">
          <ac:chgData name="Williams, Chad" userId="1bcb7dee-f052-467d-9754-a4d21caaa79d" providerId="ADAL" clId="{D92CC3D2-F0E7-477E-9B42-47511995EC9D}" dt="2024-04-13T23:58:19.301" v="4389" actId="12100"/>
          <ac:graphicFrameMkLst>
            <pc:docMk/>
            <pc:sldMk cId="996411119" sldId="1460"/>
            <ac:graphicFrameMk id="5" creationId="{26B0AA41-CA62-B40B-2A64-B7D16D817365}"/>
          </ac:graphicFrameMkLst>
        </pc:graphicFrameChg>
      </pc:sldChg>
      <pc:sldChg chg="addSp delSp modSp new mod replTag delTag">
        <pc:chgData name="Williams, Chad" userId="1bcb7dee-f052-467d-9754-a4d21caaa79d" providerId="ADAL" clId="{D92CC3D2-F0E7-477E-9B42-47511995EC9D}" dt="2024-04-29T20:54:56.433" v="6300"/>
        <pc:sldMkLst>
          <pc:docMk/>
          <pc:sldMk cId="1615703249" sldId="1461"/>
        </pc:sldMkLst>
        <pc:spChg chg="add mod">
          <ac:chgData name="Williams, Chad" userId="1bcb7dee-f052-467d-9754-a4d21caaa79d" providerId="ADAL" clId="{D92CC3D2-F0E7-477E-9B42-47511995EC9D}" dt="2024-04-13T23:59:57.881" v="4458" actId="20577"/>
          <ac:spMkLst>
            <pc:docMk/>
            <pc:sldMk cId="1615703249" sldId="1461"/>
            <ac:spMk id="2" creationId="{5308818C-0254-8216-AC69-639E753E96EC}"/>
          </ac:spMkLst>
        </pc:spChg>
        <pc:spChg chg="add mod">
          <ac:chgData name="Williams, Chad" userId="1bcb7dee-f052-467d-9754-a4d21caaa79d" providerId="ADAL" clId="{D92CC3D2-F0E7-477E-9B42-47511995EC9D}" dt="2024-04-29T15:09:01.184" v="6259" actId="14100"/>
          <ac:spMkLst>
            <pc:docMk/>
            <pc:sldMk cId="1615703249" sldId="1461"/>
            <ac:spMk id="3" creationId="{3F9BADE4-347A-B9DE-C928-24BAD132170E}"/>
          </ac:spMkLst>
        </pc:spChg>
        <pc:spChg chg="add mod">
          <ac:chgData name="Williams, Chad" userId="1bcb7dee-f052-467d-9754-a4d21caaa79d" providerId="ADAL" clId="{D92CC3D2-F0E7-477E-9B42-47511995EC9D}" dt="2024-04-29T15:09:05.431" v="6260" actId="1076"/>
          <ac:spMkLst>
            <pc:docMk/>
            <pc:sldMk cId="1615703249" sldId="1461"/>
            <ac:spMk id="4" creationId="{039876F5-FF7A-E490-0E46-3D5BA87A2099}"/>
          </ac:spMkLst>
        </pc:spChg>
        <pc:spChg chg="add del mod">
          <ac:chgData name="Williams, Chad" userId="1bcb7dee-f052-467d-9754-a4d21caaa79d" providerId="ADAL" clId="{D92CC3D2-F0E7-477E-9B42-47511995EC9D}" dt="2024-04-29T20:54:46.830" v="6294" actId="478"/>
          <ac:spMkLst>
            <pc:docMk/>
            <pc:sldMk cId="1615703249" sldId="1461"/>
            <ac:spMk id="5" creationId="{4AE78BC4-AD50-7F49-36CE-375788E02E25}"/>
          </ac:spMkLst>
        </pc:spChg>
        <pc:spChg chg="add del mod">
          <ac:chgData name="Williams, Chad" userId="1bcb7dee-f052-467d-9754-a4d21caaa79d" providerId="ADAL" clId="{D92CC3D2-F0E7-477E-9B42-47511995EC9D}" dt="2024-04-29T20:54:53.281" v="6298" actId="478"/>
          <ac:spMkLst>
            <pc:docMk/>
            <pc:sldMk cId="1615703249" sldId="1461"/>
            <ac:spMk id="6" creationId="{CA0C9CC4-3161-8972-5CD4-72D802511575}"/>
          </ac:spMkLst>
        </pc:spChg>
        <pc:spChg chg="add del mod">
          <ac:chgData name="Williams, Chad" userId="1bcb7dee-f052-467d-9754-a4d21caaa79d" providerId="ADAL" clId="{D92CC3D2-F0E7-477E-9B42-47511995EC9D}" dt="2024-04-29T20:54:53.281" v="6298" actId="478"/>
          <ac:spMkLst>
            <pc:docMk/>
            <pc:sldMk cId="1615703249" sldId="1461"/>
            <ac:spMk id="7" creationId="{A10D4D6F-0A02-9742-1337-11CCCEF155CE}"/>
          </ac:spMkLst>
        </pc:spChg>
        <pc:spChg chg="add del mod">
          <ac:chgData name="Williams, Chad" userId="1bcb7dee-f052-467d-9754-a4d21caaa79d" providerId="ADAL" clId="{D92CC3D2-F0E7-477E-9B42-47511995EC9D}" dt="2024-04-29T20:54:49.883" v="6297" actId="478"/>
          <ac:spMkLst>
            <pc:docMk/>
            <pc:sldMk cId="1615703249" sldId="1461"/>
            <ac:spMk id="10" creationId="{37E6B18F-B1F6-7C3C-CF12-0EA40C65F823}"/>
          </ac:spMkLst>
        </pc:spChg>
        <pc:picChg chg="add del mod">
          <ac:chgData name="Williams, Chad" userId="1bcb7dee-f052-467d-9754-a4d21caaa79d" providerId="ADAL" clId="{D92CC3D2-F0E7-477E-9B42-47511995EC9D}" dt="2024-04-29T20:54:53.281" v="6298" actId="478"/>
          <ac:picMkLst>
            <pc:docMk/>
            <pc:sldMk cId="1615703249" sldId="1461"/>
            <ac:picMk id="8" creationId="{66A4B1C2-F3CB-9F81-6978-9CC08DA5D6F0}"/>
          </ac:picMkLst>
        </pc:picChg>
        <pc:picChg chg="add del mod">
          <ac:chgData name="Williams, Chad" userId="1bcb7dee-f052-467d-9754-a4d21caaa79d" providerId="ADAL" clId="{D92CC3D2-F0E7-477E-9B42-47511995EC9D}" dt="2024-04-29T20:54:47.797" v="6295" actId="478"/>
          <ac:picMkLst>
            <pc:docMk/>
            <pc:sldMk cId="1615703249" sldId="1461"/>
            <ac:picMk id="9" creationId="{75EB7F90-F0D8-7AA3-853D-E00DA443301C}"/>
          </ac:picMkLst>
        </pc:picChg>
      </pc:sldChg>
      <pc:sldChg chg="modSp add del mod replTag delTag">
        <pc:chgData name="Williams, Chad" userId="1bcb7dee-f052-467d-9754-a4d21caaa79d" providerId="ADAL" clId="{D92CC3D2-F0E7-477E-9B42-47511995EC9D}" dt="2024-04-13T23:59:24.618" v="4398" actId="2696"/>
        <pc:sldMkLst>
          <pc:docMk/>
          <pc:sldMk cId="2236349121" sldId="1462"/>
        </pc:sldMkLst>
        <pc:spChg chg="mod">
          <ac:chgData name="Williams, Chad" userId="1bcb7dee-f052-467d-9754-a4d21caaa79d" providerId="ADAL" clId="{D92CC3D2-F0E7-477E-9B42-47511995EC9D}" dt="2024-04-01T17:34:17.641" v="2524" actId="20577"/>
          <ac:spMkLst>
            <pc:docMk/>
            <pc:sldMk cId="2236349121" sldId="1462"/>
            <ac:spMk id="2" creationId="{37643F4A-30A7-9E1E-4863-1A798FAA5FDB}"/>
          </ac:spMkLst>
        </pc:spChg>
      </pc:sldChg>
      <pc:sldChg chg="add replTag delTag modNotesTx">
        <pc:chgData name="Williams, Chad" userId="1bcb7dee-f052-467d-9754-a4d21caaa79d" providerId="ADAL" clId="{D92CC3D2-F0E7-477E-9B42-47511995EC9D}" dt="2024-04-29T15:03:40.823" v="5968"/>
        <pc:sldMkLst>
          <pc:docMk/>
          <pc:sldMk cId="459304847" sldId="1463"/>
        </pc:sldMkLst>
      </pc:sldChg>
      <pc:sldChg chg="addSp delSp add del replTag delTag">
        <pc:chgData name="Williams, Chad" userId="1bcb7dee-f052-467d-9754-a4d21caaa79d" providerId="ADAL" clId="{D92CC3D2-F0E7-477E-9B42-47511995EC9D}" dt="2024-04-13T22:08:38.914" v="2659" actId="2696"/>
        <pc:sldMkLst>
          <pc:docMk/>
          <pc:sldMk cId="2181250354" sldId="1463"/>
        </pc:sldMkLst>
        <pc:spChg chg="add del">
          <ac:chgData name="Williams, Chad" userId="1bcb7dee-f052-467d-9754-a4d21caaa79d" providerId="ADAL" clId="{D92CC3D2-F0E7-477E-9B42-47511995EC9D}" dt="2024-04-13T22:08:31.439" v="2648" actId="478"/>
          <ac:spMkLst>
            <pc:docMk/>
            <pc:sldMk cId="2181250354" sldId="1463"/>
            <ac:spMk id="10" creationId="{2206CC01-75E7-4CB0-BFB8-AF056AE11835}"/>
          </ac:spMkLst>
        </pc:spChg>
      </pc:sldChg>
      <pc:sldChg chg="add del replTag delTag">
        <pc:chgData name="Williams, Chad" userId="1bcb7dee-f052-467d-9754-a4d21caaa79d" providerId="ADAL" clId="{D92CC3D2-F0E7-477E-9B42-47511995EC9D}" dt="2024-04-13T22:02:52.384" v="2573" actId="2696"/>
        <pc:sldMkLst>
          <pc:docMk/>
          <pc:sldMk cId="2258373102" sldId="1463"/>
        </pc:sldMkLst>
      </pc:sldChg>
      <pc:sldChg chg="addSp delSp add del setBg replTag delTag delDesignElem modNotesTx">
        <pc:chgData name="Williams, Chad" userId="1bcb7dee-f052-467d-9754-a4d21caaa79d" providerId="ADAL" clId="{D92CC3D2-F0E7-477E-9B42-47511995EC9D}" dt="2024-04-29T15:05:05.451" v="6054"/>
        <pc:sldMkLst>
          <pc:docMk/>
          <pc:sldMk cId="0" sldId="1464"/>
        </pc:sldMkLst>
        <pc:spChg chg="add del">
          <ac:chgData name="Williams, Chad" userId="1bcb7dee-f052-467d-9754-a4d21caaa79d" providerId="ADAL" clId="{D92CC3D2-F0E7-477E-9B42-47511995EC9D}" dt="2024-04-13T22:26:09.955" v="3132"/>
          <ac:spMkLst>
            <pc:docMk/>
            <pc:sldMk cId="0" sldId="1464"/>
            <ac:spMk id="72" creationId="{923E8915-D2AA-4327-A45A-972C3CA9574B}"/>
          </ac:spMkLst>
        </pc:spChg>
        <pc:spChg chg="add del">
          <ac:chgData name="Williams, Chad" userId="1bcb7dee-f052-467d-9754-a4d21caaa79d" providerId="ADAL" clId="{D92CC3D2-F0E7-477E-9B42-47511995EC9D}" dt="2024-04-13T22:26:09.955" v="3132"/>
          <ac:spMkLst>
            <pc:docMk/>
            <pc:sldMk cId="0" sldId="1464"/>
            <ac:spMk id="74" creationId="{8302FC3C-9804-4950-B721-5FD704BA6065}"/>
          </ac:spMkLst>
        </pc:spChg>
        <pc:spChg chg="add del">
          <ac:chgData name="Williams, Chad" userId="1bcb7dee-f052-467d-9754-a4d21caaa79d" providerId="ADAL" clId="{D92CC3D2-F0E7-477E-9B42-47511995EC9D}" dt="2024-04-13T22:26:09.955" v="3132"/>
          <ac:spMkLst>
            <pc:docMk/>
            <pc:sldMk cId="0" sldId="1464"/>
            <ac:spMk id="80" creationId="{F3798573-F27B-47EB-8EA4-7EE34954C2D6}"/>
          </ac:spMkLst>
        </pc:spChg>
        <pc:picChg chg="add del">
          <ac:chgData name="Williams, Chad" userId="1bcb7dee-f052-467d-9754-a4d21caaa79d" providerId="ADAL" clId="{D92CC3D2-F0E7-477E-9B42-47511995EC9D}" dt="2024-04-13T22:26:09.955" v="3132"/>
          <ac:picMkLst>
            <pc:docMk/>
            <pc:sldMk cId="0" sldId="1464"/>
            <ac:picMk id="78" creationId="{3BC6EBB2-9BDC-4075-BA6B-43A9FBF9C86C}"/>
          </ac:picMkLst>
        </pc:picChg>
        <pc:cxnChg chg="add del">
          <ac:chgData name="Williams, Chad" userId="1bcb7dee-f052-467d-9754-a4d21caaa79d" providerId="ADAL" clId="{D92CC3D2-F0E7-477E-9B42-47511995EC9D}" dt="2024-04-13T22:26:09.955" v="3132"/>
          <ac:cxnSpMkLst>
            <pc:docMk/>
            <pc:sldMk cId="0" sldId="1464"/>
            <ac:cxnSpMk id="76" creationId="{6B9695BD-ECF6-49CA-8877-8C493193C65D}"/>
          </ac:cxnSpMkLst>
        </pc:cxnChg>
      </pc:sldChg>
      <pc:sldChg chg="addSp delSp add del setBg replTag delTag delDesignElem modNotesTx">
        <pc:chgData name="Williams, Chad" userId="1bcb7dee-f052-467d-9754-a4d21caaa79d" providerId="ADAL" clId="{D92CC3D2-F0E7-477E-9B42-47511995EC9D}" dt="2024-04-29T15:05:08.130" v="6059"/>
        <pc:sldMkLst>
          <pc:docMk/>
          <pc:sldMk cId="0" sldId="1465"/>
        </pc:sldMkLst>
        <pc:spChg chg="add del">
          <ac:chgData name="Williams, Chad" userId="1bcb7dee-f052-467d-9754-a4d21caaa79d" providerId="ADAL" clId="{D92CC3D2-F0E7-477E-9B42-47511995EC9D}" dt="2024-04-13T22:26:09.955" v="3132"/>
          <ac:spMkLst>
            <pc:docMk/>
            <pc:sldMk cId="0" sldId="1465"/>
            <ac:spMk id="72" creationId="{74CD14DB-BB81-479F-A1FC-1C75640E9F84}"/>
          </ac:spMkLst>
        </pc:spChg>
        <pc:spChg chg="add del">
          <ac:chgData name="Williams, Chad" userId="1bcb7dee-f052-467d-9754-a4d21caaa79d" providerId="ADAL" clId="{D92CC3D2-F0E7-477E-9B42-47511995EC9D}" dt="2024-04-13T22:26:09.955" v="3132"/>
          <ac:spMkLst>
            <pc:docMk/>
            <pc:sldMk cId="0" sldId="1465"/>
            <ac:spMk id="74" creationId="{C943A91B-7CA7-4592-A975-73B1BF8C4C74}"/>
          </ac:spMkLst>
        </pc:spChg>
        <pc:spChg chg="add del">
          <ac:chgData name="Williams, Chad" userId="1bcb7dee-f052-467d-9754-a4d21caaa79d" providerId="ADAL" clId="{D92CC3D2-F0E7-477E-9B42-47511995EC9D}" dt="2024-04-13T22:26:09.955" v="3132"/>
          <ac:spMkLst>
            <pc:docMk/>
            <pc:sldMk cId="0" sldId="1465"/>
            <ac:spMk id="76" creationId="{EC471314-E46A-414B-8D91-74880E84F187}"/>
          </ac:spMkLst>
        </pc:spChg>
        <pc:spChg chg="add del">
          <ac:chgData name="Williams, Chad" userId="1bcb7dee-f052-467d-9754-a4d21caaa79d" providerId="ADAL" clId="{D92CC3D2-F0E7-477E-9B42-47511995EC9D}" dt="2024-04-13T22:26:09.955" v="3132"/>
          <ac:spMkLst>
            <pc:docMk/>
            <pc:sldMk cId="0" sldId="1465"/>
            <ac:spMk id="78" creationId="{6A681326-1C9D-44A3-A627-3871BDAE4127}"/>
          </ac:spMkLst>
        </pc:spChg>
      </pc:sldChg>
      <pc:sldChg chg="addSp delSp add del setBg replTag delTag delDesignElem modNotesTx">
        <pc:chgData name="Williams, Chad" userId="1bcb7dee-f052-467d-9754-a4d21caaa79d" providerId="ADAL" clId="{D92CC3D2-F0E7-477E-9B42-47511995EC9D}" dt="2024-04-29T15:05:10.230" v="6064"/>
        <pc:sldMkLst>
          <pc:docMk/>
          <pc:sldMk cId="0" sldId="1466"/>
        </pc:sldMkLst>
        <pc:spChg chg="add del">
          <ac:chgData name="Williams, Chad" userId="1bcb7dee-f052-467d-9754-a4d21caaa79d" providerId="ADAL" clId="{D92CC3D2-F0E7-477E-9B42-47511995EC9D}" dt="2024-04-13T22:26:09.955" v="3132"/>
          <ac:spMkLst>
            <pc:docMk/>
            <pc:sldMk cId="0" sldId="1466"/>
            <ac:spMk id="136" creationId="{DDBA86CC-34C3-43C1-B328-62490FE69046}"/>
          </ac:spMkLst>
        </pc:spChg>
        <pc:spChg chg="add del">
          <ac:chgData name="Williams, Chad" userId="1bcb7dee-f052-467d-9754-a4d21caaa79d" providerId="ADAL" clId="{D92CC3D2-F0E7-477E-9B42-47511995EC9D}" dt="2024-04-13T22:26:09.955" v="3132"/>
          <ac:spMkLst>
            <pc:docMk/>
            <pc:sldMk cId="0" sldId="1466"/>
            <ac:spMk id="138" creationId="{9CF4C9D6-90BC-48A0-91E8-0F0373CA11B5}"/>
          </ac:spMkLst>
        </pc:spChg>
      </pc:sldChg>
      <pc:sldChg chg="replTag delTag modNotesTx">
        <pc:chgData name="Williams, Chad" userId="1bcb7dee-f052-467d-9754-a4d21caaa79d" providerId="ADAL" clId="{D92CC3D2-F0E7-477E-9B42-47511995EC9D}" dt="2024-04-29T15:05:12.441" v="6069"/>
        <pc:sldMkLst>
          <pc:docMk/>
          <pc:sldMk cId="286297521" sldId="1467"/>
        </pc:sldMkLst>
      </pc:sldChg>
      <pc:sldChg chg="addSp delSp add del setBg replTag delTag delDesignElem">
        <pc:chgData name="Williams, Chad" userId="1bcb7dee-f052-467d-9754-a4d21caaa79d" providerId="ADAL" clId="{D92CC3D2-F0E7-477E-9B42-47511995EC9D}" dt="2024-04-13T22:26:09.955" v="3132"/>
        <pc:sldMkLst>
          <pc:docMk/>
          <pc:sldMk cId="2854956585" sldId="1467"/>
        </pc:sldMkLst>
        <pc:spChg chg="add del">
          <ac:chgData name="Williams, Chad" userId="1bcb7dee-f052-467d-9754-a4d21caaa79d" providerId="ADAL" clId="{D92CC3D2-F0E7-477E-9B42-47511995EC9D}" dt="2024-04-13T22:26:09.955" v="3132"/>
          <ac:spMkLst>
            <pc:docMk/>
            <pc:sldMk cId="2854956585" sldId="1467"/>
            <ac:spMk id="72" creationId="{DE27238C-8EAF-4098-86E6-7723B7DAE601}"/>
          </ac:spMkLst>
        </pc:spChg>
        <pc:spChg chg="add del">
          <ac:chgData name="Williams, Chad" userId="1bcb7dee-f052-467d-9754-a4d21caaa79d" providerId="ADAL" clId="{D92CC3D2-F0E7-477E-9B42-47511995EC9D}" dt="2024-04-13T22:26:09.955" v="3132"/>
          <ac:spMkLst>
            <pc:docMk/>
            <pc:sldMk cId="2854956585" sldId="1467"/>
            <ac:spMk id="74" creationId="{992F97B1-1891-4FCC-9E5F-BA97EDB48F89}"/>
          </ac:spMkLst>
        </pc:spChg>
        <pc:spChg chg="add del">
          <ac:chgData name="Williams, Chad" userId="1bcb7dee-f052-467d-9754-a4d21caaa79d" providerId="ADAL" clId="{D92CC3D2-F0E7-477E-9B42-47511995EC9D}" dt="2024-04-13T22:26:09.955" v="3132"/>
          <ac:spMkLst>
            <pc:docMk/>
            <pc:sldMk cId="2854956585" sldId="1467"/>
            <ac:spMk id="76" creationId="{78C6C821-FEE1-4EB6-9590-C021440C77DE}"/>
          </ac:spMkLst>
        </pc:spChg>
        <pc:spChg chg="add del">
          <ac:chgData name="Williams, Chad" userId="1bcb7dee-f052-467d-9754-a4d21caaa79d" providerId="ADAL" clId="{D92CC3D2-F0E7-477E-9B42-47511995EC9D}" dt="2024-04-13T22:26:09.955" v="3132"/>
          <ac:spMkLst>
            <pc:docMk/>
            <pc:sldMk cId="2854956585" sldId="1467"/>
            <ac:spMk id="78" creationId="{B61A74B3-E247-44D4-8C48-FAE8E2056401}"/>
          </ac:spMkLst>
        </pc:spChg>
      </pc:sldChg>
      <pc:sldChg chg="addSp delSp add del setBg replTag delTag delDesignElem">
        <pc:chgData name="Williams, Chad" userId="1bcb7dee-f052-467d-9754-a4d21caaa79d" providerId="ADAL" clId="{D92CC3D2-F0E7-477E-9B42-47511995EC9D}" dt="2024-04-13T22:26:09.955" v="3132"/>
        <pc:sldMkLst>
          <pc:docMk/>
          <pc:sldMk cId="1507784811" sldId="1468"/>
        </pc:sldMkLst>
        <pc:spChg chg="add del">
          <ac:chgData name="Williams, Chad" userId="1bcb7dee-f052-467d-9754-a4d21caaa79d" providerId="ADAL" clId="{D92CC3D2-F0E7-477E-9B42-47511995EC9D}" dt="2024-04-13T22:26:09.955" v="3132"/>
          <ac:spMkLst>
            <pc:docMk/>
            <pc:sldMk cId="1507784811" sldId="1468"/>
            <ac:spMk id="19" creationId="{DDBA86CC-34C3-43C1-B328-62490FE69046}"/>
          </ac:spMkLst>
        </pc:spChg>
        <pc:spChg chg="add del">
          <ac:chgData name="Williams, Chad" userId="1bcb7dee-f052-467d-9754-a4d21caaa79d" providerId="ADAL" clId="{D92CC3D2-F0E7-477E-9B42-47511995EC9D}" dt="2024-04-13T22:26:09.955" v="3132"/>
          <ac:spMkLst>
            <pc:docMk/>
            <pc:sldMk cId="1507784811" sldId="1468"/>
            <ac:spMk id="21" creationId="{9CF4C9D6-90BC-48A0-91E8-0F0373CA11B5}"/>
          </ac:spMkLst>
        </pc:spChg>
      </pc:sldChg>
      <pc:sldChg chg="replTag delTag modNotesTx">
        <pc:chgData name="Williams, Chad" userId="1bcb7dee-f052-467d-9754-a4d21caaa79d" providerId="ADAL" clId="{D92CC3D2-F0E7-477E-9B42-47511995EC9D}" dt="2024-04-29T15:05:14.323" v="6074"/>
        <pc:sldMkLst>
          <pc:docMk/>
          <pc:sldMk cId="3430508055" sldId="1468"/>
        </pc:sldMkLst>
      </pc:sldChg>
      <pc:sldChg chg="addSp delSp modSp add del mod setBg replTag delTag delDesignElem modNotesTx">
        <pc:chgData name="Williams, Chad" userId="1bcb7dee-f052-467d-9754-a4d21caaa79d" providerId="ADAL" clId="{D92CC3D2-F0E7-477E-9B42-47511995EC9D}" dt="2024-04-29T15:05:16.522" v="6079"/>
        <pc:sldMkLst>
          <pc:docMk/>
          <pc:sldMk cId="0" sldId="1469"/>
        </pc:sldMkLst>
        <pc:spChg chg="mod">
          <ac:chgData name="Williams, Chad" userId="1bcb7dee-f052-467d-9754-a4d21caaa79d" providerId="ADAL" clId="{D92CC3D2-F0E7-477E-9B42-47511995EC9D}" dt="2024-04-13T22:26:08.105" v="3081" actId="27636"/>
          <ac:spMkLst>
            <pc:docMk/>
            <pc:sldMk cId="0" sldId="1469"/>
            <ac:spMk id="5" creationId="{28338BA6-88B9-4D46-AEB2-3351360359DC}"/>
          </ac:spMkLst>
        </pc:spChg>
        <pc:spChg chg="add del">
          <ac:chgData name="Williams, Chad" userId="1bcb7dee-f052-467d-9754-a4d21caaa79d" providerId="ADAL" clId="{D92CC3D2-F0E7-477E-9B42-47511995EC9D}" dt="2024-04-13T22:26:09.955" v="3132"/>
          <ac:spMkLst>
            <pc:docMk/>
            <pc:sldMk cId="0" sldId="1469"/>
            <ac:spMk id="72" creationId="{DE27238C-8EAF-4098-86E6-7723B7DAE601}"/>
          </ac:spMkLst>
        </pc:spChg>
        <pc:spChg chg="add del">
          <ac:chgData name="Williams, Chad" userId="1bcb7dee-f052-467d-9754-a4d21caaa79d" providerId="ADAL" clId="{D92CC3D2-F0E7-477E-9B42-47511995EC9D}" dt="2024-04-13T22:26:09.955" v="3132"/>
          <ac:spMkLst>
            <pc:docMk/>
            <pc:sldMk cId="0" sldId="1469"/>
            <ac:spMk id="74" creationId="{992F97B1-1891-4FCC-9E5F-BA97EDB48F89}"/>
          </ac:spMkLst>
        </pc:spChg>
        <pc:spChg chg="add del">
          <ac:chgData name="Williams, Chad" userId="1bcb7dee-f052-467d-9754-a4d21caaa79d" providerId="ADAL" clId="{D92CC3D2-F0E7-477E-9B42-47511995EC9D}" dt="2024-04-13T22:26:09.955" v="3132"/>
          <ac:spMkLst>
            <pc:docMk/>
            <pc:sldMk cId="0" sldId="1469"/>
            <ac:spMk id="76" creationId="{78C6C821-FEE1-4EB6-9590-C021440C77DE}"/>
          </ac:spMkLst>
        </pc:spChg>
        <pc:spChg chg="add del">
          <ac:chgData name="Williams, Chad" userId="1bcb7dee-f052-467d-9754-a4d21caaa79d" providerId="ADAL" clId="{D92CC3D2-F0E7-477E-9B42-47511995EC9D}" dt="2024-04-13T22:26:09.955" v="3132"/>
          <ac:spMkLst>
            <pc:docMk/>
            <pc:sldMk cId="0" sldId="1469"/>
            <ac:spMk id="78" creationId="{B61A74B3-E247-44D4-8C48-FAE8E2056401}"/>
          </ac:spMkLst>
        </pc:spChg>
      </pc:sldChg>
      <pc:sldChg chg="add del replTag delTag">
        <pc:chgData name="Williams, Chad" userId="1bcb7dee-f052-467d-9754-a4d21caaa79d" providerId="ADAL" clId="{D92CC3D2-F0E7-477E-9B42-47511995EC9D}" dt="2024-04-13T22:26:09.955" v="3132"/>
        <pc:sldMkLst>
          <pc:docMk/>
          <pc:sldMk cId="1963354572" sldId="1470"/>
        </pc:sldMkLst>
      </pc:sldChg>
      <pc:sldChg chg="replTag delTag modNotesTx">
        <pc:chgData name="Williams, Chad" userId="1bcb7dee-f052-467d-9754-a4d21caaa79d" providerId="ADAL" clId="{D92CC3D2-F0E7-477E-9B42-47511995EC9D}" dt="2024-04-29T15:05:19.223" v="6084"/>
        <pc:sldMkLst>
          <pc:docMk/>
          <pc:sldMk cId="2959121539" sldId="1470"/>
        </pc:sldMkLst>
      </pc:sldChg>
      <pc:sldChg chg="replTag delTag modNotesTx">
        <pc:chgData name="Williams, Chad" userId="1bcb7dee-f052-467d-9754-a4d21caaa79d" providerId="ADAL" clId="{D92CC3D2-F0E7-477E-9B42-47511995EC9D}" dt="2024-04-29T15:05:21.816" v="6089"/>
        <pc:sldMkLst>
          <pc:docMk/>
          <pc:sldMk cId="3242516855" sldId="1471"/>
        </pc:sldMkLst>
      </pc:sldChg>
      <pc:sldChg chg="add del replTag delTag">
        <pc:chgData name="Williams, Chad" userId="1bcb7dee-f052-467d-9754-a4d21caaa79d" providerId="ADAL" clId="{D92CC3D2-F0E7-477E-9B42-47511995EC9D}" dt="2024-04-13T22:26:09.955" v="3132"/>
        <pc:sldMkLst>
          <pc:docMk/>
          <pc:sldMk cId="3343684115" sldId="1471"/>
        </pc:sldMkLst>
      </pc:sldChg>
      <pc:sldChg chg="modSp add del mod replTag delTag">
        <pc:chgData name="Williams, Chad" userId="1bcb7dee-f052-467d-9754-a4d21caaa79d" providerId="ADAL" clId="{D92CC3D2-F0E7-477E-9B42-47511995EC9D}" dt="2024-04-13T22:26:09.955" v="3132"/>
        <pc:sldMkLst>
          <pc:docMk/>
          <pc:sldMk cId="1320326090" sldId="1472"/>
        </pc:sldMkLst>
        <pc:spChg chg="mod">
          <ac:chgData name="Williams, Chad" userId="1bcb7dee-f052-467d-9754-a4d21caaa79d" providerId="ADAL" clId="{D92CC3D2-F0E7-477E-9B42-47511995EC9D}" dt="2024-04-13T22:26:08.105" v="3081" actId="27636"/>
          <ac:spMkLst>
            <pc:docMk/>
            <pc:sldMk cId="1320326090" sldId="1472"/>
            <ac:spMk id="2" creationId="{AD3FDBE0-5BFE-4105-84A8-7CB660876722}"/>
          </ac:spMkLst>
        </pc:spChg>
      </pc:sldChg>
      <pc:sldChg chg="modSp mod replTag delTag modNotesTx">
        <pc:chgData name="Williams, Chad" userId="1bcb7dee-f052-467d-9754-a4d21caaa79d" providerId="ADAL" clId="{D92CC3D2-F0E7-477E-9B42-47511995EC9D}" dt="2024-04-29T15:05:25.581" v="6094"/>
        <pc:sldMkLst>
          <pc:docMk/>
          <pc:sldMk cId="3766890150" sldId="1472"/>
        </pc:sldMkLst>
        <pc:spChg chg="mod">
          <ac:chgData name="Williams, Chad" userId="1bcb7dee-f052-467d-9754-a4d21caaa79d" providerId="ADAL" clId="{D92CC3D2-F0E7-477E-9B42-47511995EC9D}" dt="2024-04-13T23:55:18.975" v="4223" actId="14100"/>
          <ac:spMkLst>
            <pc:docMk/>
            <pc:sldMk cId="3766890150" sldId="1472"/>
            <ac:spMk id="3" creationId="{34FE66EE-5B27-432A-A286-FE80911A6D82}"/>
          </ac:spMkLst>
        </pc:spChg>
      </pc:sldChg>
      <pc:sldChg chg="replTag delTag modNotesTx">
        <pc:chgData name="Williams, Chad" userId="1bcb7dee-f052-467d-9754-a4d21caaa79d" providerId="ADAL" clId="{D92CC3D2-F0E7-477E-9B42-47511995EC9D}" dt="2024-04-29T15:05:28.943" v="6101"/>
        <pc:sldMkLst>
          <pc:docMk/>
          <pc:sldMk cId="174106826" sldId="1473"/>
        </pc:sldMkLst>
      </pc:sldChg>
      <pc:sldChg chg="add del replTag delTag">
        <pc:chgData name="Williams, Chad" userId="1bcb7dee-f052-467d-9754-a4d21caaa79d" providerId="ADAL" clId="{D92CC3D2-F0E7-477E-9B42-47511995EC9D}" dt="2024-04-13T22:26:09.955" v="3132"/>
        <pc:sldMkLst>
          <pc:docMk/>
          <pc:sldMk cId="3269922425" sldId="1473"/>
        </pc:sldMkLst>
      </pc:sldChg>
      <pc:sldChg chg="replTag delTag modNotesTx">
        <pc:chgData name="Williams, Chad" userId="1bcb7dee-f052-467d-9754-a4d21caaa79d" providerId="ADAL" clId="{D92CC3D2-F0E7-477E-9B42-47511995EC9D}" dt="2024-04-29T15:05:30.876" v="6106"/>
        <pc:sldMkLst>
          <pc:docMk/>
          <pc:sldMk cId="1533286650" sldId="1474"/>
        </pc:sldMkLst>
      </pc:sldChg>
      <pc:sldChg chg="add del replTag delTag">
        <pc:chgData name="Williams, Chad" userId="1bcb7dee-f052-467d-9754-a4d21caaa79d" providerId="ADAL" clId="{D92CC3D2-F0E7-477E-9B42-47511995EC9D}" dt="2024-04-13T22:26:09.955" v="3132"/>
        <pc:sldMkLst>
          <pc:docMk/>
          <pc:sldMk cId="1555584880" sldId="1474"/>
        </pc:sldMkLst>
      </pc:sldChg>
      <pc:sldChg chg="replTag delTag modNotesTx">
        <pc:chgData name="Williams, Chad" userId="1bcb7dee-f052-467d-9754-a4d21caaa79d" providerId="ADAL" clId="{D92CC3D2-F0E7-477E-9B42-47511995EC9D}" dt="2024-04-29T15:05:34.514" v="6111"/>
        <pc:sldMkLst>
          <pc:docMk/>
          <pc:sldMk cId="3191099462" sldId="1475"/>
        </pc:sldMkLst>
      </pc:sldChg>
      <pc:sldChg chg="modSp add del mod replTag delTag">
        <pc:chgData name="Williams, Chad" userId="1bcb7dee-f052-467d-9754-a4d21caaa79d" providerId="ADAL" clId="{D92CC3D2-F0E7-477E-9B42-47511995EC9D}" dt="2024-04-13T22:26:09.955" v="3132"/>
        <pc:sldMkLst>
          <pc:docMk/>
          <pc:sldMk cId="3658700249" sldId="1475"/>
        </pc:sldMkLst>
        <pc:spChg chg="mod">
          <ac:chgData name="Williams, Chad" userId="1bcb7dee-f052-467d-9754-a4d21caaa79d" providerId="ADAL" clId="{D92CC3D2-F0E7-477E-9B42-47511995EC9D}" dt="2024-04-13T22:26:08.105" v="3081" actId="27636"/>
          <ac:spMkLst>
            <pc:docMk/>
            <pc:sldMk cId="3658700249" sldId="1475"/>
            <ac:spMk id="3" creationId="{00000000-0000-0000-0000-000000000000}"/>
          </ac:spMkLst>
        </pc:spChg>
      </pc:sldChg>
      <pc:sldChg chg="add del replTag delTag">
        <pc:chgData name="Williams, Chad" userId="1bcb7dee-f052-467d-9754-a4d21caaa79d" providerId="ADAL" clId="{D92CC3D2-F0E7-477E-9B42-47511995EC9D}" dt="2024-04-13T22:26:09.955" v="3132"/>
        <pc:sldMkLst>
          <pc:docMk/>
          <pc:sldMk cId="1375968329" sldId="1476"/>
        </pc:sldMkLst>
      </pc:sldChg>
      <pc:sldChg chg="replTag delTag modNotesTx">
        <pc:chgData name="Williams, Chad" userId="1bcb7dee-f052-467d-9754-a4d21caaa79d" providerId="ADAL" clId="{D92CC3D2-F0E7-477E-9B42-47511995EC9D}" dt="2024-04-29T15:05:36.580" v="6116"/>
        <pc:sldMkLst>
          <pc:docMk/>
          <pc:sldMk cId="2813230091" sldId="1476"/>
        </pc:sldMkLst>
      </pc:sldChg>
      <pc:sldChg chg="add del replTag delTag">
        <pc:chgData name="Williams, Chad" userId="1bcb7dee-f052-467d-9754-a4d21caaa79d" providerId="ADAL" clId="{D92CC3D2-F0E7-477E-9B42-47511995EC9D}" dt="2024-04-13T22:26:09.955" v="3132"/>
        <pc:sldMkLst>
          <pc:docMk/>
          <pc:sldMk cId="3407665411" sldId="1477"/>
        </pc:sldMkLst>
      </pc:sldChg>
      <pc:sldChg chg="replTag delTag modNotesTx">
        <pc:chgData name="Williams, Chad" userId="1bcb7dee-f052-467d-9754-a4d21caaa79d" providerId="ADAL" clId="{D92CC3D2-F0E7-477E-9B42-47511995EC9D}" dt="2024-04-29T15:05:39.107" v="6121"/>
        <pc:sldMkLst>
          <pc:docMk/>
          <pc:sldMk cId="3745473523" sldId="1477"/>
        </pc:sldMkLst>
      </pc:sldChg>
      <pc:sldChg chg="replTag delTag modNotesTx">
        <pc:chgData name="Williams, Chad" userId="1bcb7dee-f052-467d-9754-a4d21caaa79d" providerId="ADAL" clId="{D92CC3D2-F0E7-477E-9B42-47511995EC9D}" dt="2024-04-29T15:05:41.997" v="6126"/>
        <pc:sldMkLst>
          <pc:docMk/>
          <pc:sldMk cId="11278883" sldId="1478"/>
        </pc:sldMkLst>
      </pc:sldChg>
      <pc:sldChg chg="modSp add del mod replTag delTag">
        <pc:chgData name="Williams, Chad" userId="1bcb7dee-f052-467d-9754-a4d21caaa79d" providerId="ADAL" clId="{D92CC3D2-F0E7-477E-9B42-47511995EC9D}" dt="2024-04-13T22:26:09.955" v="3132"/>
        <pc:sldMkLst>
          <pc:docMk/>
          <pc:sldMk cId="3200461434" sldId="1478"/>
        </pc:sldMkLst>
        <pc:spChg chg="mod">
          <ac:chgData name="Williams, Chad" userId="1bcb7dee-f052-467d-9754-a4d21caaa79d" providerId="ADAL" clId="{D92CC3D2-F0E7-477E-9B42-47511995EC9D}" dt="2024-04-13T22:26:08.105" v="3081" actId="27636"/>
          <ac:spMkLst>
            <pc:docMk/>
            <pc:sldMk cId="3200461434" sldId="1478"/>
            <ac:spMk id="2" creationId="{00000000-0000-0000-0000-000000000000}"/>
          </ac:spMkLst>
        </pc:spChg>
      </pc:sldChg>
      <pc:sldChg chg="replTag delTag modNotesTx">
        <pc:chgData name="Williams, Chad" userId="1bcb7dee-f052-467d-9754-a4d21caaa79d" providerId="ADAL" clId="{D92CC3D2-F0E7-477E-9B42-47511995EC9D}" dt="2024-04-29T15:05:44.843" v="6131"/>
        <pc:sldMkLst>
          <pc:docMk/>
          <pc:sldMk cId="924549620" sldId="1479"/>
        </pc:sldMkLst>
      </pc:sldChg>
      <pc:sldChg chg="add del replTag delTag">
        <pc:chgData name="Williams, Chad" userId="1bcb7dee-f052-467d-9754-a4d21caaa79d" providerId="ADAL" clId="{D92CC3D2-F0E7-477E-9B42-47511995EC9D}" dt="2024-04-13T22:26:09.955" v="3132"/>
        <pc:sldMkLst>
          <pc:docMk/>
          <pc:sldMk cId="2112032417" sldId="1479"/>
        </pc:sldMkLst>
      </pc:sldChg>
      <pc:sldChg chg="replTag delTag modNotesTx">
        <pc:chgData name="Williams, Chad" userId="1bcb7dee-f052-467d-9754-a4d21caaa79d" providerId="ADAL" clId="{D92CC3D2-F0E7-477E-9B42-47511995EC9D}" dt="2024-04-29T15:05:50.920" v="6136"/>
        <pc:sldMkLst>
          <pc:docMk/>
          <pc:sldMk cId="1221436582" sldId="1480"/>
        </pc:sldMkLst>
      </pc:sldChg>
      <pc:sldChg chg="modSp add del mod replTag delTag">
        <pc:chgData name="Williams, Chad" userId="1bcb7dee-f052-467d-9754-a4d21caaa79d" providerId="ADAL" clId="{D92CC3D2-F0E7-477E-9B42-47511995EC9D}" dt="2024-04-13T22:26:09.955" v="3132"/>
        <pc:sldMkLst>
          <pc:docMk/>
          <pc:sldMk cId="3306243177" sldId="1480"/>
        </pc:sldMkLst>
        <pc:spChg chg="mod">
          <ac:chgData name="Williams, Chad" userId="1bcb7dee-f052-467d-9754-a4d21caaa79d" providerId="ADAL" clId="{D92CC3D2-F0E7-477E-9B42-47511995EC9D}" dt="2024-04-13T22:26:08.105" v="3081" actId="27636"/>
          <ac:spMkLst>
            <pc:docMk/>
            <pc:sldMk cId="3306243177" sldId="1480"/>
            <ac:spMk id="3" creationId="{65D78EB1-F86C-2D12-9333-66C68A402FBE}"/>
          </ac:spMkLst>
        </pc:spChg>
      </pc:sldChg>
      <pc:sldChg chg="modSp add mod replTag delTag">
        <pc:chgData name="Williams, Chad" userId="1bcb7dee-f052-467d-9754-a4d21caaa79d" providerId="ADAL" clId="{D92CC3D2-F0E7-477E-9B42-47511995EC9D}" dt="2024-04-15T13:56:52.824" v="5761" actId="20577"/>
        <pc:sldMkLst>
          <pc:docMk/>
          <pc:sldMk cId="3269353000" sldId="1481"/>
        </pc:sldMkLst>
        <pc:spChg chg="mod">
          <ac:chgData name="Williams, Chad" userId="1bcb7dee-f052-467d-9754-a4d21caaa79d" providerId="ADAL" clId="{D92CC3D2-F0E7-477E-9B42-47511995EC9D}" dt="2024-04-15T13:56:52.824" v="5761" actId="20577"/>
          <ac:spMkLst>
            <pc:docMk/>
            <pc:sldMk cId="3269353000" sldId="1481"/>
            <ac:spMk id="2" creationId="{0DCF6973-FC13-731E-1751-524DA9F80621}"/>
          </ac:spMkLst>
        </pc:spChg>
      </pc:sldChg>
      <pc:sldChg chg="add del replTag delTag">
        <pc:chgData name="Williams, Chad" userId="1bcb7dee-f052-467d-9754-a4d21caaa79d" providerId="ADAL" clId="{D92CC3D2-F0E7-477E-9B42-47511995EC9D}" dt="2024-04-13T23:20:13.939" v="3523" actId="2696"/>
        <pc:sldMkLst>
          <pc:docMk/>
          <pc:sldMk cId="3451135602" sldId="1481"/>
        </pc:sldMkLst>
      </pc:sldChg>
      <pc:sldMasterChg chg="delSldLayout">
        <pc:chgData name="Williams, Chad" userId="1bcb7dee-f052-467d-9754-a4d21caaa79d" providerId="ADAL" clId="{D92CC3D2-F0E7-477E-9B42-47511995EC9D}" dt="2024-04-13T22:32:40.711" v="3424" actId="2696"/>
        <pc:sldMasterMkLst>
          <pc:docMk/>
          <pc:sldMasterMk cId="3775071122" sldId="2147483660"/>
        </pc:sldMasterMkLst>
        <pc:sldLayoutChg chg="del">
          <pc:chgData name="Williams, Chad" userId="1bcb7dee-f052-467d-9754-a4d21caaa79d" providerId="ADAL" clId="{D92CC3D2-F0E7-477E-9B42-47511995EC9D}" dt="2024-04-13T22:32:40.711" v="3424" actId="2696"/>
          <pc:sldLayoutMkLst>
            <pc:docMk/>
            <pc:sldMasterMk cId="3775071122" sldId="2147483660"/>
            <pc:sldLayoutMk cId="633946773" sldId="2147483667"/>
          </pc:sldLayoutMkLst>
        </pc:sldLayoutChg>
      </pc:sldMasterChg>
      <pc:sldMasterChg chg="del delSldLayout">
        <pc:chgData name="Williams, Chad" userId="1bcb7dee-f052-467d-9754-a4d21caaa79d" providerId="ADAL" clId="{D92CC3D2-F0E7-477E-9B42-47511995EC9D}" dt="2024-04-01T12:06:33.849" v="28" actId="47"/>
        <pc:sldMasterMkLst>
          <pc:docMk/>
          <pc:sldMasterMk cId="2429328294" sldId="2147483668"/>
        </pc:sldMasterMkLst>
        <pc:sldLayoutChg chg="del">
          <pc:chgData name="Williams, Chad" userId="1bcb7dee-f052-467d-9754-a4d21caaa79d" providerId="ADAL" clId="{D92CC3D2-F0E7-477E-9B42-47511995EC9D}" dt="2024-04-01T12:06:33.849" v="28" actId="47"/>
          <pc:sldLayoutMkLst>
            <pc:docMk/>
            <pc:sldMasterMk cId="2429328294" sldId="2147483668"/>
            <pc:sldLayoutMk cId="1448719935" sldId="2147483669"/>
          </pc:sldLayoutMkLst>
        </pc:sldLayoutChg>
      </pc:sldMasterChg>
      <pc:sldMasterChg chg="addSp modSldLayout">
        <pc:chgData name="Williams, Chad" userId="1bcb7dee-f052-467d-9754-a4d21caaa79d" providerId="ADAL" clId="{D92CC3D2-F0E7-477E-9B42-47511995EC9D}" dt="2024-04-13T23:19:46.915" v="3466"/>
        <pc:sldMasterMkLst>
          <pc:docMk/>
          <pc:sldMasterMk cId="1374693417" sldId="2147483709"/>
        </pc:sldMasterMkLst>
        <pc:picChg chg="add">
          <ac:chgData name="Williams, Chad" userId="1bcb7dee-f052-467d-9754-a4d21caaa79d" providerId="ADAL" clId="{D92CC3D2-F0E7-477E-9B42-47511995EC9D}" dt="2024-04-13T23:19:46.915" v="3466"/>
          <ac:picMkLst>
            <pc:docMk/>
            <pc:sldMasterMk cId="1374693417" sldId="2147483709"/>
            <ac:picMk id="9" creationId="{4E7DCE37-D143-76EC-7027-9520E2295777}"/>
          </ac:picMkLst>
        </pc:picChg>
        <pc:sldLayoutChg chg="addSp">
          <pc:chgData name="Williams, Chad" userId="1bcb7dee-f052-467d-9754-a4d21caaa79d" providerId="ADAL" clId="{D92CC3D2-F0E7-477E-9B42-47511995EC9D}" dt="2024-04-13T23:19:46.915" v="3466"/>
          <pc:sldLayoutMkLst>
            <pc:docMk/>
            <pc:sldMasterMk cId="1374693417" sldId="2147483709"/>
            <pc:sldLayoutMk cId="2595277171" sldId="2147483710"/>
          </pc:sldLayoutMkLst>
          <pc:picChg chg="add">
            <ac:chgData name="Williams, Chad" userId="1bcb7dee-f052-467d-9754-a4d21caaa79d" providerId="ADAL" clId="{D92CC3D2-F0E7-477E-9B42-47511995EC9D}" dt="2024-04-13T23:19:46.915" v="3466"/>
            <ac:picMkLst>
              <pc:docMk/>
              <pc:sldMasterMk cId="1374693417" sldId="2147483709"/>
              <pc:sldLayoutMk cId="2595277171" sldId="2147483710"/>
              <ac:picMk id="7" creationId="{A8CE876E-5D90-7765-A72F-63E674C8BD0A}"/>
            </ac:picMkLst>
          </pc:picChg>
        </pc:sldLayoutChg>
        <pc:sldLayoutChg chg="addSp">
          <pc:chgData name="Williams, Chad" userId="1bcb7dee-f052-467d-9754-a4d21caaa79d" providerId="ADAL" clId="{D92CC3D2-F0E7-477E-9B42-47511995EC9D}" dt="2024-04-13T23:19:46.915" v="3466"/>
          <pc:sldLayoutMkLst>
            <pc:docMk/>
            <pc:sldMasterMk cId="1374693417" sldId="2147483709"/>
            <pc:sldLayoutMk cId="1151277850" sldId="2147483711"/>
          </pc:sldLayoutMkLst>
          <pc:spChg chg="add">
            <ac:chgData name="Williams, Chad" userId="1bcb7dee-f052-467d-9754-a4d21caaa79d" providerId="ADAL" clId="{D92CC3D2-F0E7-477E-9B42-47511995EC9D}" dt="2024-04-13T23:19:46.915" v="3466"/>
            <ac:spMkLst>
              <pc:docMk/>
              <pc:sldMasterMk cId="1374693417" sldId="2147483709"/>
              <pc:sldLayoutMk cId="1151277850" sldId="2147483711"/>
              <ac:spMk id="7" creationId="{B962BB83-B0FD-ED50-CF3A-EA09F2F554CD}"/>
            </ac:spMkLst>
          </pc:spChg>
        </pc:sldLayoutChg>
        <pc:sldLayoutChg chg="addSp">
          <pc:chgData name="Williams, Chad" userId="1bcb7dee-f052-467d-9754-a4d21caaa79d" providerId="ADAL" clId="{D92CC3D2-F0E7-477E-9B42-47511995EC9D}" dt="2024-04-13T23:19:46.915" v="3466"/>
          <pc:sldLayoutMkLst>
            <pc:docMk/>
            <pc:sldMasterMk cId="1374693417" sldId="2147483709"/>
            <pc:sldLayoutMk cId="3752843466" sldId="2147483712"/>
          </pc:sldLayoutMkLst>
          <pc:picChg chg="add">
            <ac:chgData name="Williams, Chad" userId="1bcb7dee-f052-467d-9754-a4d21caaa79d" providerId="ADAL" clId="{D92CC3D2-F0E7-477E-9B42-47511995EC9D}" dt="2024-04-13T23:19:46.915" v="3466"/>
            <ac:picMkLst>
              <pc:docMk/>
              <pc:sldMasterMk cId="1374693417" sldId="2147483709"/>
              <pc:sldLayoutMk cId="3752843466" sldId="2147483712"/>
              <ac:picMk id="7" creationId="{E121FE1A-DAFA-04CF-6D03-F47445CE7974}"/>
            </ac:picMkLst>
          </pc:picChg>
        </pc:sldLayoutChg>
        <pc:sldLayoutChg chg="addSp">
          <pc:chgData name="Williams, Chad" userId="1bcb7dee-f052-467d-9754-a4d21caaa79d" providerId="ADAL" clId="{D92CC3D2-F0E7-477E-9B42-47511995EC9D}" dt="2024-04-13T23:19:46.915" v="3466"/>
          <pc:sldLayoutMkLst>
            <pc:docMk/>
            <pc:sldMasterMk cId="1374693417" sldId="2147483709"/>
            <pc:sldLayoutMk cId="3885105914" sldId="2147483716"/>
          </pc:sldLayoutMkLst>
          <pc:picChg chg="add">
            <ac:chgData name="Williams, Chad" userId="1bcb7dee-f052-467d-9754-a4d21caaa79d" providerId="ADAL" clId="{D92CC3D2-F0E7-477E-9B42-47511995EC9D}" dt="2024-04-13T23:19:46.915" v="3466"/>
            <ac:picMkLst>
              <pc:docMk/>
              <pc:sldMasterMk cId="1374693417" sldId="2147483709"/>
              <pc:sldLayoutMk cId="3885105914" sldId="2147483716"/>
              <ac:picMk id="5" creationId="{D29C8F80-E0D1-E1D8-3C37-A8003FABA94E}"/>
            </ac:picMkLst>
          </pc:picChg>
        </pc:sldLayoutChg>
      </pc:sldMasterChg>
    </pc:docChg>
  </pc:docChgLst>
  <pc:docChgLst>
    <pc:chgData name="Holmes, Charles [NEA-CAO-CBMA]" userId="S::cholmes@nea.org::77596165-af47-4133-8e29-f2d46af4a0cd" providerId="AD" clId="Web-{37A9F235-2418-19A8-7A13-01BEE3F06C2E}"/>
    <pc:docChg chg="modSld">
      <pc:chgData name="Holmes, Charles [NEA-CAO-CBMA]" userId="S::cholmes@nea.org::77596165-af47-4133-8e29-f2d46af4a0cd" providerId="AD" clId="Web-{37A9F235-2418-19A8-7A13-01BEE3F06C2E}" dt="2024-04-30T14:21:23.859" v="18" actId="20577"/>
      <pc:docMkLst>
        <pc:docMk/>
      </pc:docMkLst>
      <pc:sldChg chg="modSp">
        <pc:chgData name="Holmes, Charles [NEA-CAO-CBMA]" userId="S::cholmes@nea.org::77596165-af47-4133-8e29-f2d46af4a0cd" providerId="AD" clId="Web-{37A9F235-2418-19A8-7A13-01BEE3F06C2E}" dt="2024-04-30T13:18:51.711" v="1" actId="14100"/>
        <pc:sldMkLst>
          <pc:docMk/>
          <pc:sldMk cId="2013730311" sldId="317"/>
        </pc:sldMkLst>
        <pc:spChg chg="mod">
          <ac:chgData name="Holmes, Charles [NEA-CAO-CBMA]" userId="S::cholmes@nea.org::77596165-af47-4133-8e29-f2d46af4a0cd" providerId="AD" clId="Web-{37A9F235-2418-19A8-7A13-01BEE3F06C2E}" dt="2024-04-30T13:18:51.711" v="1" actId="14100"/>
          <ac:spMkLst>
            <pc:docMk/>
            <pc:sldMk cId="2013730311" sldId="317"/>
            <ac:spMk id="3" creationId="{00000000-0000-0000-0000-000000000000}"/>
          </ac:spMkLst>
        </pc:spChg>
      </pc:sldChg>
      <pc:sldChg chg="modSp">
        <pc:chgData name="Holmes, Charles [NEA-CAO-CBMA]" userId="S::cholmes@nea.org::77596165-af47-4133-8e29-f2d46af4a0cd" providerId="AD" clId="Web-{37A9F235-2418-19A8-7A13-01BEE3F06C2E}" dt="2024-04-30T14:19:16.107" v="7" actId="20577"/>
        <pc:sldMkLst>
          <pc:docMk/>
          <pc:sldMk cId="0" sldId="1464"/>
        </pc:sldMkLst>
        <pc:spChg chg="mod">
          <ac:chgData name="Holmes, Charles [NEA-CAO-CBMA]" userId="S::cholmes@nea.org::77596165-af47-4133-8e29-f2d46af4a0cd" providerId="AD" clId="Web-{37A9F235-2418-19A8-7A13-01BEE3F06C2E}" dt="2024-04-30T14:19:16.107" v="7" actId="20577"/>
          <ac:spMkLst>
            <pc:docMk/>
            <pc:sldMk cId="0" sldId="1464"/>
            <ac:spMk id="5123" creationId="{B6C372A5-21D6-49DC-B6E0-FD73F8D8C687}"/>
          </ac:spMkLst>
        </pc:spChg>
      </pc:sldChg>
      <pc:sldChg chg="modSp">
        <pc:chgData name="Holmes, Charles [NEA-CAO-CBMA]" userId="S::cholmes@nea.org::77596165-af47-4133-8e29-f2d46af4a0cd" providerId="AD" clId="Web-{37A9F235-2418-19A8-7A13-01BEE3F06C2E}" dt="2024-04-30T14:21:23.859" v="18" actId="20577"/>
        <pc:sldMkLst>
          <pc:docMk/>
          <pc:sldMk cId="3430508055" sldId="1468"/>
        </pc:sldMkLst>
        <pc:spChg chg="mod">
          <ac:chgData name="Holmes, Charles [NEA-CAO-CBMA]" userId="S::cholmes@nea.org::77596165-af47-4133-8e29-f2d46af4a0cd" providerId="AD" clId="Web-{37A9F235-2418-19A8-7A13-01BEE3F06C2E}" dt="2024-04-30T14:21:23.859" v="18" actId="20577"/>
          <ac:spMkLst>
            <pc:docMk/>
            <pc:sldMk cId="3430508055" sldId="1468"/>
            <ac:spMk id="3" creationId="{FC3D0B83-B636-4788-8E8B-81A82598516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dirty="0"/>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2400" b="1" dirty="0"/>
            <a:t>Club</a:t>
          </a:r>
          <a:endParaRPr lang="en-US" sz="3200" b="1" dirty="0"/>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2400" b="1" dirty="0"/>
            <a:t>Union</a:t>
          </a:r>
          <a:endParaRPr lang="en-US" sz="3600" b="1" dirty="0"/>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2400" b="1" dirty="0"/>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BFE0C3A4-C2EA-402C-B289-77C74814A159}">
      <dgm:prSet/>
      <dgm:spPr/>
      <dgm:t>
        <a:bodyPr/>
        <a:lstStyle/>
        <a:p>
          <a:r>
            <a:rPr lang="en-US" dirty="0"/>
            <a:t>How does grievance/formal complaint fit into your view of advocacy?</a:t>
          </a:r>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AD267C78-7E35-4DFB-B40F-68EC41C0632B}">
      <dgm:prSet/>
      <dgm:spPr/>
      <dgm:t>
        <a:bodyPr/>
        <a:lstStyle/>
        <a:p>
          <a:r>
            <a:rPr lang="en-US" dirty="0"/>
            <a:t>How does grievance/formal complaint fit into your view of organizing?</a:t>
          </a:r>
        </a:p>
      </dgm:t>
    </dgm:pt>
    <dgm:pt modelId="{02560C39-BB94-415A-868C-983554CEA2DC}" type="parTrans" cxnId="{A57E1C97-D9A8-4871-866C-63DFF46DF1D9}">
      <dgm:prSet/>
      <dgm:spPr/>
      <dgm:t>
        <a:bodyPr/>
        <a:lstStyle/>
        <a:p>
          <a:endParaRPr lang="en-US"/>
        </a:p>
      </dgm:t>
    </dgm:pt>
    <dgm:pt modelId="{EB568905-8311-491D-B7E1-DF026D1BE159}" type="sibTrans" cxnId="{A57E1C97-D9A8-4871-866C-63DFF46DF1D9}">
      <dgm:prSet/>
      <dgm:spPr/>
      <dgm:t>
        <a:bodyPr/>
        <a:lstStyle/>
        <a:p>
          <a:endParaRPr lang="en-US"/>
        </a:p>
      </dgm:t>
    </dgm:pt>
    <dgm:pt modelId="{A2E1278E-09EB-43AD-B137-4BF28F138857}">
      <dgm:prSet/>
      <dgm:spPr/>
      <dgm:t>
        <a:bodyPr/>
        <a:lstStyle/>
        <a:p>
          <a:r>
            <a:rPr lang="en-US"/>
            <a:t>What are you wondering about? </a:t>
          </a:r>
        </a:p>
      </dgm:t>
    </dgm:pt>
    <dgm:pt modelId="{D9158B2E-3CB6-4245-B07C-D7698B748610}" type="parTrans" cxnId="{B9A7F91A-5475-484D-AD82-9BF91732D23C}">
      <dgm:prSet/>
      <dgm:spPr/>
      <dgm:t>
        <a:bodyPr/>
        <a:lstStyle/>
        <a:p>
          <a:endParaRPr lang="en-US"/>
        </a:p>
      </dgm:t>
    </dgm:pt>
    <dgm:pt modelId="{EFF211C5-9077-49C5-AC33-5B519BEB3EF4}" type="sibTrans" cxnId="{B9A7F91A-5475-484D-AD82-9BF91732D23C}">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3"/>
      <dgm:spPr/>
    </dgm:pt>
    <dgm:pt modelId="{66D2F622-234E-4006-A5CC-F9EE4F151BCC}" type="pres">
      <dgm:prSet presAssocID="{BFE0C3A4-C2EA-402C-B289-77C74814A159}" presName="text" presStyleLbl="fgAcc0" presStyleIdx="0" presStyleCnt="3">
        <dgm:presLayoutVars>
          <dgm:chPref val="3"/>
        </dgm:presLayoutVars>
      </dgm:prSet>
      <dgm:spPr/>
    </dgm:pt>
    <dgm:pt modelId="{7B1A249D-B535-406B-A1EA-80B8D6DB1FAA}" type="pres">
      <dgm:prSet presAssocID="{BFE0C3A4-C2EA-402C-B289-77C74814A159}" presName="hierChild2" presStyleCnt="0"/>
      <dgm:spPr/>
    </dgm:pt>
    <dgm:pt modelId="{BE4D542C-9044-4FD2-B509-26EB14C1FE1D}" type="pres">
      <dgm:prSet presAssocID="{AD267C78-7E35-4DFB-B40F-68EC41C0632B}" presName="hierRoot1" presStyleCnt="0"/>
      <dgm:spPr/>
    </dgm:pt>
    <dgm:pt modelId="{442807C4-BE48-46E5-9104-4A4758D7BA4D}" type="pres">
      <dgm:prSet presAssocID="{AD267C78-7E35-4DFB-B40F-68EC41C0632B}" presName="composite" presStyleCnt="0"/>
      <dgm:spPr/>
    </dgm:pt>
    <dgm:pt modelId="{272D0546-A8B7-467E-851C-6E7DEE81D0E6}" type="pres">
      <dgm:prSet presAssocID="{AD267C78-7E35-4DFB-B40F-68EC41C0632B}" presName="background" presStyleLbl="node0" presStyleIdx="1" presStyleCnt="3"/>
      <dgm:spPr/>
    </dgm:pt>
    <dgm:pt modelId="{E5CB4D8F-C19B-4D6E-9949-13B1C27C65C9}" type="pres">
      <dgm:prSet presAssocID="{AD267C78-7E35-4DFB-B40F-68EC41C0632B}" presName="text" presStyleLbl="fgAcc0" presStyleIdx="1" presStyleCnt="3">
        <dgm:presLayoutVars>
          <dgm:chPref val="3"/>
        </dgm:presLayoutVars>
      </dgm:prSet>
      <dgm:spPr/>
    </dgm:pt>
    <dgm:pt modelId="{5C210DC6-83AE-4549-B308-81A443A7F272}" type="pres">
      <dgm:prSet presAssocID="{AD267C78-7E35-4DFB-B40F-68EC41C0632B}" presName="hierChild2" presStyleCnt="0"/>
      <dgm:spPr/>
    </dgm:pt>
    <dgm:pt modelId="{6B065F59-B5DC-49BC-B078-F896B4BFC057}" type="pres">
      <dgm:prSet presAssocID="{A2E1278E-09EB-43AD-B137-4BF28F138857}" presName="hierRoot1" presStyleCnt="0"/>
      <dgm:spPr/>
    </dgm:pt>
    <dgm:pt modelId="{2E7C0E82-1016-4215-92A7-49342108FB8F}" type="pres">
      <dgm:prSet presAssocID="{A2E1278E-09EB-43AD-B137-4BF28F138857}" presName="composite" presStyleCnt="0"/>
      <dgm:spPr/>
    </dgm:pt>
    <dgm:pt modelId="{E2212B80-8F40-4910-9F64-AC5E8F642442}" type="pres">
      <dgm:prSet presAssocID="{A2E1278E-09EB-43AD-B137-4BF28F138857}" presName="background" presStyleLbl="node0" presStyleIdx="2" presStyleCnt="3"/>
      <dgm:spPr/>
    </dgm:pt>
    <dgm:pt modelId="{825C2A45-032D-47F3-AE8E-19F91EF3135B}" type="pres">
      <dgm:prSet presAssocID="{A2E1278E-09EB-43AD-B137-4BF28F138857}" presName="text" presStyleLbl="fgAcc0" presStyleIdx="2" presStyleCnt="3">
        <dgm:presLayoutVars>
          <dgm:chPref val="3"/>
        </dgm:presLayoutVars>
      </dgm:prSet>
      <dgm:spPr/>
    </dgm:pt>
    <dgm:pt modelId="{17B074CF-23EF-47CF-9A38-2B09A2EFB1B6}" type="pres">
      <dgm:prSet presAssocID="{A2E1278E-09EB-43AD-B137-4BF28F138857}" presName="hierChild2" presStyleCnt="0"/>
      <dgm:spPr/>
    </dgm:pt>
  </dgm:ptLst>
  <dgm:cxnLst>
    <dgm:cxn modelId="{80B21218-2ABF-4C61-984F-254C9D169EEF}" type="presOf" srcId="{AD267C78-7E35-4DFB-B40F-68EC41C0632B}" destId="{E5CB4D8F-C19B-4D6E-9949-13B1C27C65C9}" srcOrd="0" destOrd="0" presId="urn:microsoft.com/office/officeart/2005/8/layout/hierarchy1"/>
    <dgm:cxn modelId="{B9A7F91A-5475-484D-AD82-9BF91732D23C}" srcId="{0B94BF56-F80B-4483-864C-2087647DB6B5}" destId="{A2E1278E-09EB-43AD-B137-4BF28F138857}" srcOrd="2" destOrd="0" parTransId="{D9158B2E-3CB6-4245-B07C-D7698B748610}" sibTransId="{EFF211C5-9077-49C5-AC33-5B519BEB3EF4}"/>
    <dgm:cxn modelId="{2151E81E-EF8F-496E-A780-2A7D298CEE3F}" type="presOf" srcId="{A2E1278E-09EB-43AD-B137-4BF28F138857}" destId="{825C2A45-032D-47F3-AE8E-19F91EF3135B}"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A57E1C97-D9A8-4871-866C-63DFF46DF1D9}" srcId="{0B94BF56-F80B-4483-864C-2087647DB6B5}" destId="{AD267C78-7E35-4DFB-B40F-68EC41C0632B}" srcOrd="1" destOrd="0" parTransId="{02560C39-BB94-415A-868C-983554CEA2DC}" sibTransId="{EB568905-8311-491D-B7E1-DF026D1BE159}"/>
    <dgm:cxn modelId="{4096EDC9-3F73-4EAD-A233-840CB6D9763D}" type="presOf" srcId="{0B94BF56-F80B-4483-864C-2087647DB6B5}" destId="{44E62CF1-8724-4AAD-AFD0-D1A19803F94F}" srcOrd="0" destOrd="0" presId="urn:microsoft.com/office/officeart/2005/8/layout/hierarchy1"/>
    <dgm:cxn modelId="{51D7D9EE-87AA-4BAE-BDA7-2E85C2432EA0}" srcId="{0B94BF56-F80B-4483-864C-2087647DB6B5}" destId="{BFE0C3A4-C2EA-402C-B289-77C74814A159}" srcOrd="0" destOrd="0" parTransId="{19F6F4F0-66CE-4531-8EC3-0223C22FA085}" sibTransId="{E593E57B-3670-4E2F-A451-8B8793A5BDB6}"/>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 modelId="{78D60F89-BE42-407F-B74E-A3357228DA3B}" type="presParOf" srcId="{44E62CF1-8724-4AAD-AFD0-D1A19803F94F}" destId="{BE4D542C-9044-4FD2-B509-26EB14C1FE1D}" srcOrd="1" destOrd="0" presId="urn:microsoft.com/office/officeart/2005/8/layout/hierarchy1"/>
    <dgm:cxn modelId="{50F8425A-0540-411D-9811-CE30779AD5F9}" type="presParOf" srcId="{BE4D542C-9044-4FD2-B509-26EB14C1FE1D}" destId="{442807C4-BE48-46E5-9104-4A4758D7BA4D}" srcOrd="0" destOrd="0" presId="urn:microsoft.com/office/officeart/2005/8/layout/hierarchy1"/>
    <dgm:cxn modelId="{9317EFD2-F1CC-4C3B-9C76-E64B3E4B1992}" type="presParOf" srcId="{442807C4-BE48-46E5-9104-4A4758D7BA4D}" destId="{272D0546-A8B7-467E-851C-6E7DEE81D0E6}" srcOrd="0" destOrd="0" presId="urn:microsoft.com/office/officeart/2005/8/layout/hierarchy1"/>
    <dgm:cxn modelId="{B380A408-7D99-4770-A50E-5DE17A1F3C95}" type="presParOf" srcId="{442807C4-BE48-46E5-9104-4A4758D7BA4D}" destId="{E5CB4D8F-C19B-4D6E-9949-13B1C27C65C9}" srcOrd="1" destOrd="0" presId="urn:microsoft.com/office/officeart/2005/8/layout/hierarchy1"/>
    <dgm:cxn modelId="{D5D810A0-A23B-4CA2-93E4-E92B353F4F65}" type="presParOf" srcId="{BE4D542C-9044-4FD2-B509-26EB14C1FE1D}" destId="{5C210DC6-83AE-4549-B308-81A443A7F272}" srcOrd="1" destOrd="0" presId="urn:microsoft.com/office/officeart/2005/8/layout/hierarchy1"/>
    <dgm:cxn modelId="{39384E20-AF44-4867-96BB-C3A68942D0FA}" type="presParOf" srcId="{44E62CF1-8724-4AAD-AFD0-D1A19803F94F}" destId="{6B065F59-B5DC-49BC-B078-F896B4BFC057}" srcOrd="2" destOrd="0" presId="urn:microsoft.com/office/officeart/2005/8/layout/hierarchy1"/>
    <dgm:cxn modelId="{299FA40F-59AE-4B45-A03D-D33B8BB7795A}" type="presParOf" srcId="{6B065F59-B5DC-49BC-B078-F896B4BFC057}" destId="{2E7C0E82-1016-4215-92A7-49342108FB8F}" srcOrd="0" destOrd="0" presId="urn:microsoft.com/office/officeart/2005/8/layout/hierarchy1"/>
    <dgm:cxn modelId="{1367545D-BA66-414A-8084-F79CBB35E473}" type="presParOf" srcId="{2E7C0E82-1016-4215-92A7-49342108FB8F}" destId="{E2212B80-8F40-4910-9F64-AC5E8F642442}" srcOrd="0" destOrd="0" presId="urn:microsoft.com/office/officeart/2005/8/layout/hierarchy1"/>
    <dgm:cxn modelId="{E0F02F0E-38F0-430E-9810-562F0FD59EDC}" type="presParOf" srcId="{2E7C0E82-1016-4215-92A7-49342108FB8F}" destId="{825C2A45-032D-47F3-AE8E-19F91EF3135B}" srcOrd="1" destOrd="0" presId="urn:microsoft.com/office/officeart/2005/8/layout/hierarchy1"/>
    <dgm:cxn modelId="{840B5491-7DF9-46B5-8822-F67D86C1A768}" type="presParOf" srcId="{6B065F59-B5DC-49BC-B078-F896B4BFC057}" destId="{17B074CF-23EF-47CF-9A38-2B09A2EFB1B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BFE0C3A4-C2EA-402C-B289-77C74814A159}">
      <dgm:prSet/>
      <dgm:spPr/>
      <dgm:t>
        <a:bodyPr/>
        <a:lstStyle/>
        <a:p>
          <a:r>
            <a:rPr lang="en-US" dirty="0"/>
            <a:t>How does grievance/formal complaint fit into your view of advocacy?</a:t>
          </a:r>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AD267C78-7E35-4DFB-B40F-68EC41C0632B}">
      <dgm:prSet/>
      <dgm:spPr/>
      <dgm:t>
        <a:bodyPr/>
        <a:lstStyle/>
        <a:p>
          <a:r>
            <a:rPr lang="en-US" dirty="0"/>
            <a:t>How does grievance/formal complaint fit into your view of organizing?</a:t>
          </a:r>
        </a:p>
      </dgm:t>
    </dgm:pt>
    <dgm:pt modelId="{02560C39-BB94-415A-868C-983554CEA2DC}" type="parTrans" cxnId="{A57E1C97-D9A8-4871-866C-63DFF46DF1D9}">
      <dgm:prSet/>
      <dgm:spPr/>
      <dgm:t>
        <a:bodyPr/>
        <a:lstStyle/>
        <a:p>
          <a:endParaRPr lang="en-US"/>
        </a:p>
      </dgm:t>
    </dgm:pt>
    <dgm:pt modelId="{EB568905-8311-491D-B7E1-DF026D1BE159}" type="sibTrans" cxnId="{A57E1C97-D9A8-4871-866C-63DFF46DF1D9}">
      <dgm:prSet/>
      <dgm:spPr/>
      <dgm:t>
        <a:bodyPr/>
        <a:lstStyle/>
        <a:p>
          <a:endParaRPr lang="en-US"/>
        </a:p>
      </dgm:t>
    </dgm:pt>
    <dgm:pt modelId="{A2E1278E-09EB-43AD-B137-4BF28F138857}">
      <dgm:prSet/>
      <dgm:spPr/>
      <dgm:t>
        <a:bodyPr/>
        <a:lstStyle/>
        <a:p>
          <a:r>
            <a:rPr lang="en-US"/>
            <a:t>What are you wondering about? </a:t>
          </a:r>
        </a:p>
      </dgm:t>
    </dgm:pt>
    <dgm:pt modelId="{D9158B2E-3CB6-4245-B07C-D7698B748610}" type="parTrans" cxnId="{B9A7F91A-5475-484D-AD82-9BF91732D23C}">
      <dgm:prSet/>
      <dgm:spPr/>
      <dgm:t>
        <a:bodyPr/>
        <a:lstStyle/>
        <a:p>
          <a:endParaRPr lang="en-US"/>
        </a:p>
      </dgm:t>
    </dgm:pt>
    <dgm:pt modelId="{EFF211C5-9077-49C5-AC33-5B519BEB3EF4}" type="sibTrans" cxnId="{B9A7F91A-5475-484D-AD82-9BF91732D23C}">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3"/>
      <dgm:spPr/>
    </dgm:pt>
    <dgm:pt modelId="{66D2F622-234E-4006-A5CC-F9EE4F151BCC}" type="pres">
      <dgm:prSet presAssocID="{BFE0C3A4-C2EA-402C-B289-77C74814A159}" presName="text" presStyleLbl="fgAcc0" presStyleIdx="0" presStyleCnt="3">
        <dgm:presLayoutVars>
          <dgm:chPref val="3"/>
        </dgm:presLayoutVars>
      </dgm:prSet>
      <dgm:spPr/>
    </dgm:pt>
    <dgm:pt modelId="{7B1A249D-B535-406B-A1EA-80B8D6DB1FAA}" type="pres">
      <dgm:prSet presAssocID="{BFE0C3A4-C2EA-402C-B289-77C74814A159}" presName="hierChild2" presStyleCnt="0"/>
      <dgm:spPr/>
    </dgm:pt>
    <dgm:pt modelId="{BE4D542C-9044-4FD2-B509-26EB14C1FE1D}" type="pres">
      <dgm:prSet presAssocID="{AD267C78-7E35-4DFB-B40F-68EC41C0632B}" presName="hierRoot1" presStyleCnt="0"/>
      <dgm:spPr/>
    </dgm:pt>
    <dgm:pt modelId="{442807C4-BE48-46E5-9104-4A4758D7BA4D}" type="pres">
      <dgm:prSet presAssocID="{AD267C78-7E35-4DFB-B40F-68EC41C0632B}" presName="composite" presStyleCnt="0"/>
      <dgm:spPr/>
    </dgm:pt>
    <dgm:pt modelId="{272D0546-A8B7-467E-851C-6E7DEE81D0E6}" type="pres">
      <dgm:prSet presAssocID="{AD267C78-7E35-4DFB-B40F-68EC41C0632B}" presName="background" presStyleLbl="node0" presStyleIdx="1" presStyleCnt="3"/>
      <dgm:spPr/>
    </dgm:pt>
    <dgm:pt modelId="{E5CB4D8F-C19B-4D6E-9949-13B1C27C65C9}" type="pres">
      <dgm:prSet presAssocID="{AD267C78-7E35-4DFB-B40F-68EC41C0632B}" presName="text" presStyleLbl="fgAcc0" presStyleIdx="1" presStyleCnt="3">
        <dgm:presLayoutVars>
          <dgm:chPref val="3"/>
        </dgm:presLayoutVars>
      </dgm:prSet>
      <dgm:spPr/>
    </dgm:pt>
    <dgm:pt modelId="{5C210DC6-83AE-4549-B308-81A443A7F272}" type="pres">
      <dgm:prSet presAssocID="{AD267C78-7E35-4DFB-B40F-68EC41C0632B}" presName="hierChild2" presStyleCnt="0"/>
      <dgm:spPr/>
    </dgm:pt>
    <dgm:pt modelId="{6B065F59-B5DC-49BC-B078-F896B4BFC057}" type="pres">
      <dgm:prSet presAssocID="{A2E1278E-09EB-43AD-B137-4BF28F138857}" presName="hierRoot1" presStyleCnt="0"/>
      <dgm:spPr/>
    </dgm:pt>
    <dgm:pt modelId="{2E7C0E82-1016-4215-92A7-49342108FB8F}" type="pres">
      <dgm:prSet presAssocID="{A2E1278E-09EB-43AD-B137-4BF28F138857}" presName="composite" presStyleCnt="0"/>
      <dgm:spPr/>
    </dgm:pt>
    <dgm:pt modelId="{E2212B80-8F40-4910-9F64-AC5E8F642442}" type="pres">
      <dgm:prSet presAssocID="{A2E1278E-09EB-43AD-B137-4BF28F138857}" presName="background" presStyleLbl="node0" presStyleIdx="2" presStyleCnt="3"/>
      <dgm:spPr/>
    </dgm:pt>
    <dgm:pt modelId="{825C2A45-032D-47F3-AE8E-19F91EF3135B}" type="pres">
      <dgm:prSet presAssocID="{A2E1278E-09EB-43AD-B137-4BF28F138857}" presName="text" presStyleLbl="fgAcc0" presStyleIdx="2" presStyleCnt="3">
        <dgm:presLayoutVars>
          <dgm:chPref val="3"/>
        </dgm:presLayoutVars>
      </dgm:prSet>
      <dgm:spPr/>
    </dgm:pt>
    <dgm:pt modelId="{17B074CF-23EF-47CF-9A38-2B09A2EFB1B6}" type="pres">
      <dgm:prSet presAssocID="{A2E1278E-09EB-43AD-B137-4BF28F138857}" presName="hierChild2" presStyleCnt="0"/>
      <dgm:spPr/>
    </dgm:pt>
  </dgm:ptLst>
  <dgm:cxnLst>
    <dgm:cxn modelId="{80B21218-2ABF-4C61-984F-254C9D169EEF}" type="presOf" srcId="{AD267C78-7E35-4DFB-B40F-68EC41C0632B}" destId="{E5CB4D8F-C19B-4D6E-9949-13B1C27C65C9}" srcOrd="0" destOrd="0" presId="urn:microsoft.com/office/officeart/2005/8/layout/hierarchy1"/>
    <dgm:cxn modelId="{B9A7F91A-5475-484D-AD82-9BF91732D23C}" srcId="{0B94BF56-F80B-4483-864C-2087647DB6B5}" destId="{A2E1278E-09EB-43AD-B137-4BF28F138857}" srcOrd="2" destOrd="0" parTransId="{D9158B2E-3CB6-4245-B07C-D7698B748610}" sibTransId="{EFF211C5-9077-49C5-AC33-5B519BEB3EF4}"/>
    <dgm:cxn modelId="{2151E81E-EF8F-496E-A780-2A7D298CEE3F}" type="presOf" srcId="{A2E1278E-09EB-43AD-B137-4BF28F138857}" destId="{825C2A45-032D-47F3-AE8E-19F91EF3135B}"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A57E1C97-D9A8-4871-866C-63DFF46DF1D9}" srcId="{0B94BF56-F80B-4483-864C-2087647DB6B5}" destId="{AD267C78-7E35-4DFB-B40F-68EC41C0632B}" srcOrd="1" destOrd="0" parTransId="{02560C39-BB94-415A-868C-983554CEA2DC}" sibTransId="{EB568905-8311-491D-B7E1-DF026D1BE159}"/>
    <dgm:cxn modelId="{4096EDC9-3F73-4EAD-A233-840CB6D9763D}" type="presOf" srcId="{0B94BF56-F80B-4483-864C-2087647DB6B5}" destId="{44E62CF1-8724-4AAD-AFD0-D1A19803F94F}" srcOrd="0" destOrd="0" presId="urn:microsoft.com/office/officeart/2005/8/layout/hierarchy1"/>
    <dgm:cxn modelId="{51D7D9EE-87AA-4BAE-BDA7-2E85C2432EA0}" srcId="{0B94BF56-F80B-4483-864C-2087647DB6B5}" destId="{BFE0C3A4-C2EA-402C-B289-77C74814A159}" srcOrd="0" destOrd="0" parTransId="{19F6F4F0-66CE-4531-8EC3-0223C22FA085}" sibTransId="{E593E57B-3670-4E2F-A451-8B8793A5BDB6}"/>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 modelId="{78D60F89-BE42-407F-B74E-A3357228DA3B}" type="presParOf" srcId="{44E62CF1-8724-4AAD-AFD0-D1A19803F94F}" destId="{BE4D542C-9044-4FD2-B509-26EB14C1FE1D}" srcOrd="1" destOrd="0" presId="urn:microsoft.com/office/officeart/2005/8/layout/hierarchy1"/>
    <dgm:cxn modelId="{50F8425A-0540-411D-9811-CE30779AD5F9}" type="presParOf" srcId="{BE4D542C-9044-4FD2-B509-26EB14C1FE1D}" destId="{442807C4-BE48-46E5-9104-4A4758D7BA4D}" srcOrd="0" destOrd="0" presId="urn:microsoft.com/office/officeart/2005/8/layout/hierarchy1"/>
    <dgm:cxn modelId="{9317EFD2-F1CC-4C3B-9C76-E64B3E4B1992}" type="presParOf" srcId="{442807C4-BE48-46E5-9104-4A4758D7BA4D}" destId="{272D0546-A8B7-467E-851C-6E7DEE81D0E6}" srcOrd="0" destOrd="0" presId="urn:microsoft.com/office/officeart/2005/8/layout/hierarchy1"/>
    <dgm:cxn modelId="{B380A408-7D99-4770-A50E-5DE17A1F3C95}" type="presParOf" srcId="{442807C4-BE48-46E5-9104-4A4758D7BA4D}" destId="{E5CB4D8F-C19B-4D6E-9949-13B1C27C65C9}" srcOrd="1" destOrd="0" presId="urn:microsoft.com/office/officeart/2005/8/layout/hierarchy1"/>
    <dgm:cxn modelId="{D5D810A0-A23B-4CA2-93E4-E92B353F4F65}" type="presParOf" srcId="{BE4D542C-9044-4FD2-B509-26EB14C1FE1D}" destId="{5C210DC6-83AE-4549-B308-81A443A7F272}" srcOrd="1" destOrd="0" presId="urn:microsoft.com/office/officeart/2005/8/layout/hierarchy1"/>
    <dgm:cxn modelId="{39384E20-AF44-4867-96BB-C3A68942D0FA}" type="presParOf" srcId="{44E62CF1-8724-4AAD-AFD0-D1A19803F94F}" destId="{6B065F59-B5DC-49BC-B078-F896B4BFC057}" srcOrd="2" destOrd="0" presId="urn:microsoft.com/office/officeart/2005/8/layout/hierarchy1"/>
    <dgm:cxn modelId="{299FA40F-59AE-4B45-A03D-D33B8BB7795A}" type="presParOf" srcId="{6B065F59-B5DC-49BC-B078-F896B4BFC057}" destId="{2E7C0E82-1016-4215-92A7-49342108FB8F}" srcOrd="0" destOrd="0" presId="urn:microsoft.com/office/officeart/2005/8/layout/hierarchy1"/>
    <dgm:cxn modelId="{1367545D-BA66-414A-8084-F79CBB35E473}" type="presParOf" srcId="{2E7C0E82-1016-4215-92A7-49342108FB8F}" destId="{E2212B80-8F40-4910-9F64-AC5E8F642442}" srcOrd="0" destOrd="0" presId="urn:microsoft.com/office/officeart/2005/8/layout/hierarchy1"/>
    <dgm:cxn modelId="{E0F02F0E-38F0-430E-9810-562F0FD59EDC}" type="presParOf" srcId="{2E7C0E82-1016-4215-92A7-49342108FB8F}" destId="{825C2A45-032D-47F3-AE8E-19F91EF3135B}" srcOrd="1" destOrd="0" presId="urn:microsoft.com/office/officeart/2005/8/layout/hierarchy1"/>
    <dgm:cxn modelId="{840B5491-7DF9-46B5-8822-F67D86C1A768}" type="presParOf" srcId="{6B065F59-B5DC-49BC-B078-F896B4BFC057}" destId="{17B074CF-23EF-47CF-9A38-2B09A2EFB1B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207" y="0"/>
          <a:ext cx="3031344" cy="621824"/>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Unorganized</a:t>
          </a:r>
        </a:p>
      </dsp:txBody>
      <dsp:txXfrm>
        <a:off x="316119" y="0"/>
        <a:ext cx="2409520" cy="621824"/>
      </dsp:txXfrm>
    </dsp:sp>
    <dsp:sp modelId="{CDFC33F7-B7C2-4046-BE4A-637F6E94E727}">
      <dsp:nvSpPr>
        <dsp:cNvPr id="0" name=""/>
        <dsp:cNvSpPr/>
      </dsp:nvSpPr>
      <dsp:spPr>
        <a:xfrm>
          <a:off x="2733417" y="0"/>
          <a:ext cx="3031344" cy="621824"/>
        </a:xfrm>
        <a:prstGeom prst="chevron">
          <a:avLst/>
        </a:prstGeom>
        <a:solidFill>
          <a:schemeClr val="accent3">
            <a:hueOff val="-314791"/>
            <a:satOff val="-15812"/>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Club</a:t>
          </a:r>
          <a:endParaRPr lang="en-US" sz="3200" b="1" kern="1200" dirty="0"/>
        </a:p>
      </dsp:txBody>
      <dsp:txXfrm>
        <a:off x="3044329" y="0"/>
        <a:ext cx="2409520" cy="621824"/>
      </dsp:txXfrm>
    </dsp:sp>
    <dsp:sp modelId="{455283ED-D0AD-4BF8-B446-34CCFFE0D861}">
      <dsp:nvSpPr>
        <dsp:cNvPr id="0" name=""/>
        <dsp:cNvSpPr/>
      </dsp:nvSpPr>
      <dsp:spPr>
        <a:xfrm>
          <a:off x="5461626" y="0"/>
          <a:ext cx="3031344" cy="621824"/>
        </a:xfrm>
        <a:prstGeom prst="chevron">
          <a:avLst/>
        </a:prstGeom>
        <a:solidFill>
          <a:schemeClr val="accent3">
            <a:hueOff val="-629581"/>
            <a:satOff val="-31625"/>
            <a:lumOff val="-1098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Union</a:t>
          </a:r>
          <a:endParaRPr lang="en-US" sz="3600" b="1" kern="1200" dirty="0"/>
        </a:p>
      </dsp:txBody>
      <dsp:txXfrm>
        <a:off x="5772538" y="0"/>
        <a:ext cx="2409520" cy="621824"/>
      </dsp:txXfrm>
    </dsp:sp>
    <dsp:sp modelId="{DC64B8E6-63E6-4FBA-9D95-2A4544DC83A7}">
      <dsp:nvSpPr>
        <dsp:cNvPr id="0" name=""/>
        <dsp:cNvSpPr/>
      </dsp:nvSpPr>
      <dsp:spPr>
        <a:xfrm>
          <a:off x="8189836" y="0"/>
          <a:ext cx="3031344" cy="621824"/>
        </a:xfrm>
        <a:prstGeom prst="chevron">
          <a:avLst/>
        </a:prstGeom>
        <a:solidFill>
          <a:schemeClr val="accent3">
            <a:hueOff val="-944372"/>
            <a:satOff val="-47437"/>
            <a:lumOff val="-164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Fighting Union</a:t>
          </a:r>
        </a:p>
      </dsp:txBody>
      <dsp:txXfrm>
        <a:off x="8500748" y="0"/>
        <a:ext cx="2409520" cy="6218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0"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31432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How does grievance/formal complaint fit into your view of advocacy?</a:t>
          </a:r>
        </a:p>
      </dsp:txBody>
      <dsp:txXfrm>
        <a:off x="366939" y="1196774"/>
        <a:ext cx="2723696" cy="1691139"/>
      </dsp:txXfrm>
    </dsp:sp>
    <dsp:sp modelId="{272D0546-A8B7-467E-851C-6E7DEE81D0E6}">
      <dsp:nvSpPr>
        <dsp:cNvPr id="0" name=""/>
        <dsp:cNvSpPr/>
      </dsp:nvSpPr>
      <dsp:spPr>
        <a:xfrm>
          <a:off x="3457574"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B4D8F-C19B-4D6E-9949-13B1C27C65C9}">
      <dsp:nvSpPr>
        <dsp:cNvPr id="0" name=""/>
        <dsp:cNvSpPr/>
      </dsp:nvSpPr>
      <dsp:spPr>
        <a:xfrm>
          <a:off x="3771899"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How does grievance/formal complaint fit into your view of organizing?</a:t>
          </a:r>
        </a:p>
      </dsp:txBody>
      <dsp:txXfrm>
        <a:off x="3824513" y="1196774"/>
        <a:ext cx="2723696" cy="1691139"/>
      </dsp:txXfrm>
    </dsp:sp>
    <dsp:sp modelId="{E2212B80-8F40-4910-9F64-AC5E8F642442}">
      <dsp:nvSpPr>
        <dsp:cNvPr id="0" name=""/>
        <dsp:cNvSpPr/>
      </dsp:nvSpPr>
      <dsp:spPr>
        <a:xfrm>
          <a:off x="6915149"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C2A45-032D-47F3-AE8E-19F91EF3135B}">
      <dsp:nvSpPr>
        <dsp:cNvPr id="0" name=""/>
        <dsp:cNvSpPr/>
      </dsp:nvSpPr>
      <dsp:spPr>
        <a:xfrm>
          <a:off x="722947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What are you wondering about? </a:t>
          </a:r>
        </a:p>
      </dsp:txBody>
      <dsp:txXfrm>
        <a:off x="7282089" y="1196774"/>
        <a:ext cx="2723696" cy="1691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0"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31432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How does grievance/formal complaint fit into your view of advocacy?</a:t>
          </a:r>
        </a:p>
      </dsp:txBody>
      <dsp:txXfrm>
        <a:off x="366939" y="1196774"/>
        <a:ext cx="2723696" cy="1691139"/>
      </dsp:txXfrm>
    </dsp:sp>
    <dsp:sp modelId="{272D0546-A8B7-467E-851C-6E7DEE81D0E6}">
      <dsp:nvSpPr>
        <dsp:cNvPr id="0" name=""/>
        <dsp:cNvSpPr/>
      </dsp:nvSpPr>
      <dsp:spPr>
        <a:xfrm>
          <a:off x="3457574"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B4D8F-C19B-4D6E-9949-13B1C27C65C9}">
      <dsp:nvSpPr>
        <dsp:cNvPr id="0" name=""/>
        <dsp:cNvSpPr/>
      </dsp:nvSpPr>
      <dsp:spPr>
        <a:xfrm>
          <a:off x="3771899"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How does grievance/formal complaint fit into your view of organizing?</a:t>
          </a:r>
        </a:p>
      </dsp:txBody>
      <dsp:txXfrm>
        <a:off x="3824513" y="1196774"/>
        <a:ext cx="2723696" cy="1691139"/>
      </dsp:txXfrm>
    </dsp:sp>
    <dsp:sp modelId="{E2212B80-8F40-4910-9F64-AC5E8F642442}">
      <dsp:nvSpPr>
        <dsp:cNvPr id="0" name=""/>
        <dsp:cNvSpPr/>
      </dsp:nvSpPr>
      <dsp:spPr>
        <a:xfrm>
          <a:off x="6915149" y="845551"/>
          <a:ext cx="2828924" cy="1796367"/>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C2A45-032D-47F3-AE8E-19F91EF3135B}">
      <dsp:nvSpPr>
        <dsp:cNvPr id="0" name=""/>
        <dsp:cNvSpPr/>
      </dsp:nvSpPr>
      <dsp:spPr>
        <a:xfrm>
          <a:off x="7229475" y="1144160"/>
          <a:ext cx="2828924" cy="1796367"/>
        </a:xfrm>
        <a:prstGeom prst="roundRect">
          <a:avLst>
            <a:gd name="adj" fmla="val 10000"/>
          </a:avLst>
        </a:prstGeom>
        <a:solidFill>
          <a:schemeClr val="lt2">
            <a:alpha val="90000"/>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What are you wondering about? </a:t>
          </a:r>
        </a:p>
      </dsp:txBody>
      <dsp:txXfrm>
        <a:off x="7282089" y="1196774"/>
        <a:ext cx="2723696" cy="16911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2</a:t>
            </a:fld>
            <a:endParaRPr lang="en-US"/>
          </a:p>
        </p:txBody>
      </p:sp>
    </p:spTree>
    <p:extLst>
      <p:ext uri="{BB962C8B-B14F-4D97-AF65-F5344CB8AC3E}">
        <p14:creationId xmlns:p14="http://schemas.microsoft.com/office/powerpoint/2010/main" val="14682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5 minutes</a:t>
            </a:r>
          </a:p>
          <a:p>
            <a:r>
              <a:rPr lang="en-US" dirty="0">
                <a:cs typeface="Calibri"/>
              </a:rPr>
              <a:t>Chad</a:t>
            </a:r>
          </a:p>
          <a:p>
            <a:endParaRPr lang="en-US" dirty="0">
              <a:cs typeface="Calibri"/>
            </a:endParaRPr>
          </a:p>
          <a:p>
            <a:pPr marL="171450" indent="-171450">
              <a:buFont typeface="Arial"/>
              <a:buChar char="•"/>
            </a:pPr>
            <a:r>
              <a:rPr lang="en-US" dirty="0">
                <a:cs typeface="Calibri"/>
              </a:rPr>
              <a:t>Ask participants to rename themselves with Name/pronouns/state</a:t>
            </a:r>
            <a:endParaRPr lang="en-US" dirty="0">
              <a:ea typeface="Calibri"/>
              <a:cs typeface="Calibri"/>
            </a:endParaRPr>
          </a:p>
          <a:p>
            <a:pPr marL="171450" indent="-171450">
              <a:buFont typeface="Arial"/>
              <a:buChar char="•"/>
            </a:pPr>
            <a:endParaRPr lang="en-US" dirty="0">
              <a:cs typeface="Calibri"/>
            </a:endParaRPr>
          </a:p>
          <a:p>
            <a:pPr marL="171450" indent="-171450">
              <a:buFont typeface="Arial"/>
              <a:buChar char="•"/>
            </a:pPr>
            <a:r>
              <a:rPr lang="en-US" dirty="0">
                <a:cs typeface="Calibri"/>
              </a:rPr>
              <a:t>Get to know you activity</a:t>
            </a:r>
            <a:endParaRPr lang="en-US" dirty="0">
              <a:ea typeface="Calibri"/>
              <a:cs typeface="Calibri"/>
            </a:endParaRPr>
          </a:p>
          <a:p>
            <a:pPr lvl="1" indent="-171450">
              <a:buFont typeface="Arial"/>
              <a:buChar char="•"/>
            </a:pPr>
            <a:r>
              <a:rPr lang="en-US" dirty="0">
                <a:cs typeface="Calibri"/>
              </a:rPr>
              <a:t>Participants will use poll feature to determine participant comfort level with computers (1-strong, 2-knows it exists but only use when required, 3-"where is the on button?")</a:t>
            </a:r>
            <a:endParaRPr lang="en-US" dirty="0">
              <a:ea typeface="Calibri"/>
              <a:cs typeface="Calibri"/>
            </a:endParaRPr>
          </a:p>
          <a:p>
            <a:pPr lvl="1" indent="-171450">
              <a:buFont typeface="Arial"/>
              <a:buChar char="•"/>
            </a:pPr>
            <a:r>
              <a:rPr lang="en-US" dirty="0"/>
              <a:t>Participants will use poll feature to determine participant comfort level with Excel(1-strong, 2-knows it exists but only use when required, 3-"where is the on button?")</a:t>
            </a:r>
            <a:endParaRPr lang="en-US" dirty="0">
              <a:cs typeface="Calibri"/>
            </a:endParaRPr>
          </a:p>
          <a:p>
            <a:pPr lvl="1" indent="-171450">
              <a:buFont typeface="Arial"/>
              <a:buChar char="•"/>
            </a:pPr>
            <a:r>
              <a:rPr lang="en-US" dirty="0">
                <a:cs typeface="Calibri"/>
              </a:rPr>
              <a:t>Participants will use their Raise Hand feature to answer the following questions</a:t>
            </a:r>
            <a:endParaRPr lang="en-US" dirty="0">
              <a:ea typeface="Calibri"/>
              <a:cs typeface="Calibri"/>
            </a:endParaRPr>
          </a:p>
          <a:p>
            <a:pPr lvl="2" indent="-171450">
              <a:buFont typeface="Arial"/>
              <a:buChar char="•"/>
            </a:pPr>
            <a:r>
              <a:rPr lang="en-US" dirty="0">
                <a:cs typeface="Calibri"/>
              </a:rPr>
              <a:t>Collective bargaining state</a:t>
            </a:r>
            <a:endParaRPr lang="en-US" dirty="0">
              <a:ea typeface="Calibri"/>
              <a:cs typeface="Calibri"/>
            </a:endParaRPr>
          </a:p>
          <a:p>
            <a:pPr lvl="2" indent="-171450">
              <a:buFont typeface="Arial"/>
              <a:buChar char="•"/>
            </a:pPr>
            <a:r>
              <a:rPr lang="en-US" dirty="0">
                <a:cs typeface="Calibri"/>
              </a:rPr>
              <a:t>Represent multiple locals</a:t>
            </a:r>
            <a:endParaRPr lang="en-US" dirty="0">
              <a:ea typeface="Calibri"/>
              <a:cs typeface="Calibri"/>
            </a:endParaRPr>
          </a:p>
          <a:p>
            <a:pPr lvl="2" indent="-171450">
              <a:buFont typeface="Arial"/>
              <a:buChar char="•"/>
            </a:pPr>
            <a:r>
              <a:rPr lang="en-US" dirty="0">
                <a:cs typeface="Calibri"/>
              </a:rPr>
              <a:t>Headquarters staff</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17504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4265790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b="1" dirty="0"/>
          </a:p>
          <a:p>
            <a:endParaRPr lang="en-US" b="1" dirty="0"/>
          </a:p>
          <a:p>
            <a:r>
              <a:rPr lang="en-US" b="1" dirty="0"/>
              <a:t>The Litigator- </a:t>
            </a:r>
            <a:r>
              <a:rPr lang="en-US" dirty="0"/>
              <a:t>mount cases that will result in legal decisions and policy wins for members</a:t>
            </a:r>
            <a:endParaRPr lang="en-US" dirty="0">
              <a:cs typeface="Calibri"/>
            </a:endParaRPr>
          </a:p>
          <a:p>
            <a:r>
              <a:rPr lang="en-US" b="1" dirty="0"/>
              <a:t>The Guide on the Side –</a:t>
            </a:r>
            <a:r>
              <a:rPr lang="en-US" dirty="0"/>
              <a:t>support and train members who handle advocacy at the worksite and affiliate level</a:t>
            </a:r>
            <a:endParaRPr lang="en-US" dirty="0">
              <a:cs typeface="Calibri"/>
            </a:endParaRPr>
          </a:p>
          <a:p>
            <a:r>
              <a:rPr lang="en-US" b="1" dirty="0"/>
              <a:t>The Fixer – </a:t>
            </a:r>
            <a:r>
              <a:rPr lang="en-US" dirty="0"/>
              <a:t>work with management to solve problems quickly and effectively</a:t>
            </a:r>
            <a:endParaRPr lang="en-US" dirty="0">
              <a:cs typeface="Calibri"/>
            </a:endParaRPr>
          </a:p>
          <a:p>
            <a:r>
              <a:rPr lang="en-US" b="1" dirty="0"/>
              <a:t>The Strategic Organizer – </a:t>
            </a:r>
            <a:r>
              <a:rPr lang="en-US" dirty="0"/>
              <a:t>turn individual issues into collective issues for organizing. </a:t>
            </a:r>
            <a:endParaRPr lang="en-US" dirty="0">
              <a:cs typeface="Calibri"/>
            </a:endParaRPr>
          </a:p>
          <a:p>
            <a:endParaRPr lang="en-US" altLang="en-US" dirty="0">
              <a:cs typeface="Calibri"/>
            </a:endParaRPr>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7</a:t>
            </a:fld>
            <a:endParaRPr lang="en-US" altLang="en-US"/>
          </a:p>
        </p:txBody>
      </p:sp>
    </p:spTree>
    <p:extLst>
      <p:ext uri="{BB962C8B-B14F-4D97-AF65-F5344CB8AC3E}">
        <p14:creationId xmlns:p14="http://schemas.microsoft.com/office/powerpoint/2010/main" val="4176112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b="1" dirty="0"/>
          </a:p>
          <a:p>
            <a:endParaRPr lang="en-US" b="1" dirty="0"/>
          </a:p>
          <a:p>
            <a:r>
              <a:rPr lang="en-US" b="1" dirty="0"/>
              <a:t>The Litigator- </a:t>
            </a:r>
            <a:r>
              <a:rPr lang="en-US" dirty="0"/>
              <a:t>mount cases that will result in legal decisions and policy wins for members</a:t>
            </a:r>
            <a:endParaRPr lang="en-US" dirty="0">
              <a:cs typeface="Calibri"/>
            </a:endParaRPr>
          </a:p>
          <a:p>
            <a:r>
              <a:rPr lang="en-US" b="1" dirty="0"/>
              <a:t>The Guide on the Side –</a:t>
            </a:r>
            <a:r>
              <a:rPr lang="en-US" dirty="0"/>
              <a:t>support and train members who handle advocacy at the worksite and affiliate level</a:t>
            </a:r>
            <a:endParaRPr lang="en-US" dirty="0">
              <a:cs typeface="Calibri"/>
            </a:endParaRPr>
          </a:p>
          <a:p>
            <a:r>
              <a:rPr lang="en-US" b="1" dirty="0"/>
              <a:t>The Fixer – </a:t>
            </a:r>
            <a:r>
              <a:rPr lang="en-US" dirty="0"/>
              <a:t>work with management to solve problems quickly and effectively</a:t>
            </a:r>
            <a:endParaRPr lang="en-US" dirty="0">
              <a:cs typeface="Calibri"/>
            </a:endParaRPr>
          </a:p>
          <a:p>
            <a:r>
              <a:rPr lang="en-US" b="1" dirty="0"/>
              <a:t>The Strategic Organizer – </a:t>
            </a:r>
            <a:r>
              <a:rPr lang="en-US" dirty="0"/>
              <a:t>turn individual issues into collective issues for organizing. </a:t>
            </a:r>
            <a:endParaRPr lang="en-US" dirty="0">
              <a:cs typeface="Calibri"/>
            </a:endParaRPr>
          </a:p>
          <a:p>
            <a:endParaRPr lang="en-US" altLang="en-US" dirty="0">
              <a:cs typeface="Calibri"/>
            </a:endParaRPr>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8</a:t>
            </a:fld>
            <a:endParaRPr lang="en-US" altLang="en-US"/>
          </a:p>
        </p:txBody>
      </p:sp>
    </p:spTree>
    <p:extLst>
      <p:ext uri="{BB962C8B-B14F-4D97-AF65-F5344CB8AC3E}">
        <p14:creationId xmlns:p14="http://schemas.microsoft.com/office/powerpoint/2010/main" val="3081006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612609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a:p>
            <a:endParaRPr lang="en-US" dirty="0">
              <a:cs typeface="Calibri"/>
            </a:endParaRPr>
          </a:p>
          <a:p>
            <a:r>
              <a:rPr lang="en-US" dirty="0">
                <a:cs typeface="Calibri"/>
              </a:rPr>
              <a:t>Slide allotment: 5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10</a:t>
            </a:fld>
            <a:endParaRPr lang="en-US"/>
          </a:p>
        </p:txBody>
      </p:sp>
    </p:spTree>
    <p:extLst>
      <p:ext uri="{BB962C8B-B14F-4D97-AF65-F5344CB8AC3E}">
        <p14:creationId xmlns:p14="http://schemas.microsoft.com/office/powerpoint/2010/main" val="386799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7E08-D362-5618-03F3-F7E42A44C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96749-EF0D-6E48-956B-82E462C91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E221C-30E0-A4B6-503D-D224EFC5D3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p:txBody>
      </p:sp>
      <p:sp>
        <p:nvSpPr>
          <p:cNvPr id="4" name="Slide Number Placeholder 3">
            <a:extLst>
              <a:ext uri="{FF2B5EF4-FFF2-40B4-BE49-F238E27FC236}">
                <a16:creationId xmlns:a16="http://schemas.microsoft.com/office/drawing/2014/main" id="{659336C4-77E3-B3E9-746E-40DFC2AD6A43}"/>
              </a:ext>
            </a:extLst>
          </p:cNvPr>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1734008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dirty="0">
              <a:cs typeface="Calibri"/>
            </a:endParaRPr>
          </a:p>
          <a:p>
            <a:r>
              <a:rPr lang="en-US" dirty="0">
                <a:cs typeface="Calibri"/>
              </a:rPr>
              <a:t>What was missing:  acknowledging your place your career.  Understanding through doing and having done is important (proving to self and proving to colleagues) before you can move onto teaching others to do (proving that others can do).</a:t>
            </a:r>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105072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808671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2617264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302073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2472053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17</a:t>
            </a:fld>
            <a:endParaRPr lang="en-US"/>
          </a:p>
        </p:txBody>
      </p:sp>
    </p:spTree>
    <p:extLst>
      <p:ext uri="{BB962C8B-B14F-4D97-AF65-F5344CB8AC3E}">
        <p14:creationId xmlns:p14="http://schemas.microsoft.com/office/powerpoint/2010/main" val="201647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18</a:t>
            </a:fld>
            <a:endParaRPr lang="en-US"/>
          </a:p>
        </p:txBody>
      </p:sp>
    </p:spTree>
    <p:extLst>
      <p:ext uri="{BB962C8B-B14F-4D97-AF65-F5344CB8AC3E}">
        <p14:creationId xmlns:p14="http://schemas.microsoft.com/office/powerpoint/2010/main" val="3829721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19</a:t>
            </a:fld>
            <a:endParaRPr lang="en-US"/>
          </a:p>
        </p:txBody>
      </p:sp>
    </p:spTree>
    <p:extLst>
      <p:ext uri="{BB962C8B-B14F-4D97-AF65-F5344CB8AC3E}">
        <p14:creationId xmlns:p14="http://schemas.microsoft.com/office/powerpoint/2010/main" val="4101989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20</a:t>
            </a:fld>
            <a:endParaRPr lang="en-US"/>
          </a:p>
        </p:txBody>
      </p:sp>
    </p:spTree>
    <p:extLst>
      <p:ext uri="{BB962C8B-B14F-4D97-AF65-F5344CB8AC3E}">
        <p14:creationId xmlns:p14="http://schemas.microsoft.com/office/powerpoint/2010/main" val="4280751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21</a:t>
            </a:fld>
            <a:endParaRPr lang="en-US"/>
          </a:p>
        </p:txBody>
      </p:sp>
    </p:spTree>
    <p:extLst>
      <p:ext uri="{BB962C8B-B14F-4D97-AF65-F5344CB8AC3E}">
        <p14:creationId xmlns:p14="http://schemas.microsoft.com/office/powerpoint/2010/main" val="573071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1308645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2394691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1288859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2940733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795749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27</a:t>
            </a:fld>
            <a:endParaRPr lang="en-US"/>
          </a:p>
        </p:txBody>
      </p:sp>
    </p:spTree>
    <p:extLst>
      <p:ext uri="{BB962C8B-B14F-4D97-AF65-F5344CB8AC3E}">
        <p14:creationId xmlns:p14="http://schemas.microsoft.com/office/powerpoint/2010/main" val="381758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28</a:t>
            </a:fld>
            <a:endParaRPr lang="en-US"/>
          </a:p>
        </p:txBody>
      </p:sp>
    </p:spTree>
    <p:extLst>
      <p:ext uri="{BB962C8B-B14F-4D97-AF65-F5344CB8AC3E}">
        <p14:creationId xmlns:p14="http://schemas.microsoft.com/office/powerpoint/2010/main" val="1061721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29</a:t>
            </a:fld>
            <a:endParaRPr lang="en-US"/>
          </a:p>
        </p:txBody>
      </p:sp>
    </p:spTree>
    <p:extLst>
      <p:ext uri="{BB962C8B-B14F-4D97-AF65-F5344CB8AC3E}">
        <p14:creationId xmlns:p14="http://schemas.microsoft.com/office/powerpoint/2010/main" val="4095571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30</a:t>
            </a:fld>
            <a:endParaRPr lang="en-US"/>
          </a:p>
        </p:txBody>
      </p:sp>
    </p:spTree>
    <p:extLst>
      <p:ext uri="{BB962C8B-B14F-4D97-AF65-F5344CB8AC3E}">
        <p14:creationId xmlns:p14="http://schemas.microsoft.com/office/powerpoint/2010/main" val="5724003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31</a:t>
            </a:fld>
            <a:endParaRPr lang="en-US"/>
          </a:p>
        </p:txBody>
      </p:sp>
    </p:spTree>
    <p:extLst>
      <p:ext uri="{BB962C8B-B14F-4D97-AF65-F5344CB8AC3E}">
        <p14:creationId xmlns:p14="http://schemas.microsoft.com/office/powerpoint/2010/main" val="3753810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32</a:t>
            </a:fld>
            <a:endParaRPr lang="en-US"/>
          </a:p>
        </p:txBody>
      </p:sp>
    </p:spTree>
    <p:extLst>
      <p:ext uri="{BB962C8B-B14F-4D97-AF65-F5344CB8AC3E}">
        <p14:creationId xmlns:p14="http://schemas.microsoft.com/office/powerpoint/2010/main" val="3768553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33</a:t>
            </a:fld>
            <a:endParaRPr lang="en-US"/>
          </a:p>
        </p:txBody>
      </p:sp>
    </p:spTree>
    <p:extLst>
      <p:ext uri="{BB962C8B-B14F-4D97-AF65-F5344CB8AC3E}">
        <p14:creationId xmlns:p14="http://schemas.microsoft.com/office/powerpoint/2010/main" val="1824953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3327006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Charles</a:t>
            </a: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35</a:t>
            </a:fld>
            <a:endParaRPr lang="en-US"/>
          </a:p>
        </p:txBody>
      </p:sp>
    </p:spTree>
    <p:extLst>
      <p:ext uri="{BB962C8B-B14F-4D97-AF65-F5344CB8AC3E}">
        <p14:creationId xmlns:p14="http://schemas.microsoft.com/office/powerpoint/2010/main" val="33940208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Charles</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99A6B18-3A16-4671-A051-A19FA1E27CD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463084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37</a:t>
            </a:fld>
            <a:endParaRPr lang="en-US"/>
          </a:p>
        </p:txBody>
      </p:sp>
    </p:spTree>
    <p:extLst>
      <p:ext uri="{BB962C8B-B14F-4D97-AF65-F5344CB8AC3E}">
        <p14:creationId xmlns:p14="http://schemas.microsoft.com/office/powerpoint/2010/main" val="434530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6B77E-67C1-BA75-609A-1B52CC84D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887B6-E7B1-05C6-97F3-9BF51553A4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05FAE-8CB7-4CCF-8547-67712A68417C}"/>
              </a:ext>
            </a:extLst>
          </p:cNvPr>
          <p:cNvSpPr>
            <a:spLocks noGrp="1"/>
          </p:cNvSpPr>
          <p:nvPr>
            <p:ph type="body" idx="1"/>
          </p:nvPr>
        </p:nvSpPr>
        <p:spPr/>
        <p:txBody>
          <a:bodyPr/>
          <a:lstStyle/>
          <a:p>
            <a:r>
              <a:rPr lang="en-US" dirty="0"/>
              <a:t>Chad or Charles</a:t>
            </a:r>
          </a:p>
        </p:txBody>
      </p:sp>
      <p:sp>
        <p:nvSpPr>
          <p:cNvPr id="4" name="Slide Number Placeholder 3">
            <a:extLst>
              <a:ext uri="{FF2B5EF4-FFF2-40B4-BE49-F238E27FC236}">
                <a16:creationId xmlns:a16="http://schemas.microsoft.com/office/drawing/2014/main" id="{A18D4544-50C7-0586-A4FF-4D724303EE77}"/>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99A6B18-3A16-4671-A051-A19FA1E27CDA}" type="slidenum">
              <a:rPr kumimoji="0" 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9507295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6F7D8-97DA-89EE-E810-3A0F4E86D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BA575-B1B1-6CBE-2DEE-54DD82202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7CCC0-D278-F232-18D8-007AE197B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CEA23F-D328-17B3-B70E-404D827E8163}"/>
              </a:ext>
            </a:extLst>
          </p:cNvPr>
          <p:cNvSpPr>
            <a:spLocks noGrp="1"/>
          </p:cNvSpPr>
          <p:nvPr>
            <p:ph type="sldNum" sz="quarter" idx="10"/>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16073494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6F7D8-97DA-89EE-E810-3A0F4E86D2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BA575-B1B1-6CBE-2DEE-54DD82202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7CCC0-D278-F232-18D8-007AE197B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CEA23F-D328-17B3-B70E-404D827E8163}"/>
              </a:ext>
            </a:extLst>
          </p:cNvPr>
          <p:cNvSpPr>
            <a:spLocks noGrp="1"/>
          </p:cNvSpPr>
          <p:nvPr>
            <p:ph type="sldNum" sz="quarter" idx="10"/>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50843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5256" y="1447802"/>
            <a:ext cx="8827957"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5256" y="4777380"/>
            <a:ext cx="8827957"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6925568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34424251"/>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258" y="2861735"/>
            <a:ext cx="8827956"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527124937"/>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601" y="2060577"/>
            <a:ext cx="4397484"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5967" y="2056093"/>
            <a:ext cx="4397487"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796027F-7875-4030-9381-8BD8C4F21935}" type="datetimeFigureOut">
              <a:rPr lang="en-US" dirty="0"/>
              <a:t>4/30/2024</a:t>
            </a:fld>
            <a:endParaRPr lang="en-US" dirty="0"/>
          </a:p>
        </p:txBody>
      </p:sp>
      <p:sp>
        <p:nvSpPr>
          <p:cNvPr id="6" name="Footer Placeholder 5"/>
          <p:cNvSpPr>
            <a:spLocks noGrp="1"/>
          </p:cNvSpPr>
          <p:nvPr>
            <p:ph type="ftr" sz="quarter" idx="11"/>
          </p:nvPr>
        </p:nvSpPr>
        <p:spPr/>
        <p:txBody>
          <a:bodyPr/>
          <a:lstStyle/>
          <a:p>
            <a:r>
              <a:rPr lang="en-US" dirty="0"/>
              <a:t>NEA Collective Bargaining and Member Advocacy</a:t>
            </a:r>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15944120"/>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600" y="1905000"/>
            <a:ext cx="439748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03601"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5969" y="1905000"/>
            <a:ext cx="439748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655969" y="2514600"/>
            <a:ext cx="4397484"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796027F-7875-4030-9381-8BD8C4F21935}" type="datetimeFigureOut">
              <a:rPr lang="en-US" dirty="0"/>
              <a:t>4/30/2024</a:t>
            </a:fld>
            <a:endParaRPr lang="en-US" dirty="0"/>
          </a:p>
        </p:txBody>
      </p:sp>
      <p:sp>
        <p:nvSpPr>
          <p:cNvPr id="8" name="Footer Placeholder 7"/>
          <p:cNvSpPr>
            <a:spLocks noGrp="1"/>
          </p:cNvSpPr>
          <p:nvPr>
            <p:ph type="ftr" sz="quarter" idx="11"/>
          </p:nvPr>
        </p:nvSpPr>
        <p:spPr/>
        <p:txBody>
          <a:bodyPr/>
          <a:lstStyle/>
          <a:p>
            <a:r>
              <a:rPr lang="en-US" dirty="0"/>
              <a:t>NEA Collective Bargaining and Member Advocacy</a:t>
            </a:r>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4240742005"/>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3"/>
          <p:cNvSpPr>
            <a:spLocks noGrp="1"/>
          </p:cNvSpPr>
          <p:nvPr>
            <p:ph type="ftr" sz="quarter" idx="11"/>
          </p:nvPr>
        </p:nvSpPr>
        <p:spPr/>
        <p:txBody>
          <a:bodyPr/>
          <a:lstStyle/>
          <a:p>
            <a:r>
              <a:rPr lang="en-US" dirty="0"/>
              <a:t>NEA Collective Bargaining and Member Advocacy</a:t>
            </a:r>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40382130"/>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2"/>
          <p:cNvSpPr>
            <a:spLocks noGrp="1"/>
          </p:cNvSpPr>
          <p:nvPr>
            <p:ph type="ftr" sz="quarter" idx="11"/>
          </p:nvPr>
        </p:nvSpPr>
        <p:spPr/>
        <p:txBody>
          <a:bodyPr/>
          <a:lstStyle/>
          <a:p>
            <a:r>
              <a:rPr lang="en-US" dirty="0"/>
              <a:t>NEA Collective Bargaining and Member Advocacy</a:t>
            </a:r>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546644011"/>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5255" y="1447800"/>
            <a:ext cx="3401949"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5863" y="1447800"/>
            <a:ext cx="5197351"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5255" y="3129282"/>
            <a:ext cx="3401949"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5"/>
          <p:cNvSpPr>
            <a:spLocks noGrp="1"/>
          </p:cNvSpPr>
          <p:nvPr>
            <p:ph type="ftr" sz="quarter" idx="11"/>
          </p:nvPr>
        </p:nvSpPr>
        <p:spPr/>
        <p:txBody>
          <a:bodyPr/>
          <a:lstStyle/>
          <a:p>
            <a:r>
              <a:rPr lang="en-US" dirty="0"/>
              <a:t>NEA Collective Bargaining and Member Advocacy</a:t>
            </a:r>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630913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208" y="1854192"/>
            <a:ext cx="5094232"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51357" y="1143000"/>
            <a:ext cx="320123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5255" y="3657600"/>
            <a:ext cx="5086304"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4/30/2024</a:t>
            </a:fld>
            <a:endParaRPr lang="en-US" dirty="0"/>
          </a:p>
        </p:txBody>
      </p:sp>
      <p:sp>
        <p:nvSpPr>
          <p:cNvPr id="6" name="Footer Placeholder 5"/>
          <p:cNvSpPr>
            <a:spLocks noGrp="1"/>
          </p:cNvSpPr>
          <p:nvPr>
            <p:ph type="ftr" sz="quarter" idx="11"/>
          </p:nvPr>
        </p:nvSpPr>
        <p:spPr/>
        <p:txBody>
          <a:bodyPr/>
          <a:lstStyle/>
          <a:p>
            <a:r>
              <a:rPr lang="en-US" dirty="0"/>
              <a:t>NEA Collective Bargaining and Member Advocacy</a:t>
            </a:r>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824037955"/>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5258" y="4800587"/>
            <a:ext cx="8827956"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5256" y="685800"/>
            <a:ext cx="8827957"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55257" y="5367325"/>
            <a:ext cx="882795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4/30/2024</a:t>
            </a:fld>
            <a:endParaRPr lang="en-US" dirty="0"/>
          </a:p>
        </p:txBody>
      </p:sp>
      <p:sp>
        <p:nvSpPr>
          <p:cNvPr id="6" name="Footer Placeholder 5"/>
          <p:cNvSpPr>
            <a:spLocks noGrp="1"/>
          </p:cNvSpPr>
          <p:nvPr>
            <p:ph type="ftr" sz="quarter" idx="11"/>
          </p:nvPr>
        </p:nvSpPr>
        <p:spPr/>
        <p:txBody>
          <a:bodyPr/>
          <a:lstStyle/>
          <a:p>
            <a:r>
              <a:rPr lang="en-US" dirty="0"/>
              <a:t>NEA Collective Bargaining and Member Advocacy</a:t>
            </a:r>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9529815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5256" y="1447800"/>
            <a:ext cx="8827957"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5256" y="3657600"/>
            <a:ext cx="8827957"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6559271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5213" y="1447800"/>
            <a:ext cx="8001399"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904" y="3771174"/>
            <a:ext cx="7281545"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Click to edit Master text styles</a:t>
            </a:r>
          </a:p>
        </p:txBody>
      </p:sp>
      <p:sp>
        <p:nvSpPr>
          <p:cNvPr id="10" name="Text Placeholder 3"/>
          <p:cNvSpPr>
            <a:spLocks noGrp="1"/>
          </p:cNvSpPr>
          <p:nvPr>
            <p:ph type="body" sz="half" idx="2"/>
          </p:nvPr>
        </p:nvSpPr>
        <p:spPr>
          <a:xfrm>
            <a:off x="1155256" y="4350657"/>
            <a:ext cx="8827957"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530" y="971253"/>
            <a:ext cx="80212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9332921" y="2613787"/>
            <a:ext cx="80212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960353933"/>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5255" y="3124201"/>
            <a:ext cx="8827959"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5256" y="4777381"/>
            <a:ext cx="8827957"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872644565"/>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3113" y="1981200"/>
            <a:ext cx="294763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652633" y="2667000"/>
            <a:ext cx="2928112"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84672" y="1981200"/>
            <a:ext cx="293700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3874116" y="2667000"/>
            <a:ext cx="294756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6556" y="1981200"/>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7126556" y="2667000"/>
            <a:ext cx="2932877"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372711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404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4"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28009432"/>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633" y="4250949"/>
            <a:ext cx="294081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652633" y="2209800"/>
            <a:ext cx="294081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652633" y="4827213"/>
            <a:ext cx="294081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3890389" y="4250949"/>
            <a:ext cx="293128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3890388" y="2209800"/>
            <a:ext cx="293128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3889035" y="4827212"/>
            <a:ext cx="29351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7126556" y="4250949"/>
            <a:ext cx="2932877"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7126555" y="2209800"/>
            <a:ext cx="2932877"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7126433" y="4827210"/>
            <a:ext cx="293676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372711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404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4"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794921025"/>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778480896"/>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6377" y="430215"/>
            <a:ext cx="1753057"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633" y="773205"/>
            <a:ext cx="7425083" cy="548313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4/30/2024</a:t>
            </a:fld>
            <a:endParaRPr lang="en-US" dirty="0"/>
          </a:p>
        </p:txBody>
      </p:sp>
      <p:sp>
        <p:nvSpPr>
          <p:cNvPr id="5" name="Footer Placeholder 4"/>
          <p:cNvSpPr>
            <a:spLocks noGrp="1"/>
          </p:cNvSpPr>
          <p:nvPr>
            <p:ph type="ftr" sz="quarter" idx="11"/>
          </p:nvPr>
        </p:nvSpPr>
        <p:spPr/>
        <p:txBody>
          <a:bodyPr/>
          <a:lstStyle/>
          <a:p>
            <a:r>
              <a:rPr lang="en-US" dirty="0"/>
              <a:t>NEA Collective Bargaining and Member Advocacy</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814694321"/>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342900">
              <a:defRPr/>
            </a:pPr>
            <a:fld id="{54CA239C-7FE4-431A-B410-1A24B2CF232F}" type="datetimeFigureOut">
              <a:rPr lang="en-US" smtClean="0"/>
              <a:pPr defTabSz="342900">
                <a:defRPr/>
              </a:pPr>
              <a:t>4/30/2024</a:t>
            </a:fld>
            <a:endParaRPr lang="en-US"/>
          </a:p>
        </p:txBody>
      </p:sp>
      <p:sp>
        <p:nvSpPr>
          <p:cNvPr id="5" name="Footer Placeholder 4"/>
          <p:cNvSpPr>
            <a:spLocks noGrp="1"/>
          </p:cNvSpPr>
          <p:nvPr>
            <p:ph type="ftr" sz="quarter" idx="11"/>
          </p:nvPr>
        </p:nvSpPr>
        <p:spPr/>
        <p:txBody>
          <a:bodyPr/>
          <a:lstStyle/>
          <a:p>
            <a:pPr defTabSz="342900">
              <a:defRPr/>
            </a:pPr>
            <a:endParaRPr lang="en-US"/>
          </a:p>
        </p:txBody>
      </p:sp>
      <p:sp>
        <p:nvSpPr>
          <p:cNvPr id="6" name="Slide Number Placeholder 5"/>
          <p:cNvSpPr>
            <a:spLocks noGrp="1"/>
          </p:cNvSpPr>
          <p:nvPr>
            <p:ph type="sldNum" sz="quarter" idx="12"/>
          </p:nvPr>
        </p:nvSpPr>
        <p:spPr/>
        <p:txBody>
          <a:bodyPr/>
          <a:lstStyle/>
          <a:p>
            <a:pPr defTabSz="342900">
              <a:defRPr/>
            </a:pPr>
            <a:fld id="{666D95C9-CAC2-4332-B7B3-31CF6CA65E5D}" type="slidenum">
              <a:rPr lang="en-US" smtClean="0"/>
              <a:pPr defTabSz="342900">
                <a:defRPr/>
              </a:pPr>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71"/>
            <a:ext cx="3075883" cy="4042707"/>
          </a:xfrm>
          <a:prstGeom prst="rect">
            <a:avLst/>
          </a:prstGeom>
        </p:spPr>
      </p:pic>
    </p:spTree>
    <p:extLst>
      <p:ext uri="{BB962C8B-B14F-4D97-AF65-F5344CB8AC3E}">
        <p14:creationId xmlns:p14="http://schemas.microsoft.com/office/powerpoint/2010/main" val="780955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7" y="-361460"/>
            <a:ext cx="10058400" cy="1450757"/>
          </a:xfrm>
        </p:spPr>
        <p:txBody>
          <a:bodyPr/>
          <a:lstStyle/>
          <a:p>
            <a:r>
              <a:rPr lang="en-US"/>
              <a:t>Click to edit Master title style</a:t>
            </a:r>
            <a:endParaRPr lang="en-US" dirty="0"/>
          </a:p>
        </p:txBody>
      </p:sp>
      <p:sp>
        <p:nvSpPr>
          <p:cNvPr id="3" name="Content Placeholder 2"/>
          <p:cNvSpPr>
            <a:spLocks noGrp="1"/>
          </p:cNvSpPr>
          <p:nvPr>
            <p:ph idx="1"/>
          </p:nvPr>
        </p:nvSpPr>
        <p:spPr>
          <a:xfrm>
            <a:off x="1097280" y="1429791"/>
            <a:ext cx="10058400" cy="443930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defTabSz="342900">
              <a:defRPr/>
            </a:pPr>
            <a:fld id="{54CA239C-7FE4-431A-B410-1A24B2CF232F}" type="datetimeFigureOut">
              <a:rPr lang="en-US" smtClean="0"/>
              <a:pPr defTabSz="342900">
                <a:defRPr/>
              </a:pPr>
              <a:t>4/30/2024</a:t>
            </a:fld>
            <a:endParaRPr lang="en-US"/>
          </a:p>
        </p:txBody>
      </p:sp>
      <p:sp>
        <p:nvSpPr>
          <p:cNvPr id="5" name="Footer Placeholder 4"/>
          <p:cNvSpPr>
            <a:spLocks noGrp="1"/>
          </p:cNvSpPr>
          <p:nvPr>
            <p:ph type="ftr" sz="quarter" idx="11"/>
          </p:nvPr>
        </p:nvSpPr>
        <p:spPr/>
        <p:txBody>
          <a:bodyPr/>
          <a:lstStyle/>
          <a:p>
            <a:pPr defTabSz="342900">
              <a:defRPr/>
            </a:pPr>
            <a:endParaRPr lang="en-US"/>
          </a:p>
        </p:txBody>
      </p:sp>
      <p:sp>
        <p:nvSpPr>
          <p:cNvPr id="6" name="Slide Number Placeholder 5"/>
          <p:cNvSpPr>
            <a:spLocks noGrp="1"/>
          </p:cNvSpPr>
          <p:nvPr>
            <p:ph type="sldNum" sz="quarter" idx="12"/>
          </p:nvPr>
        </p:nvSpPr>
        <p:spPr/>
        <p:txBody>
          <a:bodyPr/>
          <a:lstStyle/>
          <a:p>
            <a:pPr defTabSz="342900">
              <a:defRPr/>
            </a:pPr>
            <a:fld id="{666D95C9-CAC2-4332-B7B3-31CF6CA65E5D}" type="slidenum">
              <a:rPr lang="en-US" smtClean="0"/>
              <a:pPr defTabSz="342900">
                <a:defRPr/>
              </a:pPr>
              <a:t>‹#›</a:t>
            </a:fld>
            <a:endParaRPr lang="en-US"/>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60"/>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92108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42900">
              <a:defRPr/>
            </a:pPr>
            <a:fld id="{54CA239C-7FE4-431A-B410-1A24B2CF232F}" type="datetimeFigureOut">
              <a:rPr lang="en-US" smtClean="0"/>
              <a:pPr defTabSz="342900">
                <a:defRPr/>
              </a:pPr>
              <a:t>4/30/2024</a:t>
            </a:fld>
            <a:endParaRPr lang="en-US"/>
          </a:p>
        </p:txBody>
      </p:sp>
      <p:sp>
        <p:nvSpPr>
          <p:cNvPr id="5" name="Footer Placeholder 4"/>
          <p:cNvSpPr>
            <a:spLocks noGrp="1"/>
          </p:cNvSpPr>
          <p:nvPr>
            <p:ph type="ftr" sz="quarter" idx="11"/>
          </p:nvPr>
        </p:nvSpPr>
        <p:spPr/>
        <p:txBody>
          <a:bodyPr/>
          <a:lstStyle/>
          <a:p>
            <a:pPr defTabSz="342900">
              <a:defRPr/>
            </a:pPr>
            <a:endParaRPr lang="en-US"/>
          </a:p>
        </p:txBody>
      </p:sp>
      <p:sp>
        <p:nvSpPr>
          <p:cNvPr id="6" name="Slide Number Placeholder 5"/>
          <p:cNvSpPr>
            <a:spLocks noGrp="1"/>
          </p:cNvSpPr>
          <p:nvPr>
            <p:ph type="sldNum" sz="quarter" idx="12"/>
          </p:nvPr>
        </p:nvSpPr>
        <p:spPr/>
        <p:txBody>
          <a:bodyPr/>
          <a:lstStyle/>
          <a:p>
            <a:pPr defTabSz="342900">
              <a:defRPr/>
            </a:pPr>
            <a:fld id="{666D95C9-CAC2-4332-B7B3-31CF6CA65E5D}" type="slidenum">
              <a:rPr lang="en-US" smtClean="0"/>
              <a:pPr defTabSz="342900">
                <a:defRPr/>
              </a:pPr>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9" cy="418326"/>
          </a:xfrm>
          <a:prstGeom prst="rect">
            <a:avLst/>
          </a:prstGeom>
        </p:spPr>
      </p:pic>
    </p:spTree>
    <p:extLst>
      <p:ext uri="{BB962C8B-B14F-4D97-AF65-F5344CB8AC3E}">
        <p14:creationId xmlns:p14="http://schemas.microsoft.com/office/powerpoint/2010/main" val="3512466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defRPr/>
            </a:pPr>
            <a:fld id="{54CA239C-7FE4-431A-B410-1A24B2CF232F}" type="datetimeFigureOut">
              <a:rPr lang="en-US" smtClean="0"/>
              <a:pPr defTabSz="342900">
                <a:defRPr/>
              </a:pPr>
              <a:t>4/30/2024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defTabSz="342900">
              <a:defRPr/>
            </a:pPr>
            <a:endParaRPr lang="en-US"/>
          </a:p>
        </p:txBody>
      </p:sp>
      <p:sp>
        <p:nvSpPr>
          <p:cNvPr id="9" name="Slide Number Placeholder 8"/>
          <p:cNvSpPr>
            <a:spLocks noGrp="1"/>
          </p:cNvSpPr>
          <p:nvPr>
            <p:ph type="sldNum" sz="quarter" idx="12"/>
          </p:nvPr>
        </p:nvSpPr>
        <p:spPr/>
        <p:txBody>
          <a:bodyPr/>
          <a:lstStyle/>
          <a:p>
            <a:pPr defTabSz="342900">
              <a:defRPr/>
            </a:pPr>
            <a:fld id="{666D95C9-CAC2-4332-B7B3-31CF6CA65E5D}" type="slidenum">
              <a:rPr lang="en-US" smtClean="0"/>
              <a:pPr defTabSz="342900">
                <a:defRPr/>
              </a:pPr>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9" cy="418326"/>
          </a:xfrm>
          <a:prstGeom prst="rect">
            <a:avLst/>
          </a:prstGeom>
        </p:spPr>
      </p:pic>
    </p:spTree>
    <p:extLst>
      <p:ext uri="{BB962C8B-B14F-4D97-AF65-F5344CB8AC3E}">
        <p14:creationId xmlns:p14="http://schemas.microsoft.com/office/powerpoint/2010/main" val="23264086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8"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65513" y="6459787"/>
            <a:ext cx="2618511" cy="365125"/>
          </a:xfrm>
        </p:spPr>
        <p:txBody>
          <a:bodyPr/>
          <a:lstStyle>
            <a:lvl1pPr algn="l">
              <a:defRPr/>
            </a:lvl1pPr>
          </a:lstStyle>
          <a:p>
            <a:fld id="{4ABB1476-D61A-4428-A3BC-2AD8AC7B488A}" type="datetime1">
              <a:rPr lang="en-US" smtClean="0"/>
              <a:t>4/30/2024</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424230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5"/>
            <a:ext cx="7766936" cy="1096899"/>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7DA2EA-1489-4A09-92D5-9F84AD3609BC}"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3017502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BBC16-C1B0-443C-AC29-F635257EEAAB}"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2819896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9"/>
            <a:ext cx="8596668"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8875D-2BB2-43E1-8A39-DDEB3F758AE6}"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696074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5"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E90DF6-ABFA-4BA2-83C6-44CFE3DE87C7}" type="datetime1">
              <a:rPr lang="en-US" smtClean="0"/>
              <a:t>4/30/2024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19427451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6" y="2160983"/>
            <a:ext cx="4185623"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75746" y="2737247"/>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9"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088385" y="2737247"/>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A5036F-3A02-4EAB-AC0E-2B5896AEE860}" type="datetime1">
              <a:rPr lang="en-US" smtClean="0"/>
              <a:t>4/30/2024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3283920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5F9E1A-C6B4-4657-A869-2D3A4EC57A7C}" type="datetime1">
              <a:rPr lang="en-US" smtClean="0"/>
              <a:t>4/30/2024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1029131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CD0AC4-C63C-48C5-B283-5DB120A56C98}" type="datetime1">
              <a:rPr lang="en-US" smtClean="0"/>
              <a:t>4/30/2024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1077289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4760462" y="514926"/>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AF241A4-ED4F-410D-BC4B-8834CC15CAF4}" type="datetime1">
              <a:rPr lang="en-US" smtClean="0"/>
              <a:t>4/30/2024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4255780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4" name="Text Placeholder 3"/>
          <p:cNvSpPr>
            <a:spLocks noGrp="1"/>
          </p:cNvSpPr>
          <p:nvPr>
            <p:ph type="body" sz="half" idx="2"/>
          </p:nvPr>
        </p:nvSpPr>
        <p:spPr>
          <a:xfrm>
            <a:off x="677335" y="5367338"/>
            <a:ext cx="8596667" cy="67402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644E8-2201-174F-AD35-4D733CD01AA0}" type="slidenum">
              <a:rPr lang="en-US" smtClean="0"/>
              <a:t>‹#›</a:t>
            </a:fld>
            <a:endParaRPr lang="en-US" dirty="0"/>
          </a:p>
        </p:txBody>
      </p:sp>
      <p:sp>
        <p:nvSpPr>
          <p:cNvPr id="5" name="Date Placeholder 4"/>
          <p:cNvSpPr>
            <a:spLocks noGrp="1"/>
          </p:cNvSpPr>
          <p:nvPr>
            <p:ph type="dt" sz="half" idx="10"/>
          </p:nvPr>
        </p:nvSpPr>
        <p:spPr/>
        <p:txBody>
          <a:bodyPr/>
          <a:lstStyle/>
          <a:p>
            <a:fld id="{2FDB636E-F71D-465D-B0AE-8691506557F0}" type="datetime1">
              <a:rPr lang="en-US" smtClean="0"/>
              <a:t>4/30/2024</a:t>
            </a:fld>
            <a:endParaRPr lang="en-US" dirty="0"/>
          </a:p>
        </p:txBody>
      </p:sp>
    </p:spTree>
    <p:extLst>
      <p:ext uri="{BB962C8B-B14F-4D97-AF65-F5344CB8AC3E}">
        <p14:creationId xmlns:p14="http://schemas.microsoft.com/office/powerpoint/2010/main" val="13177950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272A7A-34A9-4C0F-9569-EA0C2E36ECDC}"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3035679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EE69AC-5835-4B9F-A3BF-6620D2E98302}"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
        <p:nvSpPr>
          <p:cNvPr id="24" name="TextBox 23"/>
          <p:cNvSpPr txBox="1"/>
          <p:nvPr/>
        </p:nvSpPr>
        <p:spPr>
          <a:xfrm>
            <a:off x="541871" y="790378"/>
            <a:ext cx="6096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61686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C9FC780-076B-405D-B39C-2682444E6196}"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9703580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DD303E-46E1-4512-B706-27C3D6EDA246}"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
        <p:nvSpPr>
          <p:cNvPr id="24" name="TextBox 23"/>
          <p:cNvSpPr txBox="1"/>
          <p:nvPr/>
        </p:nvSpPr>
        <p:spPr>
          <a:xfrm>
            <a:off x="541871" y="790378"/>
            <a:ext cx="6096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75600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9F2892-86FB-4200-9315-E52525F984FF}"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20486474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BA37FE-C845-4BEE-BAAC-3C4F5C691FC1}"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11544390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1"/>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1"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CAF559-2A23-489B-8D34-9CC9797FCE7A}" type="datetime1">
              <a:rPr lang="en-US" smtClean="0"/>
              <a:t>4/30/2024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D644E8-2201-174F-AD35-4D733CD01AA0}" type="slidenum">
              <a:rPr lang="en-US" smtClean="0"/>
              <a:t>‹#›</a:t>
            </a:fld>
            <a:endParaRPr lang="en-US" dirty="0"/>
          </a:p>
        </p:txBody>
      </p:sp>
    </p:spTree>
    <p:extLst>
      <p:ext uri="{BB962C8B-B14F-4D97-AF65-F5344CB8AC3E}">
        <p14:creationId xmlns:p14="http://schemas.microsoft.com/office/powerpoint/2010/main" val="3689298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4/30/2024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2416500" y="329307"/>
            <a:ext cx="4973915" cy="30920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1437664" y="798973"/>
            <a:ext cx="811019" cy="50357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descr="A close up of a sign&#10;&#10;Description generated with very high confidence">
            <a:extLst>
              <a:ext uri="{FF2B5EF4-FFF2-40B4-BE49-F238E27FC236}">
                <a16:creationId xmlns:a16="http://schemas.microsoft.com/office/drawing/2014/main" id="{A8CE876E-5D90-7765-A72F-63E674C8BD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952771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4/30/2024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7" name="Rectangle 6">
            <a:extLst>
              <a:ext uri="{FF2B5EF4-FFF2-40B4-BE49-F238E27FC236}">
                <a16:creationId xmlns:a16="http://schemas.microsoft.com/office/drawing/2014/main" id="{B962BB83-B0FD-ED50-CF3A-EA09F2F554CD}"/>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2778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4/30/2024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descr="A close up of a sign&#10;&#10;Description generated with very high confidence">
            <a:extLst>
              <a:ext uri="{FF2B5EF4-FFF2-40B4-BE49-F238E27FC236}">
                <a16:creationId xmlns:a16="http://schemas.microsoft.com/office/drawing/2014/main" id="{E121FE1A-DAFA-04CF-6D03-F47445CE7974}"/>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528434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CA239C-7FE4-431A-B410-1A24B2CF232F}"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9615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CA239C-7FE4-431A-B410-1A24B2CF232F}" type="datetimeFigureOut">
              <a:rPr lang="en-US" smtClean="0"/>
              <a:t>4/30/2024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03014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CA239C-7FE4-431A-B410-1A24B2CF232F}" type="datetimeFigureOut">
              <a:rPr lang="en-US" smtClean="0"/>
              <a:t>4/30/2024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4310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4/30/2024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close up of a sign&#10;&#10;Description generated with very high confidence">
            <a:extLst>
              <a:ext uri="{FF2B5EF4-FFF2-40B4-BE49-F238E27FC236}">
                <a16:creationId xmlns:a16="http://schemas.microsoft.com/office/drawing/2014/main" id="{D29C8F80-E0D1-E1D8-3C37-A8003FABA94E}"/>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8851059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4/30/2024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83335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4CA239C-7FE4-431A-B410-1A24B2CF232F}" type="datetimeFigureOut">
              <a:rPr lang="en-US" smtClean="0"/>
              <a:t>4/30/2024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57366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69162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4/30/2024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74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5.jp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8399243" y="1676400"/>
            <a:ext cx="37592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7586443" y="-457200"/>
            <a:ext cx="21336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399243" y="6096000"/>
            <a:ext cx="13208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05317" y="2667000"/>
            <a:ext cx="5588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119717" y="2895600"/>
            <a:ext cx="31496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10327525" y="0"/>
            <a:ext cx="9144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280" y="452718"/>
            <a:ext cx="940717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600" y="2052925"/>
            <a:ext cx="8948872"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8419" y="1790661"/>
            <a:ext cx="990599" cy="30487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4/30/2024</a:t>
            </a:fld>
            <a:endParaRPr lang="en-US" dirty="0"/>
          </a:p>
        </p:txBody>
      </p:sp>
      <p:sp>
        <p:nvSpPr>
          <p:cNvPr id="5" name="Footer Placeholder 4"/>
          <p:cNvSpPr>
            <a:spLocks noGrp="1"/>
          </p:cNvSpPr>
          <p:nvPr>
            <p:ph type="ftr" sz="quarter" idx="3"/>
          </p:nvPr>
        </p:nvSpPr>
        <p:spPr>
          <a:xfrm rot="5400000">
            <a:off x="8954413" y="3225261"/>
            <a:ext cx="3859795" cy="30488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dirty="0"/>
              <a:t>NEA Collective Bargaining and Member Advocacy</a:t>
            </a:r>
          </a:p>
        </p:txBody>
      </p:sp>
      <p:sp>
        <p:nvSpPr>
          <p:cNvPr id="6" name="Slide Number Placeholder 5"/>
          <p:cNvSpPr>
            <a:spLocks noGrp="1"/>
          </p:cNvSpPr>
          <p:nvPr>
            <p:ph type="sldNum" sz="quarter" idx="4"/>
          </p:nvPr>
        </p:nvSpPr>
        <p:spPr bwMode="gray">
          <a:xfrm>
            <a:off x="10355242" y="295737"/>
            <a:ext cx="838417"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265248517"/>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ransition>
    <p:cover dir="ru"/>
  </p:transition>
  <p:hf sldNum="0" hd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675">
                <a:solidFill>
                  <a:srgbClr val="FFFFFF"/>
                </a:solidFill>
              </a:defRPr>
            </a:lvl1pPr>
          </a:lstStyle>
          <a:p>
            <a:fld id="{54CA239C-7FE4-431A-B410-1A24B2CF232F}" type="datetimeFigureOut">
              <a:rPr lang="en-US" smtClean="0"/>
              <a:t>4/30/2024</a:t>
            </a:fld>
            <a:endParaRPr lang="en-US"/>
          </a:p>
        </p:txBody>
      </p:sp>
      <p:sp>
        <p:nvSpPr>
          <p:cNvPr id="5" name="Footer Placeholder 4"/>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0" y="6459787"/>
            <a:ext cx="1312025" cy="365125"/>
          </a:xfrm>
          <a:prstGeom prst="rect">
            <a:avLst/>
          </a:prstGeom>
        </p:spPr>
        <p:txBody>
          <a:bodyPr vert="horz" lIns="91440" tIns="45720" rIns="91440" bIns="45720" rtlCol="0" anchor="ctr"/>
          <a:lstStyle>
            <a:lvl1pPr algn="r">
              <a:defRPr sz="788">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r="65641" b="1437"/>
          <a:stretch/>
        </p:blipFill>
        <p:spPr>
          <a:xfrm>
            <a:off x="11584839" y="6433184"/>
            <a:ext cx="338939" cy="418326"/>
          </a:xfrm>
          <a:prstGeom prst="rect">
            <a:avLst/>
          </a:prstGeom>
        </p:spPr>
      </p:pic>
    </p:spTree>
    <p:extLst>
      <p:ext uri="{BB962C8B-B14F-4D97-AF65-F5344CB8AC3E}">
        <p14:creationId xmlns:p14="http://schemas.microsoft.com/office/powerpoint/2010/main" val="8083772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E173A9BC-FD16-496F-A7AE-CA6A376B137F}" type="datetime1">
              <a:rPr lang="en-US" smtClean="0"/>
              <a:t>4/30/2024</a:t>
            </a:fld>
            <a:endParaRPr lang="en-US" dirty="0"/>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4" y="6041364"/>
            <a:ext cx="683339" cy="365125"/>
          </a:xfrm>
          <a:prstGeom prst="rect">
            <a:avLst/>
          </a:prstGeom>
        </p:spPr>
        <p:txBody>
          <a:bodyPr vert="horz" lIns="91440" tIns="45720" rIns="91440" bIns="45720" rtlCol="0" anchor="ctr"/>
          <a:lstStyle>
            <a:lvl1pPr algn="r">
              <a:defRPr sz="675">
                <a:solidFill>
                  <a:schemeClr val="accent1"/>
                </a:solidFill>
              </a:defRPr>
            </a:lvl1pPr>
          </a:lstStyle>
          <a:p>
            <a:fld id="{FDD644E8-2201-174F-AD35-4D733CD01AA0}" type="slidenum">
              <a:rPr lang="en-US" smtClean="0"/>
              <a:t>‹#›</a:t>
            </a:fld>
            <a:endParaRPr lang="en-US" dirty="0"/>
          </a:p>
        </p:txBody>
      </p:sp>
    </p:spTree>
    <p:extLst>
      <p:ext uri="{BB962C8B-B14F-4D97-AF65-F5344CB8AC3E}">
        <p14:creationId xmlns:p14="http://schemas.microsoft.com/office/powerpoint/2010/main" val="305253208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hf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4CA239C-7FE4-431A-B410-1A24B2CF232F}" type="datetimeFigureOut">
              <a:rPr lang="en-US" smtClean="0"/>
              <a:t>4/30/2024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66D95C9-CAC2-4332-B7B3-31CF6CA65E5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9" name="Picture 8" descr="A close up of a sign&#10;&#10;Description generated with very high confidence">
            <a:extLst>
              <a:ext uri="{FF2B5EF4-FFF2-40B4-BE49-F238E27FC236}">
                <a16:creationId xmlns:a16="http://schemas.microsoft.com/office/drawing/2014/main" id="{4E7DCE37-D143-76EC-7027-9520E2295777}"/>
              </a:ext>
            </a:extLst>
          </p:cNvPr>
          <p:cNvPicPr>
            <a:picLocks noChangeAspect="1"/>
          </p:cNvPicPr>
          <p:nvPr userDrawn="1"/>
        </p:nvPicPr>
        <p:blipFill rotWithShape="1">
          <a:blip r:embed="rId14"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37469341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9.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0.xml"/><Relationship Id="rId1" Type="http://schemas.openxmlformats.org/officeDocument/2006/relationships/tags" Target="../tags/tag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45.xml"/><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0.xml"/><Relationship Id="rId1" Type="http://schemas.openxmlformats.org/officeDocument/2006/relationships/tags" Target="../tags/tag5.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0.xml"/><Relationship Id="rId1" Type="http://schemas.openxmlformats.org/officeDocument/2006/relationships/tags" Target="../tags/tag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0.xml"/><Relationship Id="rId1" Type="http://schemas.openxmlformats.org/officeDocument/2006/relationships/tags" Target="../tags/tag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5.xml"/><Relationship Id="rId1" Type="http://schemas.openxmlformats.org/officeDocument/2006/relationships/tags" Target="../tags/tag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5.xml"/><Relationship Id="rId1" Type="http://schemas.openxmlformats.org/officeDocument/2006/relationships/tags" Target="../tags/tag9.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0.xml"/><Relationship Id="rId1" Type="http://schemas.openxmlformats.org/officeDocument/2006/relationships/tags" Target="../tags/tag10.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0.xml"/><Relationship Id="rId1" Type="http://schemas.openxmlformats.org/officeDocument/2006/relationships/tags" Target="../tags/tag1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1.xml"/><Relationship Id="rId7" Type="http://schemas.openxmlformats.org/officeDocument/2006/relationships/diagramColors" Target="../diagrams/colors1.xml"/><Relationship Id="rId2" Type="http://schemas.openxmlformats.org/officeDocument/2006/relationships/slideLayout" Target="../slideLayouts/slideLayout40.xm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0.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1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9.xml"/><Relationship Id="rId1" Type="http://schemas.openxmlformats.org/officeDocument/2006/relationships/tags" Target="../tags/tag16.xml"/><Relationship Id="rId5" Type="http://schemas.openxmlformats.org/officeDocument/2006/relationships/image" Target="../media/image18.jpe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9.xml"/><Relationship Id="rId1" Type="http://schemas.openxmlformats.org/officeDocument/2006/relationships/tags" Target="../tags/tag1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4.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0.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4.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9.xml"/><Relationship Id="rId7" Type="http://schemas.openxmlformats.org/officeDocument/2006/relationships/diagramColors" Target="../diagrams/colors2.xml"/><Relationship Id="rId2" Type="http://schemas.openxmlformats.org/officeDocument/2006/relationships/slideLayout" Target="../slideLayouts/slideLayout40.xml"/><Relationship Id="rId1" Type="http://schemas.openxmlformats.org/officeDocument/2006/relationships/tags" Target="../tags/tag4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40.xml"/><Relationship Id="rId7" Type="http://schemas.openxmlformats.org/officeDocument/2006/relationships/diagramColors" Target="../diagrams/colors3.xml"/><Relationship Id="rId2" Type="http://schemas.openxmlformats.org/officeDocument/2006/relationships/slideLayout" Target="../slideLayouts/slideLayout40.xml"/><Relationship Id="rId1" Type="http://schemas.openxmlformats.org/officeDocument/2006/relationships/tags" Target="../tags/tag4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174517" y="579692"/>
            <a:ext cx="6444321" cy="2849308"/>
          </a:xfrm>
        </p:spPr>
        <p:txBody>
          <a:bodyPr>
            <a:normAutofit/>
          </a:bodyPr>
          <a:lstStyle/>
          <a:p>
            <a:r>
              <a:rPr lang="en-US" b="1" dirty="0"/>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232786" y="3624146"/>
            <a:ext cx="6293965" cy="2475571"/>
          </a:xfrm>
        </p:spPr>
        <p:txBody>
          <a:bodyPr>
            <a:normAutofit fontScale="85000" lnSpcReduction="20000"/>
          </a:bodyPr>
          <a:lstStyle/>
          <a:p>
            <a:r>
              <a:rPr lang="en-US" b="1" dirty="0"/>
              <a:t>UniServ Focus Academy</a:t>
            </a:r>
          </a:p>
          <a:p>
            <a:r>
              <a:rPr lang="en-US" b="1" dirty="0"/>
              <a:t>- We will begin shortly -</a:t>
            </a:r>
          </a:p>
          <a:p>
            <a:r>
              <a:rPr lang="en-US" dirty="0"/>
              <a:t>In the chat let us know:</a:t>
            </a:r>
          </a:p>
          <a:p>
            <a:pPr marL="285750" indent="-285750">
              <a:buFont typeface="Arial" panose="020B0604020202020204" pitchFamily="34" charset="0"/>
              <a:buChar char="•"/>
            </a:pPr>
            <a:r>
              <a:rPr lang="en-US" dirty="0"/>
              <a:t>Who you are</a:t>
            </a:r>
          </a:p>
          <a:p>
            <a:pPr marL="285750" indent="-285750">
              <a:buFont typeface="Arial" panose="020B0604020202020204" pitchFamily="34" charset="0"/>
              <a:buChar char="•"/>
            </a:pPr>
            <a:r>
              <a:rPr lang="en-US" dirty="0"/>
              <a:t>Your state affiliate</a:t>
            </a:r>
          </a:p>
          <a:p>
            <a:pPr marL="285750" indent="-285750">
              <a:buFont typeface="Arial" panose="020B0604020202020204" pitchFamily="34" charset="0"/>
              <a:buChar char="•"/>
            </a:pPr>
            <a:r>
              <a:rPr lang="en-US" dirty="0"/>
              <a:t>An organizing win you had as a youth, or a youth achieved on you</a:t>
            </a:r>
          </a:p>
          <a:p>
            <a:pPr marL="285750" indent="-285750">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290910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108352" y="2016246"/>
            <a:ext cx="6931677" cy="4142699"/>
          </a:xfrm>
        </p:spPr>
        <p:txBody>
          <a:bodyPr vert="horz" lIns="0" tIns="45720" rIns="0" bIns="45720" rtlCol="0" anchor="t">
            <a:normAutofit fontScale="70000" lnSpcReduction="20000"/>
          </a:bodyPr>
          <a:lstStyle/>
          <a:p>
            <a:pPr marL="0" indent="0">
              <a:buNone/>
            </a:pPr>
            <a:r>
              <a:rPr lang="en-US" sz="3600" dirty="0"/>
              <a:t>We begin by acknowledging that through a history of colonization and brutality, we are currently on the traditional lands stewarded by generations of the Indigenous people.</a:t>
            </a:r>
            <a:endParaRPr lang="en-US" sz="3600" dirty="0">
              <a:cs typeface="Calibri"/>
            </a:endParaRPr>
          </a:p>
          <a:p>
            <a:pPr marL="0" indent="0">
              <a:buNone/>
            </a:pPr>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dirty="0">
              <a:cs typeface="Calibri"/>
            </a:endParaRPr>
          </a:p>
        </p:txBody>
      </p:sp>
      <p:pic>
        <p:nvPicPr>
          <p:cNvPr id="7" name="Picture 6" descr="A planet earth with land and water&#10;&#10;Description automatically generated">
            <a:extLst>
              <a:ext uri="{FF2B5EF4-FFF2-40B4-BE49-F238E27FC236}">
                <a16:creationId xmlns:a16="http://schemas.microsoft.com/office/drawing/2014/main" id="{15C22064-A487-48C7-BAF6-794F12146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7117" y="1708479"/>
            <a:ext cx="5267602" cy="4450466"/>
          </a:xfrm>
          <a:prstGeom prst="rect">
            <a:avLst/>
          </a:prstGeom>
        </p:spPr>
      </p:pic>
    </p:spTree>
    <p:custDataLst>
      <p:tags r:id="rId1"/>
    </p:custDataLst>
    <p:extLst>
      <p:ext uri="{BB962C8B-B14F-4D97-AF65-F5344CB8AC3E}">
        <p14:creationId xmlns:p14="http://schemas.microsoft.com/office/powerpoint/2010/main" val="428306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297943" y="1377957"/>
            <a:ext cx="11900984" cy="4488688"/>
            <a:chOff x="192253" y="1839892"/>
            <a:chExt cx="119009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 </a:t>
              </a:r>
            </a:p>
            <a:p>
              <a:pPr algn="ctr"/>
              <a:r>
                <a:rPr lang="en-US" sz="1600" b="1" dirty="0">
                  <a:solidFill>
                    <a:schemeClr val="bg1"/>
                  </a:solidFill>
                  <a:latin typeface="Calibri Light"/>
                  <a:ea typeface="Calibri Light" panose="020F0302020204030204" pitchFamily="34" charset="0"/>
                  <a:cs typeface="Calibri Light"/>
                </a:rPr>
                <a:t>UniServ Consultant Michigan</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a:extLst>
                <a:ext uri="{FF2B5EF4-FFF2-40B4-BE49-F238E27FC236}">
                  <a16:creationId xmlns:a16="http://schemas.microsoft.com/office/drawing/2014/main" id="{9F91083F-B3B1-566C-D665-23145352F4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21" name="Picture 20">
              <a:extLst>
                <a:ext uri="{FF2B5EF4-FFF2-40B4-BE49-F238E27FC236}">
                  <a16:creationId xmlns:a16="http://schemas.microsoft.com/office/drawing/2014/main" id="{052A7DC8-98D9-EB90-7262-89F9A346B17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7278" cy="126188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Melissa Dan</a:t>
              </a:r>
            </a:p>
            <a:p>
              <a:pPr algn="ctr"/>
              <a:r>
                <a:rPr lang="en-US" sz="1600" b="1" dirty="0">
                  <a:solidFill>
                    <a:schemeClr val="bg1"/>
                  </a:solidFill>
                  <a:latin typeface="Calibri Light"/>
                  <a:ea typeface="Calibri Light" panose="020F0302020204030204" pitchFamily="34" charset="0"/>
                  <a:cs typeface="Calibri Light"/>
                </a:rPr>
                <a:t>Labor Relations Consultant</a:t>
              </a:r>
            </a:p>
            <a:p>
              <a:pPr algn="ctr"/>
              <a:r>
                <a:rPr lang="en-US" sz="1600" b="1" dirty="0">
                  <a:solidFill>
                    <a:schemeClr val="bg1"/>
                  </a:solidFill>
                  <a:latin typeface="Calibri Light"/>
                  <a:ea typeface="Calibri Light" panose="020F0302020204030204" pitchFamily="34" charset="0"/>
                  <a:cs typeface="Calibri Light"/>
                </a:rPr>
                <a:t>Palm Beach County CTA</a:t>
              </a: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melissa.dan@floridaea.org</a:t>
              </a:r>
              <a:endParaRPr lang="en-US"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252898" y="4312116"/>
              <a:ext cx="2654970" cy="1508105"/>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Charles Holmes</a:t>
              </a:r>
            </a:p>
            <a:p>
              <a:pPr algn="ctr"/>
              <a:r>
                <a:rPr lang="en-US" sz="1600" b="1" dirty="0">
                  <a:solidFill>
                    <a:schemeClr val="bg1"/>
                  </a:solidFill>
                  <a:latin typeface="Calibri Light"/>
                  <a:ea typeface="Calibri Light" panose="020F0302020204030204" pitchFamily="34" charset="0"/>
                  <a:cs typeface="Calibri Light"/>
                </a:rPr>
                <a:t>Senior Collective Bargaining Specialist</a:t>
              </a:r>
            </a:p>
            <a:p>
              <a:pPr algn="ctr"/>
              <a:r>
                <a:rPr lang="en-US" sz="1600" b="1" dirty="0">
                  <a:solidFill>
                    <a:schemeClr val="bg1"/>
                  </a:solidFill>
                  <a:latin typeface="Calibri Light"/>
                  <a:ea typeface="Calibri Light" panose="020F0302020204030204" pitchFamily="34" charset="0"/>
                  <a:cs typeface="Calibri Light"/>
                </a:rPr>
                <a:t>National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cholmes@nea.org</a:t>
              </a:r>
              <a:endParaRPr lang="en-US" dirty="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73304"/>
              <a:ext cx="3309898" cy="129266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 August Haywood</a:t>
              </a:r>
            </a:p>
            <a:p>
              <a:pPr algn="ctr"/>
              <a:r>
                <a:rPr lang="en-US" sz="1600" b="1" dirty="0">
                  <a:solidFill>
                    <a:schemeClr val="bg1"/>
                  </a:solidFill>
                  <a:latin typeface="Calibri Light"/>
                  <a:ea typeface="Calibri Light" panose="020F0302020204030204" pitchFamily="34" charset="0"/>
                  <a:cs typeface="Calibri Light"/>
                </a:rPr>
                <a:t>UniServ Specialist</a:t>
              </a:r>
            </a:p>
            <a:p>
              <a:pPr algn="ctr"/>
              <a:r>
                <a:rPr lang="en-US" sz="1600" b="1" dirty="0">
                  <a:solidFill>
                    <a:schemeClr val="bg1"/>
                  </a:solidFill>
                  <a:latin typeface="Calibri Light"/>
                  <a:ea typeface="Calibri Light" panose="020F0302020204030204" pitchFamily="34" charset="0"/>
                  <a:cs typeface="Calibri Light"/>
                </a:rPr>
                <a:t>Alabama Education Association</a:t>
              </a:r>
            </a:p>
            <a:p>
              <a:pPr algn="ctr"/>
              <a:r>
                <a:rPr lang="en-US" sz="1600" b="1" dirty="0">
                  <a:solidFill>
                    <a:schemeClr val="bg1"/>
                  </a:solidFill>
                  <a:latin typeface="Calibri Light"/>
                  <a:ea typeface="Calibri Light" panose="020F0302020204030204" pitchFamily="34" charset="0"/>
                  <a:cs typeface="Calibri Light"/>
                </a:rPr>
                <a:t> </a:t>
              </a:r>
            </a:p>
            <a:p>
              <a:pPr algn="ctr"/>
              <a:r>
                <a:rPr lang="en-US" sz="1400" b="1" dirty="0">
                  <a:solidFill>
                    <a:schemeClr val="bg1"/>
                  </a:solidFill>
                  <a:latin typeface="Calibri Light"/>
                  <a:ea typeface="Calibri Light" panose="020F0302020204030204" pitchFamily="34" charset="0"/>
                  <a:cs typeface="Calibri Light"/>
                </a:rPr>
                <a:t>august.haygood@alaedu.org</a:t>
              </a:r>
              <a:endParaRPr lang="en-US" dirty="0"/>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8"/>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235314" y="876557"/>
            <a:ext cx="8540057" cy="834400"/>
          </a:xfrm>
        </p:spPr>
        <p:txBody>
          <a:bodyPr>
            <a:normAutofit/>
          </a:bodyPr>
          <a:lstStyle/>
          <a:p>
            <a:r>
              <a:rPr lang="en-US" b="1" dirty="0"/>
              <a:t>Three Session Agenda Overview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dirty="0"/>
              <a:t>Session 1 – Know your role and formal complaints</a:t>
            </a:r>
          </a:p>
          <a:p>
            <a:pPr>
              <a:buFont typeface="Wingdings" panose="05000000000000000000" pitchFamily="2" charset="2"/>
              <a:buChar char="q"/>
            </a:pPr>
            <a:r>
              <a:rPr lang="en-US" sz="2800" dirty="0">
                <a:cs typeface="Calibri"/>
              </a:rPr>
              <a:t>Session 2 – Change, problem solving, turning members into leaders</a:t>
            </a:r>
          </a:p>
          <a:p>
            <a:pPr>
              <a:buFont typeface="Wingdings" panose="05000000000000000000" pitchFamily="2" charset="2"/>
              <a:buChar char="q"/>
            </a:pPr>
            <a:r>
              <a:rPr lang="en-US" sz="2800" dirty="0">
                <a:cs typeface="Calibri"/>
              </a:rPr>
              <a:t>Session 3 – Turning advocacy into organizing into power</a:t>
            </a:r>
          </a:p>
        </p:txBody>
      </p:sp>
      <p:pic>
        <p:nvPicPr>
          <p:cNvPr id="6" name="Picture 5">
            <a:extLst>
              <a:ext uri="{FF2B5EF4-FFF2-40B4-BE49-F238E27FC236}">
                <a16:creationId xmlns:a16="http://schemas.microsoft.com/office/drawing/2014/main" id="{7E0AFE34-539A-CB60-9912-306657877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300746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9434" y="1387366"/>
            <a:ext cx="7170628" cy="4989158"/>
          </a:xfrm>
        </p:spPr>
        <p:txBody>
          <a:bodyPr vert="horz" lIns="0" tIns="45720" rIns="0" bIns="45720" rtlCol="0" anchor="t">
            <a:normAutofit/>
          </a:bodyPr>
          <a:lstStyle/>
          <a:p>
            <a:r>
              <a:rPr lang="en-US" sz="2400"/>
              <a:t> </a:t>
            </a:r>
          </a:p>
        </p:txBody>
      </p:sp>
      <p:sp>
        <p:nvSpPr>
          <p:cNvPr id="4" name="Content Placeholder 2">
            <a:extLst>
              <a:ext uri="{FF2B5EF4-FFF2-40B4-BE49-F238E27FC236}">
                <a16:creationId xmlns:a16="http://schemas.microsoft.com/office/drawing/2014/main" id="{E6F12D71-392D-8E2B-1C21-087E86B56BF9}"/>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dirty="0"/>
              <a:t>Knowing your role</a:t>
            </a:r>
          </a:p>
          <a:p>
            <a:pPr>
              <a:buFont typeface="Wingdings" panose="05000000000000000000" pitchFamily="2" charset="2"/>
              <a:buChar char="q"/>
            </a:pPr>
            <a:r>
              <a:rPr lang="en-US" sz="2800" dirty="0">
                <a:cs typeface="Calibri"/>
              </a:rPr>
              <a:t>Formal Complaints and Grievances</a:t>
            </a:r>
          </a:p>
        </p:txBody>
      </p:sp>
      <p:pic>
        <p:nvPicPr>
          <p:cNvPr id="5" name="Picture 4">
            <a:extLst>
              <a:ext uri="{FF2B5EF4-FFF2-40B4-BE49-F238E27FC236}">
                <a16:creationId xmlns:a16="http://schemas.microsoft.com/office/drawing/2014/main" id="{EB54DF86-5DE9-3624-9199-C730A639B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61167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789871" y="1956269"/>
            <a:ext cx="4813072" cy="3686015"/>
          </a:xfrm>
        </p:spPr>
        <p:txBody>
          <a:bodyPr vert="horz" lIns="91440" tIns="45720" rIns="91440" bIns="45720" rtlCol="0" anchor="b">
            <a:normAutofit/>
          </a:bodyPr>
          <a:lstStyle/>
          <a:p>
            <a:r>
              <a:rPr lang="en-US" sz="8000" dirty="0">
                <a:solidFill>
                  <a:schemeClr val="tx1">
                    <a:lumMod val="85000"/>
                    <a:lumOff val="15000"/>
                  </a:schemeClr>
                </a:solidFill>
              </a:rPr>
              <a:t>Where do you stand?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3739" b="3728"/>
          <a:stretch/>
        </p:blipFill>
        <p:spPr bwMode="auto">
          <a:xfrm>
            <a:off x="1450427" y="2204357"/>
            <a:ext cx="3895019" cy="36041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14208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8689" y="730250"/>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0016D6A-D9D9-7C6F-0B2B-85ADF1632A03}"/>
              </a:ext>
            </a:extLst>
          </p:cNvPr>
          <p:cNvSpPr txBox="1"/>
          <p:nvPr/>
        </p:nvSpPr>
        <p:spPr>
          <a:xfrm>
            <a:off x="390252" y="1306087"/>
            <a:ext cx="2931446" cy="1569660"/>
          </a:xfrm>
          <a:prstGeom prst="rect">
            <a:avLst/>
          </a:prstGeom>
          <a:noFill/>
        </p:spPr>
        <p:txBody>
          <a:bodyPr wrap="square">
            <a:spAutoFit/>
          </a:bodyPr>
          <a:lstStyle/>
          <a:p>
            <a:pPr>
              <a:spcBef>
                <a:spcPct val="0"/>
              </a:spcBef>
              <a:buClrTx/>
              <a:buSzTx/>
              <a:buFontTx/>
              <a:buNone/>
            </a:pPr>
            <a:r>
              <a:rPr lang="en-US" sz="2400" dirty="0">
                <a:effectLst/>
                <a:highlight>
                  <a:srgbClr val="00FFFF"/>
                </a:highlight>
                <a:latin typeface="Calibri" panose="020F0502020204030204" pitchFamily="34" charset="0"/>
                <a:ea typeface="Calibri" panose="020F0502020204030204" pitchFamily="34" charset="0"/>
              </a:rPr>
              <a:t>[NW] </a:t>
            </a:r>
            <a:r>
              <a:rPr lang="en-US" sz="2400" dirty="0">
                <a:effectLst/>
                <a:latin typeface="Calibri" panose="020F0502020204030204" pitchFamily="34" charset="0"/>
                <a:ea typeface="Calibri" panose="020F0502020204030204" pitchFamily="34" charset="0"/>
              </a:rPr>
              <a:t>I mount cases that will result in legal decisions and policy wins for members.</a:t>
            </a:r>
            <a:endParaRPr lang="en-US" altLang="en-US" sz="4400" b="1" dirty="0">
              <a:latin typeface="Tw Cen MT"/>
            </a:endParaRPr>
          </a:p>
        </p:txBody>
      </p:sp>
      <p:sp>
        <p:nvSpPr>
          <p:cNvPr id="5" name="TextBox 4">
            <a:extLst>
              <a:ext uri="{FF2B5EF4-FFF2-40B4-BE49-F238E27FC236}">
                <a16:creationId xmlns:a16="http://schemas.microsoft.com/office/drawing/2014/main" id="{0612F787-1639-DB3A-F229-DD124BBE3525}"/>
              </a:ext>
            </a:extLst>
          </p:cNvPr>
          <p:cNvSpPr txBox="1"/>
          <p:nvPr/>
        </p:nvSpPr>
        <p:spPr>
          <a:xfrm>
            <a:off x="384616" y="4261490"/>
            <a:ext cx="2931446" cy="1569660"/>
          </a:xfrm>
          <a:prstGeom prst="rect">
            <a:avLst/>
          </a:prstGeom>
          <a:noFill/>
        </p:spPr>
        <p:txBody>
          <a:bodyPr wrap="square">
            <a:spAutoFit/>
          </a:bodyPr>
          <a:lstStyle/>
          <a:p>
            <a:r>
              <a:rPr lang="en-US" sz="2400" dirty="0">
                <a:highlight>
                  <a:srgbClr val="00FFFF"/>
                </a:highlight>
                <a:latin typeface="Calibri" panose="020F0502020204030204" pitchFamily="34" charset="0"/>
                <a:ea typeface="Calibri" panose="020F0502020204030204" pitchFamily="34" charset="0"/>
              </a:rPr>
              <a:t>[SW] </a:t>
            </a:r>
            <a:r>
              <a:rPr lang="en-US" sz="2400" dirty="0">
                <a:effectLst/>
                <a:latin typeface="Calibri" panose="020F0502020204030204" pitchFamily="34" charset="0"/>
                <a:ea typeface="Calibri" panose="020F0502020204030204" pitchFamily="34" charset="0"/>
              </a:rPr>
              <a:t>I work with management to solve problems quickly and effectively.</a:t>
            </a:r>
            <a:endParaRPr lang="en-US" sz="2400" dirty="0"/>
          </a:p>
        </p:txBody>
      </p:sp>
      <p:sp>
        <p:nvSpPr>
          <p:cNvPr id="7" name="TextBox 6">
            <a:extLst>
              <a:ext uri="{FF2B5EF4-FFF2-40B4-BE49-F238E27FC236}">
                <a16:creationId xmlns:a16="http://schemas.microsoft.com/office/drawing/2014/main" id="{B252519E-1E17-8854-090A-520BAB8C8C62}"/>
              </a:ext>
            </a:extLst>
          </p:cNvPr>
          <p:cNvSpPr txBox="1"/>
          <p:nvPr/>
        </p:nvSpPr>
        <p:spPr>
          <a:xfrm>
            <a:off x="8560594" y="1812126"/>
            <a:ext cx="3635987" cy="1655518"/>
          </a:xfrm>
          <a:prstGeom prst="rect">
            <a:avLst/>
          </a:prstGeom>
          <a:noFill/>
        </p:spPr>
        <p:txBody>
          <a:bodyPr wrap="square">
            <a:spAutoFit/>
          </a:bodyPr>
          <a:lstStyle/>
          <a:p>
            <a:pPr marL="0" marR="0">
              <a:lnSpc>
                <a:spcPct val="107000"/>
              </a:lnSpc>
              <a:spcBef>
                <a:spcPts val="0"/>
              </a:spcBef>
              <a:spcAft>
                <a:spcPts val="800"/>
              </a:spcAft>
            </a:pPr>
            <a:r>
              <a:rPr lang="en-US" sz="2400" dirty="0">
                <a:solidFill>
                  <a:srgbClr val="000000"/>
                </a:solidFill>
                <a:effectLst/>
                <a:highlight>
                  <a:srgbClr val="00FFFF"/>
                </a:highlight>
                <a:latin typeface="Calibri" panose="020F0502020204030204" pitchFamily="34" charset="0"/>
                <a:ea typeface="Calibri" panose="020F0502020204030204" pitchFamily="34" charset="0"/>
              </a:rPr>
              <a:t>[NE] </a:t>
            </a:r>
            <a:r>
              <a:rPr lang="en-US" sz="2400" dirty="0">
                <a:solidFill>
                  <a:srgbClr val="000000"/>
                </a:solidFill>
                <a:effectLst/>
                <a:latin typeface="Calibri" panose="020F0502020204030204" pitchFamily="34" charset="0"/>
                <a:ea typeface="Calibri" panose="020F0502020204030204" pitchFamily="34" charset="0"/>
              </a:rPr>
              <a:t>I support and train members who handle advocacy at the worksite and affiliate level.</a:t>
            </a:r>
          </a:p>
        </p:txBody>
      </p:sp>
      <p:sp>
        <p:nvSpPr>
          <p:cNvPr id="9" name="TextBox 8">
            <a:extLst>
              <a:ext uri="{FF2B5EF4-FFF2-40B4-BE49-F238E27FC236}">
                <a16:creationId xmlns:a16="http://schemas.microsoft.com/office/drawing/2014/main" id="{ABF102D2-D50E-AEDC-78A3-73F4DCC35AF0}"/>
              </a:ext>
            </a:extLst>
          </p:cNvPr>
          <p:cNvSpPr txBox="1"/>
          <p:nvPr/>
        </p:nvSpPr>
        <p:spPr>
          <a:xfrm>
            <a:off x="8560595" y="4937506"/>
            <a:ext cx="3635987" cy="1260345"/>
          </a:xfrm>
          <a:prstGeom prst="rect">
            <a:avLst/>
          </a:prstGeom>
          <a:noFill/>
        </p:spPr>
        <p:txBody>
          <a:bodyPr wrap="square">
            <a:spAutoFit/>
          </a:bodyPr>
          <a:lstStyle/>
          <a:p>
            <a:pPr marL="0" marR="0">
              <a:lnSpc>
                <a:spcPct val="107000"/>
              </a:lnSpc>
              <a:spcBef>
                <a:spcPts val="0"/>
              </a:spcBef>
              <a:spcAft>
                <a:spcPts val="800"/>
              </a:spcAft>
            </a:pPr>
            <a:r>
              <a:rPr lang="en-US" sz="2400" dirty="0">
                <a:solidFill>
                  <a:srgbClr val="000000"/>
                </a:solidFill>
                <a:effectLst/>
                <a:highlight>
                  <a:srgbClr val="00FFFF"/>
                </a:highlight>
                <a:latin typeface="Calibri" panose="020F0502020204030204" pitchFamily="34" charset="0"/>
                <a:ea typeface="Calibri" panose="020F0502020204030204" pitchFamily="34" charset="0"/>
              </a:rPr>
              <a:t>[SE] </a:t>
            </a:r>
            <a:r>
              <a:rPr lang="en-US" sz="2400" dirty="0">
                <a:solidFill>
                  <a:srgbClr val="000000"/>
                </a:solidFill>
                <a:effectLst/>
                <a:latin typeface="Calibri" panose="020F0502020204030204" pitchFamily="34" charset="0"/>
                <a:ea typeface="Calibri" panose="020F0502020204030204" pitchFamily="34" charset="0"/>
              </a:rPr>
              <a:t>I turn individual issues into collective issues for organizing. </a:t>
            </a:r>
          </a:p>
        </p:txBody>
      </p:sp>
    </p:spTree>
    <p:custDataLst>
      <p:tags r:id="rId1"/>
    </p:custDataLst>
    <p:extLst>
      <p:ext uri="{BB962C8B-B14F-4D97-AF65-F5344CB8AC3E}">
        <p14:creationId xmlns:p14="http://schemas.microsoft.com/office/powerpoint/2010/main" val="304712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8689" y="730250"/>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8410576" y="581276"/>
            <a:ext cx="323995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dirty="0">
                <a:latin typeface="Tw Cen MT"/>
              </a:rPr>
              <a:t>The Guide on the Side</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8557566" y="3707894"/>
            <a:ext cx="3360501" cy="1065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a:latin typeface="Tw Cen MT"/>
              </a:rPr>
              <a:t>The Strategic Organizer</a:t>
            </a:r>
          </a:p>
        </p:txBody>
      </p:sp>
      <p:sp>
        <p:nvSpPr>
          <p:cNvPr id="121864" name="Title 1">
            <a:extLst>
              <a:ext uri="{FF2B5EF4-FFF2-40B4-BE49-F238E27FC236}">
                <a16:creationId xmlns:a16="http://schemas.microsoft.com/office/drawing/2014/main" id="{EAF75511-BE2B-473A-BDB0-7598B2060EC6}"/>
              </a:ext>
            </a:extLst>
          </p:cNvPr>
          <p:cNvSpPr txBox="1">
            <a:spLocks/>
          </p:cNvSpPr>
          <p:nvPr/>
        </p:nvSpPr>
        <p:spPr bwMode="auto">
          <a:xfrm>
            <a:off x="390252" y="3707894"/>
            <a:ext cx="2030483" cy="54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dirty="0">
                <a:latin typeface="Tw Cen MT"/>
              </a:rPr>
              <a:t>The Fixer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390252" y="364083"/>
            <a:ext cx="3816350" cy="823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b="1" dirty="0">
                <a:latin typeface="Tw Cen MT"/>
              </a:rPr>
              <a:t>The Litigator</a:t>
            </a:r>
          </a:p>
        </p:txBody>
      </p:sp>
      <p:sp>
        <p:nvSpPr>
          <p:cNvPr id="3" name="TextBox 2">
            <a:extLst>
              <a:ext uri="{FF2B5EF4-FFF2-40B4-BE49-F238E27FC236}">
                <a16:creationId xmlns:a16="http://schemas.microsoft.com/office/drawing/2014/main" id="{80016D6A-D9D9-7C6F-0B2B-85ADF1632A03}"/>
              </a:ext>
            </a:extLst>
          </p:cNvPr>
          <p:cNvSpPr txBox="1"/>
          <p:nvPr/>
        </p:nvSpPr>
        <p:spPr>
          <a:xfrm>
            <a:off x="390252" y="1306087"/>
            <a:ext cx="2931446" cy="1569660"/>
          </a:xfrm>
          <a:prstGeom prst="rect">
            <a:avLst/>
          </a:prstGeom>
          <a:noFill/>
        </p:spPr>
        <p:txBody>
          <a:bodyPr wrap="square">
            <a:spAutoFit/>
          </a:bodyPr>
          <a:lstStyle/>
          <a:p>
            <a:pPr>
              <a:spcBef>
                <a:spcPct val="0"/>
              </a:spcBef>
              <a:buClrTx/>
              <a:buSzTx/>
              <a:buFontTx/>
              <a:buNone/>
            </a:pPr>
            <a:r>
              <a:rPr lang="en-US" sz="2400" dirty="0">
                <a:effectLst/>
                <a:highlight>
                  <a:srgbClr val="00FFFF"/>
                </a:highlight>
                <a:latin typeface="Calibri" panose="020F0502020204030204" pitchFamily="34" charset="0"/>
                <a:ea typeface="Calibri" panose="020F0502020204030204" pitchFamily="34" charset="0"/>
              </a:rPr>
              <a:t>[NW] </a:t>
            </a:r>
            <a:r>
              <a:rPr lang="en-US" sz="2400" dirty="0">
                <a:effectLst/>
                <a:latin typeface="Calibri" panose="020F0502020204030204" pitchFamily="34" charset="0"/>
                <a:ea typeface="Calibri" panose="020F0502020204030204" pitchFamily="34" charset="0"/>
              </a:rPr>
              <a:t>I mount cases that will result in legal decisions and policy wins for members.</a:t>
            </a:r>
            <a:endParaRPr lang="en-US" altLang="en-US" sz="4400" b="1" dirty="0">
              <a:latin typeface="Tw Cen MT"/>
            </a:endParaRPr>
          </a:p>
        </p:txBody>
      </p:sp>
      <p:sp>
        <p:nvSpPr>
          <p:cNvPr id="5" name="TextBox 4">
            <a:extLst>
              <a:ext uri="{FF2B5EF4-FFF2-40B4-BE49-F238E27FC236}">
                <a16:creationId xmlns:a16="http://schemas.microsoft.com/office/drawing/2014/main" id="{0612F787-1639-DB3A-F229-DD124BBE3525}"/>
              </a:ext>
            </a:extLst>
          </p:cNvPr>
          <p:cNvSpPr txBox="1"/>
          <p:nvPr/>
        </p:nvSpPr>
        <p:spPr>
          <a:xfrm>
            <a:off x="384616" y="4261490"/>
            <a:ext cx="2931446" cy="1569660"/>
          </a:xfrm>
          <a:prstGeom prst="rect">
            <a:avLst/>
          </a:prstGeom>
          <a:noFill/>
        </p:spPr>
        <p:txBody>
          <a:bodyPr wrap="square">
            <a:spAutoFit/>
          </a:bodyPr>
          <a:lstStyle/>
          <a:p>
            <a:r>
              <a:rPr lang="en-US" sz="2400" dirty="0">
                <a:highlight>
                  <a:srgbClr val="00FFFF"/>
                </a:highlight>
                <a:latin typeface="Calibri" panose="020F0502020204030204" pitchFamily="34" charset="0"/>
                <a:ea typeface="Calibri" panose="020F0502020204030204" pitchFamily="34" charset="0"/>
              </a:rPr>
              <a:t>[SW] </a:t>
            </a:r>
            <a:r>
              <a:rPr lang="en-US" sz="2400" dirty="0">
                <a:effectLst/>
                <a:latin typeface="Calibri" panose="020F0502020204030204" pitchFamily="34" charset="0"/>
                <a:ea typeface="Calibri" panose="020F0502020204030204" pitchFamily="34" charset="0"/>
              </a:rPr>
              <a:t>I work with management to solve problems quickly and effectively.</a:t>
            </a:r>
            <a:endParaRPr lang="en-US" sz="2400" dirty="0"/>
          </a:p>
        </p:txBody>
      </p:sp>
      <p:sp>
        <p:nvSpPr>
          <p:cNvPr id="7" name="TextBox 6">
            <a:extLst>
              <a:ext uri="{FF2B5EF4-FFF2-40B4-BE49-F238E27FC236}">
                <a16:creationId xmlns:a16="http://schemas.microsoft.com/office/drawing/2014/main" id="{B252519E-1E17-8854-090A-520BAB8C8C62}"/>
              </a:ext>
            </a:extLst>
          </p:cNvPr>
          <p:cNvSpPr txBox="1"/>
          <p:nvPr/>
        </p:nvSpPr>
        <p:spPr>
          <a:xfrm>
            <a:off x="8560594" y="1812126"/>
            <a:ext cx="3635987" cy="1655518"/>
          </a:xfrm>
          <a:prstGeom prst="rect">
            <a:avLst/>
          </a:prstGeom>
          <a:noFill/>
        </p:spPr>
        <p:txBody>
          <a:bodyPr wrap="square">
            <a:spAutoFit/>
          </a:bodyPr>
          <a:lstStyle/>
          <a:p>
            <a:pPr marL="0" marR="0">
              <a:lnSpc>
                <a:spcPct val="107000"/>
              </a:lnSpc>
              <a:spcBef>
                <a:spcPts val="0"/>
              </a:spcBef>
              <a:spcAft>
                <a:spcPts val="800"/>
              </a:spcAft>
            </a:pPr>
            <a:r>
              <a:rPr lang="en-US" sz="2400" dirty="0">
                <a:solidFill>
                  <a:srgbClr val="000000"/>
                </a:solidFill>
                <a:effectLst/>
                <a:highlight>
                  <a:srgbClr val="00FFFF"/>
                </a:highlight>
                <a:latin typeface="Calibri" panose="020F0502020204030204" pitchFamily="34" charset="0"/>
                <a:ea typeface="Calibri" panose="020F0502020204030204" pitchFamily="34" charset="0"/>
              </a:rPr>
              <a:t>[NE] </a:t>
            </a:r>
            <a:r>
              <a:rPr lang="en-US" sz="2400" dirty="0">
                <a:solidFill>
                  <a:srgbClr val="000000"/>
                </a:solidFill>
                <a:effectLst/>
                <a:latin typeface="Calibri" panose="020F0502020204030204" pitchFamily="34" charset="0"/>
                <a:ea typeface="Calibri" panose="020F0502020204030204" pitchFamily="34" charset="0"/>
              </a:rPr>
              <a:t>I support and train members who handle advocacy at the worksite and affiliate level.</a:t>
            </a:r>
          </a:p>
        </p:txBody>
      </p:sp>
      <p:sp>
        <p:nvSpPr>
          <p:cNvPr id="9" name="TextBox 8">
            <a:extLst>
              <a:ext uri="{FF2B5EF4-FFF2-40B4-BE49-F238E27FC236}">
                <a16:creationId xmlns:a16="http://schemas.microsoft.com/office/drawing/2014/main" id="{ABF102D2-D50E-AEDC-78A3-73F4DCC35AF0}"/>
              </a:ext>
            </a:extLst>
          </p:cNvPr>
          <p:cNvSpPr txBox="1"/>
          <p:nvPr/>
        </p:nvSpPr>
        <p:spPr>
          <a:xfrm>
            <a:off x="8560595" y="4937506"/>
            <a:ext cx="3635987" cy="1260345"/>
          </a:xfrm>
          <a:prstGeom prst="rect">
            <a:avLst/>
          </a:prstGeom>
          <a:noFill/>
        </p:spPr>
        <p:txBody>
          <a:bodyPr wrap="square">
            <a:spAutoFit/>
          </a:bodyPr>
          <a:lstStyle/>
          <a:p>
            <a:pPr marL="0" marR="0">
              <a:lnSpc>
                <a:spcPct val="107000"/>
              </a:lnSpc>
              <a:spcBef>
                <a:spcPts val="0"/>
              </a:spcBef>
              <a:spcAft>
                <a:spcPts val="800"/>
              </a:spcAft>
            </a:pPr>
            <a:r>
              <a:rPr lang="en-US" sz="2400" dirty="0">
                <a:solidFill>
                  <a:srgbClr val="000000"/>
                </a:solidFill>
                <a:effectLst/>
                <a:highlight>
                  <a:srgbClr val="00FFFF"/>
                </a:highlight>
                <a:latin typeface="Calibri" panose="020F0502020204030204" pitchFamily="34" charset="0"/>
                <a:ea typeface="Calibri" panose="020F0502020204030204" pitchFamily="34" charset="0"/>
              </a:rPr>
              <a:t>[SE] </a:t>
            </a:r>
            <a:r>
              <a:rPr lang="en-US" sz="2400" dirty="0">
                <a:solidFill>
                  <a:srgbClr val="000000"/>
                </a:solidFill>
                <a:effectLst/>
                <a:latin typeface="Calibri" panose="020F0502020204030204" pitchFamily="34" charset="0"/>
                <a:ea typeface="Calibri" panose="020F0502020204030204" pitchFamily="34" charset="0"/>
              </a:rPr>
              <a:t>I turn individual issues into collective issues for organizing. </a:t>
            </a:r>
          </a:p>
        </p:txBody>
      </p:sp>
    </p:spTree>
    <p:custDataLst>
      <p:tags r:id="rId1"/>
    </p:custDataLst>
    <p:extLst>
      <p:ext uri="{BB962C8B-B14F-4D97-AF65-F5344CB8AC3E}">
        <p14:creationId xmlns:p14="http://schemas.microsoft.com/office/powerpoint/2010/main" val="459304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a:xfrm>
            <a:off x="1166908" y="784606"/>
            <a:ext cx="4874663" cy="717624"/>
          </a:xfrm>
        </p:spPr>
        <p:txBody>
          <a:bodyPr>
            <a:normAutofit/>
          </a:bodyPr>
          <a:lstStyle/>
          <a:p>
            <a:r>
              <a:rPr lang="en-US" sz="4000" dirty="0"/>
              <a:t>Discussion</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1018981" y="2100942"/>
            <a:ext cx="6971133" cy="4212771"/>
          </a:xfrm>
        </p:spPr>
        <p:txBody>
          <a:bodyPr vert="horz" lIns="0" tIns="45720" rIns="0" bIns="45720" rtlCol="0" anchor="t">
            <a:normAutofit fontScale="77500" lnSpcReduction="20000"/>
          </a:bodyPr>
          <a:lstStyle/>
          <a:p>
            <a:pPr marL="742950" indent="-742950">
              <a:buFont typeface="+mj-lt"/>
              <a:buAutoNum type="arabicPeriod"/>
            </a:pPr>
            <a:r>
              <a:rPr lang="en-US" sz="3600" dirty="0"/>
              <a:t>Why do you think you gravitate to that role?</a:t>
            </a:r>
            <a:endParaRPr lang="en-US" sz="3600" dirty="0">
              <a:cs typeface="Calibri"/>
            </a:endParaRPr>
          </a:p>
          <a:p>
            <a:pPr marL="742950" indent="-742950">
              <a:buFont typeface="+mj-lt"/>
              <a:buAutoNum type="arabicPeriod"/>
            </a:pPr>
            <a:r>
              <a:rPr lang="en-US" sz="3600" dirty="0">
                <a:solidFill>
                  <a:schemeClr val="tx1"/>
                </a:solidFill>
              </a:rPr>
              <a:t>Which role does your manager expect you to be most of the time?</a:t>
            </a:r>
            <a:endParaRPr lang="en-US" sz="3600" dirty="0">
              <a:solidFill>
                <a:schemeClr val="tx1"/>
              </a:solidFill>
              <a:cs typeface="Calibri"/>
            </a:endParaRPr>
          </a:p>
          <a:p>
            <a:pPr marL="742950" indent="-742950">
              <a:buFont typeface="+mj-lt"/>
              <a:buAutoNum type="arabicPeriod"/>
            </a:pPr>
            <a:r>
              <a:rPr lang="en-US" sz="3600" dirty="0">
                <a:solidFill>
                  <a:schemeClr val="tx1"/>
                </a:solidFill>
              </a:rPr>
              <a:t>Which role do leaders and members expect you to be most of the time?</a:t>
            </a:r>
          </a:p>
          <a:p>
            <a:pPr marL="742950" indent="-742950">
              <a:buFont typeface="+mj-lt"/>
              <a:buAutoNum type="arabicPeriod"/>
            </a:pPr>
            <a:r>
              <a:rPr lang="en-US" sz="3600" dirty="0">
                <a:solidFill>
                  <a:schemeClr val="tx1"/>
                </a:solidFill>
                <a:cs typeface="Calibri"/>
              </a:rPr>
              <a:t>Does your career stage affect your perspective?</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8893" y="160367"/>
            <a:ext cx="3262193" cy="326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0ED4B7C8-00C5-FA7B-EBA3-9E54A427527C}"/>
              </a:ext>
            </a:extLst>
          </p:cNvPr>
          <p:cNvSpPr txBox="1">
            <a:spLocks/>
          </p:cNvSpPr>
          <p:nvPr/>
        </p:nvSpPr>
        <p:spPr bwMode="auto">
          <a:xfrm>
            <a:off x="8659740" y="4772276"/>
            <a:ext cx="3239955" cy="472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dirty="0">
                <a:latin typeface="Tw Cen MT"/>
              </a:rPr>
              <a:t>The Guide on the Side</a:t>
            </a:r>
          </a:p>
        </p:txBody>
      </p:sp>
      <p:sp>
        <p:nvSpPr>
          <p:cNvPr id="6" name="Title 1">
            <a:extLst>
              <a:ext uri="{FF2B5EF4-FFF2-40B4-BE49-F238E27FC236}">
                <a16:creationId xmlns:a16="http://schemas.microsoft.com/office/drawing/2014/main" id="{7E8FCF17-F119-2A9B-71AB-45CF244CE1F6}"/>
              </a:ext>
            </a:extLst>
          </p:cNvPr>
          <p:cNvSpPr txBox="1">
            <a:spLocks/>
          </p:cNvSpPr>
          <p:nvPr/>
        </p:nvSpPr>
        <p:spPr bwMode="auto">
          <a:xfrm>
            <a:off x="8659740" y="5480711"/>
            <a:ext cx="3360501" cy="46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dirty="0">
                <a:latin typeface="Tw Cen MT"/>
              </a:rPr>
              <a:t>The Strategic Organizer</a:t>
            </a:r>
          </a:p>
        </p:txBody>
      </p:sp>
      <p:sp>
        <p:nvSpPr>
          <p:cNvPr id="7" name="Title 1">
            <a:extLst>
              <a:ext uri="{FF2B5EF4-FFF2-40B4-BE49-F238E27FC236}">
                <a16:creationId xmlns:a16="http://schemas.microsoft.com/office/drawing/2014/main" id="{61CE4BD5-2385-15A2-5182-F109AB411130}"/>
              </a:ext>
            </a:extLst>
          </p:cNvPr>
          <p:cNvSpPr txBox="1">
            <a:spLocks/>
          </p:cNvSpPr>
          <p:nvPr/>
        </p:nvSpPr>
        <p:spPr bwMode="auto">
          <a:xfrm>
            <a:off x="8659740" y="3539236"/>
            <a:ext cx="1457209" cy="43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dirty="0">
                <a:latin typeface="Tw Cen MT"/>
              </a:rPr>
              <a:t>The Fixer</a:t>
            </a:r>
          </a:p>
        </p:txBody>
      </p:sp>
      <p:sp>
        <p:nvSpPr>
          <p:cNvPr id="8" name="Title 1">
            <a:extLst>
              <a:ext uri="{FF2B5EF4-FFF2-40B4-BE49-F238E27FC236}">
                <a16:creationId xmlns:a16="http://schemas.microsoft.com/office/drawing/2014/main" id="{A2440233-A42E-B773-98D7-B6BDB9AD4037}"/>
              </a:ext>
            </a:extLst>
          </p:cNvPr>
          <p:cNvSpPr txBox="1">
            <a:spLocks/>
          </p:cNvSpPr>
          <p:nvPr/>
        </p:nvSpPr>
        <p:spPr bwMode="auto">
          <a:xfrm>
            <a:off x="8659740" y="4048370"/>
            <a:ext cx="2165763" cy="60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dirty="0">
                <a:latin typeface="Tw Cen MT"/>
              </a:rPr>
              <a:t>The Litigator</a:t>
            </a:r>
          </a:p>
        </p:txBody>
      </p:sp>
    </p:spTree>
    <p:custDataLst>
      <p:tags r:id="rId1"/>
    </p:custDataLst>
    <p:extLst>
      <p:ext uri="{BB962C8B-B14F-4D97-AF65-F5344CB8AC3E}">
        <p14:creationId xmlns:p14="http://schemas.microsoft.com/office/powerpoint/2010/main" val="411820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2648016" y="901045"/>
            <a:ext cx="8631044" cy="684486"/>
          </a:xfrm>
        </p:spPr>
        <p:txBody>
          <a:bodyPr vert="horz" lIns="91440" tIns="45720" rIns="91440" bIns="45720" rtlCol="0" anchor="b">
            <a:noAutofit/>
          </a:bodyPr>
          <a:lstStyle/>
          <a:p>
            <a:r>
              <a:rPr lang="en-US" sz="4800" dirty="0">
                <a:solidFill>
                  <a:schemeClr val="tx1">
                    <a:lumMod val="85000"/>
                    <a:lumOff val="15000"/>
                  </a:schemeClr>
                </a:solidFill>
              </a:rPr>
              <a:t>What does it all mean?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49581" t="3739" b="3728"/>
          <a:stretch/>
        </p:blipFill>
        <p:spPr bwMode="auto">
          <a:xfrm>
            <a:off x="0" y="95540"/>
            <a:ext cx="3314700" cy="59988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9B1D9728-DEF6-4E62-AADF-1DCD181AD169}"/>
              </a:ext>
            </a:extLst>
          </p:cNvPr>
          <p:cNvSpPr txBox="1">
            <a:spLocks/>
          </p:cNvSpPr>
          <p:nvPr/>
        </p:nvSpPr>
        <p:spPr>
          <a:xfrm>
            <a:off x="3992137" y="1852509"/>
            <a:ext cx="7805853" cy="465980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dirty="0"/>
              <a:t>When occupying a role, consider: </a:t>
            </a:r>
          </a:p>
          <a:p>
            <a:pPr marL="742950" indent="-742950">
              <a:buFont typeface="+mj-lt"/>
              <a:buAutoNum type="arabicPeriod"/>
            </a:pPr>
            <a:r>
              <a:rPr lang="en-US" sz="3600" dirty="0"/>
              <a:t>Who has the power? </a:t>
            </a:r>
          </a:p>
          <a:p>
            <a:pPr marL="742950" indent="-742950">
              <a:buFont typeface="+mj-lt"/>
              <a:buAutoNum type="arabicPeriod"/>
            </a:pPr>
            <a:r>
              <a:rPr lang="en-US" sz="3600" dirty="0"/>
              <a:t>Who is the story about?</a:t>
            </a:r>
          </a:p>
          <a:p>
            <a:pPr marL="742950" indent="-742950">
              <a:buFont typeface="+mj-lt"/>
              <a:buAutoNum type="arabicPeriod"/>
            </a:pPr>
            <a:r>
              <a:rPr lang="en-US" sz="3600" dirty="0"/>
              <a:t>How many people are engaged?</a:t>
            </a:r>
          </a:p>
          <a:p>
            <a:pPr marL="742950" indent="-742950">
              <a:buFont typeface="+mj-lt"/>
              <a:buAutoNum type="arabicPeriod"/>
            </a:pPr>
            <a:r>
              <a:rPr lang="en-US" sz="3600" dirty="0"/>
              <a:t>When is it appropriate to code switch? </a:t>
            </a:r>
            <a:endParaRPr lang="en-US" dirty="0"/>
          </a:p>
        </p:txBody>
      </p:sp>
    </p:spTree>
    <p:custDataLst>
      <p:tags r:id="rId1"/>
    </p:custDataLst>
    <p:extLst>
      <p:ext uri="{BB962C8B-B14F-4D97-AF65-F5344CB8AC3E}">
        <p14:creationId xmlns:p14="http://schemas.microsoft.com/office/powerpoint/2010/main" val="2910733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69BD2-9B25-A128-CD7E-2120A69EC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5BF6C-61CD-0E78-CF31-ABDAFEBDDC65}"/>
              </a:ext>
            </a:extLst>
          </p:cNvPr>
          <p:cNvSpPr>
            <a:spLocks noGrp="1"/>
          </p:cNvSpPr>
          <p:nvPr>
            <p:ph type="title"/>
          </p:nvPr>
        </p:nvSpPr>
        <p:spPr>
          <a:xfrm>
            <a:off x="316902" y="105632"/>
            <a:ext cx="11845658" cy="558486"/>
          </a:xfrm>
        </p:spPr>
        <p:txBody>
          <a:bodyPr>
            <a:normAutofit fontScale="90000"/>
          </a:bodyPr>
          <a:lstStyle/>
          <a:p>
            <a:r>
              <a:rPr lang="en-US" b="1" dirty="0"/>
              <a:t>The Unorganized to Fighting Union Continuum </a:t>
            </a:r>
            <a:endParaRPr lang="en-US" b="1" dirty="0">
              <a:cs typeface="Calibri Light"/>
            </a:endParaRPr>
          </a:p>
        </p:txBody>
      </p:sp>
      <p:graphicFrame>
        <p:nvGraphicFramePr>
          <p:cNvPr id="4" name="Content Placeholder 3">
            <a:extLst>
              <a:ext uri="{FF2B5EF4-FFF2-40B4-BE49-F238E27FC236}">
                <a16:creationId xmlns:a16="http://schemas.microsoft.com/office/drawing/2014/main" id="{E22F22B0-CCDA-25DD-D3AB-A58F0179408D}"/>
              </a:ext>
            </a:extLst>
          </p:cNvPr>
          <p:cNvGraphicFramePr>
            <a:graphicFrameLocks noGrp="1"/>
          </p:cNvGraphicFramePr>
          <p:nvPr>
            <p:ph idx="1"/>
            <p:extLst>
              <p:ext uri="{D42A27DB-BD31-4B8C-83A1-F6EECF244321}">
                <p14:modId xmlns:p14="http://schemas.microsoft.com/office/powerpoint/2010/main" val="3327528798"/>
              </p:ext>
            </p:extLst>
          </p:nvPr>
        </p:nvGraphicFramePr>
        <p:xfrm>
          <a:off x="245036" y="713014"/>
          <a:ext cx="11226388" cy="621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Table 2">
            <a:extLst>
              <a:ext uri="{FF2B5EF4-FFF2-40B4-BE49-F238E27FC236}">
                <a16:creationId xmlns:a16="http://schemas.microsoft.com/office/drawing/2014/main" id="{0755A14F-51B0-E9BD-DC07-54316384C704}"/>
              </a:ext>
            </a:extLst>
          </p:cNvPr>
          <p:cNvGraphicFramePr>
            <a:graphicFrameLocks noGrp="1"/>
          </p:cNvGraphicFramePr>
          <p:nvPr>
            <p:extLst>
              <p:ext uri="{D42A27DB-BD31-4B8C-83A1-F6EECF244321}">
                <p14:modId xmlns:p14="http://schemas.microsoft.com/office/powerpoint/2010/main" val="869113202"/>
              </p:ext>
            </p:extLst>
          </p:nvPr>
        </p:nvGraphicFramePr>
        <p:xfrm>
          <a:off x="316902" y="1383734"/>
          <a:ext cx="11082657" cy="5396230"/>
        </p:xfrm>
        <a:graphic>
          <a:graphicData uri="http://schemas.openxmlformats.org/drawingml/2006/table">
            <a:tbl>
              <a:tblPr firstRow="1" firstCol="1" bandRow="1">
                <a:tableStyleId>{5C22544A-7EE6-4342-B048-85BDC9FD1C3A}</a:tableStyleId>
              </a:tblPr>
              <a:tblGrid>
                <a:gridCol w="987711">
                  <a:extLst>
                    <a:ext uri="{9D8B030D-6E8A-4147-A177-3AD203B41FA5}">
                      <a16:colId xmlns:a16="http://schemas.microsoft.com/office/drawing/2014/main" val="122751656"/>
                    </a:ext>
                  </a:extLst>
                </a:gridCol>
                <a:gridCol w="2050476">
                  <a:extLst>
                    <a:ext uri="{9D8B030D-6E8A-4147-A177-3AD203B41FA5}">
                      <a16:colId xmlns:a16="http://schemas.microsoft.com/office/drawing/2014/main" val="2537805955"/>
                    </a:ext>
                  </a:extLst>
                </a:gridCol>
                <a:gridCol w="2377552">
                  <a:extLst>
                    <a:ext uri="{9D8B030D-6E8A-4147-A177-3AD203B41FA5}">
                      <a16:colId xmlns:a16="http://schemas.microsoft.com/office/drawing/2014/main" val="3009974395"/>
                    </a:ext>
                  </a:extLst>
                </a:gridCol>
                <a:gridCol w="2590182">
                  <a:extLst>
                    <a:ext uri="{9D8B030D-6E8A-4147-A177-3AD203B41FA5}">
                      <a16:colId xmlns:a16="http://schemas.microsoft.com/office/drawing/2014/main" val="3873507110"/>
                    </a:ext>
                  </a:extLst>
                </a:gridCol>
                <a:gridCol w="3076736">
                  <a:extLst>
                    <a:ext uri="{9D8B030D-6E8A-4147-A177-3AD203B41FA5}">
                      <a16:colId xmlns:a16="http://schemas.microsoft.com/office/drawing/2014/main" val="3199551593"/>
                    </a:ext>
                  </a:extLst>
                </a:gridCol>
              </a:tblGrid>
              <a:tr h="3090792">
                <a:tc>
                  <a:txBody>
                    <a:bodyPr/>
                    <a:lstStyle/>
                    <a:p>
                      <a:pPr marL="0" marR="0">
                        <a:lnSpc>
                          <a:spcPct val="107000"/>
                        </a:lnSpc>
                        <a:spcBef>
                          <a:spcPts val="0"/>
                        </a:spcBef>
                        <a:spcAft>
                          <a:spcPts val="0"/>
                        </a:spcAft>
                      </a:pPr>
                      <a:r>
                        <a:rPr lang="en-US" sz="1600" dirty="0">
                          <a:effectLst/>
                        </a:rPr>
                        <a:t> </a:t>
                      </a:r>
                      <a:r>
                        <a:rPr lang="en-US" sz="1400" dirty="0">
                          <a:effectLst/>
                        </a:rPr>
                        <a:t>Advocacy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None, or done by staff and/or local president</a:t>
                      </a:r>
                    </a:p>
                    <a:p>
                      <a:pPr marL="0" marR="0">
                        <a:lnSpc>
                          <a:spcPct val="107000"/>
                        </a:lnSpc>
                        <a:spcBef>
                          <a:spcPts val="0"/>
                        </a:spcBef>
                        <a:spcAft>
                          <a:spcPts val="0"/>
                        </a:spcAft>
                      </a:pPr>
                      <a:r>
                        <a:rPr lang="en-US" sz="1600" dirty="0">
                          <a:effectLst/>
                        </a:rPr>
                        <a:t>Used as one of the few justifications to pay dues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Few members may help with advocacy with much support from staff.  Advocacy is solely viewed as a service to single members.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a:effectLst/>
                        </a:rPr>
                        <a:t>Intentional identification and training of member advocates who conduct low-level meetings with support of higher levels from staff.  Most advocacy is still viewed as a service to individuals with some understanding that protecting the work standards are in everyone’s interest.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Advocacy is primarily viewed as way to build worker solidarity and ways to exercise collective action in response to poor work standards.  Issues to organize around.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196737010"/>
                  </a:ext>
                </a:extLst>
              </a:tr>
              <a:tr h="2088972">
                <a:tc>
                  <a:txBody>
                    <a:bodyPr/>
                    <a:lstStyle/>
                    <a:p>
                      <a:pPr marL="0" marR="0">
                        <a:lnSpc>
                          <a:spcPct val="107000"/>
                        </a:lnSpc>
                        <a:spcBef>
                          <a:spcPts val="0"/>
                        </a:spcBef>
                        <a:spcAft>
                          <a:spcPts val="0"/>
                        </a:spcAft>
                      </a:pPr>
                      <a:r>
                        <a:rPr lang="en-US" sz="1600" dirty="0">
                          <a:effectLst/>
                        </a:rPr>
                        <a:t> </a:t>
                      </a:r>
                      <a:r>
                        <a:rPr lang="en-US" sz="1400" dirty="0">
                          <a:effectLst/>
                        </a:rPr>
                        <a:t>Activity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a:effectLst/>
                        </a:rPr>
                        <a:t>None, or led by the union, the staff, or by union members. No ownership.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Programs for individual interest with little risk in participating. Led by one person, and focus of change is on personal practice.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 Works to have leaders design and lead the programs. Focus is on change of relationship with the union from rank and file to leader. Mobilizing and activism are the norms focused on traditional worker issues.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tc>
                  <a:txBody>
                    <a:bodyPr/>
                    <a:lstStyle/>
                    <a:p>
                      <a:pPr marL="0" marR="0">
                        <a:lnSpc>
                          <a:spcPct val="107000"/>
                        </a:lnSpc>
                        <a:spcBef>
                          <a:spcPts val="0"/>
                        </a:spcBef>
                        <a:spcAft>
                          <a:spcPts val="0"/>
                        </a:spcAft>
                      </a:pPr>
                      <a:r>
                        <a:rPr lang="en-US" sz="1600" dirty="0">
                          <a:effectLst/>
                        </a:rPr>
                        <a:t>Organizing is the norm focused on the solidarity of the group and the work is to apply pressure on a system of oppression.  Issues are broad and include social movement thinking.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tc>
                <a:extLst>
                  <a:ext uri="{0D108BD9-81ED-4DB2-BD59-A6C34878D82A}">
                    <a16:rowId xmlns:a16="http://schemas.microsoft.com/office/drawing/2014/main" val="222754440"/>
                  </a:ext>
                </a:extLst>
              </a:tr>
            </a:tbl>
          </a:graphicData>
        </a:graphic>
      </p:graphicFrame>
    </p:spTree>
    <p:custDataLst>
      <p:tags r:id="rId1"/>
    </p:custDataLst>
    <p:extLst>
      <p:ext uri="{BB962C8B-B14F-4D97-AF65-F5344CB8AC3E}">
        <p14:creationId xmlns:p14="http://schemas.microsoft.com/office/powerpoint/2010/main" val="2419994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421087" y="668035"/>
            <a:ext cx="4606776" cy="913933"/>
          </a:xfrm>
        </p:spPr>
        <p:txBody>
          <a:bodyPr>
            <a:normAutofit/>
          </a:bodyPr>
          <a:lstStyle/>
          <a:p>
            <a:r>
              <a:rPr lang="en-US" sz="4000" dirty="0"/>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421087" y="2019300"/>
            <a:ext cx="5840186" cy="4254826"/>
          </a:xfrm>
        </p:spPr>
        <p:txBody>
          <a:bodyPr vert="horz" lIns="0" tIns="45720" rIns="0" bIns="45720" rtlCol="0" anchor="t">
            <a:normAutofit lnSpcReduction="10000"/>
          </a:bodyPr>
          <a:lstStyle/>
          <a:p>
            <a:r>
              <a:rPr lang="en-US" sz="2400" dirty="0"/>
              <a:t>Balancing the short-term individual needs with long term systems needs is difficult but necessary. </a:t>
            </a:r>
            <a:endParaRPr lang="en-US" sz="2400" dirty="0">
              <a:cs typeface="Calibri"/>
            </a:endParaRPr>
          </a:p>
          <a:p>
            <a:r>
              <a:rPr lang="en-US" sz="2400" dirty="0"/>
              <a:t>Don’t advocate in isolation - When your union fights members need to know and know how.</a:t>
            </a:r>
          </a:p>
          <a:p>
            <a:r>
              <a:rPr lang="en-US" sz="2400" dirty="0">
                <a:cs typeface="Calibri"/>
              </a:rPr>
              <a:t>We aren’t born fully developed advocates/organizers.  Work at developing capacity in each role.</a:t>
            </a:r>
          </a:p>
          <a:p>
            <a:endParaRPr lang="en-US" sz="2400" dirty="0">
              <a:cs typeface="Calibri"/>
            </a:endParaRPr>
          </a:p>
        </p:txBody>
      </p:sp>
      <p:pic>
        <p:nvPicPr>
          <p:cNvPr id="5" name="Picture 4" descr="A person sitting in a chair with a computer pointing up&#10;&#10;Description automatically generated">
            <a:extLst>
              <a:ext uri="{FF2B5EF4-FFF2-40B4-BE49-F238E27FC236}">
                <a16:creationId xmlns:a16="http://schemas.microsoft.com/office/drawing/2014/main" id="{3547B81D-3C45-D6FB-2D48-9EEE326271B1}"/>
              </a:ext>
            </a:extLst>
          </p:cNvPr>
          <p:cNvPicPr>
            <a:picLocks noChangeAspect="1"/>
          </p:cNvPicPr>
          <p:nvPr/>
        </p:nvPicPr>
        <p:blipFill rotWithShape="1">
          <a:blip r:embed="rId4">
            <a:extLst>
              <a:ext uri="{28A0092B-C50C-407E-A947-70E740481C1C}">
                <a14:useLocalDpi xmlns:a14="http://schemas.microsoft.com/office/drawing/2010/main" val="0"/>
              </a:ext>
            </a:extLst>
          </a:blip>
          <a:srcRect t="11445"/>
          <a:stretch/>
        </p:blipFill>
        <p:spPr>
          <a:xfrm>
            <a:off x="0" y="39269"/>
            <a:ext cx="4576970" cy="6073060"/>
          </a:xfrm>
          <a:prstGeom prst="rect">
            <a:avLst/>
          </a:prstGeom>
        </p:spPr>
      </p:pic>
    </p:spTree>
    <p:custDataLst>
      <p:tags r:id="rId1"/>
    </p:custDataLst>
    <p:extLst>
      <p:ext uri="{BB962C8B-B14F-4D97-AF65-F5344CB8AC3E}">
        <p14:creationId xmlns:p14="http://schemas.microsoft.com/office/powerpoint/2010/main" val="1172663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E88A-96BB-A0C6-C2D7-0586CA541DCA}"/>
              </a:ext>
            </a:extLst>
          </p:cNvPr>
          <p:cNvSpPr>
            <a:spLocks noGrp="1"/>
          </p:cNvSpPr>
          <p:nvPr>
            <p:ph type="title"/>
          </p:nvPr>
        </p:nvSpPr>
        <p:spPr/>
        <p:txBody>
          <a:bodyPr/>
          <a:lstStyle/>
          <a:p>
            <a:r>
              <a:rPr lang="en-US">
                <a:cs typeface="Calibri Light"/>
              </a:rPr>
              <a:t>Charles</a:t>
            </a:r>
            <a:endParaRPr lang="en-US"/>
          </a:p>
        </p:txBody>
      </p:sp>
      <p:sp>
        <p:nvSpPr>
          <p:cNvPr id="3" name="Text Placeholder 2">
            <a:extLst>
              <a:ext uri="{FF2B5EF4-FFF2-40B4-BE49-F238E27FC236}">
                <a16:creationId xmlns:a16="http://schemas.microsoft.com/office/drawing/2014/main" id="{99FABBF6-FF40-046A-DCB5-51826BB108D0}"/>
              </a:ext>
            </a:extLst>
          </p:cNvPr>
          <p:cNvSpPr>
            <a:spLocks noGrp="1"/>
          </p:cNvSpPr>
          <p:nvPr>
            <p:ph type="body" idx="1"/>
          </p:nvPr>
        </p:nvSpPr>
        <p:spPr/>
        <p:txBody>
          <a:bodyPr/>
          <a:lstStyle/>
          <a:p>
            <a:r>
              <a:rPr lang="en-US" sz="2400" dirty="0">
                <a:latin typeface="Arial Black" panose="020B0A04020102020204" pitchFamily="34" charset="0"/>
              </a:rPr>
              <a:t>Disciplinary Meetings and Grievance Processing</a:t>
            </a:r>
          </a:p>
          <a:p>
            <a:endParaRPr lang="en-US" dirty="0"/>
          </a:p>
        </p:txBody>
      </p:sp>
    </p:spTree>
    <p:custDataLst>
      <p:tags r:id="rId1"/>
    </p:custDataLst>
    <p:extLst>
      <p:ext uri="{BB962C8B-B14F-4D97-AF65-F5344CB8AC3E}">
        <p14:creationId xmlns:p14="http://schemas.microsoft.com/office/powerpoint/2010/main" val="1768062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AE9C-C22F-4BDE-971E-B46B30E999F6}"/>
              </a:ext>
            </a:extLst>
          </p:cNvPr>
          <p:cNvSpPr>
            <a:spLocks noGrp="1"/>
          </p:cNvSpPr>
          <p:nvPr>
            <p:ph type="title"/>
          </p:nvPr>
        </p:nvSpPr>
        <p:spPr>
          <a:xfrm>
            <a:off x="569703" y="500743"/>
            <a:ext cx="3192237" cy="1537922"/>
          </a:xfrm>
        </p:spPr>
        <p:txBody>
          <a:bodyPr anchor="ctr">
            <a:normAutofit/>
          </a:bodyPr>
          <a:lstStyle/>
          <a:p>
            <a:r>
              <a:rPr lang="en-US" sz="3300" b="1" dirty="0">
                <a:solidFill>
                  <a:schemeClr val="bg1"/>
                </a:solidFill>
              </a:rPr>
              <a:t>Disciplinary Meetings</a:t>
            </a:r>
          </a:p>
        </p:txBody>
      </p:sp>
      <p:sp>
        <p:nvSpPr>
          <p:cNvPr id="3" name="Content Placeholder 2">
            <a:extLst>
              <a:ext uri="{FF2B5EF4-FFF2-40B4-BE49-F238E27FC236}">
                <a16:creationId xmlns:a16="http://schemas.microsoft.com/office/drawing/2014/main" id="{5415FF86-D4E1-4382-9758-90763F21F2C8}"/>
              </a:ext>
            </a:extLst>
          </p:cNvPr>
          <p:cNvSpPr>
            <a:spLocks noGrp="1"/>
          </p:cNvSpPr>
          <p:nvPr>
            <p:ph idx="1"/>
          </p:nvPr>
        </p:nvSpPr>
        <p:spPr>
          <a:xfrm>
            <a:off x="4408714" y="500743"/>
            <a:ext cx="7413172" cy="4848497"/>
          </a:xfrm>
        </p:spPr>
        <p:txBody>
          <a:bodyPr vert="horz" lIns="68580" tIns="34290" rIns="68580" bIns="34290" rtlCol="0" anchor="ctr">
            <a:normAutofit/>
          </a:bodyPr>
          <a:lstStyle/>
          <a:p>
            <a:pPr marL="0" indent="0">
              <a:buNone/>
            </a:pPr>
            <a:r>
              <a:rPr lang="en-US" sz="2700" dirty="0">
                <a:solidFill>
                  <a:schemeClr val="tx1"/>
                </a:solidFill>
                <a:ea typeface="+mn-lt"/>
                <a:cs typeface="+mn-lt"/>
              </a:rPr>
              <a:t>Check the Contract/policy. Commonly, language outlines:  </a:t>
            </a:r>
          </a:p>
          <a:p>
            <a:pPr>
              <a:buFont typeface="Wingdings" panose="05000000000000000000" pitchFamily="2" charset="2"/>
              <a:buChar char="Ø"/>
            </a:pPr>
            <a:r>
              <a:rPr lang="en-US" sz="2700" dirty="0">
                <a:solidFill>
                  <a:schemeClr val="tx1"/>
                </a:solidFill>
                <a:ea typeface="+mn-lt"/>
                <a:cs typeface="+mn-lt"/>
              </a:rPr>
              <a:t>General purpose of the meeting</a:t>
            </a:r>
            <a:endParaRPr lang="en-US" sz="2700" dirty="0">
              <a:solidFill>
                <a:schemeClr val="tx1"/>
              </a:solidFill>
            </a:endParaRPr>
          </a:p>
          <a:p>
            <a:pPr>
              <a:buFont typeface="Wingdings" panose="05000000000000000000" pitchFamily="2" charset="2"/>
              <a:buChar char="Ø"/>
            </a:pPr>
            <a:r>
              <a:rPr lang="en-US" sz="2700" dirty="0">
                <a:solidFill>
                  <a:schemeClr val="tx1"/>
                </a:solidFill>
                <a:ea typeface="+mn-lt"/>
                <a:cs typeface="+mn-lt"/>
              </a:rPr>
              <a:t>24-48 </a:t>
            </a:r>
            <a:r>
              <a:rPr lang="en-US" sz="2700" dirty="0" err="1">
                <a:solidFill>
                  <a:schemeClr val="tx1"/>
                </a:solidFill>
                <a:ea typeface="+mn-lt"/>
                <a:cs typeface="+mn-lt"/>
              </a:rPr>
              <a:t>hr</a:t>
            </a:r>
            <a:r>
              <a:rPr lang="en-US" sz="2700" dirty="0">
                <a:solidFill>
                  <a:schemeClr val="tx1"/>
                </a:solidFill>
                <a:ea typeface="+mn-lt"/>
                <a:cs typeface="+mn-lt"/>
              </a:rPr>
              <a:t> advance notice </a:t>
            </a:r>
          </a:p>
          <a:p>
            <a:pPr marL="0" indent="0">
              <a:buNone/>
            </a:pPr>
            <a:endParaRPr lang="en-US" sz="2700" dirty="0">
              <a:solidFill>
                <a:schemeClr val="tx1"/>
              </a:solidFill>
              <a:ea typeface="+mn-lt"/>
              <a:cs typeface="+mn-lt"/>
            </a:endParaRPr>
          </a:p>
          <a:p>
            <a:pPr marL="0" indent="0">
              <a:buNone/>
            </a:pPr>
            <a:r>
              <a:rPr lang="en-US" sz="2700" dirty="0">
                <a:solidFill>
                  <a:schemeClr val="tx1"/>
                </a:solidFill>
                <a:ea typeface="+mn-lt"/>
                <a:cs typeface="+mn-lt"/>
              </a:rPr>
              <a:t>If an advocate is allowed to attend the meeting:</a:t>
            </a:r>
          </a:p>
          <a:p>
            <a:pPr marL="0" indent="0">
              <a:buNone/>
            </a:pPr>
            <a:r>
              <a:rPr lang="en-US" sz="2700" dirty="0">
                <a:solidFill>
                  <a:schemeClr val="tx1"/>
                </a:solidFill>
                <a:ea typeface="+mn-lt"/>
                <a:cs typeface="+mn-lt"/>
              </a:rPr>
              <a:t>Listen, take notes, and advocate</a:t>
            </a:r>
          </a:p>
          <a:p>
            <a:pPr marL="0" indent="0">
              <a:buNone/>
            </a:pPr>
            <a:r>
              <a:rPr lang="en-US" sz="2700" dirty="0">
                <a:solidFill>
                  <a:schemeClr val="tx1"/>
                </a:solidFill>
                <a:ea typeface="+mn-lt"/>
                <a:cs typeface="+mn-lt"/>
              </a:rPr>
              <a:t>Private caucus with the member at any point in the meeting</a:t>
            </a:r>
            <a:endParaRPr lang="en-US" sz="2700" dirty="0">
              <a:solidFill>
                <a:schemeClr val="tx1"/>
              </a:solidFill>
            </a:endParaRPr>
          </a:p>
          <a:p>
            <a:endParaRPr lang="en-US" dirty="0">
              <a:solidFill>
                <a:srgbClr val="FFFFFF"/>
              </a:solidFill>
            </a:endParaRPr>
          </a:p>
        </p:txBody>
      </p:sp>
      <p:sp>
        <p:nvSpPr>
          <p:cNvPr id="5" name="Text Placeholder 4"/>
          <p:cNvSpPr>
            <a:spLocks noGrp="1"/>
          </p:cNvSpPr>
          <p:nvPr>
            <p:ph type="body" sz="half" idx="2"/>
          </p:nvPr>
        </p:nvSpPr>
        <p:spPr>
          <a:xfrm>
            <a:off x="569703" y="2876305"/>
            <a:ext cx="2989926" cy="3278371"/>
          </a:xfrm>
        </p:spPr>
        <p:txBody>
          <a:bodyPr vert="horz" lIns="68580" tIns="34290" rIns="68580" bIns="34290" rtlCol="0" anchor="t">
            <a:noAutofit/>
          </a:bodyPr>
          <a:lstStyle/>
          <a:p>
            <a:r>
              <a:rPr lang="en-US" sz="2400" dirty="0">
                <a:cs typeface="Calibri"/>
              </a:rPr>
              <a:t>*Most States follow </a:t>
            </a:r>
            <a:r>
              <a:rPr lang="en-US" sz="2400" dirty="0">
                <a:ea typeface="+mn-lt"/>
                <a:cs typeface="+mn-lt"/>
              </a:rPr>
              <a:t>Weingarten rights (U.S. Supreme Court in 1975 in NLRB v. J. Weingarten, Inc.) to have an advocate at the meeting.</a:t>
            </a:r>
            <a:endParaRPr lang="en-US" sz="2400" dirty="0">
              <a:cs typeface="Calibri"/>
            </a:endParaRPr>
          </a:p>
          <a:p>
            <a:endParaRPr lang="en-US" dirty="0">
              <a:cs typeface="Calibri"/>
            </a:endParaRPr>
          </a:p>
        </p:txBody>
      </p:sp>
      <p:sp>
        <p:nvSpPr>
          <p:cNvPr id="4" name="Slide Number Placeholder 3"/>
          <p:cNvSpPr>
            <a:spLocks noGrp="1"/>
          </p:cNvSpPr>
          <p:nvPr>
            <p:ph type="sldNum" sz="quarter" idx="12"/>
          </p:nvPr>
        </p:nvSpPr>
        <p:spPr/>
        <p:txBody>
          <a:bodyPr/>
          <a:lstStyle/>
          <a:p>
            <a:pPr defTabSz="685800"/>
            <a:fld id="{FDD644E8-2201-174F-AD35-4D733CD01AA0}" type="slidenum">
              <a:rPr lang="en-US">
                <a:solidFill>
                  <a:srgbClr val="344068"/>
                </a:solidFill>
                <a:latin typeface="Calibri" panose="020F0502020204030204"/>
              </a:rPr>
              <a:pPr defTabSz="685800"/>
              <a:t>14</a:t>
            </a:fld>
            <a:endParaRPr lang="en-US" dirty="0">
              <a:solidFill>
                <a:srgbClr val="344068"/>
              </a:solidFill>
              <a:latin typeface="Calibri" panose="020F0502020204030204"/>
            </a:endParaRPr>
          </a:p>
        </p:txBody>
      </p:sp>
      <p:pic>
        <p:nvPicPr>
          <p:cNvPr id="7" name="Picture 6" descr="A group of people sitting at a table with colorful speech bubbles&#10;&#10;Description automatically generated">
            <a:extLst>
              <a:ext uri="{FF2B5EF4-FFF2-40B4-BE49-F238E27FC236}">
                <a16:creationId xmlns:a16="http://schemas.microsoft.com/office/drawing/2014/main" id="{53EC1CD6-F62E-26CE-3718-C4D55258F1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2952" y="4561114"/>
            <a:ext cx="3649971" cy="2341836"/>
          </a:xfrm>
          <a:prstGeom prst="rect">
            <a:avLst/>
          </a:prstGeom>
        </p:spPr>
      </p:pic>
    </p:spTree>
    <p:custDataLst>
      <p:tags r:id="rId1"/>
    </p:custDataLst>
    <p:extLst>
      <p:ext uri="{BB962C8B-B14F-4D97-AF65-F5344CB8AC3E}">
        <p14:creationId xmlns:p14="http://schemas.microsoft.com/office/powerpoint/2010/main" val="4184186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6422" y="462644"/>
            <a:ext cx="7520642" cy="849811"/>
          </a:xfrm>
        </p:spPr>
        <p:txBody>
          <a:bodyPr>
            <a:normAutofit/>
          </a:bodyPr>
          <a:lstStyle/>
          <a:p>
            <a:r>
              <a:rPr lang="en-US" sz="4800" b="1" dirty="0"/>
              <a:t>But what about Weingarten??</a:t>
            </a:r>
          </a:p>
        </p:txBody>
      </p:sp>
      <p:pic>
        <p:nvPicPr>
          <p:cNvPr id="5" name="Picture 4"/>
          <p:cNvPicPr>
            <a:picLocks noChangeAspect="1"/>
          </p:cNvPicPr>
          <p:nvPr/>
        </p:nvPicPr>
        <p:blipFill>
          <a:blip r:embed="rId4"/>
          <a:stretch>
            <a:fillRect/>
          </a:stretch>
        </p:blipFill>
        <p:spPr>
          <a:xfrm>
            <a:off x="6670517" y="1839685"/>
            <a:ext cx="5434598" cy="3663943"/>
          </a:xfrm>
          <a:prstGeom prst="rect">
            <a:avLst/>
          </a:prstGeom>
        </p:spPr>
      </p:pic>
      <p:pic>
        <p:nvPicPr>
          <p:cNvPr id="1028" name="Picture 4" descr="Weingarten Rights | CWA District 6"/>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35731" y="1839685"/>
            <a:ext cx="6361012" cy="36639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2941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15169-4255-4209-B734-6DF657733B42}"/>
              </a:ext>
            </a:extLst>
          </p:cNvPr>
          <p:cNvSpPr>
            <a:spLocks noGrp="1"/>
          </p:cNvSpPr>
          <p:nvPr>
            <p:ph type="title"/>
          </p:nvPr>
        </p:nvSpPr>
        <p:spPr>
          <a:xfrm>
            <a:off x="964764" y="286800"/>
            <a:ext cx="9028323" cy="843634"/>
          </a:xfrm>
        </p:spPr>
        <p:txBody>
          <a:bodyPr anchor="ctr">
            <a:normAutofit/>
          </a:bodyPr>
          <a:lstStyle/>
          <a:p>
            <a:r>
              <a:rPr lang="en-US" sz="4400" b="1" dirty="0"/>
              <a:t>Disciplinary Meeting Common Format</a:t>
            </a:r>
          </a:p>
        </p:txBody>
      </p:sp>
      <p:sp>
        <p:nvSpPr>
          <p:cNvPr id="3" name="Content Placeholder 2">
            <a:extLst>
              <a:ext uri="{FF2B5EF4-FFF2-40B4-BE49-F238E27FC236}">
                <a16:creationId xmlns:a16="http://schemas.microsoft.com/office/drawing/2014/main" id="{BBB39C90-26FA-4602-96E3-09F033002027}"/>
              </a:ext>
            </a:extLst>
          </p:cNvPr>
          <p:cNvSpPr>
            <a:spLocks noGrp="1"/>
          </p:cNvSpPr>
          <p:nvPr>
            <p:ph idx="1"/>
          </p:nvPr>
        </p:nvSpPr>
        <p:spPr>
          <a:xfrm>
            <a:off x="964764" y="1028700"/>
            <a:ext cx="8811986" cy="5230586"/>
          </a:xfrm>
        </p:spPr>
        <p:txBody>
          <a:bodyPr vert="horz" lIns="68580" tIns="34290" rIns="68580" bIns="34290" rtlCol="0" anchor="ctr">
            <a:normAutofit lnSpcReduction="10000"/>
          </a:bodyPr>
          <a:lstStyle/>
          <a:p>
            <a:pPr marL="0" indent="0">
              <a:buNone/>
            </a:pPr>
            <a:endParaRPr lang="en-US" dirty="0">
              <a:ea typeface="+mn-lt"/>
              <a:cs typeface="+mn-lt"/>
            </a:endParaRPr>
          </a:p>
          <a:p>
            <a:pPr marL="665226" lvl="1" indent="-514350">
              <a:buFont typeface="+mj-lt"/>
              <a:buAutoNum type="arabicParenR"/>
            </a:pPr>
            <a:r>
              <a:rPr lang="en-US" sz="2700" dirty="0">
                <a:ea typeface="+mn-lt"/>
                <a:cs typeface="+mn-lt"/>
              </a:rPr>
              <a:t>Employer’s allegations and questions</a:t>
            </a:r>
          </a:p>
          <a:p>
            <a:pPr marL="665226" lvl="1" indent="-514350">
              <a:buFont typeface="+mj-lt"/>
              <a:buAutoNum type="arabicParenR"/>
            </a:pPr>
            <a:r>
              <a:rPr lang="en-US" sz="2700" dirty="0">
                <a:ea typeface="+mn-lt"/>
                <a:cs typeface="+mn-lt"/>
              </a:rPr>
              <a:t>Your advocacy</a:t>
            </a:r>
            <a:endParaRPr lang="en-US" sz="2700" dirty="0"/>
          </a:p>
          <a:p>
            <a:pPr marL="665226" lvl="1" indent="-514350">
              <a:buFont typeface="+mj-lt"/>
              <a:buAutoNum type="arabicParenR"/>
            </a:pPr>
            <a:r>
              <a:rPr lang="en-US" sz="2700" dirty="0">
                <a:ea typeface="+mn-lt"/>
                <a:cs typeface="+mn-lt"/>
              </a:rPr>
              <a:t>Subsequently, employer decides to:</a:t>
            </a:r>
          </a:p>
          <a:p>
            <a:pPr lvl="4">
              <a:buFont typeface="Wingdings" panose="05000000000000000000" pitchFamily="2" charset="2"/>
              <a:buChar char="Ø"/>
            </a:pPr>
            <a:r>
              <a:rPr lang="en-US" sz="2400" dirty="0">
                <a:ea typeface="+mn-lt"/>
                <a:cs typeface="+mn-lt"/>
              </a:rPr>
              <a:t>Not discipline</a:t>
            </a:r>
          </a:p>
          <a:p>
            <a:pPr lvl="4">
              <a:buFont typeface="Wingdings" panose="05000000000000000000" pitchFamily="2" charset="2"/>
              <a:buChar char="Ø"/>
            </a:pPr>
            <a:r>
              <a:rPr lang="en-US" sz="2400" dirty="0">
                <a:ea typeface="+mn-lt"/>
                <a:cs typeface="+mn-lt"/>
              </a:rPr>
              <a:t>Some level of discipline</a:t>
            </a:r>
          </a:p>
          <a:p>
            <a:pPr lvl="4">
              <a:buFont typeface="Wingdings" panose="05000000000000000000" pitchFamily="2" charset="2"/>
              <a:buChar char="Ø"/>
            </a:pPr>
            <a:r>
              <a:rPr lang="en-US" sz="2400" dirty="0">
                <a:ea typeface="+mn-lt"/>
                <a:cs typeface="+mn-lt"/>
              </a:rPr>
              <a:t>Recommend termination</a:t>
            </a:r>
            <a:endParaRPr lang="en-US" sz="2400" dirty="0"/>
          </a:p>
          <a:p>
            <a:pPr marL="150876" lvl="1" indent="0">
              <a:buNone/>
            </a:pPr>
            <a:endParaRPr lang="en-US" sz="2700" dirty="0">
              <a:ea typeface="+mn-lt"/>
              <a:cs typeface="+mn-lt"/>
            </a:endParaRPr>
          </a:p>
          <a:p>
            <a:pPr marL="150876" lvl="1" indent="0">
              <a:buNone/>
            </a:pPr>
            <a:r>
              <a:rPr lang="en-US" sz="2700" dirty="0">
                <a:ea typeface="+mn-lt"/>
                <a:cs typeface="+mn-lt"/>
              </a:rPr>
              <a:t>Next step:</a:t>
            </a:r>
          </a:p>
          <a:p>
            <a:pPr lvl="1">
              <a:buFont typeface="Wingdings" panose="05000000000000000000" pitchFamily="2" charset="2"/>
              <a:buChar char="q"/>
            </a:pPr>
            <a:r>
              <a:rPr lang="en-US" sz="2800" dirty="0">
                <a:ea typeface="+mn-lt"/>
                <a:cs typeface="+mn-lt"/>
              </a:rPr>
              <a:t>Prepare to file grievance, or;</a:t>
            </a:r>
            <a:endParaRPr lang="en-US" sz="2800" dirty="0"/>
          </a:p>
          <a:p>
            <a:pPr lvl="1">
              <a:buFont typeface="Wingdings" panose="05000000000000000000" pitchFamily="2" charset="2"/>
              <a:buChar char="q"/>
            </a:pPr>
            <a:r>
              <a:rPr lang="en-US" sz="2800" dirty="0">
                <a:ea typeface="+mn-lt"/>
                <a:cs typeface="+mn-lt"/>
              </a:rPr>
              <a:t>In the case of termination, contact the state affiliate attorney (...internal affiliate process for handling termination cases)</a:t>
            </a:r>
          </a:p>
          <a:p>
            <a:pPr marL="342900" lvl="1" indent="0">
              <a:buNone/>
            </a:pPr>
            <a:endParaRPr lang="en-US" dirty="0"/>
          </a:p>
          <a:p>
            <a:endParaRPr lang="en-US" dirty="0"/>
          </a:p>
        </p:txBody>
      </p:sp>
      <p:sp>
        <p:nvSpPr>
          <p:cNvPr id="4" name="Slide Number Placeholder 3"/>
          <p:cNvSpPr>
            <a:spLocks noGrp="1"/>
          </p:cNvSpPr>
          <p:nvPr>
            <p:ph type="sldNum" sz="quarter" idx="12"/>
          </p:nvPr>
        </p:nvSpPr>
        <p:spPr/>
        <p:txBody>
          <a:bodyPr/>
          <a:lstStyle/>
          <a:p>
            <a:pPr defTabSz="685800">
              <a:defRPr/>
            </a:pPr>
            <a:fld id="{FDD644E8-2201-174F-AD35-4D733CD01AA0}" type="slidenum">
              <a:rPr lang="en-US" sz="675">
                <a:solidFill>
                  <a:srgbClr val="5FCBEF"/>
                </a:solidFill>
                <a:latin typeface="Trebuchet MS" panose="020B0603020202020204"/>
              </a:rPr>
              <a:pPr defTabSz="685800">
                <a:defRPr/>
              </a:pPr>
              <a:t>16</a:t>
            </a:fld>
            <a:endParaRPr lang="en-US" sz="675" dirty="0">
              <a:solidFill>
                <a:srgbClr val="5FCBEF"/>
              </a:solidFill>
              <a:latin typeface="Trebuchet MS" panose="020B0603020202020204"/>
            </a:endParaRPr>
          </a:p>
        </p:txBody>
      </p:sp>
      <p:pic>
        <p:nvPicPr>
          <p:cNvPr id="6" name="Picture 5">
            <a:extLst>
              <a:ext uri="{FF2B5EF4-FFF2-40B4-BE49-F238E27FC236}">
                <a16:creationId xmlns:a16="http://schemas.microsoft.com/office/drawing/2014/main" id="{915D5DF7-9527-6229-A4EB-1A310E898C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7776" y="2503953"/>
            <a:ext cx="5714286" cy="3809524"/>
          </a:xfrm>
          <a:prstGeom prst="rect">
            <a:avLst/>
          </a:prstGeom>
        </p:spPr>
      </p:pic>
    </p:spTree>
    <p:custDataLst>
      <p:tags r:id="rId1"/>
    </p:custDataLst>
    <p:extLst>
      <p:ext uri="{BB962C8B-B14F-4D97-AF65-F5344CB8AC3E}">
        <p14:creationId xmlns:p14="http://schemas.microsoft.com/office/powerpoint/2010/main" val="2741798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071" y="381000"/>
            <a:ext cx="8964386" cy="1371600"/>
          </a:xfrm>
        </p:spPr>
        <p:txBody>
          <a:bodyPr>
            <a:normAutofit/>
          </a:bodyPr>
          <a:lstStyle/>
          <a:p>
            <a:pPr algn="ctr"/>
            <a:r>
              <a:rPr lang="en-US" b="1" dirty="0">
                <a:solidFill>
                  <a:schemeClr val="accent2">
                    <a:lumMod val="75000"/>
                  </a:schemeClr>
                </a:solidFill>
              </a:rPr>
              <a:t>If allegations can also lead to potential </a:t>
            </a:r>
            <a:br>
              <a:rPr lang="en-US" b="1" dirty="0">
                <a:solidFill>
                  <a:schemeClr val="accent2">
                    <a:lumMod val="75000"/>
                  </a:schemeClr>
                </a:solidFill>
              </a:rPr>
            </a:br>
            <a:r>
              <a:rPr lang="en-US" b="1" dirty="0">
                <a:solidFill>
                  <a:schemeClr val="accent2">
                    <a:lumMod val="75000"/>
                  </a:schemeClr>
                </a:solidFill>
              </a:rPr>
              <a:t>criminal charges as well..</a:t>
            </a:r>
            <a:br>
              <a:rPr lang="en-US" b="1" dirty="0">
                <a:solidFill>
                  <a:schemeClr val="accent2">
                    <a:lumMod val="75000"/>
                  </a:schemeClr>
                </a:solidFill>
              </a:rPr>
            </a:br>
            <a:r>
              <a:rPr lang="en-US" b="1" dirty="0">
                <a:solidFill>
                  <a:schemeClr val="accent2">
                    <a:lumMod val="75000"/>
                  </a:schemeClr>
                </a:solidFill>
              </a:rPr>
              <a:t>invoke Garrity Rights</a:t>
            </a:r>
          </a:p>
        </p:txBody>
      </p:sp>
      <p:sp>
        <p:nvSpPr>
          <p:cNvPr id="3" name="Content Placeholder 2"/>
          <p:cNvSpPr>
            <a:spLocks noGrp="1"/>
          </p:cNvSpPr>
          <p:nvPr>
            <p:ph idx="1"/>
          </p:nvPr>
        </p:nvSpPr>
        <p:spPr>
          <a:xfrm>
            <a:off x="619879" y="1752600"/>
            <a:ext cx="9671434" cy="4876800"/>
          </a:xfrm>
        </p:spPr>
        <p:txBody>
          <a:bodyPr>
            <a:normAutofit/>
          </a:bodyPr>
          <a:lstStyle/>
          <a:p>
            <a:endParaRPr lang="en-US" dirty="0">
              <a:solidFill>
                <a:srgbClr val="6F6F6F"/>
              </a:solidFill>
              <a:latin typeface="Arial" panose="020B0604020202020204" pitchFamily="34" charset="0"/>
            </a:endParaRPr>
          </a:p>
          <a:p>
            <a:r>
              <a:rPr lang="en-US" sz="1800" dirty="0">
                <a:solidFill>
                  <a:srgbClr val="6F6F6F"/>
                </a:solidFill>
                <a:latin typeface="Arial" panose="020B0604020202020204" pitchFamily="34" charset="0"/>
              </a:rPr>
              <a:t>Garrity Rights protect public employees from being </a:t>
            </a:r>
            <a:r>
              <a:rPr lang="en-US" sz="1800" b="1" dirty="0">
                <a:solidFill>
                  <a:srgbClr val="6F6F6F"/>
                </a:solidFill>
                <a:latin typeface="Arial" panose="020B0604020202020204" pitchFamily="34" charset="0"/>
              </a:rPr>
              <a:t>compelled to incriminate</a:t>
            </a:r>
            <a:r>
              <a:rPr lang="en-US" sz="1800" dirty="0">
                <a:solidFill>
                  <a:srgbClr val="6F6F6F"/>
                </a:solidFill>
                <a:latin typeface="Arial" panose="020B0604020202020204" pitchFamily="34" charset="0"/>
              </a:rPr>
              <a:t> themselves during investigatory interviews conducted by their employers.  This protection stems from the fifth and fourteenth to the United States Constitution, which declares that the government cannot compel a person to be a witness against him/herself.</a:t>
            </a:r>
          </a:p>
          <a:p>
            <a:endParaRPr lang="en-US" sz="1800" dirty="0">
              <a:solidFill>
                <a:srgbClr val="6F6F6F"/>
              </a:solidFill>
              <a:latin typeface="Arial" panose="020B0604020202020204" pitchFamily="34" charset="0"/>
            </a:endParaRPr>
          </a:p>
          <a:p>
            <a:r>
              <a:rPr lang="en-US" sz="1800" dirty="0">
                <a:solidFill>
                  <a:srgbClr val="6F6F6F"/>
                </a:solidFill>
                <a:latin typeface="Arial" panose="020B0604020202020204" pitchFamily="34" charset="0"/>
              </a:rPr>
              <a:t>Garrity Rights come into play depends primarily on whether the person  is compelled to answer questions.  If he faces little or no penalty and then makes statements, his statements are voluntary.  However, if he</a:t>
            </a:r>
            <a:r>
              <a:rPr lang="en-US" sz="1800" b="1" dirty="0">
                <a:solidFill>
                  <a:srgbClr val="6F6F6F"/>
                </a:solidFill>
                <a:latin typeface="Arial" panose="020B0604020202020204" pitchFamily="34" charset="0"/>
              </a:rPr>
              <a:t> </a:t>
            </a:r>
            <a:r>
              <a:rPr lang="en-US" sz="1800" dirty="0">
                <a:solidFill>
                  <a:srgbClr val="6F6F6F"/>
                </a:solidFill>
                <a:latin typeface="Arial" panose="020B0604020202020204" pitchFamily="34" charset="0"/>
              </a:rPr>
              <a:t>faces a sufficiently severe penalty for refusing to answer, courts would generally hold that his statements were compelled and thus their use in a future criminal proceeding would be unconstitutional.  </a:t>
            </a:r>
          </a:p>
          <a:p>
            <a:endParaRPr lang="en-US" sz="1800" dirty="0">
              <a:solidFill>
                <a:srgbClr val="6F6F6F"/>
              </a:solidFill>
              <a:latin typeface="Arial" panose="020B0604020202020204" pitchFamily="34" charset="0"/>
            </a:endParaRPr>
          </a:p>
          <a:p>
            <a:r>
              <a:rPr lang="en-US" sz="1800" dirty="0">
                <a:solidFill>
                  <a:srgbClr val="6F6F6F"/>
                </a:solidFill>
                <a:latin typeface="Arial" panose="020B0604020202020204" pitchFamily="34" charset="0"/>
              </a:rPr>
              <a:t>Inform employer, caucus with the member, and let the member decide </a:t>
            </a:r>
            <a:endParaRPr lang="en-US" sz="1800" dirty="0"/>
          </a:p>
        </p:txBody>
      </p:sp>
      <p:sp>
        <p:nvSpPr>
          <p:cNvPr id="4" name="Slide Number Placeholder 3"/>
          <p:cNvSpPr>
            <a:spLocks noGrp="1"/>
          </p:cNvSpPr>
          <p:nvPr>
            <p:ph type="sldNum" sz="quarter" idx="12"/>
          </p:nvPr>
        </p:nvSpPr>
        <p:spPr/>
        <p:txBody>
          <a:bodyPr/>
          <a:lstStyle/>
          <a:p>
            <a:pPr defTabSz="685800">
              <a:defRPr/>
            </a:pPr>
            <a:fld id="{FDD644E8-2201-174F-AD35-4D733CD01AA0}" type="slidenum">
              <a:rPr lang="en-US">
                <a:solidFill>
                  <a:srgbClr val="5FCBEF"/>
                </a:solidFill>
                <a:latin typeface="Trebuchet MS" panose="020B0603020202020204"/>
              </a:rPr>
              <a:pPr defTabSz="685800">
                <a:defRPr/>
              </a:pPr>
              <a:t>17</a:t>
            </a:fld>
            <a:endParaRPr lang="en-US" dirty="0">
              <a:solidFill>
                <a:srgbClr val="5FCBEF"/>
              </a:solidFill>
              <a:latin typeface="Trebuchet MS" panose="020B0603020202020204"/>
            </a:endParaRPr>
          </a:p>
        </p:txBody>
      </p:sp>
    </p:spTree>
    <p:custDataLst>
      <p:tags r:id="rId1"/>
    </p:custDataLst>
    <p:extLst>
      <p:ext uri="{BB962C8B-B14F-4D97-AF65-F5344CB8AC3E}">
        <p14:creationId xmlns:p14="http://schemas.microsoft.com/office/powerpoint/2010/main" val="2013730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AE9C-C22F-4BDE-971E-B46B30E999F6}"/>
              </a:ext>
            </a:extLst>
          </p:cNvPr>
          <p:cNvSpPr>
            <a:spLocks noGrp="1"/>
          </p:cNvSpPr>
          <p:nvPr>
            <p:ph type="title"/>
          </p:nvPr>
        </p:nvSpPr>
        <p:spPr>
          <a:xfrm>
            <a:off x="179614" y="342900"/>
            <a:ext cx="3296732" cy="5250673"/>
          </a:xfrm>
        </p:spPr>
        <p:txBody>
          <a:bodyPr anchor="ctr">
            <a:noAutofit/>
          </a:bodyPr>
          <a:lstStyle/>
          <a:p>
            <a:r>
              <a:rPr lang="en-US" sz="4400" b="1" dirty="0">
                <a:solidFill>
                  <a:schemeClr val="bg1"/>
                </a:solidFill>
              </a:rPr>
              <a:t>“Just Cause”</a:t>
            </a:r>
            <a:br>
              <a:rPr lang="en-US" b="1" dirty="0">
                <a:solidFill>
                  <a:schemeClr val="bg1"/>
                </a:solidFill>
              </a:rPr>
            </a:br>
            <a:br>
              <a:rPr lang="en-US" b="1" dirty="0">
                <a:solidFill>
                  <a:schemeClr val="bg1"/>
                </a:solidFill>
              </a:rPr>
            </a:br>
            <a:br>
              <a:rPr lang="en-US" b="1" dirty="0"/>
            </a:br>
            <a:r>
              <a:rPr lang="en-US" b="1" dirty="0">
                <a:ea typeface="+mj-lt"/>
                <a:cs typeface="+mj-lt"/>
              </a:rPr>
              <a:t>In some states, for termination, </a:t>
            </a:r>
            <a:br>
              <a:rPr lang="en-US" b="1" dirty="0">
                <a:ea typeface="+mj-lt"/>
                <a:cs typeface="+mj-lt"/>
              </a:rPr>
            </a:br>
            <a:r>
              <a:rPr lang="en-US" b="1" dirty="0">
                <a:ea typeface="+mj-lt"/>
                <a:cs typeface="+mj-lt"/>
              </a:rPr>
              <a:t>“due process” [Loudermill rights] is the only process </a:t>
            </a:r>
            <a:r>
              <a:rPr lang="en-US" b="1" dirty="0">
                <a:solidFill>
                  <a:schemeClr val="bg1"/>
                </a:solidFill>
                <a:ea typeface="+mj-lt"/>
                <a:cs typeface="+mj-lt"/>
              </a:rPr>
              <a:t>used</a:t>
            </a:r>
            <a:endParaRPr lang="en-US" b="1" dirty="0">
              <a:solidFill>
                <a:schemeClr val="bg1"/>
              </a:solidFill>
              <a:cs typeface="Calibri Light"/>
            </a:endParaRPr>
          </a:p>
        </p:txBody>
      </p:sp>
      <p:sp>
        <p:nvSpPr>
          <p:cNvPr id="3" name="Content Placeholder 2">
            <a:extLst>
              <a:ext uri="{FF2B5EF4-FFF2-40B4-BE49-F238E27FC236}">
                <a16:creationId xmlns:a16="http://schemas.microsoft.com/office/drawing/2014/main" id="{5415FF86-D4E1-4382-9758-90763F21F2C8}"/>
              </a:ext>
            </a:extLst>
          </p:cNvPr>
          <p:cNvSpPr>
            <a:spLocks noGrp="1"/>
          </p:cNvSpPr>
          <p:nvPr>
            <p:ph idx="1"/>
          </p:nvPr>
        </p:nvSpPr>
        <p:spPr>
          <a:xfrm>
            <a:off x="4272644" y="342900"/>
            <a:ext cx="7347856" cy="6063342"/>
          </a:xfrm>
        </p:spPr>
        <p:txBody>
          <a:bodyPr vert="horz" lIns="68580" tIns="34290" rIns="68580" bIns="34290" rtlCol="0" anchor="ctr">
            <a:normAutofit lnSpcReduction="10000"/>
          </a:bodyPr>
          <a:lstStyle/>
          <a:p>
            <a:pPr marL="0" indent="0">
              <a:buNone/>
            </a:pPr>
            <a:r>
              <a:rPr lang="en-US" sz="1800" b="1" i="1" dirty="0">
                <a:solidFill>
                  <a:schemeClr val="tx1"/>
                </a:solidFill>
                <a:ea typeface="+mn-lt"/>
                <a:cs typeface="+mn-lt"/>
              </a:rPr>
              <a:t>A “no” answer to any of the below questions means that the employer did not have just  cause to discipline the employee:</a:t>
            </a:r>
          </a:p>
          <a:p>
            <a:pPr marL="0" indent="0">
              <a:buNone/>
            </a:pPr>
            <a:endParaRPr lang="en-US" sz="1800" dirty="0">
              <a:solidFill>
                <a:schemeClr val="tx1"/>
              </a:solidFill>
              <a:ea typeface="+mn-lt"/>
              <a:cs typeface="+mn-lt"/>
            </a:endParaRPr>
          </a:p>
          <a:p>
            <a:pPr marL="457200" indent="-457200">
              <a:buFont typeface="+mj-lt"/>
              <a:buAutoNum type="arabicPeriod"/>
            </a:pPr>
            <a:r>
              <a:rPr lang="en-US" sz="2400" dirty="0">
                <a:solidFill>
                  <a:schemeClr val="tx1"/>
                </a:solidFill>
                <a:ea typeface="+mn-lt"/>
                <a:cs typeface="+mn-lt"/>
              </a:rPr>
              <a:t>Did management adequately warn the employee of the consequences of his conduct ?</a:t>
            </a:r>
          </a:p>
          <a:p>
            <a:pPr marL="457200" indent="-457200">
              <a:buFont typeface="+mj-lt"/>
              <a:buAutoNum type="arabicPeriod"/>
            </a:pPr>
            <a:r>
              <a:rPr lang="en-US" sz="2400" dirty="0">
                <a:solidFill>
                  <a:schemeClr val="tx1"/>
                </a:solidFill>
                <a:ea typeface="+mn-lt"/>
                <a:cs typeface="+mn-lt"/>
              </a:rPr>
              <a:t>Was management's rule or order reasonably related to efficient and safe operations ?</a:t>
            </a:r>
          </a:p>
          <a:p>
            <a:pPr marL="457200" indent="-457200">
              <a:buFont typeface="+mj-lt"/>
              <a:buAutoNum type="arabicPeriod"/>
            </a:pPr>
            <a:r>
              <a:rPr lang="en-US" sz="2400" dirty="0">
                <a:solidFill>
                  <a:schemeClr val="tx1"/>
                </a:solidFill>
                <a:ea typeface="+mn-lt"/>
                <a:cs typeface="+mn-lt"/>
              </a:rPr>
              <a:t>Did management investigate before administering the discipline ?</a:t>
            </a:r>
          </a:p>
          <a:p>
            <a:pPr marL="457200" indent="-457200">
              <a:buFont typeface="+mj-lt"/>
              <a:buAutoNum type="arabicPeriod"/>
            </a:pPr>
            <a:r>
              <a:rPr lang="en-US" sz="2400" dirty="0">
                <a:solidFill>
                  <a:schemeClr val="tx1"/>
                </a:solidFill>
                <a:ea typeface="+mn-lt"/>
                <a:cs typeface="+mn-lt"/>
              </a:rPr>
              <a:t>Was the investigation fair and objective ?</a:t>
            </a:r>
          </a:p>
          <a:p>
            <a:pPr marL="457200" indent="-457200">
              <a:buFont typeface="+mj-lt"/>
              <a:buAutoNum type="arabicPeriod"/>
            </a:pPr>
            <a:r>
              <a:rPr lang="en-US" sz="2400" dirty="0">
                <a:solidFill>
                  <a:schemeClr val="tx1"/>
                </a:solidFill>
                <a:ea typeface="+mn-lt"/>
                <a:cs typeface="+mn-lt"/>
              </a:rPr>
              <a:t>Did the investigation produce substantial evidence or proof of guilt ?</a:t>
            </a:r>
          </a:p>
          <a:p>
            <a:pPr marL="457200" indent="-457200">
              <a:buFont typeface="+mj-lt"/>
              <a:buAutoNum type="arabicPeriod"/>
            </a:pPr>
            <a:r>
              <a:rPr lang="en-US" sz="2400" dirty="0">
                <a:solidFill>
                  <a:schemeClr val="tx1"/>
                </a:solidFill>
                <a:ea typeface="+mn-lt"/>
                <a:cs typeface="+mn-lt"/>
              </a:rPr>
              <a:t>Were the rules, orders and penalties applied evenhandedly and without discrimination to all employees ?</a:t>
            </a:r>
          </a:p>
          <a:p>
            <a:pPr marL="457200" indent="-457200">
              <a:buFont typeface="+mj-lt"/>
              <a:buAutoNum type="arabicPeriod"/>
            </a:pPr>
            <a:r>
              <a:rPr lang="en-US" sz="2400" dirty="0">
                <a:solidFill>
                  <a:schemeClr val="tx1"/>
                </a:solidFill>
                <a:ea typeface="+mn-lt"/>
                <a:cs typeface="+mn-lt"/>
              </a:rPr>
              <a:t>Was the penalty reasonably related to the seriousness of the offense and the past record ?</a:t>
            </a:r>
          </a:p>
        </p:txBody>
      </p:sp>
      <p:sp>
        <p:nvSpPr>
          <p:cNvPr id="4" name="Slide Number Placeholder 3"/>
          <p:cNvSpPr>
            <a:spLocks noGrp="1"/>
          </p:cNvSpPr>
          <p:nvPr>
            <p:ph type="sldNum" sz="quarter" idx="12"/>
          </p:nvPr>
        </p:nvSpPr>
        <p:spPr/>
        <p:txBody>
          <a:bodyPr/>
          <a:lstStyle/>
          <a:p>
            <a:pPr defTabSz="685800">
              <a:defRPr/>
            </a:pPr>
            <a:fld id="{FDD644E8-2201-174F-AD35-4D733CD01AA0}" type="slidenum">
              <a:rPr lang="en-US" sz="675">
                <a:solidFill>
                  <a:srgbClr val="5FCBEF"/>
                </a:solidFill>
                <a:latin typeface="Trebuchet MS" panose="020B0603020202020204"/>
              </a:rPr>
              <a:pPr defTabSz="685800">
                <a:defRPr/>
              </a:pPr>
              <a:t>18</a:t>
            </a:fld>
            <a:endParaRPr lang="en-US" sz="675" dirty="0">
              <a:solidFill>
                <a:srgbClr val="5FCBEF"/>
              </a:solidFill>
              <a:latin typeface="Trebuchet MS" panose="020B0603020202020204"/>
            </a:endParaRPr>
          </a:p>
        </p:txBody>
      </p:sp>
    </p:spTree>
    <p:custDataLst>
      <p:tags r:id="rId1"/>
    </p:custDataLst>
    <p:extLst>
      <p:ext uri="{BB962C8B-B14F-4D97-AF65-F5344CB8AC3E}">
        <p14:creationId xmlns:p14="http://schemas.microsoft.com/office/powerpoint/2010/main" val="236294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FF3931D-ACE6-4029-BC8A-1D571C7E9C0C}"/>
              </a:ext>
            </a:extLst>
          </p:cNvPr>
          <p:cNvSpPr>
            <a:spLocks noGrp="1"/>
          </p:cNvSpPr>
          <p:nvPr>
            <p:ph type="subTitle" idx="1"/>
          </p:nvPr>
        </p:nvSpPr>
        <p:spPr>
          <a:xfrm>
            <a:off x="2390217" y="4777380"/>
            <a:ext cx="5231183" cy="861420"/>
          </a:xfrm>
        </p:spPr>
        <p:txBody>
          <a:bodyPr>
            <a:normAutofit/>
          </a:bodyPr>
          <a:lstStyle/>
          <a:p>
            <a:endParaRPr lang="en-US" dirty="0">
              <a:solidFill>
                <a:schemeClr val="tx1">
                  <a:lumMod val="85000"/>
                  <a:lumOff val="15000"/>
                </a:schemeClr>
              </a:solidFill>
            </a:endParaRPr>
          </a:p>
        </p:txBody>
      </p:sp>
      <p:sp>
        <p:nvSpPr>
          <p:cNvPr id="2" name="Title 1">
            <a:extLst>
              <a:ext uri="{FF2B5EF4-FFF2-40B4-BE49-F238E27FC236}">
                <a16:creationId xmlns:a16="http://schemas.microsoft.com/office/drawing/2014/main" id="{05662D3E-E5E4-410D-8070-0735ED3CA6EF}"/>
              </a:ext>
            </a:extLst>
          </p:cNvPr>
          <p:cNvSpPr>
            <a:spLocks noGrp="1"/>
          </p:cNvSpPr>
          <p:nvPr>
            <p:ph type="ctrTitle"/>
          </p:nvPr>
        </p:nvSpPr>
        <p:spPr>
          <a:xfrm>
            <a:off x="1905001" y="304801"/>
            <a:ext cx="7010400" cy="4472581"/>
          </a:xfrm>
        </p:spPr>
        <p:txBody>
          <a:bodyPr>
            <a:normAutofit fontScale="90000"/>
          </a:bodyPr>
          <a:lstStyle/>
          <a:p>
            <a:br>
              <a:rPr lang="en-US" dirty="0"/>
            </a:br>
            <a:br>
              <a:rPr lang="en-US" dirty="0"/>
            </a:br>
            <a:r>
              <a:rPr lang="en-US" dirty="0"/>
              <a:t>Grievance Processing</a:t>
            </a:r>
          </a:p>
        </p:txBody>
      </p:sp>
    </p:spTree>
    <p:custDataLst>
      <p:tags r:id="rId1"/>
    </p:custDataLst>
    <p:extLst>
      <p:ext uri="{BB962C8B-B14F-4D97-AF65-F5344CB8AC3E}">
        <p14:creationId xmlns:p14="http://schemas.microsoft.com/office/powerpoint/2010/main" val="2512592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sp useBgFill="1">
        <p:nvSpPr>
          <p:cNvPr id="74" name="Rectangle 73">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524000" y="0"/>
            <a:ext cx="9141714"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cxnSp>
        <p:nvCxnSpPr>
          <p:cNvPr id="76" name="Straight Connector 75">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14721"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8" name="Picture 77">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7978409" y="6228080"/>
            <a:ext cx="745301" cy="762000"/>
          </a:xfrm>
          <a:prstGeom prst="rect">
            <a:avLst/>
          </a:prstGeom>
        </p:spPr>
      </p:pic>
      <p:sp>
        <p:nvSpPr>
          <p:cNvPr id="80"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22809" y="1"/>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eaLnBrk="0" fontAlgn="base" hangingPunct="0">
              <a:spcBef>
                <a:spcPct val="0"/>
              </a:spcBef>
              <a:spcAft>
                <a:spcPct val="0"/>
              </a:spcAft>
            </a:pPr>
            <a:endParaRPr lang="en-US" sz="7200">
              <a:solidFill>
                <a:prstClr val="white"/>
              </a:solidFill>
              <a:latin typeface="Times New Roman" panose="02020603050405020304" pitchFamily="18" charset="0"/>
            </a:endParaRPr>
          </a:p>
        </p:txBody>
      </p:sp>
      <p:sp>
        <p:nvSpPr>
          <p:cNvPr id="5122" name="Rectangle 2">
            <a:extLst>
              <a:ext uri="{FF2B5EF4-FFF2-40B4-BE49-F238E27FC236}">
                <a16:creationId xmlns:a16="http://schemas.microsoft.com/office/drawing/2014/main" id="{85F61602-F5FF-43DD-AF48-427B7B59B6E1}"/>
              </a:ext>
            </a:extLst>
          </p:cNvPr>
          <p:cNvSpPr>
            <a:spLocks noGrp="1" noChangeArrowheads="1"/>
          </p:cNvSpPr>
          <p:nvPr>
            <p:ph type="title"/>
          </p:nvPr>
        </p:nvSpPr>
        <p:spPr>
          <a:xfrm>
            <a:off x="2128647" y="804672"/>
            <a:ext cx="2641019" cy="5248656"/>
          </a:xfrm>
        </p:spPr>
        <p:txBody>
          <a:bodyPr anchor="ctr">
            <a:normAutofit/>
          </a:bodyPr>
          <a:lstStyle/>
          <a:p>
            <a:pPr algn="ctr"/>
            <a:r>
              <a:rPr lang="en-US" altLang="en-US" dirty="0"/>
              <a:t>Initial Concern Intake</a:t>
            </a:r>
          </a:p>
        </p:txBody>
      </p:sp>
      <p:sp>
        <p:nvSpPr>
          <p:cNvPr id="5123" name="Rectangle 3">
            <a:extLst>
              <a:ext uri="{FF2B5EF4-FFF2-40B4-BE49-F238E27FC236}">
                <a16:creationId xmlns:a16="http://schemas.microsoft.com/office/drawing/2014/main" id="{B6C372A5-21D6-49DC-B6E0-FD73F8D8C687}"/>
              </a:ext>
            </a:extLst>
          </p:cNvPr>
          <p:cNvSpPr>
            <a:spLocks noGrp="1" noChangeArrowheads="1"/>
          </p:cNvSpPr>
          <p:nvPr>
            <p:ph idx="1"/>
          </p:nvPr>
        </p:nvSpPr>
        <p:spPr>
          <a:xfrm>
            <a:off x="5255895" y="804672"/>
            <a:ext cx="4799948" cy="5248657"/>
          </a:xfrm>
        </p:spPr>
        <p:txBody>
          <a:bodyPr vert="horz" lIns="91440" tIns="45720" rIns="91440" bIns="45720" rtlCol="0" anchor="ctr">
            <a:normAutofit/>
          </a:bodyPr>
          <a:lstStyle/>
          <a:p>
            <a:pPr marL="342900" indent="-342900"/>
            <a:r>
              <a:rPr lang="en-US" altLang="en-US" dirty="0"/>
              <a:t>Interview the employee with a concern</a:t>
            </a:r>
            <a:endParaRPr lang="en-US" dirty="0"/>
          </a:p>
          <a:p>
            <a:pPr marL="342900" indent="-342900"/>
            <a:r>
              <a:rPr lang="en-US" altLang="en-US" dirty="0"/>
              <a:t>Ask specific questions</a:t>
            </a:r>
          </a:p>
          <a:p>
            <a:pPr marL="342900" indent="-342900"/>
            <a:r>
              <a:rPr lang="en-US" altLang="en-US" dirty="0"/>
              <a:t>Ask clarifying questions</a:t>
            </a:r>
          </a:p>
          <a:p>
            <a:pPr marL="342900" indent="-342900"/>
            <a:r>
              <a:rPr lang="en-US" altLang="en-US" dirty="0"/>
              <a:t>Restate the complaint</a:t>
            </a:r>
          </a:p>
          <a:p>
            <a:pPr marL="342900" indent="-342900"/>
            <a:r>
              <a:rPr lang="en-US" altLang="en-US" dirty="0"/>
              <a:t>Identify potential solutions</a:t>
            </a:r>
          </a:p>
          <a:p>
            <a:pPr marL="342900" indent="-342900"/>
            <a:r>
              <a:rPr lang="en-US" altLang="en-US" dirty="0"/>
              <a:t>Have employee provide a written version of the incident</a:t>
            </a:r>
          </a:p>
          <a:p>
            <a:pPr marL="342900" indent="-342900"/>
            <a:r>
              <a:rPr lang="en-US" altLang="en-US" b="1" i="1" dirty="0"/>
              <a:t>Check contract/policy to determine timeline deadlines</a:t>
            </a:r>
          </a:p>
        </p:txBody>
      </p:sp>
    </p:spTree>
    <p:custDataLst>
      <p:tags r:id="rId1"/>
    </p:custDataLst>
  </p:cSld>
  <p:clrMapOvr>
    <a:masterClrMapping/>
  </p:clrMapOvr>
  <p:transition>
    <p:cover dir="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defRPr/>
            </a:pPr>
            <a:endParaRPr lang="en-US" dirty="0">
              <a:solidFill>
                <a:prstClr val="white"/>
              </a:solidFill>
              <a:latin typeface="Century Gothic" panose="020B0502020202020204"/>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2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eaLnBrk="0" fontAlgn="base" hangingPunct="0">
              <a:spcBef>
                <a:spcPct val="0"/>
              </a:spcBef>
              <a:spcAft>
                <a:spcPct val="0"/>
              </a:spcAft>
            </a:pPr>
            <a:endParaRPr lang="en-US" sz="7200">
              <a:solidFill>
                <a:prstClr val="white"/>
              </a:solidFill>
              <a:latin typeface="Century Gothic" panose="020B0502020202020204"/>
            </a:endParaRPr>
          </a:p>
        </p:txBody>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3955"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defRPr/>
            </a:pPr>
            <a:endParaRPr lang="en-US" dirty="0">
              <a:solidFill>
                <a:prstClr val="black"/>
              </a:solidFill>
              <a:latin typeface="Century Gothic" panose="020B0502020202020204"/>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24001" y="1762068"/>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pPr eaLnBrk="0" fontAlgn="base" hangingPunct="0">
              <a:spcBef>
                <a:spcPct val="0"/>
              </a:spcBef>
              <a:spcAft>
                <a:spcPct val="0"/>
              </a:spcAft>
            </a:pPr>
            <a:endParaRPr lang="en-US" sz="7200">
              <a:solidFill>
                <a:prstClr val="black"/>
              </a:solidFill>
              <a:latin typeface="Times New Roman" panose="02020603050405020304" pitchFamily="18" charset="0"/>
            </a:endParaRPr>
          </a:p>
        </p:txBody>
      </p:sp>
      <p:sp>
        <p:nvSpPr>
          <p:cNvPr id="6146" name="Rectangle 2">
            <a:extLst>
              <a:ext uri="{FF2B5EF4-FFF2-40B4-BE49-F238E27FC236}">
                <a16:creationId xmlns:a16="http://schemas.microsoft.com/office/drawing/2014/main" id="{6647A759-0717-4B9E-9C73-EE5EC5D38168}"/>
              </a:ext>
            </a:extLst>
          </p:cNvPr>
          <p:cNvSpPr>
            <a:spLocks noGrp="1" noChangeArrowheads="1"/>
          </p:cNvSpPr>
          <p:nvPr>
            <p:ph type="title"/>
          </p:nvPr>
        </p:nvSpPr>
        <p:spPr>
          <a:xfrm>
            <a:off x="2351485" y="452718"/>
            <a:ext cx="6710641" cy="1400530"/>
          </a:xfrm>
        </p:spPr>
        <p:txBody>
          <a:bodyPr anchor="ctr">
            <a:normAutofit/>
          </a:bodyPr>
          <a:lstStyle/>
          <a:p>
            <a:r>
              <a:rPr lang="en-US" altLang="en-US" dirty="0">
                <a:solidFill>
                  <a:srgbClr val="FFFFFF"/>
                </a:solidFill>
              </a:rPr>
              <a:t>Analyze the Complaint</a:t>
            </a:r>
          </a:p>
        </p:txBody>
      </p:sp>
      <p:sp>
        <p:nvSpPr>
          <p:cNvPr id="6147" name="Rectangle 3">
            <a:extLst>
              <a:ext uri="{FF2B5EF4-FFF2-40B4-BE49-F238E27FC236}">
                <a16:creationId xmlns:a16="http://schemas.microsoft.com/office/drawing/2014/main" id="{6BCA599D-A3B3-4EE7-84E2-FCA650F734DB}"/>
              </a:ext>
            </a:extLst>
          </p:cNvPr>
          <p:cNvSpPr>
            <a:spLocks noGrp="1" noChangeArrowheads="1"/>
          </p:cNvSpPr>
          <p:nvPr>
            <p:ph idx="1"/>
          </p:nvPr>
        </p:nvSpPr>
        <p:spPr>
          <a:xfrm>
            <a:off x="1905000" y="2305966"/>
            <a:ext cx="8229600" cy="4323434"/>
          </a:xfrm>
        </p:spPr>
        <p:txBody>
          <a:bodyPr>
            <a:noAutofit/>
          </a:bodyPr>
          <a:lstStyle/>
          <a:p>
            <a:pPr>
              <a:lnSpc>
                <a:spcPct val="90000"/>
              </a:lnSpc>
            </a:pPr>
            <a:r>
              <a:rPr lang="en-US" altLang="en-US" sz="2400" dirty="0"/>
              <a:t>*Research and examine the complaint</a:t>
            </a:r>
          </a:p>
          <a:p>
            <a:pPr lvl="1">
              <a:lnSpc>
                <a:spcPct val="90000"/>
              </a:lnSpc>
            </a:pPr>
            <a:r>
              <a:rPr lang="en-US" altLang="en-US" sz="2400" dirty="0"/>
              <a:t>Contract, board policies, past practices, similar grievances, manuals, handbooks, and laws</a:t>
            </a:r>
          </a:p>
          <a:p>
            <a:pPr>
              <a:lnSpc>
                <a:spcPct val="90000"/>
              </a:lnSpc>
            </a:pPr>
            <a:endParaRPr lang="en-US" altLang="en-US" sz="2400" dirty="0"/>
          </a:p>
          <a:p>
            <a:pPr>
              <a:lnSpc>
                <a:spcPct val="90000"/>
              </a:lnSpc>
            </a:pPr>
            <a:r>
              <a:rPr lang="en-US" altLang="en-US" sz="2400" dirty="0"/>
              <a:t>*Decide if complaint is a formal grievance</a:t>
            </a:r>
          </a:p>
          <a:p>
            <a:pPr lvl="1">
              <a:lnSpc>
                <a:spcPct val="90000"/>
              </a:lnSpc>
            </a:pPr>
            <a:r>
              <a:rPr lang="en-US" altLang="en-US" sz="2400" dirty="0"/>
              <a:t>-Review grievance definition </a:t>
            </a:r>
          </a:p>
          <a:p>
            <a:pPr lvl="1">
              <a:lnSpc>
                <a:spcPct val="90000"/>
              </a:lnSpc>
            </a:pPr>
            <a:r>
              <a:rPr lang="en-US" altLang="en-US" sz="2400" dirty="0"/>
              <a:t>-Did the action violate specific language or practice?</a:t>
            </a:r>
          </a:p>
          <a:p>
            <a:pPr>
              <a:lnSpc>
                <a:spcPct val="90000"/>
              </a:lnSpc>
            </a:pPr>
            <a:r>
              <a:rPr lang="en-US" altLang="en-US" sz="2400" dirty="0"/>
              <a:t>*Advise the employee of the action that you and Association plan to take.</a:t>
            </a:r>
          </a:p>
        </p:txBody>
      </p:sp>
    </p:spTree>
    <p:custDataLst>
      <p:tags r:id="rId1"/>
    </p:custDataLst>
  </p:cSld>
  <p:clrMapOvr>
    <a:overrideClrMapping bg1="lt1" tx1="dk1" bg2="lt2" tx2="dk2" accent1="accent1" accent2="accent2" accent3="accent3" accent4="accent4" accent5="accent5" accent6="accent6" hlink="hlink" folHlink="folHlink"/>
  </p:clrMapOvr>
  <p:transition>
    <p:cover dir="ru"/>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sp>
        <p:nvSpPr>
          <p:cNvPr id="11266" name="Rectangle 2">
            <a:extLst>
              <a:ext uri="{FF2B5EF4-FFF2-40B4-BE49-F238E27FC236}">
                <a16:creationId xmlns:a16="http://schemas.microsoft.com/office/drawing/2014/main" id="{B1D0F847-B125-4937-8FE0-888E0942206F}"/>
              </a:ext>
            </a:extLst>
          </p:cNvPr>
          <p:cNvSpPr>
            <a:spLocks noGrp="1" noChangeArrowheads="1"/>
          </p:cNvSpPr>
          <p:nvPr>
            <p:ph type="title"/>
          </p:nvPr>
        </p:nvSpPr>
        <p:spPr>
          <a:xfrm>
            <a:off x="2013858" y="1645921"/>
            <a:ext cx="2642159" cy="4470821"/>
          </a:xfrm>
        </p:spPr>
        <p:txBody>
          <a:bodyPr>
            <a:normAutofit/>
          </a:bodyPr>
          <a:lstStyle/>
          <a:p>
            <a:pPr algn="r"/>
            <a:r>
              <a:rPr lang="en-US" altLang="en-US" sz="3900" dirty="0">
                <a:solidFill>
                  <a:schemeClr val="tx1"/>
                </a:solidFill>
              </a:rPr>
              <a:t>How to Remedy?</a:t>
            </a:r>
          </a:p>
        </p:txBody>
      </p:sp>
      <p:sp>
        <p:nvSpPr>
          <p:cNvPr id="138" name="Rectangle 137">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2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eaLnBrk="0" fontAlgn="base" hangingPunct="0">
              <a:spcBef>
                <a:spcPct val="0"/>
              </a:spcBef>
              <a:spcAft>
                <a:spcPct val="0"/>
              </a:spcAft>
            </a:pPr>
            <a:endParaRPr lang="en-US" sz="7200">
              <a:solidFill>
                <a:prstClr val="white"/>
              </a:solidFill>
              <a:latin typeface="Century Gothic" panose="020B0502020202020204"/>
            </a:endParaRPr>
          </a:p>
        </p:txBody>
      </p:sp>
      <p:sp>
        <p:nvSpPr>
          <p:cNvPr id="11267" name="Rectangle 3">
            <a:extLst>
              <a:ext uri="{FF2B5EF4-FFF2-40B4-BE49-F238E27FC236}">
                <a16:creationId xmlns:a16="http://schemas.microsoft.com/office/drawing/2014/main" id="{163A1D81-6926-4739-A94B-449011E87E5F}"/>
              </a:ext>
            </a:extLst>
          </p:cNvPr>
          <p:cNvSpPr>
            <a:spLocks noGrp="1" noChangeArrowheads="1"/>
          </p:cNvSpPr>
          <p:nvPr>
            <p:ph idx="1"/>
          </p:nvPr>
        </p:nvSpPr>
        <p:spPr>
          <a:xfrm>
            <a:off x="5145873" y="1645921"/>
            <a:ext cx="4720836" cy="4470821"/>
          </a:xfrm>
        </p:spPr>
        <p:txBody>
          <a:bodyPr vert="horz" lIns="91440" tIns="45720" rIns="91440" bIns="45720" rtlCol="0">
            <a:normAutofit/>
          </a:bodyPr>
          <a:lstStyle/>
          <a:p>
            <a:pPr marL="342900" indent="-342900"/>
            <a:r>
              <a:rPr lang="en-US" altLang="en-US" sz="2800" dirty="0"/>
              <a:t>What adjustments are necessary to completely correct?</a:t>
            </a:r>
          </a:p>
          <a:p>
            <a:pPr marL="342900" indent="-342900"/>
            <a:r>
              <a:rPr lang="en-US" altLang="en-US" sz="2800" dirty="0"/>
              <a:t>What is needed to place the aggrieved person in the same position he/she would have been in, had an injustice not occurred?</a:t>
            </a:r>
          </a:p>
        </p:txBody>
      </p:sp>
    </p:spTree>
    <p:custDataLst>
      <p:tags r:id="rId1"/>
    </p:custDataLst>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iterate type="lt">
                                    <p:tmPct val="100000"/>
                                  </p:iterate>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75" fill="hold"/>
                                        <p:tgtEl>
                                          <p:spTgt spid="11266"/>
                                        </p:tgtEl>
                                        <p:attrNameLst>
                                          <p:attrName>ppt_x</p:attrName>
                                        </p:attrNameLst>
                                      </p:cBhvr>
                                      <p:tavLst>
                                        <p:tav tm="0">
                                          <p:val>
                                            <p:strVal val="0-#ppt_w/2"/>
                                          </p:val>
                                        </p:tav>
                                        <p:tav tm="100000">
                                          <p:val>
                                            <p:strVal val="#ppt_x"/>
                                          </p:val>
                                        </p:tav>
                                      </p:tavLst>
                                    </p:anim>
                                    <p:anim calcmode="lin" valueType="num">
                                      <p:cBhvr additive="base">
                                        <p:cTn id="8" dur="75" fill="hold"/>
                                        <p:tgtEl>
                                          <p:spTgt spid="1126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900"/>
                            </p:stCondLst>
                            <p:childTnLst>
                              <p:par>
                                <p:cTn id="10" presetID="2" presetClass="entr" presetSubtype="4" fill="hold" grpId="0" nodeType="afterEffect">
                                  <p:stCondLst>
                                    <p:cond delay="0"/>
                                  </p:stCondLst>
                                  <p:iterate type="lt">
                                    <p:tmPct val="100000"/>
                                  </p:iterate>
                                  <p:childTnLst>
                                    <p:set>
                                      <p:cBhvr>
                                        <p:cTn id="11" dur="1" fill="hold">
                                          <p:stCondLst>
                                            <p:cond delay="0"/>
                                          </p:stCondLst>
                                        </p:cTn>
                                        <p:tgtEl>
                                          <p:spTgt spid="11267">
                                            <p:txEl>
                                              <p:pRg st="0" end="0"/>
                                            </p:txEl>
                                          </p:spTgt>
                                        </p:tgtEl>
                                        <p:attrNameLst>
                                          <p:attrName>style.visibility</p:attrName>
                                        </p:attrNameLst>
                                      </p:cBhvr>
                                      <p:to>
                                        <p:strVal val="visible"/>
                                      </p:to>
                                    </p:set>
                                    <p:anim calcmode="lin" valueType="num">
                                      <p:cBhvr additive="base">
                                        <p:cTn id="12" dur="75"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13" dur="75"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425"/>
                            </p:stCondLst>
                            <p:childTnLst>
                              <p:par>
                                <p:cTn id="15" presetID="2" presetClass="entr" presetSubtype="4" fill="hold" grpId="0" nodeType="afterEffect">
                                  <p:stCondLst>
                                    <p:cond delay="0"/>
                                  </p:stCondLst>
                                  <p:iterate type="lt">
                                    <p:tmPct val="100000"/>
                                  </p:iterate>
                                  <p:childTnLst>
                                    <p:set>
                                      <p:cBhvr>
                                        <p:cTn id="16" dur="1" fill="hold">
                                          <p:stCondLst>
                                            <p:cond delay="0"/>
                                          </p:stCondLst>
                                        </p:cTn>
                                        <p:tgtEl>
                                          <p:spTgt spid="11267">
                                            <p:txEl>
                                              <p:pRg st="1" end="1"/>
                                            </p:txEl>
                                          </p:spTgt>
                                        </p:tgtEl>
                                        <p:attrNameLst>
                                          <p:attrName>style.visibility</p:attrName>
                                        </p:attrNameLst>
                                      </p:cBhvr>
                                      <p:to>
                                        <p:strVal val="visible"/>
                                      </p:to>
                                    </p:set>
                                    <p:anim calcmode="lin" valueType="num">
                                      <p:cBhvr additive="base">
                                        <p:cTn id="17" dur="75"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8" dur="75"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sp>
        <p:nvSpPr>
          <p:cNvPr id="74"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3725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eaLnBrk="0" fontAlgn="base" hangingPunct="0">
              <a:spcBef>
                <a:spcPct val="0"/>
              </a:spcBef>
              <a:spcAft>
                <a:spcPct val="0"/>
              </a:spcAft>
            </a:pPr>
            <a:endParaRPr lang="en-US" sz="7200" dirty="0">
              <a:solidFill>
                <a:prstClr val="black"/>
              </a:solidFill>
              <a:latin typeface="Times New Roman" panose="02020603050405020304" pitchFamily="18" charset="0"/>
            </a:endParaRPr>
          </a:p>
        </p:txBody>
      </p:sp>
      <p:sp useBgFill="1">
        <p:nvSpPr>
          <p:cNvPr id="76" name="Freeform: Shape 75">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1619" y="1"/>
            <a:ext cx="7275344"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sz="7200" dirty="0">
              <a:solidFill>
                <a:prstClr val="black"/>
              </a:solidFill>
              <a:latin typeface="Times New Roman" panose="02020603050405020304" pitchFamily="18" charset="0"/>
            </a:endParaRPr>
          </a:p>
        </p:txBody>
      </p:sp>
      <p:sp>
        <p:nvSpPr>
          <p:cNvPr id="10243" name="Subtitle 2">
            <a:extLst>
              <a:ext uri="{FF2B5EF4-FFF2-40B4-BE49-F238E27FC236}">
                <a16:creationId xmlns:a16="http://schemas.microsoft.com/office/drawing/2014/main" id="{27206134-B6AC-48D1-B1C3-B5BBF852736E}"/>
              </a:ext>
            </a:extLst>
          </p:cNvPr>
          <p:cNvSpPr>
            <a:spLocks noGrp="1"/>
          </p:cNvSpPr>
          <p:nvPr>
            <p:ph type="subTitle" idx="1"/>
          </p:nvPr>
        </p:nvSpPr>
        <p:spPr>
          <a:xfrm>
            <a:off x="2390217" y="4777380"/>
            <a:ext cx="5231183" cy="861420"/>
          </a:xfrm>
        </p:spPr>
        <p:txBody>
          <a:bodyPr>
            <a:normAutofit/>
          </a:bodyPr>
          <a:lstStyle/>
          <a:p>
            <a:r>
              <a:rPr lang="en-US" altLang="en-US" dirty="0">
                <a:solidFill>
                  <a:schemeClr val="tx1">
                    <a:lumMod val="85000"/>
                    <a:lumOff val="15000"/>
                  </a:schemeClr>
                </a:solidFill>
              </a:rPr>
              <a:t> </a:t>
            </a:r>
          </a:p>
        </p:txBody>
      </p:sp>
      <p:sp>
        <p:nvSpPr>
          <p:cNvPr id="5" name="Title 4">
            <a:extLst>
              <a:ext uri="{FF2B5EF4-FFF2-40B4-BE49-F238E27FC236}">
                <a16:creationId xmlns:a16="http://schemas.microsoft.com/office/drawing/2014/main" id="{28338BA6-88B9-4D46-AEB2-3351360359DC}"/>
              </a:ext>
            </a:extLst>
          </p:cNvPr>
          <p:cNvSpPr>
            <a:spLocks noGrp="1"/>
          </p:cNvSpPr>
          <p:nvPr>
            <p:ph type="ctrTitle"/>
          </p:nvPr>
        </p:nvSpPr>
        <p:spPr>
          <a:xfrm>
            <a:off x="2390216" y="1447801"/>
            <a:ext cx="5231186" cy="3329581"/>
          </a:xfrm>
        </p:spPr>
        <p:txBody>
          <a:bodyPr>
            <a:normAutofit/>
          </a:bodyPr>
          <a:lstStyle/>
          <a:p>
            <a:r>
              <a:rPr lang="en-US" dirty="0"/>
              <a:t>Writing the Grievance</a:t>
            </a:r>
          </a:p>
        </p:txBody>
      </p:sp>
      <p:sp>
        <p:nvSpPr>
          <p:cNvPr id="78" name="Rectangle 77">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2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eaLnBrk="0" fontAlgn="base" hangingPunct="0">
              <a:spcBef>
                <a:spcPct val="0"/>
              </a:spcBef>
              <a:spcAft>
                <a:spcPct val="0"/>
              </a:spcAft>
            </a:pPr>
            <a:endParaRPr lang="en-US" sz="7200">
              <a:solidFill>
                <a:prstClr val="white"/>
              </a:solidFill>
              <a:latin typeface="Century Gothic" panose="020B0502020202020204"/>
            </a:endParaRPr>
          </a:p>
        </p:txBody>
      </p:sp>
    </p:spTree>
    <p:custDataLst>
      <p:tags r:id="rId1"/>
    </p:custDataLst>
    <p:extLst>
      <p:ext uri="{BB962C8B-B14F-4D97-AF65-F5344CB8AC3E}">
        <p14:creationId xmlns:p14="http://schemas.microsoft.com/office/powerpoint/2010/main" val="286297521"/>
      </p:ext>
    </p:extLst>
  </p:cSld>
  <p:clrMapOvr>
    <a:overrideClrMapping bg1="lt1" tx1="dk1" bg2="lt2" tx2="dk2" accent1="accent1" accent2="accent2" accent3="accent3" accent4="accent4" accent5="accent5" accent6="accent6" hlink="hlink" folHlink="folHlink"/>
  </p:clrMapOvr>
  <p:transition>
    <p:cover dir="ru"/>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sp>
        <p:nvSpPr>
          <p:cNvPr id="2" name="Title 1">
            <a:extLst>
              <a:ext uri="{FF2B5EF4-FFF2-40B4-BE49-F238E27FC236}">
                <a16:creationId xmlns:a16="http://schemas.microsoft.com/office/drawing/2014/main" id="{3B893969-1387-4539-B648-F71E030A9854}"/>
              </a:ext>
            </a:extLst>
          </p:cNvPr>
          <p:cNvSpPr>
            <a:spLocks noGrp="1"/>
          </p:cNvSpPr>
          <p:nvPr>
            <p:ph type="title"/>
          </p:nvPr>
        </p:nvSpPr>
        <p:spPr>
          <a:xfrm>
            <a:off x="2013858" y="1645921"/>
            <a:ext cx="2642159" cy="4470821"/>
          </a:xfrm>
        </p:spPr>
        <p:txBody>
          <a:bodyPr>
            <a:normAutofit/>
          </a:bodyPr>
          <a:lstStyle/>
          <a:p>
            <a:pPr algn="r"/>
            <a:r>
              <a:rPr lang="en-US" sz="3600" dirty="0">
                <a:solidFill>
                  <a:schemeClr val="tx1"/>
                </a:solidFill>
              </a:rPr>
              <a:t>Grievance Statement</a:t>
            </a:r>
          </a:p>
        </p:txBody>
      </p:sp>
      <p:sp>
        <p:nvSpPr>
          <p:cNvPr id="21" name="Rectangle 20">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2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eaLnBrk="0" fontAlgn="base" hangingPunct="0">
              <a:spcBef>
                <a:spcPct val="0"/>
              </a:spcBef>
              <a:spcAft>
                <a:spcPct val="0"/>
              </a:spcAft>
            </a:pPr>
            <a:endParaRPr lang="en-US" sz="7200">
              <a:solidFill>
                <a:prstClr val="white"/>
              </a:solidFill>
              <a:latin typeface="Century Gothic" panose="020B0502020202020204"/>
            </a:endParaRPr>
          </a:p>
        </p:txBody>
      </p:sp>
      <p:sp>
        <p:nvSpPr>
          <p:cNvPr id="3" name="Content Placeholder 2">
            <a:extLst>
              <a:ext uri="{FF2B5EF4-FFF2-40B4-BE49-F238E27FC236}">
                <a16:creationId xmlns:a16="http://schemas.microsoft.com/office/drawing/2014/main" id="{FC3D0B83-B636-4788-8E8B-81A825985161}"/>
              </a:ext>
            </a:extLst>
          </p:cNvPr>
          <p:cNvSpPr>
            <a:spLocks noGrp="1"/>
          </p:cNvSpPr>
          <p:nvPr>
            <p:ph idx="1"/>
          </p:nvPr>
        </p:nvSpPr>
        <p:spPr>
          <a:xfrm>
            <a:off x="4724401" y="304801"/>
            <a:ext cx="5562599" cy="5811941"/>
          </a:xfrm>
        </p:spPr>
        <p:txBody>
          <a:bodyPr vert="horz" lIns="91440" tIns="45720" rIns="91440" bIns="45720" rtlCol="0" anchor="t">
            <a:normAutofit/>
          </a:bodyPr>
          <a:lstStyle/>
          <a:p>
            <a:pPr marL="342900" indent="-342900"/>
            <a:endParaRPr lang="en-US" sz="2400" dirty="0"/>
          </a:p>
          <a:p>
            <a:pPr marL="342900" indent="-342900"/>
            <a:endParaRPr lang="en-US" sz="2400" dirty="0"/>
          </a:p>
          <a:p>
            <a:pPr marL="342900" indent="-342900"/>
            <a:endParaRPr lang="en-US" sz="2400" dirty="0"/>
          </a:p>
          <a:p>
            <a:pPr marL="342900" indent="-342900"/>
            <a:r>
              <a:rPr lang="en-US" sz="2400" dirty="0"/>
              <a:t>Who is involved in the grievance?</a:t>
            </a:r>
          </a:p>
          <a:p>
            <a:pPr marL="342900" indent="-342900"/>
            <a:r>
              <a:rPr lang="en-US" sz="2400" dirty="0"/>
              <a:t>When did the grievance occur?</a:t>
            </a:r>
          </a:p>
          <a:p>
            <a:pPr marL="342900" indent="-342900"/>
            <a:r>
              <a:rPr lang="en-US" sz="2400" dirty="0"/>
              <a:t>Where did the grievance occur?</a:t>
            </a:r>
          </a:p>
          <a:p>
            <a:pPr marL="342900" indent="-342900"/>
            <a:r>
              <a:rPr lang="en-US" sz="2400" dirty="0"/>
              <a:t>Why is this a grievance?</a:t>
            </a:r>
          </a:p>
          <a:p>
            <a:pPr marL="342900" indent="-342900"/>
            <a:r>
              <a:rPr lang="en-US" sz="2400" dirty="0"/>
              <a:t>What contract article/policy did the action violate?</a:t>
            </a:r>
          </a:p>
          <a:p>
            <a:pPr marL="342900" indent="-342900"/>
            <a:r>
              <a:rPr lang="en-US" sz="2400" dirty="0"/>
              <a:t>How to remedy?</a:t>
            </a:r>
          </a:p>
          <a:p>
            <a:pPr marL="342900" indent="-342900"/>
            <a:endParaRPr lang="en-US" sz="2400" dirty="0"/>
          </a:p>
          <a:p>
            <a:pPr marL="342900" indent="-342900"/>
            <a:endParaRPr lang="en-US" dirty="0"/>
          </a:p>
        </p:txBody>
      </p:sp>
    </p:spTree>
    <p:custDataLst>
      <p:tags r:id="rId1"/>
    </p:custDataLst>
    <p:extLst>
      <p:ext uri="{BB962C8B-B14F-4D97-AF65-F5344CB8AC3E}">
        <p14:creationId xmlns:p14="http://schemas.microsoft.com/office/powerpoint/2010/main" val="3430508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7200" dirty="0">
              <a:solidFill>
                <a:prstClr val="white"/>
              </a:solidFill>
              <a:latin typeface="Century Gothic" panose="020B0502020202020204"/>
            </a:endParaRPr>
          </a:p>
        </p:txBody>
      </p:sp>
      <p:sp>
        <p:nvSpPr>
          <p:cNvPr id="74"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3725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eaLnBrk="0" fontAlgn="base" hangingPunct="0">
              <a:spcBef>
                <a:spcPct val="0"/>
              </a:spcBef>
              <a:spcAft>
                <a:spcPct val="0"/>
              </a:spcAft>
            </a:pPr>
            <a:endParaRPr lang="en-US" sz="7200" dirty="0">
              <a:solidFill>
                <a:prstClr val="white"/>
              </a:solidFill>
              <a:latin typeface="Times New Roman" panose="02020603050405020304" pitchFamily="18" charset="0"/>
            </a:endParaRPr>
          </a:p>
        </p:txBody>
      </p:sp>
      <p:sp useBgFill="1">
        <p:nvSpPr>
          <p:cNvPr id="76" name="Freeform: Shape 75">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1619" y="1"/>
            <a:ext cx="7275344"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pPr>
            <a:endParaRPr lang="en-US" sz="7200" dirty="0">
              <a:solidFill>
                <a:prstClr val="white"/>
              </a:solidFill>
              <a:latin typeface="Times New Roman" panose="02020603050405020304" pitchFamily="18" charset="0"/>
            </a:endParaRPr>
          </a:p>
        </p:txBody>
      </p:sp>
      <p:sp>
        <p:nvSpPr>
          <p:cNvPr id="10243" name="Subtitle 2">
            <a:extLst>
              <a:ext uri="{FF2B5EF4-FFF2-40B4-BE49-F238E27FC236}">
                <a16:creationId xmlns:a16="http://schemas.microsoft.com/office/drawing/2014/main" id="{27206134-B6AC-48D1-B1C3-B5BBF852736E}"/>
              </a:ext>
            </a:extLst>
          </p:cNvPr>
          <p:cNvSpPr>
            <a:spLocks noGrp="1"/>
          </p:cNvSpPr>
          <p:nvPr>
            <p:ph type="subTitle" idx="1"/>
          </p:nvPr>
        </p:nvSpPr>
        <p:spPr>
          <a:xfrm>
            <a:off x="2390217" y="4777380"/>
            <a:ext cx="5231183" cy="861420"/>
          </a:xfrm>
        </p:spPr>
        <p:txBody>
          <a:bodyPr>
            <a:normAutofit/>
          </a:bodyPr>
          <a:lstStyle/>
          <a:p>
            <a:r>
              <a:rPr lang="en-US" altLang="en-US" dirty="0">
                <a:solidFill>
                  <a:schemeClr val="tx1">
                    <a:lumMod val="85000"/>
                    <a:lumOff val="15000"/>
                  </a:schemeClr>
                </a:solidFill>
              </a:rPr>
              <a:t> </a:t>
            </a:r>
          </a:p>
        </p:txBody>
      </p:sp>
      <p:sp>
        <p:nvSpPr>
          <p:cNvPr id="5" name="Title 4">
            <a:extLst>
              <a:ext uri="{FF2B5EF4-FFF2-40B4-BE49-F238E27FC236}">
                <a16:creationId xmlns:a16="http://schemas.microsoft.com/office/drawing/2014/main" id="{28338BA6-88B9-4D46-AEB2-3351360359DC}"/>
              </a:ext>
            </a:extLst>
          </p:cNvPr>
          <p:cNvSpPr>
            <a:spLocks noGrp="1"/>
          </p:cNvSpPr>
          <p:nvPr>
            <p:ph type="ctrTitle"/>
          </p:nvPr>
        </p:nvSpPr>
        <p:spPr>
          <a:xfrm>
            <a:off x="1905001" y="914400"/>
            <a:ext cx="6582614" cy="4114800"/>
          </a:xfrm>
        </p:spPr>
        <p:txBody>
          <a:bodyPr>
            <a:normAutofit/>
          </a:bodyPr>
          <a:lstStyle/>
          <a:p>
            <a:pPr>
              <a:lnSpc>
                <a:spcPct val="90000"/>
              </a:lnSpc>
            </a:pPr>
            <a:r>
              <a:rPr lang="en-US" dirty="0"/>
              <a:t>Grievance Form Example (also in your resources)</a:t>
            </a:r>
          </a:p>
        </p:txBody>
      </p:sp>
      <p:sp>
        <p:nvSpPr>
          <p:cNvPr id="78" name="Rectangle 77">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2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eaLnBrk="0" fontAlgn="base" hangingPunct="0">
              <a:spcBef>
                <a:spcPct val="0"/>
              </a:spcBef>
              <a:spcAft>
                <a:spcPct val="0"/>
              </a:spcAft>
            </a:pPr>
            <a:endParaRPr lang="en-US" sz="7200">
              <a:solidFill>
                <a:prstClr val="white"/>
              </a:solidFill>
              <a:latin typeface="Century Gothic" panose="020B0502020202020204"/>
            </a:endParaRPr>
          </a:p>
        </p:txBody>
      </p:sp>
    </p:spTree>
    <p:custDataLst>
      <p:tags r:id="rId1"/>
    </p:custDataLst>
  </p:cSld>
  <p:clrMapOvr>
    <a:masterClrMapping/>
  </p:clrMapOvr>
  <p:transition>
    <p:cover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D8C5-D98B-47C4-8B2E-476E2C17D035}"/>
              </a:ext>
            </a:extLst>
          </p:cNvPr>
          <p:cNvSpPr>
            <a:spLocks noGrp="1"/>
          </p:cNvSpPr>
          <p:nvPr>
            <p:ph type="title"/>
          </p:nvPr>
        </p:nvSpPr>
        <p:spPr/>
        <p:txBody>
          <a:bodyPr/>
          <a:lstStyle/>
          <a:p>
            <a:r>
              <a:rPr lang="en-US" dirty="0"/>
              <a:t>Tips for Processing Grievances</a:t>
            </a:r>
          </a:p>
        </p:txBody>
      </p:sp>
      <p:sp>
        <p:nvSpPr>
          <p:cNvPr id="3" name="Content Placeholder 2">
            <a:extLst>
              <a:ext uri="{FF2B5EF4-FFF2-40B4-BE49-F238E27FC236}">
                <a16:creationId xmlns:a16="http://schemas.microsoft.com/office/drawing/2014/main" id="{5E08C631-5DC5-4EF2-901F-EF38C9EF2FB2}"/>
              </a:ext>
            </a:extLst>
          </p:cNvPr>
          <p:cNvSpPr>
            <a:spLocks noGrp="1"/>
          </p:cNvSpPr>
          <p:nvPr>
            <p:ph idx="1"/>
          </p:nvPr>
        </p:nvSpPr>
        <p:spPr>
          <a:xfrm>
            <a:off x="1828800" y="1853249"/>
            <a:ext cx="8458200" cy="4776151"/>
          </a:xfrm>
        </p:spPr>
        <p:txBody>
          <a:bodyPr vert="horz" lIns="91440" tIns="45720" rIns="91440" bIns="45720" rtlCol="0" anchor="t">
            <a:normAutofit/>
          </a:bodyPr>
          <a:lstStyle/>
          <a:p>
            <a:pPr marL="342900" indent="-342900"/>
            <a:r>
              <a:rPr lang="en-US" sz="2400" dirty="0">
                <a:ea typeface="+mj-lt"/>
                <a:cs typeface="+mj-lt"/>
              </a:rPr>
              <a:t>Investigate and handle every case as though it will eventually end in an Arbitration</a:t>
            </a:r>
          </a:p>
          <a:p>
            <a:pPr marL="342900" indent="-342900"/>
            <a:r>
              <a:rPr lang="en-US" sz="2400" dirty="0">
                <a:ea typeface="+mj-lt"/>
                <a:cs typeface="+mj-lt"/>
              </a:rPr>
              <a:t>If it exists, fully inform the grievance committee</a:t>
            </a:r>
          </a:p>
          <a:p>
            <a:pPr marL="342900" indent="-342900"/>
            <a:r>
              <a:rPr lang="en-US" sz="2400" dirty="0">
                <a:ea typeface="+mj-lt"/>
                <a:cs typeface="+mj-lt"/>
              </a:rPr>
              <a:t>Anticipate potential employer response to grievance</a:t>
            </a:r>
          </a:p>
          <a:p>
            <a:pPr marL="342900" indent="-342900"/>
            <a:r>
              <a:rPr lang="en-US" sz="2400" dirty="0">
                <a:ea typeface="+mj-lt"/>
                <a:cs typeface="+mj-lt"/>
              </a:rPr>
              <a:t>Do not depend on the employer to assume authority for solving problems.  Exercise authority and dispose of issues promptly.</a:t>
            </a:r>
          </a:p>
          <a:p>
            <a:pPr marL="342900" indent="-342900"/>
            <a:r>
              <a:rPr lang="en-US" sz="2400" b="1" i="1" dirty="0">
                <a:solidFill>
                  <a:srgbClr val="FFFF00"/>
                </a:solidFill>
                <a:ea typeface="+mj-lt"/>
                <a:cs typeface="+mj-lt"/>
              </a:rPr>
              <a:t>NOTE: Often there is an Informal Step prior to the formal Step/Level 1</a:t>
            </a:r>
            <a:endParaRPr lang="en-US" sz="2400" dirty="0">
              <a:solidFill>
                <a:srgbClr val="FFFF00"/>
              </a:solidFill>
              <a:ea typeface="+mj-lt"/>
              <a:cs typeface="+mj-lt"/>
            </a:endParaRPr>
          </a:p>
          <a:p>
            <a:pPr marL="342900" indent="-342900"/>
            <a:r>
              <a:rPr lang="en-US" sz="2400" dirty="0">
                <a:ea typeface="+mj-lt"/>
                <a:cs typeface="+mj-lt"/>
              </a:rPr>
              <a:t>Prepare for your Step/Level hearings</a:t>
            </a:r>
            <a:endParaRPr lang="en-US" sz="2400" dirty="0"/>
          </a:p>
        </p:txBody>
      </p:sp>
    </p:spTree>
    <p:custDataLst>
      <p:tags r:id="rId1"/>
    </p:custDataLst>
    <p:extLst>
      <p:ext uri="{BB962C8B-B14F-4D97-AF65-F5344CB8AC3E}">
        <p14:creationId xmlns:p14="http://schemas.microsoft.com/office/powerpoint/2010/main" val="2959121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DBE0-5BFE-4105-84A8-7CB660876722}"/>
              </a:ext>
            </a:extLst>
          </p:cNvPr>
          <p:cNvSpPr>
            <a:spLocks noGrp="1"/>
          </p:cNvSpPr>
          <p:nvPr>
            <p:ph type="title"/>
          </p:nvPr>
        </p:nvSpPr>
        <p:spPr/>
        <p:txBody>
          <a:bodyPr/>
          <a:lstStyle/>
          <a:p>
            <a:pPr algn="ctr"/>
            <a:r>
              <a:rPr lang="en-US" dirty="0"/>
              <a:t>Preparing for Hearings at all Grievance steps/levels</a:t>
            </a:r>
            <a:endParaRPr lang="en-US"/>
          </a:p>
        </p:txBody>
      </p:sp>
      <p:sp>
        <p:nvSpPr>
          <p:cNvPr id="3" name="Content Placeholder 2">
            <a:extLst>
              <a:ext uri="{FF2B5EF4-FFF2-40B4-BE49-F238E27FC236}">
                <a16:creationId xmlns:a16="http://schemas.microsoft.com/office/drawing/2014/main" id="{34FE66EE-5B27-432A-A286-FE80911A6D82}"/>
              </a:ext>
            </a:extLst>
          </p:cNvPr>
          <p:cNvSpPr>
            <a:spLocks noGrp="1"/>
          </p:cNvSpPr>
          <p:nvPr>
            <p:ph idx="1"/>
          </p:nvPr>
        </p:nvSpPr>
        <p:spPr/>
        <p:txBody>
          <a:bodyPr vert="horz" lIns="91440" tIns="45720" rIns="91440" bIns="45720" rtlCol="0" anchor="t">
            <a:normAutofit/>
          </a:bodyPr>
          <a:lstStyle/>
          <a:p>
            <a:pPr marL="342900" indent="-342900"/>
            <a:r>
              <a:rPr lang="en-US" sz="3600" dirty="0"/>
              <a:t>Arrive early</a:t>
            </a:r>
          </a:p>
          <a:p>
            <a:pPr marL="342900" indent="-342900">
              <a:buClr>
                <a:srgbClr val="8AD0D6"/>
              </a:buClr>
            </a:pPr>
            <a:endParaRPr lang="en-US" sz="3600" dirty="0"/>
          </a:p>
          <a:p>
            <a:pPr marL="342900" indent="-342900"/>
            <a:r>
              <a:rPr lang="en-US" sz="3600" dirty="0"/>
              <a:t>Be organized</a:t>
            </a:r>
          </a:p>
          <a:p>
            <a:pPr marL="342900" indent="-342900">
              <a:buClr>
                <a:srgbClr val="8AD0D6"/>
              </a:buClr>
            </a:pPr>
            <a:endParaRPr lang="en-US" sz="3600" dirty="0"/>
          </a:p>
          <a:p>
            <a:pPr marL="342900" indent="-342900"/>
            <a:r>
              <a:rPr lang="en-US" sz="3600" dirty="0"/>
              <a:t>Prepare to articulate the concern in sequential order</a:t>
            </a:r>
          </a:p>
          <a:p>
            <a:pPr marL="342900" indent="-342900"/>
            <a:endParaRPr lang="en-US" sz="3600" dirty="0"/>
          </a:p>
          <a:p>
            <a:pPr marL="342900" indent="-342900"/>
            <a:endParaRPr lang="en-US" sz="2400" dirty="0"/>
          </a:p>
          <a:p>
            <a:pPr marL="342900" indent="-342900"/>
            <a:endParaRPr lang="en-US" sz="2400" dirty="0"/>
          </a:p>
          <a:p>
            <a:pPr marL="342900" indent="-342900"/>
            <a:endParaRPr lang="en-US" sz="2400" dirty="0"/>
          </a:p>
        </p:txBody>
      </p:sp>
    </p:spTree>
    <p:custDataLst>
      <p:tags r:id="rId1"/>
    </p:custDataLst>
    <p:extLst>
      <p:ext uri="{BB962C8B-B14F-4D97-AF65-F5344CB8AC3E}">
        <p14:creationId xmlns:p14="http://schemas.microsoft.com/office/powerpoint/2010/main" val="3242516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DBE0-5BFE-4105-84A8-7CB660876722}"/>
              </a:ext>
            </a:extLst>
          </p:cNvPr>
          <p:cNvSpPr>
            <a:spLocks noGrp="1"/>
          </p:cNvSpPr>
          <p:nvPr>
            <p:ph type="title"/>
          </p:nvPr>
        </p:nvSpPr>
        <p:spPr>
          <a:xfrm>
            <a:off x="2008710" y="83552"/>
            <a:ext cx="7055380" cy="1201747"/>
          </a:xfrm>
        </p:spPr>
        <p:txBody>
          <a:bodyPr/>
          <a:lstStyle/>
          <a:p>
            <a:pPr algn="ctr"/>
            <a:r>
              <a:rPr lang="en-US" dirty="0"/>
              <a:t>Preparing for Hearings at all Grievance steps/levels</a:t>
            </a:r>
            <a:endParaRPr lang="en-US"/>
          </a:p>
        </p:txBody>
      </p:sp>
      <p:sp>
        <p:nvSpPr>
          <p:cNvPr id="3" name="Content Placeholder 2">
            <a:extLst>
              <a:ext uri="{FF2B5EF4-FFF2-40B4-BE49-F238E27FC236}">
                <a16:creationId xmlns:a16="http://schemas.microsoft.com/office/drawing/2014/main" id="{34FE66EE-5B27-432A-A286-FE80911A6D82}"/>
              </a:ext>
            </a:extLst>
          </p:cNvPr>
          <p:cNvSpPr>
            <a:spLocks noGrp="1"/>
          </p:cNvSpPr>
          <p:nvPr>
            <p:ph idx="1"/>
          </p:nvPr>
        </p:nvSpPr>
        <p:spPr>
          <a:xfrm>
            <a:off x="1186543" y="1470777"/>
            <a:ext cx="8927520" cy="5104200"/>
          </a:xfrm>
        </p:spPr>
        <p:txBody>
          <a:bodyPr vert="horz" lIns="91440" tIns="45720" rIns="91440" bIns="45720" rtlCol="0" anchor="t">
            <a:noAutofit/>
          </a:bodyPr>
          <a:lstStyle/>
          <a:p>
            <a:pPr marL="342900" indent="-342900"/>
            <a:r>
              <a:rPr lang="en-US" sz="3200" dirty="0">
                <a:ea typeface="+mj-lt"/>
                <a:cs typeface="+mj-lt"/>
              </a:rPr>
              <a:t>Communicate contract/policy violations </a:t>
            </a:r>
            <a:endParaRPr lang="en-US" dirty="0"/>
          </a:p>
          <a:p>
            <a:pPr marL="342900" indent="-342900">
              <a:buClr>
                <a:srgbClr val="8AD0D6"/>
              </a:buClr>
            </a:pPr>
            <a:endParaRPr lang="en-US" sz="3200" dirty="0">
              <a:ea typeface="+mj-lt"/>
              <a:cs typeface="+mj-lt"/>
            </a:endParaRPr>
          </a:p>
          <a:p>
            <a:pPr marL="342900" indent="-342900">
              <a:buClr>
                <a:srgbClr val="8AD0D6"/>
              </a:buClr>
            </a:pPr>
            <a:r>
              <a:rPr lang="en-US" sz="3200" dirty="0">
                <a:ea typeface="+mj-lt"/>
                <a:cs typeface="+mj-lt"/>
              </a:rPr>
              <a:t>For Board level and Arbitrations:</a:t>
            </a:r>
            <a:endParaRPr lang="en-US" dirty="0"/>
          </a:p>
          <a:p>
            <a:pPr marL="0" indent="0">
              <a:buClr>
                <a:srgbClr val="8AD0D6"/>
              </a:buClr>
              <a:buNone/>
            </a:pPr>
            <a:r>
              <a:rPr lang="en-US" sz="3200" dirty="0">
                <a:ea typeface="+mj-lt"/>
                <a:cs typeface="+mj-lt"/>
              </a:rPr>
              <a:t>     -Opening Statement</a:t>
            </a:r>
          </a:p>
          <a:p>
            <a:pPr marL="0" indent="0">
              <a:buClr>
                <a:srgbClr val="8AD0D6"/>
              </a:buClr>
              <a:buNone/>
            </a:pPr>
            <a:r>
              <a:rPr lang="en-US" sz="3200" dirty="0">
                <a:ea typeface="+mj-lt"/>
                <a:cs typeface="+mj-lt"/>
              </a:rPr>
              <a:t>     -Exhibits and packet copies</a:t>
            </a:r>
          </a:p>
          <a:p>
            <a:pPr marL="342900" indent="-342900">
              <a:buClr>
                <a:srgbClr val="8AD0D6"/>
              </a:buClr>
            </a:pPr>
            <a:endParaRPr lang="en-US" sz="3200" dirty="0">
              <a:ea typeface="+mj-lt"/>
              <a:cs typeface="+mj-lt"/>
            </a:endParaRPr>
          </a:p>
          <a:p>
            <a:pPr marL="342900" indent="-342900">
              <a:buClr>
                <a:srgbClr val="8AD0D6"/>
              </a:buClr>
            </a:pPr>
            <a:r>
              <a:rPr lang="en-US" sz="3200" dirty="0">
                <a:ea typeface="+mj-lt"/>
                <a:cs typeface="+mj-lt"/>
              </a:rPr>
              <a:t>Communicate the remedy and rationale for the remedy</a:t>
            </a:r>
            <a:endParaRPr lang="en-US" dirty="0"/>
          </a:p>
          <a:p>
            <a:pPr marL="342900" indent="-342900">
              <a:buClr>
                <a:srgbClr val="1E5155">
                  <a:lumMod val="40000"/>
                  <a:lumOff val="60000"/>
                </a:srgbClr>
              </a:buClr>
            </a:pPr>
            <a:endParaRPr lang="en-US" sz="2400" dirty="0">
              <a:ea typeface="+mj-lt"/>
              <a:cs typeface="+mj-lt"/>
            </a:endParaRPr>
          </a:p>
          <a:p>
            <a:pPr marL="342900" indent="-342900"/>
            <a:endParaRPr lang="en-US" sz="2400" dirty="0"/>
          </a:p>
          <a:p>
            <a:pPr marL="342900" indent="-342900"/>
            <a:endParaRPr lang="en-US" sz="2400" dirty="0"/>
          </a:p>
          <a:p>
            <a:pPr marL="342900" indent="-342900"/>
            <a:endParaRPr lang="en-US" sz="2400" dirty="0"/>
          </a:p>
          <a:p>
            <a:pPr marL="342900" indent="-342900"/>
            <a:endParaRPr lang="en-US" sz="2400" dirty="0"/>
          </a:p>
        </p:txBody>
      </p:sp>
    </p:spTree>
    <p:custDataLst>
      <p:tags r:id="rId1"/>
    </p:custDataLst>
    <p:extLst>
      <p:ext uri="{BB962C8B-B14F-4D97-AF65-F5344CB8AC3E}">
        <p14:creationId xmlns:p14="http://schemas.microsoft.com/office/powerpoint/2010/main" val="3766890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452719"/>
            <a:ext cx="7055380" cy="2110467"/>
          </a:xfrm>
        </p:spPr>
        <p:txBody>
          <a:bodyPr/>
          <a:lstStyle/>
          <a:p>
            <a:pPr algn="ctr"/>
            <a:r>
              <a:rPr lang="en-US" dirty="0">
                <a:solidFill>
                  <a:srgbClr val="EBEBEB"/>
                </a:solidFill>
              </a:rPr>
              <a:t>Preparing for </a:t>
            </a:r>
            <a:br>
              <a:rPr lang="en-US" dirty="0">
                <a:solidFill>
                  <a:srgbClr val="EBEBEB"/>
                </a:solidFill>
              </a:rPr>
            </a:br>
            <a:r>
              <a:rPr lang="en-US" dirty="0">
                <a:solidFill>
                  <a:srgbClr val="EBEBEB"/>
                </a:solidFill>
              </a:rPr>
              <a:t>School Board Hearings</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4400" dirty="0">
              <a:latin typeface="Arial Black" panose="020B0A04020102020204" pitchFamily="34" charset="0"/>
            </a:endParaRPr>
          </a:p>
          <a:p>
            <a:pPr marL="0" indent="0" algn="ctr">
              <a:buNone/>
            </a:pPr>
            <a:r>
              <a:rPr lang="en-US" sz="4400" dirty="0">
                <a:latin typeface="Century Gothic" panose="020B0502020202020204" pitchFamily="34" charset="0"/>
              </a:rPr>
              <a:t>School Board Hearing Common Format Overview</a:t>
            </a:r>
          </a:p>
          <a:p>
            <a:pPr marL="0" indent="0" algn="ctr">
              <a:buNone/>
            </a:pPr>
            <a:r>
              <a:rPr lang="en-US" sz="4400" dirty="0">
                <a:latin typeface="Century Gothic" panose="020B0502020202020204" pitchFamily="34" charset="0"/>
              </a:rPr>
              <a:t>(See Resource)</a:t>
            </a:r>
            <a:r>
              <a:rPr lang="en-US" sz="5400" dirty="0">
                <a:latin typeface="Arial Black" panose="020B0A04020102020204" pitchFamily="34" charset="0"/>
              </a:rPr>
              <a:t> </a:t>
            </a:r>
          </a:p>
        </p:txBody>
      </p:sp>
    </p:spTree>
    <p:custDataLst>
      <p:tags r:id="rId1"/>
    </p:custDataLst>
    <p:extLst>
      <p:ext uri="{BB962C8B-B14F-4D97-AF65-F5344CB8AC3E}">
        <p14:creationId xmlns:p14="http://schemas.microsoft.com/office/powerpoint/2010/main" val="174106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452719"/>
            <a:ext cx="7055380" cy="2110467"/>
          </a:xfrm>
        </p:spPr>
        <p:txBody>
          <a:bodyPr/>
          <a:lstStyle/>
          <a:p>
            <a:pPr algn="ctr"/>
            <a:r>
              <a:rPr lang="en-US" dirty="0">
                <a:ea typeface="+mj-lt"/>
                <a:cs typeface="+mj-lt"/>
              </a:rPr>
              <a:t>Opening Statement</a:t>
            </a:r>
          </a:p>
          <a:p>
            <a:pPr algn="ct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000" dirty="0">
                <a:ea typeface="+mj-lt"/>
                <a:cs typeface="+mj-lt"/>
              </a:rPr>
              <a:t>***Provides a roadmap for the School Boad Hearing Officer</a:t>
            </a:r>
          </a:p>
          <a:p>
            <a:pPr marL="0" indent="0">
              <a:buNone/>
            </a:pPr>
            <a:endParaRPr lang="en-US" sz="5400" dirty="0">
              <a:ea typeface="+mj-lt"/>
              <a:cs typeface="+mj-lt"/>
            </a:endParaRPr>
          </a:p>
          <a:p>
            <a:pPr marL="0" indent="0" algn="ctr">
              <a:buNone/>
            </a:pPr>
            <a:endParaRPr lang="en-US" sz="5400" dirty="0">
              <a:latin typeface="Arial Black" panose="020B0A04020102020204" pitchFamily="34" charset="0"/>
            </a:endParaRPr>
          </a:p>
        </p:txBody>
      </p:sp>
    </p:spTree>
    <p:custDataLst>
      <p:tags r:id="rId1"/>
    </p:custDataLst>
    <p:extLst>
      <p:ext uri="{BB962C8B-B14F-4D97-AF65-F5344CB8AC3E}">
        <p14:creationId xmlns:p14="http://schemas.microsoft.com/office/powerpoint/2010/main" val="1533286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452719"/>
            <a:ext cx="7055380" cy="2110467"/>
          </a:xfrm>
        </p:spPr>
        <p:txBody>
          <a:bodyPr/>
          <a:lstStyle/>
          <a:p>
            <a:pPr algn="ctr"/>
            <a:r>
              <a:rPr lang="en-US" i="1" dirty="0">
                <a:ea typeface="+mj-lt"/>
                <a:cs typeface="+mj-lt"/>
              </a:rPr>
              <a:t>A GOOD OPENING STATEMENT:</a:t>
            </a:r>
            <a:endParaRPr lang="en-US" dirty="0">
              <a:ea typeface="+mj-lt"/>
              <a:cs typeface="+mj-lt"/>
            </a:endParaRPr>
          </a:p>
          <a:p>
            <a:pPr algn="ctr"/>
            <a:endParaRPr lang="en-US" dirty="0"/>
          </a:p>
        </p:txBody>
      </p:sp>
      <p:sp>
        <p:nvSpPr>
          <p:cNvPr id="3" name="Content Placeholder 2"/>
          <p:cNvSpPr>
            <a:spLocks noGrp="1"/>
          </p:cNvSpPr>
          <p:nvPr>
            <p:ph idx="1"/>
          </p:nvPr>
        </p:nvSpPr>
        <p:spPr>
          <a:xfrm>
            <a:off x="1769552" y="2052926"/>
            <a:ext cx="8628485" cy="4621443"/>
          </a:xfrm>
        </p:spPr>
        <p:txBody>
          <a:bodyPr vert="horz" lIns="91440" tIns="45720" rIns="91440" bIns="45720" rtlCol="0" anchor="t">
            <a:normAutofit fontScale="62500" lnSpcReduction="20000"/>
          </a:bodyPr>
          <a:lstStyle/>
          <a:p>
            <a:pPr marL="342900" indent="-342900">
              <a:buClr>
                <a:srgbClr val="8AD0D6"/>
              </a:buClr>
              <a:buFont typeface="Wingdings 3"/>
              <a:buChar char=""/>
            </a:pPr>
            <a:r>
              <a:rPr lang="en-US" sz="5400" dirty="0">
                <a:ea typeface="+mj-lt"/>
                <a:cs typeface="+mj-lt"/>
              </a:rPr>
              <a:t>Gives description of the district and the bargaining unit</a:t>
            </a:r>
          </a:p>
          <a:p>
            <a:pPr marL="342900" indent="-342900">
              <a:buClr>
                <a:srgbClr val="8AD0D6"/>
              </a:buClr>
              <a:buFont typeface="Wingdings 3"/>
              <a:buChar char=""/>
            </a:pPr>
            <a:endParaRPr lang="en-US" sz="5400" dirty="0">
              <a:ea typeface="+mj-lt"/>
              <a:cs typeface="+mj-lt"/>
            </a:endParaRPr>
          </a:p>
          <a:p>
            <a:pPr marL="342900" indent="-342900">
              <a:buClr>
                <a:srgbClr val="8AD0D6"/>
              </a:buClr>
              <a:buFont typeface="Wingdings 3"/>
              <a:buChar char=""/>
            </a:pPr>
            <a:r>
              <a:rPr lang="en-US" sz="5400" dirty="0">
                <a:ea typeface="+mj-lt"/>
                <a:cs typeface="+mj-lt"/>
              </a:rPr>
              <a:t>Gives employment background of grievant and other pertinent information</a:t>
            </a:r>
          </a:p>
          <a:p>
            <a:pPr marL="342900" indent="-342900">
              <a:buClr>
                <a:srgbClr val="8AD0D6"/>
              </a:buClr>
              <a:buFont typeface="Wingdings 3"/>
              <a:buChar char=""/>
            </a:pPr>
            <a:endParaRPr lang="en-US" sz="5400" dirty="0">
              <a:ea typeface="+mj-lt"/>
              <a:cs typeface="+mj-lt"/>
            </a:endParaRPr>
          </a:p>
          <a:p>
            <a:pPr marL="342900" indent="-342900">
              <a:buClr>
                <a:srgbClr val="8AD0D6"/>
              </a:buClr>
              <a:buFont typeface="Wingdings 3"/>
              <a:buChar char=""/>
            </a:pPr>
            <a:r>
              <a:rPr lang="en-US" sz="5400" dirty="0">
                <a:ea typeface="+mj-lt"/>
                <a:cs typeface="+mj-lt"/>
              </a:rPr>
              <a:t>States the action which gave rise to the grievance</a:t>
            </a:r>
          </a:p>
          <a:p>
            <a:pPr marL="0" indent="0">
              <a:buNone/>
            </a:pPr>
            <a:endParaRPr lang="en-US" sz="5400" dirty="0">
              <a:ea typeface="+mj-lt"/>
              <a:cs typeface="+mj-lt"/>
            </a:endParaRPr>
          </a:p>
          <a:p>
            <a:pPr marL="0" indent="0" algn="ctr">
              <a:buNone/>
            </a:pPr>
            <a:endParaRPr lang="en-US" sz="5400" dirty="0">
              <a:latin typeface="Arial Black" panose="020B0A04020102020204" pitchFamily="34" charset="0"/>
            </a:endParaRPr>
          </a:p>
        </p:txBody>
      </p:sp>
    </p:spTree>
    <p:custDataLst>
      <p:tags r:id="rId1"/>
    </p:custDataLst>
    <p:extLst>
      <p:ext uri="{BB962C8B-B14F-4D97-AF65-F5344CB8AC3E}">
        <p14:creationId xmlns:p14="http://schemas.microsoft.com/office/powerpoint/2010/main" val="3191099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197141"/>
            <a:ext cx="7055380" cy="1428926"/>
          </a:xfrm>
        </p:spPr>
        <p:txBody>
          <a:bodyPr/>
          <a:lstStyle/>
          <a:p>
            <a:pPr algn="ctr"/>
            <a:r>
              <a:rPr lang="en-US" i="1" dirty="0">
                <a:ea typeface="+mj-lt"/>
                <a:cs typeface="+mj-lt"/>
              </a:rPr>
              <a:t>A GOOD OPENING STATEMENT:</a:t>
            </a:r>
            <a:endParaRPr lang="en-US" dirty="0">
              <a:ea typeface="+mj-lt"/>
              <a:cs typeface="+mj-lt"/>
            </a:endParaRPr>
          </a:p>
          <a:p>
            <a:pPr algn="ctr"/>
            <a:endParaRPr lang="en-US" dirty="0"/>
          </a:p>
        </p:txBody>
      </p:sp>
      <p:sp>
        <p:nvSpPr>
          <p:cNvPr id="3" name="Content Placeholder 2"/>
          <p:cNvSpPr>
            <a:spLocks noGrp="1"/>
          </p:cNvSpPr>
          <p:nvPr>
            <p:ph idx="1"/>
          </p:nvPr>
        </p:nvSpPr>
        <p:spPr>
          <a:xfrm>
            <a:off x="1769552" y="2052926"/>
            <a:ext cx="8628485" cy="4621443"/>
          </a:xfrm>
        </p:spPr>
        <p:txBody>
          <a:bodyPr vert="horz" lIns="91440" tIns="45720" rIns="91440" bIns="45720" rtlCol="0" anchor="t">
            <a:normAutofit fontScale="70000" lnSpcReduction="20000"/>
          </a:bodyPr>
          <a:lstStyle/>
          <a:p>
            <a:pPr marL="342900" indent="-342900">
              <a:buClr>
                <a:srgbClr val="8AD0D6"/>
              </a:buClr>
              <a:buFont typeface="Wingdings 3"/>
              <a:buChar char=""/>
            </a:pPr>
            <a:r>
              <a:rPr lang="en-US" sz="5400" dirty="0">
                <a:latin typeface="Century Gothic"/>
              </a:rPr>
              <a:t>States the issues to be decided</a:t>
            </a:r>
            <a:endParaRPr lang="en-US" sz="5400" dirty="0">
              <a:ea typeface="+mj-lt"/>
              <a:cs typeface="+mj-lt"/>
            </a:endParaRPr>
          </a:p>
          <a:p>
            <a:pPr marL="342900" indent="-342900">
              <a:buClr>
                <a:srgbClr val="8AD0D6"/>
              </a:buClr>
              <a:buFont typeface="Wingdings 3"/>
              <a:buChar char=""/>
            </a:pPr>
            <a:endParaRPr lang="en-US" sz="5400" dirty="0">
              <a:latin typeface="Century Gothic"/>
            </a:endParaRPr>
          </a:p>
          <a:p>
            <a:pPr marL="342900" indent="-342900">
              <a:buClr>
                <a:srgbClr val="8AD0D6"/>
              </a:buClr>
              <a:buFont typeface="Wingdings 3"/>
              <a:buChar char=""/>
            </a:pPr>
            <a:r>
              <a:rPr lang="en-US" sz="5400" dirty="0">
                <a:latin typeface="Century Gothic"/>
              </a:rPr>
              <a:t>Identifies the entitlements (contract provisions; laws; practices; etc.)</a:t>
            </a:r>
            <a:endParaRPr lang="en-US" sz="5400" dirty="0">
              <a:ea typeface="+mj-lt"/>
              <a:cs typeface="+mj-lt"/>
            </a:endParaRPr>
          </a:p>
          <a:p>
            <a:pPr marL="342900" indent="-342900">
              <a:buClr>
                <a:srgbClr val="8AD0D6"/>
              </a:buClr>
              <a:buFont typeface="Wingdings 3"/>
              <a:buChar char=""/>
            </a:pPr>
            <a:endParaRPr lang="en-US" sz="5400" dirty="0">
              <a:latin typeface="Century Gothic"/>
            </a:endParaRPr>
          </a:p>
          <a:p>
            <a:pPr marL="342900" indent="-342900">
              <a:buClr>
                <a:srgbClr val="8AD0D6"/>
              </a:buClr>
              <a:buFont typeface="Wingdings 3"/>
              <a:buChar char=""/>
            </a:pPr>
            <a:r>
              <a:rPr lang="en-US" sz="5400" dirty="0">
                <a:latin typeface="Century Gothic"/>
              </a:rPr>
              <a:t>Explains what you intend to prove and evidence you will introduce</a:t>
            </a:r>
            <a:endParaRPr lang="en-US" sz="5400" dirty="0">
              <a:ea typeface="+mj-lt"/>
              <a:cs typeface="+mj-lt"/>
            </a:endParaRPr>
          </a:p>
          <a:p>
            <a:pPr marL="0" indent="0" algn="ctr">
              <a:buNone/>
            </a:pPr>
            <a:endParaRPr lang="en-US" sz="5400" dirty="0">
              <a:latin typeface="Arial Black" panose="020B0A04020102020204" pitchFamily="34" charset="0"/>
            </a:endParaRPr>
          </a:p>
        </p:txBody>
      </p:sp>
    </p:spTree>
    <p:custDataLst>
      <p:tags r:id="rId1"/>
    </p:custDataLst>
    <p:extLst>
      <p:ext uri="{BB962C8B-B14F-4D97-AF65-F5344CB8AC3E}">
        <p14:creationId xmlns:p14="http://schemas.microsoft.com/office/powerpoint/2010/main" val="2813230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197141"/>
            <a:ext cx="7055380" cy="1428926"/>
          </a:xfrm>
        </p:spPr>
        <p:txBody>
          <a:bodyPr/>
          <a:lstStyle/>
          <a:p>
            <a:pPr algn="ctr"/>
            <a:r>
              <a:rPr lang="en-US" i="1" dirty="0">
                <a:ea typeface="+mj-lt"/>
                <a:cs typeface="+mj-lt"/>
              </a:rPr>
              <a:t>A GOOD OPENING STATEMENT:</a:t>
            </a:r>
            <a:endParaRPr lang="en-US" dirty="0">
              <a:ea typeface="+mj-lt"/>
              <a:cs typeface="+mj-lt"/>
            </a:endParaRPr>
          </a:p>
          <a:p>
            <a:pPr algn="ctr"/>
            <a:endParaRPr lang="en-US" dirty="0"/>
          </a:p>
        </p:txBody>
      </p:sp>
      <p:sp>
        <p:nvSpPr>
          <p:cNvPr id="3" name="Content Placeholder 2"/>
          <p:cNvSpPr>
            <a:spLocks noGrp="1"/>
          </p:cNvSpPr>
          <p:nvPr>
            <p:ph idx="1"/>
          </p:nvPr>
        </p:nvSpPr>
        <p:spPr>
          <a:xfrm>
            <a:off x="1769552" y="2052926"/>
            <a:ext cx="8628485" cy="4621443"/>
          </a:xfrm>
        </p:spPr>
        <p:txBody>
          <a:bodyPr vert="horz" lIns="91440" tIns="45720" rIns="91440" bIns="45720" rtlCol="0" anchor="t">
            <a:normAutofit/>
          </a:bodyPr>
          <a:lstStyle/>
          <a:p>
            <a:pPr marL="342900" indent="-342900">
              <a:buClr>
                <a:srgbClr val="8AD0D6"/>
              </a:buClr>
              <a:buFont typeface="Wingdings 3"/>
              <a:buChar char=""/>
            </a:pPr>
            <a:r>
              <a:rPr lang="en-US" sz="4000" dirty="0">
                <a:latin typeface="Century Gothic"/>
              </a:rPr>
              <a:t>Summarizes</a:t>
            </a:r>
            <a:endParaRPr lang="en-US" sz="4000" dirty="0">
              <a:ea typeface="+mj-lt"/>
              <a:cs typeface="+mj-lt"/>
            </a:endParaRPr>
          </a:p>
          <a:p>
            <a:pPr marL="342900" indent="-342900">
              <a:buClr>
                <a:srgbClr val="8AD0D6"/>
              </a:buClr>
              <a:buFont typeface="Wingdings 3"/>
              <a:buChar char=""/>
            </a:pPr>
            <a:endParaRPr lang="en-US" sz="4000" dirty="0">
              <a:latin typeface="Century Gothic"/>
            </a:endParaRPr>
          </a:p>
          <a:p>
            <a:pPr marL="342900" indent="-342900">
              <a:buClr>
                <a:srgbClr val="8AD0D6"/>
              </a:buClr>
              <a:buFont typeface="Wingdings 3"/>
              <a:buChar char=""/>
            </a:pPr>
            <a:r>
              <a:rPr lang="en-US" sz="4000" dirty="0">
                <a:latin typeface="Century Gothic"/>
              </a:rPr>
              <a:t>States the remedy</a:t>
            </a:r>
            <a:endParaRPr lang="en-US" sz="4000" dirty="0">
              <a:ea typeface="+mj-lt"/>
              <a:cs typeface="+mj-lt"/>
            </a:endParaRPr>
          </a:p>
          <a:p>
            <a:pPr marL="342900" indent="-342900">
              <a:buClr>
                <a:srgbClr val="8AD0D6"/>
              </a:buClr>
              <a:buFont typeface="Wingdings 3"/>
              <a:buChar char=""/>
            </a:pPr>
            <a:endParaRPr lang="en-US" sz="4000" dirty="0">
              <a:latin typeface="Century Gothic"/>
            </a:endParaRPr>
          </a:p>
        </p:txBody>
      </p:sp>
    </p:spTree>
    <p:custDataLst>
      <p:tags r:id="rId1"/>
    </p:custDataLst>
    <p:extLst>
      <p:ext uri="{BB962C8B-B14F-4D97-AF65-F5344CB8AC3E}">
        <p14:creationId xmlns:p14="http://schemas.microsoft.com/office/powerpoint/2010/main" val="3745473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1422"/>
            <a:ext cx="7055380" cy="1370179"/>
          </a:xfrm>
        </p:spPr>
        <p:txBody>
          <a:bodyPr/>
          <a:lstStyle/>
          <a:p>
            <a:pPr marL="342900" indent="-342900" algn="ctr">
              <a:spcBef>
                <a:spcPts val="1000"/>
              </a:spcBef>
            </a:pPr>
            <a:r>
              <a:rPr lang="en-US" sz="4000" dirty="0"/>
              <a:t>Union Witnesses </a:t>
            </a:r>
            <a:br>
              <a:rPr lang="en-US" sz="4000" dirty="0"/>
            </a:br>
            <a:r>
              <a:rPr lang="en-US" sz="4000" dirty="0"/>
              <a:t>(Direct Examination)</a:t>
            </a:r>
            <a:br>
              <a:rPr lang="en-US" sz="4000" dirty="0"/>
            </a:br>
            <a:endParaRPr lang="en-US" sz="4000"/>
          </a:p>
        </p:txBody>
      </p:sp>
      <p:sp>
        <p:nvSpPr>
          <p:cNvPr id="3" name="Content Placeholder 2"/>
          <p:cNvSpPr>
            <a:spLocks noGrp="1"/>
          </p:cNvSpPr>
          <p:nvPr>
            <p:ph idx="1"/>
          </p:nvPr>
        </p:nvSpPr>
        <p:spPr>
          <a:xfrm>
            <a:off x="1791411" y="1234819"/>
            <a:ext cx="8713777" cy="5470780"/>
          </a:xfrm>
        </p:spPr>
        <p:txBody>
          <a:bodyPr vert="horz" lIns="91440" tIns="45720" rIns="91440" bIns="45720" rtlCol="0" anchor="t">
            <a:noAutofit/>
          </a:bodyPr>
          <a:lstStyle/>
          <a:p>
            <a:pPr>
              <a:buFont typeface="Wingdings" panose="05000000000000000000" pitchFamily="2" charset="2"/>
              <a:buChar char="Ø"/>
            </a:pPr>
            <a:r>
              <a:rPr lang="en-US" sz="3200" dirty="0">
                <a:ea typeface="+mj-lt"/>
                <a:cs typeface="+mj-lt"/>
              </a:rPr>
              <a:t>Prepare your witnesses ...including </a:t>
            </a:r>
          </a:p>
          <a:p>
            <a:pPr marL="0" indent="0">
              <a:buClr>
                <a:srgbClr val="8AD0D6"/>
              </a:buClr>
              <a:buNone/>
            </a:pPr>
            <a:r>
              <a:rPr lang="en-US" sz="3200" dirty="0">
                <a:ea typeface="+mj-lt"/>
                <a:cs typeface="+mj-lt"/>
              </a:rPr>
              <a:t>    *keeping the answers brief/succinct</a:t>
            </a:r>
          </a:p>
          <a:p>
            <a:pPr marL="0" indent="0">
              <a:buNone/>
            </a:pPr>
            <a:r>
              <a:rPr lang="en-US" sz="3200" dirty="0">
                <a:ea typeface="+mj-lt"/>
                <a:cs typeface="+mj-lt"/>
              </a:rPr>
              <a:t>    *only answer questions that are asked</a:t>
            </a:r>
            <a:endParaRPr lang="en-US" sz="3200" dirty="0"/>
          </a:p>
          <a:p>
            <a:pPr marL="0" indent="0">
              <a:buNone/>
            </a:pPr>
            <a:endParaRPr lang="en-US" sz="3200" dirty="0"/>
          </a:p>
          <a:p>
            <a:pPr marL="342900" indent="-342900">
              <a:buClr>
                <a:srgbClr val="8AD0D6"/>
              </a:buClr>
              <a:buFont typeface="Wingdings" panose="05000000000000000000" pitchFamily="2" charset="2"/>
              <a:buChar char="Ø"/>
            </a:pPr>
            <a:r>
              <a:rPr lang="en-US" sz="3200" dirty="0"/>
              <a:t>Lay foundation (name; occupation; etc.)</a:t>
            </a:r>
          </a:p>
          <a:p>
            <a:pPr marL="342900" indent="-342900">
              <a:buClr>
                <a:srgbClr val="8AD0D6"/>
              </a:buClr>
              <a:buFont typeface="Wingdings" panose="05000000000000000000" pitchFamily="2" charset="2"/>
              <a:buChar char="Ø"/>
            </a:pPr>
            <a:endParaRPr lang="en-US" sz="3200" dirty="0"/>
          </a:p>
          <a:p>
            <a:pPr marL="342900" indent="-342900">
              <a:buFont typeface="Wingdings" panose="05000000000000000000" pitchFamily="2" charset="2"/>
              <a:buChar char="Ø"/>
            </a:pPr>
            <a:r>
              <a:rPr lang="en-US" sz="3200" dirty="0"/>
              <a:t>“OPEN ENDED” questions re their specific connection to the issue …to help prove your case through witness testimony</a:t>
            </a:r>
          </a:p>
          <a:p>
            <a:pPr marL="0" indent="0">
              <a:buNone/>
            </a:pPr>
            <a:endParaRPr lang="en-US" sz="2800" dirty="0"/>
          </a:p>
          <a:p>
            <a:pPr marL="0" indent="0">
              <a:buNone/>
            </a:pPr>
            <a:endParaRPr lang="en-US" sz="2800" dirty="0"/>
          </a:p>
        </p:txBody>
      </p:sp>
    </p:spTree>
    <p:custDataLst>
      <p:tags r:id="rId1"/>
    </p:custDataLst>
    <p:extLst>
      <p:ext uri="{BB962C8B-B14F-4D97-AF65-F5344CB8AC3E}">
        <p14:creationId xmlns:p14="http://schemas.microsoft.com/office/powerpoint/2010/main" val="11278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69352"/>
            <a:ext cx="7055380" cy="1783896"/>
          </a:xfrm>
        </p:spPr>
        <p:txBody>
          <a:bodyPr/>
          <a:lstStyle/>
          <a:p>
            <a:pPr algn="ctr"/>
            <a:r>
              <a:rPr lang="en-US" dirty="0"/>
              <a:t>District’s Witnesses</a:t>
            </a:r>
            <a:br>
              <a:rPr lang="en-US" dirty="0"/>
            </a:br>
            <a:r>
              <a:rPr lang="en-US" dirty="0"/>
              <a:t>(Cross Examination)</a:t>
            </a:r>
          </a:p>
        </p:txBody>
      </p:sp>
      <p:sp>
        <p:nvSpPr>
          <p:cNvPr id="3" name="Content Placeholder 2"/>
          <p:cNvSpPr>
            <a:spLocks noGrp="1"/>
          </p:cNvSpPr>
          <p:nvPr>
            <p:ph idx="1"/>
          </p:nvPr>
        </p:nvSpPr>
        <p:spPr>
          <a:xfrm>
            <a:off x="1905000" y="1768950"/>
            <a:ext cx="7543800" cy="4479457"/>
          </a:xfrm>
        </p:spPr>
        <p:txBody>
          <a:bodyPr vert="horz" lIns="91440" tIns="45720" rIns="91440" bIns="45720" rtlCol="0" anchor="t">
            <a:normAutofit/>
          </a:bodyPr>
          <a:lstStyle/>
          <a:p>
            <a:pPr marL="342900" indent="-342900">
              <a:buFont typeface="Wingdings" panose="05000000000000000000" pitchFamily="2" charset="2"/>
              <a:buChar char="Ø"/>
            </a:pPr>
            <a:r>
              <a:rPr lang="en-US" sz="3200" dirty="0"/>
              <a:t>Listen and take notes on anything that goes against your case </a:t>
            </a:r>
          </a:p>
          <a:p>
            <a:pPr marL="342900" indent="-342900"/>
            <a:endParaRPr lang="en-US" sz="3200" dirty="0"/>
          </a:p>
          <a:p>
            <a:pPr marL="342900" indent="-342900">
              <a:buFont typeface="Wingdings" panose="05000000000000000000" pitchFamily="2" charset="2"/>
              <a:buChar char="Ø"/>
            </a:pPr>
            <a:r>
              <a:rPr lang="en-US" sz="3200" dirty="0"/>
              <a:t>Objections (see resource)…object to questions asked of a witness</a:t>
            </a:r>
          </a:p>
          <a:p>
            <a:pPr marL="0" indent="0">
              <a:buNone/>
            </a:pPr>
            <a:endParaRPr lang="en-US" sz="3200" dirty="0"/>
          </a:p>
          <a:p>
            <a:pPr marL="342900" indent="-342900">
              <a:buFont typeface="Wingdings" panose="05000000000000000000" pitchFamily="2" charset="2"/>
              <a:buChar char="Ø"/>
            </a:pPr>
            <a:r>
              <a:rPr lang="en-US" sz="3200" dirty="0"/>
              <a:t>Ask leading close ended questions</a:t>
            </a:r>
          </a:p>
        </p:txBody>
      </p:sp>
    </p:spTree>
    <p:custDataLst>
      <p:tags r:id="rId1"/>
    </p:custDataLst>
    <p:extLst>
      <p:ext uri="{BB962C8B-B14F-4D97-AF65-F5344CB8AC3E}">
        <p14:creationId xmlns:p14="http://schemas.microsoft.com/office/powerpoint/2010/main" val="924549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A33A-5D5F-1526-BED0-193D23025520}"/>
              </a:ext>
            </a:extLst>
          </p:cNvPr>
          <p:cNvSpPr>
            <a:spLocks noGrp="1"/>
          </p:cNvSpPr>
          <p:nvPr>
            <p:ph type="title"/>
          </p:nvPr>
        </p:nvSpPr>
        <p:spPr>
          <a:xfrm>
            <a:off x="2267990" y="228600"/>
            <a:ext cx="7543800" cy="1524000"/>
          </a:xfrm>
        </p:spPr>
        <p:txBody>
          <a:bodyPr>
            <a:normAutofit/>
          </a:bodyPr>
          <a:lstStyle/>
          <a:p>
            <a:r>
              <a:rPr lang="en-US" b="1" dirty="0">
                <a:ea typeface="+mn-lt"/>
                <a:cs typeface="+mn-lt"/>
              </a:rPr>
              <a:t>ENTERING DOCUMENTS INTO EVIDENCE</a:t>
            </a:r>
            <a:endParaRPr lang="en-US" dirty="0"/>
          </a:p>
        </p:txBody>
      </p:sp>
      <p:sp>
        <p:nvSpPr>
          <p:cNvPr id="3" name="Content Placeholder 2">
            <a:extLst>
              <a:ext uri="{FF2B5EF4-FFF2-40B4-BE49-F238E27FC236}">
                <a16:creationId xmlns:a16="http://schemas.microsoft.com/office/drawing/2014/main" id="{65D78EB1-F86C-2D12-9333-66C68A402FBE}"/>
              </a:ext>
            </a:extLst>
          </p:cNvPr>
          <p:cNvSpPr>
            <a:spLocks noGrp="1"/>
          </p:cNvSpPr>
          <p:nvPr>
            <p:ph idx="1"/>
          </p:nvPr>
        </p:nvSpPr>
        <p:spPr>
          <a:xfrm>
            <a:off x="1659376" y="1752601"/>
            <a:ext cx="8856463" cy="4876799"/>
          </a:xfrm>
        </p:spPr>
        <p:txBody>
          <a:bodyPr vert="horz" lIns="0" tIns="34290" rIns="0" bIns="34290" rtlCol="0" anchor="t">
            <a:normAutofit fontScale="92500" lnSpcReduction="20000"/>
          </a:bodyPr>
          <a:lstStyle/>
          <a:p>
            <a:pPr algn="ctr"/>
            <a:endParaRPr lang="en-US" sz="2400" b="1" dirty="0">
              <a:cs typeface="Calibri"/>
            </a:endParaRPr>
          </a:p>
          <a:p>
            <a:pPr marL="0" indent="0">
              <a:buNone/>
            </a:pPr>
            <a:r>
              <a:rPr lang="en-US" sz="2400" dirty="0">
                <a:ea typeface="+mn-lt"/>
                <a:cs typeface="+mn-lt"/>
              </a:rPr>
              <a:t>**</a:t>
            </a:r>
            <a:r>
              <a:rPr lang="en-US" sz="2600" b="1" dirty="0">
                <a:ea typeface="+mn-lt"/>
                <a:cs typeface="+mn-lt"/>
              </a:rPr>
              <a:t>During direct</a:t>
            </a:r>
            <a:r>
              <a:rPr lang="en-US" sz="2600" dirty="0">
                <a:ea typeface="+mn-lt"/>
                <a:cs typeface="+mn-lt"/>
              </a:rPr>
              <a:t>, you will have to get documents in through a witness if you did not stipulate to them initially. </a:t>
            </a:r>
          </a:p>
          <a:p>
            <a:pPr marL="0" indent="0">
              <a:buNone/>
            </a:pPr>
            <a:r>
              <a:rPr lang="en-US" sz="2600" i="1" u="sng" dirty="0">
                <a:ea typeface="+mn-lt"/>
                <a:cs typeface="+mn-lt"/>
              </a:rPr>
              <a:t>Example:</a:t>
            </a:r>
            <a:endParaRPr lang="en-US" sz="2600" u="sng" dirty="0">
              <a:ea typeface="+mn-lt"/>
              <a:cs typeface="+mn-lt"/>
            </a:endParaRPr>
          </a:p>
          <a:p>
            <a:pPr marL="287655" lvl="1"/>
            <a:r>
              <a:rPr lang="en-US" sz="2600" dirty="0">
                <a:ea typeface="+mn-lt"/>
                <a:cs typeface="+mn-lt"/>
              </a:rPr>
              <a:t>Advocate: “Please look at Exhibit A. </a:t>
            </a:r>
          </a:p>
          <a:p>
            <a:pPr marL="1900" lvl="1" indent="0">
              <a:buNone/>
            </a:pPr>
            <a:r>
              <a:rPr lang="en-US" sz="2600" dirty="0">
                <a:ea typeface="+mn-lt"/>
                <a:cs typeface="+mn-lt"/>
              </a:rPr>
              <a:t>…….Can you identify this? "</a:t>
            </a:r>
          </a:p>
          <a:p>
            <a:pPr marL="287655" lvl="1"/>
            <a:r>
              <a:rPr lang="en-US" sz="2600" dirty="0">
                <a:ea typeface="+mn-lt"/>
                <a:cs typeface="+mn-lt"/>
              </a:rPr>
              <a:t>Witness: “Yes, I can.” </a:t>
            </a:r>
          </a:p>
          <a:p>
            <a:pPr marL="287655" lvl="1"/>
            <a:r>
              <a:rPr lang="en-US" sz="2600" dirty="0">
                <a:ea typeface="+mn-lt"/>
                <a:cs typeface="+mn-lt"/>
              </a:rPr>
              <a:t>Advocate: “What is it?” </a:t>
            </a:r>
          </a:p>
          <a:p>
            <a:pPr marL="287655" lvl="1"/>
            <a:r>
              <a:rPr lang="en-US" sz="2600" dirty="0">
                <a:ea typeface="+mn-lt"/>
                <a:cs typeface="+mn-lt"/>
              </a:rPr>
              <a:t>Witness: “An email I received from my principal on May 1, 2021"</a:t>
            </a:r>
          </a:p>
          <a:p>
            <a:pPr marL="287655" lvl="1"/>
            <a:r>
              <a:rPr lang="en-US" sz="2600" dirty="0">
                <a:ea typeface="+mn-lt"/>
                <a:cs typeface="+mn-lt"/>
              </a:rPr>
              <a:t>Advocate: “I move to enter this document as Union Exhibit A.</a:t>
            </a:r>
            <a:endParaRPr lang="en-US" sz="2600" dirty="0">
              <a:cs typeface="Calibri"/>
            </a:endParaRPr>
          </a:p>
        </p:txBody>
      </p:sp>
    </p:spTree>
    <p:custDataLst>
      <p:tags r:id="rId1"/>
    </p:custDataLst>
    <p:extLst>
      <p:ext uri="{BB962C8B-B14F-4D97-AF65-F5344CB8AC3E}">
        <p14:creationId xmlns:p14="http://schemas.microsoft.com/office/powerpoint/2010/main" val="1221436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A772-4650-36C4-C4A0-C5B19079E2BD}"/>
              </a:ext>
            </a:extLst>
          </p:cNvPr>
          <p:cNvSpPr>
            <a:spLocks noGrp="1"/>
          </p:cNvSpPr>
          <p:nvPr>
            <p:ph type="title"/>
          </p:nvPr>
        </p:nvSpPr>
        <p:spPr/>
        <p:txBody>
          <a:bodyPr/>
          <a:lstStyle/>
          <a:p>
            <a:r>
              <a:rPr lang="en-US" dirty="0">
                <a:cs typeface="Calibri Light"/>
              </a:rPr>
              <a:t>Key Concepts of Formal Advocacy</a:t>
            </a:r>
            <a:endParaRPr lang="en-US" i="1" dirty="0"/>
          </a:p>
        </p:txBody>
      </p:sp>
      <p:sp>
        <p:nvSpPr>
          <p:cNvPr id="4" name="TextBox 3">
            <a:extLst>
              <a:ext uri="{FF2B5EF4-FFF2-40B4-BE49-F238E27FC236}">
                <a16:creationId xmlns:a16="http://schemas.microsoft.com/office/drawing/2014/main" id="{B40104CB-8D18-2950-1BF8-283915AE9F85}"/>
              </a:ext>
            </a:extLst>
          </p:cNvPr>
          <p:cNvSpPr txBox="1"/>
          <p:nvPr/>
        </p:nvSpPr>
        <p:spPr>
          <a:xfrm>
            <a:off x="1552074" y="2419354"/>
            <a:ext cx="7606965" cy="2677656"/>
          </a:xfrm>
          <a:prstGeom prst="rect">
            <a:avLst/>
          </a:prstGeom>
          <a:noFill/>
        </p:spPr>
        <p:txBody>
          <a:bodyPr wrap="square">
            <a:spAutoFit/>
          </a:bodyPr>
          <a:lstStyle/>
          <a:p>
            <a:pPr marL="285750" indent="-285750">
              <a:buFont typeface="Arial" panose="020B0604020202020204" pitchFamily="34" charset="0"/>
              <a:buChar char="•"/>
            </a:pPr>
            <a:r>
              <a:rPr lang="en-US" sz="2400" dirty="0">
                <a:cs typeface="Calibri"/>
              </a:rPr>
              <a:t>Know your formal complaint/grievance process</a:t>
            </a:r>
          </a:p>
          <a:p>
            <a:pPr marL="285750" indent="-285750">
              <a:buFont typeface="Arial" panose="020B0604020202020204" pitchFamily="34" charset="0"/>
              <a:buChar char="•"/>
            </a:pPr>
            <a:r>
              <a:rPr lang="en-US" sz="2400" dirty="0">
                <a:cs typeface="Calibri"/>
              </a:rPr>
              <a:t>Formal complaints, grievances and arbitration are formal procedures, but it doesn’t preclude informal negotiation and discussions throughout the process</a:t>
            </a:r>
          </a:p>
          <a:p>
            <a:pPr marL="285750" indent="-285750">
              <a:buFont typeface="Arial" panose="020B0604020202020204" pitchFamily="34" charset="0"/>
              <a:buChar char="•"/>
            </a:pPr>
            <a:r>
              <a:rPr lang="en-US" sz="2400" dirty="0">
                <a:cs typeface="Calibri"/>
              </a:rPr>
              <a:t>A formal complaint/grievance may be personal to the grievant, but the cause and remedy of a grievance impacts the contract and whole bargaining unit.</a:t>
            </a:r>
          </a:p>
        </p:txBody>
      </p:sp>
    </p:spTree>
    <p:custDataLst>
      <p:tags r:id="rId1"/>
    </p:custDataLst>
    <p:extLst>
      <p:ext uri="{BB962C8B-B14F-4D97-AF65-F5344CB8AC3E}">
        <p14:creationId xmlns:p14="http://schemas.microsoft.com/office/powerpoint/2010/main" val="1267631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7CE2F-5BDD-AEA4-743F-847CA58D3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C9A9B-4764-87A8-3059-6CFEE5C5373B}"/>
              </a:ext>
            </a:extLst>
          </p:cNvPr>
          <p:cNvSpPr>
            <a:spLocks noGrp="1"/>
          </p:cNvSpPr>
          <p:nvPr>
            <p:ph type="title"/>
          </p:nvPr>
        </p:nvSpPr>
        <p:spPr>
          <a:xfrm>
            <a:off x="2267990" y="228600"/>
            <a:ext cx="7543800" cy="1524000"/>
          </a:xfrm>
        </p:spPr>
        <p:txBody>
          <a:bodyPr>
            <a:normAutofit fontScale="90000"/>
          </a:bodyPr>
          <a:lstStyle/>
          <a:p>
            <a:r>
              <a:rPr lang="en-US" b="1" dirty="0">
                <a:ea typeface="+mn-lt"/>
                <a:cs typeface="+mn-lt"/>
              </a:rPr>
              <a:t>Advocating inside vs outside the 4-corners of the Grievance</a:t>
            </a:r>
            <a:endParaRPr lang="en-US" dirty="0"/>
          </a:p>
        </p:txBody>
      </p:sp>
      <p:sp>
        <p:nvSpPr>
          <p:cNvPr id="3" name="Content Placeholder 2">
            <a:extLst>
              <a:ext uri="{FF2B5EF4-FFF2-40B4-BE49-F238E27FC236}">
                <a16:creationId xmlns:a16="http://schemas.microsoft.com/office/drawing/2014/main" id="{B638BA15-3D11-5E09-09E3-E143BB1ACA5E}"/>
              </a:ext>
            </a:extLst>
          </p:cNvPr>
          <p:cNvSpPr>
            <a:spLocks noGrp="1"/>
          </p:cNvSpPr>
          <p:nvPr>
            <p:ph idx="1"/>
          </p:nvPr>
        </p:nvSpPr>
        <p:spPr>
          <a:xfrm>
            <a:off x="1659376" y="1752601"/>
            <a:ext cx="8856463" cy="4876799"/>
          </a:xfrm>
        </p:spPr>
        <p:txBody>
          <a:bodyPr vert="horz" lIns="0" tIns="34290" rIns="0" bIns="34290" rtlCol="0" anchor="t">
            <a:normAutofit lnSpcReduction="10000"/>
          </a:bodyPr>
          <a:lstStyle/>
          <a:p>
            <a:pPr marL="0" indent="0">
              <a:buNone/>
            </a:pPr>
            <a:r>
              <a:rPr lang="en-US" sz="2600" dirty="0">
                <a:cs typeface="Calibri"/>
              </a:rPr>
              <a:t>How do we connect our skillset with formal grievance and complaints to our larger organizing goals?</a:t>
            </a:r>
          </a:p>
          <a:p>
            <a:pPr marL="0" indent="0">
              <a:buNone/>
            </a:pPr>
            <a:endParaRPr lang="en-US" sz="2600" dirty="0">
              <a:cs typeface="Calibri"/>
            </a:endParaRPr>
          </a:p>
          <a:p>
            <a:pPr marL="0" indent="0">
              <a:buNone/>
            </a:pPr>
            <a:r>
              <a:rPr lang="en-US" sz="2600" dirty="0">
                <a:cs typeface="Calibri"/>
              </a:rPr>
              <a:t>Formal grievance/ complaints can help locals organize by showing that they are </a:t>
            </a:r>
            <a:r>
              <a:rPr lang="en-US" sz="2600" b="1" dirty="0">
                <a:cs typeface="Calibri"/>
              </a:rPr>
              <a:t>(valued) </a:t>
            </a:r>
            <a:r>
              <a:rPr lang="en-US" sz="2600" dirty="0">
                <a:cs typeface="Calibri"/>
              </a:rPr>
              <a:t>and your organization is capable and willing to take action </a:t>
            </a:r>
            <a:r>
              <a:rPr lang="en-US" sz="2600" b="1" dirty="0">
                <a:cs typeface="Calibri"/>
              </a:rPr>
              <a:t>(safety). </a:t>
            </a:r>
            <a:r>
              <a:rPr lang="en-US" sz="2600" dirty="0">
                <a:cs typeface="Calibri"/>
              </a:rPr>
              <a:t>A well-managed complaint process can transform dissatisfied members into well-informed members who can take action </a:t>
            </a:r>
            <a:r>
              <a:rPr lang="en-US" sz="2600" b="1" dirty="0">
                <a:cs typeface="Calibri"/>
              </a:rPr>
              <a:t>(agency). </a:t>
            </a:r>
          </a:p>
          <a:p>
            <a:pPr marL="0" indent="0">
              <a:buNone/>
            </a:pPr>
            <a:endParaRPr lang="en-US" sz="2600" dirty="0">
              <a:cs typeface="Calibri"/>
            </a:endParaRPr>
          </a:p>
          <a:p>
            <a:pPr marL="0" indent="0">
              <a:buNone/>
            </a:pPr>
            <a:r>
              <a:rPr lang="en-US" sz="2600" dirty="0">
                <a:cs typeface="Calibri"/>
              </a:rPr>
              <a:t>This reflects  core hierarchy of needs leading individuals and groups to self-actualization, the core of organizing.</a:t>
            </a:r>
          </a:p>
          <a:p>
            <a:endParaRPr lang="en-US" sz="2600" dirty="0">
              <a:cs typeface="Calibri"/>
            </a:endParaRPr>
          </a:p>
        </p:txBody>
      </p:sp>
    </p:spTree>
    <p:custDataLst>
      <p:tags r:id="rId1"/>
    </p:custDataLst>
    <p:extLst>
      <p:ext uri="{BB962C8B-B14F-4D97-AF65-F5344CB8AC3E}">
        <p14:creationId xmlns:p14="http://schemas.microsoft.com/office/powerpoint/2010/main" val="3892198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F1AF4E-CE62-B3A4-A1ED-D29DA0EAC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F6973-FC13-731E-1751-524DA9F80621}"/>
              </a:ext>
            </a:extLst>
          </p:cNvPr>
          <p:cNvSpPr>
            <a:spLocks noGrp="1"/>
          </p:cNvSpPr>
          <p:nvPr>
            <p:ph type="title"/>
          </p:nvPr>
        </p:nvSpPr>
        <p:spPr>
          <a:xfrm>
            <a:off x="1097280" y="286603"/>
            <a:ext cx="10058400" cy="1450757"/>
          </a:xfrm>
        </p:spPr>
        <p:txBody>
          <a:bodyPr>
            <a:normAutofit/>
          </a:bodyPr>
          <a:lstStyle/>
          <a:p>
            <a:r>
              <a:rPr lang="en-US" dirty="0">
                <a:latin typeface="+mn-lt"/>
              </a:rPr>
              <a:t>Let's All Talk – break out</a:t>
            </a:r>
          </a:p>
        </p:txBody>
      </p:sp>
      <p:graphicFrame>
        <p:nvGraphicFramePr>
          <p:cNvPr id="5" name="Content Placeholder 2">
            <a:extLst>
              <a:ext uri="{FF2B5EF4-FFF2-40B4-BE49-F238E27FC236}">
                <a16:creationId xmlns:a16="http://schemas.microsoft.com/office/drawing/2014/main" id="{26B0AA41-CA62-B40B-2A64-B7D16D817365}"/>
              </a:ext>
            </a:extLst>
          </p:cNvPr>
          <p:cNvGraphicFramePr>
            <a:graphicFrameLocks noGrp="1"/>
          </p:cNvGraphicFramePr>
          <p:nvPr>
            <p:ph idx="1"/>
            <p:extLst>
              <p:ext uri="{D42A27DB-BD31-4B8C-83A1-F6EECF244321}">
                <p14:modId xmlns:p14="http://schemas.microsoft.com/office/powerpoint/2010/main" val="1779445787"/>
              </p:ext>
            </p:extLst>
          </p:nvPr>
        </p:nvGraphicFramePr>
        <p:xfrm>
          <a:off x="1069504" y="1906299"/>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996411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F1AF4E-CE62-B3A4-A1ED-D29DA0EAC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F6973-FC13-731E-1751-524DA9F80621}"/>
              </a:ext>
            </a:extLst>
          </p:cNvPr>
          <p:cNvSpPr>
            <a:spLocks noGrp="1"/>
          </p:cNvSpPr>
          <p:nvPr>
            <p:ph type="title"/>
          </p:nvPr>
        </p:nvSpPr>
        <p:spPr>
          <a:xfrm>
            <a:off x="1097280" y="286603"/>
            <a:ext cx="10058400" cy="1450757"/>
          </a:xfrm>
        </p:spPr>
        <p:txBody>
          <a:bodyPr>
            <a:normAutofit/>
          </a:bodyPr>
          <a:lstStyle/>
          <a:p>
            <a:r>
              <a:rPr lang="en-US" dirty="0">
                <a:latin typeface="+mn-lt"/>
              </a:rPr>
              <a:t>Let's All Talk </a:t>
            </a:r>
            <a:r>
              <a:rPr lang="en-US">
                <a:latin typeface="+mn-lt"/>
              </a:rPr>
              <a:t>– Report out</a:t>
            </a:r>
            <a:endParaRPr lang="en-US" dirty="0">
              <a:latin typeface="+mn-lt"/>
            </a:endParaRPr>
          </a:p>
        </p:txBody>
      </p:sp>
      <p:graphicFrame>
        <p:nvGraphicFramePr>
          <p:cNvPr id="5" name="Content Placeholder 2">
            <a:extLst>
              <a:ext uri="{FF2B5EF4-FFF2-40B4-BE49-F238E27FC236}">
                <a16:creationId xmlns:a16="http://schemas.microsoft.com/office/drawing/2014/main" id="{26B0AA41-CA62-B40B-2A64-B7D16D817365}"/>
              </a:ext>
            </a:extLst>
          </p:cNvPr>
          <p:cNvGraphicFramePr>
            <a:graphicFrameLocks noGrp="1"/>
          </p:cNvGraphicFramePr>
          <p:nvPr>
            <p:ph idx="1"/>
          </p:nvPr>
        </p:nvGraphicFramePr>
        <p:xfrm>
          <a:off x="1069504" y="1906299"/>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269353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08818C-0254-8216-AC69-639E753E96EC}"/>
              </a:ext>
            </a:extLst>
          </p:cNvPr>
          <p:cNvSpPr txBox="1"/>
          <p:nvPr/>
        </p:nvSpPr>
        <p:spPr>
          <a:xfrm>
            <a:off x="612255" y="194615"/>
            <a:ext cx="4795025" cy="2585323"/>
          </a:xfrm>
          <a:prstGeom prst="rect">
            <a:avLst/>
          </a:prstGeom>
          <a:noFill/>
        </p:spPr>
        <p:txBody>
          <a:bodyPr wrap="square" rtlCol="0">
            <a:spAutoFit/>
          </a:bodyPr>
          <a:lstStyle/>
          <a:p>
            <a:r>
              <a:rPr lang="en-US" sz="5400" b="1" dirty="0"/>
              <a:t>Looking ahead to the next session:</a:t>
            </a:r>
          </a:p>
        </p:txBody>
      </p:sp>
      <p:sp>
        <p:nvSpPr>
          <p:cNvPr id="3" name="Title 1">
            <a:extLst>
              <a:ext uri="{FF2B5EF4-FFF2-40B4-BE49-F238E27FC236}">
                <a16:creationId xmlns:a16="http://schemas.microsoft.com/office/drawing/2014/main" id="{3F9BADE4-347A-B9DE-C928-24BAD132170E}"/>
              </a:ext>
            </a:extLst>
          </p:cNvPr>
          <p:cNvSpPr txBox="1">
            <a:spLocks/>
          </p:cNvSpPr>
          <p:nvPr/>
        </p:nvSpPr>
        <p:spPr>
          <a:xfrm>
            <a:off x="650966" y="3049197"/>
            <a:ext cx="5538044" cy="1081932"/>
          </a:xfrm>
          <a:prstGeom prst="rect">
            <a:avLst/>
          </a:prstGeom>
        </p:spPr>
        <p:txBody>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dirty="0"/>
              <a:t>Going Beyond Grievance and Formal Complaint</a:t>
            </a:r>
            <a:endParaRPr lang="en-US" i="1" dirty="0">
              <a:cs typeface="Calibri Light" panose="020F0302020204030204"/>
            </a:endParaRPr>
          </a:p>
        </p:txBody>
      </p:sp>
      <p:sp>
        <p:nvSpPr>
          <p:cNvPr id="4" name="Title 1">
            <a:extLst>
              <a:ext uri="{FF2B5EF4-FFF2-40B4-BE49-F238E27FC236}">
                <a16:creationId xmlns:a16="http://schemas.microsoft.com/office/drawing/2014/main" id="{039876F5-FF7A-E490-0E46-3D5BA87A2099}"/>
              </a:ext>
            </a:extLst>
          </p:cNvPr>
          <p:cNvSpPr txBox="1">
            <a:spLocks/>
          </p:cNvSpPr>
          <p:nvPr/>
        </p:nvSpPr>
        <p:spPr>
          <a:xfrm>
            <a:off x="650966" y="4573109"/>
            <a:ext cx="4862648" cy="1658874"/>
          </a:xfrm>
          <a:prstGeom prst="rect">
            <a:avLst/>
          </a:prstGeom>
        </p:spPr>
        <p:txBody>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457200" indent="-457200">
              <a:buFont typeface="Arial" panose="020B0604020202020204" pitchFamily="34" charset="0"/>
              <a:buChar char="•"/>
            </a:pPr>
            <a:r>
              <a:rPr lang="en-US" i="1" dirty="0"/>
              <a:t>Change theory</a:t>
            </a:r>
          </a:p>
          <a:p>
            <a:pPr marL="457200" indent="-457200">
              <a:buFont typeface="Arial" panose="020B0604020202020204" pitchFamily="34" charset="0"/>
              <a:buChar char="•"/>
            </a:pPr>
            <a:r>
              <a:rPr lang="en-US" i="1" dirty="0">
                <a:cs typeface="Calibri Light" panose="020F0302020204030204"/>
              </a:rPr>
              <a:t>Problem solving</a:t>
            </a:r>
          </a:p>
          <a:p>
            <a:pPr marL="457200" indent="-457200">
              <a:buFont typeface="Arial" panose="020B0604020202020204" pitchFamily="34" charset="0"/>
              <a:buChar char="•"/>
            </a:pPr>
            <a:r>
              <a:rPr lang="en-US" i="1" dirty="0">
                <a:cs typeface="Calibri Light" panose="020F0302020204030204"/>
              </a:rPr>
              <a:t>Members into leaders</a:t>
            </a:r>
          </a:p>
        </p:txBody>
      </p:sp>
    </p:spTree>
    <p:custDataLst>
      <p:tags r:id="rId1"/>
    </p:custDataLst>
    <p:extLst>
      <p:ext uri="{BB962C8B-B14F-4D97-AF65-F5344CB8AC3E}">
        <p14:creationId xmlns:p14="http://schemas.microsoft.com/office/powerpoint/2010/main" val="16157032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ERY" val="Lu90VgHd"/>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4.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7FCEF7-9964-4890-8B3D-891F20001933}">
  <ds:schemaRefs>
    <ds:schemaRef ds:uri="http://schemas.microsoft.com/sharepoint/v3/contenttype/forms"/>
  </ds:schemaRefs>
</ds:datastoreItem>
</file>

<file path=customXml/itemProps2.xml><?xml version="1.0" encoding="utf-8"?>
<ds:datastoreItem xmlns:ds="http://schemas.openxmlformats.org/officeDocument/2006/customXml" ds:itemID="{3071203B-176D-4B43-9DAA-B01E62DC4C5D}">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5C157650-5B2A-4087-9521-7A5E3BD6D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3163</TotalTime>
  <Words>2426</Words>
  <Application>Microsoft Office PowerPoint</Application>
  <PresentationFormat>Widescreen</PresentationFormat>
  <Paragraphs>366</Paragraphs>
  <Slides>41</Slides>
  <Notes>40</Notes>
  <HiddenSlides>0</HiddenSlides>
  <MMClips>0</MMClips>
  <ScaleCrop>false</ScaleCrop>
  <HeadingPairs>
    <vt:vector size="4" baseType="variant">
      <vt:variant>
        <vt:lpstr>Theme</vt:lpstr>
      </vt:variant>
      <vt:variant>
        <vt:i4>4</vt:i4>
      </vt:variant>
      <vt:variant>
        <vt:lpstr>Slide Titles</vt:lpstr>
      </vt:variant>
      <vt:variant>
        <vt:i4>41</vt:i4>
      </vt:variant>
    </vt:vector>
  </HeadingPairs>
  <TitlesOfParts>
    <vt:vector size="45" baseType="lpstr">
      <vt:lpstr>Ion</vt:lpstr>
      <vt:lpstr>1_Retrospect</vt:lpstr>
      <vt:lpstr>Facet</vt:lpstr>
      <vt:lpstr>Gallery</vt:lpstr>
      <vt:lpstr>Organizing through Advocacy</vt:lpstr>
      <vt:lpstr>Honoring This Space</vt:lpstr>
      <vt:lpstr>PowerPoint Presentation</vt:lpstr>
      <vt:lpstr>Three Session Agenda Overview </vt:lpstr>
      <vt:lpstr>Agenda Review - Today</vt:lpstr>
      <vt:lpstr>Where do you stand? </vt:lpstr>
      <vt:lpstr>PowerPoint Presentation</vt:lpstr>
      <vt:lpstr>PowerPoint Presentation</vt:lpstr>
      <vt:lpstr>Discussion</vt:lpstr>
      <vt:lpstr>What does it all mean? </vt:lpstr>
      <vt:lpstr>The Unorganized to Fighting Union Continuum </vt:lpstr>
      <vt:lpstr>Key Points</vt:lpstr>
      <vt:lpstr>Charles</vt:lpstr>
      <vt:lpstr>Disciplinary Meetings</vt:lpstr>
      <vt:lpstr>But what about Weingarten??</vt:lpstr>
      <vt:lpstr>Disciplinary Meeting Common Format</vt:lpstr>
      <vt:lpstr>If allegations can also lead to potential  criminal charges as well.. invoke Garrity Rights</vt:lpstr>
      <vt:lpstr>“Just Cause”   In some states, for termination,  “due process” [Loudermill rights] is the only process used</vt:lpstr>
      <vt:lpstr>  Grievance Processing</vt:lpstr>
      <vt:lpstr>Initial Concern Intake</vt:lpstr>
      <vt:lpstr>Analyze the Complaint</vt:lpstr>
      <vt:lpstr>How to Remedy?</vt:lpstr>
      <vt:lpstr>Writing the Grievance</vt:lpstr>
      <vt:lpstr>Grievance Statement</vt:lpstr>
      <vt:lpstr>Grievance Form Example (also in your resources)</vt:lpstr>
      <vt:lpstr>Tips for Processing Grievances</vt:lpstr>
      <vt:lpstr>Preparing for Hearings at all Grievance steps/levels</vt:lpstr>
      <vt:lpstr>Preparing for Hearings at all Grievance steps/levels</vt:lpstr>
      <vt:lpstr>Preparing for  School Board Hearings</vt:lpstr>
      <vt:lpstr>Opening Statement </vt:lpstr>
      <vt:lpstr>A GOOD OPENING STATEMENT: </vt:lpstr>
      <vt:lpstr>A GOOD OPENING STATEMENT: </vt:lpstr>
      <vt:lpstr>A GOOD OPENING STATEMENT: </vt:lpstr>
      <vt:lpstr>Union Witnesses  (Direct Examination) </vt:lpstr>
      <vt:lpstr>District’s Witnesses (Cross Examination)</vt:lpstr>
      <vt:lpstr>ENTERING DOCUMENTS INTO EVIDENCE</vt:lpstr>
      <vt:lpstr>Key Concepts of Formal Advocacy</vt:lpstr>
      <vt:lpstr>Advocating inside vs outside the 4-corners of the Grievance</vt:lpstr>
      <vt:lpstr>Let's All Talk – break out</vt:lpstr>
      <vt:lpstr>Let's All Talk – Report out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Williams, Chad</cp:lastModifiedBy>
  <cp:revision>15</cp:revision>
  <dcterms:created xsi:type="dcterms:W3CDTF">2019-01-14T01:30:31Z</dcterms:created>
  <dcterms:modified xsi:type="dcterms:W3CDTF">2024-04-30T14:21:28Z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3FC6B0E1-5E4E-464C-9A53-40FCB59D6D91</vt:lpwstr>
  </property>
  <property fmtid="{D5CDD505-2E9C-101B-9397-08002B2CF9AE}" pid="4" name="ArticulatePath">
    <vt:lpwstr>https://mea4-my.sharepoint.com/personal/cwilliams_mea_org/Documents/Documents/NEA work/UniServ Academy/UniServ Academy Trainings/Organizing and Advocacy/Orignial F2F Presentations/00 Day 1 Organizing through Advocacy</vt:lpwstr>
  </property>
  <property fmtid="{D5CDD505-2E9C-101B-9397-08002B2CF9AE}" pid="5" name="MediaServiceImageTags">
    <vt:lpwstr/>
  </property>
</Properties>
</file>