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4.xml" ContentType="application/vnd.openxmlformats-officedocument.presentationml.tags+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0.xml" ContentType="application/vnd.openxmlformats-officedocument.presentationml.tags+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21.xml" ContentType="application/vnd.openxmlformats-officedocument.presentationml.tags+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22.xml" ContentType="application/vnd.openxmlformats-officedocument.presentationml.tags+xml"/>
  <Override PartName="/ppt/notesSlides/notesSlide2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Lst>
  <p:notesMasterIdLst>
    <p:notesMasterId r:id="rId46"/>
  </p:notesMasterIdLst>
  <p:handoutMasterIdLst>
    <p:handoutMasterId r:id="rId47"/>
  </p:handoutMasterIdLst>
  <p:sldIdLst>
    <p:sldId id="1167" r:id="rId5"/>
    <p:sldId id="1219" r:id="rId6"/>
    <p:sldId id="303" r:id="rId7"/>
    <p:sldId id="1170" r:id="rId8"/>
    <p:sldId id="263" r:id="rId9"/>
    <p:sldId id="1382" r:id="rId10"/>
    <p:sldId id="1455" r:id="rId11"/>
    <p:sldId id="1490" r:id="rId12"/>
    <p:sldId id="1491" r:id="rId13"/>
    <p:sldId id="1492" r:id="rId14"/>
    <p:sldId id="1458" r:id="rId15"/>
    <p:sldId id="1457" r:id="rId16"/>
    <p:sldId id="1293" r:id="rId17"/>
    <p:sldId id="1456" r:id="rId18"/>
    <p:sldId id="1394" r:id="rId19"/>
    <p:sldId id="1302" r:id="rId20"/>
    <p:sldId id="1347" r:id="rId21"/>
    <p:sldId id="1363" r:id="rId22"/>
    <p:sldId id="1350" r:id="rId23"/>
    <p:sldId id="1489" r:id="rId24"/>
    <p:sldId id="1352" r:id="rId25"/>
    <p:sldId id="1436" r:id="rId26"/>
    <p:sldId id="1437" r:id="rId27"/>
    <p:sldId id="1438" r:id="rId28"/>
    <p:sldId id="1445" r:id="rId29"/>
    <p:sldId id="1402" r:id="rId30"/>
    <p:sldId id="1462" r:id="rId31"/>
    <p:sldId id="1396" r:id="rId32"/>
    <p:sldId id="1301" r:id="rId33"/>
    <p:sldId id="1313" r:id="rId34"/>
    <p:sldId id="1365" r:id="rId35"/>
    <p:sldId id="1398" r:id="rId36"/>
    <p:sldId id="1376" r:id="rId37"/>
    <p:sldId id="1378" r:id="rId38"/>
    <p:sldId id="1369" r:id="rId39"/>
    <p:sldId id="1310" r:id="rId40"/>
    <p:sldId id="1385" r:id="rId41"/>
    <p:sldId id="1319" r:id="rId42"/>
    <p:sldId id="1326" r:id="rId43"/>
    <p:sldId id="1357" r:id="rId44"/>
    <p:sldId id="1461" r:id="rId45"/>
  </p:sldIdLst>
  <p:sldSz cx="12192000" cy="6858000"/>
  <p:notesSz cx="6858000" cy="9144000"/>
  <p:custDataLst>
    <p:tags r:id="rId4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4DD7ED-93B7-4918-A4C1-07D4B83560F8}" v="12" dt="2024-04-29T20:58:05.8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5645" autoAdjust="0"/>
    <p:restoredTop sz="77010" autoAdjust="0"/>
  </p:normalViewPr>
  <p:slideViewPr>
    <p:cSldViewPr snapToGrid="0">
      <p:cViewPr varScale="1">
        <p:scale>
          <a:sx n="66" d="100"/>
          <a:sy n="66" d="100"/>
        </p:scale>
        <p:origin x="360" y="4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gs" Target="tags/tag1.xml"/><Relationship Id="rId8" Type="http://schemas.openxmlformats.org/officeDocument/2006/relationships/slide" Target="slides/slide4.xml"/><Relationship Id="rId5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Chad" userId="1bcb7dee-f052-467d-9754-a4d21caaa79d" providerId="ADAL" clId="{80A3F958-B296-495B-A89B-05B766114ABC}"/>
    <pc:docChg chg="undo custSel addSld delSld modSld sldOrd delMainMaster modMainMaster replTag delTag">
      <pc:chgData name="Williams, Chad" userId="1bcb7dee-f052-467d-9754-a4d21caaa79d" providerId="ADAL" clId="{80A3F958-B296-495B-A89B-05B766114ABC}" dt="2024-04-15T20:20:30.442" v="3547"/>
      <pc:docMkLst>
        <pc:docMk/>
      </pc:docMkLst>
      <pc:sldChg chg="modSp mod replTag delTag">
        <pc:chgData name="Williams, Chad" userId="1bcb7dee-f052-467d-9754-a4d21caaa79d" providerId="ADAL" clId="{80A3F958-B296-495B-A89B-05B766114ABC}" dt="2024-04-15T14:29:15.404" v="2646"/>
        <pc:sldMkLst>
          <pc:docMk/>
          <pc:sldMk cId="611677144" sldId="263"/>
        </pc:sldMkLst>
        <pc:spChg chg="mod">
          <ac:chgData name="Williams, Chad" userId="1bcb7dee-f052-467d-9754-a4d21caaa79d" providerId="ADAL" clId="{80A3F958-B296-495B-A89B-05B766114ABC}" dt="2024-04-14T17:37:23.266" v="2382" actId="20577"/>
          <ac:spMkLst>
            <pc:docMk/>
            <pc:sldMk cId="611677144" sldId="263"/>
            <ac:spMk id="4" creationId="{E6F12D71-392D-8E2B-1C21-087E86B56BF9}"/>
          </ac:spMkLst>
        </pc:spChg>
      </pc:sldChg>
      <pc:sldChg chg="replTag delTag">
        <pc:chgData name="Williams, Chad" userId="1bcb7dee-f052-467d-9754-a4d21caaa79d" providerId="ADAL" clId="{80A3F958-B296-495B-A89B-05B766114ABC}" dt="2024-04-15T14:25:06.188" v="2642"/>
        <pc:sldMkLst>
          <pc:docMk/>
          <pc:sldMk cId="1993097925" sldId="303"/>
        </pc:sldMkLst>
      </pc:sldChg>
      <pc:sldChg chg="addSp modSp mod replTag delTag">
        <pc:chgData name="Williams, Chad" userId="1bcb7dee-f052-467d-9754-a4d21caaa79d" providerId="ADAL" clId="{80A3F958-B296-495B-A89B-05B766114ABC}" dt="2024-04-15T17:33:52.382" v="3365"/>
        <pc:sldMkLst>
          <pc:docMk/>
          <pc:sldMk cId="2909103967" sldId="1167"/>
        </pc:sldMkLst>
        <pc:spChg chg="mod">
          <ac:chgData name="Williams, Chad" userId="1bcb7dee-f052-467d-9754-a4d21caaa79d" providerId="ADAL" clId="{80A3F958-B296-495B-A89B-05B766114ABC}" dt="2024-04-14T00:16:08.631" v="1734" actId="1076"/>
          <ac:spMkLst>
            <pc:docMk/>
            <pc:sldMk cId="2909103967" sldId="1167"/>
            <ac:spMk id="2" creationId="{530CE6FB-546D-4876-B3DF-472A9EDAF445}"/>
          </ac:spMkLst>
        </pc:spChg>
        <pc:spChg chg="mod">
          <ac:chgData name="Williams, Chad" userId="1bcb7dee-f052-467d-9754-a4d21caaa79d" providerId="ADAL" clId="{80A3F958-B296-495B-A89B-05B766114ABC}" dt="2024-04-14T00:17:05.787" v="1768" actId="114"/>
          <ac:spMkLst>
            <pc:docMk/>
            <pc:sldMk cId="2909103967" sldId="1167"/>
            <ac:spMk id="3" creationId="{A61C28F8-0C3C-43D2-B3D9-2BAE37A5EFA8}"/>
          </ac:spMkLst>
        </pc:spChg>
        <pc:spChg chg="add mod">
          <ac:chgData name="Williams, Chad" userId="1bcb7dee-f052-467d-9754-a4d21caaa79d" providerId="ADAL" clId="{80A3F958-B296-495B-A89B-05B766114ABC}" dt="2024-04-15T00:04:48.405" v="2410" actId="1076"/>
          <ac:spMkLst>
            <pc:docMk/>
            <pc:sldMk cId="2909103967" sldId="1167"/>
            <ac:spMk id="4" creationId="{0F636607-CB8D-1F49-BAAC-B06D46616EEA}"/>
          </ac:spMkLst>
        </pc:spChg>
        <pc:spChg chg="add mod">
          <ac:chgData name="Williams, Chad" userId="1bcb7dee-f052-467d-9754-a4d21caaa79d" providerId="ADAL" clId="{80A3F958-B296-495B-A89B-05B766114ABC}" dt="2024-04-15T00:06:18.180" v="2480" actId="20577"/>
          <ac:spMkLst>
            <pc:docMk/>
            <pc:sldMk cId="2909103967" sldId="1167"/>
            <ac:spMk id="5" creationId="{8E808E5E-8D64-0025-8E41-5458D7CF104D}"/>
          </ac:spMkLst>
        </pc:spChg>
      </pc:sldChg>
      <pc:sldChg chg="modSp mod ord replTag delTag">
        <pc:chgData name="Williams, Chad" userId="1bcb7dee-f052-467d-9754-a4d21caaa79d" providerId="ADAL" clId="{80A3F958-B296-495B-A89B-05B766114ABC}" dt="2024-04-15T17:49:46.508" v="3474"/>
        <pc:sldMkLst>
          <pc:docMk/>
          <pc:sldMk cId="3007469332" sldId="1170"/>
        </pc:sldMkLst>
        <pc:spChg chg="mod">
          <ac:chgData name="Williams, Chad" userId="1bcb7dee-f052-467d-9754-a4d21caaa79d" providerId="ADAL" clId="{80A3F958-B296-495B-A89B-05B766114ABC}" dt="2024-04-14T17:35:36.267" v="2282" actId="400"/>
          <ac:spMkLst>
            <pc:docMk/>
            <pc:sldMk cId="3007469332" sldId="1170"/>
            <ac:spMk id="5" creationId="{E90F637A-28BF-4A83-9C2E-79664D85C545}"/>
          </ac:spMkLst>
        </pc:spChg>
      </pc:sldChg>
      <pc:sldChg chg="del replTag">
        <pc:chgData name="Williams, Chad" userId="1bcb7dee-f052-467d-9754-a4d21caaa79d" providerId="ADAL" clId="{80A3F958-B296-495B-A89B-05B766114ABC}" dt="2024-04-01T15:17:56.853" v="158" actId="47"/>
        <pc:sldMkLst>
          <pc:docMk/>
          <pc:sldMk cId="3363888309" sldId="1173"/>
        </pc:sldMkLst>
      </pc:sldChg>
      <pc:sldChg chg="del replTag">
        <pc:chgData name="Williams, Chad" userId="1bcb7dee-f052-467d-9754-a4d21caaa79d" providerId="ADAL" clId="{80A3F958-B296-495B-A89B-05B766114ABC}" dt="2024-04-01T15:14:25.544" v="50" actId="47"/>
        <pc:sldMkLst>
          <pc:docMk/>
          <pc:sldMk cId="3863710315" sldId="1174"/>
        </pc:sldMkLst>
      </pc:sldChg>
      <pc:sldChg chg="del replTag">
        <pc:chgData name="Williams, Chad" userId="1bcb7dee-f052-467d-9754-a4d21caaa79d" providerId="ADAL" clId="{80A3F958-B296-495B-A89B-05B766114ABC}" dt="2024-04-14T00:15:06.437" v="1559" actId="47"/>
        <pc:sldMkLst>
          <pc:docMk/>
          <pc:sldMk cId="1857470288" sldId="1180"/>
        </pc:sldMkLst>
      </pc:sldChg>
      <pc:sldChg chg="add replTag delTag">
        <pc:chgData name="Williams, Chad" userId="1bcb7dee-f052-467d-9754-a4d21caaa79d" providerId="ADAL" clId="{80A3F958-B296-495B-A89B-05B766114ABC}" dt="2024-04-15T14:23:01.055" v="2640"/>
        <pc:sldMkLst>
          <pc:docMk/>
          <pc:sldMk cId="4283063015" sldId="1219"/>
        </pc:sldMkLst>
      </pc:sldChg>
      <pc:sldChg chg="del replTag">
        <pc:chgData name="Williams, Chad" userId="1bcb7dee-f052-467d-9754-a4d21caaa79d" providerId="ADAL" clId="{80A3F958-B296-495B-A89B-05B766114ABC}" dt="2024-04-01T15:14:25.544" v="50" actId="47"/>
        <pc:sldMkLst>
          <pc:docMk/>
          <pc:sldMk cId="3647588481" sldId="1286"/>
        </pc:sldMkLst>
      </pc:sldChg>
      <pc:sldChg chg="del replTag delTag">
        <pc:chgData name="Williams, Chad" userId="1bcb7dee-f052-467d-9754-a4d21caaa79d" providerId="ADAL" clId="{80A3F958-B296-495B-A89B-05B766114ABC}" dt="2024-04-01T15:14:25.544" v="50" actId="47"/>
        <pc:sldMkLst>
          <pc:docMk/>
          <pc:sldMk cId="2955467468" sldId="1288"/>
        </pc:sldMkLst>
      </pc:sldChg>
      <pc:sldChg chg="del replTag delTag">
        <pc:chgData name="Williams, Chad" userId="1bcb7dee-f052-467d-9754-a4d21caaa79d" providerId="ADAL" clId="{80A3F958-B296-495B-A89B-05B766114ABC}" dt="2024-04-01T15:18:29.734" v="182" actId="47"/>
        <pc:sldMkLst>
          <pc:docMk/>
          <pc:sldMk cId="59204260" sldId="1292"/>
        </pc:sldMkLst>
      </pc:sldChg>
      <pc:sldChg chg="modSp mod replTag delTag">
        <pc:chgData name="Williams, Chad" userId="1bcb7dee-f052-467d-9754-a4d21caaa79d" providerId="ADAL" clId="{80A3F958-B296-495B-A89B-05B766114ABC}" dt="2024-04-15T14:31:37.453" v="2656"/>
        <pc:sldMkLst>
          <pc:docMk/>
          <pc:sldMk cId="4117186477" sldId="1293"/>
        </pc:sldMkLst>
        <pc:spChg chg="mod">
          <ac:chgData name="Williams, Chad" userId="1bcb7dee-f052-467d-9754-a4d21caaa79d" providerId="ADAL" clId="{80A3F958-B296-495B-A89B-05B766114ABC}" dt="2024-04-14T00:15:40.913" v="1715" actId="27636"/>
          <ac:spMkLst>
            <pc:docMk/>
            <pc:sldMk cId="4117186477" sldId="1293"/>
            <ac:spMk id="4" creationId="{00000000-0000-0000-0000-000000000000}"/>
          </ac:spMkLst>
        </pc:spChg>
      </pc:sldChg>
      <pc:sldChg chg="modSp mod replTag delTag">
        <pc:chgData name="Williams, Chad" userId="1bcb7dee-f052-467d-9754-a4d21caaa79d" providerId="ADAL" clId="{80A3F958-B296-495B-A89B-05B766114ABC}" dt="2024-04-15T17:43:52.456" v="3426"/>
        <pc:sldMkLst>
          <pc:docMk/>
          <pc:sldMk cId="2993009375" sldId="1301"/>
        </pc:sldMkLst>
        <pc:spChg chg="mod">
          <ac:chgData name="Williams, Chad" userId="1bcb7dee-f052-467d-9754-a4d21caaa79d" providerId="ADAL" clId="{80A3F958-B296-495B-A89B-05B766114ABC}" dt="2024-04-14T17:28:17.301" v="2117" actId="122"/>
          <ac:spMkLst>
            <pc:docMk/>
            <pc:sldMk cId="2993009375" sldId="1301"/>
            <ac:spMk id="4" creationId="{00000000-0000-0000-0000-000000000000}"/>
          </ac:spMkLst>
        </pc:spChg>
        <pc:spChg chg="mod">
          <ac:chgData name="Williams, Chad" userId="1bcb7dee-f052-467d-9754-a4d21caaa79d" providerId="ADAL" clId="{80A3F958-B296-495B-A89B-05B766114ABC}" dt="2024-04-14T17:28:30.536" v="2119" actId="1076"/>
          <ac:spMkLst>
            <pc:docMk/>
            <pc:sldMk cId="2993009375" sldId="1301"/>
            <ac:spMk id="131075" creationId="{00000000-0000-0000-0000-000000000000}"/>
          </ac:spMkLst>
        </pc:spChg>
      </pc:sldChg>
      <pc:sldChg chg="modSp mod ord replTag delTag">
        <pc:chgData name="Williams, Chad" userId="1bcb7dee-f052-467d-9754-a4d21caaa79d" providerId="ADAL" clId="{80A3F958-B296-495B-A89B-05B766114ABC}" dt="2024-04-15T15:31:43.746" v="3203"/>
        <pc:sldMkLst>
          <pc:docMk/>
          <pc:sldMk cId="3573820150" sldId="1302"/>
        </pc:sldMkLst>
        <pc:spChg chg="mod">
          <ac:chgData name="Williams, Chad" userId="1bcb7dee-f052-467d-9754-a4d21caaa79d" providerId="ADAL" clId="{80A3F958-B296-495B-A89B-05B766114ABC}" dt="2024-04-14T16:47:56.956" v="1785" actId="1076"/>
          <ac:spMkLst>
            <pc:docMk/>
            <pc:sldMk cId="3573820150" sldId="1302"/>
            <ac:spMk id="2" creationId="{00000000-0000-0000-0000-000000000000}"/>
          </ac:spMkLst>
        </pc:spChg>
        <pc:spChg chg="mod">
          <ac:chgData name="Williams, Chad" userId="1bcb7dee-f052-467d-9754-a4d21caaa79d" providerId="ADAL" clId="{80A3F958-B296-495B-A89B-05B766114ABC}" dt="2024-04-14T16:47:49.121" v="1784" actId="1076"/>
          <ac:spMkLst>
            <pc:docMk/>
            <pc:sldMk cId="3573820150" sldId="1302"/>
            <ac:spMk id="3" creationId="{00000000-0000-0000-0000-000000000000}"/>
          </ac:spMkLst>
        </pc:spChg>
      </pc:sldChg>
      <pc:sldChg chg="modSp del mod replTag delTag">
        <pc:chgData name="Williams, Chad" userId="1bcb7dee-f052-467d-9754-a4d21caaa79d" providerId="ADAL" clId="{80A3F958-B296-495B-A89B-05B766114ABC}" dt="2024-04-01T15:55:24.389" v="1049" actId="47"/>
        <pc:sldMkLst>
          <pc:docMk/>
          <pc:sldMk cId="602948795" sldId="1304"/>
        </pc:sldMkLst>
        <pc:spChg chg="mod">
          <ac:chgData name="Williams, Chad" userId="1bcb7dee-f052-467d-9754-a4d21caaa79d" providerId="ADAL" clId="{80A3F958-B296-495B-A89B-05B766114ABC}" dt="2024-04-01T15:51:14.813" v="945" actId="20577"/>
          <ac:spMkLst>
            <pc:docMk/>
            <pc:sldMk cId="602948795" sldId="1304"/>
            <ac:spMk id="175" creationId="{CDCFB456-2D91-BFE0-E0F4-B5134AAC0CA6}"/>
          </ac:spMkLst>
        </pc:spChg>
      </pc:sldChg>
      <pc:sldChg chg="modSp mod replTag delTag modNotesTx">
        <pc:chgData name="Williams, Chad" userId="1bcb7dee-f052-467d-9754-a4d21caaa79d" providerId="ADAL" clId="{80A3F958-B296-495B-A89B-05B766114ABC}" dt="2024-04-15T18:09:30.830" v="3531"/>
        <pc:sldMkLst>
          <pc:docMk/>
          <pc:sldMk cId="3968629906" sldId="1310"/>
        </pc:sldMkLst>
        <pc:spChg chg="mod">
          <ac:chgData name="Williams, Chad" userId="1bcb7dee-f052-467d-9754-a4d21caaa79d" providerId="ADAL" clId="{80A3F958-B296-495B-A89B-05B766114ABC}" dt="2024-04-14T17:31:55.581" v="2203" actId="403"/>
          <ac:spMkLst>
            <pc:docMk/>
            <pc:sldMk cId="3968629906" sldId="1310"/>
            <ac:spMk id="71682" creationId="{00000000-0000-0000-0000-000000000000}"/>
          </ac:spMkLst>
        </pc:spChg>
        <pc:spChg chg="mod">
          <ac:chgData name="Williams, Chad" userId="1bcb7dee-f052-467d-9754-a4d21caaa79d" providerId="ADAL" clId="{80A3F958-B296-495B-A89B-05B766114ABC}" dt="2024-04-14T17:31:37.990" v="2199" actId="404"/>
          <ac:spMkLst>
            <pc:docMk/>
            <pc:sldMk cId="3968629906" sldId="1310"/>
            <ac:spMk id="88067" creationId="{00000000-0000-0000-0000-000000000000}"/>
          </ac:spMkLst>
        </pc:spChg>
      </pc:sldChg>
      <pc:sldChg chg="modSp mod replTag delTag">
        <pc:chgData name="Williams, Chad" userId="1bcb7dee-f052-467d-9754-a4d21caaa79d" providerId="ADAL" clId="{80A3F958-B296-495B-A89B-05B766114ABC}" dt="2024-04-15T17:44:00.657" v="3428"/>
        <pc:sldMkLst>
          <pc:docMk/>
          <pc:sldMk cId="3366039985" sldId="1313"/>
        </pc:sldMkLst>
        <pc:spChg chg="mod">
          <ac:chgData name="Williams, Chad" userId="1bcb7dee-f052-467d-9754-a4d21caaa79d" providerId="ADAL" clId="{80A3F958-B296-495B-A89B-05B766114ABC}" dt="2024-04-14T17:28:56.956" v="2128" actId="1076"/>
          <ac:spMkLst>
            <pc:docMk/>
            <pc:sldMk cId="3366039985" sldId="1313"/>
            <ac:spMk id="4" creationId="{00000000-0000-0000-0000-000000000000}"/>
          </ac:spMkLst>
        </pc:spChg>
        <pc:spChg chg="mod">
          <ac:chgData name="Williams, Chad" userId="1bcb7dee-f052-467d-9754-a4d21caaa79d" providerId="ADAL" clId="{80A3F958-B296-495B-A89B-05B766114ABC}" dt="2024-04-14T17:28:44.540" v="2125" actId="1076"/>
          <ac:spMkLst>
            <pc:docMk/>
            <pc:sldMk cId="3366039985" sldId="1313"/>
            <ac:spMk id="131075" creationId="{00000000-0000-0000-0000-000000000000}"/>
          </ac:spMkLst>
        </pc:spChg>
      </pc:sldChg>
      <pc:sldChg chg="modSp mod replTag delTag">
        <pc:chgData name="Williams, Chad" userId="1bcb7dee-f052-467d-9754-a4d21caaa79d" providerId="ADAL" clId="{80A3F958-B296-495B-A89B-05B766114ABC}" dt="2024-04-15T18:15:04.382" v="3537"/>
        <pc:sldMkLst>
          <pc:docMk/>
          <pc:sldMk cId="4115040205" sldId="1319"/>
        </pc:sldMkLst>
        <pc:spChg chg="mod">
          <ac:chgData name="Williams, Chad" userId="1bcb7dee-f052-467d-9754-a4d21caaa79d" providerId="ADAL" clId="{80A3F958-B296-495B-A89B-05B766114ABC}" dt="2024-04-14T17:32:45.559" v="2225" actId="1076"/>
          <ac:spMkLst>
            <pc:docMk/>
            <pc:sldMk cId="4115040205" sldId="1319"/>
            <ac:spMk id="2" creationId="{FBAE8C57-D9AC-4DCB-B4AE-DE044EEC1AA4}"/>
          </ac:spMkLst>
        </pc:spChg>
        <pc:spChg chg="mod">
          <ac:chgData name="Williams, Chad" userId="1bcb7dee-f052-467d-9754-a4d21caaa79d" providerId="ADAL" clId="{80A3F958-B296-495B-A89B-05B766114ABC}" dt="2024-04-14T00:15:41.066" v="1725" actId="27636"/>
          <ac:spMkLst>
            <pc:docMk/>
            <pc:sldMk cId="4115040205" sldId="1319"/>
            <ac:spMk id="3" creationId="{9D48BD96-BC17-4F41-9AF5-54B46A533EC6}"/>
          </ac:spMkLst>
        </pc:spChg>
      </pc:sldChg>
      <pc:sldChg chg="delSp modSp mod replTag delTag">
        <pc:chgData name="Williams, Chad" userId="1bcb7dee-f052-467d-9754-a4d21caaa79d" providerId="ADAL" clId="{80A3F958-B296-495B-A89B-05B766114ABC}" dt="2024-04-15T20:20:30.442" v="3547"/>
        <pc:sldMkLst>
          <pc:docMk/>
          <pc:sldMk cId="3404339048" sldId="1326"/>
        </pc:sldMkLst>
        <pc:spChg chg="mod">
          <ac:chgData name="Williams, Chad" userId="1bcb7dee-f052-467d-9754-a4d21caaa79d" providerId="ADAL" clId="{80A3F958-B296-495B-A89B-05B766114ABC}" dt="2024-04-14T17:33:12.589" v="2240" actId="1076"/>
          <ac:spMkLst>
            <pc:docMk/>
            <pc:sldMk cId="3404339048" sldId="1326"/>
            <ac:spMk id="2" creationId="{7E681E87-5E3C-4CDE-99D5-2EDFD44052BC}"/>
          </ac:spMkLst>
        </pc:spChg>
        <pc:spChg chg="mod">
          <ac:chgData name="Williams, Chad" userId="1bcb7dee-f052-467d-9754-a4d21caaa79d" providerId="ADAL" clId="{80A3F958-B296-495B-A89B-05B766114ABC}" dt="2024-04-14T17:33:29.617" v="2243" actId="1076"/>
          <ac:spMkLst>
            <pc:docMk/>
            <pc:sldMk cId="3404339048" sldId="1326"/>
            <ac:spMk id="3" creationId="{1626D2E9-5AF5-4D05-98DA-57F795A8AE70}"/>
          </ac:spMkLst>
        </pc:spChg>
        <pc:picChg chg="del">
          <ac:chgData name="Williams, Chad" userId="1bcb7dee-f052-467d-9754-a4d21caaa79d" providerId="ADAL" clId="{80A3F958-B296-495B-A89B-05B766114ABC}" dt="2024-04-14T17:32:54.318" v="2232" actId="478"/>
          <ac:picMkLst>
            <pc:docMk/>
            <pc:sldMk cId="3404339048" sldId="1326"/>
            <ac:picMk id="10242" creationId="{BE559CB4-CC0C-4E57-A306-6AF5B8BE73EB}"/>
          </ac:picMkLst>
        </pc:picChg>
      </pc:sldChg>
      <pc:sldChg chg="addSp delSp modSp add mod replTag delTag">
        <pc:chgData name="Williams, Chad" userId="1bcb7dee-f052-467d-9754-a4d21caaa79d" providerId="ADAL" clId="{80A3F958-B296-495B-A89B-05B766114ABC}" dt="2024-04-15T15:31:52.123" v="3205"/>
        <pc:sldMkLst>
          <pc:docMk/>
          <pc:sldMk cId="1861049350" sldId="1347"/>
        </pc:sldMkLst>
        <pc:spChg chg="mod">
          <ac:chgData name="Williams, Chad" userId="1bcb7dee-f052-467d-9754-a4d21caaa79d" providerId="ADAL" clId="{80A3F958-B296-495B-A89B-05B766114ABC}" dt="2024-04-14T16:49:58.862" v="1830" actId="27636"/>
          <ac:spMkLst>
            <pc:docMk/>
            <pc:sldMk cId="1861049350" sldId="1347"/>
            <ac:spMk id="3" creationId="{2A3B04FB-3389-8912-0290-2C73F63A58FD}"/>
          </ac:spMkLst>
        </pc:spChg>
        <pc:spChg chg="del mod">
          <ac:chgData name="Williams, Chad" userId="1bcb7dee-f052-467d-9754-a4d21caaa79d" providerId="ADAL" clId="{80A3F958-B296-495B-A89B-05B766114ABC}" dt="2024-04-14T16:48:34.288" v="1805" actId="478"/>
          <ac:spMkLst>
            <pc:docMk/>
            <pc:sldMk cId="1861049350" sldId="1347"/>
            <ac:spMk id="4" creationId="{0BBD3454-0C44-3A4D-B6DB-973B893183F9}"/>
          </ac:spMkLst>
        </pc:spChg>
        <pc:spChg chg="add mod">
          <ac:chgData name="Williams, Chad" userId="1bcb7dee-f052-467d-9754-a4d21caaa79d" providerId="ADAL" clId="{80A3F958-B296-495B-A89B-05B766114ABC}" dt="2024-04-14T16:50:26.527" v="1854" actId="20577"/>
          <ac:spMkLst>
            <pc:docMk/>
            <pc:sldMk cId="1861049350" sldId="1347"/>
            <ac:spMk id="5" creationId="{D85B19E9-5625-16D4-4296-640DD778B7A1}"/>
          </ac:spMkLst>
        </pc:spChg>
        <pc:picChg chg="mod">
          <ac:chgData name="Williams, Chad" userId="1bcb7dee-f052-467d-9754-a4d21caaa79d" providerId="ADAL" clId="{80A3F958-B296-495B-A89B-05B766114ABC}" dt="2024-04-14T16:49:33.652" v="1823" actId="1076"/>
          <ac:picMkLst>
            <pc:docMk/>
            <pc:sldMk cId="1861049350" sldId="1347"/>
            <ac:picMk id="2" creationId="{CE53D0A6-99C9-ADC8-765A-BC6E7E318C66}"/>
          </ac:picMkLst>
        </pc:picChg>
      </pc:sldChg>
      <pc:sldChg chg="delSp modSp add mod replTag delTag">
        <pc:chgData name="Williams, Chad" userId="1bcb7dee-f052-467d-9754-a4d21caaa79d" providerId="ADAL" clId="{80A3F958-B296-495B-A89B-05B766114ABC}" dt="2024-04-15T15:32:09.131" v="3209"/>
        <pc:sldMkLst>
          <pc:docMk/>
          <pc:sldMk cId="605496386" sldId="1350"/>
        </pc:sldMkLst>
        <pc:spChg chg="mod">
          <ac:chgData name="Williams, Chad" userId="1bcb7dee-f052-467d-9754-a4d21caaa79d" providerId="ADAL" clId="{80A3F958-B296-495B-A89B-05B766114ABC}" dt="2024-04-14T16:51:37.959" v="1873" actId="14100"/>
          <ac:spMkLst>
            <pc:docMk/>
            <pc:sldMk cId="605496386" sldId="1350"/>
            <ac:spMk id="2" creationId="{37E798A7-6CFA-2402-8CBC-AC0C6416E979}"/>
          </ac:spMkLst>
        </pc:spChg>
        <pc:spChg chg="del mod">
          <ac:chgData name="Williams, Chad" userId="1bcb7dee-f052-467d-9754-a4d21caaa79d" providerId="ADAL" clId="{80A3F958-B296-495B-A89B-05B766114ABC}" dt="2024-04-14T16:51:32.548" v="1872" actId="478"/>
          <ac:spMkLst>
            <pc:docMk/>
            <pc:sldMk cId="605496386" sldId="1350"/>
            <ac:spMk id="3" creationId="{1A47C51C-6DB4-52E0-9B23-CF4813D1DFF0}"/>
          </ac:spMkLst>
        </pc:spChg>
        <pc:graphicFrameChg chg="mod">
          <ac:chgData name="Williams, Chad" userId="1bcb7dee-f052-467d-9754-a4d21caaa79d" providerId="ADAL" clId="{80A3F958-B296-495B-A89B-05B766114ABC}" dt="2024-04-14T16:52:13.614" v="1916" actId="1035"/>
          <ac:graphicFrameMkLst>
            <pc:docMk/>
            <pc:sldMk cId="605496386" sldId="1350"/>
            <ac:graphicFrameMk id="30" creationId="{624C029F-818E-0C0C-C499-F99DD2F5D403}"/>
          </ac:graphicFrameMkLst>
        </pc:graphicFrameChg>
        <pc:inkChg chg="del mod">
          <ac:chgData name="Williams, Chad" userId="1bcb7dee-f052-467d-9754-a4d21caaa79d" providerId="ADAL" clId="{80A3F958-B296-495B-A89B-05B766114ABC}" dt="2024-04-14T16:52:02.240" v="1894" actId="478"/>
          <ac:inkMkLst>
            <pc:docMk/>
            <pc:sldMk cId="605496386" sldId="1350"/>
            <ac:inkMk id="18" creationId="{8C229408-EFD6-5DD4-0006-00814D5D43ED}"/>
          </ac:inkMkLst>
        </pc:inkChg>
        <pc:inkChg chg="del mod">
          <ac:chgData name="Williams, Chad" userId="1bcb7dee-f052-467d-9754-a4d21caaa79d" providerId="ADAL" clId="{80A3F958-B296-495B-A89B-05B766114ABC}" dt="2024-04-14T16:52:02.240" v="1894" actId="478"/>
          <ac:inkMkLst>
            <pc:docMk/>
            <pc:sldMk cId="605496386" sldId="1350"/>
            <ac:inkMk id="118" creationId="{999B829A-C172-1E64-8706-B8348B6D40FB}"/>
          </ac:inkMkLst>
        </pc:inkChg>
        <pc:inkChg chg="del mod">
          <ac:chgData name="Williams, Chad" userId="1bcb7dee-f052-467d-9754-a4d21caaa79d" providerId="ADAL" clId="{80A3F958-B296-495B-A89B-05B766114ABC}" dt="2024-04-14T16:52:02.240" v="1894" actId="478"/>
          <ac:inkMkLst>
            <pc:docMk/>
            <pc:sldMk cId="605496386" sldId="1350"/>
            <ac:inkMk id="119" creationId="{CD27B7AF-9580-35CC-5F28-4445922718AD}"/>
          </ac:inkMkLst>
        </pc:inkChg>
        <pc:inkChg chg="del mod">
          <ac:chgData name="Williams, Chad" userId="1bcb7dee-f052-467d-9754-a4d21caaa79d" providerId="ADAL" clId="{80A3F958-B296-495B-A89B-05B766114ABC}" dt="2024-04-14T16:52:02.240" v="1894" actId="478"/>
          <ac:inkMkLst>
            <pc:docMk/>
            <pc:sldMk cId="605496386" sldId="1350"/>
            <ac:inkMk id="120" creationId="{2364955A-B0F7-220E-CEE0-FDBDEFD15BF7}"/>
          </ac:inkMkLst>
        </pc:inkChg>
        <pc:inkChg chg="del mod">
          <ac:chgData name="Williams, Chad" userId="1bcb7dee-f052-467d-9754-a4d21caaa79d" providerId="ADAL" clId="{80A3F958-B296-495B-A89B-05B766114ABC}" dt="2024-04-14T16:52:02.240" v="1894" actId="478"/>
          <ac:inkMkLst>
            <pc:docMk/>
            <pc:sldMk cId="605496386" sldId="1350"/>
            <ac:inkMk id="121" creationId="{63331F33-45DC-B45B-C77C-776F2D825476}"/>
          </ac:inkMkLst>
        </pc:inkChg>
        <pc:inkChg chg="del mod">
          <ac:chgData name="Williams, Chad" userId="1bcb7dee-f052-467d-9754-a4d21caaa79d" providerId="ADAL" clId="{80A3F958-B296-495B-A89B-05B766114ABC}" dt="2024-04-14T16:52:02.240" v="1894" actId="478"/>
          <ac:inkMkLst>
            <pc:docMk/>
            <pc:sldMk cId="605496386" sldId="1350"/>
            <ac:inkMk id="122" creationId="{F18A938B-580A-D9B8-381E-2CA9D518A547}"/>
          </ac:inkMkLst>
        </pc:inkChg>
        <pc:inkChg chg="del mod">
          <ac:chgData name="Williams, Chad" userId="1bcb7dee-f052-467d-9754-a4d21caaa79d" providerId="ADAL" clId="{80A3F958-B296-495B-A89B-05B766114ABC}" dt="2024-04-14T16:52:02.240" v="1894" actId="478"/>
          <ac:inkMkLst>
            <pc:docMk/>
            <pc:sldMk cId="605496386" sldId="1350"/>
            <ac:inkMk id="123" creationId="{0A5AE3E7-B448-B232-14AF-FA2688D890FD}"/>
          </ac:inkMkLst>
        </pc:inkChg>
        <pc:inkChg chg="del mod">
          <ac:chgData name="Williams, Chad" userId="1bcb7dee-f052-467d-9754-a4d21caaa79d" providerId="ADAL" clId="{80A3F958-B296-495B-A89B-05B766114ABC}" dt="2024-04-14T16:52:02.240" v="1894" actId="478"/>
          <ac:inkMkLst>
            <pc:docMk/>
            <pc:sldMk cId="605496386" sldId="1350"/>
            <ac:inkMk id="124" creationId="{971815A1-C636-9E93-FE40-583626666B89}"/>
          </ac:inkMkLst>
        </pc:inkChg>
        <pc:inkChg chg="del mod">
          <ac:chgData name="Williams, Chad" userId="1bcb7dee-f052-467d-9754-a4d21caaa79d" providerId="ADAL" clId="{80A3F958-B296-495B-A89B-05B766114ABC}" dt="2024-04-14T16:52:02.240" v="1894" actId="478"/>
          <ac:inkMkLst>
            <pc:docMk/>
            <pc:sldMk cId="605496386" sldId="1350"/>
            <ac:inkMk id="125" creationId="{8713B257-C9AA-663B-7E0B-6F82A315AA4F}"/>
          </ac:inkMkLst>
        </pc:inkChg>
        <pc:inkChg chg="del mod">
          <ac:chgData name="Williams, Chad" userId="1bcb7dee-f052-467d-9754-a4d21caaa79d" providerId="ADAL" clId="{80A3F958-B296-495B-A89B-05B766114ABC}" dt="2024-04-14T16:52:02.240" v="1894" actId="478"/>
          <ac:inkMkLst>
            <pc:docMk/>
            <pc:sldMk cId="605496386" sldId="1350"/>
            <ac:inkMk id="126" creationId="{2AB4E9C1-7131-4D63-D1F0-C0E07ABD9036}"/>
          </ac:inkMkLst>
        </pc:inkChg>
        <pc:inkChg chg="del mod">
          <ac:chgData name="Williams, Chad" userId="1bcb7dee-f052-467d-9754-a4d21caaa79d" providerId="ADAL" clId="{80A3F958-B296-495B-A89B-05B766114ABC}" dt="2024-04-14T16:52:02.240" v="1894" actId="478"/>
          <ac:inkMkLst>
            <pc:docMk/>
            <pc:sldMk cId="605496386" sldId="1350"/>
            <ac:inkMk id="127" creationId="{287E024E-1F5A-1D46-FEA8-8822B78A90D6}"/>
          </ac:inkMkLst>
        </pc:inkChg>
        <pc:inkChg chg="del mod">
          <ac:chgData name="Williams, Chad" userId="1bcb7dee-f052-467d-9754-a4d21caaa79d" providerId="ADAL" clId="{80A3F958-B296-495B-A89B-05B766114ABC}" dt="2024-04-14T16:52:02.240" v="1894" actId="478"/>
          <ac:inkMkLst>
            <pc:docMk/>
            <pc:sldMk cId="605496386" sldId="1350"/>
            <ac:inkMk id="128" creationId="{1100DF86-35F2-B315-5403-9A82C0068B16}"/>
          </ac:inkMkLst>
        </pc:inkChg>
        <pc:inkChg chg="del mod">
          <ac:chgData name="Williams, Chad" userId="1bcb7dee-f052-467d-9754-a4d21caaa79d" providerId="ADAL" clId="{80A3F958-B296-495B-A89B-05B766114ABC}" dt="2024-04-14T16:52:02.240" v="1894" actId="478"/>
          <ac:inkMkLst>
            <pc:docMk/>
            <pc:sldMk cId="605496386" sldId="1350"/>
            <ac:inkMk id="129" creationId="{217F62A0-F189-E1CC-3D2D-2CBA28DA1AFF}"/>
          </ac:inkMkLst>
        </pc:inkChg>
        <pc:inkChg chg="del mod">
          <ac:chgData name="Williams, Chad" userId="1bcb7dee-f052-467d-9754-a4d21caaa79d" providerId="ADAL" clId="{80A3F958-B296-495B-A89B-05B766114ABC}" dt="2024-04-14T16:52:02.240" v="1894" actId="478"/>
          <ac:inkMkLst>
            <pc:docMk/>
            <pc:sldMk cId="605496386" sldId="1350"/>
            <ac:inkMk id="130" creationId="{9A0F982C-79E4-C26D-EE94-E3509965D55F}"/>
          </ac:inkMkLst>
        </pc:inkChg>
        <pc:inkChg chg="del mod">
          <ac:chgData name="Williams, Chad" userId="1bcb7dee-f052-467d-9754-a4d21caaa79d" providerId="ADAL" clId="{80A3F958-B296-495B-A89B-05B766114ABC}" dt="2024-04-14T16:52:02.240" v="1894" actId="478"/>
          <ac:inkMkLst>
            <pc:docMk/>
            <pc:sldMk cId="605496386" sldId="1350"/>
            <ac:inkMk id="131" creationId="{E07B462A-1424-5BE3-C559-698A14E17F18}"/>
          </ac:inkMkLst>
        </pc:inkChg>
        <pc:inkChg chg="del mod">
          <ac:chgData name="Williams, Chad" userId="1bcb7dee-f052-467d-9754-a4d21caaa79d" providerId="ADAL" clId="{80A3F958-B296-495B-A89B-05B766114ABC}" dt="2024-04-14T16:52:02.240" v="1894" actId="478"/>
          <ac:inkMkLst>
            <pc:docMk/>
            <pc:sldMk cId="605496386" sldId="1350"/>
            <ac:inkMk id="132" creationId="{4E1A9E78-7707-3665-D9DF-E8221F5FA1FD}"/>
          </ac:inkMkLst>
        </pc:inkChg>
        <pc:inkChg chg="del mod">
          <ac:chgData name="Williams, Chad" userId="1bcb7dee-f052-467d-9754-a4d21caaa79d" providerId="ADAL" clId="{80A3F958-B296-495B-A89B-05B766114ABC}" dt="2024-04-14T16:52:02.240" v="1894" actId="478"/>
          <ac:inkMkLst>
            <pc:docMk/>
            <pc:sldMk cId="605496386" sldId="1350"/>
            <ac:inkMk id="133" creationId="{494A1B8E-FD78-D964-9B78-005133A75FEF}"/>
          </ac:inkMkLst>
        </pc:inkChg>
        <pc:inkChg chg="del mod">
          <ac:chgData name="Williams, Chad" userId="1bcb7dee-f052-467d-9754-a4d21caaa79d" providerId="ADAL" clId="{80A3F958-B296-495B-A89B-05B766114ABC}" dt="2024-04-14T16:52:02.240" v="1894" actId="478"/>
          <ac:inkMkLst>
            <pc:docMk/>
            <pc:sldMk cId="605496386" sldId="1350"/>
            <ac:inkMk id="134" creationId="{02D15B9B-A7A1-C8AF-7D72-C93E2E65FFE8}"/>
          </ac:inkMkLst>
        </pc:inkChg>
        <pc:inkChg chg="del mod">
          <ac:chgData name="Williams, Chad" userId="1bcb7dee-f052-467d-9754-a4d21caaa79d" providerId="ADAL" clId="{80A3F958-B296-495B-A89B-05B766114ABC}" dt="2024-04-14T16:52:02.240" v="1894" actId="478"/>
          <ac:inkMkLst>
            <pc:docMk/>
            <pc:sldMk cId="605496386" sldId="1350"/>
            <ac:inkMk id="135" creationId="{2FCEC190-31AE-626B-DB6B-C570F08AB453}"/>
          </ac:inkMkLst>
        </pc:inkChg>
        <pc:inkChg chg="del mod">
          <ac:chgData name="Williams, Chad" userId="1bcb7dee-f052-467d-9754-a4d21caaa79d" providerId="ADAL" clId="{80A3F958-B296-495B-A89B-05B766114ABC}" dt="2024-04-14T16:52:02.240" v="1894" actId="478"/>
          <ac:inkMkLst>
            <pc:docMk/>
            <pc:sldMk cId="605496386" sldId="1350"/>
            <ac:inkMk id="136" creationId="{8C5F507E-67F0-5B01-0C59-8E1D821840E8}"/>
          </ac:inkMkLst>
        </pc:inkChg>
        <pc:inkChg chg="del mod">
          <ac:chgData name="Williams, Chad" userId="1bcb7dee-f052-467d-9754-a4d21caaa79d" providerId="ADAL" clId="{80A3F958-B296-495B-A89B-05B766114ABC}" dt="2024-04-14T16:52:02.240" v="1894" actId="478"/>
          <ac:inkMkLst>
            <pc:docMk/>
            <pc:sldMk cId="605496386" sldId="1350"/>
            <ac:inkMk id="137" creationId="{24324490-AB30-56DF-9982-12321A33759A}"/>
          </ac:inkMkLst>
        </pc:inkChg>
      </pc:sldChg>
      <pc:sldChg chg="delSp modSp add mod replTag delTag">
        <pc:chgData name="Williams, Chad" userId="1bcb7dee-f052-467d-9754-a4d21caaa79d" providerId="ADAL" clId="{80A3F958-B296-495B-A89B-05B766114ABC}" dt="2024-04-15T15:32:28.692" v="3213"/>
        <pc:sldMkLst>
          <pc:docMk/>
          <pc:sldMk cId="1018526071" sldId="1352"/>
        </pc:sldMkLst>
        <pc:spChg chg="mod">
          <ac:chgData name="Williams, Chad" userId="1bcb7dee-f052-467d-9754-a4d21caaa79d" providerId="ADAL" clId="{80A3F958-B296-495B-A89B-05B766114ABC}" dt="2024-04-14T16:53:14.176" v="1929" actId="1076"/>
          <ac:spMkLst>
            <pc:docMk/>
            <pc:sldMk cId="1018526071" sldId="1352"/>
            <ac:spMk id="2" creationId="{538D2D49-AC27-DC50-ECFD-E62E029CD562}"/>
          </ac:spMkLst>
        </pc:spChg>
        <pc:spChg chg="del mod">
          <ac:chgData name="Williams, Chad" userId="1bcb7dee-f052-467d-9754-a4d21caaa79d" providerId="ADAL" clId="{80A3F958-B296-495B-A89B-05B766114ABC}" dt="2024-04-14T16:53:09.747" v="1928" actId="478"/>
          <ac:spMkLst>
            <pc:docMk/>
            <pc:sldMk cId="1018526071" sldId="1352"/>
            <ac:spMk id="4" creationId="{BF2DD6A2-FE27-8952-0A7C-DC274486C7E5}"/>
          </ac:spMkLst>
        </pc:spChg>
        <pc:graphicFrameChg chg="mod">
          <ac:chgData name="Williams, Chad" userId="1bcb7dee-f052-467d-9754-a4d21caaa79d" providerId="ADAL" clId="{80A3F958-B296-495B-A89B-05B766114ABC}" dt="2024-04-01T15:45:32.154" v="776" actId="313"/>
          <ac:graphicFrameMkLst>
            <pc:docMk/>
            <pc:sldMk cId="1018526071" sldId="1352"/>
            <ac:graphicFrameMk id="6" creationId="{6F81F485-975E-B9C5-208D-A5DA91E5595F}"/>
          </ac:graphicFrameMkLst>
        </pc:graphicFrameChg>
      </pc:sldChg>
      <pc:sldChg chg="add del replTag delTag">
        <pc:chgData name="Williams, Chad" userId="1bcb7dee-f052-467d-9754-a4d21caaa79d" providerId="ADAL" clId="{80A3F958-B296-495B-A89B-05B766114ABC}" dt="2024-04-01T15:42:53.481" v="669" actId="47"/>
        <pc:sldMkLst>
          <pc:docMk/>
          <pc:sldMk cId="3219192678" sldId="1354"/>
        </pc:sldMkLst>
      </pc:sldChg>
      <pc:sldChg chg="modSp mod ord replTag delTag">
        <pc:chgData name="Williams, Chad" userId="1bcb7dee-f052-467d-9754-a4d21caaa79d" providerId="ADAL" clId="{80A3F958-B296-495B-A89B-05B766114ABC}" dt="2024-04-15T17:49:13.257" v="3450"/>
        <pc:sldMkLst>
          <pc:docMk/>
          <pc:sldMk cId="4215347185" sldId="1357"/>
        </pc:sldMkLst>
        <pc:spChg chg="mod">
          <ac:chgData name="Williams, Chad" userId="1bcb7dee-f052-467d-9754-a4d21caaa79d" providerId="ADAL" clId="{80A3F958-B296-495B-A89B-05B766114ABC}" dt="2024-04-14T17:34:02.475" v="2260" actId="1076"/>
          <ac:spMkLst>
            <pc:docMk/>
            <pc:sldMk cId="4215347185" sldId="1357"/>
            <ac:spMk id="2" creationId="{00000000-0000-0000-0000-000000000000}"/>
          </ac:spMkLst>
        </pc:spChg>
        <pc:spChg chg="mod">
          <ac:chgData name="Williams, Chad" userId="1bcb7dee-f052-467d-9754-a4d21caaa79d" providerId="ADAL" clId="{80A3F958-B296-495B-A89B-05B766114ABC}" dt="2024-04-14T17:34:15.315" v="2263" actId="403"/>
          <ac:spMkLst>
            <pc:docMk/>
            <pc:sldMk cId="4215347185" sldId="1357"/>
            <ac:spMk id="3" creationId="{00000000-0000-0000-0000-000000000000}"/>
          </ac:spMkLst>
        </pc:spChg>
        <pc:picChg chg="mod">
          <ac:chgData name="Williams, Chad" userId="1bcb7dee-f052-467d-9754-a4d21caaa79d" providerId="ADAL" clId="{80A3F958-B296-495B-A89B-05B766114ABC}" dt="2024-04-14T17:33:49.802" v="2254" actId="1076"/>
          <ac:picMkLst>
            <pc:docMk/>
            <pc:sldMk cId="4215347185" sldId="1357"/>
            <ac:picMk id="5" creationId="{00000000-0000-0000-0000-000000000000}"/>
          </ac:picMkLst>
        </pc:picChg>
      </pc:sldChg>
      <pc:sldChg chg="del replTag delTag">
        <pc:chgData name="Williams, Chad" userId="1bcb7dee-f052-467d-9754-a4d21caaa79d" providerId="ADAL" clId="{80A3F958-B296-495B-A89B-05B766114ABC}" dt="2024-04-01T15:14:25.544" v="50" actId="47"/>
        <pc:sldMkLst>
          <pc:docMk/>
          <pc:sldMk cId="2802916640" sldId="1361"/>
        </pc:sldMkLst>
      </pc:sldChg>
      <pc:sldChg chg="del replTag">
        <pc:chgData name="Williams, Chad" userId="1bcb7dee-f052-467d-9754-a4d21caaa79d" providerId="ADAL" clId="{80A3F958-B296-495B-A89B-05B766114ABC}" dt="2024-04-01T15:30:11.745" v="490" actId="47"/>
        <pc:sldMkLst>
          <pc:docMk/>
          <pc:sldMk cId="3431351537" sldId="1362"/>
        </pc:sldMkLst>
      </pc:sldChg>
      <pc:sldChg chg="del replTag">
        <pc:chgData name="Williams, Chad" userId="1bcb7dee-f052-467d-9754-a4d21caaa79d" providerId="ADAL" clId="{80A3F958-B296-495B-A89B-05B766114ABC}" dt="2024-04-01T15:30:13.671" v="494" actId="47"/>
        <pc:sldMkLst>
          <pc:docMk/>
          <pc:sldMk cId="1151888820" sldId="1363"/>
        </pc:sldMkLst>
      </pc:sldChg>
      <pc:sldChg chg="modSp add mod replTag delTag">
        <pc:chgData name="Williams, Chad" userId="1bcb7dee-f052-467d-9754-a4d21caaa79d" providerId="ADAL" clId="{80A3F958-B296-495B-A89B-05B766114ABC}" dt="2024-04-15T15:32:00.816" v="3207"/>
        <pc:sldMkLst>
          <pc:docMk/>
          <pc:sldMk cId="3885346983" sldId="1363"/>
        </pc:sldMkLst>
        <pc:spChg chg="mod">
          <ac:chgData name="Williams, Chad" userId="1bcb7dee-f052-467d-9754-a4d21caaa79d" providerId="ADAL" clId="{80A3F958-B296-495B-A89B-05B766114ABC}" dt="2024-04-14T16:51:23.798" v="1865" actId="14100"/>
          <ac:spMkLst>
            <pc:docMk/>
            <pc:sldMk cId="3885346983" sldId="1363"/>
            <ac:spMk id="5" creationId="{2413F3FE-9FBB-7495-A824-E46CF719AD58}"/>
          </ac:spMkLst>
        </pc:spChg>
        <pc:graphicFrameChg chg="mod">
          <ac:chgData name="Williams, Chad" userId="1bcb7dee-f052-467d-9754-a4d21caaa79d" providerId="ADAL" clId="{80A3F958-B296-495B-A89B-05B766114ABC}" dt="2024-04-14T16:51:13.258" v="1864" actId="14100"/>
          <ac:graphicFrameMkLst>
            <pc:docMk/>
            <pc:sldMk cId="3885346983" sldId="1363"/>
            <ac:graphicFrameMk id="4" creationId="{F48AA4E1-7A10-A665-812D-699BF2C0D5B4}"/>
          </ac:graphicFrameMkLst>
        </pc:graphicFrameChg>
      </pc:sldChg>
      <pc:sldChg chg="delSp modSp mod replTag delTag">
        <pc:chgData name="Williams, Chad" userId="1bcb7dee-f052-467d-9754-a4d21caaa79d" providerId="ADAL" clId="{80A3F958-B296-495B-A89B-05B766114ABC}" dt="2024-04-15T17:44:07.429" v="3430"/>
        <pc:sldMkLst>
          <pc:docMk/>
          <pc:sldMk cId="65369430" sldId="1365"/>
        </pc:sldMkLst>
        <pc:spChg chg="mod">
          <ac:chgData name="Williams, Chad" userId="1bcb7dee-f052-467d-9754-a4d21caaa79d" providerId="ADAL" clId="{80A3F958-B296-495B-A89B-05B766114ABC}" dt="2024-04-14T17:29:30.194" v="2141" actId="1076"/>
          <ac:spMkLst>
            <pc:docMk/>
            <pc:sldMk cId="65369430" sldId="1365"/>
            <ac:spMk id="2" creationId="{00000000-0000-0000-0000-000000000000}"/>
          </ac:spMkLst>
        </pc:spChg>
        <pc:spChg chg="mod">
          <ac:chgData name="Williams, Chad" userId="1bcb7dee-f052-467d-9754-a4d21caaa79d" providerId="ADAL" clId="{80A3F958-B296-495B-A89B-05B766114ABC}" dt="2024-04-14T17:29:19.289" v="2138" actId="1076"/>
          <ac:spMkLst>
            <pc:docMk/>
            <pc:sldMk cId="65369430" sldId="1365"/>
            <ac:spMk id="3" creationId="{00000000-0000-0000-0000-000000000000}"/>
          </ac:spMkLst>
        </pc:spChg>
        <pc:spChg chg="del mod">
          <ac:chgData name="Williams, Chad" userId="1bcb7dee-f052-467d-9754-a4d21caaa79d" providerId="ADAL" clId="{80A3F958-B296-495B-A89B-05B766114ABC}" dt="2024-04-14T17:29:05.436" v="2135" actId="478"/>
          <ac:spMkLst>
            <pc:docMk/>
            <pc:sldMk cId="65369430" sldId="1365"/>
            <ac:spMk id="4" creationId="{00000000-0000-0000-0000-000000000000}"/>
          </ac:spMkLst>
        </pc:spChg>
        <pc:picChg chg="mod">
          <ac:chgData name="Williams, Chad" userId="1bcb7dee-f052-467d-9754-a4d21caaa79d" providerId="ADAL" clId="{80A3F958-B296-495B-A89B-05B766114ABC}" dt="2024-04-14T17:29:22.477" v="2139" actId="1076"/>
          <ac:picMkLst>
            <pc:docMk/>
            <pc:sldMk cId="65369430" sldId="1365"/>
            <ac:picMk id="4098" creationId="{00000000-0000-0000-0000-000000000000}"/>
          </ac:picMkLst>
        </pc:picChg>
      </pc:sldChg>
      <pc:sldChg chg="del replTag delTag">
        <pc:chgData name="Williams, Chad" userId="1bcb7dee-f052-467d-9754-a4d21caaa79d" providerId="ADAL" clId="{80A3F958-B296-495B-A89B-05B766114ABC}" dt="2024-04-01T15:58:54.678" v="1082" actId="47"/>
        <pc:sldMkLst>
          <pc:docMk/>
          <pc:sldMk cId="1356968492" sldId="1367"/>
        </pc:sldMkLst>
      </pc:sldChg>
      <pc:sldChg chg="del replTag delTag">
        <pc:chgData name="Williams, Chad" userId="1bcb7dee-f052-467d-9754-a4d21caaa79d" providerId="ADAL" clId="{80A3F958-B296-495B-A89B-05B766114ABC}" dt="2024-04-01T15:58:55.681" v="1087" actId="47"/>
        <pc:sldMkLst>
          <pc:docMk/>
          <pc:sldMk cId="3552536609" sldId="1368"/>
        </pc:sldMkLst>
      </pc:sldChg>
      <pc:sldChg chg="modSp replTag delTag">
        <pc:chgData name="Williams, Chad" userId="1bcb7dee-f052-467d-9754-a4d21caaa79d" providerId="ADAL" clId="{80A3F958-B296-495B-A89B-05B766114ABC}" dt="2024-04-15T18:09:14.073" v="3527"/>
        <pc:sldMkLst>
          <pc:docMk/>
          <pc:sldMk cId="3654692246" sldId="1369"/>
        </pc:sldMkLst>
        <pc:spChg chg="mod">
          <ac:chgData name="Williams, Chad" userId="1bcb7dee-f052-467d-9754-a4d21caaa79d" providerId="ADAL" clId="{80A3F958-B296-495B-A89B-05B766114ABC}" dt="2024-04-14T00:15:31.487" v="1640"/>
          <ac:spMkLst>
            <pc:docMk/>
            <pc:sldMk cId="3654692246" sldId="1369"/>
            <ac:spMk id="2" creationId="{AEA56F3B-EBFA-4198-931F-2EDE49CFBB25}"/>
          </ac:spMkLst>
        </pc:spChg>
      </pc:sldChg>
      <pc:sldChg chg="modSp mod replTag delTag">
        <pc:chgData name="Williams, Chad" userId="1bcb7dee-f052-467d-9754-a4d21caaa79d" providerId="ADAL" clId="{80A3F958-B296-495B-A89B-05B766114ABC}" dt="2024-04-15T18:07:43.429" v="3493"/>
        <pc:sldMkLst>
          <pc:docMk/>
          <pc:sldMk cId="1108014053" sldId="1376"/>
        </pc:sldMkLst>
        <pc:spChg chg="mod">
          <ac:chgData name="Williams, Chad" userId="1bcb7dee-f052-467d-9754-a4d21caaa79d" providerId="ADAL" clId="{80A3F958-B296-495B-A89B-05B766114ABC}" dt="2024-04-14T17:30:48.963" v="2175" actId="1076"/>
          <ac:spMkLst>
            <pc:docMk/>
            <pc:sldMk cId="1108014053" sldId="1376"/>
            <ac:spMk id="2" creationId="{00000000-0000-0000-0000-000000000000}"/>
          </ac:spMkLst>
        </pc:spChg>
        <pc:spChg chg="mod">
          <ac:chgData name="Williams, Chad" userId="1bcb7dee-f052-467d-9754-a4d21caaa79d" providerId="ADAL" clId="{80A3F958-B296-495B-A89B-05B766114ABC}" dt="2024-04-14T17:30:37.924" v="2172" actId="14100"/>
          <ac:spMkLst>
            <pc:docMk/>
            <pc:sldMk cId="1108014053" sldId="1376"/>
            <ac:spMk id="3" creationId="{00000000-0000-0000-0000-000000000000}"/>
          </ac:spMkLst>
        </pc:spChg>
        <pc:picChg chg="mod">
          <ac:chgData name="Williams, Chad" userId="1bcb7dee-f052-467d-9754-a4d21caaa79d" providerId="ADAL" clId="{80A3F958-B296-495B-A89B-05B766114ABC}" dt="2024-04-14T17:30:23.290" v="2167" actId="14100"/>
          <ac:picMkLst>
            <pc:docMk/>
            <pc:sldMk cId="1108014053" sldId="1376"/>
            <ac:picMk id="18" creationId="{30B5635D-05E8-4C3B-8BB2-2C001CEE5529}"/>
          </ac:picMkLst>
        </pc:picChg>
      </pc:sldChg>
      <pc:sldChg chg="del replTag delTag">
        <pc:chgData name="Williams, Chad" userId="1bcb7dee-f052-467d-9754-a4d21caaa79d" providerId="ADAL" clId="{80A3F958-B296-495B-A89B-05B766114ABC}" dt="2024-04-01T15:56:01.029" v="1060" actId="47"/>
        <pc:sldMkLst>
          <pc:docMk/>
          <pc:sldMk cId="3344691727" sldId="1377"/>
        </pc:sldMkLst>
      </pc:sldChg>
      <pc:sldChg chg="delSp modSp mod replTag delTag">
        <pc:chgData name="Williams, Chad" userId="1bcb7dee-f052-467d-9754-a4d21caaa79d" providerId="ADAL" clId="{80A3F958-B296-495B-A89B-05B766114ABC}" dt="2024-04-15T18:09:03.823" v="3515"/>
        <pc:sldMkLst>
          <pc:docMk/>
          <pc:sldMk cId="1142310402" sldId="1378"/>
        </pc:sldMkLst>
        <pc:spChg chg="mod">
          <ac:chgData name="Williams, Chad" userId="1bcb7dee-f052-467d-9754-a4d21caaa79d" providerId="ADAL" clId="{80A3F958-B296-495B-A89B-05B766114ABC}" dt="2024-04-14T17:31:17.245" v="2189" actId="14100"/>
          <ac:spMkLst>
            <pc:docMk/>
            <pc:sldMk cId="1142310402" sldId="1378"/>
            <ac:spMk id="2" creationId="{00000000-0000-0000-0000-000000000000}"/>
          </ac:spMkLst>
        </pc:spChg>
        <pc:spChg chg="mod">
          <ac:chgData name="Williams, Chad" userId="1bcb7dee-f052-467d-9754-a4d21caaa79d" providerId="ADAL" clId="{80A3F958-B296-495B-A89B-05B766114ABC}" dt="2024-04-14T17:31:01.187" v="2183" actId="27636"/>
          <ac:spMkLst>
            <pc:docMk/>
            <pc:sldMk cId="1142310402" sldId="1378"/>
            <ac:spMk id="3" creationId="{00000000-0000-0000-0000-000000000000}"/>
          </ac:spMkLst>
        </pc:spChg>
        <pc:picChg chg="del">
          <ac:chgData name="Williams, Chad" userId="1bcb7dee-f052-467d-9754-a4d21caaa79d" providerId="ADAL" clId="{80A3F958-B296-495B-A89B-05B766114ABC}" dt="2024-04-14T17:31:04.646" v="2184" actId="478"/>
          <ac:picMkLst>
            <pc:docMk/>
            <pc:sldMk cId="1142310402" sldId="1378"/>
            <ac:picMk id="6" creationId="{9FFA7573-B576-4BF2-9D41-6CFEA9A2324E}"/>
          </ac:picMkLst>
        </pc:picChg>
      </pc:sldChg>
      <pc:sldChg chg="modSp del mod replTag delTag">
        <pc:chgData name="Williams, Chad" userId="1bcb7dee-f052-467d-9754-a4d21caaa79d" providerId="ADAL" clId="{80A3F958-B296-495B-A89B-05B766114ABC}" dt="2024-04-01T15:18:29.734" v="182" actId="47"/>
        <pc:sldMkLst>
          <pc:docMk/>
          <pc:sldMk cId="1881620779" sldId="1379"/>
        </pc:sldMkLst>
        <pc:spChg chg="mod">
          <ac:chgData name="Williams, Chad" userId="1bcb7dee-f052-467d-9754-a4d21caaa79d" providerId="ADAL" clId="{80A3F958-B296-495B-A89B-05B766114ABC}" dt="2024-04-01T15:15:52.919" v="70" actId="20577"/>
          <ac:spMkLst>
            <pc:docMk/>
            <pc:sldMk cId="1881620779" sldId="1379"/>
            <ac:spMk id="2" creationId="{16791B22-C538-514B-8EE6-8D4CB3243605}"/>
          </ac:spMkLst>
        </pc:spChg>
      </pc:sldChg>
      <pc:sldChg chg="del replTag delTag">
        <pc:chgData name="Williams, Chad" userId="1bcb7dee-f052-467d-9754-a4d21caaa79d" providerId="ADAL" clId="{80A3F958-B296-495B-A89B-05B766114ABC}" dt="2024-04-01T15:18:29.734" v="182" actId="47"/>
        <pc:sldMkLst>
          <pc:docMk/>
          <pc:sldMk cId="596069221" sldId="1380"/>
        </pc:sldMkLst>
      </pc:sldChg>
      <pc:sldChg chg="del replTag delTag">
        <pc:chgData name="Williams, Chad" userId="1bcb7dee-f052-467d-9754-a4d21caaa79d" providerId="ADAL" clId="{80A3F958-B296-495B-A89B-05B766114ABC}" dt="2024-04-01T15:18:29.734" v="182" actId="47"/>
        <pc:sldMkLst>
          <pc:docMk/>
          <pc:sldMk cId="4214461934" sldId="1381"/>
        </pc:sldMkLst>
      </pc:sldChg>
      <pc:sldChg chg="modSp mod replTag delTag">
        <pc:chgData name="Williams, Chad" userId="1bcb7dee-f052-467d-9754-a4d21caaa79d" providerId="ADAL" clId="{80A3F958-B296-495B-A89B-05B766114ABC}" dt="2024-04-15T15:17:43.093" v="2848"/>
        <pc:sldMkLst>
          <pc:docMk/>
          <pc:sldMk cId="1978969409" sldId="1382"/>
        </pc:sldMkLst>
        <pc:spChg chg="mod">
          <ac:chgData name="Williams, Chad" userId="1bcb7dee-f052-467d-9754-a4d21caaa79d" providerId="ADAL" clId="{80A3F958-B296-495B-A89B-05B766114ABC}" dt="2024-04-14T00:15:31.487" v="1640"/>
          <ac:spMkLst>
            <pc:docMk/>
            <pc:sldMk cId="1978969409" sldId="1382"/>
            <ac:spMk id="2" creationId="{00000000-0000-0000-0000-000000000000}"/>
          </ac:spMkLst>
        </pc:spChg>
      </pc:sldChg>
      <pc:sldChg chg="del replTag">
        <pc:chgData name="Williams, Chad" userId="1bcb7dee-f052-467d-9754-a4d21caaa79d" providerId="ADAL" clId="{80A3F958-B296-495B-A89B-05B766114ABC}" dt="2024-04-14T00:15:06.437" v="1559" actId="47"/>
        <pc:sldMkLst>
          <pc:docMk/>
          <pc:sldMk cId="767732533" sldId="1384"/>
        </pc:sldMkLst>
      </pc:sldChg>
      <pc:sldChg chg="modSp mod replTag delTag">
        <pc:chgData name="Williams, Chad" userId="1bcb7dee-f052-467d-9754-a4d21caaa79d" providerId="ADAL" clId="{80A3F958-B296-495B-A89B-05B766114ABC}" dt="2024-04-15T18:11:59.229" v="3533"/>
        <pc:sldMkLst>
          <pc:docMk/>
          <pc:sldMk cId="2252272063" sldId="1385"/>
        </pc:sldMkLst>
        <pc:spChg chg="mod">
          <ac:chgData name="Williams, Chad" userId="1bcb7dee-f052-467d-9754-a4d21caaa79d" providerId="ADAL" clId="{80A3F958-B296-495B-A89B-05B766114ABC}" dt="2024-04-14T17:32:28.316" v="2216" actId="14100"/>
          <ac:spMkLst>
            <pc:docMk/>
            <pc:sldMk cId="2252272063" sldId="1385"/>
            <ac:spMk id="2" creationId="{00000000-0000-0000-0000-000000000000}"/>
          </ac:spMkLst>
        </pc:spChg>
        <pc:spChg chg="mod">
          <ac:chgData name="Williams, Chad" userId="1bcb7dee-f052-467d-9754-a4d21caaa79d" providerId="ADAL" clId="{80A3F958-B296-495B-A89B-05B766114ABC}" dt="2024-04-14T17:32:22.886" v="2215" actId="14100"/>
          <ac:spMkLst>
            <pc:docMk/>
            <pc:sldMk cId="2252272063" sldId="1385"/>
            <ac:spMk id="3" creationId="{00000000-0000-0000-0000-000000000000}"/>
          </ac:spMkLst>
        </pc:spChg>
      </pc:sldChg>
      <pc:sldChg chg="add del replTag delTag">
        <pc:chgData name="Williams, Chad" userId="1bcb7dee-f052-467d-9754-a4d21caaa79d" providerId="ADAL" clId="{80A3F958-B296-495B-A89B-05B766114ABC}" dt="2024-04-01T15:35:08.772" v="547" actId="47"/>
        <pc:sldMkLst>
          <pc:docMk/>
          <pc:sldMk cId="2836398302" sldId="1392"/>
        </pc:sldMkLst>
      </pc:sldChg>
      <pc:sldChg chg="modSp replTag delTag">
        <pc:chgData name="Williams, Chad" userId="1bcb7dee-f052-467d-9754-a4d21caaa79d" providerId="ADAL" clId="{80A3F958-B296-495B-A89B-05B766114ABC}" dt="2024-04-15T17:34:32.931" v="3371"/>
        <pc:sldMkLst>
          <pc:docMk/>
          <pc:sldMk cId="327775746" sldId="1394"/>
        </pc:sldMkLst>
        <pc:spChg chg="mod">
          <ac:chgData name="Williams, Chad" userId="1bcb7dee-f052-467d-9754-a4d21caaa79d" providerId="ADAL" clId="{80A3F958-B296-495B-A89B-05B766114ABC}" dt="2024-04-14T00:15:31.487" v="1640"/>
          <ac:spMkLst>
            <pc:docMk/>
            <pc:sldMk cId="327775746" sldId="1394"/>
            <ac:spMk id="2" creationId="{00000000-0000-0000-0000-000000000000}"/>
          </ac:spMkLst>
        </pc:spChg>
      </pc:sldChg>
      <pc:sldChg chg="modSp replTag delTag">
        <pc:chgData name="Williams, Chad" userId="1bcb7dee-f052-467d-9754-a4d21caaa79d" providerId="ADAL" clId="{80A3F958-B296-495B-A89B-05B766114ABC}" dt="2024-04-15T18:00:31.234" v="3487"/>
        <pc:sldMkLst>
          <pc:docMk/>
          <pc:sldMk cId="3686457149" sldId="1396"/>
        </pc:sldMkLst>
        <pc:spChg chg="mod">
          <ac:chgData name="Williams, Chad" userId="1bcb7dee-f052-467d-9754-a4d21caaa79d" providerId="ADAL" clId="{80A3F958-B296-495B-A89B-05B766114ABC}" dt="2024-04-14T00:15:31.487" v="1640"/>
          <ac:spMkLst>
            <pc:docMk/>
            <pc:sldMk cId="3686457149" sldId="1396"/>
            <ac:spMk id="2" creationId="{00000000-0000-0000-0000-000000000000}"/>
          </ac:spMkLst>
        </pc:spChg>
      </pc:sldChg>
      <pc:sldChg chg="del replTag delTag">
        <pc:chgData name="Williams, Chad" userId="1bcb7dee-f052-467d-9754-a4d21caaa79d" providerId="ADAL" clId="{80A3F958-B296-495B-A89B-05B766114ABC}" dt="2024-04-01T16:00:03.391" v="1103" actId="47"/>
        <pc:sldMkLst>
          <pc:docMk/>
          <pc:sldMk cId="3371558962" sldId="1397"/>
        </pc:sldMkLst>
      </pc:sldChg>
      <pc:sldChg chg="modSp mod replTag delTag">
        <pc:chgData name="Williams, Chad" userId="1bcb7dee-f052-467d-9754-a4d21caaa79d" providerId="ADAL" clId="{80A3F958-B296-495B-A89B-05B766114ABC}" dt="2024-04-15T17:44:13.470" v="3432"/>
        <pc:sldMkLst>
          <pc:docMk/>
          <pc:sldMk cId="260297641" sldId="1398"/>
        </pc:sldMkLst>
        <pc:spChg chg="mod">
          <ac:chgData name="Williams, Chad" userId="1bcb7dee-f052-467d-9754-a4d21caaa79d" providerId="ADAL" clId="{80A3F958-B296-495B-A89B-05B766114ABC}" dt="2024-04-14T17:29:54.550" v="2157" actId="14100"/>
          <ac:spMkLst>
            <pc:docMk/>
            <pc:sldMk cId="260297641" sldId="1398"/>
            <ac:spMk id="2" creationId="{00000000-0000-0000-0000-000000000000}"/>
          </ac:spMkLst>
        </pc:spChg>
        <pc:picChg chg="mod">
          <ac:chgData name="Williams, Chad" userId="1bcb7dee-f052-467d-9754-a4d21caaa79d" providerId="ADAL" clId="{80A3F958-B296-495B-A89B-05B766114ABC}" dt="2024-04-14T17:29:43.296" v="2155" actId="1036"/>
          <ac:picMkLst>
            <pc:docMk/>
            <pc:sldMk cId="260297641" sldId="1398"/>
            <ac:picMk id="18" creationId="{30B5635D-05E8-4C3B-8BB2-2C001CEE5529}"/>
          </ac:picMkLst>
        </pc:picChg>
      </pc:sldChg>
      <pc:sldChg chg="del replTag">
        <pc:chgData name="Williams, Chad" userId="1bcb7dee-f052-467d-9754-a4d21caaa79d" providerId="ADAL" clId="{80A3F958-B296-495B-A89B-05B766114ABC}" dt="2024-04-14T00:15:06.437" v="1559" actId="47"/>
        <pc:sldMkLst>
          <pc:docMk/>
          <pc:sldMk cId="85988736" sldId="1399"/>
        </pc:sldMkLst>
      </pc:sldChg>
      <pc:sldChg chg="del replTag">
        <pc:chgData name="Williams, Chad" userId="1bcb7dee-f052-467d-9754-a4d21caaa79d" providerId="ADAL" clId="{80A3F958-B296-495B-A89B-05B766114ABC}" dt="2024-04-14T00:15:06.437" v="1559" actId="47"/>
        <pc:sldMkLst>
          <pc:docMk/>
          <pc:sldMk cId="1414994985" sldId="1400"/>
        </pc:sldMkLst>
      </pc:sldChg>
      <pc:sldChg chg="del replTag">
        <pc:chgData name="Williams, Chad" userId="1bcb7dee-f052-467d-9754-a4d21caaa79d" providerId="ADAL" clId="{80A3F958-B296-495B-A89B-05B766114ABC}" dt="2024-04-14T00:15:06.437" v="1559" actId="47"/>
        <pc:sldMkLst>
          <pc:docMk/>
          <pc:sldMk cId="3250950841" sldId="1401"/>
        </pc:sldMkLst>
      </pc:sldChg>
      <pc:sldChg chg="modSp mod replTag delTag">
        <pc:chgData name="Williams, Chad" userId="1bcb7dee-f052-467d-9754-a4d21caaa79d" providerId="ADAL" clId="{80A3F958-B296-495B-A89B-05B766114ABC}" dt="2024-04-15T17:37:32.578" v="3420"/>
        <pc:sldMkLst>
          <pc:docMk/>
          <pc:sldMk cId="3048400565" sldId="1402"/>
        </pc:sldMkLst>
        <pc:spChg chg="mod">
          <ac:chgData name="Williams, Chad" userId="1bcb7dee-f052-467d-9754-a4d21caaa79d" providerId="ADAL" clId="{80A3F958-B296-495B-A89B-05B766114ABC}" dt="2024-04-14T17:25:39.473" v="2088" actId="1035"/>
          <ac:spMkLst>
            <pc:docMk/>
            <pc:sldMk cId="3048400565" sldId="1402"/>
            <ac:spMk id="2" creationId="{00000000-0000-0000-0000-000000000000}"/>
          </ac:spMkLst>
        </pc:spChg>
        <pc:spChg chg="mod">
          <ac:chgData name="Williams, Chad" userId="1bcb7dee-f052-467d-9754-a4d21caaa79d" providerId="ADAL" clId="{80A3F958-B296-495B-A89B-05B766114ABC}" dt="2024-04-14T17:23:54.867" v="2036" actId="1076"/>
          <ac:spMkLst>
            <pc:docMk/>
            <pc:sldMk cId="3048400565" sldId="1402"/>
            <ac:spMk id="3" creationId="{00000000-0000-0000-0000-000000000000}"/>
          </ac:spMkLst>
        </pc:spChg>
        <pc:picChg chg="mod modCrop">
          <ac:chgData name="Williams, Chad" userId="1bcb7dee-f052-467d-9754-a4d21caaa79d" providerId="ADAL" clId="{80A3F958-B296-495B-A89B-05B766114ABC}" dt="2024-04-14T17:24:50.434" v="2078" actId="732"/>
          <ac:picMkLst>
            <pc:docMk/>
            <pc:sldMk cId="3048400565" sldId="1402"/>
            <ac:picMk id="4" creationId="{1380D934-CEA4-7E8B-C64D-DF91ACA49B29}"/>
          </ac:picMkLst>
        </pc:picChg>
      </pc:sldChg>
      <pc:sldChg chg="delSp modSp del mod replTag delTag">
        <pc:chgData name="Williams, Chad" userId="1bcb7dee-f052-467d-9754-a4d21caaa79d" providerId="ADAL" clId="{80A3F958-B296-495B-A89B-05B766114ABC}" dt="2024-04-15T15:33:05.505" v="3216" actId="47"/>
        <pc:sldMkLst>
          <pc:docMk/>
          <pc:sldMk cId="1127053338" sldId="1403"/>
        </pc:sldMkLst>
        <pc:spChg chg="mod">
          <ac:chgData name="Williams, Chad" userId="1bcb7dee-f052-467d-9754-a4d21caaa79d" providerId="ADAL" clId="{80A3F958-B296-495B-A89B-05B766114ABC}" dt="2024-04-14T00:15:31.487" v="1640"/>
          <ac:spMkLst>
            <pc:docMk/>
            <pc:sldMk cId="1127053338" sldId="1403"/>
            <ac:spMk id="2" creationId="{16791B22-C538-514B-8EE6-8D4CB3243605}"/>
          </ac:spMkLst>
        </pc:spChg>
        <pc:spChg chg="del mod">
          <ac:chgData name="Williams, Chad" userId="1bcb7dee-f052-467d-9754-a4d21caaa79d" providerId="ADAL" clId="{80A3F958-B296-495B-A89B-05B766114ABC}" dt="2024-04-14T16:53:56.807" v="1943" actId="478"/>
          <ac:spMkLst>
            <pc:docMk/>
            <pc:sldMk cId="1127053338" sldId="1403"/>
            <ac:spMk id="3" creationId="{00000000-0000-0000-0000-000000000000}"/>
          </ac:spMkLst>
        </pc:spChg>
        <pc:graphicFrameChg chg="mod">
          <ac:chgData name="Williams, Chad" userId="1bcb7dee-f052-467d-9754-a4d21caaa79d" providerId="ADAL" clId="{80A3F958-B296-495B-A89B-05B766114ABC}" dt="2024-04-14T16:53:43.463" v="1942" actId="14100"/>
          <ac:graphicFrameMkLst>
            <pc:docMk/>
            <pc:sldMk cId="1127053338" sldId="1403"/>
            <ac:graphicFrameMk id="8" creationId="{7DCB93F2-FF29-4AA1-88D1-766BF1BA1481}"/>
          </ac:graphicFrameMkLst>
        </pc:graphicFrameChg>
      </pc:sldChg>
      <pc:sldChg chg="addSp modSp mod replTag delTag modNotesTx">
        <pc:chgData name="Williams, Chad" userId="1bcb7dee-f052-467d-9754-a4d21caaa79d" providerId="ADAL" clId="{80A3F958-B296-495B-A89B-05B766114ABC}" dt="2024-04-15T17:37:02.402" v="3410"/>
        <pc:sldMkLst>
          <pc:docMk/>
          <pc:sldMk cId="2173063194" sldId="1436"/>
        </pc:sldMkLst>
        <pc:spChg chg="add mod">
          <ac:chgData name="Williams, Chad" userId="1bcb7dee-f052-467d-9754-a4d21caaa79d" providerId="ADAL" clId="{80A3F958-B296-495B-A89B-05B766114ABC}" dt="2024-04-15T00:08:10.877" v="2567" actId="1076"/>
          <ac:spMkLst>
            <pc:docMk/>
            <pc:sldMk cId="2173063194" sldId="1436"/>
            <ac:spMk id="3" creationId="{D3F34BD9-0430-7F59-56FE-5985E85A1D53}"/>
          </ac:spMkLst>
        </pc:spChg>
        <pc:spChg chg="add mod">
          <ac:chgData name="Williams, Chad" userId="1bcb7dee-f052-467d-9754-a4d21caaa79d" providerId="ADAL" clId="{80A3F958-B296-495B-A89B-05B766114ABC}" dt="2024-04-15T15:34:49.453" v="3274" actId="1076"/>
          <ac:spMkLst>
            <pc:docMk/>
            <pc:sldMk cId="2173063194" sldId="1436"/>
            <ac:spMk id="5" creationId="{8F2AC36D-37BD-0733-5BF4-9E310B38F87E}"/>
          </ac:spMkLst>
        </pc:spChg>
        <pc:graphicFrameChg chg="add mod">
          <ac:chgData name="Williams, Chad" userId="1bcb7dee-f052-467d-9754-a4d21caaa79d" providerId="ADAL" clId="{80A3F958-B296-495B-A89B-05B766114ABC}" dt="2024-04-15T00:07:02.505" v="2495"/>
          <ac:graphicFrameMkLst>
            <pc:docMk/>
            <pc:sldMk cId="2173063194" sldId="1436"/>
            <ac:graphicFrameMk id="2" creationId="{53ADE85D-BF1C-C97B-1B7D-786B00144936}"/>
          </ac:graphicFrameMkLst>
        </pc:graphicFrameChg>
        <pc:picChg chg="mod">
          <ac:chgData name="Williams, Chad" userId="1bcb7dee-f052-467d-9754-a4d21caaa79d" providerId="ADAL" clId="{80A3F958-B296-495B-A89B-05B766114ABC}" dt="2024-04-14T17:15:18.114" v="1953" actId="1076"/>
          <ac:picMkLst>
            <pc:docMk/>
            <pc:sldMk cId="2173063194" sldId="1436"/>
            <ac:picMk id="4" creationId="{00000000-0000-0000-0000-000000000000}"/>
          </ac:picMkLst>
        </pc:picChg>
      </pc:sldChg>
      <pc:sldChg chg="addSp delSp modSp mod replTag delTag">
        <pc:chgData name="Williams, Chad" userId="1bcb7dee-f052-467d-9754-a4d21caaa79d" providerId="ADAL" clId="{80A3F958-B296-495B-A89B-05B766114ABC}" dt="2024-04-15T17:37:40.995" v="3422"/>
        <pc:sldMkLst>
          <pc:docMk/>
          <pc:sldMk cId="2516237202" sldId="1437"/>
        </pc:sldMkLst>
        <pc:spChg chg="del mod">
          <ac:chgData name="Williams, Chad" userId="1bcb7dee-f052-467d-9754-a4d21caaa79d" providerId="ADAL" clId="{80A3F958-B296-495B-A89B-05B766114ABC}" dt="2024-04-14T17:16:39.990" v="1994" actId="478"/>
          <ac:spMkLst>
            <pc:docMk/>
            <pc:sldMk cId="2516237202" sldId="1437"/>
            <ac:spMk id="2" creationId="{00000000-0000-0000-0000-000000000000}"/>
          </ac:spMkLst>
        </pc:spChg>
        <pc:spChg chg="add mod">
          <ac:chgData name="Williams, Chad" userId="1bcb7dee-f052-467d-9754-a4d21caaa79d" providerId="ADAL" clId="{80A3F958-B296-495B-A89B-05B766114ABC}" dt="2024-04-15T00:09:05.350" v="2618" actId="14100"/>
          <ac:spMkLst>
            <pc:docMk/>
            <pc:sldMk cId="2516237202" sldId="1437"/>
            <ac:spMk id="3" creationId="{4D9B7360-7B74-906A-D3CC-FDA985A58465}"/>
          </ac:spMkLst>
        </pc:spChg>
        <pc:spChg chg="add mod">
          <ac:chgData name="Williams, Chad" userId="1bcb7dee-f052-467d-9754-a4d21caaa79d" providerId="ADAL" clId="{80A3F958-B296-495B-A89B-05B766114ABC}" dt="2024-04-15T15:35:05.720" v="3284" actId="1076"/>
          <ac:spMkLst>
            <pc:docMk/>
            <pc:sldMk cId="2516237202" sldId="1437"/>
            <ac:spMk id="5" creationId="{C7D84F5F-6A50-D970-555D-9ADD3B6B244C}"/>
          </ac:spMkLst>
        </pc:spChg>
        <pc:spChg chg="del">
          <ac:chgData name="Williams, Chad" userId="1bcb7dee-f052-467d-9754-a4d21caaa79d" providerId="ADAL" clId="{80A3F958-B296-495B-A89B-05B766114ABC}" dt="2024-04-01T15:46:08.102" v="787" actId="478"/>
          <ac:spMkLst>
            <pc:docMk/>
            <pc:sldMk cId="2516237202" sldId="1437"/>
            <ac:spMk id="10" creationId="{F737E08C-1396-926B-DD24-996B0BC8B45C}"/>
          </ac:spMkLst>
        </pc:spChg>
        <pc:picChg chg="mod">
          <ac:chgData name="Williams, Chad" userId="1bcb7dee-f052-467d-9754-a4d21caaa79d" providerId="ADAL" clId="{80A3F958-B296-495B-A89B-05B766114ABC}" dt="2024-04-15T17:35:42.962" v="3382" actId="1076"/>
          <ac:picMkLst>
            <pc:docMk/>
            <pc:sldMk cId="2516237202" sldId="1437"/>
            <ac:picMk id="4" creationId="{00000000-0000-0000-0000-000000000000}"/>
          </ac:picMkLst>
        </pc:picChg>
        <pc:picChg chg="mod">
          <ac:chgData name="Williams, Chad" userId="1bcb7dee-f052-467d-9754-a4d21caaa79d" providerId="ADAL" clId="{80A3F958-B296-495B-A89B-05B766114ABC}" dt="2024-04-15T00:08:19.955" v="2574" actId="1076"/>
          <ac:picMkLst>
            <pc:docMk/>
            <pc:sldMk cId="2516237202" sldId="1437"/>
            <ac:picMk id="7" creationId="{00000000-0000-0000-0000-000000000000}"/>
          </ac:picMkLst>
        </pc:picChg>
      </pc:sldChg>
      <pc:sldChg chg="addSp modSp mod replTag delTag">
        <pc:chgData name="Williams, Chad" userId="1bcb7dee-f052-467d-9754-a4d21caaa79d" providerId="ADAL" clId="{80A3F958-B296-495B-A89B-05B766114ABC}" dt="2024-04-15T17:37:04.757" v="3412"/>
        <pc:sldMkLst>
          <pc:docMk/>
          <pc:sldMk cId="3095845688" sldId="1438"/>
        </pc:sldMkLst>
        <pc:spChg chg="mod">
          <ac:chgData name="Williams, Chad" userId="1bcb7dee-f052-467d-9754-a4d21caaa79d" providerId="ADAL" clId="{80A3F958-B296-495B-A89B-05B766114ABC}" dt="2024-04-15T15:36:30.401" v="3301" actId="1076"/>
          <ac:spMkLst>
            <pc:docMk/>
            <pc:sldMk cId="3095845688" sldId="1438"/>
            <ac:spMk id="2" creationId="{C3813EC4-EC41-433B-B866-5C0CA2B794F8}"/>
          </ac:spMkLst>
        </pc:spChg>
        <pc:spChg chg="add mod">
          <ac:chgData name="Williams, Chad" userId="1bcb7dee-f052-467d-9754-a4d21caaa79d" providerId="ADAL" clId="{80A3F958-B296-495B-A89B-05B766114ABC}" dt="2024-04-15T15:37:01.840" v="3345" actId="1076"/>
          <ac:spMkLst>
            <pc:docMk/>
            <pc:sldMk cId="3095845688" sldId="1438"/>
            <ac:spMk id="3" creationId="{26979054-C58E-BFFC-B0D9-6459D7F82EC5}"/>
          </ac:spMkLst>
        </pc:spChg>
        <pc:picChg chg="mod">
          <ac:chgData name="Williams, Chad" userId="1bcb7dee-f052-467d-9754-a4d21caaa79d" providerId="ADAL" clId="{80A3F958-B296-495B-A89B-05B766114ABC}" dt="2024-04-14T17:16:55.958" v="2000" actId="14100"/>
          <ac:picMkLst>
            <pc:docMk/>
            <pc:sldMk cId="3095845688" sldId="1438"/>
            <ac:picMk id="4" creationId="{9D1A26EA-2FBC-4760-B249-F532B3C846A7}"/>
          </ac:picMkLst>
        </pc:picChg>
      </pc:sldChg>
      <pc:sldChg chg="del replTag delTag">
        <pc:chgData name="Williams, Chad" userId="1bcb7dee-f052-467d-9754-a4d21caaa79d" providerId="ADAL" clId="{80A3F958-B296-495B-A89B-05B766114ABC}" dt="2024-04-01T15:53:44.876" v="1033" actId="47"/>
        <pc:sldMkLst>
          <pc:docMk/>
          <pc:sldMk cId="3274767290" sldId="1439"/>
        </pc:sldMkLst>
      </pc:sldChg>
      <pc:sldChg chg="delSp modSp mod replTag delTag">
        <pc:chgData name="Williams, Chad" userId="1bcb7dee-f052-467d-9754-a4d21caaa79d" providerId="ADAL" clId="{80A3F958-B296-495B-A89B-05B766114ABC}" dt="2024-04-15T17:37:13.685" v="3414"/>
        <pc:sldMkLst>
          <pc:docMk/>
          <pc:sldMk cId="3318665745" sldId="1445"/>
        </pc:sldMkLst>
        <pc:spChg chg="mod">
          <ac:chgData name="Williams, Chad" userId="1bcb7dee-f052-467d-9754-a4d21caaa79d" providerId="ADAL" clId="{80A3F958-B296-495B-A89B-05B766114ABC}" dt="2024-04-14T17:22:36.136" v="2029" actId="14100"/>
          <ac:spMkLst>
            <pc:docMk/>
            <pc:sldMk cId="3318665745" sldId="1445"/>
            <ac:spMk id="2" creationId="{45F68767-BA6B-4718-8342-805AF4798FBD}"/>
          </ac:spMkLst>
        </pc:spChg>
        <pc:spChg chg="mod">
          <ac:chgData name="Williams, Chad" userId="1bcb7dee-f052-467d-9754-a4d21caaa79d" providerId="ADAL" clId="{80A3F958-B296-495B-A89B-05B766114ABC}" dt="2024-04-14T17:22:24.166" v="2026" actId="12"/>
          <ac:spMkLst>
            <pc:docMk/>
            <pc:sldMk cId="3318665745" sldId="1445"/>
            <ac:spMk id="3" creationId="{69824343-BFD3-4AF7-8EC7-60FACFF6FCDE}"/>
          </ac:spMkLst>
        </pc:spChg>
        <pc:picChg chg="del">
          <ac:chgData name="Williams, Chad" userId="1bcb7dee-f052-467d-9754-a4d21caaa79d" providerId="ADAL" clId="{80A3F958-B296-495B-A89B-05B766114ABC}" dt="2024-04-14T17:21:43.310" v="2015" actId="478"/>
          <ac:picMkLst>
            <pc:docMk/>
            <pc:sldMk cId="3318665745" sldId="1445"/>
            <ac:picMk id="4" creationId="{FC899F96-C217-48DB-BEF9-B5292B834B42}"/>
          </ac:picMkLst>
        </pc:picChg>
      </pc:sldChg>
      <pc:sldChg chg="del replTag">
        <pc:chgData name="Williams, Chad" userId="1bcb7dee-f052-467d-9754-a4d21caaa79d" providerId="ADAL" clId="{80A3F958-B296-495B-A89B-05B766114ABC}" dt="2024-04-14T00:15:06.437" v="1559" actId="47"/>
        <pc:sldMkLst>
          <pc:docMk/>
          <pc:sldMk cId="298395402" sldId="1447"/>
        </pc:sldMkLst>
      </pc:sldChg>
      <pc:sldChg chg="del replTag">
        <pc:chgData name="Williams, Chad" userId="1bcb7dee-f052-467d-9754-a4d21caaa79d" providerId="ADAL" clId="{80A3F958-B296-495B-A89B-05B766114ABC}" dt="2024-04-14T00:15:06.437" v="1559" actId="47"/>
        <pc:sldMkLst>
          <pc:docMk/>
          <pc:sldMk cId="4089024433" sldId="1448"/>
        </pc:sldMkLst>
      </pc:sldChg>
      <pc:sldChg chg="del replTag">
        <pc:chgData name="Williams, Chad" userId="1bcb7dee-f052-467d-9754-a4d21caaa79d" providerId="ADAL" clId="{80A3F958-B296-495B-A89B-05B766114ABC}" dt="2024-04-01T15:50:29.848" v="920" actId="47"/>
        <pc:sldMkLst>
          <pc:docMk/>
          <pc:sldMk cId="3394226215" sldId="1449"/>
        </pc:sldMkLst>
      </pc:sldChg>
      <pc:sldChg chg="del replTag delTag">
        <pc:chgData name="Williams, Chad" userId="1bcb7dee-f052-467d-9754-a4d21caaa79d" providerId="ADAL" clId="{80A3F958-B296-495B-A89B-05B766114ABC}" dt="2024-04-01T15:14:25.544" v="50" actId="47"/>
        <pc:sldMkLst>
          <pc:docMk/>
          <pc:sldMk cId="3415091704" sldId="1450"/>
        </pc:sldMkLst>
      </pc:sldChg>
      <pc:sldChg chg="del replTag">
        <pc:chgData name="Williams, Chad" userId="1bcb7dee-f052-467d-9754-a4d21caaa79d" providerId="ADAL" clId="{80A3F958-B296-495B-A89B-05B766114ABC}" dt="2024-04-01T15:14:25.544" v="50" actId="47"/>
        <pc:sldMkLst>
          <pc:docMk/>
          <pc:sldMk cId="2046117649" sldId="1451"/>
        </pc:sldMkLst>
      </pc:sldChg>
      <pc:sldChg chg="del replTag">
        <pc:chgData name="Williams, Chad" userId="1bcb7dee-f052-467d-9754-a4d21caaa79d" providerId="ADAL" clId="{80A3F958-B296-495B-A89B-05B766114ABC}" dt="2024-04-01T15:14:25.544" v="50" actId="47"/>
        <pc:sldMkLst>
          <pc:docMk/>
          <pc:sldMk cId="2846764970" sldId="1452"/>
        </pc:sldMkLst>
      </pc:sldChg>
      <pc:sldChg chg="del replTag">
        <pc:chgData name="Williams, Chad" userId="1bcb7dee-f052-467d-9754-a4d21caaa79d" providerId="ADAL" clId="{80A3F958-B296-495B-A89B-05B766114ABC}" dt="2024-04-01T15:14:25.544" v="50" actId="47"/>
        <pc:sldMkLst>
          <pc:docMk/>
          <pc:sldMk cId="2958258887" sldId="1453"/>
        </pc:sldMkLst>
      </pc:sldChg>
      <pc:sldChg chg="del replTag delTag">
        <pc:chgData name="Williams, Chad" userId="1bcb7dee-f052-467d-9754-a4d21caaa79d" providerId="ADAL" clId="{80A3F958-B296-495B-A89B-05B766114ABC}" dt="2024-04-01T15:17:53.422" v="152" actId="47"/>
        <pc:sldMkLst>
          <pc:docMk/>
          <pc:sldMk cId="1159038930" sldId="1454"/>
        </pc:sldMkLst>
      </pc:sldChg>
      <pc:sldChg chg="modSp replTag delTag">
        <pc:chgData name="Williams, Chad" userId="1bcb7dee-f052-467d-9754-a4d21caaa79d" providerId="ADAL" clId="{80A3F958-B296-495B-A89B-05B766114ABC}" dt="2024-04-15T17:34:27.716" v="3369"/>
        <pc:sldMkLst>
          <pc:docMk/>
          <pc:sldMk cId="3607953888" sldId="1455"/>
        </pc:sldMkLst>
        <pc:graphicFrameChg chg="mod">
          <ac:chgData name="Williams, Chad" userId="1bcb7dee-f052-467d-9754-a4d21caaa79d" providerId="ADAL" clId="{80A3F958-B296-495B-A89B-05B766114ABC}" dt="2024-04-14T00:15:31.487" v="1640"/>
          <ac:graphicFrameMkLst>
            <pc:docMk/>
            <pc:sldMk cId="3607953888" sldId="1455"/>
            <ac:graphicFrameMk id="11" creationId="{B0335BDC-04F6-19E1-FBA0-386D9380A7D3}"/>
          </ac:graphicFrameMkLst>
        </pc:graphicFrameChg>
      </pc:sldChg>
      <pc:sldChg chg="delSp modSp mod replTag delTag">
        <pc:chgData name="Williams, Chad" userId="1bcb7dee-f052-467d-9754-a4d21caaa79d" providerId="ADAL" clId="{80A3F958-B296-495B-A89B-05B766114ABC}" dt="2024-04-15T15:12:59.689" v="2664"/>
        <pc:sldMkLst>
          <pc:docMk/>
          <pc:sldMk cId="3566929844" sldId="1456"/>
        </pc:sldMkLst>
        <pc:spChg chg="mod">
          <ac:chgData name="Williams, Chad" userId="1bcb7dee-f052-467d-9754-a4d21caaa79d" providerId="ADAL" clId="{80A3F958-B296-495B-A89B-05B766114ABC}" dt="2024-04-14T17:36:33.068" v="2318" actId="1076"/>
          <ac:spMkLst>
            <pc:docMk/>
            <pc:sldMk cId="3566929844" sldId="1456"/>
            <ac:spMk id="2" creationId="{00000000-0000-0000-0000-000000000000}"/>
          </ac:spMkLst>
        </pc:spChg>
        <pc:spChg chg="mod">
          <ac:chgData name="Williams, Chad" userId="1bcb7dee-f052-467d-9754-a4d21caaa79d" providerId="ADAL" clId="{80A3F958-B296-495B-A89B-05B766114ABC}" dt="2024-04-14T17:36:14.524" v="2313" actId="27636"/>
          <ac:spMkLst>
            <pc:docMk/>
            <pc:sldMk cId="3566929844" sldId="1456"/>
            <ac:spMk id="3" creationId="{00000000-0000-0000-0000-000000000000}"/>
          </ac:spMkLst>
        </pc:spChg>
        <pc:picChg chg="del mod">
          <ac:chgData name="Williams, Chad" userId="1bcb7dee-f052-467d-9754-a4d21caaa79d" providerId="ADAL" clId="{80A3F958-B296-495B-A89B-05B766114ABC}" dt="2024-04-14T17:36:02.342" v="2308" actId="478"/>
          <ac:picMkLst>
            <pc:docMk/>
            <pc:sldMk cId="3566929844" sldId="1456"/>
            <ac:picMk id="4" creationId="{BE559CB4-CC0C-4E57-A306-6AF5B8BE73EB}"/>
          </ac:picMkLst>
        </pc:picChg>
      </pc:sldChg>
      <pc:sldChg chg="replTag delTag">
        <pc:chgData name="Williams, Chad" userId="1bcb7dee-f052-467d-9754-a4d21caaa79d" providerId="ADAL" clId="{80A3F958-B296-495B-A89B-05B766114ABC}" dt="2024-04-15T14:31:21.740" v="2654"/>
        <pc:sldMkLst>
          <pc:docMk/>
          <pc:sldMk cId="772123619" sldId="1457"/>
        </pc:sldMkLst>
      </pc:sldChg>
      <pc:sldChg chg="modSp mod replTag delTag">
        <pc:chgData name="Williams, Chad" userId="1bcb7dee-f052-467d-9754-a4d21caaa79d" providerId="ADAL" clId="{80A3F958-B296-495B-A89B-05B766114ABC}" dt="2024-04-15T15:26:15.023" v="3199"/>
        <pc:sldMkLst>
          <pc:docMk/>
          <pc:sldMk cId="3434591222" sldId="1458"/>
        </pc:sldMkLst>
        <pc:spChg chg="mod">
          <ac:chgData name="Williams, Chad" userId="1bcb7dee-f052-467d-9754-a4d21caaa79d" providerId="ADAL" clId="{80A3F958-B296-495B-A89B-05B766114ABC}" dt="2024-04-01T15:22:34.695" v="212" actId="20577"/>
          <ac:spMkLst>
            <pc:docMk/>
            <pc:sldMk cId="3434591222" sldId="1458"/>
            <ac:spMk id="2" creationId="{00000000-0000-0000-0000-000000000000}"/>
          </ac:spMkLst>
        </pc:spChg>
        <pc:spChg chg="mod">
          <ac:chgData name="Williams, Chad" userId="1bcb7dee-f052-467d-9754-a4d21caaa79d" providerId="ADAL" clId="{80A3F958-B296-495B-A89B-05B766114ABC}" dt="2024-04-01T15:24:21.150" v="345" actId="20577"/>
          <ac:spMkLst>
            <pc:docMk/>
            <pc:sldMk cId="3434591222" sldId="1458"/>
            <ac:spMk id="3" creationId="{00000000-0000-0000-0000-000000000000}"/>
          </ac:spMkLst>
        </pc:spChg>
        <pc:picChg chg="mod">
          <ac:chgData name="Williams, Chad" userId="1bcb7dee-f052-467d-9754-a4d21caaa79d" providerId="ADAL" clId="{80A3F958-B296-495B-A89B-05B766114ABC}" dt="2024-04-01T15:22:39.503" v="213" actId="1076"/>
          <ac:picMkLst>
            <pc:docMk/>
            <pc:sldMk cId="3434591222" sldId="1458"/>
            <ac:picMk id="5" creationId="{94A548D7-2D51-227A-A22B-846FDB16CC69}"/>
          </ac:picMkLst>
        </pc:picChg>
      </pc:sldChg>
      <pc:sldChg chg="del replTag delTag">
        <pc:chgData name="Williams, Chad" userId="1bcb7dee-f052-467d-9754-a4d21caaa79d" providerId="ADAL" clId="{80A3F958-B296-495B-A89B-05B766114ABC}" dt="2024-04-01T15:35:57.195" v="562" actId="47"/>
        <pc:sldMkLst>
          <pc:docMk/>
          <pc:sldMk cId="1973738618" sldId="1459"/>
        </pc:sldMkLst>
      </pc:sldChg>
      <pc:sldChg chg="del replTag">
        <pc:chgData name="Williams, Chad" userId="1bcb7dee-f052-467d-9754-a4d21caaa79d" providerId="ADAL" clId="{80A3F958-B296-495B-A89B-05B766114ABC}" dt="2024-04-14T00:15:06.437" v="1559" actId="47"/>
        <pc:sldMkLst>
          <pc:docMk/>
          <pc:sldMk cId="593574752" sldId="1460"/>
        </pc:sldMkLst>
      </pc:sldChg>
      <pc:sldChg chg="modSp add mod replTag delTag">
        <pc:chgData name="Williams, Chad" userId="1bcb7dee-f052-467d-9754-a4d21caaa79d" providerId="ADAL" clId="{80A3F958-B296-495B-A89B-05B766114ABC}" dt="2024-04-15T17:54:18.591" v="3481"/>
        <pc:sldMkLst>
          <pc:docMk/>
          <pc:sldMk cId="1615703249" sldId="1461"/>
        </pc:sldMkLst>
        <pc:spChg chg="mod">
          <ac:chgData name="Williams, Chad" userId="1bcb7dee-f052-467d-9754-a4d21caaa79d" providerId="ADAL" clId="{80A3F958-B296-495B-A89B-05B766114ABC}" dt="2024-04-15T17:49:54.819" v="3479"/>
          <ac:spMkLst>
            <pc:docMk/>
            <pc:sldMk cId="1615703249" sldId="1461"/>
            <ac:spMk id="3" creationId="{3F9BADE4-347A-B9DE-C928-24BAD132170E}"/>
          </ac:spMkLst>
        </pc:spChg>
      </pc:sldChg>
      <pc:sldChg chg="modSp mod replTag delTag">
        <pc:chgData name="Williams, Chad" userId="1bcb7dee-f052-467d-9754-a4d21caaa79d" providerId="ADAL" clId="{80A3F958-B296-495B-A89B-05B766114ABC}" dt="2024-04-15T17:37:48.971" v="3424"/>
        <pc:sldMkLst>
          <pc:docMk/>
          <pc:sldMk cId="3217936574" sldId="1462"/>
        </pc:sldMkLst>
        <pc:spChg chg="mod">
          <ac:chgData name="Williams, Chad" userId="1bcb7dee-f052-467d-9754-a4d21caaa79d" providerId="ADAL" clId="{80A3F958-B296-495B-A89B-05B766114ABC}" dt="2024-04-14T17:26:47.803" v="2103" actId="1076"/>
          <ac:spMkLst>
            <pc:docMk/>
            <pc:sldMk cId="3217936574" sldId="1462"/>
            <ac:spMk id="2" creationId="{00000000-0000-0000-0000-000000000000}"/>
          </ac:spMkLst>
        </pc:spChg>
        <pc:spChg chg="mod">
          <ac:chgData name="Williams, Chad" userId="1bcb7dee-f052-467d-9754-a4d21caaa79d" providerId="ADAL" clId="{80A3F958-B296-495B-A89B-05B766114ABC}" dt="2024-04-14T17:27:44.578" v="2104" actId="1076"/>
          <ac:spMkLst>
            <pc:docMk/>
            <pc:sldMk cId="3217936574" sldId="1462"/>
            <ac:spMk id="3" creationId="{00000000-0000-0000-0000-000000000000}"/>
          </ac:spMkLst>
        </pc:spChg>
        <pc:picChg chg="mod modCrop">
          <ac:chgData name="Williams, Chad" userId="1bcb7dee-f052-467d-9754-a4d21caaa79d" providerId="ADAL" clId="{80A3F958-B296-495B-A89B-05B766114ABC}" dt="2024-04-14T17:26:30.968" v="2101" actId="14100"/>
          <ac:picMkLst>
            <pc:docMk/>
            <pc:sldMk cId="3217936574" sldId="1462"/>
            <ac:picMk id="4" creationId="{1380D934-CEA4-7E8B-C64D-DF91ACA49B29}"/>
          </ac:picMkLst>
        </pc:picChg>
      </pc:sldChg>
      <pc:sldChg chg="del replTag delTag">
        <pc:chgData name="Williams, Chad" userId="1bcb7dee-f052-467d-9754-a4d21caaa79d" providerId="ADAL" clId="{80A3F958-B296-495B-A89B-05B766114ABC}" dt="2024-04-01T15:14:25.544" v="50" actId="47"/>
        <pc:sldMkLst>
          <pc:docMk/>
          <pc:sldMk cId="4117727520" sldId="1464"/>
        </pc:sldMkLst>
      </pc:sldChg>
      <pc:sldChg chg="del replTag">
        <pc:chgData name="Williams, Chad" userId="1bcb7dee-f052-467d-9754-a4d21caaa79d" providerId="ADAL" clId="{80A3F958-B296-495B-A89B-05B766114ABC}" dt="2024-04-01T15:14:25.544" v="50" actId="47"/>
        <pc:sldMkLst>
          <pc:docMk/>
          <pc:sldMk cId="497696569" sldId="1465"/>
        </pc:sldMkLst>
      </pc:sldChg>
      <pc:sldChg chg="del replTag">
        <pc:chgData name="Williams, Chad" userId="1bcb7dee-f052-467d-9754-a4d21caaa79d" providerId="ADAL" clId="{80A3F958-B296-495B-A89B-05B766114ABC}" dt="2024-04-01T15:14:25.544" v="50" actId="47"/>
        <pc:sldMkLst>
          <pc:docMk/>
          <pc:sldMk cId="4016822082" sldId="1466"/>
        </pc:sldMkLst>
      </pc:sldChg>
      <pc:sldChg chg="del replTag delTag">
        <pc:chgData name="Williams, Chad" userId="1bcb7dee-f052-467d-9754-a4d21caaa79d" providerId="ADAL" clId="{80A3F958-B296-495B-A89B-05B766114ABC}" dt="2024-04-01T15:14:25.544" v="50" actId="47"/>
        <pc:sldMkLst>
          <pc:docMk/>
          <pc:sldMk cId="2746733307" sldId="1468"/>
        </pc:sldMkLst>
      </pc:sldChg>
      <pc:sldChg chg="del replTag">
        <pc:chgData name="Williams, Chad" userId="1bcb7dee-f052-467d-9754-a4d21caaa79d" providerId="ADAL" clId="{80A3F958-B296-495B-A89B-05B766114ABC}" dt="2024-04-01T15:14:25.544" v="50" actId="47"/>
        <pc:sldMkLst>
          <pc:docMk/>
          <pc:sldMk cId="164979344" sldId="1469"/>
        </pc:sldMkLst>
      </pc:sldChg>
      <pc:sldChg chg="del replTag delTag">
        <pc:chgData name="Williams, Chad" userId="1bcb7dee-f052-467d-9754-a4d21caaa79d" providerId="ADAL" clId="{80A3F958-B296-495B-A89B-05B766114ABC}" dt="2024-04-01T15:14:25.544" v="50" actId="47"/>
        <pc:sldMkLst>
          <pc:docMk/>
          <pc:sldMk cId="2549353377" sldId="1470"/>
        </pc:sldMkLst>
      </pc:sldChg>
      <pc:sldChg chg="del replTag">
        <pc:chgData name="Williams, Chad" userId="1bcb7dee-f052-467d-9754-a4d21caaa79d" providerId="ADAL" clId="{80A3F958-B296-495B-A89B-05B766114ABC}" dt="2024-04-01T15:14:25.544" v="50" actId="47"/>
        <pc:sldMkLst>
          <pc:docMk/>
          <pc:sldMk cId="1720568684" sldId="1471"/>
        </pc:sldMkLst>
      </pc:sldChg>
      <pc:sldChg chg="del replTag">
        <pc:chgData name="Williams, Chad" userId="1bcb7dee-f052-467d-9754-a4d21caaa79d" providerId="ADAL" clId="{80A3F958-B296-495B-A89B-05B766114ABC}" dt="2024-04-01T15:14:25.544" v="50" actId="47"/>
        <pc:sldMkLst>
          <pc:docMk/>
          <pc:sldMk cId="680432356" sldId="1474"/>
        </pc:sldMkLst>
      </pc:sldChg>
      <pc:sldChg chg="del replTag">
        <pc:chgData name="Williams, Chad" userId="1bcb7dee-f052-467d-9754-a4d21caaa79d" providerId="ADAL" clId="{80A3F958-B296-495B-A89B-05B766114ABC}" dt="2024-04-01T15:14:25.544" v="50" actId="47"/>
        <pc:sldMkLst>
          <pc:docMk/>
          <pc:sldMk cId="2756307324" sldId="1476"/>
        </pc:sldMkLst>
      </pc:sldChg>
      <pc:sldChg chg="del replTag">
        <pc:chgData name="Williams, Chad" userId="1bcb7dee-f052-467d-9754-a4d21caaa79d" providerId="ADAL" clId="{80A3F958-B296-495B-A89B-05B766114ABC}" dt="2024-04-01T15:14:25.544" v="50" actId="47"/>
        <pc:sldMkLst>
          <pc:docMk/>
          <pc:sldMk cId="4002116497" sldId="1477"/>
        </pc:sldMkLst>
      </pc:sldChg>
      <pc:sldChg chg="del replTag">
        <pc:chgData name="Williams, Chad" userId="1bcb7dee-f052-467d-9754-a4d21caaa79d" providerId="ADAL" clId="{80A3F958-B296-495B-A89B-05B766114ABC}" dt="2024-04-01T15:14:25.544" v="50" actId="47"/>
        <pc:sldMkLst>
          <pc:docMk/>
          <pc:sldMk cId="796389258" sldId="1478"/>
        </pc:sldMkLst>
      </pc:sldChg>
      <pc:sldChg chg="del replTag delTag">
        <pc:chgData name="Williams, Chad" userId="1bcb7dee-f052-467d-9754-a4d21caaa79d" providerId="ADAL" clId="{80A3F958-B296-495B-A89B-05B766114ABC}" dt="2024-04-01T15:14:25.544" v="50" actId="47"/>
        <pc:sldMkLst>
          <pc:docMk/>
          <pc:sldMk cId="3997391349" sldId="1479"/>
        </pc:sldMkLst>
      </pc:sldChg>
      <pc:sldChg chg="del replTag delTag">
        <pc:chgData name="Williams, Chad" userId="1bcb7dee-f052-467d-9754-a4d21caaa79d" providerId="ADAL" clId="{80A3F958-B296-495B-A89B-05B766114ABC}" dt="2024-04-01T15:14:25.544" v="50" actId="47"/>
        <pc:sldMkLst>
          <pc:docMk/>
          <pc:sldMk cId="3314666924" sldId="1480"/>
        </pc:sldMkLst>
      </pc:sldChg>
      <pc:sldChg chg="del replTag">
        <pc:chgData name="Williams, Chad" userId="1bcb7dee-f052-467d-9754-a4d21caaa79d" providerId="ADAL" clId="{80A3F958-B296-495B-A89B-05B766114ABC}" dt="2024-04-01T15:18:29.734" v="182" actId="47"/>
        <pc:sldMkLst>
          <pc:docMk/>
          <pc:sldMk cId="4024605233" sldId="1481"/>
        </pc:sldMkLst>
      </pc:sldChg>
      <pc:sldChg chg="del replTag delTag">
        <pc:chgData name="Williams, Chad" userId="1bcb7dee-f052-467d-9754-a4d21caaa79d" providerId="ADAL" clId="{80A3F958-B296-495B-A89B-05B766114ABC}" dt="2024-04-01T15:18:29.734" v="182" actId="47"/>
        <pc:sldMkLst>
          <pc:docMk/>
          <pc:sldMk cId="1172314999" sldId="1482"/>
        </pc:sldMkLst>
      </pc:sldChg>
      <pc:sldChg chg="del replTag">
        <pc:chgData name="Williams, Chad" userId="1bcb7dee-f052-467d-9754-a4d21caaa79d" providerId="ADAL" clId="{80A3F958-B296-495B-A89B-05B766114ABC}" dt="2024-04-01T15:30:14.998" v="498" actId="47"/>
        <pc:sldMkLst>
          <pc:docMk/>
          <pc:sldMk cId="2906799515" sldId="1483"/>
        </pc:sldMkLst>
      </pc:sldChg>
      <pc:sldChg chg="del replTag">
        <pc:chgData name="Williams, Chad" userId="1bcb7dee-f052-467d-9754-a4d21caaa79d" providerId="ADAL" clId="{80A3F958-B296-495B-A89B-05B766114ABC}" dt="2024-04-01T15:35:57.235" v="566" actId="47"/>
        <pc:sldMkLst>
          <pc:docMk/>
          <pc:sldMk cId="1270782956" sldId="1484"/>
        </pc:sldMkLst>
      </pc:sldChg>
      <pc:sldChg chg="del replTag">
        <pc:chgData name="Williams, Chad" userId="1bcb7dee-f052-467d-9754-a4d21caaa79d" providerId="ADAL" clId="{80A3F958-B296-495B-A89B-05B766114ABC}" dt="2024-04-01T15:50:34.464" v="924" actId="47"/>
        <pc:sldMkLst>
          <pc:docMk/>
          <pc:sldMk cId="1059202613" sldId="1485"/>
        </pc:sldMkLst>
      </pc:sldChg>
      <pc:sldChg chg="del replTag">
        <pc:chgData name="Williams, Chad" userId="1bcb7dee-f052-467d-9754-a4d21caaa79d" providerId="ADAL" clId="{80A3F958-B296-495B-A89B-05B766114ABC}" dt="2024-04-01T16:00:09.943" v="1109" actId="47"/>
        <pc:sldMkLst>
          <pc:docMk/>
          <pc:sldMk cId="1519709351" sldId="1486"/>
        </pc:sldMkLst>
      </pc:sldChg>
      <pc:sldChg chg="modSp del mod replTag delTag">
        <pc:chgData name="Williams, Chad" userId="1bcb7dee-f052-467d-9754-a4d21caaa79d" providerId="ADAL" clId="{80A3F958-B296-495B-A89B-05B766114ABC}" dt="2024-04-15T17:49:20.214" v="3458" actId="2696"/>
        <pc:sldMkLst>
          <pc:docMk/>
          <pc:sldMk cId="4107679148" sldId="1487"/>
        </pc:sldMkLst>
        <pc:spChg chg="mod">
          <ac:chgData name="Williams, Chad" userId="1bcb7dee-f052-467d-9754-a4d21caaa79d" providerId="ADAL" clId="{80A3F958-B296-495B-A89B-05B766114ABC}" dt="2024-04-14T00:15:31.487" v="1640"/>
          <ac:spMkLst>
            <pc:docMk/>
            <pc:sldMk cId="4107679148" sldId="1487"/>
            <ac:spMk id="2" creationId="{A1C6D8D8-8806-2804-F1C8-939762230149}"/>
          </ac:spMkLst>
        </pc:spChg>
      </pc:sldChg>
      <pc:sldChg chg="del replTag">
        <pc:chgData name="Williams, Chad" userId="1bcb7dee-f052-467d-9754-a4d21caaa79d" providerId="ADAL" clId="{80A3F958-B296-495B-A89B-05B766114ABC}" dt="2024-04-14T00:15:06.437" v="1559" actId="47"/>
        <pc:sldMkLst>
          <pc:docMk/>
          <pc:sldMk cId="1989888554" sldId="1488"/>
        </pc:sldMkLst>
      </pc:sldChg>
      <pc:sldChg chg="delSp modSp add mod replTag delTag">
        <pc:chgData name="Williams, Chad" userId="1bcb7dee-f052-467d-9754-a4d21caaa79d" providerId="ADAL" clId="{80A3F958-B296-495B-A89B-05B766114ABC}" dt="2024-04-15T15:32:16.820" v="3211"/>
        <pc:sldMkLst>
          <pc:docMk/>
          <pc:sldMk cId="336904804" sldId="1489"/>
        </pc:sldMkLst>
        <pc:spChg chg="mod">
          <ac:chgData name="Williams, Chad" userId="1bcb7dee-f052-467d-9754-a4d21caaa79d" providerId="ADAL" clId="{80A3F958-B296-495B-A89B-05B766114ABC}" dt="2024-04-14T16:53:21.135" v="1934" actId="1076"/>
          <ac:spMkLst>
            <pc:docMk/>
            <pc:sldMk cId="336904804" sldId="1489"/>
            <ac:spMk id="2" creationId="{148344A2-63F7-9640-CB0F-2E52B0C99390}"/>
          </ac:spMkLst>
        </pc:spChg>
        <pc:spChg chg="del mod">
          <ac:chgData name="Williams, Chad" userId="1bcb7dee-f052-467d-9754-a4d21caaa79d" providerId="ADAL" clId="{80A3F958-B296-495B-A89B-05B766114ABC}" dt="2024-04-14T16:52:37.851" v="1921" actId="478"/>
          <ac:spMkLst>
            <pc:docMk/>
            <pc:sldMk cId="336904804" sldId="1489"/>
            <ac:spMk id="3" creationId="{96EDC07E-8645-94C5-C125-01CDEC8357DA}"/>
          </ac:spMkLst>
        </pc:spChg>
        <pc:graphicFrameChg chg="mod">
          <ac:chgData name="Williams, Chad" userId="1bcb7dee-f052-467d-9754-a4d21caaa79d" providerId="ADAL" clId="{80A3F958-B296-495B-A89B-05B766114ABC}" dt="2024-04-14T16:53:02.772" v="1923" actId="1076"/>
          <ac:graphicFrameMkLst>
            <pc:docMk/>
            <pc:sldMk cId="336904804" sldId="1489"/>
            <ac:graphicFrameMk id="30" creationId="{229CB508-FD95-191C-81DF-CB84A962C801}"/>
          </ac:graphicFrameMkLst>
        </pc:graphicFrameChg>
      </pc:sldChg>
      <pc:sldChg chg="add del ord replTag delTag">
        <pc:chgData name="Williams, Chad" userId="1bcb7dee-f052-467d-9754-a4d21caaa79d" providerId="ADAL" clId="{80A3F958-B296-495B-A89B-05B766114ABC}" dt="2024-04-14T00:15:06.437" v="1559" actId="47"/>
        <pc:sldMkLst>
          <pc:docMk/>
          <pc:sldMk cId="673110981" sldId="1490"/>
        </pc:sldMkLst>
      </pc:sldChg>
      <pc:sldChg chg="addSp delSp modSp add mod replTag delTag">
        <pc:chgData name="Williams, Chad" userId="1bcb7dee-f052-467d-9754-a4d21caaa79d" providerId="ADAL" clId="{80A3F958-B296-495B-A89B-05B766114ABC}" dt="2024-04-15T15:17:42.793" v="2844"/>
        <pc:sldMkLst>
          <pc:docMk/>
          <pc:sldMk cId="2913732827" sldId="1490"/>
        </pc:sldMkLst>
        <pc:spChg chg="add del mod">
          <ac:chgData name="Williams, Chad" userId="1bcb7dee-f052-467d-9754-a4d21caaa79d" providerId="ADAL" clId="{80A3F958-B296-495B-A89B-05B766114ABC}" dt="2024-04-15T15:13:48.351" v="2677" actId="478"/>
          <ac:spMkLst>
            <pc:docMk/>
            <pc:sldMk cId="2913732827" sldId="1490"/>
            <ac:spMk id="4" creationId="{5541D181-BD3F-D2E6-D547-E0708E5A674B}"/>
          </ac:spMkLst>
        </pc:spChg>
        <pc:spChg chg="add mod">
          <ac:chgData name="Williams, Chad" userId="1bcb7dee-f052-467d-9754-a4d21caaa79d" providerId="ADAL" clId="{80A3F958-B296-495B-A89B-05B766114ABC}" dt="2024-04-15T15:13:49.637" v="2678"/>
          <ac:spMkLst>
            <pc:docMk/>
            <pc:sldMk cId="2913732827" sldId="1490"/>
            <ac:spMk id="6" creationId="{71F1FB1A-AA02-A869-0738-7126F372A48D}"/>
          </ac:spMkLst>
        </pc:spChg>
        <pc:spChg chg="add mod">
          <ac:chgData name="Williams, Chad" userId="1bcb7dee-f052-467d-9754-a4d21caaa79d" providerId="ADAL" clId="{80A3F958-B296-495B-A89B-05B766114ABC}" dt="2024-04-15T15:13:49.637" v="2678"/>
          <ac:spMkLst>
            <pc:docMk/>
            <pc:sldMk cId="2913732827" sldId="1490"/>
            <ac:spMk id="7" creationId="{F318C87A-7B83-25D2-BA4B-216BDC0D2CEF}"/>
          </ac:spMkLst>
        </pc:spChg>
        <pc:spChg chg="add del">
          <ac:chgData name="Williams, Chad" userId="1bcb7dee-f052-467d-9754-a4d21caaa79d" providerId="ADAL" clId="{80A3F958-B296-495B-A89B-05B766114ABC}" dt="2024-04-15T15:14:29.323" v="2691" actId="478"/>
          <ac:spMkLst>
            <pc:docMk/>
            <pc:sldMk cId="2913732827" sldId="1490"/>
            <ac:spMk id="9" creationId="{FEAA0889-422B-D3F7-76C0-13FBB8EFD691}"/>
          </ac:spMkLst>
        </pc:spChg>
        <pc:spChg chg="add mod">
          <ac:chgData name="Williams, Chad" userId="1bcb7dee-f052-467d-9754-a4d21caaa79d" providerId="ADAL" clId="{80A3F958-B296-495B-A89B-05B766114ABC}" dt="2024-04-15T15:17:27.578" v="2833" actId="948"/>
          <ac:spMkLst>
            <pc:docMk/>
            <pc:sldMk cId="2913732827" sldId="1490"/>
            <ac:spMk id="10" creationId="{D36007FB-4C3C-0EC9-0EFD-E7B377CDB628}"/>
          </ac:spMkLst>
        </pc:spChg>
        <pc:grpChg chg="add mod">
          <ac:chgData name="Williams, Chad" userId="1bcb7dee-f052-467d-9754-a4d21caaa79d" providerId="ADAL" clId="{80A3F958-B296-495B-A89B-05B766114ABC}" dt="2024-04-15T15:13:57.684" v="2679" actId="1076"/>
          <ac:grpSpMkLst>
            <pc:docMk/>
            <pc:sldMk cId="2913732827" sldId="1490"/>
            <ac:grpSpMk id="5" creationId="{44B56775-F1CF-9CA7-D918-557412A7F21A}"/>
          </ac:grpSpMkLst>
        </pc:grpChg>
        <pc:graphicFrameChg chg="del mod">
          <ac:chgData name="Williams, Chad" userId="1bcb7dee-f052-467d-9754-a4d21caaa79d" providerId="ADAL" clId="{80A3F958-B296-495B-A89B-05B766114ABC}" dt="2024-04-15T15:13:45.242" v="2676" actId="478"/>
          <ac:graphicFrameMkLst>
            <pc:docMk/>
            <pc:sldMk cId="2913732827" sldId="1490"/>
            <ac:graphicFrameMk id="11" creationId="{B0335BDC-04F6-19E1-FBA0-386D9380A7D3}"/>
          </ac:graphicFrameMkLst>
        </pc:graphicFrameChg>
      </pc:sldChg>
      <pc:sldChg chg="new del replTag delTag">
        <pc:chgData name="Williams, Chad" userId="1bcb7dee-f052-467d-9754-a4d21caaa79d" providerId="ADAL" clId="{80A3F958-B296-495B-A89B-05B766114ABC}" dt="2024-04-14T00:15:06.437" v="1559" actId="47"/>
        <pc:sldMkLst>
          <pc:docMk/>
          <pc:sldMk cId="964229293" sldId="1491"/>
        </pc:sldMkLst>
      </pc:sldChg>
      <pc:sldChg chg="addSp delSp modSp add mod replTag delTag">
        <pc:chgData name="Williams, Chad" userId="1bcb7dee-f052-467d-9754-a4d21caaa79d" providerId="ADAL" clId="{80A3F958-B296-495B-A89B-05B766114ABC}" dt="2024-04-15T15:20:53.887" v="3038"/>
        <pc:sldMkLst>
          <pc:docMk/>
          <pc:sldMk cId="3863031193" sldId="1491"/>
        </pc:sldMkLst>
        <pc:spChg chg="add mod">
          <ac:chgData name="Williams, Chad" userId="1bcb7dee-f052-467d-9754-a4d21caaa79d" providerId="ADAL" clId="{80A3F958-B296-495B-A89B-05B766114ABC}" dt="2024-04-15T15:17:56.984" v="2862"/>
          <ac:spMkLst>
            <pc:docMk/>
            <pc:sldMk cId="3863031193" sldId="1491"/>
            <ac:spMk id="4" creationId="{3372E4A4-0412-703E-30BB-C2F6B955173D}"/>
          </ac:spMkLst>
        </pc:spChg>
        <pc:spChg chg="add mod">
          <ac:chgData name="Williams, Chad" userId="1bcb7dee-f052-467d-9754-a4d21caaa79d" providerId="ADAL" clId="{80A3F958-B296-495B-A89B-05B766114ABC}" dt="2024-04-15T15:17:56.984" v="2862"/>
          <ac:spMkLst>
            <pc:docMk/>
            <pc:sldMk cId="3863031193" sldId="1491"/>
            <ac:spMk id="8" creationId="{DB01DF29-C407-7DDB-7D54-597344DD2F7F}"/>
          </ac:spMkLst>
        </pc:spChg>
        <pc:spChg chg="mod">
          <ac:chgData name="Williams, Chad" userId="1bcb7dee-f052-467d-9754-a4d21caaa79d" providerId="ADAL" clId="{80A3F958-B296-495B-A89B-05B766114ABC}" dt="2024-04-15T15:20:46.458" v="3029" actId="20577"/>
          <ac:spMkLst>
            <pc:docMk/>
            <pc:sldMk cId="3863031193" sldId="1491"/>
            <ac:spMk id="10" creationId="{D36007FB-4C3C-0EC9-0EFD-E7B377CDB628}"/>
          </ac:spMkLst>
        </pc:spChg>
        <pc:grpChg chg="add mod">
          <ac:chgData name="Williams, Chad" userId="1bcb7dee-f052-467d-9754-a4d21caaa79d" providerId="ADAL" clId="{80A3F958-B296-495B-A89B-05B766114ABC}" dt="2024-04-15T15:18:01.239" v="2863" actId="1076"/>
          <ac:grpSpMkLst>
            <pc:docMk/>
            <pc:sldMk cId="3863031193" sldId="1491"/>
            <ac:grpSpMk id="3" creationId="{090B7258-727B-D299-02C4-CE03BA93B5EE}"/>
          </ac:grpSpMkLst>
        </pc:grpChg>
        <pc:grpChg chg="del">
          <ac:chgData name="Williams, Chad" userId="1bcb7dee-f052-467d-9754-a4d21caaa79d" providerId="ADAL" clId="{80A3F958-B296-495B-A89B-05B766114ABC}" dt="2024-04-15T15:17:56.674" v="2861" actId="478"/>
          <ac:grpSpMkLst>
            <pc:docMk/>
            <pc:sldMk cId="3863031193" sldId="1491"/>
            <ac:grpSpMk id="5" creationId="{44B56775-F1CF-9CA7-D918-557412A7F21A}"/>
          </ac:grpSpMkLst>
        </pc:grpChg>
      </pc:sldChg>
      <pc:sldChg chg="addSp delSp modSp add mod replTag delTag">
        <pc:chgData name="Williams, Chad" userId="1bcb7dee-f052-467d-9754-a4d21caaa79d" providerId="ADAL" clId="{80A3F958-B296-495B-A89B-05B766114ABC}" dt="2024-04-15T15:22:58.876" v="3193"/>
        <pc:sldMkLst>
          <pc:docMk/>
          <pc:sldMk cId="24125207" sldId="1492"/>
        </pc:sldMkLst>
        <pc:spChg chg="add mod">
          <ac:chgData name="Williams, Chad" userId="1bcb7dee-f052-467d-9754-a4d21caaa79d" providerId="ADAL" clId="{80A3F958-B296-495B-A89B-05B766114ABC}" dt="2024-04-15T15:21:04.867" v="3048"/>
          <ac:spMkLst>
            <pc:docMk/>
            <pc:sldMk cId="24125207" sldId="1492"/>
            <ac:spMk id="6" creationId="{7674E300-C3A7-09BE-32A7-A8A2F1749030}"/>
          </ac:spMkLst>
        </pc:spChg>
        <pc:spChg chg="add mod">
          <ac:chgData name="Williams, Chad" userId="1bcb7dee-f052-467d-9754-a4d21caaa79d" providerId="ADAL" clId="{80A3F958-B296-495B-A89B-05B766114ABC}" dt="2024-04-15T15:21:04.867" v="3048"/>
          <ac:spMkLst>
            <pc:docMk/>
            <pc:sldMk cId="24125207" sldId="1492"/>
            <ac:spMk id="7" creationId="{784EBE27-53D6-7682-CEBE-457D963A76F2}"/>
          </ac:spMkLst>
        </pc:spChg>
        <pc:spChg chg="mod">
          <ac:chgData name="Williams, Chad" userId="1bcb7dee-f052-467d-9754-a4d21caaa79d" providerId="ADAL" clId="{80A3F958-B296-495B-A89B-05B766114ABC}" dt="2024-04-15T15:22:55.471" v="3191" actId="20577"/>
          <ac:spMkLst>
            <pc:docMk/>
            <pc:sldMk cId="24125207" sldId="1492"/>
            <ac:spMk id="10" creationId="{D36007FB-4C3C-0EC9-0EFD-E7B377CDB628}"/>
          </ac:spMkLst>
        </pc:spChg>
        <pc:grpChg chg="del">
          <ac:chgData name="Williams, Chad" userId="1bcb7dee-f052-467d-9754-a4d21caaa79d" providerId="ADAL" clId="{80A3F958-B296-495B-A89B-05B766114ABC}" dt="2024-04-15T15:21:04.497" v="3047" actId="478"/>
          <ac:grpSpMkLst>
            <pc:docMk/>
            <pc:sldMk cId="24125207" sldId="1492"/>
            <ac:grpSpMk id="3" creationId="{090B7258-727B-D299-02C4-CE03BA93B5EE}"/>
          </ac:grpSpMkLst>
        </pc:grpChg>
        <pc:grpChg chg="add mod">
          <ac:chgData name="Williams, Chad" userId="1bcb7dee-f052-467d-9754-a4d21caaa79d" providerId="ADAL" clId="{80A3F958-B296-495B-A89B-05B766114ABC}" dt="2024-04-15T15:21:09.206" v="3049" actId="1076"/>
          <ac:grpSpMkLst>
            <pc:docMk/>
            <pc:sldMk cId="24125207" sldId="1492"/>
            <ac:grpSpMk id="5" creationId="{26FEB4B0-8013-B106-08C0-A2A0215D6884}"/>
          </ac:grpSpMkLst>
        </pc:grpChg>
      </pc:sldChg>
      <pc:sldChg chg="new del replTag delTag">
        <pc:chgData name="Williams, Chad" userId="1bcb7dee-f052-467d-9754-a4d21caaa79d" providerId="ADAL" clId="{80A3F958-B296-495B-A89B-05B766114ABC}" dt="2024-04-14T00:15:06.437" v="1559" actId="47"/>
        <pc:sldMkLst>
          <pc:docMk/>
          <pc:sldMk cId="4287701427" sldId="1492"/>
        </pc:sldMkLst>
      </pc:sldChg>
      <pc:sldChg chg="add del replTag delTag">
        <pc:chgData name="Williams, Chad" userId="1bcb7dee-f052-467d-9754-a4d21caaa79d" providerId="ADAL" clId="{80A3F958-B296-495B-A89B-05B766114ABC}" dt="2024-04-15T15:36:47.046" v="3331" actId="2696"/>
        <pc:sldMkLst>
          <pc:docMk/>
          <pc:sldMk cId="2617871904" sldId="1493"/>
        </pc:sldMkLst>
      </pc:sldChg>
      <pc:sldMasterChg chg="delSldLayout">
        <pc:chgData name="Williams, Chad" userId="1bcb7dee-f052-467d-9754-a4d21caaa79d" providerId="ADAL" clId="{80A3F958-B296-495B-A89B-05B766114ABC}" dt="2024-04-14T00:15:06.437" v="1559" actId="47"/>
        <pc:sldMasterMkLst>
          <pc:docMk/>
          <pc:sldMasterMk cId="3775071122" sldId="2147483660"/>
        </pc:sldMasterMkLst>
        <pc:sldLayoutChg chg="del">
          <pc:chgData name="Williams, Chad" userId="1bcb7dee-f052-467d-9754-a4d21caaa79d" providerId="ADAL" clId="{80A3F958-B296-495B-A89B-05B766114ABC}" dt="2024-04-14T00:15:06.437" v="1559" actId="47"/>
          <pc:sldLayoutMkLst>
            <pc:docMk/>
            <pc:sldMasterMk cId="3775071122" sldId="2147483660"/>
            <pc:sldLayoutMk cId="2414507367" sldId="2147483662"/>
          </pc:sldLayoutMkLst>
        </pc:sldLayoutChg>
        <pc:sldLayoutChg chg="del">
          <pc:chgData name="Williams, Chad" userId="1bcb7dee-f052-467d-9754-a4d21caaa79d" providerId="ADAL" clId="{80A3F958-B296-495B-A89B-05B766114ABC}" dt="2024-04-01T15:17:56.853" v="158" actId="47"/>
          <pc:sldLayoutMkLst>
            <pc:docMk/>
            <pc:sldMasterMk cId="3775071122" sldId="2147483660"/>
            <pc:sldLayoutMk cId="1677528645" sldId="2147483665"/>
          </pc:sldLayoutMkLst>
        </pc:sldLayoutChg>
      </pc:sldMasterChg>
      <pc:sldMasterChg chg="delSldLayout">
        <pc:chgData name="Williams, Chad" userId="1bcb7dee-f052-467d-9754-a4d21caaa79d" providerId="ADAL" clId="{80A3F958-B296-495B-A89B-05B766114ABC}" dt="2024-04-14T00:15:06.437" v="1559" actId="47"/>
        <pc:sldMasterMkLst>
          <pc:docMk/>
          <pc:sldMasterMk cId="3775071122" sldId="2147483673"/>
        </pc:sldMasterMkLst>
        <pc:sldLayoutChg chg="del">
          <pc:chgData name="Williams, Chad" userId="1bcb7dee-f052-467d-9754-a4d21caaa79d" providerId="ADAL" clId="{80A3F958-B296-495B-A89B-05B766114ABC}" dt="2024-04-14T00:15:06.437" v="1559" actId="47"/>
          <pc:sldLayoutMkLst>
            <pc:docMk/>
            <pc:sldMasterMk cId="3775071122" sldId="2147483673"/>
            <pc:sldLayoutMk cId="788737671" sldId="2147483672"/>
          </pc:sldLayoutMkLst>
        </pc:sldLayoutChg>
      </pc:sldMasterChg>
      <pc:sldMasterChg chg="addSp modSldLayout">
        <pc:chgData name="Williams, Chad" userId="1bcb7dee-f052-467d-9754-a4d21caaa79d" providerId="ADAL" clId="{80A3F958-B296-495B-A89B-05B766114ABC}" dt="2024-04-14T00:15:20.748" v="1566"/>
        <pc:sldMasterMkLst>
          <pc:docMk/>
          <pc:sldMasterMk cId="1174909769" sldId="2147483674"/>
        </pc:sldMasterMkLst>
        <pc:picChg chg="add">
          <ac:chgData name="Williams, Chad" userId="1bcb7dee-f052-467d-9754-a4d21caaa79d" providerId="ADAL" clId="{80A3F958-B296-495B-A89B-05B766114ABC}" dt="2024-04-14T00:15:20.748" v="1566"/>
          <ac:picMkLst>
            <pc:docMk/>
            <pc:sldMasterMk cId="1174909769" sldId="2147483674"/>
            <ac:picMk id="9" creationId="{3822CBEF-5ABB-7486-3AAD-B2681D15480E}"/>
          </ac:picMkLst>
        </pc:picChg>
        <pc:sldLayoutChg chg="addSp">
          <pc:chgData name="Williams, Chad" userId="1bcb7dee-f052-467d-9754-a4d21caaa79d" providerId="ADAL" clId="{80A3F958-B296-495B-A89B-05B766114ABC}" dt="2024-04-14T00:15:20.748" v="1566"/>
          <pc:sldLayoutMkLst>
            <pc:docMk/>
            <pc:sldMasterMk cId="1174909769" sldId="2147483674"/>
            <pc:sldLayoutMk cId="253033126" sldId="2147483675"/>
          </pc:sldLayoutMkLst>
          <pc:picChg chg="add">
            <ac:chgData name="Williams, Chad" userId="1bcb7dee-f052-467d-9754-a4d21caaa79d" providerId="ADAL" clId="{80A3F958-B296-495B-A89B-05B766114ABC}" dt="2024-04-14T00:15:20.748" v="1566"/>
            <ac:picMkLst>
              <pc:docMk/>
              <pc:sldMasterMk cId="1174909769" sldId="2147483674"/>
              <pc:sldLayoutMk cId="253033126" sldId="2147483675"/>
              <ac:picMk id="7" creationId="{CD845D64-218D-18B7-A6A9-C2A74954285F}"/>
            </ac:picMkLst>
          </pc:picChg>
        </pc:sldLayoutChg>
      </pc:sldMasterChg>
      <pc:sldMasterChg chg="del delSldLayout">
        <pc:chgData name="Williams, Chad" userId="1bcb7dee-f052-467d-9754-a4d21caaa79d" providerId="ADAL" clId="{80A3F958-B296-495B-A89B-05B766114ABC}" dt="2024-04-01T15:14:25.544" v="50" actId="47"/>
        <pc:sldMasterMkLst>
          <pc:docMk/>
          <pc:sldMasterMk cId="2967863010" sldId="2147483674"/>
        </pc:sldMasterMkLst>
        <pc:sldLayoutChg chg="del">
          <pc:chgData name="Williams, Chad" userId="1bcb7dee-f052-467d-9754-a4d21caaa79d" providerId="ADAL" clId="{80A3F958-B296-495B-A89B-05B766114ABC}" dt="2024-04-01T15:14:25.544" v="50" actId="47"/>
          <pc:sldLayoutMkLst>
            <pc:docMk/>
            <pc:sldMasterMk cId="2967863010" sldId="2147483674"/>
            <pc:sldLayoutMk cId="738135632" sldId="2147483675"/>
          </pc:sldLayoutMkLst>
        </pc:sldLayoutChg>
      </pc:sldMasterChg>
    </pc:docChg>
  </pc:docChgLst>
  <pc:docChgLst>
    <pc:chgData name="Williams, Chad" userId="1bcb7dee-f052-467d-9754-a4d21caaa79d" providerId="ADAL" clId="{5B4DD7ED-93B7-4918-A4C1-07D4B83560F8}"/>
    <pc:docChg chg="undo custSel modSld replTag delTag">
      <pc:chgData name="Williams, Chad" userId="1bcb7dee-f052-467d-9754-a4d21caaa79d" providerId="ADAL" clId="{5B4DD7ED-93B7-4918-A4C1-07D4B83560F8}" dt="2024-04-29T20:58:11.246" v="576"/>
      <pc:docMkLst>
        <pc:docMk/>
      </pc:docMkLst>
      <pc:sldChg chg="replTag delTag modNotesTx">
        <pc:chgData name="Williams, Chad" userId="1bcb7dee-f052-467d-9754-a4d21caaa79d" providerId="ADAL" clId="{5B4DD7ED-93B7-4918-A4C1-07D4B83560F8}" dt="2024-04-29T15:13:12.108" v="47"/>
        <pc:sldMkLst>
          <pc:docMk/>
          <pc:sldMk cId="611677144" sldId="263"/>
        </pc:sldMkLst>
      </pc:sldChg>
      <pc:sldChg chg="addSp delSp modSp mod replTag delTag">
        <pc:chgData name="Williams, Chad" userId="1bcb7dee-f052-467d-9754-a4d21caaa79d" providerId="ADAL" clId="{5B4DD7ED-93B7-4918-A4C1-07D4B83560F8}" dt="2024-04-29T20:55:28.598" v="513"/>
        <pc:sldMkLst>
          <pc:docMk/>
          <pc:sldMk cId="1993097925" sldId="303"/>
        </pc:sldMkLst>
        <pc:spChg chg="mod">
          <ac:chgData name="Williams, Chad" userId="1bcb7dee-f052-467d-9754-a4d21caaa79d" providerId="ADAL" clId="{5B4DD7ED-93B7-4918-A4C1-07D4B83560F8}" dt="2024-04-29T20:55:24.653" v="511" actId="14826"/>
          <ac:spMkLst>
            <pc:docMk/>
            <pc:sldMk cId="1993097925" sldId="303"/>
            <ac:spMk id="4" creationId="{EF723CF8-77C6-F346-2F9B-9E7901BA79CD}"/>
          </ac:spMkLst>
        </pc:spChg>
        <pc:spChg chg="mod">
          <ac:chgData name="Williams, Chad" userId="1bcb7dee-f052-467d-9754-a4d21caaa79d" providerId="ADAL" clId="{5B4DD7ED-93B7-4918-A4C1-07D4B83560F8}" dt="2024-04-29T20:55:24.653" v="511" actId="14826"/>
          <ac:spMkLst>
            <pc:docMk/>
            <pc:sldMk cId="1993097925" sldId="303"/>
            <ac:spMk id="5" creationId="{C1A17C59-4BC9-3D1D-0E3A-60D26AC36D1B}"/>
          </ac:spMkLst>
        </pc:spChg>
        <pc:spChg chg="mod">
          <ac:chgData name="Williams, Chad" userId="1bcb7dee-f052-467d-9754-a4d21caaa79d" providerId="ADAL" clId="{5B4DD7ED-93B7-4918-A4C1-07D4B83560F8}" dt="2024-04-29T20:55:24.653" v="511" actId="14826"/>
          <ac:spMkLst>
            <pc:docMk/>
            <pc:sldMk cId="1993097925" sldId="303"/>
            <ac:spMk id="7" creationId="{62138244-261A-E888-5B37-55EE7B44B75E}"/>
          </ac:spMkLst>
        </pc:spChg>
        <pc:spChg chg="mod">
          <ac:chgData name="Williams, Chad" userId="1bcb7dee-f052-467d-9754-a4d21caaa79d" providerId="ADAL" clId="{5B4DD7ED-93B7-4918-A4C1-07D4B83560F8}" dt="2024-04-29T20:55:24.653" v="511" actId="14826"/>
          <ac:spMkLst>
            <pc:docMk/>
            <pc:sldMk cId="1993097925" sldId="303"/>
            <ac:spMk id="8" creationId="{64095753-B459-5A1F-7E08-EEC791C9D5D0}"/>
          </ac:spMkLst>
        </pc:spChg>
        <pc:spChg chg="mod">
          <ac:chgData name="Williams, Chad" userId="1bcb7dee-f052-467d-9754-a4d21caaa79d" providerId="ADAL" clId="{5B4DD7ED-93B7-4918-A4C1-07D4B83560F8}" dt="2024-04-29T20:55:24.653" v="511" actId="14826"/>
          <ac:spMkLst>
            <pc:docMk/>
            <pc:sldMk cId="1993097925" sldId="303"/>
            <ac:spMk id="9" creationId="{021F1463-1930-7D9C-F819-092572FD6CA0}"/>
          </ac:spMkLst>
        </pc:spChg>
        <pc:spChg chg="mod">
          <ac:chgData name="Williams, Chad" userId="1bcb7dee-f052-467d-9754-a4d21caaa79d" providerId="ADAL" clId="{5B4DD7ED-93B7-4918-A4C1-07D4B83560F8}" dt="2024-04-29T20:55:24.653" v="511" actId="14826"/>
          <ac:spMkLst>
            <pc:docMk/>
            <pc:sldMk cId="1993097925" sldId="303"/>
            <ac:spMk id="14" creationId="{86576AF5-493B-9AEE-AB41-71154A0B83FB}"/>
          </ac:spMkLst>
        </pc:spChg>
        <pc:spChg chg="mod">
          <ac:chgData name="Williams, Chad" userId="1bcb7dee-f052-467d-9754-a4d21caaa79d" providerId="ADAL" clId="{5B4DD7ED-93B7-4918-A4C1-07D4B83560F8}" dt="2024-04-29T20:55:24.653" v="511" actId="14826"/>
          <ac:spMkLst>
            <pc:docMk/>
            <pc:sldMk cId="1993097925" sldId="303"/>
            <ac:spMk id="16" creationId="{2ED40B31-E1E6-0E21-37E7-CB4592F4D7AB}"/>
          </ac:spMkLst>
        </pc:spChg>
        <pc:spChg chg="mod">
          <ac:chgData name="Williams, Chad" userId="1bcb7dee-f052-467d-9754-a4d21caaa79d" providerId="ADAL" clId="{5B4DD7ED-93B7-4918-A4C1-07D4B83560F8}" dt="2024-04-29T20:55:24.653" v="511" actId="14826"/>
          <ac:spMkLst>
            <pc:docMk/>
            <pc:sldMk cId="1993097925" sldId="303"/>
            <ac:spMk id="18" creationId="{2269C16F-1076-5F1B-3B49-8F01A9E5E13E}"/>
          </ac:spMkLst>
        </pc:spChg>
        <pc:grpChg chg="add mod">
          <ac:chgData name="Williams, Chad" userId="1bcb7dee-f052-467d-9754-a4d21caaa79d" providerId="ADAL" clId="{5B4DD7ED-93B7-4918-A4C1-07D4B83560F8}" dt="2024-04-29T20:55:24.653" v="511" actId="14826"/>
          <ac:grpSpMkLst>
            <pc:docMk/>
            <pc:sldMk cId="1993097925" sldId="303"/>
            <ac:grpSpMk id="2" creationId="{EE371FFA-6893-CF5A-48A5-7509932E7AEF}"/>
          </ac:grpSpMkLst>
        </pc:grpChg>
        <pc:grpChg chg="del">
          <ac:chgData name="Williams, Chad" userId="1bcb7dee-f052-467d-9754-a4d21caaa79d" providerId="ADAL" clId="{5B4DD7ED-93B7-4918-A4C1-07D4B83560F8}" dt="2024-04-29T15:12:39.376" v="12" actId="478"/>
          <ac:grpSpMkLst>
            <pc:docMk/>
            <pc:sldMk cId="1993097925" sldId="303"/>
            <ac:grpSpMk id="32" creationId="{5899181C-0B47-CA4E-45D2-CA95C5ED10D8}"/>
          </ac:grpSpMkLst>
        </pc:grpChg>
        <pc:picChg chg="mod">
          <ac:chgData name="Williams, Chad" userId="1bcb7dee-f052-467d-9754-a4d21caaa79d" providerId="ADAL" clId="{5B4DD7ED-93B7-4918-A4C1-07D4B83560F8}" dt="2024-04-29T20:55:24.653" v="511" actId="14826"/>
          <ac:picMkLst>
            <pc:docMk/>
            <pc:sldMk cId="1993097925" sldId="303"/>
            <ac:picMk id="10" creationId="{2E4F8008-7576-22EB-54DD-C7F033B34C6B}"/>
          </ac:picMkLst>
        </pc:picChg>
        <pc:picChg chg="mod">
          <ac:chgData name="Williams, Chad" userId="1bcb7dee-f052-467d-9754-a4d21caaa79d" providerId="ADAL" clId="{5B4DD7ED-93B7-4918-A4C1-07D4B83560F8}" dt="2024-04-29T20:55:24.653" v="511" actId="14826"/>
          <ac:picMkLst>
            <pc:docMk/>
            <pc:sldMk cId="1993097925" sldId="303"/>
            <ac:picMk id="11" creationId="{62896E98-A05F-594C-E27A-C2248DDE773E}"/>
          </ac:picMkLst>
        </pc:picChg>
        <pc:picChg chg="mod">
          <ac:chgData name="Williams, Chad" userId="1bcb7dee-f052-467d-9754-a4d21caaa79d" providerId="ADAL" clId="{5B4DD7ED-93B7-4918-A4C1-07D4B83560F8}" dt="2024-04-29T20:55:24.653" v="511" actId="14826"/>
          <ac:picMkLst>
            <pc:docMk/>
            <pc:sldMk cId="1993097925" sldId="303"/>
            <ac:picMk id="12" creationId="{CA88203E-C73F-4EF4-7CAA-E17DDB1E6BFB}"/>
          </ac:picMkLst>
        </pc:picChg>
        <pc:picChg chg="mod">
          <ac:chgData name="Williams, Chad" userId="1bcb7dee-f052-467d-9754-a4d21caaa79d" providerId="ADAL" clId="{5B4DD7ED-93B7-4918-A4C1-07D4B83560F8}" dt="2024-04-29T20:55:24.653" v="511" actId="14826"/>
          <ac:picMkLst>
            <pc:docMk/>
            <pc:sldMk cId="1993097925" sldId="303"/>
            <ac:picMk id="13" creationId="{3B99A780-BC6C-EEDB-23E9-92C181206987}"/>
          </ac:picMkLst>
        </pc:picChg>
      </pc:sldChg>
      <pc:sldChg chg="replTag delTag modNotesTx">
        <pc:chgData name="Williams, Chad" userId="1bcb7dee-f052-467d-9754-a4d21caaa79d" providerId="ADAL" clId="{5B4DD7ED-93B7-4918-A4C1-07D4B83560F8}" dt="2024-04-29T15:13:00.080" v="24"/>
        <pc:sldMkLst>
          <pc:docMk/>
          <pc:sldMk cId="2909103967" sldId="1167"/>
        </pc:sldMkLst>
      </pc:sldChg>
      <pc:sldChg chg="replTag delTag modNotesTx">
        <pc:chgData name="Williams, Chad" userId="1bcb7dee-f052-467d-9754-a4d21caaa79d" providerId="ADAL" clId="{5B4DD7ED-93B7-4918-A4C1-07D4B83560F8}" dt="2024-04-29T15:13:09.026" v="40"/>
        <pc:sldMkLst>
          <pc:docMk/>
          <pc:sldMk cId="3007469332" sldId="1170"/>
        </pc:sldMkLst>
      </pc:sldChg>
      <pc:sldChg chg="replTag delTag modNotesTx">
        <pc:chgData name="Williams, Chad" userId="1bcb7dee-f052-467d-9754-a4d21caaa79d" providerId="ADAL" clId="{5B4DD7ED-93B7-4918-A4C1-07D4B83560F8}" dt="2024-04-29T15:13:04.312" v="31"/>
        <pc:sldMkLst>
          <pc:docMk/>
          <pc:sldMk cId="4283063015" sldId="1219"/>
        </pc:sldMkLst>
      </pc:sldChg>
      <pc:sldChg chg="replTag delTag modNotesTx">
        <pc:chgData name="Williams, Chad" userId="1bcb7dee-f052-467d-9754-a4d21caaa79d" providerId="ADAL" clId="{5B4DD7ED-93B7-4918-A4C1-07D4B83560F8}" dt="2024-04-29T15:17:18.554" v="375"/>
        <pc:sldMkLst>
          <pc:docMk/>
          <pc:sldMk cId="4117186477" sldId="1293"/>
        </pc:sldMkLst>
      </pc:sldChg>
      <pc:sldChg chg="replTag delTag">
        <pc:chgData name="Williams, Chad" userId="1bcb7dee-f052-467d-9754-a4d21caaa79d" providerId="ADAL" clId="{5B4DD7ED-93B7-4918-A4C1-07D4B83560F8}" dt="2024-04-29T15:16:25.731" v="271"/>
        <pc:sldMkLst>
          <pc:docMk/>
          <pc:sldMk cId="2993009375" sldId="1301"/>
        </pc:sldMkLst>
      </pc:sldChg>
      <pc:sldChg chg="replTag delTag modNotesTx">
        <pc:chgData name="Williams, Chad" userId="1bcb7dee-f052-467d-9754-a4d21caaa79d" providerId="ADAL" clId="{5B4DD7ED-93B7-4918-A4C1-07D4B83560F8}" dt="2024-04-29T15:17:11.001" v="364"/>
        <pc:sldMkLst>
          <pc:docMk/>
          <pc:sldMk cId="3573820150" sldId="1302"/>
        </pc:sldMkLst>
      </pc:sldChg>
      <pc:sldChg chg="replTag delTag modNotesTx">
        <pc:chgData name="Williams, Chad" userId="1bcb7dee-f052-467d-9754-a4d21caaa79d" providerId="ADAL" clId="{5B4DD7ED-93B7-4918-A4C1-07D4B83560F8}" dt="2024-04-29T15:21:29.505" v="424"/>
        <pc:sldMkLst>
          <pc:docMk/>
          <pc:sldMk cId="3968629906" sldId="1310"/>
        </pc:sldMkLst>
      </pc:sldChg>
      <pc:sldChg chg="replTag delTag modNotesTx">
        <pc:chgData name="Williams, Chad" userId="1bcb7dee-f052-467d-9754-a4d21caaa79d" providerId="ADAL" clId="{5B4DD7ED-93B7-4918-A4C1-07D4B83560F8}" dt="2024-04-29T15:21:37.540" v="438"/>
        <pc:sldMkLst>
          <pc:docMk/>
          <pc:sldMk cId="4115040205" sldId="1319"/>
        </pc:sldMkLst>
      </pc:sldChg>
      <pc:sldChg chg="addSp delSp modSp mod replTag delTag modNotesTx">
        <pc:chgData name="Williams, Chad" userId="1bcb7dee-f052-467d-9754-a4d21caaa79d" providerId="ADAL" clId="{5B4DD7ED-93B7-4918-A4C1-07D4B83560F8}" dt="2024-04-29T20:56:59.480" v="544"/>
        <pc:sldMkLst>
          <pc:docMk/>
          <pc:sldMk cId="3404339048" sldId="1326"/>
        </pc:sldMkLst>
        <pc:spChg chg="del">
          <ac:chgData name="Williams, Chad" userId="1bcb7dee-f052-467d-9754-a4d21caaa79d" providerId="ADAL" clId="{5B4DD7ED-93B7-4918-A4C1-07D4B83560F8}" dt="2024-04-29T20:56:53.270" v="540" actId="478"/>
          <ac:spMkLst>
            <pc:docMk/>
            <pc:sldMk cId="3404339048" sldId="1326"/>
            <ac:spMk id="2" creationId="{7E681E87-5E3C-4CDE-99D5-2EDFD44052BC}"/>
          </ac:spMkLst>
        </pc:spChg>
        <pc:spChg chg="add del mod">
          <ac:chgData name="Williams, Chad" userId="1bcb7dee-f052-467d-9754-a4d21caaa79d" providerId="ADAL" clId="{5B4DD7ED-93B7-4918-A4C1-07D4B83560F8}" dt="2024-04-29T20:56:55.750" v="541" actId="478"/>
          <ac:spMkLst>
            <pc:docMk/>
            <pc:sldMk cId="3404339048" sldId="1326"/>
            <ac:spMk id="6" creationId="{D1B40F77-12F0-B057-C97C-62FCD8F441A1}"/>
          </ac:spMkLst>
        </pc:spChg>
        <pc:picChg chg="add mod">
          <ac:chgData name="Williams, Chad" userId="1bcb7dee-f052-467d-9754-a4d21caaa79d" providerId="ADAL" clId="{5B4DD7ED-93B7-4918-A4C1-07D4B83560F8}" dt="2024-04-29T20:56:57.929" v="542" actId="1076"/>
          <ac:picMkLst>
            <pc:docMk/>
            <pc:sldMk cId="3404339048" sldId="1326"/>
            <ac:picMk id="4" creationId="{D720A346-5E34-03B5-D981-70D98E5AAB05}"/>
          </ac:picMkLst>
        </pc:picChg>
      </pc:sldChg>
      <pc:sldChg chg="replTag delTag modNotesTx">
        <pc:chgData name="Williams, Chad" userId="1bcb7dee-f052-467d-9754-a4d21caaa79d" providerId="ADAL" clId="{5B4DD7ED-93B7-4918-A4C1-07D4B83560F8}" dt="2024-04-29T15:17:08.037" v="357"/>
        <pc:sldMkLst>
          <pc:docMk/>
          <pc:sldMk cId="1861049350" sldId="1347"/>
        </pc:sldMkLst>
      </pc:sldChg>
      <pc:sldChg chg="replTag delTag modNotesTx">
        <pc:chgData name="Williams, Chad" userId="1bcb7dee-f052-467d-9754-a4d21caaa79d" providerId="ADAL" clId="{5B4DD7ED-93B7-4918-A4C1-07D4B83560F8}" dt="2024-04-29T15:17:02.951" v="345"/>
        <pc:sldMkLst>
          <pc:docMk/>
          <pc:sldMk cId="605496386" sldId="1350"/>
        </pc:sldMkLst>
      </pc:sldChg>
      <pc:sldChg chg="replTag delTag modNotesTx">
        <pc:chgData name="Williams, Chad" userId="1bcb7dee-f052-467d-9754-a4d21caaa79d" providerId="ADAL" clId="{5B4DD7ED-93B7-4918-A4C1-07D4B83560F8}" dt="2024-04-29T15:16:57.539" v="331"/>
        <pc:sldMkLst>
          <pc:docMk/>
          <pc:sldMk cId="1018526071" sldId="1352"/>
        </pc:sldMkLst>
      </pc:sldChg>
      <pc:sldChg chg="addSp delSp modSp mod replTag delTag modNotesTx">
        <pc:chgData name="Williams, Chad" userId="1bcb7dee-f052-467d-9754-a4d21caaa79d" providerId="ADAL" clId="{5B4DD7ED-93B7-4918-A4C1-07D4B83560F8}" dt="2024-04-29T20:56:32.903" v="531" actId="1076"/>
        <pc:sldMkLst>
          <pc:docMk/>
          <pc:sldMk cId="4215347185" sldId="1357"/>
        </pc:sldMkLst>
        <pc:picChg chg="add mod">
          <ac:chgData name="Williams, Chad" userId="1bcb7dee-f052-467d-9754-a4d21caaa79d" providerId="ADAL" clId="{5B4DD7ED-93B7-4918-A4C1-07D4B83560F8}" dt="2024-04-29T20:56:32.903" v="531" actId="1076"/>
          <ac:picMkLst>
            <pc:docMk/>
            <pc:sldMk cId="4215347185" sldId="1357"/>
            <ac:picMk id="4" creationId="{3D70A7E1-0E55-A8A6-3A93-EA000D9DF96B}"/>
          </ac:picMkLst>
        </pc:picChg>
        <pc:picChg chg="del">
          <ac:chgData name="Williams, Chad" userId="1bcb7dee-f052-467d-9754-a4d21caaa79d" providerId="ADAL" clId="{5B4DD7ED-93B7-4918-A4C1-07D4B83560F8}" dt="2024-04-29T20:55:46.378" v="523" actId="478"/>
          <ac:picMkLst>
            <pc:docMk/>
            <pc:sldMk cId="4215347185" sldId="1357"/>
            <ac:picMk id="5" creationId="{00000000-0000-0000-0000-000000000000}"/>
          </ac:picMkLst>
        </pc:picChg>
      </pc:sldChg>
      <pc:sldChg chg="replTag delTag modNotesTx">
        <pc:chgData name="Williams, Chad" userId="1bcb7dee-f052-467d-9754-a4d21caaa79d" providerId="ADAL" clId="{5B4DD7ED-93B7-4918-A4C1-07D4B83560F8}" dt="2024-04-29T15:17:05.621" v="352"/>
        <pc:sldMkLst>
          <pc:docMk/>
          <pc:sldMk cId="3885346983" sldId="1363"/>
        </pc:sldMkLst>
      </pc:sldChg>
      <pc:sldChg chg="replTag delTag modNotesTx">
        <pc:chgData name="Williams, Chad" userId="1bcb7dee-f052-467d-9754-a4d21caaa79d" providerId="ADAL" clId="{5B4DD7ED-93B7-4918-A4C1-07D4B83560F8}" dt="2024-04-29T15:21:19.773" v="415"/>
        <pc:sldMkLst>
          <pc:docMk/>
          <pc:sldMk cId="3654692246" sldId="1369"/>
        </pc:sldMkLst>
      </pc:sldChg>
      <pc:sldChg chg="replTag delTag">
        <pc:chgData name="Williams, Chad" userId="1bcb7dee-f052-467d-9754-a4d21caaa79d" providerId="ADAL" clId="{5B4DD7ED-93B7-4918-A4C1-07D4B83560F8}" dt="2024-04-29T15:20:59.669" v="403"/>
        <pc:sldMkLst>
          <pc:docMk/>
          <pc:sldMk cId="1108014053" sldId="1376"/>
        </pc:sldMkLst>
      </pc:sldChg>
      <pc:sldChg chg="addSp delSp modSp mod replTag delTag">
        <pc:chgData name="Williams, Chad" userId="1bcb7dee-f052-467d-9754-a4d21caaa79d" providerId="ADAL" clId="{5B4DD7ED-93B7-4918-A4C1-07D4B83560F8}" dt="2024-04-29T20:57:15.884" v="553"/>
        <pc:sldMkLst>
          <pc:docMk/>
          <pc:sldMk cId="1142310402" sldId="1378"/>
        </pc:sldMkLst>
        <pc:spChg chg="del">
          <ac:chgData name="Williams, Chad" userId="1bcb7dee-f052-467d-9754-a4d21caaa79d" providerId="ADAL" clId="{5B4DD7ED-93B7-4918-A4C1-07D4B83560F8}" dt="2024-04-29T20:57:10.038" v="549" actId="478"/>
          <ac:spMkLst>
            <pc:docMk/>
            <pc:sldMk cId="1142310402" sldId="1378"/>
            <ac:spMk id="2" creationId="{00000000-0000-0000-0000-000000000000}"/>
          </ac:spMkLst>
        </pc:spChg>
        <pc:spChg chg="add del mod">
          <ac:chgData name="Williams, Chad" userId="1bcb7dee-f052-467d-9754-a4d21caaa79d" providerId="ADAL" clId="{5B4DD7ED-93B7-4918-A4C1-07D4B83560F8}" dt="2024-04-29T20:57:12.609" v="550" actId="478"/>
          <ac:spMkLst>
            <pc:docMk/>
            <pc:sldMk cId="1142310402" sldId="1378"/>
            <ac:spMk id="7" creationId="{C1E99D5B-579C-875D-F00C-38EBCB21270A}"/>
          </ac:spMkLst>
        </pc:spChg>
        <pc:picChg chg="add mod">
          <ac:chgData name="Williams, Chad" userId="1bcb7dee-f052-467d-9754-a4d21caaa79d" providerId="ADAL" clId="{5B4DD7ED-93B7-4918-A4C1-07D4B83560F8}" dt="2024-04-29T20:57:14.272" v="551"/>
          <ac:picMkLst>
            <pc:docMk/>
            <pc:sldMk cId="1142310402" sldId="1378"/>
            <ac:picMk id="8" creationId="{1233C139-6F0A-804B-A163-0CB6D5613FCE}"/>
          </ac:picMkLst>
        </pc:picChg>
      </pc:sldChg>
      <pc:sldChg chg="addSp modSp mod replTag delTag modNotesTx">
        <pc:chgData name="Williams, Chad" userId="1bcb7dee-f052-467d-9754-a4d21caaa79d" providerId="ADAL" clId="{5B4DD7ED-93B7-4918-A4C1-07D4B83560F8}" dt="2024-04-29T15:13:47.270" v="71" actId="1076"/>
        <pc:sldMkLst>
          <pc:docMk/>
          <pc:sldMk cId="1978969409" sldId="1382"/>
        </pc:sldMkLst>
        <pc:spChg chg="add mod">
          <ac:chgData name="Williams, Chad" userId="1bcb7dee-f052-467d-9754-a4d21caaa79d" providerId="ADAL" clId="{5B4DD7ED-93B7-4918-A4C1-07D4B83560F8}" dt="2024-04-29T15:13:47.270" v="71" actId="1076"/>
          <ac:spMkLst>
            <pc:docMk/>
            <pc:sldMk cId="1978969409" sldId="1382"/>
            <ac:spMk id="3" creationId="{4F8C99AA-21A1-7BC5-78DC-CC0203D0F952}"/>
          </ac:spMkLst>
        </pc:spChg>
      </pc:sldChg>
      <pc:sldChg chg="replTag delTag modNotesTx">
        <pc:chgData name="Williams, Chad" userId="1bcb7dee-f052-467d-9754-a4d21caaa79d" providerId="ADAL" clId="{5B4DD7ED-93B7-4918-A4C1-07D4B83560F8}" dt="2024-04-29T15:21:33.876" v="431"/>
        <pc:sldMkLst>
          <pc:docMk/>
          <pc:sldMk cId="2252272063" sldId="1385"/>
        </pc:sldMkLst>
      </pc:sldChg>
      <pc:sldChg chg="addSp modSp mod replTag delTag modNotesTx">
        <pc:chgData name="Williams, Chad" userId="1bcb7dee-f052-467d-9754-a4d21caaa79d" providerId="ADAL" clId="{5B4DD7ED-93B7-4918-A4C1-07D4B83560F8}" dt="2024-04-29T15:17:40.850" v="389"/>
        <pc:sldMkLst>
          <pc:docMk/>
          <pc:sldMk cId="327775746" sldId="1394"/>
        </pc:sldMkLst>
        <pc:spChg chg="add mod">
          <ac:chgData name="Williams, Chad" userId="1bcb7dee-f052-467d-9754-a4d21caaa79d" providerId="ADAL" clId="{5B4DD7ED-93B7-4918-A4C1-07D4B83560F8}" dt="2024-04-29T15:17:38.805" v="387" actId="14100"/>
          <ac:spMkLst>
            <pc:docMk/>
            <pc:sldMk cId="327775746" sldId="1394"/>
            <ac:spMk id="3" creationId="{7910E5FC-BFA2-E6CF-1887-72C51A56E181}"/>
          </ac:spMkLst>
        </pc:spChg>
      </pc:sldChg>
      <pc:sldChg chg="replTag delTag modNotesTx">
        <pc:chgData name="Williams, Chad" userId="1bcb7dee-f052-467d-9754-a4d21caaa79d" providerId="ADAL" clId="{5B4DD7ED-93B7-4918-A4C1-07D4B83560F8}" dt="2024-04-29T15:20:36.788" v="399"/>
        <pc:sldMkLst>
          <pc:docMk/>
          <pc:sldMk cId="3686457149" sldId="1396"/>
        </pc:sldMkLst>
      </pc:sldChg>
      <pc:sldChg chg="replTag delTag">
        <pc:chgData name="Williams, Chad" userId="1bcb7dee-f052-467d-9754-a4d21caaa79d" providerId="ADAL" clId="{5B4DD7ED-93B7-4918-A4C1-07D4B83560F8}" dt="2024-04-29T15:20:58.307" v="401"/>
        <pc:sldMkLst>
          <pc:docMk/>
          <pc:sldMk cId="260297641" sldId="1398"/>
        </pc:sldMkLst>
      </pc:sldChg>
      <pc:sldChg chg="modSp mod replTag delTag modNotesTx">
        <pc:chgData name="Williams, Chad" userId="1bcb7dee-f052-467d-9754-a4d21caaa79d" providerId="ADAL" clId="{5B4DD7ED-93B7-4918-A4C1-07D4B83560F8}" dt="2024-04-29T15:19:57.096" v="393"/>
        <pc:sldMkLst>
          <pc:docMk/>
          <pc:sldMk cId="3048400565" sldId="1402"/>
        </pc:sldMkLst>
        <pc:spChg chg="mod">
          <ac:chgData name="Williams, Chad" userId="1bcb7dee-f052-467d-9754-a4d21caaa79d" providerId="ADAL" clId="{5B4DD7ED-93B7-4918-A4C1-07D4B83560F8}" dt="2024-04-29T15:15:58.711" v="237" actId="20577"/>
          <ac:spMkLst>
            <pc:docMk/>
            <pc:sldMk cId="3048400565" sldId="1402"/>
            <ac:spMk id="3" creationId="{00000000-0000-0000-0000-000000000000}"/>
          </ac:spMkLst>
        </pc:spChg>
      </pc:sldChg>
      <pc:sldChg chg="replTag delTag modNotesTx">
        <pc:chgData name="Williams, Chad" userId="1bcb7dee-f052-467d-9754-a4d21caaa79d" providerId="ADAL" clId="{5B4DD7ED-93B7-4918-A4C1-07D4B83560F8}" dt="2024-04-29T15:16:54.666" v="324"/>
        <pc:sldMkLst>
          <pc:docMk/>
          <pc:sldMk cId="2173063194" sldId="1436"/>
        </pc:sldMkLst>
      </pc:sldChg>
      <pc:sldChg chg="replTag delTag modNotesTx">
        <pc:chgData name="Williams, Chad" userId="1bcb7dee-f052-467d-9754-a4d21caaa79d" providerId="ADAL" clId="{5B4DD7ED-93B7-4918-A4C1-07D4B83560F8}" dt="2024-04-29T15:16:50.322" v="317"/>
        <pc:sldMkLst>
          <pc:docMk/>
          <pc:sldMk cId="2516237202" sldId="1437"/>
        </pc:sldMkLst>
      </pc:sldChg>
      <pc:sldChg chg="replTag delTag modNotesTx">
        <pc:chgData name="Williams, Chad" userId="1bcb7dee-f052-467d-9754-a4d21caaa79d" providerId="ADAL" clId="{5B4DD7ED-93B7-4918-A4C1-07D4B83560F8}" dt="2024-04-29T15:19:59.612" v="397"/>
        <pc:sldMkLst>
          <pc:docMk/>
          <pc:sldMk cId="3095845688" sldId="1438"/>
        </pc:sldMkLst>
      </pc:sldChg>
      <pc:sldChg chg="addSp delSp modSp mod replTag delTag modNotesTx">
        <pc:chgData name="Williams, Chad" userId="1bcb7dee-f052-467d-9754-a4d21caaa79d" providerId="ADAL" clId="{5B4DD7ED-93B7-4918-A4C1-07D4B83560F8}" dt="2024-04-29T20:57:51.940" v="565"/>
        <pc:sldMkLst>
          <pc:docMk/>
          <pc:sldMk cId="3318665745" sldId="1445"/>
        </pc:sldMkLst>
        <pc:spChg chg="del">
          <ac:chgData name="Williams, Chad" userId="1bcb7dee-f052-467d-9754-a4d21caaa79d" providerId="ADAL" clId="{5B4DD7ED-93B7-4918-A4C1-07D4B83560F8}" dt="2024-04-29T20:57:22.190" v="558" actId="478"/>
          <ac:spMkLst>
            <pc:docMk/>
            <pc:sldMk cId="3318665745" sldId="1445"/>
            <ac:spMk id="2" creationId="{45F68767-BA6B-4718-8342-805AF4798FBD}"/>
          </ac:spMkLst>
        </pc:spChg>
        <pc:spChg chg="add del mod">
          <ac:chgData name="Williams, Chad" userId="1bcb7dee-f052-467d-9754-a4d21caaa79d" providerId="ADAL" clId="{5B4DD7ED-93B7-4918-A4C1-07D4B83560F8}" dt="2024-04-29T20:57:24.744" v="559" actId="478"/>
          <ac:spMkLst>
            <pc:docMk/>
            <pc:sldMk cId="3318665745" sldId="1445"/>
            <ac:spMk id="5" creationId="{08531AA8-1286-3F50-BFCA-A1AFF02F7081}"/>
          </ac:spMkLst>
        </pc:spChg>
        <pc:picChg chg="add mod">
          <ac:chgData name="Williams, Chad" userId="1bcb7dee-f052-467d-9754-a4d21caaa79d" providerId="ADAL" clId="{5B4DD7ED-93B7-4918-A4C1-07D4B83560F8}" dt="2024-04-29T20:57:45.688" v="563" actId="1076"/>
          <ac:picMkLst>
            <pc:docMk/>
            <pc:sldMk cId="3318665745" sldId="1445"/>
            <ac:picMk id="6" creationId="{25BD7B5C-E745-ADEA-48AD-0C39CBDB3ACF}"/>
          </ac:picMkLst>
        </pc:picChg>
      </pc:sldChg>
      <pc:sldChg chg="addSp modSp replTag delTag modNotesTx">
        <pc:chgData name="Williams, Chad" userId="1bcb7dee-f052-467d-9754-a4d21caaa79d" providerId="ADAL" clId="{5B4DD7ED-93B7-4918-A4C1-07D4B83560F8}" dt="2024-04-29T15:14:08.952" v="105"/>
        <pc:sldMkLst>
          <pc:docMk/>
          <pc:sldMk cId="3607953888" sldId="1455"/>
        </pc:sldMkLst>
        <pc:spChg chg="add mod">
          <ac:chgData name="Williams, Chad" userId="1bcb7dee-f052-467d-9754-a4d21caaa79d" providerId="ADAL" clId="{5B4DD7ED-93B7-4918-A4C1-07D4B83560F8}" dt="2024-04-29T15:13:59.851" v="93"/>
          <ac:spMkLst>
            <pc:docMk/>
            <pc:sldMk cId="3607953888" sldId="1455"/>
            <ac:spMk id="3" creationId="{09E270EA-F20C-7E5F-B0C2-87363D3CB53B}"/>
          </ac:spMkLst>
        </pc:spChg>
      </pc:sldChg>
      <pc:sldChg chg="addSp delSp modSp mod replTag delTag modNotesTx">
        <pc:chgData name="Williams, Chad" userId="1bcb7dee-f052-467d-9754-a4d21caaa79d" providerId="ADAL" clId="{5B4DD7ED-93B7-4918-A4C1-07D4B83560F8}" dt="2024-04-29T20:58:11.246" v="576"/>
        <pc:sldMkLst>
          <pc:docMk/>
          <pc:sldMk cId="3566929844" sldId="1456"/>
        </pc:sldMkLst>
        <pc:spChg chg="del">
          <ac:chgData name="Williams, Chad" userId="1bcb7dee-f052-467d-9754-a4d21caaa79d" providerId="ADAL" clId="{5B4DD7ED-93B7-4918-A4C1-07D4B83560F8}" dt="2024-04-29T20:58:01.791" v="570" actId="478"/>
          <ac:spMkLst>
            <pc:docMk/>
            <pc:sldMk cId="3566929844" sldId="1456"/>
            <ac:spMk id="2" creationId="{00000000-0000-0000-0000-000000000000}"/>
          </ac:spMkLst>
        </pc:spChg>
        <pc:spChg chg="add del mod">
          <ac:chgData name="Williams, Chad" userId="1bcb7dee-f052-467d-9754-a4d21caaa79d" providerId="ADAL" clId="{5B4DD7ED-93B7-4918-A4C1-07D4B83560F8}" dt="2024-04-29T20:58:04.851" v="571" actId="478"/>
          <ac:spMkLst>
            <pc:docMk/>
            <pc:sldMk cId="3566929844" sldId="1456"/>
            <ac:spMk id="5" creationId="{D32A143B-D23C-06C0-6DDD-5464981B9C33}"/>
          </ac:spMkLst>
        </pc:spChg>
        <pc:picChg chg="add mod">
          <ac:chgData name="Williams, Chad" userId="1bcb7dee-f052-467d-9754-a4d21caaa79d" providerId="ADAL" clId="{5B4DD7ED-93B7-4918-A4C1-07D4B83560F8}" dt="2024-04-29T20:58:09.209" v="574" actId="1076"/>
          <ac:picMkLst>
            <pc:docMk/>
            <pc:sldMk cId="3566929844" sldId="1456"/>
            <ac:picMk id="6" creationId="{F2549229-A085-A44F-2D01-C161B3155682}"/>
          </ac:picMkLst>
        </pc:picChg>
      </pc:sldChg>
      <pc:sldChg chg="replTag delTag modNotesTx">
        <pc:chgData name="Williams, Chad" userId="1bcb7dee-f052-467d-9754-a4d21caaa79d" providerId="ADAL" clId="{5B4DD7ED-93B7-4918-A4C1-07D4B83560F8}" dt="2024-04-29T15:14:25.553" v="140"/>
        <pc:sldMkLst>
          <pc:docMk/>
          <pc:sldMk cId="772123619" sldId="1457"/>
        </pc:sldMkLst>
      </pc:sldChg>
      <pc:sldChg chg="replTag delTag modNotesTx">
        <pc:chgData name="Williams, Chad" userId="1bcb7dee-f052-467d-9754-a4d21caaa79d" providerId="ADAL" clId="{5B4DD7ED-93B7-4918-A4C1-07D4B83560F8}" dt="2024-04-29T15:14:21.290" v="133"/>
        <pc:sldMkLst>
          <pc:docMk/>
          <pc:sldMk cId="3434591222" sldId="1458"/>
        </pc:sldMkLst>
      </pc:sldChg>
      <pc:sldChg chg="addSp delSp modSp mod replTag delTag">
        <pc:chgData name="Williams, Chad" userId="1bcb7dee-f052-467d-9754-a4d21caaa79d" providerId="ADAL" clId="{5B4DD7ED-93B7-4918-A4C1-07D4B83560F8}" dt="2024-04-29T20:55:40.669" v="518" actId="478"/>
        <pc:sldMkLst>
          <pc:docMk/>
          <pc:sldMk cId="1615703249" sldId="1461"/>
        </pc:sldMkLst>
        <pc:spChg chg="mod">
          <ac:chgData name="Williams, Chad" userId="1bcb7dee-f052-467d-9754-a4d21caaa79d" providerId="ADAL" clId="{5B4DD7ED-93B7-4918-A4C1-07D4B83560F8}" dt="2024-04-29T15:22:31.417" v="501" actId="14100"/>
          <ac:spMkLst>
            <pc:docMk/>
            <pc:sldMk cId="1615703249" sldId="1461"/>
            <ac:spMk id="3" creationId="{3F9BADE4-347A-B9DE-C928-24BAD132170E}"/>
          </ac:spMkLst>
        </pc:spChg>
        <pc:spChg chg="mod">
          <ac:chgData name="Williams, Chad" userId="1bcb7dee-f052-467d-9754-a4d21caaa79d" providerId="ADAL" clId="{5B4DD7ED-93B7-4918-A4C1-07D4B83560F8}" dt="2024-04-29T15:22:38.572" v="502" actId="1076"/>
          <ac:spMkLst>
            <pc:docMk/>
            <pc:sldMk cId="1615703249" sldId="1461"/>
            <ac:spMk id="4" creationId="{039876F5-FF7A-E490-0E46-3D5BA87A2099}"/>
          </ac:spMkLst>
        </pc:spChg>
        <pc:spChg chg="add del mod">
          <ac:chgData name="Williams, Chad" userId="1bcb7dee-f052-467d-9754-a4d21caaa79d" providerId="ADAL" clId="{5B4DD7ED-93B7-4918-A4C1-07D4B83560F8}" dt="2024-04-29T20:55:40.669" v="518" actId="478"/>
          <ac:spMkLst>
            <pc:docMk/>
            <pc:sldMk cId="1615703249" sldId="1461"/>
            <ac:spMk id="5" creationId="{737B1532-9FB5-AE55-F46E-979ADC92F914}"/>
          </ac:spMkLst>
        </pc:spChg>
        <pc:spChg chg="add del mod">
          <ac:chgData name="Williams, Chad" userId="1bcb7dee-f052-467d-9754-a4d21caaa79d" providerId="ADAL" clId="{5B4DD7ED-93B7-4918-A4C1-07D4B83560F8}" dt="2024-04-29T20:55:40.669" v="518" actId="478"/>
          <ac:spMkLst>
            <pc:docMk/>
            <pc:sldMk cId="1615703249" sldId="1461"/>
            <ac:spMk id="6" creationId="{4FB4FF09-0360-B626-3709-D40F84DF854F}"/>
          </ac:spMkLst>
        </pc:spChg>
        <pc:spChg chg="add del mod">
          <ac:chgData name="Williams, Chad" userId="1bcb7dee-f052-467d-9754-a4d21caaa79d" providerId="ADAL" clId="{5B4DD7ED-93B7-4918-A4C1-07D4B83560F8}" dt="2024-04-29T20:55:40.669" v="518" actId="478"/>
          <ac:spMkLst>
            <pc:docMk/>
            <pc:sldMk cId="1615703249" sldId="1461"/>
            <ac:spMk id="7" creationId="{3E34BA5D-4361-78C3-791C-38C3F7077B61}"/>
          </ac:spMkLst>
        </pc:spChg>
        <pc:spChg chg="add del mod">
          <ac:chgData name="Williams, Chad" userId="1bcb7dee-f052-467d-9754-a4d21caaa79d" providerId="ADAL" clId="{5B4DD7ED-93B7-4918-A4C1-07D4B83560F8}" dt="2024-04-29T20:55:40.669" v="518" actId="478"/>
          <ac:spMkLst>
            <pc:docMk/>
            <pc:sldMk cId="1615703249" sldId="1461"/>
            <ac:spMk id="10" creationId="{0682BDD9-F3B9-8CC0-E8B2-EBB81F7F9060}"/>
          </ac:spMkLst>
        </pc:spChg>
        <pc:picChg chg="add del mod">
          <ac:chgData name="Williams, Chad" userId="1bcb7dee-f052-467d-9754-a4d21caaa79d" providerId="ADAL" clId="{5B4DD7ED-93B7-4918-A4C1-07D4B83560F8}" dt="2024-04-29T20:55:40.669" v="518" actId="478"/>
          <ac:picMkLst>
            <pc:docMk/>
            <pc:sldMk cId="1615703249" sldId="1461"/>
            <ac:picMk id="8" creationId="{20F579F2-F503-1D5B-81D9-D1FA74811AD7}"/>
          </ac:picMkLst>
        </pc:picChg>
        <pc:picChg chg="add del mod">
          <ac:chgData name="Williams, Chad" userId="1bcb7dee-f052-467d-9754-a4d21caaa79d" providerId="ADAL" clId="{5B4DD7ED-93B7-4918-A4C1-07D4B83560F8}" dt="2024-04-29T20:55:40.669" v="518" actId="478"/>
          <ac:picMkLst>
            <pc:docMk/>
            <pc:sldMk cId="1615703249" sldId="1461"/>
            <ac:picMk id="9" creationId="{1895A904-18AB-0499-BBB4-3DE9A71E6FB2}"/>
          </ac:picMkLst>
        </pc:picChg>
      </pc:sldChg>
      <pc:sldChg chg="replTag delTag modNotesTx">
        <pc:chgData name="Williams, Chad" userId="1bcb7dee-f052-467d-9754-a4d21caaa79d" providerId="ADAL" clId="{5B4DD7ED-93B7-4918-A4C1-07D4B83560F8}" dt="2024-04-29T15:16:33.845" v="288"/>
        <pc:sldMkLst>
          <pc:docMk/>
          <pc:sldMk cId="3217936574" sldId="1462"/>
        </pc:sldMkLst>
      </pc:sldChg>
      <pc:sldChg chg="replTag delTag modNotesTx">
        <pc:chgData name="Williams, Chad" userId="1bcb7dee-f052-467d-9754-a4d21caaa79d" providerId="ADAL" clId="{5B4DD7ED-93B7-4918-A4C1-07D4B83560F8}" dt="2024-04-29T15:17:00.385" v="338"/>
        <pc:sldMkLst>
          <pc:docMk/>
          <pc:sldMk cId="336904804" sldId="1489"/>
        </pc:sldMkLst>
      </pc:sldChg>
      <pc:sldChg chg="replTag delTag modNotesTx">
        <pc:chgData name="Williams, Chad" userId="1bcb7dee-f052-467d-9754-a4d21caaa79d" providerId="ADAL" clId="{5B4DD7ED-93B7-4918-A4C1-07D4B83560F8}" dt="2024-04-29T15:14:12.708" v="112"/>
        <pc:sldMkLst>
          <pc:docMk/>
          <pc:sldMk cId="2913732827" sldId="1490"/>
        </pc:sldMkLst>
      </pc:sldChg>
      <pc:sldChg chg="replTag delTag modNotesTx">
        <pc:chgData name="Williams, Chad" userId="1bcb7dee-f052-467d-9754-a4d21caaa79d" providerId="ADAL" clId="{5B4DD7ED-93B7-4918-A4C1-07D4B83560F8}" dt="2024-04-29T15:14:15.415" v="119"/>
        <pc:sldMkLst>
          <pc:docMk/>
          <pc:sldMk cId="3863031193" sldId="1491"/>
        </pc:sldMkLst>
      </pc:sldChg>
      <pc:sldChg chg="replTag delTag modNotesTx">
        <pc:chgData name="Williams, Chad" userId="1bcb7dee-f052-467d-9754-a4d21caaa79d" providerId="ADAL" clId="{5B4DD7ED-93B7-4918-A4C1-07D4B83560F8}" dt="2024-04-29T15:14:18.283" v="126"/>
        <pc:sldMkLst>
          <pc:docMk/>
          <pc:sldMk cId="24125207" sldId="149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E41BA3-C31B-4161-8D17-C387DAA8F356}" type="doc">
      <dgm:prSet loTypeId="urn:microsoft.com/office/officeart/2005/8/layout/process1" loCatId="process" qsTypeId="urn:microsoft.com/office/officeart/2005/8/quickstyle/simple1" qsCatId="simple" csTypeId="urn:microsoft.com/office/officeart/2005/8/colors/colorful1" csCatId="colorful" phldr="1"/>
      <dgm:spPr/>
    </dgm:pt>
    <dgm:pt modelId="{CC2666FD-163B-4A56-8C46-8D216D8D7035}">
      <dgm:prSet phldrT="[Text]" phldr="0"/>
      <dgm:spPr/>
      <dgm:t>
        <a:bodyPr/>
        <a:lstStyle/>
        <a:p>
          <a:r>
            <a:rPr lang="en-US">
              <a:latin typeface="Calibri Light" panose="020F0302020204030204"/>
            </a:rPr>
            <a:t>Advocacy</a:t>
          </a:r>
          <a:endParaRPr lang="en-US"/>
        </a:p>
      </dgm:t>
    </dgm:pt>
    <dgm:pt modelId="{4DEFCBD1-E441-4AB9-AE14-95C6012C0B4B}" type="parTrans" cxnId="{9DA27EBB-81E3-47A5-B19A-AF283693AD92}">
      <dgm:prSet/>
      <dgm:spPr/>
    </dgm:pt>
    <dgm:pt modelId="{84B67172-998A-485E-8AF5-E52DF8F9355C}" type="sibTrans" cxnId="{9DA27EBB-81E3-47A5-B19A-AF283693AD92}">
      <dgm:prSet/>
      <dgm:spPr/>
      <dgm:t>
        <a:bodyPr/>
        <a:lstStyle/>
        <a:p>
          <a:endParaRPr lang="en-US"/>
        </a:p>
      </dgm:t>
    </dgm:pt>
    <dgm:pt modelId="{038A63F4-E177-4F8A-94CE-2BC4C7AB5B7C}">
      <dgm:prSet phldrT="[Text]" phldr="0"/>
      <dgm:spPr/>
      <dgm:t>
        <a:bodyPr/>
        <a:lstStyle/>
        <a:p>
          <a:r>
            <a:rPr lang="en-US" dirty="0">
              <a:latin typeface="Calibri Light" panose="020F0302020204030204"/>
            </a:rPr>
            <a:t>Mobilizing</a:t>
          </a:r>
          <a:endParaRPr lang="en-US" dirty="0"/>
        </a:p>
      </dgm:t>
    </dgm:pt>
    <dgm:pt modelId="{21E70A14-1401-42C6-ACEA-37A4FF83C27B}" type="parTrans" cxnId="{EFCF9C46-9B7A-4D5E-8B59-36591D6E1474}">
      <dgm:prSet/>
      <dgm:spPr/>
    </dgm:pt>
    <dgm:pt modelId="{022E7262-0BAA-46F8-BF11-DE2728EAA311}" type="sibTrans" cxnId="{EFCF9C46-9B7A-4D5E-8B59-36591D6E1474}">
      <dgm:prSet/>
      <dgm:spPr/>
      <dgm:t>
        <a:bodyPr/>
        <a:lstStyle/>
        <a:p>
          <a:endParaRPr lang="en-US"/>
        </a:p>
      </dgm:t>
    </dgm:pt>
    <dgm:pt modelId="{41D1E1AA-5CDC-41E9-92C1-C3C0B3222459}">
      <dgm:prSet phldrT="[Text]" phldr="0"/>
      <dgm:spPr/>
      <dgm:t>
        <a:bodyPr/>
        <a:lstStyle/>
        <a:p>
          <a:r>
            <a:rPr lang="en-US" dirty="0">
              <a:latin typeface="Calibri Light" panose="020F0302020204030204"/>
            </a:rPr>
            <a:t>Organizing</a:t>
          </a:r>
          <a:endParaRPr lang="en-US" dirty="0"/>
        </a:p>
      </dgm:t>
    </dgm:pt>
    <dgm:pt modelId="{B697E71E-8F24-47A1-BCFE-C078CE66B14A}" type="parTrans" cxnId="{FF9CF300-FBAF-444A-8E31-6C5A90D84482}">
      <dgm:prSet/>
      <dgm:spPr/>
    </dgm:pt>
    <dgm:pt modelId="{748DC668-F1D3-4058-A360-A7C801882498}" type="sibTrans" cxnId="{FF9CF300-FBAF-444A-8E31-6C5A90D84482}">
      <dgm:prSet/>
      <dgm:spPr/>
    </dgm:pt>
    <dgm:pt modelId="{B5D1CDB3-64DA-4836-8241-F1CD18FB9466}" type="pres">
      <dgm:prSet presAssocID="{1DE41BA3-C31B-4161-8D17-C387DAA8F356}" presName="Name0" presStyleCnt="0">
        <dgm:presLayoutVars>
          <dgm:dir/>
          <dgm:resizeHandles val="exact"/>
        </dgm:presLayoutVars>
      </dgm:prSet>
      <dgm:spPr/>
    </dgm:pt>
    <dgm:pt modelId="{5DF67CB9-CC29-45C3-8D9D-314A4048247A}" type="pres">
      <dgm:prSet presAssocID="{CC2666FD-163B-4A56-8C46-8D216D8D7035}" presName="node" presStyleLbl="node1" presStyleIdx="0" presStyleCnt="3">
        <dgm:presLayoutVars>
          <dgm:bulletEnabled val="1"/>
        </dgm:presLayoutVars>
      </dgm:prSet>
      <dgm:spPr/>
    </dgm:pt>
    <dgm:pt modelId="{B1552F9C-E05C-4973-AD55-2FA03D146016}" type="pres">
      <dgm:prSet presAssocID="{84B67172-998A-485E-8AF5-E52DF8F9355C}" presName="sibTrans" presStyleLbl="sibTrans2D1" presStyleIdx="0" presStyleCnt="2"/>
      <dgm:spPr/>
    </dgm:pt>
    <dgm:pt modelId="{32939F52-C4AA-46A1-83B0-1C4E33645FC6}" type="pres">
      <dgm:prSet presAssocID="{84B67172-998A-485E-8AF5-E52DF8F9355C}" presName="connectorText" presStyleLbl="sibTrans2D1" presStyleIdx="0" presStyleCnt="2"/>
      <dgm:spPr/>
    </dgm:pt>
    <dgm:pt modelId="{CCA7083D-6AEF-439B-B530-FB496BEB7D76}" type="pres">
      <dgm:prSet presAssocID="{038A63F4-E177-4F8A-94CE-2BC4C7AB5B7C}" presName="node" presStyleLbl="node1" presStyleIdx="1" presStyleCnt="3">
        <dgm:presLayoutVars>
          <dgm:bulletEnabled val="1"/>
        </dgm:presLayoutVars>
      </dgm:prSet>
      <dgm:spPr/>
    </dgm:pt>
    <dgm:pt modelId="{094177D6-F3BC-42D5-A963-89D138777D33}" type="pres">
      <dgm:prSet presAssocID="{022E7262-0BAA-46F8-BF11-DE2728EAA311}" presName="sibTrans" presStyleLbl="sibTrans2D1" presStyleIdx="1" presStyleCnt="2"/>
      <dgm:spPr/>
    </dgm:pt>
    <dgm:pt modelId="{42474510-0881-4F30-8D54-75C3204AFE32}" type="pres">
      <dgm:prSet presAssocID="{022E7262-0BAA-46F8-BF11-DE2728EAA311}" presName="connectorText" presStyleLbl="sibTrans2D1" presStyleIdx="1" presStyleCnt="2"/>
      <dgm:spPr/>
    </dgm:pt>
    <dgm:pt modelId="{5B59B823-97FF-4216-800A-7200AB0669C3}" type="pres">
      <dgm:prSet presAssocID="{41D1E1AA-5CDC-41E9-92C1-C3C0B3222459}" presName="node" presStyleLbl="node1" presStyleIdx="2" presStyleCnt="3">
        <dgm:presLayoutVars>
          <dgm:bulletEnabled val="1"/>
        </dgm:presLayoutVars>
      </dgm:prSet>
      <dgm:spPr/>
    </dgm:pt>
  </dgm:ptLst>
  <dgm:cxnLst>
    <dgm:cxn modelId="{FF9CF300-FBAF-444A-8E31-6C5A90D84482}" srcId="{1DE41BA3-C31B-4161-8D17-C387DAA8F356}" destId="{41D1E1AA-5CDC-41E9-92C1-C3C0B3222459}" srcOrd="2" destOrd="0" parTransId="{B697E71E-8F24-47A1-BCFE-C078CE66B14A}" sibTransId="{748DC668-F1D3-4058-A360-A7C801882498}"/>
    <dgm:cxn modelId="{D8D18907-5E0D-48FF-AC60-5ECA81815E4D}" type="presOf" srcId="{84B67172-998A-485E-8AF5-E52DF8F9355C}" destId="{32939F52-C4AA-46A1-83B0-1C4E33645FC6}" srcOrd="1" destOrd="0" presId="urn:microsoft.com/office/officeart/2005/8/layout/process1"/>
    <dgm:cxn modelId="{380AD307-CDF6-4ACB-A7CC-398C0EFB19F2}" type="presOf" srcId="{41D1E1AA-5CDC-41E9-92C1-C3C0B3222459}" destId="{5B59B823-97FF-4216-800A-7200AB0669C3}" srcOrd="0" destOrd="0" presId="urn:microsoft.com/office/officeart/2005/8/layout/process1"/>
    <dgm:cxn modelId="{C5C55A1F-F528-4B03-8700-7480FB335F72}" type="presOf" srcId="{022E7262-0BAA-46F8-BF11-DE2728EAA311}" destId="{094177D6-F3BC-42D5-A963-89D138777D33}" srcOrd="0" destOrd="0" presId="urn:microsoft.com/office/officeart/2005/8/layout/process1"/>
    <dgm:cxn modelId="{DC9F8F33-8D23-4963-A3DD-E015B73C4DF3}" type="presOf" srcId="{84B67172-998A-485E-8AF5-E52DF8F9355C}" destId="{B1552F9C-E05C-4973-AD55-2FA03D146016}" srcOrd="0" destOrd="0" presId="urn:microsoft.com/office/officeart/2005/8/layout/process1"/>
    <dgm:cxn modelId="{EFCF9C46-9B7A-4D5E-8B59-36591D6E1474}" srcId="{1DE41BA3-C31B-4161-8D17-C387DAA8F356}" destId="{038A63F4-E177-4F8A-94CE-2BC4C7AB5B7C}" srcOrd="1" destOrd="0" parTransId="{21E70A14-1401-42C6-ACEA-37A4FF83C27B}" sibTransId="{022E7262-0BAA-46F8-BF11-DE2728EAA311}"/>
    <dgm:cxn modelId="{52C23796-1AF6-411C-BBDA-DAE0220970A7}" type="presOf" srcId="{CC2666FD-163B-4A56-8C46-8D216D8D7035}" destId="{5DF67CB9-CC29-45C3-8D9D-314A4048247A}" srcOrd="0" destOrd="0" presId="urn:microsoft.com/office/officeart/2005/8/layout/process1"/>
    <dgm:cxn modelId="{FCC12E97-2F80-452A-8139-DD80D5EB4E38}" type="presOf" srcId="{1DE41BA3-C31B-4161-8D17-C387DAA8F356}" destId="{B5D1CDB3-64DA-4836-8241-F1CD18FB9466}" srcOrd="0" destOrd="0" presId="urn:microsoft.com/office/officeart/2005/8/layout/process1"/>
    <dgm:cxn modelId="{C59C98AB-8B72-4AA6-BF64-A38109791C75}" type="presOf" srcId="{038A63F4-E177-4F8A-94CE-2BC4C7AB5B7C}" destId="{CCA7083D-6AEF-439B-B530-FB496BEB7D76}" srcOrd="0" destOrd="0" presId="urn:microsoft.com/office/officeart/2005/8/layout/process1"/>
    <dgm:cxn modelId="{9DA27EBB-81E3-47A5-B19A-AF283693AD92}" srcId="{1DE41BA3-C31B-4161-8D17-C387DAA8F356}" destId="{CC2666FD-163B-4A56-8C46-8D216D8D7035}" srcOrd="0" destOrd="0" parTransId="{4DEFCBD1-E441-4AB9-AE14-95C6012C0B4B}" sibTransId="{84B67172-998A-485E-8AF5-E52DF8F9355C}"/>
    <dgm:cxn modelId="{5B93DDDA-D083-469D-94BE-29D2C0FC5F8A}" type="presOf" srcId="{022E7262-0BAA-46F8-BF11-DE2728EAA311}" destId="{42474510-0881-4F30-8D54-75C3204AFE32}" srcOrd="1" destOrd="0" presId="urn:microsoft.com/office/officeart/2005/8/layout/process1"/>
    <dgm:cxn modelId="{91A38DA4-64E8-4B02-B874-D39582EE4648}" type="presParOf" srcId="{B5D1CDB3-64DA-4836-8241-F1CD18FB9466}" destId="{5DF67CB9-CC29-45C3-8D9D-314A4048247A}" srcOrd="0" destOrd="0" presId="urn:microsoft.com/office/officeart/2005/8/layout/process1"/>
    <dgm:cxn modelId="{61113AFB-A8A4-4C23-A4A0-285C9EA8CDC3}" type="presParOf" srcId="{B5D1CDB3-64DA-4836-8241-F1CD18FB9466}" destId="{B1552F9C-E05C-4973-AD55-2FA03D146016}" srcOrd="1" destOrd="0" presId="urn:microsoft.com/office/officeart/2005/8/layout/process1"/>
    <dgm:cxn modelId="{46BFA1F0-529D-445D-A9DC-01FC2A7F4CA4}" type="presParOf" srcId="{B1552F9C-E05C-4973-AD55-2FA03D146016}" destId="{32939F52-C4AA-46A1-83B0-1C4E33645FC6}" srcOrd="0" destOrd="0" presId="urn:microsoft.com/office/officeart/2005/8/layout/process1"/>
    <dgm:cxn modelId="{0285B057-34B9-40C4-82AE-09EC1F78348A}" type="presParOf" srcId="{B5D1CDB3-64DA-4836-8241-F1CD18FB9466}" destId="{CCA7083D-6AEF-439B-B530-FB496BEB7D76}" srcOrd="2" destOrd="0" presId="urn:microsoft.com/office/officeart/2005/8/layout/process1"/>
    <dgm:cxn modelId="{C08B80E3-A32E-4E0E-808F-A43F83E448E7}" type="presParOf" srcId="{B5D1CDB3-64DA-4836-8241-F1CD18FB9466}" destId="{094177D6-F3BC-42D5-A963-89D138777D33}" srcOrd="3" destOrd="0" presId="urn:microsoft.com/office/officeart/2005/8/layout/process1"/>
    <dgm:cxn modelId="{6BF051F3-C655-47E4-9C54-04C11A7F3820}" type="presParOf" srcId="{094177D6-F3BC-42D5-A963-89D138777D33}" destId="{42474510-0881-4F30-8D54-75C3204AFE32}" srcOrd="0" destOrd="0" presId="urn:microsoft.com/office/officeart/2005/8/layout/process1"/>
    <dgm:cxn modelId="{20115FF9-3567-41CA-B7A6-EB4864A72490}" type="presParOf" srcId="{B5D1CDB3-64DA-4836-8241-F1CD18FB9466}" destId="{5B59B823-97FF-4216-800A-7200AB0669C3}"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94BF56-F80B-4483-864C-2087647DB6B5}"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BFE0C3A4-C2EA-402C-B289-77C74814A159}">
      <dgm:prSet/>
      <dgm:spPr/>
      <dgm:t>
        <a:bodyPr/>
        <a:lstStyle/>
        <a:p>
          <a:pPr rtl="0"/>
          <a:r>
            <a:rPr lang="en-US">
              <a:latin typeface="Calibri Light" panose="020F0302020204030204"/>
            </a:rPr>
            <a:t>Which theory did you choose?</a:t>
          </a:r>
          <a:endParaRPr lang="en-US"/>
        </a:p>
      </dgm:t>
    </dgm:pt>
    <dgm:pt modelId="{19F6F4F0-66CE-4531-8EC3-0223C22FA085}" type="parTrans" cxnId="{51D7D9EE-87AA-4BAE-BDA7-2E85C2432EA0}">
      <dgm:prSet/>
      <dgm:spPr/>
      <dgm:t>
        <a:bodyPr/>
        <a:lstStyle/>
        <a:p>
          <a:endParaRPr lang="en-US"/>
        </a:p>
      </dgm:t>
    </dgm:pt>
    <dgm:pt modelId="{E593E57B-3670-4E2F-A451-8B8793A5BDB6}" type="sibTrans" cxnId="{51D7D9EE-87AA-4BAE-BDA7-2E85C2432EA0}">
      <dgm:prSet/>
      <dgm:spPr/>
      <dgm:t>
        <a:bodyPr/>
        <a:lstStyle/>
        <a:p>
          <a:endParaRPr lang="en-US"/>
        </a:p>
      </dgm:t>
    </dgm:pt>
    <dgm:pt modelId="{AD267C78-7E35-4DFB-B40F-68EC41C0632B}">
      <dgm:prSet/>
      <dgm:spPr/>
      <dgm:t>
        <a:bodyPr/>
        <a:lstStyle/>
        <a:p>
          <a:pPr rtl="0"/>
          <a:r>
            <a:rPr lang="en-US"/>
            <a:t>What </a:t>
          </a:r>
          <a:r>
            <a:rPr lang="en-US">
              <a:latin typeface="Calibri Light" panose="020F0302020204030204"/>
            </a:rPr>
            <a:t>does this tell you about advocacy</a:t>
          </a:r>
          <a:r>
            <a:rPr lang="en-US"/>
            <a:t>?</a:t>
          </a:r>
        </a:p>
      </dgm:t>
    </dgm:pt>
    <dgm:pt modelId="{02560C39-BB94-415A-868C-983554CEA2DC}" type="parTrans" cxnId="{A57E1C97-D9A8-4871-866C-63DFF46DF1D9}">
      <dgm:prSet/>
      <dgm:spPr/>
      <dgm:t>
        <a:bodyPr/>
        <a:lstStyle/>
        <a:p>
          <a:endParaRPr lang="en-US"/>
        </a:p>
      </dgm:t>
    </dgm:pt>
    <dgm:pt modelId="{EB568905-8311-491D-B7E1-DF026D1BE159}" type="sibTrans" cxnId="{A57E1C97-D9A8-4871-866C-63DFF46DF1D9}">
      <dgm:prSet/>
      <dgm:spPr/>
      <dgm:t>
        <a:bodyPr/>
        <a:lstStyle/>
        <a:p>
          <a:endParaRPr lang="en-US"/>
        </a:p>
      </dgm:t>
    </dgm:pt>
    <dgm:pt modelId="{A2E1278E-09EB-43AD-B137-4BF28F138857}">
      <dgm:prSet/>
      <dgm:spPr/>
      <dgm:t>
        <a:bodyPr/>
        <a:lstStyle/>
        <a:p>
          <a:pPr rtl="0"/>
          <a:r>
            <a:rPr lang="en-US"/>
            <a:t>What are you wondering about?</a:t>
          </a:r>
          <a:r>
            <a:rPr lang="en-US">
              <a:latin typeface="Calibri Light" panose="020F0302020204030204"/>
            </a:rPr>
            <a:t> </a:t>
          </a:r>
          <a:endParaRPr lang="en-US"/>
        </a:p>
      </dgm:t>
    </dgm:pt>
    <dgm:pt modelId="{D9158B2E-3CB6-4245-B07C-D7698B748610}" type="parTrans" cxnId="{B9A7F91A-5475-484D-AD82-9BF91732D23C}">
      <dgm:prSet/>
      <dgm:spPr/>
      <dgm:t>
        <a:bodyPr/>
        <a:lstStyle/>
        <a:p>
          <a:endParaRPr lang="en-US"/>
        </a:p>
      </dgm:t>
    </dgm:pt>
    <dgm:pt modelId="{EFF211C5-9077-49C5-AC33-5B519BEB3EF4}" type="sibTrans" cxnId="{B9A7F91A-5475-484D-AD82-9BF91732D23C}">
      <dgm:prSet/>
      <dgm:spPr/>
      <dgm:t>
        <a:bodyPr/>
        <a:lstStyle/>
        <a:p>
          <a:endParaRPr lang="en-US"/>
        </a:p>
      </dgm:t>
    </dgm:pt>
    <dgm:pt modelId="{44E62CF1-8724-4AAD-AFD0-D1A19803F94F}" type="pres">
      <dgm:prSet presAssocID="{0B94BF56-F80B-4483-864C-2087647DB6B5}" presName="hierChild1" presStyleCnt="0">
        <dgm:presLayoutVars>
          <dgm:chPref val="1"/>
          <dgm:dir/>
          <dgm:animOne val="branch"/>
          <dgm:animLvl val="lvl"/>
          <dgm:resizeHandles/>
        </dgm:presLayoutVars>
      </dgm:prSet>
      <dgm:spPr/>
    </dgm:pt>
    <dgm:pt modelId="{83ADFCAA-6905-4207-A133-FB4821127022}" type="pres">
      <dgm:prSet presAssocID="{BFE0C3A4-C2EA-402C-B289-77C74814A159}" presName="hierRoot1" presStyleCnt="0"/>
      <dgm:spPr/>
    </dgm:pt>
    <dgm:pt modelId="{29BF92D9-18C1-4481-A352-FEDBF92CD3EB}" type="pres">
      <dgm:prSet presAssocID="{BFE0C3A4-C2EA-402C-B289-77C74814A159}" presName="composite" presStyleCnt="0"/>
      <dgm:spPr/>
    </dgm:pt>
    <dgm:pt modelId="{584FB7E3-7519-4C79-9F57-A47E8AE59164}" type="pres">
      <dgm:prSet presAssocID="{BFE0C3A4-C2EA-402C-B289-77C74814A159}" presName="background" presStyleLbl="node0" presStyleIdx="0" presStyleCnt="3"/>
      <dgm:spPr/>
    </dgm:pt>
    <dgm:pt modelId="{66D2F622-234E-4006-A5CC-F9EE4F151BCC}" type="pres">
      <dgm:prSet presAssocID="{BFE0C3A4-C2EA-402C-B289-77C74814A159}" presName="text" presStyleLbl="fgAcc0" presStyleIdx="0" presStyleCnt="3">
        <dgm:presLayoutVars>
          <dgm:chPref val="3"/>
        </dgm:presLayoutVars>
      </dgm:prSet>
      <dgm:spPr/>
    </dgm:pt>
    <dgm:pt modelId="{7B1A249D-B535-406B-A1EA-80B8D6DB1FAA}" type="pres">
      <dgm:prSet presAssocID="{BFE0C3A4-C2EA-402C-B289-77C74814A159}" presName="hierChild2" presStyleCnt="0"/>
      <dgm:spPr/>
    </dgm:pt>
    <dgm:pt modelId="{BE4D542C-9044-4FD2-B509-26EB14C1FE1D}" type="pres">
      <dgm:prSet presAssocID="{AD267C78-7E35-4DFB-B40F-68EC41C0632B}" presName="hierRoot1" presStyleCnt="0"/>
      <dgm:spPr/>
    </dgm:pt>
    <dgm:pt modelId="{442807C4-BE48-46E5-9104-4A4758D7BA4D}" type="pres">
      <dgm:prSet presAssocID="{AD267C78-7E35-4DFB-B40F-68EC41C0632B}" presName="composite" presStyleCnt="0"/>
      <dgm:spPr/>
    </dgm:pt>
    <dgm:pt modelId="{272D0546-A8B7-467E-851C-6E7DEE81D0E6}" type="pres">
      <dgm:prSet presAssocID="{AD267C78-7E35-4DFB-B40F-68EC41C0632B}" presName="background" presStyleLbl="node0" presStyleIdx="1" presStyleCnt="3"/>
      <dgm:spPr/>
    </dgm:pt>
    <dgm:pt modelId="{E5CB4D8F-C19B-4D6E-9949-13B1C27C65C9}" type="pres">
      <dgm:prSet presAssocID="{AD267C78-7E35-4DFB-B40F-68EC41C0632B}" presName="text" presStyleLbl="fgAcc0" presStyleIdx="1" presStyleCnt="3">
        <dgm:presLayoutVars>
          <dgm:chPref val="3"/>
        </dgm:presLayoutVars>
      </dgm:prSet>
      <dgm:spPr/>
    </dgm:pt>
    <dgm:pt modelId="{5C210DC6-83AE-4549-B308-81A443A7F272}" type="pres">
      <dgm:prSet presAssocID="{AD267C78-7E35-4DFB-B40F-68EC41C0632B}" presName="hierChild2" presStyleCnt="0"/>
      <dgm:spPr/>
    </dgm:pt>
    <dgm:pt modelId="{6B065F59-B5DC-49BC-B078-F896B4BFC057}" type="pres">
      <dgm:prSet presAssocID="{A2E1278E-09EB-43AD-B137-4BF28F138857}" presName="hierRoot1" presStyleCnt="0"/>
      <dgm:spPr/>
    </dgm:pt>
    <dgm:pt modelId="{2E7C0E82-1016-4215-92A7-49342108FB8F}" type="pres">
      <dgm:prSet presAssocID="{A2E1278E-09EB-43AD-B137-4BF28F138857}" presName="composite" presStyleCnt="0"/>
      <dgm:spPr/>
    </dgm:pt>
    <dgm:pt modelId="{E2212B80-8F40-4910-9F64-AC5E8F642442}" type="pres">
      <dgm:prSet presAssocID="{A2E1278E-09EB-43AD-B137-4BF28F138857}" presName="background" presStyleLbl="node0" presStyleIdx="2" presStyleCnt="3"/>
      <dgm:spPr/>
    </dgm:pt>
    <dgm:pt modelId="{825C2A45-032D-47F3-AE8E-19F91EF3135B}" type="pres">
      <dgm:prSet presAssocID="{A2E1278E-09EB-43AD-B137-4BF28F138857}" presName="text" presStyleLbl="fgAcc0" presStyleIdx="2" presStyleCnt="3">
        <dgm:presLayoutVars>
          <dgm:chPref val="3"/>
        </dgm:presLayoutVars>
      </dgm:prSet>
      <dgm:spPr/>
    </dgm:pt>
    <dgm:pt modelId="{17B074CF-23EF-47CF-9A38-2B09A2EFB1B6}" type="pres">
      <dgm:prSet presAssocID="{A2E1278E-09EB-43AD-B137-4BF28F138857}" presName="hierChild2" presStyleCnt="0"/>
      <dgm:spPr/>
    </dgm:pt>
  </dgm:ptLst>
  <dgm:cxnLst>
    <dgm:cxn modelId="{80B21218-2ABF-4C61-984F-254C9D169EEF}" type="presOf" srcId="{AD267C78-7E35-4DFB-B40F-68EC41C0632B}" destId="{E5CB4D8F-C19B-4D6E-9949-13B1C27C65C9}" srcOrd="0" destOrd="0" presId="urn:microsoft.com/office/officeart/2005/8/layout/hierarchy1"/>
    <dgm:cxn modelId="{B9A7F91A-5475-484D-AD82-9BF91732D23C}" srcId="{0B94BF56-F80B-4483-864C-2087647DB6B5}" destId="{A2E1278E-09EB-43AD-B137-4BF28F138857}" srcOrd="2" destOrd="0" parTransId="{D9158B2E-3CB6-4245-B07C-D7698B748610}" sibTransId="{EFF211C5-9077-49C5-AC33-5B519BEB3EF4}"/>
    <dgm:cxn modelId="{2151E81E-EF8F-496E-A780-2A7D298CEE3F}" type="presOf" srcId="{A2E1278E-09EB-43AD-B137-4BF28F138857}" destId="{825C2A45-032D-47F3-AE8E-19F91EF3135B}" srcOrd="0" destOrd="0" presId="urn:microsoft.com/office/officeart/2005/8/layout/hierarchy1"/>
    <dgm:cxn modelId="{31421090-4C00-406C-AB97-1DDF2C06E580}" type="presOf" srcId="{BFE0C3A4-C2EA-402C-B289-77C74814A159}" destId="{66D2F622-234E-4006-A5CC-F9EE4F151BCC}" srcOrd="0" destOrd="0" presId="urn:microsoft.com/office/officeart/2005/8/layout/hierarchy1"/>
    <dgm:cxn modelId="{A57E1C97-D9A8-4871-866C-63DFF46DF1D9}" srcId="{0B94BF56-F80B-4483-864C-2087647DB6B5}" destId="{AD267C78-7E35-4DFB-B40F-68EC41C0632B}" srcOrd="1" destOrd="0" parTransId="{02560C39-BB94-415A-868C-983554CEA2DC}" sibTransId="{EB568905-8311-491D-B7E1-DF026D1BE159}"/>
    <dgm:cxn modelId="{4096EDC9-3F73-4EAD-A233-840CB6D9763D}" type="presOf" srcId="{0B94BF56-F80B-4483-864C-2087647DB6B5}" destId="{44E62CF1-8724-4AAD-AFD0-D1A19803F94F}" srcOrd="0" destOrd="0" presId="urn:microsoft.com/office/officeart/2005/8/layout/hierarchy1"/>
    <dgm:cxn modelId="{51D7D9EE-87AA-4BAE-BDA7-2E85C2432EA0}" srcId="{0B94BF56-F80B-4483-864C-2087647DB6B5}" destId="{BFE0C3A4-C2EA-402C-B289-77C74814A159}" srcOrd="0" destOrd="0" parTransId="{19F6F4F0-66CE-4531-8EC3-0223C22FA085}" sibTransId="{E593E57B-3670-4E2F-A451-8B8793A5BDB6}"/>
    <dgm:cxn modelId="{1D4857EC-ADD3-4716-BFBA-6BB6FDB0E3C4}" type="presParOf" srcId="{44E62CF1-8724-4AAD-AFD0-D1A19803F94F}" destId="{83ADFCAA-6905-4207-A133-FB4821127022}" srcOrd="0" destOrd="0" presId="urn:microsoft.com/office/officeart/2005/8/layout/hierarchy1"/>
    <dgm:cxn modelId="{665C8061-939B-49FE-A4FE-31B41DA645B4}" type="presParOf" srcId="{83ADFCAA-6905-4207-A133-FB4821127022}" destId="{29BF92D9-18C1-4481-A352-FEDBF92CD3EB}" srcOrd="0" destOrd="0" presId="urn:microsoft.com/office/officeart/2005/8/layout/hierarchy1"/>
    <dgm:cxn modelId="{E3365E20-06C5-42AF-9FAE-CC9CD9A1E71C}" type="presParOf" srcId="{29BF92D9-18C1-4481-A352-FEDBF92CD3EB}" destId="{584FB7E3-7519-4C79-9F57-A47E8AE59164}" srcOrd="0" destOrd="0" presId="urn:microsoft.com/office/officeart/2005/8/layout/hierarchy1"/>
    <dgm:cxn modelId="{3E430E08-E368-4030-9124-E177BCDF29B7}" type="presParOf" srcId="{29BF92D9-18C1-4481-A352-FEDBF92CD3EB}" destId="{66D2F622-234E-4006-A5CC-F9EE4F151BCC}" srcOrd="1" destOrd="0" presId="urn:microsoft.com/office/officeart/2005/8/layout/hierarchy1"/>
    <dgm:cxn modelId="{59E01D11-994E-431D-9721-B10F320AFBB2}" type="presParOf" srcId="{83ADFCAA-6905-4207-A133-FB4821127022}" destId="{7B1A249D-B535-406B-A1EA-80B8D6DB1FAA}" srcOrd="1" destOrd="0" presId="urn:microsoft.com/office/officeart/2005/8/layout/hierarchy1"/>
    <dgm:cxn modelId="{78D60F89-BE42-407F-B74E-A3357228DA3B}" type="presParOf" srcId="{44E62CF1-8724-4AAD-AFD0-D1A19803F94F}" destId="{BE4D542C-9044-4FD2-B509-26EB14C1FE1D}" srcOrd="1" destOrd="0" presId="urn:microsoft.com/office/officeart/2005/8/layout/hierarchy1"/>
    <dgm:cxn modelId="{50F8425A-0540-411D-9811-CE30779AD5F9}" type="presParOf" srcId="{BE4D542C-9044-4FD2-B509-26EB14C1FE1D}" destId="{442807C4-BE48-46E5-9104-4A4758D7BA4D}" srcOrd="0" destOrd="0" presId="urn:microsoft.com/office/officeart/2005/8/layout/hierarchy1"/>
    <dgm:cxn modelId="{9317EFD2-F1CC-4C3B-9C76-E64B3E4B1992}" type="presParOf" srcId="{442807C4-BE48-46E5-9104-4A4758D7BA4D}" destId="{272D0546-A8B7-467E-851C-6E7DEE81D0E6}" srcOrd="0" destOrd="0" presId="urn:microsoft.com/office/officeart/2005/8/layout/hierarchy1"/>
    <dgm:cxn modelId="{B380A408-7D99-4770-A50E-5DE17A1F3C95}" type="presParOf" srcId="{442807C4-BE48-46E5-9104-4A4758D7BA4D}" destId="{E5CB4D8F-C19B-4D6E-9949-13B1C27C65C9}" srcOrd="1" destOrd="0" presId="urn:microsoft.com/office/officeart/2005/8/layout/hierarchy1"/>
    <dgm:cxn modelId="{D5D810A0-A23B-4CA2-93E4-E92B353F4F65}" type="presParOf" srcId="{BE4D542C-9044-4FD2-B509-26EB14C1FE1D}" destId="{5C210DC6-83AE-4549-B308-81A443A7F272}" srcOrd="1" destOrd="0" presId="urn:microsoft.com/office/officeart/2005/8/layout/hierarchy1"/>
    <dgm:cxn modelId="{39384E20-AF44-4867-96BB-C3A68942D0FA}" type="presParOf" srcId="{44E62CF1-8724-4AAD-AFD0-D1A19803F94F}" destId="{6B065F59-B5DC-49BC-B078-F896B4BFC057}" srcOrd="2" destOrd="0" presId="urn:microsoft.com/office/officeart/2005/8/layout/hierarchy1"/>
    <dgm:cxn modelId="{299FA40F-59AE-4B45-A03D-D33B8BB7795A}" type="presParOf" srcId="{6B065F59-B5DC-49BC-B078-F896B4BFC057}" destId="{2E7C0E82-1016-4215-92A7-49342108FB8F}" srcOrd="0" destOrd="0" presId="urn:microsoft.com/office/officeart/2005/8/layout/hierarchy1"/>
    <dgm:cxn modelId="{1367545D-BA66-414A-8084-F79CBB35E473}" type="presParOf" srcId="{2E7C0E82-1016-4215-92A7-49342108FB8F}" destId="{E2212B80-8F40-4910-9F64-AC5E8F642442}" srcOrd="0" destOrd="0" presId="urn:microsoft.com/office/officeart/2005/8/layout/hierarchy1"/>
    <dgm:cxn modelId="{E0F02F0E-38F0-430E-9810-562F0FD59EDC}" type="presParOf" srcId="{2E7C0E82-1016-4215-92A7-49342108FB8F}" destId="{825C2A45-032D-47F3-AE8E-19F91EF3135B}" srcOrd="1" destOrd="0" presId="urn:microsoft.com/office/officeart/2005/8/layout/hierarchy1"/>
    <dgm:cxn modelId="{840B5491-7DF9-46B5-8822-F67D86C1A768}" type="presParOf" srcId="{6B065F59-B5DC-49BC-B078-F896B4BFC057}" destId="{17B074CF-23EF-47CF-9A38-2B09A2EFB1B6}"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8F0769-CE87-407B-B785-260F668AC12B}"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20A2DE1A-A942-466F-99C6-C12BA08BB1FF}">
      <dgm:prSet/>
      <dgm:spPr/>
      <dgm:t>
        <a:bodyPr/>
        <a:lstStyle/>
        <a:p>
          <a:r>
            <a:rPr lang="en-US"/>
            <a:t>A Union is a group of people affiliated around a common purpose.  They are committed to collectively sharing their resources and taking collective risks to achieve the demands they make.  Collectively, they believe that they deserve better than their current status.</a:t>
          </a:r>
        </a:p>
      </dgm:t>
    </dgm:pt>
    <dgm:pt modelId="{999EA623-436A-4B79-825A-358FA85F0B2E}" type="parTrans" cxnId="{3AD3AE36-4DD0-41B4-ADA4-906FA2AC8268}">
      <dgm:prSet/>
      <dgm:spPr/>
      <dgm:t>
        <a:bodyPr/>
        <a:lstStyle/>
        <a:p>
          <a:endParaRPr lang="en-US"/>
        </a:p>
      </dgm:t>
    </dgm:pt>
    <dgm:pt modelId="{B447DB58-54FC-44C6-9129-883DE5848A85}" type="sibTrans" cxnId="{3AD3AE36-4DD0-41B4-ADA4-906FA2AC8268}">
      <dgm:prSet/>
      <dgm:spPr/>
      <dgm:t>
        <a:bodyPr/>
        <a:lstStyle/>
        <a:p>
          <a:endParaRPr lang="en-US"/>
        </a:p>
      </dgm:t>
    </dgm:pt>
    <dgm:pt modelId="{27F9E2FC-0711-4592-9CA6-88E2EDBDB710}">
      <dgm:prSet/>
      <dgm:spPr/>
      <dgm:t>
        <a:bodyPr/>
        <a:lstStyle/>
        <a:p>
          <a:r>
            <a:rPr lang="en-US"/>
            <a:t>A strong Union has a structure of people who are in relationship and in communication about workplace dreams, problems, issues, and possible solutions.</a:t>
          </a:r>
        </a:p>
      </dgm:t>
    </dgm:pt>
    <dgm:pt modelId="{4E7CA416-0E38-496F-A179-44AD5E978691}" type="parTrans" cxnId="{7632F5D2-4B93-4A84-93A8-F915B0CA8F07}">
      <dgm:prSet/>
      <dgm:spPr/>
      <dgm:t>
        <a:bodyPr/>
        <a:lstStyle/>
        <a:p>
          <a:endParaRPr lang="en-US"/>
        </a:p>
      </dgm:t>
    </dgm:pt>
    <dgm:pt modelId="{4E95ECF9-295B-41C4-9806-C43AED57F9F3}" type="sibTrans" cxnId="{7632F5D2-4B93-4A84-93A8-F915B0CA8F07}">
      <dgm:prSet/>
      <dgm:spPr/>
      <dgm:t>
        <a:bodyPr/>
        <a:lstStyle/>
        <a:p>
          <a:endParaRPr lang="en-US"/>
        </a:p>
      </dgm:t>
    </dgm:pt>
    <dgm:pt modelId="{9A3B741E-CE83-454D-B2ED-91A0388FA5D8}">
      <dgm:prSet/>
      <dgm:spPr/>
      <dgm:t>
        <a:bodyPr/>
        <a:lstStyle/>
        <a:p>
          <a:r>
            <a:rPr lang="en-US"/>
            <a:t>Your primary staff union role is to build this.  </a:t>
          </a:r>
        </a:p>
      </dgm:t>
    </dgm:pt>
    <dgm:pt modelId="{C6C366E6-8A41-416A-852C-0C26876EDDF2}" type="parTrans" cxnId="{EE5F0CA0-CA0B-4000-91DB-60E02F894079}">
      <dgm:prSet/>
      <dgm:spPr/>
      <dgm:t>
        <a:bodyPr/>
        <a:lstStyle/>
        <a:p>
          <a:endParaRPr lang="en-US"/>
        </a:p>
      </dgm:t>
    </dgm:pt>
    <dgm:pt modelId="{0215516F-1358-4771-BC75-8609BD9EFCD8}" type="sibTrans" cxnId="{EE5F0CA0-CA0B-4000-91DB-60E02F894079}">
      <dgm:prSet/>
      <dgm:spPr/>
      <dgm:t>
        <a:bodyPr/>
        <a:lstStyle/>
        <a:p>
          <a:endParaRPr lang="en-US"/>
        </a:p>
      </dgm:t>
    </dgm:pt>
    <dgm:pt modelId="{4F3046C8-8F33-427D-8D8C-2C36450C341E}" type="pres">
      <dgm:prSet presAssocID="{528F0769-CE87-407B-B785-260F668AC12B}" presName="linear" presStyleCnt="0">
        <dgm:presLayoutVars>
          <dgm:animLvl val="lvl"/>
          <dgm:resizeHandles val="exact"/>
        </dgm:presLayoutVars>
      </dgm:prSet>
      <dgm:spPr/>
    </dgm:pt>
    <dgm:pt modelId="{A756B287-6DCF-4FDC-BD41-040BD0D3A2F3}" type="pres">
      <dgm:prSet presAssocID="{20A2DE1A-A942-466F-99C6-C12BA08BB1FF}" presName="parentText" presStyleLbl="node1" presStyleIdx="0" presStyleCnt="3">
        <dgm:presLayoutVars>
          <dgm:chMax val="0"/>
          <dgm:bulletEnabled val="1"/>
        </dgm:presLayoutVars>
      </dgm:prSet>
      <dgm:spPr/>
    </dgm:pt>
    <dgm:pt modelId="{B2787768-B203-48EB-9EE6-A64B3809F17C}" type="pres">
      <dgm:prSet presAssocID="{B447DB58-54FC-44C6-9129-883DE5848A85}" presName="spacer" presStyleCnt="0"/>
      <dgm:spPr/>
    </dgm:pt>
    <dgm:pt modelId="{5F696DAB-05FF-452B-8357-5D73B597FE24}" type="pres">
      <dgm:prSet presAssocID="{27F9E2FC-0711-4592-9CA6-88E2EDBDB710}" presName="parentText" presStyleLbl="node1" presStyleIdx="1" presStyleCnt="3">
        <dgm:presLayoutVars>
          <dgm:chMax val="0"/>
          <dgm:bulletEnabled val="1"/>
        </dgm:presLayoutVars>
      </dgm:prSet>
      <dgm:spPr/>
    </dgm:pt>
    <dgm:pt modelId="{759B6709-39FC-4798-B884-53F52DBEFB38}" type="pres">
      <dgm:prSet presAssocID="{4E95ECF9-295B-41C4-9806-C43AED57F9F3}" presName="spacer" presStyleCnt="0"/>
      <dgm:spPr/>
    </dgm:pt>
    <dgm:pt modelId="{AFF47933-7688-4C81-AC3B-0013F26030E1}" type="pres">
      <dgm:prSet presAssocID="{9A3B741E-CE83-454D-B2ED-91A0388FA5D8}" presName="parentText" presStyleLbl="node1" presStyleIdx="2" presStyleCnt="3">
        <dgm:presLayoutVars>
          <dgm:chMax val="0"/>
          <dgm:bulletEnabled val="1"/>
        </dgm:presLayoutVars>
      </dgm:prSet>
      <dgm:spPr/>
    </dgm:pt>
  </dgm:ptLst>
  <dgm:cxnLst>
    <dgm:cxn modelId="{23267C00-2970-480D-A73E-2DFCC806341E}" type="presOf" srcId="{27F9E2FC-0711-4592-9CA6-88E2EDBDB710}" destId="{5F696DAB-05FF-452B-8357-5D73B597FE24}" srcOrd="0" destOrd="0" presId="urn:microsoft.com/office/officeart/2005/8/layout/vList2"/>
    <dgm:cxn modelId="{438EE603-5EEB-493E-A655-2A2AC86A2FAA}" type="presOf" srcId="{9A3B741E-CE83-454D-B2ED-91A0388FA5D8}" destId="{AFF47933-7688-4C81-AC3B-0013F26030E1}" srcOrd="0" destOrd="0" presId="urn:microsoft.com/office/officeart/2005/8/layout/vList2"/>
    <dgm:cxn modelId="{95490130-573A-461E-A621-BCDFA89429DC}" type="presOf" srcId="{528F0769-CE87-407B-B785-260F668AC12B}" destId="{4F3046C8-8F33-427D-8D8C-2C36450C341E}" srcOrd="0" destOrd="0" presId="urn:microsoft.com/office/officeart/2005/8/layout/vList2"/>
    <dgm:cxn modelId="{3AD3AE36-4DD0-41B4-ADA4-906FA2AC8268}" srcId="{528F0769-CE87-407B-B785-260F668AC12B}" destId="{20A2DE1A-A942-466F-99C6-C12BA08BB1FF}" srcOrd="0" destOrd="0" parTransId="{999EA623-436A-4B79-825A-358FA85F0B2E}" sibTransId="{B447DB58-54FC-44C6-9129-883DE5848A85}"/>
    <dgm:cxn modelId="{3645AA42-184D-421A-B601-A504AF72E7CE}" type="presOf" srcId="{20A2DE1A-A942-466F-99C6-C12BA08BB1FF}" destId="{A756B287-6DCF-4FDC-BD41-040BD0D3A2F3}" srcOrd="0" destOrd="0" presId="urn:microsoft.com/office/officeart/2005/8/layout/vList2"/>
    <dgm:cxn modelId="{EE5F0CA0-CA0B-4000-91DB-60E02F894079}" srcId="{528F0769-CE87-407B-B785-260F668AC12B}" destId="{9A3B741E-CE83-454D-B2ED-91A0388FA5D8}" srcOrd="2" destOrd="0" parTransId="{C6C366E6-8A41-416A-852C-0C26876EDDF2}" sibTransId="{0215516F-1358-4771-BC75-8609BD9EFCD8}"/>
    <dgm:cxn modelId="{7632F5D2-4B93-4A84-93A8-F915B0CA8F07}" srcId="{528F0769-CE87-407B-B785-260F668AC12B}" destId="{27F9E2FC-0711-4592-9CA6-88E2EDBDB710}" srcOrd="1" destOrd="0" parTransId="{4E7CA416-0E38-496F-A179-44AD5E978691}" sibTransId="{4E95ECF9-295B-41C4-9806-C43AED57F9F3}"/>
    <dgm:cxn modelId="{2238E5E2-72EE-4910-BDE7-9B195088C838}" type="presParOf" srcId="{4F3046C8-8F33-427D-8D8C-2C36450C341E}" destId="{A756B287-6DCF-4FDC-BD41-040BD0D3A2F3}" srcOrd="0" destOrd="0" presId="urn:microsoft.com/office/officeart/2005/8/layout/vList2"/>
    <dgm:cxn modelId="{53BCF059-A3A5-48F3-976F-5B5DC4099F65}" type="presParOf" srcId="{4F3046C8-8F33-427D-8D8C-2C36450C341E}" destId="{B2787768-B203-48EB-9EE6-A64B3809F17C}" srcOrd="1" destOrd="0" presId="urn:microsoft.com/office/officeart/2005/8/layout/vList2"/>
    <dgm:cxn modelId="{E4A07C2F-FC35-4CB8-B097-F17B4B22D128}" type="presParOf" srcId="{4F3046C8-8F33-427D-8D8C-2C36450C341E}" destId="{5F696DAB-05FF-452B-8357-5D73B597FE24}" srcOrd="2" destOrd="0" presId="urn:microsoft.com/office/officeart/2005/8/layout/vList2"/>
    <dgm:cxn modelId="{E5439BD5-54F1-46F0-A934-57756BB788F8}" type="presParOf" srcId="{4F3046C8-8F33-427D-8D8C-2C36450C341E}" destId="{759B6709-39FC-4798-B884-53F52DBEFB38}" srcOrd="3" destOrd="0" presId="urn:microsoft.com/office/officeart/2005/8/layout/vList2"/>
    <dgm:cxn modelId="{F885C4A0-8881-4B3D-873D-823118C6488F}" type="presParOf" srcId="{4F3046C8-8F33-427D-8D8C-2C36450C341E}" destId="{AFF47933-7688-4C81-AC3B-0013F26030E1}"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23A6FA7-6E46-4778-87EC-E607BABFC8C7}" type="doc">
      <dgm:prSet loTypeId="urn:microsoft.com/office/officeart/2005/8/layout/cycle5" loCatId="cycle" qsTypeId="urn:microsoft.com/office/officeart/2005/8/quickstyle/simple1" qsCatId="simple" csTypeId="urn:microsoft.com/office/officeart/2005/8/colors/colorful2" csCatId="colorful" phldr="1"/>
      <dgm:spPr/>
      <dgm:t>
        <a:bodyPr/>
        <a:lstStyle/>
        <a:p>
          <a:endParaRPr lang="en-US"/>
        </a:p>
      </dgm:t>
    </dgm:pt>
    <dgm:pt modelId="{2AE67319-A277-4887-892E-5615D2FA1B23}">
      <dgm:prSet phldrT="[Text]"/>
      <dgm:spPr/>
      <dgm:t>
        <a:bodyPr/>
        <a:lstStyle/>
        <a:p>
          <a:r>
            <a:rPr lang="en-US" b="1"/>
            <a:t>Problem Identification</a:t>
          </a:r>
        </a:p>
      </dgm:t>
    </dgm:pt>
    <dgm:pt modelId="{9C6387B8-C86F-4B97-9954-5E8C9704D076}" type="parTrans" cxnId="{3B77AF78-F4A8-4DB4-9592-15AFACBCF375}">
      <dgm:prSet/>
      <dgm:spPr/>
      <dgm:t>
        <a:bodyPr/>
        <a:lstStyle/>
        <a:p>
          <a:endParaRPr lang="en-US"/>
        </a:p>
      </dgm:t>
    </dgm:pt>
    <dgm:pt modelId="{E70A6862-945C-4DFB-A171-5B708707438C}" type="sibTrans" cxnId="{3B77AF78-F4A8-4DB4-9592-15AFACBCF375}">
      <dgm:prSet/>
      <dgm:spPr/>
      <dgm:t>
        <a:bodyPr/>
        <a:lstStyle/>
        <a:p>
          <a:endParaRPr lang="en-US"/>
        </a:p>
      </dgm:t>
    </dgm:pt>
    <dgm:pt modelId="{3FBC5A0D-885D-4F23-8BD7-DBDD7844BCBE}">
      <dgm:prSet phldrT="[Text]"/>
      <dgm:spPr/>
      <dgm:t>
        <a:bodyPr/>
        <a:lstStyle/>
        <a:p>
          <a:r>
            <a:rPr lang="en-US" b="1"/>
            <a:t>Choose Solution and Actions</a:t>
          </a:r>
        </a:p>
      </dgm:t>
    </dgm:pt>
    <dgm:pt modelId="{10F2FA0F-179E-4ECA-A0BF-57A20BDA20EA}" type="parTrans" cxnId="{F476CDDA-18B6-4332-AFFA-08A4A1B0FDD9}">
      <dgm:prSet/>
      <dgm:spPr/>
      <dgm:t>
        <a:bodyPr/>
        <a:lstStyle/>
        <a:p>
          <a:endParaRPr lang="en-US"/>
        </a:p>
      </dgm:t>
    </dgm:pt>
    <dgm:pt modelId="{9229AED0-6204-4DCD-9D37-A0594B9FBA34}" type="sibTrans" cxnId="{F476CDDA-18B6-4332-AFFA-08A4A1B0FDD9}">
      <dgm:prSet/>
      <dgm:spPr/>
      <dgm:t>
        <a:bodyPr/>
        <a:lstStyle/>
        <a:p>
          <a:endParaRPr lang="en-US"/>
        </a:p>
      </dgm:t>
    </dgm:pt>
    <dgm:pt modelId="{BD5153C3-BE28-4B99-8206-63EE55F56A0E}">
      <dgm:prSet phldrT="[Text]"/>
      <dgm:spPr/>
      <dgm:t>
        <a:bodyPr/>
        <a:lstStyle/>
        <a:p>
          <a:r>
            <a:rPr lang="en-US" b="1"/>
            <a:t>Implementation</a:t>
          </a:r>
        </a:p>
      </dgm:t>
    </dgm:pt>
    <dgm:pt modelId="{E22F0ACA-849E-4948-B357-4FB0B9D6DE8F}" type="parTrans" cxnId="{8CD25E87-26DB-4E9F-8CCF-89FD1D1C48E0}">
      <dgm:prSet/>
      <dgm:spPr/>
      <dgm:t>
        <a:bodyPr/>
        <a:lstStyle/>
        <a:p>
          <a:endParaRPr lang="en-US"/>
        </a:p>
      </dgm:t>
    </dgm:pt>
    <dgm:pt modelId="{16941E45-732A-405A-9FBD-364DEB6BE761}" type="sibTrans" cxnId="{8CD25E87-26DB-4E9F-8CCF-89FD1D1C48E0}">
      <dgm:prSet/>
      <dgm:spPr/>
      <dgm:t>
        <a:bodyPr/>
        <a:lstStyle/>
        <a:p>
          <a:endParaRPr lang="en-US"/>
        </a:p>
      </dgm:t>
    </dgm:pt>
    <dgm:pt modelId="{71AA462F-A66C-439C-ABA9-29499B315F38}">
      <dgm:prSet phldrT="[Text]" custT="1"/>
      <dgm:spPr/>
      <dgm:t>
        <a:bodyPr/>
        <a:lstStyle/>
        <a:p>
          <a:r>
            <a:rPr lang="en-US" sz="2400" b="1" dirty="0"/>
            <a:t>Evaluation</a:t>
          </a:r>
        </a:p>
      </dgm:t>
    </dgm:pt>
    <dgm:pt modelId="{52F305C5-7BEE-4D74-B92D-ECD31E377FD7}" type="parTrans" cxnId="{AB386AAC-8E61-4841-B862-B0FCD79B1000}">
      <dgm:prSet/>
      <dgm:spPr/>
      <dgm:t>
        <a:bodyPr/>
        <a:lstStyle/>
        <a:p>
          <a:endParaRPr lang="en-US"/>
        </a:p>
      </dgm:t>
    </dgm:pt>
    <dgm:pt modelId="{014C6298-7EC9-490E-8A0A-8205EECD0DE0}" type="sibTrans" cxnId="{AB386AAC-8E61-4841-B862-B0FCD79B1000}">
      <dgm:prSet/>
      <dgm:spPr/>
      <dgm:t>
        <a:bodyPr/>
        <a:lstStyle/>
        <a:p>
          <a:endParaRPr lang="en-US"/>
        </a:p>
      </dgm:t>
    </dgm:pt>
    <dgm:pt modelId="{A52E805D-6F04-4200-A71D-8FAEF1D8FF1B}">
      <dgm:prSet/>
      <dgm:spPr/>
      <dgm:t>
        <a:bodyPr/>
        <a:lstStyle/>
        <a:p>
          <a:endParaRPr lang="en-US"/>
        </a:p>
      </dgm:t>
    </dgm:pt>
    <dgm:pt modelId="{50FFE918-D556-4452-BB58-EDDD0F4C2478}" type="parTrans" cxnId="{BD30BF06-15F8-48ED-85FD-55860BB1397A}">
      <dgm:prSet/>
      <dgm:spPr/>
      <dgm:t>
        <a:bodyPr/>
        <a:lstStyle/>
        <a:p>
          <a:endParaRPr lang="en-US"/>
        </a:p>
      </dgm:t>
    </dgm:pt>
    <dgm:pt modelId="{744C96D3-F946-431D-A003-32977C5A6DEB}" type="sibTrans" cxnId="{BD30BF06-15F8-48ED-85FD-55860BB1397A}">
      <dgm:prSet/>
      <dgm:spPr/>
      <dgm:t>
        <a:bodyPr/>
        <a:lstStyle/>
        <a:p>
          <a:endParaRPr lang="en-US"/>
        </a:p>
      </dgm:t>
    </dgm:pt>
    <dgm:pt modelId="{9322F9DF-561D-451F-A986-6F07DB6E264C}">
      <dgm:prSet phldrT="[Text]"/>
      <dgm:spPr/>
      <dgm:t>
        <a:bodyPr/>
        <a:lstStyle/>
        <a:p>
          <a:r>
            <a:rPr lang="en-US" b="1"/>
            <a:t>Develop Alternative Solutions</a:t>
          </a:r>
        </a:p>
      </dgm:t>
    </dgm:pt>
    <dgm:pt modelId="{3481AF0C-9547-43A8-B385-6CFBEBEBEB8F}" type="sibTrans" cxnId="{E8BB8531-A066-4E25-BF14-80A067008FB6}">
      <dgm:prSet/>
      <dgm:spPr/>
      <dgm:t>
        <a:bodyPr/>
        <a:lstStyle/>
        <a:p>
          <a:endParaRPr lang="en-US"/>
        </a:p>
      </dgm:t>
    </dgm:pt>
    <dgm:pt modelId="{2C4A2D3D-2B07-4A71-B46F-E430C5B1DE79}" type="parTrans" cxnId="{E8BB8531-A066-4E25-BF14-80A067008FB6}">
      <dgm:prSet/>
      <dgm:spPr/>
      <dgm:t>
        <a:bodyPr/>
        <a:lstStyle/>
        <a:p>
          <a:endParaRPr lang="en-US"/>
        </a:p>
      </dgm:t>
    </dgm:pt>
    <dgm:pt modelId="{33C2BBB1-3A5D-4D84-AD8D-7655244A2CA1}" type="pres">
      <dgm:prSet presAssocID="{823A6FA7-6E46-4778-87EC-E607BABFC8C7}" presName="cycle" presStyleCnt="0">
        <dgm:presLayoutVars>
          <dgm:dir/>
          <dgm:resizeHandles val="exact"/>
        </dgm:presLayoutVars>
      </dgm:prSet>
      <dgm:spPr/>
    </dgm:pt>
    <dgm:pt modelId="{55C3F038-F6DF-4ABB-B946-E33BB4D07902}" type="pres">
      <dgm:prSet presAssocID="{2AE67319-A277-4887-892E-5615D2FA1B23}" presName="node" presStyleLbl="node1" presStyleIdx="0" presStyleCnt="6" custScaleX="134272" custScaleY="132885" custRadScaleRad="94919" custRadScaleInc="-1278">
        <dgm:presLayoutVars>
          <dgm:bulletEnabled val="1"/>
        </dgm:presLayoutVars>
      </dgm:prSet>
      <dgm:spPr/>
    </dgm:pt>
    <dgm:pt modelId="{B8D6FCD6-52C2-46CB-9A17-FEAA1CFDD387}" type="pres">
      <dgm:prSet presAssocID="{2AE67319-A277-4887-892E-5615D2FA1B23}" presName="spNode" presStyleCnt="0"/>
      <dgm:spPr/>
    </dgm:pt>
    <dgm:pt modelId="{961A5CAF-273F-426E-A01A-3BFC98822B66}" type="pres">
      <dgm:prSet presAssocID="{E70A6862-945C-4DFB-A171-5B708707438C}" presName="sibTrans" presStyleLbl="sibTrans1D1" presStyleIdx="0" presStyleCnt="6"/>
      <dgm:spPr/>
    </dgm:pt>
    <dgm:pt modelId="{694022CB-8CB6-4138-B9DC-62EEEBC6A460}" type="pres">
      <dgm:prSet presAssocID="{A52E805D-6F04-4200-A71D-8FAEF1D8FF1B}" presName="node" presStyleLbl="node1" presStyleIdx="1" presStyleCnt="6" custScaleX="138098" custScaleY="144965" custRadScaleRad="99874" custRadScaleInc="30933">
        <dgm:presLayoutVars>
          <dgm:bulletEnabled val="1"/>
        </dgm:presLayoutVars>
      </dgm:prSet>
      <dgm:spPr/>
    </dgm:pt>
    <dgm:pt modelId="{A2CEFF54-0B88-4AD6-AD7F-7285A44EB388}" type="pres">
      <dgm:prSet presAssocID="{A52E805D-6F04-4200-A71D-8FAEF1D8FF1B}" presName="spNode" presStyleCnt="0"/>
      <dgm:spPr/>
    </dgm:pt>
    <dgm:pt modelId="{FBF25AA6-A8EE-473A-A763-A667FF0394EC}" type="pres">
      <dgm:prSet presAssocID="{744C96D3-F946-431D-A003-32977C5A6DEB}" presName="sibTrans" presStyleLbl="sibTrans1D1" presStyleIdx="1" presStyleCnt="6"/>
      <dgm:spPr/>
    </dgm:pt>
    <dgm:pt modelId="{BD7E478A-7811-479F-812B-EE846B2777C7}" type="pres">
      <dgm:prSet presAssocID="{9322F9DF-561D-451F-A986-6F07DB6E264C}" presName="node" presStyleLbl="node1" presStyleIdx="2" presStyleCnt="6" custScaleX="130936" custScaleY="143231" custRadScaleRad="101213" custRadScaleInc="-27560">
        <dgm:presLayoutVars>
          <dgm:bulletEnabled val="1"/>
        </dgm:presLayoutVars>
      </dgm:prSet>
      <dgm:spPr/>
    </dgm:pt>
    <dgm:pt modelId="{0A66AADE-AC41-4C74-9CFC-905DDCA0D0E6}" type="pres">
      <dgm:prSet presAssocID="{9322F9DF-561D-451F-A986-6F07DB6E264C}" presName="spNode" presStyleCnt="0"/>
      <dgm:spPr/>
    </dgm:pt>
    <dgm:pt modelId="{12A4F90A-937D-4F6D-84D7-CE0DD42D3714}" type="pres">
      <dgm:prSet presAssocID="{3481AF0C-9547-43A8-B385-6CFBEBEBEB8F}" presName="sibTrans" presStyleLbl="sibTrans1D1" presStyleIdx="2" presStyleCnt="6"/>
      <dgm:spPr/>
    </dgm:pt>
    <dgm:pt modelId="{5CA3B6D6-3F88-4FE9-A768-ED2186BC37D0}" type="pres">
      <dgm:prSet presAssocID="{3FBC5A0D-885D-4F23-8BD7-DBDD7844BCBE}" presName="node" presStyleLbl="node1" presStyleIdx="3" presStyleCnt="6" custScaleX="136832" custScaleY="127383" custRadScaleRad="96724" custRadScaleInc="-13804">
        <dgm:presLayoutVars>
          <dgm:bulletEnabled val="1"/>
        </dgm:presLayoutVars>
      </dgm:prSet>
      <dgm:spPr/>
    </dgm:pt>
    <dgm:pt modelId="{EDB43BF5-94B4-48CC-931B-8AC96AF689C2}" type="pres">
      <dgm:prSet presAssocID="{3FBC5A0D-885D-4F23-8BD7-DBDD7844BCBE}" presName="spNode" presStyleCnt="0"/>
      <dgm:spPr/>
    </dgm:pt>
    <dgm:pt modelId="{B374DBA1-84A4-4616-9CD7-14E97E96A996}" type="pres">
      <dgm:prSet presAssocID="{9229AED0-6204-4DCD-9D37-A0594B9FBA34}" presName="sibTrans" presStyleLbl="sibTrans1D1" presStyleIdx="3" presStyleCnt="6"/>
      <dgm:spPr/>
    </dgm:pt>
    <dgm:pt modelId="{FB1EBBCE-8A08-48EA-97B8-BF32DB62C33B}" type="pres">
      <dgm:prSet presAssocID="{BD5153C3-BE28-4B99-8206-63EE55F56A0E}" presName="node" presStyleLbl="node1" presStyleIdx="4" presStyleCnt="6" custScaleX="141369" custScaleY="136542" custRadScaleRad="100980" custRadScaleInc="23283">
        <dgm:presLayoutVars>
          <dgm:bulletEnabled val="1"/>
        </dgm:presLayoutVars>
      </dgm:prSet>
      <dgm:spPr/>
    </dgm:pt>
    <dgm:pt modelId="{EA68AA91-F682-4C09-859B-4DDC261CFE93}" type="pres">
      <dgm:prSet presAssocID="{BD5153C3-BE28-4B99-8206-63EE55F56A0E}" presName="spNode" presStyleCnt="0"/>
      <dgm:spPr/>
    </dgm:pt>
    <dgm:pt modelId="{565FDCCB-2605-45A7-9F36-C77E51D2D294}" type="pres">
      <dgm:prSet presAssocID="{16941E45-732A-405A-9FBD-364DEB6BE761}" presName="sibTrans" presStyleLbl="sibTrans1D1" presStyleIdx="4" presStyleCnt="6"/>
      <dgm:spPr/>
    </dgm:pt>
    <dgm:pt modelId="{2B42F355-245A-4F48-B78E-AFFD2FED331C}" type="pres">
      <dgm:prSet presAssocID="{71AA462F-A66C-439C-ABA9-29499B315F38}" presName="node" presStyleLbl="node1" presStyleIdx="5" presStyleCnt="6" custScaleX="140010" custScaleY="140754" custRadScaleRad="95780" custRadScaleInc="-39323">
        <dgm:presLayoutVars>
          <dgm:bulletEnabled val="1"/>
        </dgm:presLayoutVars>
      </dgm:prSet>
      <dgm:spPr/>
    </dgm:pt>
    <dgm:pt modelId="{DADB2B7D-F788-41FB-8933-883795E3EDC5}" type="pres">
      <dgm:prSet presAssocID="{71AA462F-A66C-439C-ABA9-29499B315F38}" presName="spNode" presStyleCnt="0"/>
      <dgm:spPr/>
    </dgm:pt>
    <dgm:pt modelId="{03DB3010-7189-4F05-87D0-3448A1223F17}" type="pres">
      <dgm:prSet presAssocID="{014C6298-7EC9-490E-8A0A-8205EECD0DE0}" presName="sibTrans" presStyleLbl="sibTrans1D1" presStyleIdx="5" presStyleCnt="6"/>
      <dgm:spPr/>
    </dgm:pt>
  </dgm:ptLst>
  <dgm:cxnLst>
    <dgm:cxn modelId="{D4B6BB05-231E-4B4A-A529-44E02A299825}" type="presOf" srcId="{BD5153C3-BE28-4B99-8206-63EE55F56A0E}" destId="{FB1EBBCE-8A08-48EA-97B8-BF32DB62C33B}" srcOrd="0" destOrd="0" presId="urn:microsoft.com/office/officeart/2005/8/layout/cycle5"/>
    <dgm:cxn modelId="{BD30BF06-15F8-48ED-85FD-55860BB1397A}" srcId="{823A6FA7-6E46-4778-87EC-E607BABFC8C7}" destId="{A52E805D-6F04-4200-A71D-8FAEF1D8FF1B}" srcOrd="1" destOrd="0" parTransId="{50FFE918-D556-4452-BB58-EDDD0F4C2478}" sibTransId="{744C96D3-F946-431D-A003-32977C5A6DEB}"/>
    <dgm:cxn modelId="{D84D1C10-BAD2-4331-A46A-729B47A95B39}" type="presOf" srcId="{014C6298-7EC9-490E-8A0A-8205EECD0DE0}" destId="{03DB3010-7189-4F05-87D0-3448A1223F17}" srcOrd="0" destOrd="0" presId="urn:microsoft.com/office/officeart/2005/8/layout/cycle5"/>
    <dgm:cxn modelId="{54661A2E-EEAB-48DE-AEC8-C0B02C67484C}" type="presOf" srcId="{2AE67319-A277-4887-892E-5615D2FA1B23}" destId="{55C3F038-F6DF-4ABB-B946-E33BB4D07902}" srcOrd="0" destOrd="0" presId="urn:microsoft.com/office/officeart/2005/8/layout/cycle5"/>
    <dgm:cxn modelId="{E8BB8531-A066-4E25-BF14-80A067008FB6}" srcId="{823A6FA7-6E46-4778-87EC-E607BABFC8C7}" destId="{9322F9DF-561D-451F-A986-6F07DB6E264C}" srcOrd="2" destOrd="0" parTransId="{2C4A2D3D-2B07-4A71-B46F-E430C5B1DE79}" sibTransId="{3481AF0C-9547-43A8-B385-6CFBEBEBEB8F}"/>
    <dgm:cxn modelId="{AA0AA264-618D-42A6-BE2C-FB5498B16496}" type="presOf" srcId="{3FBC5A0D-885D-4F23-8BD7-DBDD7844BCBE}" destId="{5CA3B6D6-3F88-4FE9-A768-ED2186BC37D0}" srcOrd="0" destOrd="0" presId="urn:microsoft.com/office/officeart/2005/8/layout/cycle5"/>
    <dgm:cxn modelId="{A3BC2D46-6278-4975-A276-6B66D198AC4E}" type="presOf" srcId="{E70A6862-945C-4DFB-A171-5B708707438C}" destId="{961A5CAF-273F-426E-A01A-3BFC98822B66}" srcOrd="0" destOrd="0" presId="urn:microsoft.com/office/officeart/2005/8/layout/cycle5"/>
    <dgm:cxn modelId="{264B274A-CF2E-45DD-AB32-0A8084EBE086}" type="presOf" srcId="{9229AED0-6204-4DCD-9D37-A0594B9FBA34}" destId="{B374DBA1-84A4-4616-9CD7-14E97E96A996}" srcOrd="0" destOrd="0" presId="urn:microsoft.com/office/officeart/2005/8/layout/cycle5"/>
    <dgm:cxn modelId="{C3C53D54-A535-46A9-96A9-C14B82C1E54D}" type="presOf" srcId="{744C96D3-F946-431D-A003-32977C5A6DEB}" destId="{FBF25AA6-A8EE-473A-A763-A667FF0394EC}" srcOrd="0" destOrd="0" presId="urn:microsoft.com/office/officeart/2005/8/layout/cycle5"/>
    <dgm:cxn modelId="{133CC776-963C-4789-88D4-04E406AF0747}" type="presOf" srcId="{A52E805D-6F04-4200-A71D-8FAEF1D8FF1B}" destId="{694022CB-8CB6-4138-B9DC-62EEEBC6A460}" srcOrd="0" destOrd="0" presId="urn:microsoft.com/office/officeart/2005/8/layout/cycle5"/>
    <dgm:cxn modelId="{3B77AF78-F4A8-4DB4-9592-15AFACBCF375}" srcId="{823A6FA7-6E46-4778-87EC-E607BABFC8C7}" destId="{2AE67319-A277-4887-892E-5615D2FA1B23}" srcOrd="0" destOrd="0" parTransId="{9C6387B8-C86F-4B97-9954-5E8C9704D076}" sibTransId="{E70A6862-945C-4DFB-A171-5B708707438C}"/>
    <dgm:cxn modelId="{8CD25E87-26DB-4E9F-8CCF-89FD1D1C48E0}" srcId="{823A6FA7-6E46-4778-87EC-E607BABFC8C7}" destId="{BD5153C3-BE28-4B99-8206-63EE55F56A0E}" srcOrd="4" destOrd="0" parTransId="{E22F0ACA-849E-4948-B357-4FB0B9D6DE8F}" sibTransId="{16941E45-732A-405A-9FBD-364DEB6BE761}"/>
    <dgm:cxn modelId="{AB386AAC-8E61-4841-B862-B0FCD79B1000}" srcId="{823A6FA7-6E46-4778-87EC-E607BABFC8C7}" destId="{71AA462F-A66C-439C-ABA9-29499B315F38}" srcOrd="5" destOrd="0" parTransId="{52F305C5-7BEE-4D74-B92D-ECD31E377FD7}" sibTransId="{014C6298-7EC9-490E-8A0A-8205EECD0DE0}"/>
    <dgm:cxn modelId="{144E07AD-F501-4A99-9809-E356B20F4476}" type="presOf" srcId="{823A6FA7-6E46-4778-87EC-E607BABFC8C7}" destId="{33C2BBB1-3A5D-4D84-AD8D-7655244A2CA1}" srcOrd="0" destOrd="0" presId="urn:microsoft.com/office/officeart/2005/8/layout/cycle5"/>
    <dgm:cxn modelId="{FB4D97AF-76FE-47A9-B31B-7CE3B9DA471E}" type="presOf" srcId="{3481AF0C-9547-43A8-B385-6CFBEBEBEB8F}" destId="{12A4F90A-937D-4F6D-84D7-CE0DD42D3714}" srcOrd="0" destOrd="0" presId="urn:microsoft.com/office/officeart/2005/8/layout/cycle5"/>
    <dgm:cxn modelId="{E60BA0B6-20C0-44FF-81C5-32B732D27546}" type="presOf" srcId="{9322F9DF-561D-451F-A986-6F07DB6E264C}" destId="{BD7E478A-7811-479F-812B-EE846B2777C7}" srcOrd="0" destOrd="0" presId="urn:microsoft.com/office/officeart/2005/8/layout/cycle5"/>
    <dgm:cxn modelId="{67928EC7-10E3-4A3B-9818-753F180FCC1F}" type="presOf" srcId="{71AA462F-A66C-439C-ABA9-29499B315F38}" destId="{2B42F355-245A-4F48-B78E-AFFD2FED331C}" srcOrd="0" destOrd="0" presId="urn:microsoft.com/office/officeart/2005/8/layout/cycle5"/>
    <dgm:cxn modelId="{F476CDDA-18B6-4332-AFFA-08A4A1B0FDD9}" srcId="{823A6FA7-6E46-4778-87EC-E607BABFC8C7}" destId="{3FBC5A0D-885D-4F23-8BD7-DBDD7844BCBE}" srcOrd="3" destOrd="0" parTransId="{10F2FA0F-179E-4ECA-A0BF-57A20BDA20EA}" sibTransId="{9229AED0-6204-4DCD-9D37-A0594B9FBA34}"/>
    <dgm:cxn modelId="{3A8D65E7-7696-4343-AC32-8164C833B86A}" type="presOf" srcId="{16941E45-732A-405A-9FBD-364DEB6BE761}" destId="{565FDCCB-2605-45A7-9F36-C77E51D2D294}" srcOrd="0" destOrd="0" presId="urn:microsoft.com/office/officeart/2005/8/layout/cycle5"/>
    <dgm:cxn modelId="{91E65C99-F9AC-47B2-BB0B-581055177930}" type="presParOf" srcId="{33C2BBB1-3A5D-4D84-AD8D-7655244A2CA1}" destId="{55C3F038-F6DF-4ABB-B946-E33BB4D07902}" srcOrd="0" destOrd="0" presId="urn:microsoft.com/office/officeart/2005/8/layout/cycle5"/>
    <dgm:cxn modelId="{94F6D4FD-F835-44D8-8A75-BEA026DEEE6F}" type="presParOf" srcId="{33C2BBB1-3A5D-4D84-AD8D-7655244A2CA1}" destId="{B8D6FCD6-52C2-46CB-9A17-FEAA1CFDD387}" srcOrd="1" destOrd="0" presId="urn:microsoft.com/office/officeart/2005/8/layout/cycle5"/>
    <dgm:cxn modelId="{E6EF37AD-9132-4578-BB66-9544609CFC1A}" type="presParOf" srcId="{33C2BBB1-3A5D-4D84-AD8D-7655244A2CA1}" destId="{961A5CAF-273F-426E-A01A-3BFC98822B66}" srcOrd="2" destOrd="0" presId="urn:microsoft.com/office/officeart/2005/8/layout/cycle5"/>
    <dgm:cxn modelId="{770111AC-92AA-43E3-A968-ABDF2FD3F6B3}" type="presParOf" srcId="{33C2BBB1-3A5D-4D84-AD8D-7655244A2CA1}" destId="{694022CB-8CB6-4138-B9DC-62EEEBC6A460}" srcOrd="3" destOrd="0" presId="urn:microsoft.com/office/officeart/2005/8/layout/cycle5"/>
    <dgm:cxn modelId="{E1B93219-6E2B-460F-B0EA-E44D06C5E124}" type="presParOf" srcId="{33C2BBB1-3A5D-4D84-AD8D-7655244A2CA1}" destId="{A2CEFF54-0B88-4AD6-AD7F-7285A44EB388}" srcOrd="4" destOrd="0" presId="urn:microsoft.com/office/officeart/2005/8/layout/cycle5"/>
    <dgm:cxn modelId="{C30217CF-434B-4C74-B834-87F574D18F15}" type="presParOf" srcId="{33C2BBB1-3A5D-4D84-AD8D-7655244A2CA1}" destId="{FBF25AA6-A8EE-473A-A763-A667FF0394EC}" srcOrd="5" destOrd="0" presId="urn:microsoft.com/office/officeart/2005/8/layout/cycle5"/>
    <dgm:cxn modelId="{BD35DDE1-DD9A-4C8E-B9D4-DB219324F6E2}" type="presParOf" srcId="{33C2BBB1-3A5D-4D84-AD8D-7655244A2CA1}" destId="{BD7E478A-7811-479F-812B-EE846B2777C7}" srcOrd="6" destOrd="0" presId="urn:microsoft.com/office/officeart/2005/8/layout/cycle5"/>
    <dgm:cxn modelId="{88004993-3063-4C01-B0FB-136F27BB5ACE}" type="presParOf" srcId="{33C2BBB1-3A5D-4D84-AD8D-7655244A2CA1}" destId="{0A66AADE-AC41-4C74-9CFC-905DDCA0D0E6}" srcOrd="7" destOrd="0" presId="urn:microsoft.com/office/officeart/2005/8/layout/cycle5"/>
    <dgm:cxn modelId="{C83A0D76-C7AB-41D1-B745-98E23FFFBF11}" type="presParOf" srcId="{33C2BBB1-3A5D-4D84-AD8D-7655244A2CA1}" destId="{12A4F90A-937D-4F6D-84D7-CE0DD42D3714}" srcOrd="8" destOrd="0" presId="urn:microsoft.com/office/officeart/2005/8/layout/cycle5"/>
    <dgm:cxn modelId="{FE4860E6-3572-4841-A200-931CBC5A4D7A}" type="presParOf" srcId="{33C2BBB1-3A5D-4D84-AD8D-7655244A2CA1}" destId="{5CA3B6D6-3F88-4FE9-A768-ED2186BC37D0}" srcOrd="9" destOrd="0" presId="urn:microsoft.com/office/officeart/2005/8/layout/cycle5"/>
    <dgm:cxn modelId="{927E2C0C-BEC1-4B0C-A739-05250EAC5CD6}" type="presParOf" srcId="{33C2BBB1-3A5D-4D84-AD8D-7655244A2CA1}" destId="{EDB43BF5-94B4-48CC-931B-8AC96AF689C2}" srcOrd="10" destOrd="0" presId="urn:microsoft.com/office/officeart/2005/8/layout/cycle5"/>
    <dgm:cxn modelId="{3A96611F-AF46-41C4-94B4-6894166B9643}" type="presParOf" srcId="{33C2BBB1-3A5D-4D84-AD8D-7655244A2CA1}" destId="{B374DBA1-84A4-4616-9CD7-14E97E96A996}" srcOrd="11" destOrd="0" presId="urn:microsoft.com/office/officeart/2005/8/layout/cycle5"/>
    <dgm:cxn modelId="{7532FC97-7CF5-4454-A085-0C7CA13888A2}" type="presParOf" srcId="{33C2BBB1-3A5D-4D84-AD8D-7655244A2CA1}" destId="{FB1EBBCE-8A08-48EA-97B8-BF32DB62C33B}" srcOrd="12" destOrd="0" presId="urn:microsoft.com/office/officeart/2005/8/layout/cycle5"/>
    <dgm:cxn modelId="{FC8E254A-D841-4D3B-896A-FE9A491F1CF5}" type="presParOf" srcId="{33C2BBB1-3A5D-4D84-AD8D-7655244A2CA1}" destId="{EA68AA91-F682-4C09-859B-4DDC261CFE93}" srcOrd="13" destOrd="0" presId="urn:microsoft.com/office/officeart/2005/8/layout/cycle5"/>
    <dgm:cxn modelId="{72F50E17-0A55-4284-9666-44844787AE69}" type="presParOf" srcId="{33C2BBB1-3A5D-4D84-AD8D-7655244A2CA1}" destId="{565FDCCB-2605-45A7-9F36-C77E51D2D294}" srcOrd="14" destOrd="0" presId="urn:microsoft.com/office/officeart/2005/8/layout/cycle5"/>
    <dgm:cxn modelId="{285ECDC3-8DBB-46F7-A4E6-B249DF8E3EBF}" type="presParOf" srcId="{33C2BBB1-3A5D-4D84-AD8D-7655244A2CA1}" destId="{2B42F355-245A-4F48-B78E-AFFD2FED331C}" srcOrd="15" destOrd="0" presId="urn:microsoft.com/office/officeart/2005/8/layout/cycle5"/>
    <dgm:cxn modelId="{1E7A6BCF-EDF0-4202-901B-E0B9DB5036F9}" type="presParOf" srcId="{33C2BBB1-3A5D-4D84-AD8D-7655244A2CA1}" destId="{DADB2B7D-F788-41FB-8933-883795E3EDC5}" srcOrd="16" destOrd="0" presId="urn:microsoft.com/office/officeart/2005/8/layout/cycle5"/>
    <dgm:cxn modelId="{3D5A1001-2256-431F-85DB-BDDAE53BF6FB}" type="presParOf" srcId="{33C2BBB1-3A5D-4D84-AD8D-7655244A2CA1}" destId="{03DB3010-7189-4F05-87D0-3448A1223F17}" srcOrd="17" destOrd="0" presId="urn:microsoft.com/office/officeart/2005/8/layout/cycle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B04E96E-5C99-40D0-A444-68D5AF5EC898}">
      <dgm:prSet/>
      <dgm:spPr/>
      <dgm:t>
        <a:bodyPr/>
        <a:lstStyle/>
        <a:p>
          <a:pPr rtl="0"/>
          <a:r>
            <a:rPr lang="en-US">
              <a:latin typeface="Calibri Light" panose="020F0302020204030204"/>
            </a:rPr>
            <a:t>Problem Identification – Step 1</a:t>
          </a:r>
          <a:endParaRPr lang="en-US"/>
        </a:p>
      </dgm:t>
    </dgm:pt>
    <dgm:pt modelId="{A80B4F41-D169-433F-A43E-67BDEF1E76BD}" type="parTrans" cxnId="{D7912857-6D71-4BCC-8853-1690C4665122}">
      <dgm:prSet/>
      <dgm:spPr/>
      <dgm:t>
        <a:bodyPr/>
        <a:lstStyle/>
        <a:p>
          <a:endParaRPr lang="en-US"/>
        </a:p>
      </dgm:t>
    </dgm:pt>
    <dgm:pt modelId="{1E38077D-CF5F-4795-A8F3-08790555531B}" type="sibTrans" cxnId="{D7912857-6D71-4BCC-8853-1690C4665122}">
      <dgm:prSet/>
      <dgm:spPr/>
      <dgm:t>
        <a:bodyPr/>
        <a:lstStyle/>
        <a:p>
          <a:endParaRPr lang="en-US"/>
        </a:p>
      </dgm:t>
    </dgm:pt>
    <dgm:pt modelId="{B8007AF9-F9AB-45C3-A15D-9A36AD4C2A0F}">
      <dgm:prSet/>
      <dgm:spPr/>
      <dgm:t>
        <a:bodyPr/>
        <a:lstStyle/>
        <a:p>
          <a:pPr rtl="0"/>
          <a:r>
            <a:rPr lang="en-US">
              <a:latin typeface="Calibri Light" panose="020F0302020204030204"/>
            </a:rPr>
            <a:t>What happened?</a:t>
          </a:r>
          <a:endParaRPr lang="en-US"/>
        </a:p>
      </dgm:t>
    </dgm:pt>
    <dgm:pt modelId="{3C5F316F-FECA-41A2-8267-2328C951F6CD}" type="parTrans" cxnId="{7187F45B-1915-4F37-AC7A-3C8A0A0D60DD}">
      <dgm:prSet/>
      <dgm:spPr/>
      <dgm:t>
        <a:bodyPr/>
        <a:lstStyle/>
        <a:p>
          <a:endParaRPr lang="en-US"/>
        </a:p>
      </dgm:t>
    </dgm:pt>
    <dgm:pt modelId="{D27D5F93-AC1F-42BF-BF05-2823D22FAE8B}" type="sibTrans" cxnId="{7187F45B-1915-4F37-AC7A-3C8A0A0D60DD}">
      <dgm:prSet/>
      <dgm:spPr/>
      <dgm:t>
        <a:bodyPr/>
        <a:lstStyle/>
        <a:p>
          <a:endParaRPr lang="en-US"/>
        </a:p>
      </dgm:t>
    </dgm:pt>
    <dgm:pt modelId="{AB65D7BE-FA80-4BF3-AABE-5B77E8F14567}">
      <dgm:prSet/>
      <dgm:spPr/>
      <dgm:t>
        <a:bodyPr/>
        <a:lstStyle/>
        <a:p>
          <a:r>
            <a:rPr lang="en-US">
              <a:latin typeface="Calibri Light" panose="020F0302020204030204"/>
            </a:rPr>
            <a:t>Where?</a:t>
          </a:r>
          <a:endParaRPr lang="en-US"/>
        </a:p>
      </dgm:t>
    </dgm:pt>
    <dgm:pt modelId="{3AD3136E-FAD8-4D6B-A53D-97E636585200}" type="parTrans" cxnId="{CFBB7E8D-ED25-40DE-B0A2-BC81F6D262B9}">
      <dgm:prSet/>
      <dgm:spPr/>
      <dgm:t>
        <a:bodyPr/>
        <a:lstStyle/>
        <a:p>
          <a:endParaRPr lang="en-US"/>
        </a:p>
      </dgm:t>
    </dgm:pt>
    <dgm:pt modelId="{3BBFCD85-DD72-48DD-A163-9327A2C57D00}" type="sibTrans" cxnId="{CFBB7E8D-ED25-40DE-B0A2-BC81F6D262B9}">
      <dgm:prSet/>
      <dgm:spPr/>
      <dgm:t>
        <a:bodyPr/>
        <a:lstStyle/>
        <a:p>
          <a:endParaRPr lang="en-US"/>
        </a:p>
      </dgm:t>
    </dgm:pt>
    <dgm:pt modelId="{C1CDA502-5507-4CD8-940C-900D42532CC8}">
      <dgm:prSet/>
      <dgm:spPr/>
      <dgm:t>
        <a:bodyPr/>
        <a:lstStyle/>
        <a:p>
          <a:r>
            <a:rPr lang="en-US">
              <a:latin typeface="Calibri Light" panose="020F0302020204030204"/>
            </a:rPr>
            <a:t>When?</a:t>
          </a:r>
          <a:endParaRPr lang="en-US"/>
        </a:p>
      </dgm:t>
    </dgm:pt>
    <dgm:pt modelId="{7DB40E8D-5A55-4D40-B956-9B8AABA69A52}" type="parTrans" cxnId="{0EA1731F-437F-41B9-BF96-C46DC4ECB9C0}">
      <dgm:prSet/>
      <dgm:spPr/>
      <dgm:t>
        <a:bodyPr/>
        <a:lstStyle/>
        <a:p>
          <a:endParaRPr lang="en-US"/>
        </a:p>
      </dgm:t>
    </dgm:pt>
    <dgm:pt modelId="{CC55A7BE-D661-421A-B6FB-CB75A4BDD23F}" type="sibTrans" cxnId="{0EA1731F-437F-41B9-BF96-C46DC4ECB9C0}">
      <dgm:prSet/>
      <dgm:spPr/>
      <dgm:t>
        <a:bodyPr/>
        <a:lstStyle/>
        <a:p>
          <a:endParaRPr lang="en-US"/>
        </a:p>
      </dgm:t>
    </dgm:pt>
    <dgm:pt modelId="{F91C7DFA-7252-4911-8D0D-B00F8FA55C8F}">
      <dgm:prSet/>
      <dgm:spPr/>
      <dgm:t>
        <a:bodyPr/>
        <a:lstStyle/>
        <a:p>
          <a:r>
            <a:rPr lang="en-US">
              <a:latin typeface="Calibri Light" panose="020F0302020204030204"/>
            </a:rPr>
            <a:t>Why?</a:t>
          </a:r>
          <a:endParaRPr lang="en-US"/>
        </a:p>
      </dgm:t>
    </dgm:pt>
    <dgm:pt modelId="{2FF08046-720E-44D2-B4F0-D0D46A271794}" type="parTrans" cxnId="{5AD9547C-AEAF-4402-9516-E486CF4D8294}">
      <dgm:prSet/>
      <dgm:spPr/>
      <dgm:t>
        <a:bodyPr/>
        <a:lstStyle/>
        <a:p>
          <a:endParaRPr lang="en-US"/>
        </a:p>
      </dgm:t>
    </dgm:pt>
    <dgm:pt modelId="{7B82B081-CED3-4452-862B-06D0E21A8F1A}" type="sibTrans" cxnId="{5AD9547C-AEAF-4402-9516-E486CF4D8294}">
      <dgm:prSet/>
      <dgm:spPr/>
      <dgm:t>
        <a:bodyPr/>
        <a:lstStyle/>
        <a:p>
          <a:endParaRPr lang="en-US"/>
        </a:p>
      </dgm:t>
    </dgm:pt>
    <dgm:pt modelId="{2795FFCA-16AC-4551-BE26-6909731EC244}">
      <dgm:prSet/>
      <dgm:spPr/>
      <dgm:t>
        <a:bodyPr/>
        <a:lstStyle/>
        <a:p>
          <a:pPr rtl="0"/>
          <a:r>
            <a:rPr lang="en-US">
              <a:latin typeface="Calibri Light" panose="020F0302020204030204"/>
            </a:rPr>
            <a:t>Problem Analysis – Step 2</a:t>
          </a:r>
          <a:endParaRPr lang="en-US"/>
        </a:p>
      </dgm:t>
    </dgm:pt>
    <dgm:pt modelId="{AAA59F3C-9E64-47DC-829F-5B444498E6D9}" type="parTrans" cxnId="{53887FC2-C8A6-4BBD-A93F-48878A45A6AF}">
      <dgm:prSet/>
      <dgm:spPr/>
      <dgm:t>
        <a:bodyPr/>
        <a:lstStyle/>
        <a:p>
          <a:endParaRPr lang="en-US"/>
        </a:p>
      </dgm:t>
    </dgm:pt>
    <dgm:pt modelId="{28CB995D-51EA-4B19-A56F-6E3659B76DF8}" type="sibTrans" cxnId="{53887FC2-C8A6-4BBD-A93F-48878A45A6AF}">
      <dgm:prSet/>
      <dgm:spPr/>
      <dgm:t>
        <a:bodyPr/>
        <a:lstStyle/>
        <a:p>
          <a:endParaRPr lang="en-US"/>
        </a:p>
      </dgm:t>
    </dgm:pt>
    <dgm:pt modelId="{0BFE1A43-B745-47EB-A1CE-EAD7E42D8193}">
      <dgm:prSet phldr="0"/>
      <dgm:spPr/>
      <dgm:t>
        <a:bodyPr/>
        <a:lstStyle/>
        <a:p>
          <a:pPr rtl="0"/>
          <a:r>
            <a:rPr lang="en-US">
              <a:latin typeface="Calibri Light" panose="020F0302020204030204"/>
            </a:rPr>
            <a:t>Contract/policy/handbook</a:t>
          </a:r>
          <a:endParaRPr lang="en-US"/>
        </a:p>
      </dgm:t>
    </dgm:pt>
    <dgm:pt modelId="{274AADF1-0358-4350-93C5-51FDE02D61D0}" type="parTrans" cxnId="{34C41DD3-3973-42C7-9385-C636E92DE9B5}">
      <dgm:prSet/>
      <dgm:spPr/>
      <dgm:t>
        <a:bodyPr/>
        <a:lstStyle/>
        <a:p>
          <a:endParaRPr lang="en-US"/>
        </a:p>
      </dgm:t>
    </dgm:pt>
    <dgm:pt modelId="{0B0F6C3A-684E-41C4-B1DF-0A5D511E5B62}" type="sibTrans" cxnId="{34C41DD3-3973-42C7-9385-C636E92DE9B5}">
      <dgm:prSet/>
      <dgm:spPr/>
      <dgm:t>
        <a:bodyPr/>
        <a:lstStyle/>
        <a:p>
          <a:endParaRPr lang="en-US"/>
        </a:p>
      </dgm:t>
    </dgm:pt>
    <dgm:pt modelId="{FA0CD7D9-053D-40C5-BF78-B57D5D54FEA4}">
      <dgm:prSet phldr="0"/>
      <dgm:spPr/>
      <dgm:t>
        <a:bodyPr/>
        <a:lstStyle/>
        <a:p>
          <a:r>
            <a:rPr lang="en-US">
              <a:latin typeface="Calibri Light" panose="020F0302020204030204"/>
            </a:rPr>
            <a:t>Laws</a:t>
          </a:r>
          <a:endParaRPr lang="en-US"/>
        </a:p>
      </dgm:t>
    </dgm:pt>
    <dgm:pt modelId="{7AB5C5D6-E2B3-42C1-8AA4-B2F73AD7FCC2}" type="parTrans" cxnId="{D985F713-B2A1-479E-B850-AC7BCD398462}">
      <dgm:prSet/>
      <dgm:spPr/>
      <dgm:t>
        <a:bodyPr/>
        <a:lstStyle/>
        <a:p>
          <a:endParaRPr lang="en-US"/>
        </a:p>
      </dgm:t>
    </dgm:pt>
    <dgm:pt modelId="{D9616368-5970-4A18-A513-50C078E507B5}" type="sibTrans" cxnId="{D985F713-B2A1-479E-B850-AC7BCD398462}">
      <dgm:prSet/>
      <dgm:spPr/>
      <dgm:t>
        <a:bodyPr/>
        <a:lstStyle/>
        <a:p>
          <a:endParaRPr lang="en-US"/>
        </a:p>
      </dgm:t>
    </dgm:pt>
    <dgm:pt modelId="{1ED816F2-A653-4FD9-B70C-EF325477D18A}">
      <dgm:prSet/>
      <dgm:spPr/>
      <dgm:t>
        <a:bodyPr/>
        <a:lstStyle/>
        <a:p>
          <a:pPr rtl="0"/>
          <a:r>
            <a:rPr lang="en-US">
              <a:latin typeface="Calibri Light" panose="020F0302020204030204"/>
            </a:rPr>
            <a:t>Brainstorm Possible Solutions– Step 3</a:t>
          </a:r>
          <a:endParaRPr lang="en-US"/>
        </a:p>
      </dgm:t>
    </dgm:pt>
    <dgm:pt modelId="{C121A468-B74F-43A4-BFEF-29DF26A113DC}" type="parTrans" cxnId="{71F7BFB0-7C12-4898-8203-F9BCB9987D2B}">
      <dgm:prSet/>
      <dgm:spPr/>
      <dgm:t>
        <a:bodyPr/>
        <a:lstStyle/>
        <a:p>
          <a:endParaRPr lang="en-US"/>
        </a:p>
      </dgm:t>
    </dgm:pt>
    <dgm:pt modelId="{EA015613-9DB4-419B-973A-7136820AAEC7}" type="sibTrans" cxnId="{71F7BFB0-7C12-4898-8203-F9BCB9987D2B}">
      <dgm:prSet/>
      <dgm:spPr/>
      <dgm:t>
        <a:bodyPr/>
        <a:lstStyle/>
        <a:p>
          <a:endParaRPr lang="en-US"/>
        </a:p>
      </dgm:t>
    </dgm:pt>
    <dgm:pt modelId="{B97E64AD-0B34-4FB7-832A-AC6CFC6EE897}">
      <dgm:prSet/>
      <dgm:spPr/>
      <dgm:t>
        <a:bodyPr/>
        <a:lstStyle/>
        <a:p>
          <a:pPr rtl="0"/>
          <a:r>
            <a:rPr lang="en-US">
              <a:latin typeface="Calibri Light" panose="020F0302020204030204"/>
            </a:rPr>
            <a:t>Adversarial or collaborative?</a:t>
          </a:r>
          <a:endParaRPr lang="en-US"/>
        </a:p>
      </dgm:t>
    </dgm:pt>
    <dgm:pt modelId="{5D951B94-6520-4794-8EC1-803FEFF4D6A2}" type="parTrans" cxnId="{D66F8F6F-9C70-454E-AC61-E5FFEA918F1A}">
      <dgm:prSet/>
      <dgm:spPr/>
      <dgm:t>
        <a:bodyPr/>
        <a:lstStyle/>
        <a:p>
          <a:endParaRPr lang="en-US"/>
        </a:p>
      </dgm:t>
    </dgm:pt>
    <dgm:pt modelId="{07344AFA-D24F-4EFC-B816-D267A0F9C562}" type="sibTrans" cxnId="{D66F8F6F-9C70-454E-AC61-E5FFEA918F1A}">
      <dgm:prSet/>
      <dgm:spPr/>
      <dgm:t>
        <a:bodyPr/>
        <a:lstStyle/>
        <a:p>
          <a:endParaRPr lang="en-US"/>
        </a:p>
      </dgm:t>
    </dgm:pt>
    <dgm:pt modelId="{440A8D30-2B3C-4CA7-82EC-E0D714B6F8A2}">
      <dgm:prSet phldr="0"/>
      <dgm:spPr/>
      <dgm:t>
        <a:bodyPr/>
        <a:lstStyle/>
        <a:p>
          <a:pPr rtl="0"/>
          <a:r>
            <a:rPr lang="en-US">
              <a:latin typeface="Calibri Light" panose="020F0302020204030204"/>
            </a:rPr>
            <a:t>Grievance remedies</a:t>
          </a:r>
          <a:endParaRPr lang="en-US"/>
        </a:p>
      </dgm:t>
    </dgm:pt>
    <dgm:pt modelId="{5AABC3D7-419A-45BA-9337-B3C9B616C149}" type="parTrans" cxnId="{55F05034-76B4-4744-ACC8-A54C7136226E}">
      <dgm:prSet/>
      <dgm:spPr/>
      <dgm:t>
        <a:bodyPr/>
        <a:lstStyle/>
        <a:p>
          <a:endParaRPr lang="en-US"/>
        </a:p>
      </dgm:t>
    </dgm:pt>
    <dgm:pt modelId="{6E336DAC-4D08-47A8-8359-6D1AA27A00A6}" type="sibTrans" cxnId="{55F05034-76B4-4744-ACC8-A54C7136226E}">
      <dgm:prSet/>
      <dgm:spPr/>
      <dgm:t>
        <a:bodyPr/>
        <a:lstStyle/>
        <a:p>
          <a:endParaRPr lang="en-US"/>
        </a:p>
      </dgm:t>
    </dgm:pt>
    <dgm:pt modelId="{051B2863-D812-43AC-BEF3-BBBC347D4F58}">
      <dgm:prSet phldr="0"/>
      <dgm:spPr/>
      <dgm:t>
        <a:bodyPr/>
        <a:lstStyle/>
        <a:p>
          <a:pPr rtl="0"/>
          <a:r>
            <a:rPr lang="en-US">
              <a:latin typeface="Calibri Light" panose="020F0302020204030204"/>
            </a:rPr>
            <a:t>Ways to solve the problem &amp; the cost/benefits associated with each</a:t>
          </a:r>
          <a:endParaRPr lang="en-US"/>
        </a:p>
      </dgm:t>
    </dgm:pt>
    <dgm:pt modelId="{B3C16169-571B-4107-974F-8491B6783671}" type="parTrans" cxnId="{3F1787C8-4D54-4F09-B853-71F9FBEC6940}">
      <dgm:prSet/>
      <dgm:spPr/>
      <dgm:t>
        <a:bodyPr/>
        <a:lstStyle/>
        <a:p>
          <a:endParaRPr lang="en-US"/>
        </a:p>
      </dgm:t>
    </dgm:pt>
    <dgm:pt modelId="{9A409EC1-8237-48A4-A087-9CA4F2AE5B64}" type="sibTrans" cxnId="{3F1787C8-4D54-4F09-B853-71F9FBEC6940}">
      <dgm:prSet/>
      <dgm:spPr/>
      <dgm:t>
        <a:bodyPr/>
        <a:lstStyle/>
        <a:p>
          <a:endParaRPr lang="en-US"/>
        </a:p>
      </dgm:t>
    </dgm:pt>
    <dgm:pt modelId="{E7090A5D-7F17-4909-A9D3-D98111A8E7DB}">
      <dgm:prSet/>
      <dgm:spPr/>
      <dgm:t>
        <a:bodyPr/>
        <a:lstStyle/>
        <a:p>
          <a:pPr rtl="0"/>
          <a:r>
            <a:rPr lang="en-US">
              <a:latin typeface="Calibri Light" panose="020F0302020204030204"/>
            </a:rPr>
            <a:t>Past practices</a:t>
          </a:r>
          <a:endParaRPr lang="en-US"/>
        </a:p>
      </dgm:t>
    </dgm:pt>
    <dgm:pt modelId="{A3033515-8EDD-40B1-8564-6DB94572305E}" type="parTrans" cxnId="{6344605E-CFE8-4D8F-8970-696898C460B6}">
      <dgm:prSet/>
      <dgm:spPr/>
      <dgm:t>
        <a:bodyPr/>
        <a:lstStyle/>
        <a:p>
          <a:endParaRPr lang="en-US"/>
        </a:p>
      </dgm:t>
    </dgm:pt>
    <dgm:pt modelId="{2864F622-C020-481B-BACF-BA17F1E9F15A}" type="sibTrans" cxnId="{6344605E-CFE8-4D8F-8970-696898C460B6}">
      <dgm:prSet/>
      <dgm:spPr/>
      <dgm:t>
        <a:bodyPr/>
        <a:lstStyle/>
        <a:p>
          <a:endParaRPr lang="en-US"/>
        </a:p>
      </dgm:t>
    </dgm:pt>
    <dgm:pt modelId="{3C9EE22C-9C13-4C5F-AF44-BEC82854F7D8}">
      <dgm:prSet phldr="0"/>
      <dgm:spPr/>
      <dgm:t>
        <a:bodyPr/>
        <a:lstStyle/>
        <a:p>
          <a:r>
            <a:rPr lang="en-US" dirty="0">
              <a:latin typeface="Calibri Light" panose="020F0302020204030204"/>
            </a:rPr>
            <a:t>Who?</a:t>
          </a:r>
        </a:p>
      </dgm:t>
    </dgm:pt>
    <dgm:pt modelId="{051F944B-E2D2-40D2-8401-C42496C254B3}" type="parTrans" cxnId="{7D901AAE-053D-48EB-AE8C-D39E88598A06}">
      <dgm:prSet/>
      <dgm:spPr/>
      <dgm:t>
        <a:bodyPr/>
        <a:lstStyle/>
        <a:p>
          <a:endParaRPr lang="en-US"/>
        </a:p>
      </dgm:t>
    </dgm:pt>
    <dgm:pt modelId="{8FE44E28-2142-4C2E-AB2F-F9C4AA5828FC}" type="sibTrans" cxnId="{7D901AAE-053D-48EB-AE8C-D39E88598A06}">
      <dgm:prSet/>
      <dgm:spPr/>
      <dgm:t>
        <a:bodyPr/>
        <a:lstStyle/>
        <a:p>
          <a:endParaRPr lang="en-US"/>
        </a:p>
      </dgm:t>
    </dgm:pt>
    <dgm:pt modelId="{3734C849-A57F-421A-8C65-6383E13AE112}">
      <dgm:prSet phldr="0"/>
      <dgm:spPr/>
      <dgm:t>
        <a:bodyPr/>
        <a:lstStyle/>
        <a:p>
          <a:pPr rtl="0"/>
          <a:r>
            <a:rPr lang="en-US">
              <a:latin typeface="Calibri Light" panose="020F0302020204030204"/>
            </a:rPr>
            <a:t>How?</a:t>
          </a:r>
        </a:p>
      </dgm:t>
    </dgm:pt>
    <dgm:pt modelId="{86729372-3A9C-4ADF-B9EF-96AA91FB2679}" type="parTrans" cxnId="{68125E99-54AB-4E21-A843-600B2AE49F44}">
      <dgm:prSet/>
      <dgm:spPr/>
      <dgm:t>
        <a:bodyPr/>
        <a:lstStyle/>
        <a:p>
          <a:endParaRPr lang="en-US"/>
        </a:p>
      </dgm:t>
    </dgm:pt>
    <dgm:pt modelId="{DEE9853A-8E7F-43E8-965B-EDCA52B39EF6}" type="sibTrans" cxnId="{68125E99-54AB-4E21-A843-600B2AE49F44}">
      <dgm:prSet/>
      <dgm:spPr/>
      <dgm:t>
        <a:bodyPr/>
        <a:lstStyle/>
        <a:p>
          <a:endParaRPr lang="en-US"/>
        </a:p>
      </dgm:t>
    </dgm:pt>
    <dgm:pt modelId="{17C595F2-7E73-4B25-B846-070AE814BF81}">
      <dgm:prSet phldr="0"/>
      <dgm:spPr/>
      <dgm:t>
        <a:bodyPr/>
        <a:lstStyle/>
        <a:p>
          <a:r>
            <a:rPr lang="en-US">
              <a:latin typeface="Calibri Light" panose="020F0302020204030204"/>
            </a:rPr>
            <a:t>Venting?</a:t>
          </a:r>
        </a:p>
      </dgm:t>
    </dgm:pt>
    <dgm:pt modelId="{D2B1F142-560C-4194-942B-8F812546C427}" type="parTrans" cxnId="{0DAF6E01-2D5D-4E9E-8A43-7E5C2BBFF23C}">
      <dgm:prSet/>
      <dgm:spPr/>
      <dgm:t>
        <a:bodyPr/>
        <a:lstStyle/>
        <a:p>
          <a:endParaRPr lang="en-US"/>
        </a:p>
      </dgm:t>
    </dgm:pt>
    <dgm:pt modelId="{CAE71A2C-6C7C-40FF-9DE6-F6B2A84A5A2A}" type="sibTrans" cxnId="{0DAF6E01-2D5D-4E9E-8A43-7E5C2BBFF23C}">
      <dgm:prSet/>
      <dgm:spPr/>
      <dgm:t>
        <a:bodyPr/>
        <a:lstStyle/>
        <a:p>
          <a:endParaRPr lang="en-US"/>
        </a:p>
      </dgm:t>
    </dgm:pt>
    <dgm:pt modelId="{D91A9D40-7FD2-40BA-A3A1-86814CDC560B}">
      <dgm:prSet phldr="0"/>
      <dgm:spPr/>
      <dgm:t>
        <a:bodyPr/>
        <a:lstStyle/>
        <a:p>
          <a:pPr rtl="0"/>
          <a:r>
            <a:rPr lang="en-US" dirty="0">
              <a:latin typeface="Calibri Light" panose="020F0302020204030204"/>
            </a:rPr>
            <a:t>Organizing remedies</a:t>
          </a:r>
        </a:p>
      </dgm:t>
    </dgm:pt>
    <dgm:pt modelId="{EA7A2C0A-C184-4CD5-B26C-97C2DC9B18CD}" type="parTrans" cxnId="{5C458249-8210-4BCA-A5F9-2D55C06C6346}">
      <dgm:prSet/>
      <dgm:spPr/>
      <dgm:t>
        <a:bodyPr/>
        <a:lstStyle/>
        <a:p>
          <a:endParaRPr lang="en-US"/>
        </a:p>
      </dgm:t>
    </dgm:pt>
    <dgm:pt modelId="{B4672282-24DE-4893-BD8A-C25F568AEB20}" type="sibTrans" cxnId="{5C458249-8210-4BCA-A5F9-2D55C06C6346}">
      <dgm:prSet/>
      <dgm:spPr/>
      <dgm:t>
        <a:bodyPr/>
        <a:lstStyle/>
        <a:p>
          <a:endParaRPr lang="en-US"/>
        </a:p>
      </dgm:t>
    </dgm:pt>
    <dgm:pt modelId="{37D18C50-DB44-4BB4-8AA9-D014E00C8ADB}" type="pres">
      <dgm:prSet presAssocID="{C2EF47FA-2870-4F60-BBB9-6263B10F2A4C}" presName="Name0" presStyleCnt="0">
        <dgm:presLayoutVars>
          <dgm:dir/>
          <dgm:animLvl val="lvl"/>
          <dgm:resizeHandles val="exact"/>
        </dgm:presLayoutVars>
      </dgm:prSet>
      <dgm:spPr/>
    </dgm:pt>
    <dgm:pt modelId="{971CA026-68BF-433C-8878-095F5E7FE761}" type="pres">
      <dgm:prSet presAssocID="{4B04E96E-5C99-40D0-A444-68D5AF5EC898}" presName="composite" presStyleCnt="0"/>
      <dgm:spPr/>
    </dgm:pt>
    <dgm:pt modelId="{A4AC1119-2588-4404-A762-A40545C5FE0E}" type="pres">
      <dgm:prSet presAssocID="{4B04E96E-5C99-40D0-A444-68D5AF5EC898}" presName="parTx" presStyleLbl="alignNode1" presStyleIdx="0" presStyleCnt="3">
        <dgm:presLayoutVars>
          <dgm:chMax val="0"/>
          <dgm:chPref val="0"/>
          <dgm:bulletEnabled val="1"/>
        </dgm:presLayoutVars>
      </dgm:prSet>
      <dgm:spPr/>
    </dgm:pt>
    <dgm:pt modelId="{E58FAADA-8EF0-4529-896C-553354D8693E}" type="pres">
      <dgm:prSet presAssocID="{4B04E96E-5C99-40D0-A444-68D5AF5EC898}" presName="desTx" presStyleLbl="alignAccFollowNode1" presStyleIdx="0" presStyleCnt="3">
        <dgm:presLayoutVars>
          <dgm:bulletEnabled val="1"/>
        </dgm:presLayoutVars>
      </dgm:prSet>
      <dgm:spPr/>
    </dgm:pt>
    <dgm:pt modelId="{ADE565CC-D624-4C73-B7A5-EC3B79333C89}" type="pres">
      <dgm:prSet presAssocID="{1E38077D-CF5F-4795-A8F3-08790555531B}" presName="space" presStyleCnt="0"/>
      <dgm:spPr/>
    </dgm:pt>
    <dgm:pt modelId="{62FCB29A-0A0B-477E-BAE9-E06F52764F22}" type="pres">
      <dgm:prSet presAssocID="{2795FFCA-16AC-4551-BE26-6909731EC244}" presName="composite" presStyleCnt="0"/>
      <dgm:spPr/>
    </dgm:pt>
    <dgm:pt modelId="{9041C29D-0A17-490E-BAFC-FDA0E9793AC4}" type="pres">
      <dgm:prSet presAssocID="{2795FFCA-16AC-4551-BE26-6909731EC244}" presName="parTx" presStyleLbl="alignNode1" presStyleIdx="1" presStyleCnt="3">
        <dgm:presLayoutVars>
          <dgm:chMax val="0"/>
          <dgm:chPref val="0"/>
          <dgm:bulletEnabled val="1"/>
        </dgm:presLayoutVars>
      </dgm:prSet>
      <dgm:spPr/>
    </dgm:pt>
    <dgm:pt modelId="{247C41FF-EB2A-406E-9A7C-B48C1DD11BEA}" type="pres">
      <dgm:prSet presAssocID="{2795FFCA-16AC-4551-BE26-6909731EC244}" presName="desTx" presStyleLbl="alignAccFollowNode1" presStyleIdx="1" presStyleCnt="3">
        <dgm:presLayoutVars>
          <dgm:bulletEnabled val="1"/>
        </dgm:presLayoutVars>
      </dgm:prSet>
      <dgm:spPr/>
    </dgm:pt>
    <dgm:pt modelId="{4686D4BF-5285-4850-8BF7-39E2E7592AF2}" type="pres">
      <dgm:prSet presAssocID="{28CB995D-51EA-4B19-A56F-6E3659B76DF8}" presName="space" presStyleCnt="0"/>
      <dgm:spPr/>
    </dgm:pt>
    <dgm:pt modelId="{4575F586-455F-45A1-BF52-1FDE956E29C6}" type="pres">
      <dgm:prSet presAssocID="{1ED816F2-A653-4FD9-B70C-EF325477D18A}" presName="composite" presStyleCnt="0"/>
      <dgm:spPr/>
    </dgm:pt>
    <dgm:pt modelId="{C5ADBAEE-7FCC-471D-9DAB-BBB4E781E691}" type="pres">
      <dgm:prSet presAssocID="{1ED816F2-A653-4FD9-B70C-EF325477D18A}" presName="parTx" presStyleLbl="alignNode1" presStyleIdx="2" presStyleCnt="3">
        <dgm:presLayoutVars>
          <dgm:chMax val="0"/>
          <dgm:chPref val="0"/>
          <dgm:bulletEnabled val="1"/>
        </dgm:presLayoutVars>
      </dgm:prSet>
      <dgm:spPr/>
    </dgm:pt>
    <dgm:pt modelId="{A8201827-2493-4C2A-8527-61F5A1D4BFBE}" type="pres">
      <dgm:prSet presAssocID="{1ED816F2-A653-4FD9-B70C-EF325477D18A}" presName="desTx" presStyleLbl="alignAccFollowNode1" presStyleIdx="2" presStyleCnt="3">
        <dgm:presLayoutVars>
          <dgm:bulletEnabled val="1"/>
        </dgm:presLayoutVars>
      </dgm:prSet>
      <dgm:spPr/>
    </dgm:pt>
  </dgm:ptLst>
  <dgm:cxnLst>
    <dgm:cxn modelId="{0DAF6E01-2D5D-4E9E-8A43-7E5C2BBFF23C}" srcId="{2795FFCA-16AC-4551-BE26-6909731EC244}" destId="{17C595F2-7E73-4B25-B846-070AE814BF81}" srcOrd="3" destOrd="0" parTransId="{D2B1F142-560C-4194-942B-8F812546C427}" sibTransId="{CAE71A2C-6C7C-40FF-9DE6-F6B2A84A5A2A}"/>
    <dgm:cxn modelId="{7D430810-CB39-4081-9689-440F07C9892C}" type="presOf" srcId="{B97E64AD-0B34-4FB7-832A-AC6CFC6EE897}" destId="{A8201827-2493-4C2A-8527-61F5A1D4BFBE}" srcOrd="0" destOrd="0" presId="urn:microsoft.com/office/officeart/2005/8/layout/hList1"/>
    <dgm:cxn modelId="{FFD28310-AE4E-4804-8ACB-1AE44CCF0548}" type="presOf" srcId="{C1CDA502-5507-4CD8-940C-900D42532CC8}" destId="{E58FAADA-8EF0-4529-896C-553354D8693E}" srcOrd="0" destOrd="2" presId="urn:microsoft.com/office/officeart/2005/8/layout/hList1"/>
    <dgm:cxn modelId="{F08EB612-3FDB-4C67-B3EF-34ED4ACFC011}" type="presOf" srcId="{C2EF47FA-2870-4F60-BBB9-6263B10F2A4C}" destId="{37D18C50-DB44-4BB4-8AA9-D014E00C8ADB}" srcOrd="0" destOrd="0" presId="urn:microsoft.com/office/officeart/2005/8/layout/hList1"/>
    <dgm:cxn modelId="{D985F713-B2A1-479E-B850-AC7BCD398462}" srcId="{2795FFCA-16AC-4551-BE26-6909731EC244}" destId="{FA0CD7D9-053D-40C5-BF78-B57D5D54FEA4}" srcOrd="2" destOrd="0" parTransId="{7AB5C5D6-E2B3-42C1-8AA4-B2F73AD7FCC2}" sibTransId="{D9616368-5970-4A18-A513-50C078E507B5}"/>
    <dgm:cxn modelId="{C8BD1715-2728-4E69-988E-0B1188D0DFBA}" type="presOf" srcId="{0BFE1A43-B745-47EB-A1CE-EAD7E42D8193}" destId="{247C41FF-EB2A-406E-9A7C-B48C1DD11BEA}" srcOrd="0" destOrd="1" presId="urn:microsoft.com/office/officeart/2005/8/layout/hList1"/>
    <dgm:cxn modelId="{7913F818-5B0A-4C69-86DE-804A789A468E}" type="presOf" srcId="{AB65D7BE-FA80-4BF3-AABE-5B77E8F14567}" destId="{E58FAADA-8EF0-4529-896C-553354D8693E}" srcOrd="0" destOrd="1" presId="urn:microsoft.com/office/officeart/2005/8/layout/hList1"/>
    <dgm:cxn modelId="{0419FA1D-501C-4673-BEBE-875DD5AAB9F3}" type="presOf" srcId="{1ED816F2-A653-4FD9-B70C-EF325477D18A}" destId="{C5ADBAEE-7FCC-471D-9DAB-BBB4E781E691}" srcOrd="0" destOrd="0" presId="urn:microsoft.com/office/officeart/2005/8/layout/hList1"/>
    <dgm:cxn modelId="{0EA1731F-437F-41B9-BF96-C46DC4ECB9C0}" srcId="{4B04E96E-5C99-40D0-A444-68D5AF5EC898}" destId="{C1CDA502-5507-4CD8-940C-900D42532CC8}" srcOrd="2" destOrd="0" parTransId="{7DB40E8D-5A55-4D40-B956-9B8AABA69A52}" sibTransId="{CC55A7BE-D661-421A-B6FB-CB75A4BDD23F}"/>
    <dgm:cxn modelId="{D98AB320-958F-40B1-B6F9-3A37AF0AA407}" type="presOf" srcId="{F91C7DFA-7252-4911-8D0D-B00F8FA55C8F}" destId="{E58FAADA-8EF0-4529-896C-553354D8693E}" srcOrd="0" destOrd="3" presId="urn:microsoft.com/office/officeart/2005/8/layout/hList1"/>
    <dgm:cxn modelId="{4E9E2726-8929-4402-AA24-BC999905A82F}" type="presOf" srcId="{FA0CD7D9-053D-40C5-BF78-B57D5D54FEA4}" destId="{247C41FF-EB2A-406E-9A7C-B48C1DD11BEA}" srcOrd="0" destOrd="2" presId="urn:microsoft.com/office/officeart/2005/8/layout/hList1"/>
    <dgm:cxn modelId="{55F05034-76B4-4744-ACC8-A54C7136226E}" srcId="{1ED816F2-A653-4FD9-B70C-EF325477D18A}" destId="{440A8D30-2B3C-4CA7-82EC-E0D714B6F8A2}" srcOrd="1" destOrd="0" parTransId="{5AABC3D7-419A-45BA-9337-B3C9B616C149}" sibTransId="{6E336DAC-4D08-47A8-8359-6D1AA27A00A6}"/>
    <dgm:cxn modelId="{7187F45B-1915-4F37-AC7A-3C8A0A0D60DD}" srcId="{4B04E96E-5C99-40D0-A444-68D5AF5EC898}" destId="{B8007AF9-F9AB-45C3-A15D-9A36AD4C2A0F}" srcOrd="0" destOrd="0" parTransId="{3C5F316F-FECA-41A2-8267-2328C951F6CD}" sibTransId="{D27D5F93-AC1F-42BF-BF05-2823D22FAE8B}"/>
    <dgm:cxn modelId="{6344605E-CFE8-4D8F-8970-696898C460B6}" srcId="{2795FFCA-16AC-4551-BE26-6909731EC244}" destId="{E7090A5D-7F17-4909-A9D3-D98111A8E7DB}" srcOrd="0" destOrd="0" parTransId="{A3033515-8EDD-40B1-8564-6DB94572305E}" sibTransId="{2864F622-C020-481B-BACF-BA17F1E9F15A}"/>
    <dgm:cxn modelId="{64684060-45A5-4A2A-BD85-476070C62BA2}" type="presOf" srcId="{440A8D30-2B3C-4CA7-82EC-E0D714B6F8A2}" destId="{A8201827-2493-4C2A-8527-61F5A1D4BFBE}" srcOrd="0" destOrd="1" presId="urn:microsoft.com/office/officeart/2005/8/layout/hList1"/>
    <dgm:cxn modelId="{54057865-ED4F-4392-848C-F94744E7224D}" type="presOf" srcId="{B8007AF9-F9AB-45C3-A15D-9A36AD4C2A0F}" destId="{E58FAADA-8EF0-4529-896C-553354D8693E}" srcOrd="0" destOrd="0" presId="urn:microsoft.com/office/officeart/2005/8/layout/hList1"/>
    <dgm:cxn modelId="{5C458249-8210-4BCA-A5F9-2D55C06C6346}" srcId="{1ED816F2-A653-4FD9-B70C-EF325477D18A}" destId="{D91A9D40-7FD2-40BA-A3A1-86814CDC560B}" srcOrd="2" destOrd="0" parTransId="{EA7A2C0A-C184-4CD5-B26C-97C2DC9B18CD}" sibTransId="{B4672282-24DE-4893-BD8A-C25F568AEB20}"/>
    <dgm:cxn modelId="{D66F8F6F-9C70-454E-AC61-E5FFEA918F1A}" srcId="{1ED816F2-A653-4FD9-B70C-EF325477D18A}" destId="{B97E64AD-0B34-4FB7-832A-AC6CFC6EE897}" srcOrd="0" destOrd="0" parTransId="{5D951B94-6520-4794-8EC1-803FEFF4D6A2}" sibTransId="{07344AFA-D24F-4EFC-B816-D267A0F9C562}"/>
    <dgm:cxn modelId="{D7912857-6D71-4BCC-8853-1690C4665122}" srcId="{C2EF47FA-2870-4F60-BBB9-6263B10F2A4C}" destId="{4B04E96E-5C99-40D0-A444-68D5AF5EC898}" srcOrd="0" destOrd="0" parTransId="{A80B4F41-D169-433F-A43E-67BDEF1E76BD}" sibTransId="{1E38077D-CF5F-4795-A8F3-08790555531B}"/>
    <dgm:cxn modelId="{D1881B5A-6D41-4DDB-94A7-72E87999C867}" type="presOf" srcId="{2795FFCA-16AC-4551-BE26-6909731EC244}" destId="{9041C29D-0A17-490E-BAFC-FDA0E9793AC4}" srcOrd="0" destOrd="0" presId="urn:microsoft.com/office/officeart/2005/8/layout/hList1"/>
    <dgm:cxn modelId="{5AD9547C-AEAF-4402-9516-E486CF4D8294}" srcId="{4B04E96E-5C99-40D0-A444-68D5AF5EC898}" destId="{F91C7DFA-7252-4911-8D0D-B00F8FA55C8F}" srcOrd="3" destOrd="0" parTransId="{2FF08046-720E-44D2-B4F0-D0D46A271794}" sibTransId="{7B82B081-CED3-4452-862B-06D0E21A8F1A}"/>
    <dgm:cxn modelId="{D2A1647D-1DE0-4BFF-97AD-2C3B30399D3E}" type="presOf" srcId="{3734C849-A57F-421A-8C65-6383E13AE112}" destId="{E58FAADA-8EF0-4529-896C-553354D8693E}" srcOrd="0" destOrd="4" presId="urn:microsoft.com/office/officeart/2005/8/layout/hList1"/>
    <dgm:cxn modelId="{F5EFA882-8E49-486A-B41A-81E09CF68654}" type="presOf" srcId="{3C9EE22C-9C13-4C5F-AF44-BEC82854F7D8}" destId="{E58FAADA-8EF0-4529-896C-553354D8693E}" srcOrd="0" destOrd="5" presId="urn:microsoft.com/office/officeart/2005/8/layout/hList1"/>
    <dgm:cxn modelId="{CFBB7E8D-ED25-40DE-B0A2-BC81F6D262B9}" srcId="{4B04E96E-5C99-40D0-A444-68D5AF5EC898}" destId="{AB65D7BE-FA80-4BF3-AABE-5B77E8F14567}" srcOrd="1" destOrd="0" parTransId="{3AD3136E-FAD8-4D6B-A53D-97E636585200}" sibTransId="{3BBFCD85-DD72-48DD-A163-9327A2C57D00}"/>
    <dgm:cxn modelId="{68125E99-54AB-4E21-A843-600B2AE49F44}" srcId="{4B04E96E-5C99-40D0-A444-68D5AF5EC898}" destId="{3734C849-A57F-421A-8C65-6383E13AE112}" srcOrd="4" destOrd="0" parTransId="{86729372-3A9C-4ADF-B9EF-96AA91FB2679}" sibTransId="{DEE9853A-8E7F-43E8-965B-EDCA52B39EF6}"/>
    <dgm:cxn modelId="{7D901AAE-053D-48EB-AE8C-D39E88598A06}" srcId="{4B04E96E-5C99-40D0-A444-68D5AF5EC898}" destId="{3C9EE22C-9C13-4C5F-AF44-BEC82854F7D8}" srcOrd="5" destOrd="0" parTransId="{051F944B-E2D2-40D2-8401-C42496C254B3}" sibTransId="{8FE44E28-2142-4C2E-AB2F-F9C4AA5828FC}"/>
    <dgm:cxn modelId="{71F7BFB0-7C12-4898-8203-F9BCB9987D2B}" srcId="{C2EF47FA-2870-4F60-BBB9-6263B10F2A4C}" destId="{1ED816F2-A653-4FD9-B70C-EF325477D18A}" srcOrd="2" destOrd="0" parTransId="{C121A468-B74F-43A4-BFEF-29DF26A113DC}" sibTransId="{EA015613-9DB4-419B-973A-7136820AAEC7}"/>
    <dgm:cxn modelId="{53887FC2-C8A6-4BBD-A93F-48878A45A6AF}" srcId="{C2EF47FA-2870-4F60-BBB9-6263B10F2A4C}" destId="{2795FFCA-16AC-4551-BE26-6909731EC244}" srcOrd="1" destOrd="0" parTransId="{AAA59F3C-9E64-47DC-829F-5B444498E6D9}" sibTransId="{28CB995D-51EA-4B19-A56F-6E3659B76DF8}"/>
    <dgm:cxn modelId="{3F1787C8-4D54-4F09-B853-71F9FBEC6940}" srcId="{1ED816F2-A653-4FD9-B70C-EF325477D18A}" destId="{051B2863-D812-43AC-BEF3-BBBC347D4F58}" srcOrd="3" destOrd="0" parTransId="{B3C16169-571B-4107-974F-8491B6783671}" sibTransId="{9A409EC1-8237-48A4-A087-9CA4F2AE5B64}"/>
    <dgm:cxn modelId="{59508BCC-C0AD-437D-9986-79821C2D8894}" type="presOf" srcId="{D91A9D40-7FD2-40BA-A3A1-86814CDC560B}" destId="{A8201827-2493-4C2A-8527-61F5A1D4BFBE}" srcOrd="0" destOrd="2" presId="urn:microsoft.com/office/officeart/2005/8/layout/hList1"/>
    <dgm:cxn modelId="{34C41DD3-3973-42C7-9385-C636E92DE9B5}" srcId="{2795FFCA-16AC-4551-BE26-6909731EC244}" destId="{0BFE1A43-B745-47EB-A1CE-EAD7E42D8193}" srcOrd="1" destOrd="0" parTransId="{274AADF1-0358-4350-93C5-51FDE02D61D0}" sibTransId="{0B0F6C3A-684E-41C4-B1DF-0A5D511E5B62}"/>
    <dgm:cxn modelId="{E8F5EAD6-1E77-4CDF-8D7D-15474FDA0F35}" type="presOf" srcId="{051B2863-D812-43AC-BEF3-BBBC347D4F58}" destId="{A8201827-2493-4C2A-8527-61F5A1D4BFBE}" srcOrd="0" destOrd="3" presId="urn:microsoft.com/office/officeart/2005/8/layout/hList1"/>
    <dgm:cxn modelId="{311F1BDE-CE60-4D8A-B853-D99C7250118D}" type="presOf" srcId="{4B04E96E-5C99-40D0-A444-68D5AF5EC898}" destId="{A4AC1119-2588-4404-A762-A40545C5FE0E}" srcOrd="0" destOrd="0" presId="urn:microsoft.com/office/officeart/2005/8/layout/hList1"/>
    <dgm:cxn modelId="{8AB8A6E1-AFD5-4DEC-AB92-294DCF416559}" type="presOf" srcId="{E7090A5D-7F17-4909-A9D3-D98111A8E7DB}" destId="{247C41FF-EB2A-406E-9A7C-B48C1DD11BEA}" srcOrd="0" destOrd="0" presId="urn:microsoft.com/office/officeart/2005/8/layout/hList1"/>
    <dgm:cxn modelId="{4789C6E6-FDFA-401B-A820-B0D974FBA42B}" type="presOf" srcId="{17C595F2-7E73-4B25-B846-070AE814BF81}" destId="{247C41FF-EB2A-406E-9A7C-B48C1DD11BEA}" srcOrd="0" destOrd="3" presId="urn:microsoft.com/office/officeart/2005/8/layout/hList1"/>
    <dgm:cxn modelId="{66DFAC98-F222-43D9-B6F2-B955309717FD}" type="presParOf" srcId="{37D18C50-DB44-4BB4-8AA9-D014E00C8ADB}" destId="{971CA026-68BF-433C-8878-095F5E7FE761}" srcOrd="0" destOrd="0" presId="urn:microsoft.com/office/officeart/2005/8/layout/hList1"/>
    <dgm:cxn modelId="{1608103C-9CBC-4C38-9868-DBD9B34AB375}" type="presParOf" srcId="{971CA026-68BF-433C-8878-095F5E7FE761}" destId="{A4AC1119-2588-4404-A762-A40545C5FE0E}" srcOrd="0" destOrd="0" presId="urn:microsoft.com/office/officeart/2005/8/layout/hList1"/>
    <dgm:cxn modelId="{C865017A-EFE7-4584-A1D7-B450FAE57F76}" type="presParOf" srcId="{971CA026-68BF-433C-8878-095F5E7FE761}" destId="{E58FAADA-8EF0-4529-896C-553354D8693E}" srcOrd="1" destOrd="0" presId="urn:microsoft.com/office/officeart/2005/8/layout/hList1"/>
    <dgm:cxn modelId="{E3B4E1EF-03CC-427A-807D-95AEC2A270CD}" type="presParOf" srcId="{37D18C50-DB44-4BB4-8AA9-D014E00C8ADB}" destId="{ADE565CC-D624-4C73-B7A5-EC3B79333C89}" srcOrd="1" destOrd="0" presId="urn:microsoft.com/office/officeart/2005/8/layout/hList1"/>
    <dgm:cxn modelId="{004AD4A4-F7BD-487B-B8B2-ABCE7C141EFE}" type="presParOf" srcId="{37D18C50-DB44-4BB4-8AA9-D014E00C8ADB}" destId="{62FCB29A-0A0B-477E-BAE9-E06F52764F22}" srcOrd="2" destOrd="0" presId="urn:microsoft.com/office/officeart/2005/8/layout/hList1"/>
    <dgm:cxn modelId="{60F2D037-9F0F-49DC-B0A2-C26E06894368}" type="presParOf" srcId="{62FCB29A-0A0B-477E-BAE9-E06F52764F22}" destId="{9041C29D-0A17-490E-BAFC-FDA0E9793AC4}" srcOrd="0" destOrd="0" presId="urn:microsoft.com/office/officeart/2005/8/layout/hList1"/>
    <dgm:cxn modelId="{C65CF44A-E08F-40E9-8E15-745319D2EEDA}" type="presParOf" srcId="{62FCB29A-0A0B-477E-BAE9-E06F52764F22}" destId="{247C41FF-EB2A-406E-9A7C-B48C1DD11BEA}" srcOrd="1" destOrd="0" presId="urn:microsoft.com/office/officeart/2005/8/layout/hList1"/>
    <dgm:cxn modelId="{63C46EBE-D497-4D19-880D-87FB2B62892B}" type="presParOf" srcId="{37D18C50-DB44-4BB4-8AA9-D014E00C8ADB}" destId="{4686D4BF-5285-4850-8BF7-39E2E7592AF2}" srcOrd="3" destOrd="0" presId="urn:microsoft.com/office/officeart/2005/8/layout/hList1"/>
    <dgm:cxn modelId="{6676884E-2EA4-42F5-850F-55F615D65CA7}" type="presParOf" srcId="{37D18C50-DB44-4BB4-8AA9-D014E00C8ADB}" destId="{4575F586-455F-45A1-BF52-1FDE956E29C6}" srcOrd="4" destOrd="0" presId="urn:microsoft.com/office/officeart/2005/8/layout/hList1"/>
    <dgm:cxn modelId="{D86DC9F7-C453-48FD-810C-D63E1C62D60C}" type="presParOf" srcId="{4575F586-455F-45A1-BF52-1FDE956E29C6}" destId="{C5ADBAEE-7FCC-471D-9DAB-BBB4E781E691}" srcOrd="0" destOrd="0" presId="urn:microsoft.com/office/officeart/2005/8/layout/hList1"/>
    <dgm:cxn modelId="{4B72513E-ECFD-42A0-B2B8-EA218C749D69}" type="presParOf" srcId="{4575F586-455F-45A1-BF52-1FDE956E29C6}" destId="{A8201827-2493-4C2A-8527-61F5A1D4BFBE}"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B04E96E-5C99-40D0-A444-68D5AF5EC898}">
      <dgm:prSet/>
      <dgm:spPr/>
      <dgm:t>
        <a:bodyPr/>
        <a:lstStyle/>
        <a:p>
          <a:r>
            <a:rPr lang="en-US"/>
            <a:t>Choose Solution and Actions – Step 4</a:t>
          </a:r>
        </a:p>
      </dgm:t>
    </dgm:pt>
    <dgm:pt modelId="{A80B4F41-D169-433F-A43E-67BDEF1E76BD}" type="parTrans" cxnId="{D7912857-6D71-4BCC-8853-1690C4665122}">
      <dgm:prSet/>
      <dgm:spPr/>
      <dgm:t>
        <a:bodyPr/>
        <a:lstStyle/>
        <a:p>
          <a:endParaRPr lang="en-US"/>
        </a:p>
      </dgm:t>
    </dgm:pt>
    <dgm:pt modelId="{1E38077D-CF5F-4795-A8F3-08790555531B}" type="sibTrans" cxnId="{D7912857-6D71-4BCC-8853-1690C4665122}">
      <dgm:prSet/>
      <dgm:spPr/>
      <dgm:t>
        <a:bodyPr/>
        <a:lstStyle/>
        <a:p>
          <a:endParaRPr lang="en-US"/>
        </a:p>
      </dgm:t>
    </dgm:pt>
    <dgm:pt modelId="{B8007AF9-F9AB-45C3-A15D-9A36AD4C2A0F}">
      <dgm:prSet/>
      <dgm:spPr/>
      <dgm:t>
        <a:bodyPr/>
        <a:lstStyle/>
        <a:p>
          <a:r>
            <a:rPr lang="en-US" b="0"/>
            <a:t>Member needs</a:t>
          </a:r>
        </a:p>
      </dgm:t>
    </dgm:pt>
    <dgm:pt modelId="{3C5F316F-FECA-41A2-8267-2328C951F6CD}" type="parTrans" cxnId="{7187F45B-1915-4F37-AC7A-3C8A0A0D60DD}">
      <dgm:prSet/>
      <dgm:spPr/>
      <dgm:t>
        <a:bodyPr/>
        <a:lstStyle/>
        <a:p>
          <a:endParaRPr lang="en-US"/>
        </a:p>
      </dgm:t>
    </dgm:pt>
    <dgm:pt modelId="{D27D5F93-AC1F-42BF-BF05-2823D22FAE8B}" type="sibTrans" cxnId="{7187F45B-1915-4F37-AC7A-3C8A0A0D60DD}">
      <dgm:prSet/>
      <dgm:spPr/>
      <dgm:t>
        <a:bodyPr/>
        <a:lstStyle/>
        <a:p>
          <a:endParaRPr lang="en-US"/>
        </a:p>
      </dgm:t>
    </dgm:pt>
    <dgm:pt modelId="{AB65D7BE-FA80-4BF3-AABE-5B77E8F14567}">
      <dgm:prSet/>
      <dgm:spPr/>
      <dgm:t>
        <a:bodyPr/>
        <a:lstStyle/>
        <a:p>
          <a:r>
            <a:rPr lang="en-US" b="0"/>
            <a:t>Association needs/procedures</a:t>
          </a:r>
        </a:p>
      </dgm:t>
    </dgm:pt>
    <dgm:pt modelId="{3AD3136E-FAD8-4D6B-A53D-97E636585200}" type="parTrans" cxnId="{CFBB7E8D-ED25-40DE-B0A2-BC81F6D262B9}">
      <dgm:prSet/>
      <dgm:spPr/>
      <dgm:t>
        <a:bodyPr/>
        <a:lstStyle/>
        <a:p>
          <a:endParaRPr lang="en-US"/>
        </a:p>
      </dgm:t>
    </dgm:pt>
    <dgm:pt modelId="{3BBFCD85-DD72-48DD-A163-9327A2C57D00}" type="sibTrans" cxnId="{CFBB7E8D-ED25-40DE-B0A2-BC81F6D262B9}">
      <dgm:prSet/>
      <dgm:spPr/>
      <dgm:t>
        <a:bodyPr/>
        <a:lstStyle/>
        <a:p>
          <a:endParaRPr lang="en-US"/>
        </a:p>
      </dgm:t>
    </dgm:pt>
    <dgm:pt modelId="{C1CDA502-5507-4CD8-940C-900D42532CC8}">
      <dgm:prSet/>
      <dgm:spPr/>
      <dgm:t>
        <a:bodyPr/>
        <a:lstStyle/>
        <a:p>
          <a:r>
            <a:rPr lang="en-US" b="0"/>
            <a:t>District needs</a:t>
          </a:r>
        </a:p>
      </dgm:t>
    </dgm:pt>
    <dgm:pt modelId="{7DB40E8D-5A55-4D40-B956-9B8AABA69A52}" type="parTrans" cxnId="{0EA1731F-437F-41B9-BF96-C46DC4ECB9C0}">
      <dgm:prSet/>
      <dgm:spPr/>
      <dgm:t>
        <a:bodyPr/>
        <a:lstStyle/>
        <a:p>
          <a:endParaRPr lang="en-US"/>
        </a:p>
      </dgm:t>
    </dgm:pt>
    <dgm:pt modelId="{CC55A7BE-D661-421A-B6FB-CB75A4BDD23F}" type="sibTrans" cxnId="{0EA1731F-437F-41B9-BF96-C46DC4ECB9C0}">
      <dgm:prSet/>
      <dgm:spPr/>
      <dgm:t>
        <a:bodyPr/>
        <a:lstStyle/>
        <a:p>
          <a:endParaRPr lang="en-US"/>
        </a:p>
      </dgm:t>
    </dgm:pt>
    <dgm:pt modelId="{F91C7DFA-7252-4911-8D0D-B00F8FA55C8F}">
      <dgm:prSet/>
      <dgm:spPr/>
      <dgm:t>
        <a:bodyPr/>
        <a:lstStyle/>
        <a:p>
          <a:r>
            <a:rPr lang="en-US" b="0"/>
            <a:t>Resources</a:t>
          </a:r>
        </a:p>
      </dgm:t>
    </dgm:pt>
    <dgm:pt modelId="{2FF08046-720E-44D2-B4F0-D0D46A271794}" type="parTrans" cxnId="{5AD9547C-AEAF-4402-9516-E486CF4D8294}">
      <dgm:prSet/>
      <dgm:spPr/>
      <dgm:t>
        <a:bodyPr/>
        <a:lstStyle/>
        <a:p>
          <a:endParaRPr lang="en-US"/>
        </a:p>
      </dgm:t>
    </dgm:pt>
    <dgm:pt modelId="{7B82B081-CED3-4452-862B-06D0E21A8F1A}" type="sibTrans" cxnId="{5AD9547C-AEAF-4402-9516-E486CF4D8294}">
      <dgm:prSet/>
      <dgm:spPr/>
      <dgm:t>
        <a:bodyPr/>
        <a:lstStyle/>
        <a:p>
          <a:endParaRPr lang="en-US"/>
        </a:p>
      </dgm:t>
    </dgm:pt>
    <dgm:pt modelId="{2795FFCA-16AC-4551-BE26-6909731EC244}">
      <dgm:prSet/>
      <dgm:spPr/>
      <dgm:t>
        <a:bodyPr/>
        <a:lstStyle/>
        <a:p>
          <a:r>
            <a:rPr lang="en-US"/>
            <a:t>Implementation – Step 5</a:t>
          </a:r>
        </a:p>
      </dgm:t>
    </dgm:pt>
    <dgm:pt modelId="{AAA59F3C-9E64-47DC-829F-5B444498E6D9}" type="parTrans" cxnId="{53887FC2-C8A6-4BBD-A93F-48878A45A6AF}">
      <dgm:prSet/>
      <dgm:spPr/>
      <dgm:t>
        <a:bodyPr/>
        <a:lstStyle/>
        <a:p>
          <a:endParaRPr lang="en-US"/>
        </a:p>
      </dgm:t>
    </dgm:pt>
    <dgm:pt modelId="{28CB995D-51EA-4B19-A56F-6E3659B76DF8}" type="sibTrans" cxnId="{53887FC2-C8A6-4BBD-A93F-48878A45A6AF}">
      <dgm:prSet/>
      <dgm:spPr/>
      <dgm:t>
        <a:bodyPr/>
        <a:lstStyle/>
        <a:p>
          <a:endParaRPr lang="en-US"/>
        </a:p>
      </dgm:t>
    </dgm:pt>
    <dgm:pt modelId="{0BFE1A43-B745-47EB-A1CE-EAD7E42D8193}">
      <dgm:prSet/>
      <dgm:spPr/>
      <dgm:t>
        <a:bodyPr/>
        <a:lstStyle/>
        <a:p>
          <a:r>
            <a:rPr lang="en-US"/>
            <a:t>When?</a:t>
          </a:r>
        </a:p>
      </dgm:t>
    </dgm:pt>
    <dgm:pt modelId="{274AADF1-0358-4350-93C5-51FDE02D61D0}" type="parTrans" cxnId="{34C41DD3-3973-42C7-9385-C636E92DE9B5}">
      <dgm:prSet/>
      <dgm:spPr/>
      <dgm:t>
        <a:bodyPr/>
        <a:lstStyle/>
        <a:p>
          <a:endParaRPr lang="en-US"/>
        </a:p>
      </dgm:t>
    </dgm:pt>
    <dgm:pt modelId="{0B0F6C3A-684E-41C4-B1DF-0A5D511E5B62}" type="sibTrans" cxnId="{34C41DD3-3973-42C7-9385-C636E92DE9B5}">
      <dgm:prSet/>
      <dgm:spPr/>
      <dgm:t>
        <a:bodyPr/>
        <a:lstStyle/>
        <a:p>
          <a:endParaRPr lang="en-US"/>
        </a:p>
      </dgm:t>
    </dgm:pt>
    <dgm:pt modelId="{FA0CD7D9-053D-40C5-BF78-B57D5D54FEA4}">
      <dgm:prSet/>
      <dgm:spPr/>
      <dgm:t>
        <a:bodyPr/>
        <a:lstStyle/>
        <a:p>
          <a:r>
            <a:rPr lang="en-US"/>
            <a:t>Where?</a:t>
          </a:r>
        </a:p>
      </dgm:t>
    </dgm:pt>
    <dgm:pt modelId="{7AB5C5D6-E2B3-42C1-8AA4-B2F73AD7FCC2}" type="parTrans" cxnId="{D985F713-B2A1-479E-B850-AC7BCD398462}">
      <dgm:prSet/>
      <dgm:spPr/>
      <dgm:t>
        <a:bodyPr/>
        <a:lstStyle/>
        <a:p>
          <a:endParaRPr lang="en-US"/>
        </a:p>
      </dgm:t>
    </dgm:pt>
    <dgm:pt modelId="{D9616368-5970-4A18-A513-50C078E507B5}" type="sibTrans" cxnId="{D985F713-B2A1-479E-B850-AC7BCD398462}">
      <dgm:prSet/>
      <dgm:spPr/>
      <dgm:t>
        <a:bodyPr/>
        <a:lstStyle/>
        <a:p>
          <a:endParaRPr lang="en-US"/>
        </a:p>
      </dgm:t>
    </dgm:pt>
    <dgm:pt modelId="{1ED816F2-A653-4FD9-B70C-EF325477D18A}">
      <dgm:prSet/>
      <dgm:spPr/>
      <dgm:t>
        <a:bodyPr/>
        <a:lstStyle/>
        <a:p>
          <a:r>
            <a:rPr lang="en-US"/>
            <a:t>Evaluation – Step 6</a:t>
          </a:r>
        </a:p>
      </dgm:t>
    </dgm:pt>
    <dgm:pt modelId="{C121A468-B74F-43A4-BFEF-29DF26A113DC}" type="parTrans" cxnId="{71F7BFB0-7C12-4898-8203-F9BCB9987D2B}">
      <dgm:prSet/>
      <dgm:spPr/>
      <dgm:t>
        <a:bodyPr/>
        <a:lstStyle/>
        <a:p>
          <a:endParaRPr lang="en-US"/>
        </a:p>
      </dgm:t>
    </dgm:pt>
    <dgm:pt modelId="{EA015613-9DB4-419B-973A-7136820AAEC7}" type="sibTrans" cxnId="{71F7BFB0-7C12-4898-8203-F9BCB9987D2B}">
      <dgm:prSet/>
      <dgm:spPr/>
      <dgm:t>
        <a:bodyPr/>
        <a:lstStyle/>
        <a:p>
          <a:endParaRPr lang="en-US"/>
        </a:p>
      </dgm:t>
    </dgm:pt>
    <dgm:pt modelId="{B97E64AD-0B34-4FB7-832A-AC6CFC6EE897}">
      <dgm:prSet/>
      <dgm:spPr/>
      <dgm:t>
        <a:bodyPr/>
        <a:lstStyle/>
        <a:p>
          <a:r>
            <a:rPr lang="en-US"/>
            <a:t>What happened?</a:t>
          </a:r>
        </a:p>
      </dgm:t>
    </dgm:pt>
    <dgm:pt modelId="{5D951B94-6520-4794-8EC1-803FEFF4D6A2}" type="parTrans" cxnId="{D66F8F6F-9C70-454E-AC61-E5FFEA918F1A}">
      <dgm:prSet/>
      <dgm:spPr/>
      <dgm:t>
        <a:bodyPr/>
        <a:lstStyle/>
        <a:p>
          <a:endParaRPr lang="en-US"/>
        </a:p>
      </dgm:t>
    </dgm:pt>
    <dgm:pt modelId="{07344AFA-D24F-4EFC-B816-D267A0F9C562}" type="sibTrans" cxnId="{D66F8F6F-9C70-454E-AC61-E5FFEA918F1A}">
      <dgm:prSet/>
      <dgm:spPr/>
      <dgm:t>
        <a:bodyPr/>
        <a:lstStyle/>
        <a:p>
          <a:endParaRPr lang="en-US"/>
        </a:p>
      </dgm:t>
    </dgm:pt>
    <dgm:pt modelId="{440A8D30-2B3C-4CA7-82EC-E0D714B6F8A2}">
      <dgm:prSet/>
      <dgm:spPr/>
      <dgm:t>
        <a:bodyPr/>
        <a:lstStyle/>
        <a:p>
          <a:r>
            <a:rPr lang="en-US"/>
            <a:t>Did it work?</a:t>
          </a:r>
        </a:p>
      </dgm:t>
    </dgm:pt>
    <dgm:pt modelId="{5AABC3D7-419A-45BA-9337-B3C9B616C149}" type="parTrans" cxnId="{55F05034-76B4-4744-ACC8-A54C7136226E}">
      <dgm:prSet/>
      <dgm:spPr/>
      <dgm:t>
        <a:bodyPr/>
        <a:lstStyle/>
        <a:p>
          <a:endParaRPr lang="en-US"/>
        </a:p>
      </dgm:t>
    </dgm:pt>
    <dgm:pt modelId="{6E336DAC-4D08-47A8-8359-6D1AA27A00A6}" type="sibTrans" cxnId="{55F05034-76B4-4744-ACC8-A54C7136226E}">
      <dgm:prSet/>
      <dgm:spPr/>
      <dgm:t>
        <a:bodyPr/>
        <a:lstStyle/>
        <a:p>
          <a:endParaRPr lang="en-US"/>
        </a:p>
      </dgm:t>
    </dgm:pt>
    <dgm:pt modelId="{051B2863-D812-43AC-BEF3-BBBC347D4F58}">
      <dgm:prSet/>
      <dgm:spPr/>
      <dgm:t>
        <a:bodyPr/>
        <a:lstStyle/>
        <a:p>
          <a:r>
            <a:rPr lang="en-US"/>
            <a:t>Feedback? </a:t>
          </a:r>
        </a:p>
      </dgm:t>
    </dgm:pt>
    <dgm:pt modelId="{B3C16169-571B-4107-974F-8491B6783671}" type="parTrans" cxnId="{3F1787C8-4D54-4F09-B853-71F9FBEC6940}">
      <dgm:prSet/>
      <dgm:spPr/>
      <dgm:t>
        <a:bodyPr/>
        <a:lstStyle/>
        <a:p>
          <a:endParaRPr lang="en-US"/>
        </a:p>
      </dgm:t>
    </dgm:pt>
    <dgm:pt modelId="{9A409EC1-8237-48A4-A087-9CA4F2AE5B64}" type="sibTrans" cxnId="{3F1787C8-4D54-4F09-B853-71F9FBEC6940}">
      <dgm:prSet/>
      <dgm:spPr/>
      <dgm:t>
        <a:bodyPr/>
        <a:lstStyle/>
        <a:p>
          <a:endParaRPr lang="en-US"/>
        </a:p>
      </dgm:t>
    </dgm:pt>
    <dgm:pt modelId="{E7090A5D-7F17-4909-A9D3-D98111A8E7DB}">
      <dgm:prSet/>
      <dgm:spPr/>
      <dgm:t>
        <a:bodyPr/>
        <a:lstStyle/>
        <a:p>
          <a:r>
            <a:rPr lang="en-US"/>
            <a:t>Who does what?</a:t>
          </a:r>
        </a:p>
      </dgm:t>
    </dgm:pt>
    <dgm:pt modelId="{A3033515-8EDD-40B1-8564-6DB94572305E}" type="parTrans" cxnId="{6344605E-CFE8-4D8F-8970-696898C460B6}">
      <dgm:prSet/>
      <dgm:spPr/>
      <dgm:t>
        <a:bodyPr/>
        <a:lstStyle/>
        <a:p>
          <a:endParaRPr lang="en-US"/>
        </a:p>
      </dgm:t>
    </dgm:pt>
    <dgm:pt modelId="{2864F622-C020-481B-BACF-BA17F1E9F15A}" type="sibTrans" cxnId="{6344605E-CFE8-4D8F-8970-696898C460B6}">
      <dgm:prSet/>
      <dgm:spPr/>
      <dgm:t>
        <a:bodyPr/>
        <a:lstStyle/>
        <a:p>
          <a:endParaRPr lang="en-US"/>
        </a:p>
      </dgm:t>
    </dgm:pt>
    <dgm:pt modelId="{C03A3E18-43EE-4B37-AC43-B3F2403007C2}">
      <dgm:prSet phldr="0"/>
      <dgm:spPr/>
      <dgm:t>
        <a:bodyPr/>
        <a:lstStyle/>
        <a:p>
          <a:pPr rtl="0"/>
          <a:r>
            <a:rPr lang="en-US" b="0">
              <a:latin typeface="Calibri Light" panose="020F0302020204030204"/>
            </a:rPr>
            <a:t>What's your remedy</a:t>
          </a:r>
        </a:p>
      </dgm:t>
    </dgm:pt>
    <dgm:pt modelId="{8AAF69A0-1E2A-45C4-A02B-90A728F95601}" type="parTrans" cxnId="{9AF6C53F-D72A-41DC-A411-72984D346B52}">
      <dgm:prSet/>
      <dgm:spPr/>
      <dgm:t>
        <a:bodyPr/>
        <a:lstStyle/>
        <a:p>
          <a:endParaRPr lang="en-US"/>
        </a:p>
      </dgm:t>
    </dgm:pt>
    <dgm:pt modelId="{0EEC89E5-712E-4205-B379-EA9075594BFF}" type="sibTrans" cxnId="{9AF6C53F-D72A-41DC-A411-72984D346B52}">
      <dgm:prSet/>
      <dgm:spPr/>
      <dgm:t>
        <a:bodyPr/>
        <a:lstStyle/>
        <a:p>
          <a:endParaRPr lang="en-US"/>
        </a:p>
      </dgm:t>
    </dgm:pt>
    <dgm:pt modelId="{37D18C50-DB44-4BB4-8AA9-D014E00C8ADB}" type="pres">
      <dgm:prSet presAssocID="{C2EF47FA-2870-4F60-BBB9-6263B10F2A4C}" presName="Name0" presStyleCnt="0">
        <dgm:presLayoutVars>
          <dgm:dir/>
          <dgm:animLvl val="lvl"/>
          <dgm:resizeHandles val="exact"/>
        </dgm:presLayoutVars>
      </dgm:prSet>
      <dgm:spPr/>
    </dgm:pt>
    <dgm:pt modelId="{971CA026-68BF-433C-8878-095F5E7FE761}" type="pres">
      <dgm:prSet presAssocID="{4B04E96E-5C99-40D0-A444-68D5AF5EC898}" presName="composite" presStyleCnt="0"/>
      <dgm:spPr/>
    </dgm:pt>
    <dgm:pt modelId="{A4AC1119-2588-4404-A762-A40545C5FE0E}" type="pres">
      <dgm:prSet presAssocID="{4B04E96E-5C99-40D0-A444-68D5AF5EC898}" presName="parTx" presStyleLbl="alignNode1" presStyleIdx="0" presStyleCnt="3">
        <dgm:presLayoutVars>
          <dgm:chMax val="0"/>
          <dgm:chPref val="0"/>
          <dgm:bulletEnabled val="1"/>
        </dgm:presLayoutVars>
      </dgm:prSet>
      <dgm:spPr/>
    </dgm:pt>
    <dgm:pt modelId="{E58FAADA-8EF0-4529-896C-553354D8693E}" type="pres">
      <dgm:prSet presAssocID="{4B04E96E-5C99-40D0-A444-68D5AF5EC898}" presName="desTx" presStyleLbl="alignAccFollowNode1" presStyleIdx="0" presStyleCnt="3">
        <dgm:presLayoutVars>
          <dgm:bulletEnabled val="1"/>
        </dgm:presLayoutVars>
      </dgm:prSet>
      <dgm:spPr/>
    </dgm:pt>
    <dgm:pt modelId="{ADE565CC-D624-4C73-B7A5-EC3B79333C89}" type="pres">
      <dgm:prSet presAssocID="{1E38077D-CF5F-4795-A8F3-08790555531B}" presName="space" presStyleCnt="0"/>
      <dgm:spPr/>
    </dgm:pt>
    <dgm:pt modelId="{62FCB29A-0A0B-477E-BAE9-E06F52764F22}" type="pres">
      <dgm:prSet presAssocID="{2795FFCA-16AC-4551-BE26-6909731EC244}" presName="composite" presStyleCnt="0"/>
      <dgm:spPr/>
    </dgm:pt>
    <dgm:pt modelId="{9041C29D-0A17-490E-BAFC-FDA0E9793AC4}" type="pres">
      <dgm:prSet presAssocID="{2795FFCA-16AC-4551-BE26-6909731EC244}" presName="parTx" presStyleLbl="alignNode1" presStyleIdx="1" presStyleCnt="3">
        <dgm:presLayoutVars>
          <dgm:chMax val="0"/>
          <dgm:chPref val="0"/>
          <dgm:bulletEnabled val="1"/>
        </dgm:presLayoutVars>
      </dgm:prSet>
      <dgm:spPr/>
    </dgm:pt>
    <dgm:pt modelId="{247C41FF-EB2A-406E-9A7C-B48C1DD11BEA}" type="pres">
      <dgm:prSet presAssocID="{2795FFCA-16AC-4551-BE26-6909731EC244}" presName="desTx" presStyleLbl="alignAccFollowNode1" presStyleIdx="1" presStyleCnt="3">
        <dgm:presLayoutVars>
          <dgm:bulletEnabled val="1"/>
        </dgm:presLayoutVars>
      </dgm:prSet>
      <dgm:spPr/>
    </dgm:pt>
    <dgm:pt modelId="{4686D4BF-5285-4850-8BF7-39E2E7592AF2}" type="pres">
      <dgm:prSet presAssocID="{28CB995D-51EA-4B19-A56F-6E3659B76DF8}" presName="space" presStyleCnt="0"/>
      <dgm:spPr/>
    </dgm:pt>
    <dgm:pt modelId="{4575F586-455F-45A1-BF52-1FDE956E29C6}" type="pres">
      <dgm:prSet presAssocID="{1ED816F2-A653-4FD9-B70C-EF325477D18A}" presName="composite" presStyleCnt="0"/>
      <dgm:spPr/>
    </dgm:pt>
    <dgm:pt modelId="{C5ADBAEE-7FCC-471D-9DAB-BBB4E781E691}" type="pres">
      <dgm:prSet presAssocID="{1ED816F2-A653-4FD9-B70C-EF325477D18A}" presName="parTx" presStyleLbl="alignNode1" presStyleIdx="2" presStyleCnt="3">
        <dgm:presLayoutVars>
          <dgm:chMax val="0"/>
          <dgm:chPref val="0"/>
          <dgm:bulletEnabled val="1"/>
        </dgm:presLayoutVars>
      </dgm:prSet>
      <dgm:spPr/>
    </dgm:pt>
    <dgm:pt modelId="{A8201827-2493-4C2A-8527-61F5A1D4BFBE}" type="pres">
      <dgm:prSet presAssocID="{1ED816F2-A653-4FD9-B70C-EF325477D18A}" presName="desTx" presStyleLbl="alignAccFollowNode1" presStyleIdx="2" presStyleCnt="3">
        <dgm:presLayoutVars>
          <dgm:bulletEnabled val="1"/>
        </dgm:presLayoutVars>
      </dgm:prSet>
      <dgm:spPr/>
    </dgm:pt>
  </dgm:ptLst>
  <dgm:cxnLst>
    <dgm:cxn modelId="{A4643503-F1F4-49D7-BB13-9747AD18202A}" type="presOf" srcId="{AB65D7BE-FA80-4BF3-AABE-5B77E8F14567}" destId="{E58FAADA-8EF0-4529-896C-553354D8693E}" srcOrd="0" destOrd="1" presId="urn:microsoft.com/office/officeart/2005/8/layout/hList1"/>
    <dgm:cxn modelId="{F08EB612-3FDB-4C67-B3EF-34ED4ACFC011}" type="presOf" srcId="{C2EF47FA-2870-4F60-BBB9-6263B10F2A4C}" destId="{37D18C50-DB44-4BB4-8AA9-D014E00C8ADB}" srcOrd="0" destOrd="0" presId="urn:microsoft.com/office/officeart/2005/8/layout/hList1"/>
    <dgm:cxn modelId="{D985F713-B2A1-479E-B850-AC7BCD398462}" srcId="{2795FFCA-16AC-4551-BE26-6909731EC244}" destId="{FA0CD7D9-053D-40C5-BF78-B57D5D54FEA4}" srcOrd="2" destOrd="0" parTransId="{7AB5C5D6-E2B3-42C1-8AA4-B2F73AD7FCC2}" sibTransId="{D9616368-5970-4A18-A513-50C078E507B5}"/>
    <dgm:cxn modelId="{141A7614-3EE3-42ED-8BA1-5D8B6C746974}" type="presOf" srcId="{E7090A5D-7F17-4909-A9D3-D98111A8E7DB}" destId="{247C41FF-EB2A-406E-9A7C-B48C1DD11BEA}" srcOrd="0" destOrd="0" presId="urn:microsoft.com/office/officeart/2005/8/layout/hList1"/>
    <dgm:cxn modelId="{0F63C617-9EB6-4955-877E-47C705C5059E}" type="presOf" srcId="{C03A3E18-43EE-4B37-AC43-B3F2403007C2}" destId="{E58FAADA-8EF0-4529-896C-553354D8693E}" srcOrd="0" destOrd="4" presId="urn:microsoft.com/office/officeart/2005/8/layout/hList1"/>
    <dgm:cxn modelId="{0EA1731F-437F-41B9-BF96-C46DC4ECB9C0}" srcId="{4B04E96E-5C99-40D0-A444-68D5AF5EC898}" destId="{C1CDA502-5507-4CD8-940C-900D42532CC8}" srcOrd="2" destOrd="0" parTransId="{7DB40E8D-5A55-4D40-B956-9B8AABA69A52}" sibTransId="{CC55A7BE-D661-421A-B6FB-CB75A4BDD23F}"/>
    <dgm:cxn modelId="{F30A3721-8409-4DB4-B212-2E2C071137B4}" type="presOf" srcId="{B97E64AD-0B34-4FB7-832A-AC6CFC6EE897}" destId="{A8201827-2493-4C2A-8527-61F5A1D4BFBE}" srcOrd="0" destOrd="0" presId="urn:microsoft.com/office/officeart/2005/8/layout/hList1"/>
    <dgm:cxn modelId="{1B95B62E-9ED8-4F98-80AD-4E1220ADFF50}" type="presOf" srcId="{FA0CD7D9-053D-40C5-BF78-B57D5D54FEA4}" destId="{247C41FF-EB2A-406E-9A7C-B48C1DD11BEA}" srcOrd="0" destOrd="2" presId="urn:microsoft.com/office/officeart/2005/8/layout/hList1"/>
    <dgm:cxn modelId="{55F05034-76B4-4744-ACC8-A54C7136226E}" srcId="{1ED816F2-A653-4FD9-B70C-EF325477D18A}" destId="{440A8D30-2B3C-4CA7-82EC-E0D714B6F8A2}" srcOrd="1" destOrd="0" parTransId="{5AABC3D7-419A-45BA-9337-B3C9B616C149}" sibTransId="{6E336DAC-4D08-47A8-8359-6D1AA27A00A6}"/>
    <dgm:cxn modelId="{485F6636-D410-4FF8-8A66-3FBAF3889470}" type="presOf" srcId="{4B04E96E-5C99-40D0-A444-68D5AF5EC898}" destId="{A4AC1119-2588-4404-A762-A40545C5FE0E}" srcOrd="0" destOrd="0" presId="urn:microsoft.com/office/officeart/2005/8/layout/hList1"/>
    <dgm:cxn modelId="{613DC939-DDC0-4E77-8C54-9A0D65300AB0}" type="presOf" srcId="{C1CDA502-5507-4CD8-940C-900D42532CC8}" destId="{E58FAADA-8EF0-4529-896C-553354D8693E}" srcOrd="0" destOrd="2" presId="urn:microsoft.com/office/officeart/2005/8/layout/hList1"/>
    <dgm:cxn modelId="{9AF6C53F-D72A-41DC-A411-72984D346B52}" srcId="{4B04E96E-5C99-40D0-A444-68D5AF5EC898}" destId="{C03A3E18-43EE-4B37-AC43-B3F2403007C2}" srcOrd="4" destOrd="0" parTransId="{8AAF69A0-1E2A-45C4-A02B-90A728F95601}" sibTransId="{0EEC89E5-712E-4205-B379-EA9075594BFF}"/>
    <dgm:cxn modelId="{7187F45B-1915-4F37-AC7A-3C8A0A0D60DD}" srcId="{4B04E96E-5C99-40D0-A444-68D5AF5EC898}" destId="{B8007AF9-F9AB-45C3-A15D-9A36AD4C2A0F}" srcOrd="0" destOrd="0" parTransId="{3C5F316F-FECA-41A2-8267-2328C951F6CD}" sibTransId="{D27D5F93-AC1F-42BF-BF05-2823D22FAE8B}"/>
    <dgm:cxn modelId="{6344605E-CFE8-4D8F-8970-696898C460B6}" srcId="{2795FFCA-16AC-4551-BE26-6909731EC244}" destId="{E7090A5D-7F17-4909-A9D3-D98111A8E7DB}" srcOrd="0" destOrd="0" parTransId="{A3033515-8EDD-40B1-8564-6DB94572305E}" sibTransId="{2864F622-C020-481B-BACF-BA17F1E9F15A}"/>
    <dgm:cxn modelId="{D147B466-05F7-4A8D-AF2E-47BAF0088038}" type="presOf" srcId="{2795FFCA-16AC-4551-BE26-6909731EC244}" destId="{9041C29D-0A17-490E-BAFC-FDA0E9793AC4}" srcOrd="0" destOrd="0" presId="urn:microsoft.com/office/officeart/2005/8/layout/hList1"/>
    <dgm:cxn modelId="{2C09A069-7D5C-48EE-B85F-2A7821C740FB}" type="presOf" srcId="{440A8D30-2B3C-4CA7-82EC-E0D714B6F8A2}" destId="{A8201827-2493-4C2A-8527-61F5A1D4BFBE}" srcOrd="0" destOrd="1" presId="urn:microsoft.com/office/officeart/2005/8/layout/hList1"/>
    <dgm:cxn modelId="{0CABC14C-16BC-4959-9019-C9B5A6294251}" type="presOf" srcId="{B8007AF9-F9AB-45C3-A15D-9A36AD4C2A0F}" destId="{E58FAADA-8EF0-4529-896C-553354D8693E}" srcOrd="0" destOrd="0" presId="urn:microsoft.com/office/officeart/2005/8/layout/hList1"/>
    <dgm:cxn modelId="{D66F8F6F-9C70-454E-AC61-E5FFEA918F1A}" srcId="{1ED816F2-A653-4FD9-B70C-EF325477D18A}" destId="{B97E64AD-0B34-4FB7-832A-AC6CFC6EE897}" srcOrd="0" destOrd="0" parTransId="{5D951B94-6520-4794-8EC1-803FEFF4D6A2}" sibTransId="{07344AFA-D24F-4EFC-B816-D267A0F9C562}"/>
    <dgm:cxn modelId="{D7912857-6D71-4BCC-8853-1690C4665122}" srcId="{C2EF47FA-2870-4F60-BBB9-6263B10F2A4C}" destId="{4B04E96E-5C99-40D0-A444-68D5AF5EC898}" srcOrd="0" destOrd="0" parTransId="{A80B4F41-D169-433F-A43E-67BDEF1E76BD}" sibTransId="{1E38077D-CF5F-4795-A8F3-08790555531B}"/>
    <dgm:cxn modelId="{5AD9547C-AEAF-4402-9516-E486CF4D8294}" srcId="{4B04E96E-5C99-40D0-A444-68D5AF5EC898}" destId="{F91C7DFA-7252-4911-8D0D-B00F8FA55C8F}" srcOrd="3" destOrd="0" parTransId="{2FF08046-720E-44D2-B4F0-D0D46A271794}" sibTransId="{7B82B081-CED3-4452-862B-06D0E21A8F1A}"/>
    <dgm:cxn modelId="{CFBB7E8D-ED25-40DE-B0A2-BC81F6D262B9}" srcId="{4B04E96E-5C99-40D0-A444-68D5AF5EC898}" destId="{AB65D7BE-FA80-4BF3-AABE-5B77E8F14567}" srcOrd="1" destOrd="0" parTransId="{3AD3136E-FAD8-4D6B-A53D-97E636585200}" sibTransId="{3BBFCD85-DD72-48DD-A163-9327A2C57D00}"/>
    <dgm:cxn modelId="{6D186DAC-D945-4DD6-A25D-CB5A9A4627C0}" type="presOf" srcId="{051B2863-D812-43AC-BEF3-BBBC347D4F58}" destId="{A8201827-2493-4C2A-8527-61F5A1D4BFBE}" srcOrd="0" destOrd="2" presId="urn:microsoft.com/office/officeart/2005/8/layout/hList1"/>
    <dgm:cxn modelId="{71F7BFB0-7C12-4898-8203-F9BCB9987D2B}" srcId="{C2EF47FA-2870-4F60-BBB9-6263B10F2A4C}" destId="{1ED816F2-A653-4FD9-B70C-EF325477D18A}" srcOrd="2" destOrd="0" parTransId="{C121A468-B74F-43A4-BFEF-29DF26A113DC}" sibTransId="{EA015613-9DB4-419B-973A-7136820AAEC7}"/>
    <dgm:cxn modelId="{0755B6B2-9006-4040-84E6-A4FEFD5FFCE7}" type="presOf" srcId="{0BFE1A43-B745-47EB-A1CE-EAD7E42D8193}" destId="{247C41FF-EB2A-406E-9A7C-B48C1DD11BEA}" srcOrd="0" destOrd="1" presId="urn:microsoft.com/office/officeart/2005/8/layout/hList1"/>
    <dgm:cxn modelId="{53887FC2-C8A6-4BBD-A93F-48878A45A6AF}" srcId="{C2EF47FA-2870-4F60-BBB9-6263B10F2A4C}" destId="{2795FFCA-16AC-4551-BE26-6909731EC244}" srcOrd="1" destOrd="0" parTransId="{AAA59F3C-9E64-47DC-829F-5B444498E6D9}" sibTransId="{28CB995D-51EA-4B19-A56F-6E3659B76DF8}"/>
    <dgm:cxn modelId="{3F1787C8-4D54-4F09-B853-71F9FBEC6940}" srcId="{1ED816F2-A653-4FD9-B70C-EF325477D18A}" destId="{051B2863-D812-43AC-BEF3-BBBC347D4F58}" srcOrd="2" destOrd="0" parTransId="{B3C16169-571B-4107-974F-8491B6783671}" sibTransId="{9A409EC1-8237-48A4-A087-9CA4F2AE5B64}"/>
    <dgm:cxn modelId="{34C41DD3-3973-42C7-9385-C636E92DE9B5}" srcId="{2795FFCA-16AC-4551-BE26-6909731EC244}" destId="{0BFE1A43-B745-47EB-A1CE-EAD7E42D8193}" srcOrd="1" destOrd="0" parTransId="{274AADF1-0358-4350-93C5-51FDE02D61D0}" sibTransId="{0B0F6C3A-684E-41C4-B1DF-0A5D511E5B62}"/>
    <dgm:cxn modelId="{0C4609DE-7108-40B4-B513-EF6FD7060C18}" type="presOf" srcId="{1ED816F2-A653-4FD9-B70C-EF325477D18A}" destId="{C5ADBAEE-7FCC-471D-9DAB-BBB4E781E691}" srcOrd="0" destOrd="0" presId="urn:microsoft.com/office/officeart/2005/8/layout/hList1"/>
    <dgm:cxn modelId="{53411DDE-938D-4ED9-A14D-B1E9792FA964}" type="presOf" srcId="{F91C7DFA-7252-4911-8D0D-B00F8FA55C8F}" destId="{E58FAADA-8EF0-4529-896C-553354D8693E}" srcOrd="0" destOrd="3" presId="urn:microsoft.com/office/officeart/2005/8/layout/hList1"/>
    <dgm:cxn modelId="{CD3D3246-92F4-4EF1-9181-885B84A406FF}" type="presParOf" srcId="{37D18C50-DB44-4BB4-8AA9-D014E00C8ADB}" destId="{971CA026-68BF-433C-8878-095F5E7FE761}" srcOrd="0" destOrd="0" presId="urn:microsoft.com/office/officeart/2005/8/layout/hList1"/>
    <dgm:cxn modelId="{CDD76AC4-25E3-44CF-828C-3A8D630A09D6}" type="presParOf" srcId="{971CA026-68BF-433C-8878-095F5E7FE761}" destId="{A4AC1119-2588-4404-A762-A40545C5FE0E}" srcOrd="0" destOrd="0" presId="urn:microsoft.com/office/officeart/2005/8/layout/hList1"/>
    <dgm:cxn modelId="{E330FEE2-E156-463C-B813-F705D99A19FB}" type="presParOf" srcId="{971CA026-68BF-433C-8878-095F5E7FE761}" destId="{E58FAADA-8EF0-4529-896C-553354D8693E}" srcOrd="1" destOrd="0" presId="urn:microsoft.com/office/officeart/2005/8/layout/hList1"/>
    <dgm:cxn modelId="{11C79C20-022C-4271-89FF-6DC226439F3D}" type="presParOf" srcId="{37D18C50-DB44-4BB4-8AA9-D014E00C8ADB}" destId="{ADE565CC-D624-4C73-B7A5-EC3B79333C89}" srcOrd="1" destOrd="0" presId="urn:microsoft.com/office/officeart/2005/8/layout/hList1"/>
    <dgm:cxn modelId="{2FD1261E-F211-4432-8113-43C8FAAD790D}" type="presParOf" srcId="{37D18C50-DB44-4BB4-8AA9-D014E00C8ADB}" destId="{62FCB29A-0A0B-477E-BAE9-E06F52764F22}" srcOrd="2" destOrd="0" presId="urn:microsoft.com/office/officeart/2005/8/layout/hList1"/>
    <dgm:cxn modelId="{DA595622-CC78-4572-B703-7468F0BD4DC7}" type="presParOf" srcId="{62FCB29A-0A0B-477E-BAE9-E06F52764F22}" destId="{9041C29D-0A17-490E-BAFC-FDA0E9793AC4}" srcOrd="0" destOrd="0" presId="urn:microsoft.com/office/officeart/2005/8/layout/hList1"/>
    <dgm:cxn modelId="{534A37A3-7F0C-406A-B8AD-EDB00C19DD92}" type="presParOf" srcId="{62FCB29A-0A0B-477E-BAE9-E06F52764F22}" destId="{247C41FF-EB2A-406E-9A7C-B48C1DD11BEA}" srcOrd="1" destOrd="0" presId="urn:microsoft.com/office/officeart/2005/8/layout/hList1"/>
    <dgm:cxn modelId="{DD12CC5B-6841-43EB-8D72-297939E92398}" type="presParOf" srcId="{37D18C50-DB44-4BB4-8AA9-D014E00C8ADB}" destId="{4686D4BF-5285-4850-8BF7-39E2E7592AF2}" srcOrd="3" destOrd="0" presId="urn:microsoft.com/office/officeart/2005/8/layout/hList1"/>
    <dgm:cxn modelId="{9EDAFD4D-5B16-4BFE-A886-C6C63CAEA349}" type="presParOf" srcId="{37D18C50-DB44-4BB4-8AA9-D014E00C8ADB}" destId="{4575F586-455F-45A1-BF52-1FDE956E29C6}" srcOrd="4" destOrd="0" presId="urn:microsoft.com/office/officeart/2005/8/layout/hList1"/>
    <dgm:cxn modelId="{BE2CC196-CA28-4598-A5AC-308455BB4EE2}" type="presParOf" srcId="{4575F586-455F-45A1-BF52-1FDE956E29C6}" destId="{C5ADBAEE-7FCC-471D-9DAB-BBB4E781E691}" srcOrd="0" destOrd="0" presId="urn:microsoft.com/office/officeart/2005/8/layout/hList1"/>
    <dgm:cxn modelId="{10B0AD66-E3D5-4426-B833-7E9BAA666881}" type="presParOf" srcId="{4575F586-455F-45A1-BF52-1FDE956E29C6}" destId="{A8201827-2493-4C2A-8527-61F5A1D4BFBE}"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7D5BBE-35C8-4333-9C91-1F784ABC2E59}"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DC9D6A57-32A7-4EE1-AF2C-EC8A44C24E47}">
      <dgm:prSet/>
      <dgm:spPr/>
      <dgm:t>
        <a:bodyPr/>
        <a:lstStyle/>
        <a:p>
          <a:r>
            <a:rPr lang="en-US"/>
            <a:t>Not handling emotions first.</a:t>
          </a:r>
        </a:p>
      </dgm:t>
    </dgm:pt>
    <dgm:pt modelId="{D0E7BA05-E1C2-4549-A0BA-34E5C814E469}" type="parTrans" cxnId="{EF6A4D93-64D7-4F5C-883D-B8EA849B27E1}">
      <dgm:prSet/>
      <dgm:spPr/>
      <dgm:t>
        <a:bodyPr/>
        <a:lstStyle/>
        <a:p>
          <a:endParaRPr lang="en-US"/>
        </a:p>
      </dgm:t>
    </dgm:pt>
    <dgm:pt modelId="{159E3A71-946B-4821-92E1-D02C25B7A184}" type="sibTrans" cxnId="{EF6A4D93-64D7-4F5C-883D-B8EA849B27E1}">
      <dgm:prSet/>
      <dgm:spPr/>
      <dgm:t>
        <a:bodyPr/>
        <a:lstStyle/>
        <a:p>
          <a:endParaRPr lang="en-US"/>
        </a:p>
      </dgm:t>
    </dgm:pt>
    <dgm:pt modelId="{139CF58D-BC26-40F7-A94A-F51DD78F53A9}">
      <dgm:prSet/>
      <dgm:spPr/>
      <dgm:t>
        <a:bodyPr/>
        <a:lstStyle/>
        <a:p>
          <a:r>
            <a:rPr lang="en-US"/>
            <a:t>Failing to identify hidden agendas.</a:t>
          </a:r>
        </a:p>
      </dgm:t>
    </dgm:pt>
    <dgm:pt modelId="{48E79671-AF6A-439C-8E70-11515BA0CE87}" type="parTrans" cxnId="{F8C3FC40-A4D2-4247-8FF2-9ACF5F12A8AF}">
      <dgm:prSet/>
      <dgm:spPr/>
      <dgm:t>
        <a:bodyPr/>
        <a:lstStyle/>
        <a:p>
          <a:endParaRPr lang="en-US"/>
        </a:p>
      </dgm:t>
    </dgm:pt>
    <dgm:pt modelId="{EBB23CD6-A109-4C69-BDD1-5D77EB4025C3}" type="sibTrans" cxnId="{F8C3FC40-A4D2-4247-8FF2-9ACF5F12A8AF}">
      <dgm:prSet/>
      <dgm:spPr/>
      <dgm:t>
        <a:bodyPr/>
        <a:lstStyle/>
        <a:p>
          <a:endParaRPr lang="en-US"/>
        </a:p>
      </dgm:t>
    </dgm:pt>
    <dgm:pt modelId="{0ADBFE66-CF7A-4129-A4A3-BEE1948DCD4B}">
      <dgm:prSet/>
      <dgm:spPr/>
      <dgm:t>
        <a:bodyPr/>
        <a:lstStyle/>
        <a:p>
          <a:r>
            <a:rPr lang="en-US"/>
            <a:t>Not defining the problem/clarifying  the issues.</a:t>
          </a:r>
        </a:p>
      </dgm:t>
    </dgm:pt>
    <dgm:pt modelId="{411DFED3-51CB-4CF9-80E0-59CBF10922B7}" type="parTrans" cxnId="{BB89F512-5128-4CD6-8C9E-086FEDBA3B0D}">
      <dgm:prSet/>
      <dgm:spPr/>
      <dgm:t>
        <a:bodyPr/>
        <a:lstStyle/>
        <a:p>
          <a:endParaRPr lang="en-US"/>
        </a:p>
      </dgm:t>
    </dgm:pt>
    <dgm:pt modelId="{151467DF-39C7-43DE-860E-3A10E4D240CE}" type="sibTrans" cxnId="{BB89F512-5128-4CD6-8C9E-086FEDBA3B0D}">
      <dgm:prSet/>
      <dgm:spPr/>
      <dgm:t>
        <a:bodyPr/>
        <a:lstStyle/>
        <a:p>
          <a:endParaRPr lang="en-US"/>
        </a:p>
      </dgm:t>
    </dgm:pt>
    <dgm:pt modelId="{10437373-4B07-461E-816F-E8FED7B21616}">
      <dgm:prSet/>
      <dgm:spPr/>
      <dgm:t>
        <a:bodyPr/>
        <a:lstStyle/>
        <a:p>
          <a:r>
            <a:rPr lang="en-US"/>
            <a:t>Insufficient or disrupted brain-storming.</a:t>
          </a:r>
        </a:p>
      </dgm:t>
    </dgm:pt>
    <dgm:pt modelId="{5F4A1198-9A92-45F4-B31E-BEFF83B36773}" type="parTrans" cxnId="{111F9DB9-403B-4C6E-A19E-E2F387D57E81}">
      <dgm:prSet/>
      <dgm:spPr/>
      <dgm:t>
        <a:bodyPr/>
        <a:lstStyle/>
        <a:p>
          <a:endParaRPr lang="en-US"/>
        </a:p>
      </dgm:t>
    </dgm:pt>
    <dgm:pt modelId="{2A10BEA0-D871-44B7-9EA3-F2C4AD4AE216}" type="sibTrans" cxnId="{111F9DB9-403B-4C6E-A19E-E2F387D57E81}">
      <dgm:prSet/>
      <dgm:spPr/>
      <dgm:t>
        <a:bodyPr/>
        <a:lstStyle/>
        <a:p>
          <a:endParaRPr lang="en-US"/>
        </a:p>
      </dgm:t>
    </dgm:pt>
    <dgm:pt modelId="{C752A116-4E41-4462-A07B-92397B0DEC92}">
      <dgm:prSet/>
      <dgm:spPr/>
      <dgm:t>
        <a:bodyPr/>
        <a:lstStyle/>
        <a:p>
          <a:r>
            <a:rPr lang="en-US" dirty="0"/>
            <a:t>Fear of or over-dependence on Grievance/Formal Complaint</a:t>
          </a:r>
        </a:p>
      </dgm:t>
    </dgm:pt>
    <dgm:pt modelId="{FF073008-B1CF-4136-A5C5-8E2F1AD995E3}" type="parTrans" cxnId="{4DF7ADCC-3EF9-4ADE-8993-7440AEBF3EF6}">
      <dgm:prSet/>
      <dgm:spPr/>
      <dgm:t>
        <a:bodyPr/>
        <a:lstStyle/>
        <a:p>
          <a:endParaRPr lang="en-US"/>
        </a:p>
      </dgm:t>
    </dgm:pt>
    <dgm:pt modelId="{6B6EAA70-65F6-4DD4-A3F6-C2E59F9B48F8}" type="sibTrans" cxnId="{4DF7ADCC-3EF9-4ADE-8993-7440AEBF3EF6}">
      <dgm:prSet/>
      <dgm:spPr/>
      <dgm:t>
        <a:bodyPr/>
        <a:lstStyle/>
        <a:p>
          <a:endParaRPr lang="en-US"/>
        </a:p>
      </dgm:t>
    </dgm:pt>
    <dgm:pt modelId="{8CD5B848-7ED6-4A4F-A10D-70A2C9C83938}">
      <dgm:prSet/>
      <dgm:spPr/>
      <dgm:t>
        <a:bodyPr/>
        <a:lstStyle/>
        <a:p>
          <a:r>
            <a:rPr lang="en-US"/>
            <a:t>Lack of follow-up.</a:t>
          </a:r>
        </a:p>
      </dgm:t>
    </dgm:pt>
    <dgm:pt modelId="{487A2E60-8443-4801-ADBF-BD9CF1AF7E53}" type="parTrans" cxnId="{85EDFB24-939F-48C5-8C5D-D10AAA76CFCE}">
      <dgm:prSet/>
      <dgm:spPr/>
      <dgm:t>
        <a:bodyPr/>
        <a:lstStyle/>
        <a:p>
          <a:endParaRPr lang="en-US"/>
        </a:p>
      </dgm:t>
    </dgm:pt>
    <dgm:pt modelId="{7A32EDA3-BA89-42D8-8D22-CFDD1DC464C0}" type="sibTrans" cxnId="{85EDFB24-939F-48C5-8C5D-D10AAA76CFCE}">
      <dgm:prSet/>
      <dgm:spPr/>
      <dgm:t>
        <a:bodyPr/>
        <a:lstStyle/>
        <a:p>
          <a:endParaRPr lang="en-US"/>
        </a:p>
      </dgm:t>
    </dgm:pt>
    <dgm:pt modelId="{987AD806-5598-4ACC-B768-1F8075943033}">
      <dgm:prSet/>
      <dgm:spPr/>
      <dgm:t>
        <a:bodyPr/>
        <a:lstStyle/>
        <a:p>
          <a:r>
            <a:rPr lang="en-US"/>
            <a:t>Not engaging members /building leaders throughout the process</a:t>
          </a:r>
        </a:p>
      </dgm:t>
    </dgm:pt>
    <dgm:pt modelId="{E4F7E777-BCD1-449F-907C-4798BF925DCB}" type="parTrans" cxnId="{D206ECF0-C7AC-4884-BD30-7A7B6C0C8CBB}">
      <dgm:prSet/>
      <dgm:spPr/>
      <dgm:t>
        <a:bodyPr/>
        <a:lstStyle/>
        <a:p>
          <a:endParaRPr lang="en-US"/>
        </a:p>
      </dgm:t>
    </dgm:pt>
    <dgm:pt modelId="{8CF49696-3F25-431C-B81A-ADF09B736BE7}" type="sibTrans" cxnId="{D206ECF0-C7AC-4884-BD30-7A7B6C0C8CBB}">
      <dgm:prSet/>
      <dgm:spPr/>
      <dgm:t>
        <a:bodyPr/>
        <a:lstStyle/>
        <a:p>
          <a:endParaRPr lang="en-US"/>
        </a:p>
      </dgm:t>
    </dgm:pt>
    <dgm:pt modelId="{88E8C8BE-6432-4978-A294-DBE927D3AFAA}" type="pres">
      <dgm:prSet presAssocID="{5F7D5BBE-35C8-4333-9C91-1F784ABC2E59}" presName="diagram" presStyleCnt="0">
        <dgm:presLayoutVars>
          <dgm:dir/>
          <dgm:resizeHandles val="exact"/>
        </dgm:presLayoutVars>
      </dgm:prSet>
      <dgm:spPr/>
    </dgm:pt>
    <dgm:pt modelId="{EB8802C0-223D-46F8-AE85-3B1970FE912F}" type="pres">
      <dgm:prSet presAssocID="{DC9D6A57-32A7-4EE1-AF2C-EC8A44C24E47}" presName="node" presStyleLbl="node1" presStyleIdx="0" presStyleCnt="7">
        <dgm:presLayoutVars>
          <dgm:bulletEnabled val="1"/>
        </dgm:presLayoutVars>
      </dgm:prSet>
      <dgm:spPr/>
    </dgm:pt>
    <dgm:pt modelId="{121D0ED5-5D28-494B-863E-C10E201A459D}" type="pres">
      <dgm:prSet presAssocID="{159E3A71-946B-4821-92E1-D02C25B7A184}" presName="sibTrans" presStyleCnt="0"/>
      <dgm:spPr/>
    </dgm:pt>
    <dgm:pt modelId="{406910D5-4792-4C83-B72E-BBE8B1799170}" type="pres">
      <dgm:prSet presAssocID="{139CF58D-BC26-40F7-A94A-F51DD78F53A9}" presName="node" presStyleLbl="node1" presStyleIdx="1" presStyleCnt="7">
        <dgm:presLayoutVars>
          <dgm:bulletEnabled val="1"/>
        </dgm:presLayoutVars>
      </dgm:prSet>
      <dgm:spPr/>
    </dgm:pt>
    <dgm:pt modelId="{25D52DD0-C502-49DA-A794-09DC51669AAC}" type="pres">
      <dgm:prSet presAssocID="{EBB23CD6-A109-4C69-BDD1-5D77EB4025C3}" presName="sibTrans" presStyleCnt="0"/>
      <dgm:spPr/>
    </dgm:pt>
    <dgm:pt modelId="{95D1B763-9DF9-455B-AB6C-90359089A605}" type="pres">
      <dgm:prSet presAssocID="{0ADBFE66-CF7A-4129-A4A3-BEE1948DCD4B}" presName="node" presStyleLbl="node1" presStyleIdx="2" presStyleCnt="7">
        <dgm:presLayoutVars>
          <dgm:bulletEnabled val="1"/>
        </dgm:presLayoutVars>
      </dgm:prSet>
      <dgm:spPr/>
    </dgm:pt>
    <dgm:pt modelId="{2E785543-6956-49B1-AA8A-E5C41E1704BA}" type="pres">
      <dgm:prSet presAssocID="{151467DF-39C7-43DE-860E-3A10E4D240CE}" presName="sibTrans" presStyleCnt="0"/>
      <dgm:spPr/>
    </dgm:pt>
    <dgm:pt modelId="{F72A84AA-560E-49F8-B165-DDD06855D298}" type="pres">
      <dgm:prSet presAssocID="{10437373-4B07-461E-816F-E8FED7B21616}" presName="node" presStyleLbl="node1" presStyleIdx="3" presStyleCnt="7">
        <dgm:presLayoutVars>
          <dgm:bulletEnabled val="1"/>
        </dgm:presLayoutVars>
      </dgm:prSet>
      <dgm:spPr/>
    </dgm:pt>
    <dgm:pt modelId="{1CD60FF4-7A86-49A3-92E6-92D83854BC4D}" type="pres">
      <dgm:prSet presAssocID="{2A10BEA0-D871-44B7-9EA3-F2C4AD4AE216}" presName="sibTrans" presStyleCnt="0"/>
      <dgm:spPr/>
    </dgm:pt>
    <dgm:pt modelId="{17E309F7-1A2D-432F-88E5-1CEB8A939953}" type="pres">
      <dgm:prSet presAssocID="{C752A116-4E41-4462-A07B-92397B0DEC92}" presName="node" presStyleLbl="node1" presStyleIdx="4" presStyleCnt="7">
        <dgm:presLayoutVars>
          <dgm:bulletEnabled val="1"/>
        </dgm:presLayoutVars>
      </dgm:prSet>
      <dgm:spPr/>
    </dgm:pt>
    <dgm:pt modelId="{BB54B1B9-A21D-4A32-8222-3535F04E3E01}" type="pres">
      <dgm:prSet presAssocID="{6B6EAA70-65F6-4DD4-A3F6-C2E59F9B48F8}" presName="sibTrans" presStyleCnt="0"/>
      <dgm:spPr/>
    </dgm:pt>
    <dgm:pt modelId="{4C21E56A-BF12-4919-9C6C-BA4D84BF42F4}" type="pres">
      <dgm:prSet presAssocID="{8CD5B848-7ED6-4A4F-A10D-70A2C9C83938}" presName="node" presStyleLbl="node1" presStyleIdx="5" presStyleCnt="7">
        <dgm:presLayoutVars>
          <dgm:bulletEnabled val="1"/>
        </dgm:presLayoutVars>
      </dgm:prSet>
      <dgm:spPr/>
    </dgm:pt>
    <dgm:pt modelId="{B57AD5C0-7CCA-4D34-AD26-DA1496530C81}" type="pres">
      <dgm:prSet presAssocID="{7A32EDA3-BA89-42D8-8D22-CFDD1DC464C0}" presName="sibTrans" presStyleCnt="0"/>
      <dgm:spPr/>
    </dgm:pt>
    <dgm:pt modelId="{255992C6-4EF5-4494-AC2A-487210C6B825}" type="pres">
      <dgm:prSet presAssocID="{987AD806-5598-4ACC-B768-1F8075943033}" presName="node" presStyleLbl="node1" presStyleIdx="6" presStyleCnt="7">
        <dgm:presLayoutVars>
          <dgm:bulletEnabled val="1"/>
        </dgm:presLayoutVars>
      </dgm:prSet>
      <dgm:spPr/>
    </dgm:pt>
  </dgm:ptLst>
  <dgm:cxnLst>
    <dgm:cxn modelId="{BB89F512-5128-4CD6-8C9E-086FEDBA3B0D}" srcId="{5F7D5BBE-35C8-4333-9C91-1F784ABC2E59}" destId="{0ADBFE66-CF7A-4129-A4A3-BEE1948DCD4B}" srcOrd="2" destOrd="0" parTransId="{411DFED3-51CB-4CF9-80E0-59CBF10922B7}" sibTransId="{151467DF-39C7-43DE-860E-3A10E4D240CE}"/>
    <dgm:cxn modelId="{E2E53821-9223-4365-92DB-F1A907D1019D}" type="presOf" srcId="{987AD806-5598-4ACC-B768-1F8075943033}" destId="{255992C6-4EF5-4494-AC2A-487210C6B825}" srcOrd="0" destOrd="0" presId="urn:microsoft.com/office/officeart/2005/8/layout/default"/>
    <dgm:cxn modelId="{85EDFB24-939F-48C5-8C5D-D10AAA76CFCE}" srcId="{5F7D5BBE-35C8-4333-9C91-1F784ABC2E59}" destId="{8CD5B848-7ED6-4A4F-A10D-70A2C9C83938}" srcOrd="5" destOrd="0" parTransId="{487A2E60-8443-4801-ADBF-BD9CF1AF7E53}" sibTransId="{7A32EDA3-BA89-42D8-8D22-CFDD1DC464C0}"/>
    <dgm:cxn modelId="{34E7A53E-C03D-480E-A901-91A799BF353B}" type="presOf" srcId="{0ADBFE66-CF7A-4129-A4A3-BEE1948DCD4B}" destId="{95D1B763-9DF9-455B-AB6C-90359089A605}" srcOrd="0" destOrd="0" presId="urn:microsoft.com/office/officeart/2005/8/layout/default"/>
    <dgm:cxn modelId="{F8C3FC40-A4D2-4247-8FF2-9ACF5F12A8AF}" srcId="{5F7D5BBE-35C8-4333-9C91-1F784ABC2E59}" destId="{139CF58D-BC26-40F7-A94A-F51DD78F53A9}" srcOrd="1" destOrd="0" parTransId="{48E79671-AF6A-439C-8E70-11515BA0CE87}" sibTransId="{EBB23CD6-A109-4C69-BDD1-5D77EB4025C3}"/>
    <dgm:cxn modelId="{D9A9D182-7B47-487B-B357-C40F53C70498}" type="presOf" srcId="{DC9D6A57-32A7-4EE1-AF2C-EC8A44C24E47}" destId="{EB8802C0-223D-46F8-AE85-3B1970FE912F}" srcOrd="0" destOrd="0" presId="urn:microsoft.com/office/officeart/2005/8/layout/default"/>
    <dgm:cxn modelId="{92B2A38C-7383-4850-B94F-A1E042E0E2C4}" type="presOf" srcId="{5F7D5BBE-35C8-4333-9C91-1F784ABC2E59}" destId="{88E8C8BE-6432-4978-A294-DBE927D3AFAA}" srcOrd="0" destOrd="0" presId="urn:microsoft.com/office/officeart/2005/8/layout/default"/>
    <dgm:cxn modelId="{FD945D90-4016-454D-B1AE-8F58F7B18509}" type="presOf" srcId="{10437373-4B07-461E-816F-E8FED7B21616}" destId="{F72A84AA-560E-49F8-B165-DDD06855D298}" srcOrd="0" destOrd="0" presId="urn:microsoft.com/office/officeart/2005/8/layout/default"/>
    <dgm:cxn modelId="{EF6A4D93-64D7-4F5C-883D-B8EA849B27E1}" srcId="{5F7D5BBE-35C8-4333-9C91-1F784ABC2E59}" destId="{DC9D6A57-32A7-4EE1-AF2C-EC8A44C24E47}" srcOrd="0" destOrd="0" parTransId="{D0E7BA05-E1C2-4549-A0BA-34E5C814E469}" sibTransId="{159E3A71-946B-4821-92E1-D02C25B7A184}"/>
    <dgm:cxn modelId="{FBAC8F99-A99B-4754-A892-805290BDDFC2}" type="presOf" srcId="{C752A116-4E41-4462-A07B-92397B0DEC92}" destId="{17E309F7-1A2D-432F-88E5-1CEB8A939953}" srcOrd="0" destOrd="0" presId="urn:microsoft.com/office/officeart/2005/8/layout/default"/>
    <dgm:cxn modelId="{111F9DB9-403B-4C6E-A19E-E2F387D57E81}" srcId="{5F7D5BBE-35C8-4333-9C91-1F784ABC2E59}" destId="{10437373-4B07-461E-816F-E8FED7B21616}" srcOrd="3" destOrd="0" parTransId="{5F4A1198-9A92-45F4-B31E-BEFF83B36773}" sibTransId="{2A10BEA0-D871-44B7-9EA3-F2C4AD4AE216}"/>
    <dgm:cxn modelId="{4DF7ADCC-3EF9-4ADE-8993-7440AEBF3EF6}" srcId="{5F7D5BBE-35C8-4333-9C91-1F784ABC2E59}" destId="{C752A116-4E41-4462-A07B-92397B0DEC92}" srcOrd="4" destOrd="0" parTransId="{FF073008-B1CF-4136-A5C5-8E2F1AD995E3}" sibTransId="{6B6EAA70-65F6-4DD4-A3F6-C2E59F9B48F8}"/>
    <dgm:cxn modelId="{0A9096D1-8E5D-47B3-84AB-F3C6DFE6F5E3}" type="presOf" srcId="{8CD5B848-7ED6-4A4F-A10D-70A2C9C83938}" destId="{4C21E56A-BF12-4919-9C6C-BA4D84BF42F4}" srcOrd="0" destOrd="0" presId="urn:microsoft.com/office/officeart/2005/8/layout/default"/>
    <dgm:cxn modelId="{D206ECF0-C7AC-4884-BD30-7A7B6C0C8CBB}" srcId="{5F7D5BBE-35C8-4333-9C91-1F784ABC2E59}" destId="{987AD806-5598-4ACC-B768-1F8075943033}" srcOrd="6" destOrd="0" parTransId="{E4F7E777-BCD1-449F-907C-4798BF925DCB}" sibTransId="{8CF49696-3F25-431C-B81A-ADF09B736BE7}"/>
    <dgm:cxn modelId="{2364DEFD-5983-439F-8C47-F28022E392B3}" type="presOf" srcId="{139CF58D-BC26-40F7-A94A-F51DD78F53A9}" destId="{406910D5-4792-4C83-B72E-BBE8B1799170}" srcOrd="0" destOrd="0" presId="urn:microsoft.com/office/officeart/2005/8/layout/default"/>
    <dgm:cxn modelId="{4080EC21-FD53-4DFE-934F-93F5B0607009}" type="presParOf" srcId="{88E8C8BE-6432-4978-A294-DBE927D3AFAA}" destId="{EB8802C0-223D-46F8-AE85-3B1970FE912F}" srcOrd="0" destOrd="0" presId="urn:microsoft.com/office/officeart/2005/8/layout/default"/>
    <dgm:cxn modelId="{4C666E25-AE5A-4B9A-9B3E-F8C8AB3B4FC4}" type="presParOf" srcId="{88E8C8BE-6432-4978-A294-DBE927D3AFAA}" destId="{121D0ED5-5D28-494B-863E-C10E201A459D}" srcOrd="1" destOrd="0" presId="urn:microsoft.com/office/officeart/2005/8/layout/default"/>
    <dgm:cxn modelId="{65D84B5D-DF17-41D4-A724-B3A26F046BF7}" type="presParOf" srcId="{88E8C8BE-6432-4978-A294-DBE927D3AFAA}" destId="{406910D5-4792-4C83-B72E-BBE8B1799170}" srcOrd="2" destOrd="0" presId="urn:microsoft.com/office/officeart/2005/8/layout/default"/>
    <dgm:cxn modelId="{78E7A864-A822-41D8-9AEF-E5D324226092}" type="presParOf" srcId="{88E8C8BE-6432-4978-A294-DBE927D3AFAA}" destId="{25D52DD0-C502-49DA-A794-09DC51669AAC}" srcOrd="3" destOrd="0" presId="urn:microsoft.com/office/officeart/2005/8/layout/default"/>
    <dgm:cxn modelId="{8BF71E39-6A5D-4D05-A479-05065E1B56E8}" type="presParOf" srcId="{88E8C8BE-6432-4978-A294-DBE927D3AFAA}" destId="{95D1B763-9DF9-455B-AB6C-90359089A605}" srcOrd="4" destOrd="0" presId="urn:microsoft.com/office/officeart/2005/8/layout/default"/>
    <dgm:cxn modelId="{C7A10E10-FF0F-4928-B8E8-FE52C74B1FCF}" type="presParOf" srcId="{88E8C8BE-6432-4978-A294-DBE927D3AFAA}" destId="{2E785543-6956-49B1-AA8A-E5C41E1704BA}" srcOrd="5" destOrd="0" presId="urn:microsoft.com/office/officeart/2005/8/layout/default"/>
    <dgm:cxn modelId="{54EF64C3-71CE-442E-8145-54E18A1D7962}" type="presParOf" srcId="{88E8C8BE-6432-4978-A294-DBE927D3AFAA}" destId="{F72A84AA-560E-49F8-B165-DDD06855D298}" srcOrd="6" destOrd="0" presId="urn:microsoft.com/office/officeart/2005/8/layout/default"/>
    <dgm:cxn modelId="{E211993F-2AE4-46AC-879F-A6D5D3047512}" type="presParOf" srcId="{88E8C8BE-6432-4978-A294-DBE927D3AFAA}" destId="{1CD60FF4-7A86-49A3-92E6-92D83854BC4D}" srcOrd="7" destOrd="0" presId="urn:microsoft.com/office/officeart/2005/8/layout/default"/>
    <dgm:cxn modelId="{AD1BA8BC-A9CB-48FA-A5F0-DF8C0B3651AA}" type="presParOf" srcId="{88E8C8BE-6432-4978-A294-DBE927D3AFAA}" destId="{17E309F7-1A2D-432F-88E5-1CEB8A939953}" srcOrd="8" destOrd="0" presId="urn:microsoft.com/office/officeart/2005/8/layout/default"/>
    <dgm:cxn modelId="{2D9A1C33-F1D0-49F2-9903-0C3117952636}" type="presParOf" srcId="{88E8C8BE-6432-4978-A294-DBE927D3AFAA}" destId="{BB54B1B9-A21D-4A32-8222-3535F04E3E01}" srcOrd="9" destOrd="0" presId="urn:microsoft.com/office/officeart/2005/8/layout/default"/>
    <dgm:cxn modelId="{C577C19E-4BE3-4CDA-9E84-D72AEF0FE6D5}" type="presParOf" srcId="{88E8C8BE-6432-4978-A294-DBE927D3AFAA}" destId="{4C21E56A-BF12-4919-9C6C-BA4D84BF42F4}" srcOrd="10" destOrd="0" presId="urn:microsoft.com/office/officeart/2005/8/layout/default"/>
    <dgm:cxn modelId="{79A5AA14-C7FE-474A-8E08-107A3D273225}" type="presParOf" srcId="{88E8C8BE-6432-4978-A294-DBE927D3AFAA}" destId="{B57AD5C0-7CCA-4D34-AD26-DA1496530C81}" srcOrd="11" destOrd="0" presId="urn:microsoft.com/office/officeart/2005/8/layout/default"/>
    <dgm:cxn modelId="{C957C19E-75A1-473B-8D3F-E0061089727E}" type="presParOf" srcId="{88E8C8BE-6432-4978-A294-DBE927D3AFAA}" destId="{255992C6-4EF5-4494-AC2A-487210C6B825}"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F67CB9-CC29-45C3-8D9D-314A4048247A}">
      <dsp:nvSpPr>
        <dsp:cNvPr id="0" name=""/>
        <dsp:cNvSpPr/>
      </dsp:nvSpPr>
      <dsp:spPr>
        <a:xfrm>
          <a:off x="8441" y="967911"/>
          <a:ext cx="2523024" cy="1513814"/>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latin typeface="Calibri Light" panose="020F0302020204030204"/>
            </a:rPr>
            <a:t>Advocacy</a:t>
          </a:r>
          <a:endParaRPr lang="en-US" sz="3900" kern="1200"/>
        </a:p>
      </dsp:txBody>
      <dsp:txXfrm>
        <a:off x="52779" y="1012249"/>
        <a:ext cx="2434348" cy="1425138"/>
      </dsp:txXfrm>
    </dsp:sp>
    <dsp:sp modelId="{B1552F9C-E05C-4973-AD55-2FA03D146016}">
      <dsp:nvSpPr>
        <dsp:cNvPr id="0" name=""/>
        <dsp:cNvSpPr/>
      </dsp:nvSpPr>
      <dsp:spPr>
        <a:xfrm>
          <a:off x="2783768" y="1411963"/>
          <a:ext cx="534881" cy="62571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783768" y="1537105"/>
        <a:ext cx="374417" cy="375426"/>
      </dsp:txXfrm>
    </dsp:sp>
    <dsp:sp modelId="{CCA7083D-6AEF-439B-B530-FB496BEB7D76}">
      <dsp:nvSpPr>
        <dsp:cNvPr id="0" name=""/>
        <dsp:cNvSpPr/>
      </dsp:nvSpPr>
      <dsp:spPr>
        <a:xfrm>
          <a:off x="3540675" y="967911"/>
          <a:ext cx="2523024" cy="151381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latin typeface="Calibri Light" panose="020F0302020204030204"/>
            </a:rPr>
            <a:t>Mobilizing</a:t>
          </a:r>
          <a:endParaRPr lang="en-US" sz="3900" kern="1200" dirty="0"/>
        </a:p>
      </dsp:txBody>
      <dsp:txXfrm>
        <a:off x="3585013" y="1012249"/>
        <a:ext cx="2434348" cy="1425138"/>
      </dsp:txXfrm>
    </dsp:sp>
    <dsp:sp modelId="{094177D6-F3BC-42D5-A963-89D138777D33}">
      <dsp:nvSpPr>
        <dsp:cNvPr id="0" name=""/>
        <dsp:cNvSpPr/>
      </dsp:nvSpPr>
      <dsp:spPr>
        <a:xfrm>
          <a:off x="6316002" y="1411963"/>
          <a:ext cx="534881" cy="62571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316002" y="1537105"/>
        <a:ext cx="374417" cy="375426"/>
      </dsp:txXfrm>
    </dsp:sp>
    <dsp:sp modelId="{5B59B823-97FF-4216-800A-7200AB0669C3}">
      <dsp:nvSpPr>
        <dsp:cNvPr id="0" name=""/>
        <dsp:cNvSpPr/>
      </dsp:nvSpPr>
      <dsp:spPr>
        <a:xfrm>
          <a:off x="7072909" y="967911"/>
          <a:ext cx="2523024" cy="151381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latin typeface="Calibri Light" panose="020F0302020204030204"/>
            </a:rPr>
            <a:t>Organizing</a:t>
          </a:r>
          <a:endParaRPr lang="en-US" sz="3900" kern="1200" dirty="0"/>
        </a:p>
      </dsp:txBody>
      <dsp:txXfrm>
        <a:off x="7117247" y="1012249"/>
        <a:ext cx="2434348" cy="14251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4FB7E3-7519-4C79-9F57-A47E8AE59164}">
      <dsp:nvSpPr>
        <dsp:cNvPr id="0" name=""/>
        <dsp:cNvSpPr/>
      </dsp:nvSpPr>
      <dsp:spPr>
        <a:xfrm>
          <a:off x="0"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2F622-234E-4006-A5CC-F9EE4F151BCC}">
      <dsp:nvSpPr>
        <dsp:cNvPr id="0" name=""/>
        <dsp:cNvSpPr/>
      </dsp:nvSpPr>
      <dsp:spPr>
        <a:xfrm>
          <a:off x="314325"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latin typeface="Calibri Light" panose="020F0302020204030204"/>
            </a:rPr>
            <a:t>Which theory did you choose?</a:t>
          </a:r>
          <a:endParaRPr lang="en-US" sz="3100" kern="1200"/>
        </a:p>
      </dsp:txBody>
      <dsp:txXfrm>
        <a:off x="366939" y="1196774"/>
        <a:ext cx="2723696" cy="1691139"/>
      </dsp:txXfrm>
    </dsp:sp>
    <dsp:sp modelId="{272D0546-A8B7-467E-851C-6E7DEE81D0E6}">
      <dsp:nvSpPr>
        <dsp:cNvPr id="0" name=""/>
        <dsp:cNvSpPr/>
      </dsp:nvSpPr>
      <dsp:spPr>
        <a:xfrm>
          <a:off x="3457574"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CB4D8F-C19B-4D6E-9949-13B1C27C65C9}">
      <dsp:nvSpPr>
        <dsp:cNvPr id="0" name=""/>
        <dsp:cNvSpPr/>
      </dsp:nvSpPr>
      <dsp:spPr>
        <a:xfrm>
          <a:off x="3771899"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t>What </a:t>
          </a:r>
          <a:r>
            <a:rPr lang="en-US" sz="3100" kern="1200">
              <a:latin typeface="Calibri Light" panose="020F0302020204030204"/>
            </a:rPr>
            <a:t>does this tell you about advocacy</a:t>
          </a:r>
          <a:r>
            <a:rPr lang="en-US" sz="3100" kern="1200"/>
            <a:t>?</a:t>
          </a:r>
        </a:p>
      </dsp:txBody>
      <dsp:txXfrm>
        <a:off x="3824513" y="1196774"/>
        <a:ext cx="2723696" cy="1691139"/>
      </dsp:txXfrm>
    </dsp:sp>
    <dsp:sp modelId="{E2212B80-8F40-4910-9F64-AC5E8F642442}">
      <dsp:nvSpPr>
        <dsp:cNvPr id="0" name=""/>
        <dsp:cNvSpPr/>
      </dsp:nvSpPr>
      <dsp:spPr>
        <a:xfrm>
          <a:off x="6915149"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5C2A45-032D-47F3-AE8E-19F91EF3135B}">
      <dsp:nvSpPr>
        <dsp:cNvPr id="0" name=""/>
        <dsp:cNvSpPr/>
      </dsp:nvSpPr>
      <dsp:spPr>
        <a:xfrm>
          <a:off x="7229475"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t>What are you wondering about?</a:t>
          </a:r>
          <a:r>
            <a:rPr lang="en-US" sz="3100" kern="1200">
              <a:latin typeface="Calibri Light" panose="020F0302020204030204"/>
            </a:rPr>
            <a:t> </a:t>
          </a:r>
          <a:endParaRPr lang="en-US" sz="3100" kern="1200"/>
        </a:p>
      </dsp:txBody>
      <dsp:txXfrm>
        <a:off x="7282089" y="1196774"/>
        <a:ext cx="2723696" cy="16911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6B287-6DCF-4FDC-BD41-040BD0D3A2F3}">
      <dsp:nvSpPr>
        <dsp:cNvPr id="0" name=""/>
        <dsp:cNvSpPr/>
      </dsp:nvSpPr>
      <dsp:spPr>
        <a:xfrm>
          <a:off x="0" y="94169"/>
          <a:ext cx="10444480" cy="16965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 Union is a group of people affiliated around a common purpose.  They are committed to collectively sharing their resources and taking collective risks to achieve the demands they make.  Collectively, they believe that they deserve better than their current status.</a:t>
          </a:r>
        </a:p>
      </dsp:txBody>
      <dsp:txXfrm>
        <a:off x="82816" y="176985"/>
        <a:ext cx="10278848" cy="1530868"/>
      </dsp:txXfrm>
    </dsp:sp>
    <dsp:sp modelId="{5F696DAB-05FF-452B-8357-5D73B597FE24}">
      <dsp:nvSpPr>
        <dsp:cNvPr id="0" name=""/>
        <dsp:cNvSpPr/>
      </dsp:nvSpPr>
      <dsp:spPr>
        <a:xfrm>
          <a:off x="0" y="1862669"/>
          <a:ext cx="10444480" cy="169650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 strong Union has a structure of people who are in relationship and in communication about workplace dreams, problems, issues, and possible solutions.</a:t>
          </a:r>
        </a:p>
      </dsp:txBody>
      <dsp:txXfrm>
        <a:off x="82816" y="1945485"/>
        <a:ext cx="10278848" cy="1530868"/>
      </dsp:txXfrm>
    </dsp:sp>
    <dsp:sp modelId="{AFF47933-7688-4C81-AC3B-0013F26030E1}">
      <dsp:nvSpPr>
        <dsp:cNvPr id="0" name=""/>
        <dsp:cNvSpPr/>
      </dsp:nvSpPr>
      <dsp:spPr>
        <a:xfrm>
          <a:off x="0" y="3631170"/>
          <a:ext cx="10444480" cy="169650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Your primary staff union role is to build this.  </a:t>
          </a:r>
        </a:p>
      </dsp:txBody>
      <dsp:txXfrm>
        <a:off x="82816" y="3713986"/>
        <a:ext cx="10278848" cy="15308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3F038-F6DF-4ABB-B946-E33BB4D07902}">
      <dsp:nvSpPr>
        <dsp:cNvPr id="0" name=""/>
        <dsp:cNvSpPr/>
      </dsp:nvSpPr>
      <dsp:spPr>
        <a:xfrm>
          <a:off x="4882819" y="-31335"/>
          <a:ext cx="2281558" cy="1467693"/>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Problem Identification</a:t>
          </a:r>
        </a:p>
      </dsp:txBody>
      <dsp:txXfrm>
        <a:off x="4954466" y="40312"/>
        <a:ext cx="2138264" cy="1324399"/>
      </dsp:txXfrm>
    </dsp:sp>
    <dsp:sp modelId="{961A5CAF-273F-426E-A01A-3BFC98822B66}">
      <dsp:nvSpPr>
        <dsp:cNvPr id="0" name=""/>
        <dsp:cNvSpPr/>
      </dsp:nvSpPr>
      <dsp:spPr>
        <a:xfrm>
          <a:off x="3764039" y="850329"/>
          <a:ext cx="5202410" cy="5202410"/>
        </a:xfrm>
        <a:custGeom>
          <a:avLst/>
          <a:gdLst/>
          <a:ahLst/>
          <a:cxnLst/>
          <a:rect l="0" t="0" r="0" b="0"/>
          <a:pathLst>
            <a:path>
              <a:moveTo>
                <a:pt x="3546529" y="177854"/>
              </a:moveTo>
              <a:arcTo wR="2601205" hR="2601205" stAng="17478615" swAng="619205"/>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94022CB-8CB6-4138-B9DC-62EEEBC6A460}">
      <dsp:nvSpPr>
        <dsp:cNvPr id="0" name=""/>
        <dsp:cNvSpPr/>
      </dsp:nvSpPr>
      <dsp:spPr>
        <a:xfrm>
          <a:off x="7238081" y="1322029"/>
          <a:ext cx="2346570" cy="1601115"/>
        </a:xfrm>
        <a:prstGeom prst="roundRect">
          <a:avLst/>
        </a:prstGeom>
        <a:solidFill>
          <a:schemeClr val="accent2">
            <a:hueOff val="-678595"/>
            <a:satOff val="2237"/>
            <a:lumOff val="2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316241" y="1400189"/>
        <a:ext cx="2190250" cy="1444795"/>
      </dsp:txXfrm>
    </dsp:sp>
    <dsp:sp modelId="{FBF25AA6-A8EE-473A-A763-A667FF0394EC}">
      <dsp:nvSpPr>
        <dsp:cNvPr id="0" name=""/>
        <dsp:cNvSpPr/>
      </dsp:nvSpPr>
      <dsp:spPr>
        <a:xfrm>
          <a:off x="3451295" y="735376"/>
          <a:ext cx="5202410" cy="5202410"/>
        </a:xfrm>
        <a:custGeom>
          <a:avLst/>
          <a:gdLst/>
          <a:ahLst/>
          <a:cxnLst/>
          <a:rect l="0" t="0" r="0" b="0"/>
          <a:pathLst>
            <a:path>
              <a:moveTo>
                <a:pt x="5184514" y="2296603"/>
              </a:moveTo>
              <a:arcTo wR="2601205" hR="2601205" stAng="21196513" swAng="437070"/>
            </a:path>
          </a:pathLst>
        </a:custGeom>
        <a:noFill/>
        <a:ln w="9525" cap="flat" cmpd="sng" algn="ctr">
          <a:solidFill>
            <a:schemeClr val="accent2">
              <a:hueOff val="-678595"/>
              <a:satOff val="2237"/>
              <a:lumOff val="2392"/>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D7E478A-7811-479F-812B-EE846B2777C7}">
      <dsp:nvSpPr>
        <dsp:cNvPr id="0" name=""/>
        <dsp:cNvSpPr/>
      </dsp:nvSpPr>
      <dsp:spPr>
        <a:xfrm>
          <a:off x="7318112" y="3471827"/>
          <a:ext cx="2224872" cy="1581963"/>
        </a:xfrm>
        <a:prstGeom prst="roundRect">
          <a:avLst/>
        </a:prstGeom>
        <a:solidFill>
          <a:schemeClr val="accent2">
            <a:hueOff val="-1357190"/>
            <a:satOff val="4474"/>
            <a:lumOff val="4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Develop Alternative Solutions</a:t>
          </a:r>
        </a:p>
      </dsp:txBody>
      <dsp:txXfrm>
        <a:off x="7395337" y="3549052"/>
        <a:ext cx="2070422" cy="1427513"/>
      </dsp:txXfrm>
    </dsp:sp>
    <dsp:sp modelId="{12A4F90A-937D-4F6D-84D7-CE0DD42D3714}">
      <dsp:nvSpPr>
        <dsp:cNvPr id="0" name=""/>
        <dsp:cNvSpPr/>
      </dsp:nvSpPr>
      <dsp:spPr>
        <a:xfrm>
          <a:off x="3830661" y="288680"/>
          <a:ext cx="5202410" cy="5202410"/>
        </a:xfrm>
        <a:custGeom>
          <a:avLst/>
          <a:gdLst/>
          <a:ahLst/>
          <a:cxnLst/>
          <a:rect l="0" t="0" r="0" b="0"/>
          <a:pathLst>
            <a:path>
              <a:moveTo>
                <a:pt x="3939260" y="4831872"/>
              </a:moveTo>
              <a:arcTo wR="2601205" hR="2601205" stAng="3542565" swAng="496952"/>
            </a:path>
          </a:pathLst>
        </a:custGeom>
        <a:noFill/>
        <a:ln w="9525" cap="flat" cmpd="sng" algn="ctr">
          <a:solidFill>
            <a:schemeClr val="accent2">
              <a:hueOff val="-1357190"/>
              <a:satOff val="4474"/>
              <a:lumOff val="4784"/>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5CA3B6D6-3F88-4FE9-A768-ED2186BC37D0}">
      <dsp:nvSpPr>
        <dsp:cNvPr id="0" name=""/>
        <dsp:cNvSpPr/>
      </dsp:nvSpPr>
      <dsp:spPr>
        <a:xfrm>
          <a:off x="4993269" y="4981131"/>
          <a:ext cx="2325058" cy="1406925"/>
        </a:xfrm>
        <a:prstGeom prst="roundRect">
          <a:avLst/>
        </a:prstGeom>
        <a:solidFill>
          <a:schemeClr val="accent2">
            <a:hueOff val="-2035785"/>
            <a:satOff val="6711"/>
            <a:lumOff val="7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Choose Solution and Actions</a:t>
          </a:r>
        </a:p>
      </dsp:txBody>
      <dsp:txXfrm>
        <a:off x="5061949" y="5049811"/>
        <a:ext cx="2187698" cy="1269565"/>
      </dsp:txXfrm>
    </dsp:sp>
    <dsp:sp modelId="{B374DBA1-84A4-4616-9CD7-14E97E96A996}">
      <dsp:nvSpPr>
        <dsp:cNvPr id="0" name=""/>
        <dsp:cNvSpPr/>
      </dsp:nvSpPr>
      <dsp:spPr>
        <a:xfrm>
          <a:off x="3173990" y="379793"/>
          <a:ext cx="5202410" cy="5202410"/>
        </a:xfrm>
        <a:custGeom>
          <a:avLst/>
          <a:gdLst/>
          <a:ahLst/>
          <a:cxnLst/>
          <a:rect l="0" t="0" r="0" b="0"/>
          <a:pathLst>
            <a:path>
              <a:moveTo>
                <a:pt x="1650509" y="5022453"/>
              </a:moveTo>
              <a:arcTo wR="2601205" hR="2601205" stAng="6686238" swAng="715764"/>
            </a:path>
          </a:pathLst>
        </a:custGeom>
        <a:noFill/>
        <a:ln w="9525" cap="flat" cmpd="sng" algn="ctr">
          <a:solidFill>
            <a:schemeClr val="accent2">
              <a:hueOff val="-2035785"/>
              <a:satOff val="6711"/>
              <a:lumOff val="7177"/>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B1EBBCE-8A08-48EA-97B8-BF32DB62C33B}">
      <dsp:nvSpPr>
        <dsp:cNvPr id="0" name=""/>
        <dsp:cNvSpPr/>
      </dsp:nvSpPr>
      <dsp:spPr>
        <a:xfrm>
          <a:off x="2459637" y="3541820"/>
          <a:ext cx="2402151" cy="1508084"/>
        </a:xfrm>
        <a:prstGeom prst="roundRect">
          <a:avLst/>
        </a:prstGeom>
        <a:solidFill>
          <a:schemeClr val="accent2">
            <a:hueOff val="-2714380"/>
            <a:satOff val="8948"/>
            <a:lumOff val="9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Implementation</a:t>
          </a:r>
        </a:p>
      </dsp:txBody>
      <dsp:txXfrm>
        <a:off x="2533256" y="3615439"/>
        <a:ext cx="2254913" cy="1360846"/>
      </dsp:txXfrm>
    </dsp:sp>
    <dsp:sp modelId="{565FDCCB-2605-45A7-9F36-C77E51D2D294}">
      <dsp:nvSpPr>
        <dsp:cNvPr id="0" name=""/>
        <dsp:cNvSpPr/>
      </dsp:nvSpPr>
      <dsp:spPr>
        <a:xfrm>
          <a:off x="3419290" y="1218233"/>
          <a:ext cx="5202410" cy="5202410"/>
        </a:xfrm>
        <a:custGeom>
          <a:avLst/>
          <a:gdLst/>
          <a:ahLst/>
          <a:cxnLst/>
          <a:rect l="0" t="0" r="0" b="0"/>
          <a:pathLst>
            <a:path>
              <a:moveTo>
                <a:pt x="28724" y="2215703"/>
              </a:moveTo>
              <a:arcTo wR="2601205" hR="2601205" stAng="11311362" swAng="432603"/>
            </a:path>
          </a:pathLst>
        </a:custGeom>
        <a:noFill/>
        <a:ln w="9525" cap="flat" cmpd="sng" algn="ctr">
          <a:solidFill>
            <a:schemeClr val="accent2">
              <a:hueOff val="-2714380"/>
              <a:satOff val="8948"/>
              <a:lumOff val="9569"/>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B42F355-245A-4F48-B78E-AFFD2FED331C}">
      <dsp:nvSpPr>
        <dsp:cNvPr id="0" name=""/>
        <dsp:cNvSpPr/>
      </dsp:nvSpPr>
      <dsp:spPr>
        <a:xfrm>
          <a:off x="2537277" y="1455457"/>
          <a:ext cx="2379058" cy="1554605"/>
        </a:xfrm>
        <a:prstGeom prst="roundRect">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Evaluation</a:t>
          </a:r>
        </a:p>
      </dsp:txBody>
      <dsp:txXfrm>
        <a:off x="2613167" y="1531347"/>
        <a:ext cx="2227278" cy="1402825"/>
      </dsp:txXfrm>
    </dsp:sp>
    <dsp:sp modelId="{03DB3010-7189-4F05-87D0-3448A1223F17}">
      <dsp:nvSpPr>
        <dsp:cNvPr id="0" name=""/>
        <dsp:cNvSpPr/>
      </dsp:nvSpPr>
      <dsp:spPr>
        <a:xfrm>
          <a:off x="3449039" y="710914"/>
          <a:ext cx="5202410" cy="5202410"/>
        </a:xfrm>
        <a:custGeom>
          <a:avLst/>
          <a:gdLst/>
          <a:ahLst/>
          <a:cxnLst/>
          <a:rect l="0" t="0" r="0" b="0"/>
          <a:pathLst>
            <a:path>
              <a:moveTo>
                <a:pt x="897621" y="635481"/>
              </a:moveTo>
              <a:arcTo wR="2601205" hR="2601205" stAng="13745180" swAng="642177"/>
            </a:path>
          </a:pathLst>
        </a:custGeom>
        <a:noFill/>
        <a:ln w="9525" cap="flat" cmpd="sng" algn="ctr">
          <a:solidFill>
            <a:schemeClr val="accent2">
              <a:hueOff val="-3392975"/>
              <a:satOff val="11185"/>
              <a:lumOff val="11961"/>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C1119-2588-4404-A762-A40545C5FE0E}">
      <dsp:nvSpPr>
        <dsp:cNvPr id="0" name=""/>
        <dsp:cNvSpPr/>
      </dsp:nvSpPr>
      <dsp:spPr>
        <a:xfrm>
          <a:off x="3559" y="591837"/>
          <a:ext cx="3470195" cy="79864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90000"/>
            </a:lnSpc>
            <a:spcBef>
              <a:spcPct val="0"/>
            </a:spcBef>
            <a:spcAft>
              <a:spcPct val="35000"/>
            </a:spcAft>
            <a:buNone/>
          </a:pPr>
          <a:r>
            <a:rPr lang="en-US" sz="2200" kern="1200">
              <a:latin typeface="Calibri Light" panose="020F0302020204030204"/>
            </a:rPr>
            <a:t>Problem Identification – Step 1</a:t>
          </a:r>
          <a:endParaRPr lang="en-US" sz="2200" kern="1200"/>
        </a:p>
      </dsp:txBody>
      <dsp:txXfrm>
        <a:off x="3559" y="591837"/>
        <a:ext cx="3470195" cy="798642"/>
      </dsp:txXfrm>
    </dsp:sp>
    <dsp:sp modelId="{E58FAADA-8EF0-4529-896C-553354D8693E}">
      <dsp:nvSpPr>
        <dsp:cNvPr id="0" name=""/>
        <dsp:cNvSpPr/>
      </dsp:nvSpPr>
      <dsp:spPr>
        <a:xfrm>
          <a:off x="3559" y="1390479"/>
          <a:ext cx="3470195" cy="2944012"/>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What happened?</a:t>
          </a:r>
          <a:endParaRPr lang="en-US" sz="2200" kern="1200"/>
        </a:p>
        <a:p>
          <a:pPr marL="228600" lvl="1" indent="-228600" algn="l" defTabSz="977900">
            <a:lnSpc>
              <a:spcPct val="90000"/>
            </a:lnSpc>
            <a:spcBef>
              <a:spcPct val="0"/>
            </a:spcBef>
            <a:spcAft>
              <a:spcPct val="15000"/>
            </a:spcAft>
            <a:buChar char="•"/>
          </a:pPr>
          <a:r>
            <a:rPr lang="en-US" sz="2200" kern="1200">
              <a:latin typeface="Calibri Light" panose="020F0302020204030204"/>
            </a:rPr>
            <a:t>Where?</a:t>
          </a:r>
          <a:endParaRPr lang="en-US" sz="2200" kern="1200"/>
        </a:p>
        <a:p>
          <a:pPr marL="228600" lvl="1" indent="-228600" algn="l" defTabSz="977900">
            <a:lnSpc>
              <a:spcPct val="90000"/>
            </a:lnSpc>
            <a:spcBef>
              <a:spcPct val="0"/>
            </a:spcBef>
            <a:spcAft>
              <a:spcPct val="15000"/>
            </a:spcAft>
            <a:buChar char="•"/>
          </a:pPr>
          <a:r>
            <a:rPr lang="en-US" sz="2200" kern="1200">
              <a:latin typeface="Calibri Light" panose="020F0302020204030204"/>
            </a:rPr>
            <a:t>When?</a:t>
          </a:r>
          <a:endParaRPr lang="en-US" sz="2200" kern="1200"/>
        </a:p>
        <a:p>
          <a:pPr marL="228600" lvl="1" indent="-228600" algn="l" defTabSz="977900">
            <a:lnSpc>
              <a:spcPct val="90000"/>
            </a:lnSpc>
            <a:spcBef>
              <a:spcPct val="0"/>
            </a:spcBef>
            <a:spcAft>
              <a:spcPct val="15000"/>
            </a:spcAft>
            <a:buChar char="•"/>
          </a:pPr>
          <a:r>
            <a:rPr lang="en-US" sz="2200" kern="1200">
              <a:latin typeface="Calibri Light" panose="020F0302020204030204"/>
            </a:rPr>
            <a:t>Why?</a:t>
          </a:r>
          <a:endParaRPr lang="en-US" sz="2200" kern="1200"/>
        </a:p>
        <a:p>
          <a:pPr marL="228600" lvl="1" indent="-228600" algn="l" defTabSz="977900" rtl="0">
            <a:lnSpc>
              <a:spcPct val="90000"/>
            </a:lnSpc>
            <a:spcBef>
              <a:spcPct val="0"/>
            </a:spcBef>
            <a:spcAft>
              <a:spcPct val="15000"/>
            </a:spcAft>
            <a:buChar char="•"/>
          </a:pPr>
          <a:r>
            <a:rPr lang="en-US" sz="2200" kern="1200">
              <a:latin typeface="Calibri Light" panose="020F0302020204030204"/>
            </a:rPr>
            <a:t>How?</a:t>
          </a:r>
        </a:p>
        <a:p>
          <a:pPr marL="228600" lvl="1" indent="-228600" algn="l" defTabSz="977900">
            <a:lnSpc>
              <a:spcPct val="90000"/>
            </a:lnSpc>
            <a:spcBef>
              <a:spcPct val="0"/>
            </a:spcBef>
            <a:spcAft>
              <a:spcPct val="15000"/>
            </a:spcAft>
            <a:buChar char="•"/>
          </a:pPr>
          <a:r>
            <a:rPr lang="en-US" sz="2200" kern="1200" dirty="0">
              <a:latin typeface="Calibri Light" panose="020F0302020204030204"/>
            </a:rPr>
            <a:t>Who?</a:t>
          </a:r>
        </a:p>
      </dsp:txBody>
      <dsp:txXfrm>
        <a:off x="3559" y="1390479"/>
        <a:ext cx="3470195" cy="2944012"/>
      </dsp:txXfrm>
    </dsp:sp>
    <dsp:sp modelId="{9041C29D-0A17-490E-BAFC-FDA0E9793AC4}">
      <dsp:nvSpPr>
        <dsp:cNvPr id="0" name=""/>
        <dsp:cNvSpPr/>
      </dsp:nvSpPr>
      <dsp:spPr>
        <a:xfrm>
          <a:off x="3959582" y="591837"/>
          <a:ext cx="3470195" cy="798642"/>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90000"/>
            </a:lnSpc>
            <a:spcBef>
              <a:spcPct val="0"/>
            </a:spcBef>
            <a:spcAft>
              <a:spcPct val="35000"/>
            </a:spcAft>
            <a:buNone/>
          </a:pPr>
          <a:r>
            <a:rPr lang="en-US" sz="2200" kern="1200">
              <a:latin typeface="Calibri Light" panose="020F0302020204030204"/>
            </a:rPr>
            <a:t>Problem Analysis – Step 2</a:t>
          </a:r>
          <a:endParaRPr lang="en-US" sz="2200" kern="1200"/>
        </a:p>
      </dsp:txBody>
      <dsp:txXfrm>
        <a:off x="3959582" y="591837"/>
        <a:ext cx="3470195" cy="798642"/>
      </dsp:txXfrm>
    </dsp:sp>
    <dsp:sp modelId="{247C41FF-EB2A-406E-9A7C-B48C1DD11BEA}">
      <dsp:nvSpPr>
        <dsp:cNvPr id="0" name=""/>
        <dsp:cNvSpPr/>
      </dsp:nvSpPr>
      <dsp:spPr>
        <a:xfrm>
          <a:off x="3959582" y="1390479"/>
          <a:ext cx="3470195" cy="2944012"/>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Past practices</a:t>
          </a:r>
          <a:endParaRPr lang="en-US" sz="2200" kern="1200"/>
        </a:p>
        <a:p>
          <a:pPr marL="228600" lvl="1" indent="-228600" algn="l" defTabSz="977900" rtl="0">
            <a:lnSpc>
              <a:spcPct val="90000"/>
            </a:lnSpc>
            <a:spcBef>
              <a:spcPct val="0"/>
            </a:spcBef>
            <a:spcAft>
              <a:spcPct val="15000"/>
            </a:spcAft>
            <a:buChar char="•"/>
          </a:pPr>
          <a:r>
            <a:rPr lang="en-US" sz="2200" kern="1200">
              <a:latin typeface="Calibri Light" panose="020F0302020204030204"/>
            </a:rPr>
            <a:t>Contract/policy/handbook</a:t>
          </a:r>
          <a:endParaRPr lang="en-US" sz="2200" kern="1200"/>
        </a:p>
        <a:p>
          <a:pPr marL="228600" lvl="1" indent="-228600" algn="l" defTabSz="977900">
            <a:lnSpc>
              <a:spcPct val="90000"/>
            </a:lnSpc>
            <a:spcBef>
              <a:spcPct val="0"/>
            </a:spcBef>
            <a:spcAft>
              <a:spcPct val="15000"/>
            </a:spcAft>
            <a:buChar char="•"/>
          </a:pPr>
          <a:r>
            <a:rPr lang="en-US" sz="2200" kern="1200">
              <a:latin typeface="Calibri Light" panose="020F0302020204030204"/>
            </a:rPr>
            <a:t>Laws</a:t>
          </a:r>
          <a:endParaRPr lang="en-US" sz="2200" kern="1200"/>
        </a:p>
        <a:p>
          <a:pPr marL="228600" lvl="1" indent="-228600" algn="l" defTabSz="977900">
            <a:lnSpc>
              <a:spcPct val="90000"/>
            </a:lnSpc>
            <a:spcBef>
              <a:spcPct val="0"/>
            </a:spcBef>
            <a:spcAft>
              <a:spcPct val="15000"/>
            </a:spcAft>
            <a:buChar char="•"/>
          </a:pPr>
          <a:r>
            <a:rPr lang="en-US" sz="2200" kern="1200">
              <a:latin typeface="Calibri Light" panose="020F0302020204030204"/>
            </a:rPr>
            <a:t>Venting?</a:t>
          </a:r>
        </a:p>
      </dsp:txBody>
      <dsp:txXfrm>
        <a:off x="3959582" y="1390479"/>
        <a:ext cx="3470195" cy="2944012"/>
      </dsp:txXfrm>
    </dsp:sp>
    <dsp:sp modelId="{C5ADBAEE-7FCC-471D-9DAB-BBB4E781E691}">
      <dsp:nvSpPr>
        <dsp:cNvPr id="0" name=""/>
        <dsp:cNvSpPr/>
      </dsp:nvSpPr>
      <dsp:spPr>
        <a:xfrm>
          <a:off x="7915605" y="591837"/>
          <a:ext cx="3470195" cy="798642"/>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rtl="0">
            <a:lnSpc>
              <a:spcPct val="90000"/>
            </a:lnSpc>
            <a:spcBef>
              <a:spcPct val="0"/>
            </a:spcBef>
            <a:spcAft>
              <a:spcPct val="35000"/>
            </a:spcAft>
            <a:buNone/>
          </a:pPr>
          <a:r>
            <a:rPr lang="en-US" sz="2200" kern="1200">
              <a:latin typeface="Calibri Light" panose="020F0302020204030204"/>
            </a:rPr>
            <a:t>Brainstorm Possible Solutions– Step 3</a:t>
          </a:r>
          <a:endParaRPr lang="en-US" sz="2200" kern="1200"/>
        </a:p>
      </dsp:txBody>
      <dsp:txXfrm>
        <a:off x="7915605" y="591837"/>
        <a:ext cx="3470195" cy="798642"/>
      </dsp:txXfrm>
    </dsp:sp>
    <dsp:sp modelId="{A8201827-2493-4C2A-8527-61F5A1D4BFBE}">
      <dsp:nvSpPr>
        <dsp:cNvPr id="0" name=""/>
        <dsp:cNvSpPr/>
      </dsp:nvSpPr>
      <dsp:spPr>
        <a:xfrm>
          <a:off x="7915605" y="1390479"/>
          <a:ext cx="3470195" cy="2944012"/>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a:latin typeface="Calibri Light" panose="020F0302020204030204"/>
            </a:rPr>
            <a:t>Adversarial or collaborative?</a:t>
          </a:r>
          <a:endParaRPr lang="en-US" sz="2200" kern="1200"/>
        </a:p>
        <a:p>
          <a:pPr marL="228600" lvl="1" indent="-228600" algn="l" defTabSz="977900" rtl="0">
            <a:lnSpc>
              <a:spcPct val="90000"/>
            </a:lnSpc>
            <a:spcBef>
              <a:spcPct val="0"/>
            </a:spcBef>
            <a:spcAft>
              <a:spcPct val="15000"/>
            </a:spcAft>
            <a:buChar char="•"/>
          </a:pPr>
          <a:r>
            <a:rPr lang="en-US" sz="2200" kern="1200">
              <a:latin typeface="Calibri Light" panose="020F0302020204030204"/>
            </a:rPr>
            <a:t>Grievance remedies</a:t>
          </a:r>
          <a:endParaRPr lang="en-US" sz="2200" kern="1200"/>
        </a:p>
        <a:p>
          <a:pPr marL="228600" lvl="1" indent="-228600" algn="l" defTabSz="977900" rtl="0">
            <a:lnSpc>
              <a:spcPct val="90000"/>
            </a:lnSpc>
            <a:spcBef>
              <a:spcPct val="0"/>
            </a:spcBef>
            <a:spcAft>
              <a:spcPct val="15000"/>
            </a:spcAft>
            <a:buChar char="•"/>
          </a:pPr>
          <a:r>
            <a:rPr lang="en-US" sz="2200" kern="1200" dirty="0">
              <a:latin typeface="Calibri Light" panose="020F0302020204030204"/>
            </a:rPr>
            <a:t>Organizing remedies</a:t>
          </a:r>
        </a:p>
        <a:p>
          <a:pPr marL="228600" lvl="1" indent="-228600" algn="l" defTabSz="977900" rtl="0">
            <a:lnSpc>
              <a:spcPct val="90000"/>
            </a:lnSpc>
            <a:spcBef>
              <a:spcPct val="0"/>
            </a:spcBef>
            <a:spcAft>
              <a:spcPct val="15000"/>
            </a:spcAft>
            <a:buChar char="•"/>
          </a:pPr>
          <a:r>
            <a:rPr lang="en-US" sz="2200" kern="1200">
              <a:latin typeface="Calibri Light" panose="020F0302020204030204"/>
            </a:rPr>
            <a:t>Ways to solve the problem &amp; the cost/benefits associated with each</a:t>
          </a:r>
          <a:endParaRPr lang="en-US" sz="2200" kern="1200"/>
        </a:p>
      </dsp:txBody>
      <dsp:txXfrm>
        <a:off x="7915605" y="1390479"/>
        <a:ext cx="3470195" cy="29440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C1119-2588-4404-A762-A40545C5FE0E}">
      <dsp:nvSpPr>
        <dsp:cNvPr id="0" name=""/>
        <dsp:cNvSpPr/>
      </dsp:nvSpPr>
      <dsp:spPr>
        <a:xfrm>
          <a:off x="3559" y="316587"/>
          <a:ext cx="3470195" cy="988174"/>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a:t>Choose Solution and Actions – Step 4</a:t>
          </a:r>
        </a:p>
      </dsp:txBody>
      <dsp:txXfrm>
        <a:off x="3559" y="316587"/>
        <a:ext cx="3470195" cy="988174"/>
      </dsp:txXfrm>
    </dsp:sp>
    <dsp:sp modelId="{E58FAADA-8EF0-4529-896C-553354D8693E}">
      <dsp:nvSpPr>
        <dsp:cNvPr id="0" name=""/>
        <dsp:cNvSpPr/>
      </dsp:nvSpPr>
      <dsp:spPr>
        <a:xfrm>
          <a:off x="3559" y="1304762"/>
          <a:ext cx="3470195" cy="330498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b="0" kern="1200"/>
            <a:t>Member needs</a:t>
          </a:r>
        </a:p>
        <a:p>
          <a:pPr marL="285750" lvl="1" indent="-285750" algn="l" defTabSz="1244600">
            <a:lnSpc>
              <a:spcPct val="90000"/>
            </a:lnSpc>
            <a:spcBef>
              <a:spcPct val="0"/>
            </a:spcBef>
            <a:spcAft>
              <a:spcPct val="15000"/>
            </a:spcAft>
            <a:buChar char="•"/>
          </a:pPr>
          <a:r>
            <a:rPr lang="en-US" sz="2800" b="0" kern="1200"/>
            <a:t>Association needs/procedures</a:t>
          </a:r>
        </a:p>
        <a:p>
          <a:pPr marL="285750" lvl="1" indent="-285750" algn="l" defTabSz="1244600">
            <a:lnSpc>
              <a:spcPct val="90000"/>
            </a:lnSpc>
            <a:spcBef>
              <a:spcPct val="0"/>
            </a:spcBef>
            <a:spcAft>
              <a:spcPct val="15000"/>
            </a:spcAft>
            <a:buChar char="•"/>
          </a:pPr>
          <a:r>
            <a:rPr lang="en-US" sz="2800" b="0" kern="1200"/>
            <a:t>District needs</a:t>
          </a:r>
        </a:p>
        <a:p>
          <a:pPr marL="285750" lvl="1" indent="-285750" algn="l" defTabSz="1244600">
            <a:lnSpc>
              <a:spcPct val="90000"/>
            </a:lnSpc>
            <a:spcBef>
              <a:spcPct val="0"/>
            </a:spcBef>
            <a:spcAft>
              <a:spcPct val="15000"/>
            </a:spcAft>
            <a:buChar char="•"/>
          </a:pPr>
          <a:r>
            <a:rPr lang="en-US" sz="2800" b="0" kern="1200"/>
            <a:t>Resources</a:t>
          </a:r>
        </a:p>
        <a:p>
          <a:pPr marL="285750" lvl="1" indent="-285750" algn="l" defTabSz="1244600" rtl="0">
            <a:lnSpc>
              <a:spcPct val="90000"/>
            </a:lnSpc>
            <a:spcBef>
              <a:spcPct val="0"/>
            </a:spcBef>
            <a:spcAft>
              <a:spcPct val="15000"/>
            </a:spcAft>
            <a:buChar char="•"/>
          </a:pPr>
          <a:r>
            <a:rPr lang="en-US" sz="2800" b="0" kern="1200">
              <a:latin typeface="Calibri Light" panose="020F0302020204030204"/>
            </a:rPr>
            <a:t>What's your remedy</a:t>
          </a:r>
        </a:p>
      </dsp:txBody>
      <dsp:txXfrm>
        <a:off x="3559" y="1304762"/>
        <a:ext cx="3470195" cy="3304980"/>
      </dsp:txXfrm>
    </dsp:sp>
    <dsp:sp modelId="{9041C29D-0A17-490E-BAFC-FDA0E9793AC4}">
      <dsp:nvSpPr>
        <dsp:cNvPr id="0" name=""/>
        <dsp:cNvSpPr/>
      </dsp:nvSpPr>
      <dsp:spPr>
        <a:xfrm>
          <a:off x="3959582" y="316587"/>
          <a:ext cx="3470195" cy="988174"/>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a:t>Implementation – Step 5</a:t>
          </a:r>
        </a:p>
      </dsp:txBody>
      <dsp:txXfrm>
        <a:off x="3959582" y="316587"/>
        <a:ext cx="3470195" cy="988174"/>
      </dsp:txXfrm>
    </dsp:sp>
    <dsp:sp modelId="{247C41FF-EB2A-406E-9A7C-B48C1DD11BEA}">
      <dsp:nvSpPr>
        <dsp:cNvPr id="0" name=""/>
        <dsp:cNvSpPr/>
      </dsp:nvSpPr>
      <dsp:spPr>
        <a:xfrm>
          <a:off x="3959582" y="1304762"/>
          <a:ext cx="3470195" cy="3304980"/>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a:t>Who does what?</a:t>
          </a:r>
        </a:p>
        <a:p>
          <a:pPr marL="285750" lvl="1" indent="-285750" algn="l" defTabSz="1244600">
            <a:lnSpc>
              <a:spcPct val="90000"/>
            </a:lnSpc>
            <a:spcBef>
              <a:spcPct val="0"/>
            </a:spcBef>
            <a:spcAft>
              <a:spcPct val="15000"/>
            </a:spcAft>
            <a:buChar char="•"/>
          </a:pPr>
          <a:r>
            <a:rPr lang="en-US" sz="2800" kern="1200"/>
            <a:t>When?</a:t>
          </a:r>
        </a:p>
        <a:p>
          <a:pPr marL="285750" lvl="1" indent="-285750" algn="l" defTabSz="1244600">
            <a:lnSpc>
              <a:spcPct val="90000"/>
            </a:lnSpc>
            <a:spcBef>
              <a:spcPct val="0"/>
            </a:spcBef>
            <a:spcAft>
              <a:spcPct val="15000"/>
            </a:spcAft>
            <a:buChar char="•"/>
          </a:pPr>
          <a:r>
            <a:rPr lang="en-US" sz="2800" kern="1200"/>
            <a:t>Where?</a:t>
          </a:r>
        </a:p>
      </dsp:txBody>
      <dsp:txXfrm>
        <a:off x="3959582" y="1304762"/>
        <a:ext cx="3470195" cy="3304980"/>
      </dsp:txXfrm>
    </dsp:sp>
    <dsp:sp modelId="{C5ADBAEE-7FCC-471D-9DAB-BBB4E781E691}">
      <dsp:nvSpPr>
        <dsp:cNvPr id="0" name=""/>
        <dsp:cNvSpPr/>
      </dsp:nvSpPr>
      <dsp:spPr>
        <a:xfrm>
          <a:off x="7915605" y="316587"/>
          <a:ext cx="3470195" cy="988174"/>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a:t>Evaluation – Step 6</a:t>
          </a:r>
        </a:p>
      </dsp:txBody>
      <dsp:txXfrm>
        <a:off x="7915605" y="316587"/>
        <a:ext cx="3470195" cy="988174"/>
      </dsp:txXfrm>
    </dsp:sp>
    <dsp:sp modelId="{A8201827-2493-4C2A-8527-61F5A1D4BFBE}">
      <dsp:nvSpPr>
        <dsp:cNvPr id="0" name=""/>
        <dsp:cNvSpPr/>
      </dsp:nvSpPr>
      <dsp:spPr>
        <a:xfrm>
          <a:off x="7915605" y="1304762"/>
          <a:ext cx="3470195" cy="3304980"/>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a:t>What happened?</a:t>
          </a:r>
        </a:p>
        <a:p>
          <a:pPr marL="285750" lvl="1" indent="-285750" algn="l" defTabSz="1244600">
            <a:lnSpc>
              <a:spcPct val="90000"/>
            </a:lnSpc>
            <a:spcBef>
              <a:spcPct val="0"/>
            </a:spcBef>
            <a:spcAft>
              <a:spcPct val="15000"/>
            </a:spcAft>
            <a:buChar char="•"/>
          </a:pPr>
          <a:r>
            <a:rPr lang="en-US" sz="2800" kern="1200"/>
            <a:t>Did it work?</a:t>
          </a:r>
        </a:p>
        <a:p>
          <a:pPr marL="285750" lvl="1" indent="-285750" algn="l" defTabSz="1244600">
            <a:lnSpc>
              <a:spcPct val="90000"/>
            </a:lnSpc>
            <a:spcBef>
              <a:spcPct val="0"/>
            </a:spcBef>
            <a:spcAft>
              <a:spcPct val="15000"/>
            </a:spcAft>
            <a:buChar char="•"/>
          </a:pPr>
          <a:r>
            <a:rPr lang="en-US" sz="2800" kern="1200"/>
            <a:t>Feedback? </a:t>
          </a:r>
        </a:p>
      </dsp:txBody>
      <dsp:txXfrm>
        <a:off x="7915605" y="1304762"/>
        <a:ext cx="3470195" cy="33049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8802C0-223D-46F8-AE85-3B1970FE912F}">
      <dsp:nvSpPr>
        <dsp:cNvPr id="0" name=""/>
        <dsp:cNvSpPr/>
      </dsp:nvSpPr>
      <dsp:spPr>
        <a:xfrm>
          <a:off x="3298" y="913715"/>
          <a:ext cx="2616438" cy="156986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Not handling emotions first.</a:t>
          </a:r>
        </a:p>
      </dsp:txBody>
      <dsp:txXfrm>
        <a:off x="3298" y="913715"/>
        <a:ext cx="2616438" cy="1569862"/>
      </dsp:txXfrm>
    </dsp:sp>
    <dsp:sp modelId="{406910D5-4792-4C83-B72E-BBE8B1799170}">
      <dsp:nvSpPr>
        <dsp:cNvPr id="0" name=""/>
        <dsp:cNvSpPr/>
      </dsp:nvSpPr>
      <dsp:spPr>
        <a:xfrm>
          <a:off x="2881379" y="913715"/>
          <a:ext cx="2616438" cy="156986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Failing to identify hidden agendas.</a:t>
          </a:r>
        </a:p>
      </dsp:txBody>
      <dsp:txXfrm>
        <a:off x="2881379" y="913715"/>
        <a:ext cx="2616438" cy="1569862"/>
      </dsp:txXfrm>
    </dsp:sp>
    <dsp:sp modelId="{95D1B763-9DF9-455B-AB6C-90359089A605}">
      <dsp:nvSpPr>
        <dsp:cNvPr id="0" name=""/>
        <dsp:cNvSpPr/>
      </dsp:nvSpPr>
      <dsp:spPr>
        <a:xfrm>
          <a:off x="5759461" y="913715"/>
          <a:ext cx="2616438" cy="1569862"/>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Not defining the problem/clarifying  the issues.</a:t>
          </a:r>
        </a:p>
      </dsp:txBody>
      <dsp:txXfrm>
        <a:off x="5759461" y="913715"/>
        <a:ext cx="2616438" cy="1569862"/>
      </dsp:txXfrm>
    </dsp:sp>
    <dsp:sp modelId="{F72A84AA-560E-49F8-B165-DDD06855D298}">
      <dsp:nvSpPr>
        <dsp:cNvPr id="0" name=""/>
        <dsp:cNvSpPr/>
      </dsp:nvSpPr>
      <dsp:spPr>
        <a:xfrm>
          <a:off x="8637543" y="913715"/>
          <a:ext cx="2616438" cy="1569862"/>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Insufficient or disrupted brain-storming.</a:t>
          </a:r>
        </a:p>
      </dsp:txBody>
      <dsp:txXfrm>
        <a:off x="8637543" y="913715"/>
        <a:ext cx="2616438" cy="1569862"/>
      </dsp:txXfrm>
    </dsp:sp>
    <dsp:sp modelId="{17E309F7-1A2D-432F-88E5-1CEB8A939953}">
      <dsp:nvSpPr>
        <dsp:cNvPr id="0" name=""/>
        <dsp:cNvSpPr/>
      </dsp:nvSpPr>
      <dsp:spPr>
        <a:xfrm>
          <a:off x="1442339" y="2745221"/>
          <a:ext cx="2616438" cy="1569862"/>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Fear of or over-dependence on Grievance/Formal Complaint</a:t>
          </a:r>
        </a:p>
      </dsp:txBody>
      <dsp:txXfrm>
        <a:off x="1442339" y="2745221"/>
        <a:ext cx="2616438" cy="1569862"/>
      </dsp:txXfrm>
    </dsp:sp>
    <dsp:sp modelId="{4C21E56A-BF12-4919-9C6C-BA4D84BF42F4}">
      <dsp:nvSpPr>
        <dsp:cNvPr id="0" name=""/>
        <dsp:cNvSpPr/>
      </dsp:nvSpPr>
      <dsp:spPr>
        <a:xfrm>
          <a:off x="4320420" y="2745221"/>
          <a:ext cx="2616438" cy="156986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Lack of follow-up.</a:t>
          </a:r>
        </a:p>
      </dsp:txBody>
      <dsp:txXfrm>
        <a:off x="4320420" y="2745221"/>
        <a:ext cx="2616438" cy="1569862"/>
      </dsp:txXfrm>
    </dsp:sp>
    <dsp:sp modelId="{255992C6-4EF5-4494-AC2A-487210C6B825}">
      <dsp:nvSpPr>
        <dsp:cNvPr id="0" name=""/>
        <dsp:cNvSpPr/>
      </dsp:nvSpPr>
      <dsp:spPr>
        <a:xfrm>
          <a:off x="7198502" y="2745221"/>
          <a:ext cx="2616438" cy="156986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Not engaging members /building leaders throughout the process</a:t>
          </a:r>
        </a:p>
      </dsp:txBody>
      <dsp:txXfrm>
        <a:off x="7198502" y="2745221"/>
        <a:ext cx="2616438" cy="156986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73697E-F444-4C5D-8979-E9B31D31D14B}" type="datetimeFigureOut">
              <a:rPr lang="en-US" smtClean="0"/>
              <a:t>4/29/2024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9304CD-B586-4D92-95DF-4D6850CAF7A7}" type="slidenum">
              <a:rPr lang="en-US" smtClean="0"/>
              <a:t>‹#›</a:t>
            </a:fld>
            <a:endParaRPr lang="en-US"/>
          </a:p>
        </p:txBody>
      </p:sp>
    </p:spTree>
    <p:extLst>
      <p:ext uri="{BB962C8B-B14F-4D97-AF65-F5344CB8AC3E}">
        <p14:creationId xmlns:p14="http://schemas.microsoft.com/office/powerpoint/2010/main" val="16498034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4/29/2024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08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dirty="0">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2</a:t>
            </a:fld>
            <a:endParaRPr lang="en-US"/>
          </a:p>
        </p:txBody>
      </p:sp>
    </p:spTree>
    <p:extLst>
      <p:ext uri="{BB962C8B-B14F-4D97-AF65-F5344CB8AC3E}">
        <p14:creationId xmlns:p14="http://schemas.microsoft.com/office/powerpoint/2010/main" val="146820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5 minutes</a:t>
            </a:r>
          </a:p>
          <a:p>
            <a:r>
              <a:rPr lang="en-US" dirty="0">
                <a:cs typeface="Calibri"/>
              </a:rPr>
              <a:t>Chad</a:t>
            </a:r>
          </a:p>
          <a:p>
            <a:endParaRPr lang="en-US" dirty="0">
              <a:cs typeface="Calibri"/>
            </a:endParaRPr>
          </a:p>
          <a:p>
            <a:pPr marL="171450" indent="-171450">
              <a:buFont typeface="Arial"/>
              <a:buChar char="•"/>
            </a:pPr>
            <a:r>
              <a:rPr lang="en-US" dirty="0">
                <a:cs typeface="Calibri"/>
              </a:rPr>
              <a:t>Ask participants to rename themselves with Name/pronouns/state</a:t>
            </a:r>
            <a:endParaRPr lang="en-US" dirty="0">
              <a:ea typeface="Calibri"/>
              <a:cs typeface="Calibri"/>
            </a:endParaRPr>
          </a:p>
          <a:p>
            <a:pPr marL="171450" indent="-171450">
              <a:buFont typeface="Arial"/>
              <a:buChar char="•"/>
            </a:pPr>
            <a:endParaRPr lang="en-US" dirty="0">
              <a:cs typeface="Calibri"/>
            </a:endParaRPr>
          </a:p>
          <a:p>
            <a:pPr marL="171450" indent="-171450">
              <a:buFont typeface="Arial"/>
              <a:buChar char="•"/>
            </a:pPr>
            <a:r>
              <a:rPr lang="en-US" dirty="0">
                <a:cs typeface="Calibri"/>
              </a:rPr>
              <a:t>Get to know you activity</a:t>
            </a:r>
            <a:endParaRPr lang="en-US" dirty="0">
              <a:ea typeface="Calibri"/>
              <a:cs typeface="Calibri"/>
            </a:endParaRPr>
          </a:p>
          <a:p>
            <a:pPr lvl="1" indent="-171450">
              <a:buFont typeface="Arial"/>
              <a:buChar char="•"/>
            </a:pPr>
            <a:r>
              <a:rPr lang="en-US" dirty="0">
                <a:cs typeface="Calibri"/>
              </a:rPr>
              <a:t>Participants will use poll feature to determine participant comfort level with computers (1-strong, 2-knows it exists but only use when required, 3-"where is the on button?")</a:t>
            </a:r>
            <a:endParaRPr lang="en-US" dirty="0">
              <a:ea typeface="Calibri"/>
              <a:cs typeface="Calibri"/>
            </a:endParaRPr>
          </a:p>
          <a:p>
            <a:pPr lvl="1" indent="-171450">
              <a:buFont typeface="Arial"/>
              <a:buChar char="•"/>
            </a:pPr>
            <a:r>
              <a:rPr lang="en-US" dirty="0"/>
              <a:t>Participants will use poll feature to determine participant comfort level with Excel(1-strong, 2-knows it exists but only use when required, 3-"where is the on button?")</a:t>
            </a:r>
            <a:endParaRPr lang="en-US" dirty="0">
              <a:cs typeface="Calibri"/>
            </a:endParaRPr>
          </a:p>
          <a:p>
            <a:pPr lvl="1" indent="-171450">
              <a:buFont typeface="Arial"/>
              <a:buChar char="•"/>
            </a:pPr>
            <a:r>
              <a:rPr lang="en-US" dirty="0">
                <a:cs typeface="Calibri"/>
              </a:rPr>
              <a:t>Participants will use their Raise Hand feature to answer the following questions</a:t>
            </a:r>
            <a:endParaRPr lang="en-US" dirty="0">
              <a:ea typeface="Calibri"/>
              <a:cs typeface="Calibri"/>
            </a:endParaRPr>
          </a:p>
          <a:p>
            <a:pPr lvl="2" indent="-171450">
              <a:buFont typeface="Arial"/>
              <a:buChar char="•"/>
            </a:pPr>
            <a:r>
              <a:rPr lang="en-US" dirty="0">
                <a:cs typeface="Calibri"/>
              </a:rPr>
              <a:t>Collective bargaining state</a:t>
            </a:r>
            <a:endParaRPr lang="en-US" dirty="0">
              <a:ea typeface="Calibri"/>
              <a:cs typeface="Calibri"/>
            </a:endParaRPr>
          </a:p>
          <a:p>
            <a:pPr lvl="2" indent="-171450">
              <a:buFont typeface="Arial"/>
              <a:buChar char="•"/>
            </a:pPr>
            <a:r>
              <a:rPr lang="en-US" dirty="0">
                <a:cs typeface="Calibri"/>
              </a:rPr>
              <a:t>Represent multiple locals</a:t>
            </a:r>
            <a:endParaRPr lang="en-US" dirty="0">
              <a:ea typeface="Calibri"/>
              <a:cs typeface="Calibri"/>
            </a:endParaRPr>
          </a:p>
          <a:p>
            <a:pPr lvl="2" indent="-171450">
              <a:buFont typeface="Arial"/>
              <a:buChar char="•"/>
            </a:pPr>
            <a:r>
              <a:rPr lang="en-US" dirty="0">
                <a:cs typeface="Calibri"/>
              </a:rPr>
              <a:t>Headquarters staff</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3</a:t>
            </a:fld>
            <a:endParaRPr lang="en-US"/>
          </a:p>
        </p:txBody>
      </p:sp>
    </p:spTree>
    <p:extLst>
      <p:ext uri="{BB962C8B-B14F-4D97-AF65-F5344CB8AC3E}">
        <p14:creationId xmlns:p14="http://schemas.microsoft.com/office/powerpoint/2010/main" val="1079087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468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dirty="0">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5</a:t>
            </a:fld>
            <a:endParaRPr lang="en-US"/>
          </a:p>
        </p:txBody>
      </p:sp>
    </p:spTree>
    <p:extLst>
      <p:ext uri="{BB962C8B-B14F-4D97-AF65-F5344CB8AC3E}">
        <p14:creationId xmlns:p14="http://schemas.microsoft.com/office/powerpoint/2010/main" val="175043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August</a:t>
            </a:r>
          </a:p>
        </p:txBody>
      </p:sp>
      <p:sp>
        <p:nvSpPr>
          <p:cNvPr id="4" name="Slide Number Placeholder 3"/>
          <p:cNvSpPr>
            <a:spLocks noGrp="1"/>
          </p:cNvSpPr>
          <p:nvPr>
            <p:ph type="sldNum" sz="quarter" idx="5"/>
          </p:nvPr>
        </p:nvSpPr>
        <p:spPr/>
        <p:txBody>
          <a:bodyPr/>
          <a:lstStyle/>
          <a:p>
            <a:fld id="{599A6B18-3A16-4671-A051-A19FA1E27CDA}" type="slidenum">
              <a:rPr lang="en-US" smtClean="0"/>
              <a:t>6</a:t>
            </a:fld>
            <a:endParaRPr lang="en-US"/>
          </a:p>
        </p:txBody>
      </p:sp>
    </p:spTree>
    <p:extLst>
      <p:ext uri="{BB962C8B-B14F-4D97-AF65-F5344CB8AC3E}">
        <p14:creationId xmlns:p14="http://schemas.microsoft.com/office/powerpoint/2010/main" val="3502575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August</a:t>
            </a:r>
          </a:p>
        </p:txBody>
      </p:sp>
      <p:sp>
        <p:nvSpPr>
          <p:cNvPr id="4" name="Slide Number Placeholder 3"/>
          <p:cNvSpPr>
            <a:spLocks noGrp="1"/>
          </p:cNvSpPr>
          <p:nvPr>
            <p:ph type="sldNum" sz="quarter" idx="5"/>
          </p:nvPr>
        </p:nvSpPr>
        <p:spPr/>
        <p:txBody>
          <a:bodyPr/>
          <a:lstStyle/>
          <a:p>
            <a:fld id="{599A6B18-3A16-4671-A051-A19FA1E27CDA}" type="slidenum">
              <a:rPr lang="en-US" smtClean="0"/>
              <a:t>7</a:t>
            </a:fld>
            <a:endParaRPr lang="en-US"/>
          </a:p>
        </p:txBody>
      </p:sp>
    </p:spTree>
    <p:extLst>
      <p:ext uri="{BB962C8B-B14F-4D97-AF65-F5344CB8AC3E}">
        <p14:creationId xmlns:p14="http://schemas.microsoft.com/office/powerpoint/2010/main" val="3711586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August</a:t>
            </a:r>
          </a:p>
        </p:txBody>
      </p:sp>
      <p:sp>
        <p:nvSpPr>
          <p:cNvPr id="4" name="Slide Number Placeholder 3"/>
          <p:cNvSpPr>
            <a:spLocks noGrp="1"/>
          </p:cNvSpPr>
          <p:nvPr>
            <p:ph type="sldNum" sz="quarter" idx="5"/>
          </p:nvPr>
        </p:nvSpPr>
        <p:spPr/>
        <p:txBody>
          <a:bodyPr/>
          <a:lstStyle/>
          <a:p>
            <a:fld id="{599A6B18-3A16-4671-A051-A19FA1E27CDA}" type="slidenum">
              <a:rPr lang="en-US" smtClean="0"/>
              <a:t>8</a:t>
            </a:fld>
            <a:endParaRPr lang="en-US"/>
          </a:p>
        </p:txBody>
      </p:sp>
    </p:spTree>
    <p:extLst>
      <p:ext uri="{BB962C8B-B14F-4D97-AF65-F5344CB8AC3E}">
        <p14:creationId xmlns:p14="http://schemas.microsoft.com/office/powerpoint/2010/main" val="1891620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August</a:t>
            </a:r>
          </a:p>
        </p:txBody>
      </p:sp>
      <p:sp>
        <p:nvSpPr>
          <p:cNvPr id="4" name="Slide Number Placeholder 3"/>
          <p:cNvSpPr>
            <a:spLocks noGrp="1"/>
          </p:cNvSpPr>
          <p:nvPr>
            <p:ph type="sldNum" sz="quarter" idx="5"/>
          </p:nvPr>
        </p:nvSpPr>
        <p:spPr/>
        <p:txBody>
          <a:bodyPr/>
          <a:lstStyle/>
          <a:p>
            <a:fld id="{599A6B18-3A16-4671-A051-A19FA1E27CDA}" type="slidenum">
              <a:rPr lang="en-US" smtClean="0"/>
              <a:t>9</a:t>
            </a:fld>
            <a:endParaRPr lang="en-US"/>
          </a:p>
        </p:txBody>
      </p:sp>
    </p:spTree>
    <p:extLst>
      <p:ext uri="{BB962C8B-B14F-4D97-AF65-F5344CB8AC3E}">
        <p14:creationId xmlns:p14="http://schemas.microsoft.com/office/powerpoint/2010/main" val="102407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August</a:t>
            </a:r>
          </a:p>
        </p:txBody>
      </p:sp>
      <p:sp>
        <p:nvSpPr>
          <p:cNvPr id="4" name="Slide Number Placeholder 3"/>
          <p:cNvSpPr>
            <a:spLocks noGrp="1"/>
          </p:cNvSpPr>
          <p:nvPr>
            <p:ph type="sldNum" sz="quarter" idx="5"/>
          </p:nvPr>
        </p:nvSpPr>
        <p:spPr/>
        <p:txBody>
          <a:bodyPr/>
          <a:lstStyle/>
          <a:p>
            <a:fld id="{599A6B18-3A16-4671-A051-A19FA1E27CDA}" type="slidenum">
              <a:rPr lang="en-US" smtClean="0"/>
              <a:t>10</a:t>
            </a:fld>
            <a:endParaRPr lang="en-US"/>
          </a:p>
        </p:txBody>
      </p:sp>
    </p:spTree>
    <p:extLst>
      <p:ext uri="{BB962C8B-B14F-4D97-AF65-F5344CB8AC3E}">
        <p14:creationId xmlns:p14="http://schemas.microsoft.com/office/powerpoint/2010/main" val="2440314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August</a:t>
            </a:r>
          </a:p>
        </p:txBody>
      </p:sp>
      <p:sp>
        <p:nvSpPr>
          <p:cNvPr id="4" name="Slide Number Placeholder 3"/>
          <p:cNvSpPr>
            <a:spLocks noGrp="1"/>
          </p:cNvSpPr>
          <p:nvPr>
            <p:ph type="sldNum" sz="quarter" idx="5"/>
          </p:nvPr>
        </p:nvSpPr>
        <p:spPr/>
        <p:txBody>
          <a:bodyPr/>
          <a:lstStyle/>
          <a:p>
            <a:fld id="{599A6B18-3A16-4671-A051-A19FA1E27CDA}" type="slidenum">
              <a:rPr lang="en-US" smtClean="0"/>
              <a:t>11</a:t>
            </a:fld>
            <a:endParaRPr lang="en-US"/>
          </a:p>
        </p:txBody>
      </p:sp>
    </p:spTree>
    <p:extLst>
      <p:ext uri="{BB962C8B-B14F-4D97-AF65-F5344CB8AC3E}">
        <p14:creationId xmlns:p14="http://schemas.microsoft.com/office/powerpoint/2010/main" val="2175612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August</a:t>
            </a:r>
            <a:endParaRPr lang="en-US" dirty="0"/>
          </a:p>
        </p:txBody>
      </p:sp>
      <p:sp>
        <p:nvSpPr>
          <p:cNvPr id="4" name="Slide Number Placeholder 3"/>
          <p:cNvSpPr>
            <a:spLocks noGrp="1"/>
          </p:cNvSpPr>
          <p:nvPr>
            <p:ph type="sldNum" sz="quarter" idx="10"/>
          </p:nvPr>
        </p:nvSpPr>
        <p:spPr/>
        <p:txBody>
          <a:bodyPr/>
          <a:lstStyle/>
          <a:p>
            <a:fld id="{599A6B18-3A16-4671-A051-A19FA1E27CDA}" type="slidenum">
              <a:rPr lang="en-US" smtClean="0"/>
              <a:t>12</a:t>
            </a:fld>
            <a:endParaRPr lang="en-US"/>
          </a:p>
        </p:txBody>
      </p:sp>
    </p:spTree>
    <p:extLst>
      <p:ext uri="{BB962C8B-B14F-4D97-AF65-F5344CB8AC3E}">
        <p14:creationId xmlns:p14="http://schemas.microsoft.com/office/powerpoint/2010/main" val="2724922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August</a:t>
            </a:r>
          </a:p>
        </p:txBody>
      </p:sp>
      <p:sp>
        <p:nvSpPr>
          <p:cNvPr id="4" name="Slide Number Placeholder 3"/>
          <p:cNvSpPr>
            <a:spLocks noGrp="1"/>
          </p:cNvSpPr>
          <p:nvPr>
            <p:ph type="sldNum" sz="quarter" idx="5"/>
          </p:nvPr>
        </p:nvSpPr>
        <p:spPr/>
        <p:txBody>
          <a:bodyPr/>
          <a:lstStyle/>
          <a:p>
            <a:fld id="{599A6B18-3A16-4671-A051-A19FA1E27CDA}" type="slidenum">
              <a:rPr lang="en-US" smtClean="0"/>
              <a:t>13</a:t>
            </a:fld>
            <a:endParaRPr lang="en-US"/>
          </a:p>
        </p:txBody>
      </p:sp>
    </p:spTree>
    <p:extLst>
      <p:ext uri="{BB962C8B-B14F-4D97-AF65-F5344CB8AC3E}">
        <p14:creationId xmlns:p14="http://schemas.microsoft.com/office/powerpoint/2010/main" val="774502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August</a:t>
            </a:r>
            <a:endParaRPr lang="en-US" dirty="0"/>
          </a:p>
        </p:txBody>
      </p:sp>
      <p:sp>
        <p:nvSpPr>
          <p:cNvPr id="4" name="Slide Number Placeholder 3"/>
          <p:cNvSpPr>
            <a:spLocks noGrp="1"/>
          </p:cNvSpPr>
          <p:nvPr>
            <p:ph type="sldNum" sz="quarter" idx="10"/>
          </p:nvPr>
        </p:nvSpPr>
        <p:spPr/>
        <p:txBody>
          <a:bodyPr/>
          <a:lstStyle/>
          <a:p>
            <a:fld id="{599A6B18-3A16-4671-A051-A19FA1E27CDA}" type="slidenum">
              <a:rPr lang="en-US" smtClean="0"/>
              <a:t>14</a:t>
            </a:fld>
            <a:endParaRPr lang="en-US"/>
          </a:p>
        </p:txBody>
      </p:sp>
    </p:spTree>
    <p:extLst>
      <p:ext uri="{BB962C8B-B14F-4D97-AF65-F5344CB8AC3E}">
        <p14:creationId xmlns:p14="http://schemas.microsoft.com/office/powerpoint/2010/main" val="3268661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p:txBody>
      </p:sp>
      <p:sp>
        <p:nvSpPr>
          <p:cNvPr id="4" name="Slide Number Placeholder 3"/>
          <p:cNvSpPr>
            <a:spLocks noGrp="1"/>
          </p:cNvSpPr>
          <p:nvPr>
            <p:ph type="sldNum" sz="quarter" idx="5"/>
          </p:nvPr>
        </p:nvSpPr>
        <p:spPr/>
        <p:txBody>
          <a:bodyPr/>
          <a:lstStyle/>
          <a:p>
            <a:fld id="{599A6B18-3A16-4671-A051-A19FA1E27CDA}" type="slidenum">
              <a:rPr lang="en-US" smtClean="0"/>
              <a:t>15</a:t>
            </a:fld>
            <a:endParaRPr lang="en-US"/>
          </a:p>
        </p:txBody>
      </p:sp>
    </p:spTree>
    <p:extLst>
      <p:ext uri="{BB962C8B-B14F-4D97-AF65-F5344CB8AC3E}">
        <p14:creationId xmlns:p14="http://schemas.microsoft.com/office/powerpoint/2010/main" val="2338604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p:txBody>
      </p:sp>
      <p:sp>
        <p:nvSpPr>
          <p:cNvPr id="4" name="Slide Number Placeholder 3"/>
          <p:cNvSpPr>
            <a:spLocks noGrp="1"/>
          </p:cNvSpPr>
          <p:nvPr>
            <p:ph type="sldNum" sz="quarter" idx="5"/>
          </p:nvPr>
        </p:nvSpPr>
        <p:spPr/>
        <p:txBody>
          <a:bodyPr/>
          <a:lstStyle/>
          <a:p>
            <a:fld id="{599A6B18-3A16-4671-A051-A19FA1E27CDA}" type="slidenum">
              <a:rPr lang="en-US" smtClean="0"/>
              <a:t>16</a:t>
            </a:fld>
            <a:endParaRPr lang="en-US"/>
          </a:p>
        </p:txBody>
      </p:sp>
    </p:spTree>
    <p:extLst>
      <p:ext uri="{BB962C8B-B14F-4D97-AF65-F5344CB8AC3E}">
        <p14:creationId xmlns:p14="http://schemas.microsoft.com/office/powerpoint/2010/main" val="3087733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07827-9309-3F08-E88D-3035D2DDB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3F3A92-4146-8EDB-6EC3-260A6BCEAF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A17259-7DD5-50D3-E980-4417C835ACF1}"/>
              </a:ext>
            </a:extLst>
          </p:cNvPr>
          <p:cNvSpPr>
            <a:spLocks noGrp="1"/>
          </p:cNvSpPr>
          <p:nvPr>
            <p:ph type="body" idx="1"/>
          </p:nvPr>
        </p:nvSpPr>
        <p:spPr/>
        <p:txBody>
          <a:bodyPr/>
          <a:lstStyle/>
          <a:p>
            <a:r>
              <a:rPr lang="en-US" dirty="0">
                <a:cs typeface="Calibri"/>
              </a:rPr>
              <a:t>Chad</a:t>
            </a:r>
          </a:p>
        </p:txBody>
      </p:sp>
      <p:sp>
        <p:nvSpPr>
          <p:cNvPr id="4" name="Slide Number Placeholder 3">
            <a:extLst>
              <a:ext uri="{FF2B5EF4-FFF2-40B4-BE49-F238E27FC236}">
                <a16:creationId xmlns:a16="http://schemas.microsoft.com/office/drawing/2014/main" id="{375B3F4F-DB19-9599-9662-00953907BB0C}"/>
              </a:ext>
            </a:extLst>
          </p:cNvPr>
          <p:cNvSpPr>
            <a:spLocks noGrp="1"/>
          </p:cNvSpPr>
          <p:nvPr>
            <p:ph type="sldNum" sz="quarter" idx="10"/>
          </p:nvPr>
        </p:nvSpPr>
        <p:spPr/>
        <p:txBody>
          <a:bodyPr/>
          <a:lstStyle/>
          <a:p>
            <a:fld id="{C148C6EF-A757-44C3-AF24-D5745579B971}" type="slidenum">
              <a:rPr lang="en-US" smtClean="0"/>
              <a:t>17</a:t>
            </a:fld>
            <a:endParaRPr lang="en-US"/>
          </a:p>
        </p:txBody>
      </p:sp>
    </p:spTree>
    <p:extLst>
      <p:ext uri="{BB962C8B-B14F-4D97-AF65-F5344CB8AC3E}">
        <p14:creationId xmlns:p14="http://schemas.microsoft.com/office/powerpoint/2010/main" val="2059126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5BC38-612B-50C8-5539-A91BAA5DDD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A10D2-D152-B61B-905D-9375D442B5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C2AE78-3223-0574-F005-F45A434CA865}"/>
              </a:ext>
            </a:extLst>
          </p:cNvPr>
          <p:cNvSpPr>
            <a:spLocks noGrp="1"/>
          </p:cNvSpPr>
          <p:nvPr>
            <p:ph type="body" idx="1"/>
          </p:nvPr>
        </p:nvSpPr>
        <p:spPr/>
        <p:txBody>
          <a:bodyPr/>
          <a:lstStyle/>
          <a:p>
            <a:r>
              <a:rPr lang="en-US" dirty="0">
                <a:cs typeface="Calibri"/>
              </a:rPr>
              <a:t>Chad</a:t>
            </a:r>
          </a:p>
        </p:txBody>
      </p:sp>
      <p:sp>
        <p:nvSpPr>
          <p:cNvPr id="4" name="Slide Number Placeholder 3">
            <a:extLst>
              <a:ext uri="{FF2B5EF4-FFF2-40B4-BE49-F238E27FC236}">
                <a16:creationId xmlns:a16="http://schemas.microsoft.com/office/drawing/2014/main" id="{1807A25A-8B8D-9DDC-B19E-B805A36F67B9}"/>
              </a:ext>
            </a:extLst>
          </p:cNvPr>
          <p:cNvSpPr>
            <a:spLocks noGrp="1"/>
          </p:cNvSpPr>
          <p:nvPr>
            <p:ph type="sldNum" sz="quarter" idx="5"/>
          </p:nvPr>
        </p:nvSpPr>
        <p:spPr/>
        <p:txBody>
          <a:bodyPr/>
          <a:lstStyle/>
          <a:p>
            <a:fld id="{599A6B18-3A16-4671-A051-A19FA1E27CDA}" type="slidenum">
              <a:rPr lang="en-US" smtClean="0"/>
              <a:t>18</a:t>
            </a:fld>
            <a:endParaRPr lang="en-US"/>
          </a:p>
        </p:txBody>
      </p:sp>
    </p:spTree>
    <p:extLst>
      <p:ext uri="{BB962C8B-B14F-4D97-AF65-F5344CB8AC3E}">
        <p14:creationId xmlns:p14="http://schemas.microsoft.com/office/powerpoint/2010/main" val="3548904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512EC-4139-6D92-BE64-38CD5A704F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CF882-1D90-CA93-25C1-AB59A48D5E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920414-0A4B-76C9-F10F-F45E3CD4474E}"/>
              </a:ext>
            </a:extLst>
          </p:cNvPr>
          <p:cNvSpPr>
            <a:spLocks noGrp="1"/>
          </p:cNvSpPr>
          <p:nvPr>
            <p:ph type="body" idx="1"/>
          </p:nvPr>
        </p:nvSpPr>
        <p:spPr/>
        <p:txBody>
          <a:bodyPr/>
          <a:lstStyle/>
          <a:p>
            <a:r>
              <a:rPr lang="en-US" dirty="0">
                <a:cs typeface="Calibri"/>
              </a:rPr>
              <a:t>Chad</a:t>
            </a:r>
          </a:p>
        </p:txBody>
      </p:sp>
      <p:sp>
        <p:nvSpPr>
          <p:cNvPr id="4" name="Slide Number Placeholder 3">
            <a:extLst>
              <a:ext uri="{FF2B5EF4-FFF2-40B4-BE49-F238E27FC236}">
                <a16:creationId xmlns:a16="http://schemas.microsoft.com/office/drawing/2014/main" id="{792424FB-32AC-B294-54BE-C410DF029D0F}"/>
              </a:ext>
            </a:extLst>
          </p:cNvPr>
          <p:cNvSpPr>
            <a:spLocks noGrp="1"/>
          </p:cNvSpPr>
          <p:nvPr>
            <p:ph type="sldNum" sz="quarter" idx="5"/>
          </p:nvPr>
        </p:nvSpPr>
        <p:spPr/>
        <p:txBody>
          <a:bodyPr/>
          <a:lstStyle/>
          <a:p>
            <a:fld id="{599A6B18-3A16-4671-A051-A19FA1E27CDA}" type="slidenum">
              <a:rPr lang="en-US" smtClean="0"/>
              <a:t>19</a:t>
            </a:fld>
            <a:endParaRPr lang="en-US"/>
          </a:p>
        </p:txBody>
      </p:sp>
    </p:spTree>
    <p:extLst>
      <p:ext uri="{BB962C8B-B14F-4D97-AF65-F5344CB8AC3E}">
        <p14:creationId xmlns:p14="http://schemas.microsoft.com/office/powerpoint/2010/main" val="742102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EB9AF-8C09-F5C0-BFF7-D488A1E77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C9B26-19A9-7C2D-B269-924D6728D4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F0F3C2-21D3-32AA-CDC6-49C9C5610863}"/>
              </a:ext>
            </a:extLst>
          </p:cNvPr>
          <p:cNvSpPr>
            <a:spLocks noGrp="1"/>
          </p:cNvSpPr>
          <p:nvPr>
            <p:ph type="body" idx="1"/>
          </p:nvPr>
        </p:nvSpPr>
        <p:spPr/>
        <p:txBody>
          <a:bodyPr/>
          <a:lstStyle/>
          <a:p>
            <a:r>
              <a:rPr lang="en-US" dirty="0">
                <a:cs typeface="Calibri"/>
              </a:rPr>
              <a:t>Chad</a:t>
            </a:r>
          </a:p>
        </p:txBody>
      </p:sp>
      <p:sp>
        <p:nvSpPr>
          <p:cNvPr id="4" name="Slide Number Placeholder 3">
            <a:extLst>
              <a:ext uri="{FF2B5EF4-FFF2-40B4-BE49-F238E27FC236}">
                <a16:creationId xmlns:a16="http://schemas.microsoft.com/office/drawing/2014/main" id="{3E41CE79-CDC6-71A7-03C7-6D4F810DE04E}"/>
              </a:ext>
            </a:extLst>
          </p:cNvPr>
          <p:cNvSpPr>
            <a:spLocks noGrp="1"/>
          </p:cNvSpPr>
          <p:nvPr>
            <p:ph type="sldNum" sz="quarter" idx="5"/>
          </p:nvPr>
        </p:nvSpPr>
        <p:spPr/>
        <p:txBody>
          <a:bodyPr/>
          <a:lstStyle/>
          <a:p>
            <a:fld id="{599A6B18-3A16-4671-A051-A19FA1E27CDA}" type="slidenum">
              <a:rPr lang="en-US" smtClean="0"/>
              <a:t>20</a:t>
            </a:fld>
            <a:endParaRPr lang="en-US"/>
          </a:p>
        </p:txBody>
      </p:sp>
    </p:spTree>
    <p:extLst>
      <p:ext uri="{BB962C8B-B14F-4D97-AF65-F5344CB8AC3E}">
        <p14:creationId xmlns:p14="http://schemas.microsoft.com/office/powerpoint/2010/main" val="2575204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A125F-167D-0407-8645-EC17CB31E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83F78-3A0A-8CD6-CB5F-A098A6D4E4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75EB44-E032-2C92-A0E5-5B6426513A47}"/>
              </a:ext>
            </a:extLst>
          </p:cNvPr>
          <p:cNvSpPr>
            <a:spLocks noGrp="1"/>
          </p:cNvSpPr>
          <p:nvPr>
            <p:ph type="body" idx="1"/>
          </p:nvPr>
        </p:nvSpPr>
        <p:spPr/>
        <p:txBody>
          <a:bodyPr/>
          <a:lstStyle/>
          <a:p>
            <a:r>
              <a:rPr lang="en-US" dirty="0">
                <a:cs typeface="Calibri"/>
              </a:rPr>
              <a:t>Chad</a:t>
            </a:r>
          </a:p>
        </p:txBody>
      </p:sp>
      <p:sp>
        <p:nvSpPr>
          <p:cNvPr id="4" name="Slide Number Placeholder 3">
            <a:extLst>
              <a:ext uri="{FF2B5EF4-FFF2-40B4-BE49-F238E27FC236}">
                <a16:creationId xmlns:a16="http://schemas.microsoft.com/office/drawing/2014/main" id="{7FCD2653-2F0E-7F5E-E2B8-D25AA6CA2481}"/>
              </a:ext>
            </a:extLst>
          </p:cNvPr>
          <p:cNvSpPr>
            <a:spLocks noGrp="1"/>
          </p:cNvSpPr>
          <p:nvPr>
            <p:ph type="sldNum" sz="quarter" idx="5"/>
          </p:nvPr>
        </p:nvSpPr>
        <p:spPr/>
        <p:txBody>
          <a:bodyPr/>
          <a:lstStyle/>
          <a:p>
            <a:fld id="{599A6B18-3A16-4671-A051-A19FA1E27CDA}" type="slidenum">
              <a:rPr lang="en-US" smtClean="0"/>
              <a:t>21</a:t>
            </a:fld>
            <a:endParaRPr lang="en-US"/>
          </a:p>
        </p:txBody>
      </p:sp>
    </p:spTree>
    <p:extLst>
      <p:ext uri="{BB962C8B-B14F-4D97-AF65-F5344CB8AC3E}">
        <p14:creationId xmlns:p14="http://schemas.microsoft.com/office/powerpoint/2010/main" val="2510013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a:p>
            <a:r>
              <a:rPr lang="en-US" dirty="0">
                <a:cs typeface="Calibri"/>
              </a:rPr>
              <a:t>Are we mimicking the bosses structure in our work?</a:t>
            </a:r>
          </a:p>
        </p:txBody>
      </p:sp>
      <p:sp>
        <p:nvSpPr>
          <p:cNvPr id="4" name="Slide Number Placeholder 3"/>
          <p:cNvSpPr>
            <a:spLocks noGrp="1"/>
          </p:cNvSpPr>
          <p:nvPr>
            <p:ph type="sldNum" sz="quarter" idx="5"/>
          </p:nvPr>
        </p:nvSpPr>
        <p:spPr/>
        <p:txBody>
          <a:bodyPr/>
          <a:lstStyle/>
          <a:p>
            <a:fld id="{599A6B18-3A16-4671-A051-A19FA1E27CDA}" type="slidenum">
              <a:rPr lang="en-US" smtClean="0"/>
              <a:t>22</a:t>
            </a:fld>
            <a:endParaRPr lang="en-US"/>
          </a:p>
        </p:txBody>
      </p:sp>
    </p:spTree>
    <p:extLst>
      <p:ext uri="{BB962C8B-B14F-4D97-AF65-F5344CB8AC3E}">
        <p14:creationId xmlns:p14="http://schemas.microsoft.com/office/powerpoint/2010/main" val="764745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p:txBody>
      </p:sp>
      <p:sp>
        <p:nvSpPr>
          <p:cNvPr id="4" name="Slide Number Placeholder 3"/>
          <p:cNvSpPr>
            <a:spLocks noGrp="1"/>
          </p:cNvSpPr>
          <p:nvPr>
            <p:ph type="sldNum" sz="quarter" idx="5"/>
          </p:nvPr>
        </p:nvSpPr>
        <p:spPr/>
        <p:txBody>
          <a:bodyPr/>
          <a:lstStyle/>
          <a:p>
            <a:fld id="{599A6B18-3A16-4671-A051-A19FA1E27CDA}" type="slidenum">
              <a:rPr lang="en-US" smtClean="0"/>
              <a:t>23</a:t>
            </a:fld>
            <a:endParaRPr lang="en-US"/>
          </a:p>
        </p:txBody>
      </p:sp>
    </p:spTree>
    <p:extLst>
      <p:ext uri="{BB962C8B-B14F-4D97-AF65-F5344CB8AC3E}">
        <p14:creationId xmlns:p14="http://schemas.microsoft.com/office/powerpoint/2010/main" val="39549396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p:txBody>
      </p:sp>
      <p:sp>
        <p:nvSpPr>
          <p:cNvPr id="4" name="Slide Number Placeholder 3"/>
          <p:cNvSpPr>
            <a:spLocks noGrp="1"/>
          </p:cNvSpPr>
          <p:nvPr>
            <p:ph type="sldNum" sz="quarter" idx="5"/>
          </p:nvPr>
        </p:nvSpPr>
        <p:spPr/>
        <p:txBody>
          <a:bodyPr/>
          <a:lstStyle/>
          <a:p>
            <a:fld id="{599A6B18-3A16-4671-A051-A19FA1E27CDA}" type="slidenum">
              <a:rPr lang="en-US" smtClean="0"/>
              <a:t>24</a:t>
            </a:fld>
            <a:endParaRPr lang="en-US"/>
          </a:p>
        </p:txBody>
      </p:sp>
    </p:spTree>
    <p:extLst>
      <p:ext uri="{BB962C8B-B14F-4D97-AF65-F5344CB8AC3E}">
        <p14:creationId xmlns:p14="http://schemas.microsoft.com/office/powerpoint/2010/main" val="1364887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0790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p:txBody>
      </p:sp>
      <p:sp>
        <p:nvSpPr>
          <p:cNvPr id="4" name="Slide Number Placeholder 3"/>
          <p:cNvSpPr>
            <a:spLocks noGrp="1"/>
          </p:cNvSpPr>
          <p:nvPr>
            <p:ph type="sldNum" sz="quarter" idx="5"/>
          </p:nvPr>
        </p:nvSpPr>
        <p:spPr/>
        <p:txBody>
          <a:bodyPr/>
          <a:lstStyle/>
          <a:p>
            <a:fld id="{599A6B18-3A16-4671-A051-A19FA1E27CDA}" type="slidenum">
              <a:rPr lang="en-US" smtClean="0"/>
              <a:t>26</a:t>
            </a:fld>
            <a:endParaRPr lang="en-US"/>
          </a:p>
        </p:txBody>
      </p:sp>
    </p:spTree>
    <p:extLst>
      <p:ext uri="{BB962C8B-B14F-4D97-AF65-F5344CB8AC3E}">
        <p14:creationId xmlns:p14="http://schemas.microsoft.com/office/powerpoint/2010/main" val="13168750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p:txBody>
      </p:sp>
      <p:sp>
        <p:nvSpPr>
          <p:cNvPr id="4" name="Slide Number Placeholder 3"/>
          <p:cNvSpPr>
            <a:spLocks noGrp="1"/>
          </p:cNvSpPr>
          <p:nvPr>
            <p:ph type="sldNum" sz="quarter" idx="5"/>
          </p:nvPr>
        </p:nvSpPr>
        <p:spPr/>
        <p:txBody>
          <a:bodyPr/>
          <a:lstStyle/>
          <a:p>
            <a:fld id="{599A6B18-3A16-4671-A051-A19FA1E27CDA}" type="slidenum">
              <a:rPr lang="en-US" smtClean="0"/>
              <a:t>27</a:t>
            </a:fld>
            <a:endParaRPr lang="en-US"/>
          </a:p>
        </p:txBody>
      </p:sp>
    </p:spTree>
    <p:extLst>
      <p:ext uri="{BB962C8B-B14F-4D97-AF65-F5344CB8AC3E}">
        <p14:creationId xmlns:p14="http://schemas.microsoft.com/office/powerpoint/2010/main" val="30806939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28</a:t>
            </a:fld>
            <a:endParaRPr lang="en-US"/>
          </a:p>
        </p:txBody>
      </p:sp>
    </p:spTree>
    <p:extLst>
      <p:ext uri="{BB962C8B-B14F-4D97-AF65-F5344CB8AC3E}">
        <p14:creationId xmlns:p14="http://schemas.microsoft.com/office/powerpoint/2010/main" val="4003166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a:cs typeface="Calibri"/>
              </a:rPr>
              <a:t>Ellen, August</a:t>
            </a:r>
            <a:endParaRPr lang="en-US" altLang="en-US" dirty="0">
              <a:ea typeface="MS PGothic" panose="020B0600070205080204" pitchFamily="34" charset="-128"/>
            </a:endParaRPr>
          </a:p>
        </p:txBody>
      </p:sp>
    </p:spTree>
    <p:extLst>
      <p:ext uri="{BB962C8B-B14F-4D97-AF65-F5344CB8AC3E}">
        <p14:creationId xmlns:p14="http://schemas.microsoft.com/office/powerpoint/2010/main" val="15848231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MS PGothic"/>
                <a:cs typeface="Calibri"/>
              </a:rPr>
              <a:t>Ellen, August</a:t>
            </a:r>
            <a:endParaRPr lang="en-US" altLang="en-US">
              <a:ea typeface="MS PGothic"/>
            </a:endParaRPr>
          </a:p>
        </p:txBody>
      </p:sp>
    </p:spTree>
    <p:extLst>
      <p:ext uri="{BB962C8B-B14F-4D97-AF65-F5344CB8AC3E}">
        <p14:creationId xmlns:p14="http://schemas.microsoft.com/office/powerpoint/2010/main" val="17681168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31</a:t>
            </a:fld>
            <a:endParaRPr lang="en-US"/>
          </a:p>
        </p:txBody>
      </p:sp>
    </p:spTree>
    <p:extLst>
      <p:ext uri="{BB962C8B-B14F-4D97-AF65-F5344CB8AC3E}">
        <p14:creationId xmlns:p14="http://schemas.microsoft.com/office/powerpoint/2010/main" val="28068473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32</a:t>
            </a:fld>
            <a:endParaRPr lang="en-US"/>
          </a:p>
        </p:txBody>
      </p:sp>
    </p:spTree>
    <p:extLst>
      <p:ext uri="{BB962C8B-B14F-4D97-AF65-F5344CB8AC3E}">
        <p14:creationId xmlns:p14="http://schemas.microsoft.com/office/powerpoint/2010/main" val="8368004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33</a:t>
            </a:fld>
            <a:endParaRPr lang="en-US"/>
          </a:p>
        </p:txBody>
      </p:sp>
    </p:spTree>
    <p:extLst>
      <p:ext uri="{BB962C8B-B14F-4D97-AF65-F5344CB8AC3E}">
        <p14:creationId xmlns:p14="http://schemas.microsoft.com/office/powerpoint/2010/main" val="13221132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34</a:t>
            </a:fld>
            <a:endParaRPr lang="en-US"/>
          </a:p>
        </p:txBody>
      </p:sp>
    </p:spTree>
    <p:extLst>
      <p:ext uri="{BB962C8B-B14F-4D97-AF65-F5344CB8AC3E}">
        <p14:creationId xmlns:p14="http://schemas.microsoft.com/office/powerpoint/2010/main" val="19466379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p:txBody>
      </p:sp>
      <p:sp>
        <p:nvSpPr>
          <p:cNvPr id="4" name="Slide Number Placeholder 3"/>
          <p:cNvSpPr>
            <a:spLocks noGrp="1"/>
          </p:cNvSpPr>
          <p:nvPr>
            <p:ph type="sldNum" sz="quarter" idx="5"/>
          </p:nvPr>
        </p:nvSpPr>
        <p:spPr/>
        <p:txBody>
          <a:bodyPr/>
          <a:lstStyle/>
          <a:p>
            <a:fld id="{979DA763-8D56-48F7-A1A9-3B4AE30C1F04}" type="slidenum">
              <a:rPr lang="en-US" smtClean="0"/>
              <a:t>35</a:t>
            </a:fld>
            <a:endParaRPr lang="en-US"/>
          </a:p>
        </p:txBody>
      </p:sp>
    </p:spTree>
    <p:extLst>
      <p:ext uri="{BB962C8B-B14F-4D97-AF65-F5344CB8AC3E}">
        <p14:creationId xmlns:p14="http://schemas.microsoft.com/office/powerpoint/2010/main" val="18182461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Calibri" panose="020F0502020204030204" pitchFamily="34" charset="0"/>
                <a:ea typeface="Calibri" panose="020F0502020204030204" pitchFamily="34" charset="0"/>
              </a:rPr>
              <a:t>Chad</a:t>
            </a:r>
            <a:endParaRPr lang="en-US" sz="1800" dirty="0">
              <a:solidFill>
                <a:srgbClr val="000000"/>
              </a:solidFill>
              <a:effectLst/>
              <a:latin typeface="Calibri" panose="020F0502020204030204" pitchFamily="34" charset="0"/>
              <a:ea typeface="Calibri" panose="020F0502020204030204" pitchFamily="34" charset="0"/>
            </a:endParaRPr>
          </a:p>
          <a:p>
            <a:endParaRPr lang="en-US" dirty="0"/>
          </a:p>
          <a:p>
            <a:endParaRPr lang="en-US" dirty="0"/>
          </a:p>
          <a:p>
            <a:r>
              <a:rPr lang="en-US" dirty="0"/>
              <a:t>You (staff) are a resource too…as well as contract language, grievance/formal complaint procedure, board policy that have built over time as a consequence of advocacy and organizing.</a:t>
            </a:r>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36</a:t>
            </a:fld>
            <a:endParaRPr lang="en-US" altLang="en-US"/>
          </a:p>
        </p:txBody>
      </p:sp>
    </p:spTree>
    <p:extLst>
      <p:ext uri="{BB962C8B-B14F-4D97-AF65-F5344CB8AC3E}">
        <p14:creationId xmlns:p14="http://schemas.microsoft.com/office/powerpoint/2010/main" val="5451966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00000"/>
                </a:solidFill>
                <a:effectLst/>
                <a:latin typeface="Calibri" panose="020F0502020204030204" pitchFamily="34" charset="0"/>
                <a:ea typeface="Calibri" panose="020F0502020204030204" pitchFamily="34" charset="0"/>
              </a:rPr>
              <a:t>Chad</a:t>
            </a:r>
            <a:endParaRPr lang="en-US" sz="1800" dirty="0">
              <a:solidFill>
                <a:srgbClr val="000000"/>
              </a:solidFill>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37</a:t>
            </a:fld>
            <a:endParaRPr lang="en-US"/>
          </a:p>
        </p:txBody>
      </p:sp>
    </p:spTree>
    <p:extLst>
      <p:ext uri="{BB962C8B-B14F-4D97-AF65-F5344CB8AC3E}">
        <p14:creationId xmlns:p14="http://schemas.microsoft.com/office/powerpoint/2010/main" val="27144136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00000"/>
                </a:solidFill>
                <a:effectLst/>
                <a:latin typeface="Calibri" panose="020F0502020204030204" pitchFamily="34" charset="0"/>
                <a:ea typeface="Calibri" panose="020F0502020204030204" pitchFamily="34" charset="0"/>
              </a:rPr>
              <a:t>Chad</a:t>
            </a:r>
            <a:endParaRPr lang="en-US" sz="1800" dirty="0">
              <a:solidFill>
                <a:srgbClr val="000000"/>
              </a:solidFill>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38</a:t>
            </a:fld>
            <a:endParaRPr lang="en-US"/>
          </a:p>
        </p:txBody>
      </p:sp>
    </p:spTree>
    <p:extLst>
      <p:ext uri="{BB962C8B-B14F-4D97-AF65-F5344CB8AC3E}">
        <p14:creationId xmlns:p14="http://schemas.microsoft.com/office/powerpoint/2010/main" val="38790556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00000"/>
                </a:solidFill>
                <a:effectLst/>
                <a:latin typeface="Calibri" panose="020F0502020204030204" pitchFamily="34" charset="0"/>
                <a:ea typeface="Calibri" panose="020F0502020204030204" pitchFamily="34" charset="0"/>
              </a:rPr>
              <a:t>Chad</a:t>
            </a:r>
            <a:endParaRPr lang="en-US" sz="1800" dirty="0">
              <a:solidFill>
                <a:srgbClr val="000000"/>
              </a:solidFill>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39</a:t>
            </a:fld>
            <a:endParaRPr lang="en-US"/>
          </a:p>
        </p:txBody>
      </p:sp>
    </p:spTree>
    <p:extLst>
      <p:ext uri="{BB962C8B-B14F-4D97-AF65-F5344CB8AC3E}">
        <p14:creationId xmlns:p14="http://schemas.microsoft.com/office/powerpoint/2010/main" val="12917721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00000"/>
                </a:solidFill>
                <a:effectLst/>
                <a:latin typeface="Calibri" panose="020F0502020204030204" pitchFamily="34" charset="0"/>
                <a:ea typeface="Calibri" panose="020F0502020204030204" pitchFamily="34" charset="0"/>
              </a:rPr>
              <a:t>Chad</a:t>
            </a:r>
            <a:endParaRPr lang="en-US" sz="1800" dirty="0">
              <a:solidFill>
                <a:srgbClr val="000000"/>
              </a:solidFill>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40</a:t>
            </a:fld>
            <a:endParaRPr lang="en-US"/>
          </a:p>
        </p:txBody>
      </p:sp>
    </p:spTree>
    <p:extLst>
      <p:ext uri="{BB962C8B-B14F-4D97-AF65-F5344CB8AC3E}">
        <p14:creationId xmlns:p14="http://schemas.microsoft.com/office/powerpoint/2010/main" val="2776337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4/29/2024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2416500" y="329307"/>
            <a:ext cx="4973915" cy="309201"/>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1437664" y="798973"/>
            <a:ext cx="811019" cy="503578"/>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12532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CA239C-7FE4-431A-B410-1A24B2CF232F}"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6635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CA239C-7FE4-431A-B410-1A24B2CF232F}"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64857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CA239C-7FE4-431A-B410-1A24B2CF232F}"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48096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4CA239C-7FE4-431A-B410-1A24B2CF232F}" type="datetimeFigureOut">
              <a:rPr lang="en-US" smtClean="0"/>
              <a:t>4/29/2024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99935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CA239C-7FE4-431A-B410-1A24B2CF232F}" type="datetimeFigureOut">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99941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CA239C-7FE4-431A-B410-1A24B2CF232F}" type="datetimeFigureOut">
              <a:rPr lang="en-US" smtClean="0"/>
              <a:t>4/29/2024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6D95C9-CAC2-4332-B7B3-31CF6CA65E5D}" type="slidenum">
              <a:rPr lang="en-US" smtClean="0"/>
              <a:t>‹#›</a:t>
            </a:fld>
            <a:endParaRPr lang="en-US"/>
          </a:p>
        </p:txBody>
      </p:sp>
    </p:spTree>
    <p:extLst>
      <p:ext uri="{BB962C8B-B14F-4D97-AF65-F5344CB8AC3E}">
        <p14:creationId xmlns:p14="http://schemas.microsoft.com/office/powerpoint/2010/main" val="1299119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04326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4CA239C-7FE4-431A-B410-1A24B2CF232F}" type="datetimeFigureOut">
              <a:rPr lang="en-US" smtClean="0"/>
              <a:t>4/29/2024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89607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CA239C-7FE4-431A-B410-1A24B2CF232F}"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25987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CA239C-7FE4-431A-B410-1A24B2CF232F}"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734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4CA239C-7FE4-431A-B410-1A24B2CF232F}" type="datetimeFigureOut">
              <a:rPr lang="en-US" smtClean="0"/>
              <a:t>4/29/2024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66D95C9-CAC2-4332-B7B3-31CF6CA65E5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745118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3.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7.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hyperlink" Target="https://www.mrgscience.com/topic-93-growth-in-plants.html" TargetMode="Externa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2.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3.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8.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19.xml"/><Relationship Id="rId7" Type="http://schemas.openxmlformats.org/officeDocument/2006/relationships/diagramColors" Target="../diagrams/colors5.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20.xml"/><Relationship Id="rId7" Type="http://schemas.openxmlformats.org/officeDocument/2006/relationships/diagramColors" Target="../diagrams/colors6.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1.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21.xml"/><Relationship Id="rId7" Type="http://schemas.openxmlformats.org/officeDocument/2006/relationships/diagramColors" Target="../diagrams/colors7.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18.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19.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2386271" y="548639"/>
            <a:ext cx="6812799" cy="2760345"/>
          </a:xfrm>
        </p:spPr>
        <p:txBody>
          <a:bodyPr>
            <a:normAutofit fontScale="90000"/>
          </a:bodyPr>
          <a:lstStyle/>
          <a:p>
            <a:r>
              <a:rPr lang="en-US" b="1" dirty="0"/>
              <a:t>Organizing Through Advocacy</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2386271" y="3549016"/>
            <a:ext cx="6500553" cy="541624"/>
          </a:xfrm>
        </p:spPr>
        <p:txBody>
          <a:bodyPr/>
          <a:lstStyle/>
          <a:p>
            <a:r>
              <a:rPr lang="en-US" i="1" dirty="0" err="1"/>
              <a:t>UniServ</a:t>
            </a:r>
            <a:r>
              <a:rPr lang="en-US" i="1" dirty="0"/>
              <a:t> Focus Academy</a:t>
            </a:r>
          </a:p>
        </p:txBody>
      </p:sp>
      <p:sp>
        <p:nvSpPr>
          <p:cNvPr id="4" name="Title 1">
            <a:extLst>
              <a:ext uri="{FF2B5EF4-FFF2-40B4-BE49-F238E27FC236}">
                <a16:creationId xmlns:a16="http://schemas.microsoft.com/office/drawing/2014/main" id="{0F636607-CB8D-1F49-BAAC-B06D46616EEA}"/>
              </a:ext>
            </a:extLst>
          </p:cNvPr>
          <p:cNvSpPr txBox="1">
            <a:spLocks/>
          </p:cNvSpPr>
          <p:nvPr/>
        </p:nvSpPr>
        <p:spPr>
          <a:xfrm>
            <a:off x="2386271" y="4090640"/>
            <a:ext cx="4821380" cy="1599471"/>
          </a:xfrm>
          <a:prstGeom prst="rect">
            <a:avLst/>
          </a:prstGeom>
        </p:spPr>
        <p:txBody>
          <a:bodyPr vert="horz" lIns="91440" tIns="45720" rIns="91440" bIns="0" rtlCol="0" anchor="b">
            <a:normAutofit/>
          </a:bodyPr>
          <a:lstStyle>
            <a:lvl1pPr algn="l" defTabSz="914400" rtl="0" eaLnBrk="1" latinLnBrk="0" hangingPunct="1">
              <a:lnSpc>
                <a:spcPct val="90000"/>
              </a:lnSpc>
              <a:spcBef>
                <a:spcPct val="0"/>
              </a:spcBef>
              <a:buNone/>
              <a:defRPr sz="6600" b="0" i="0" kern="1200" cap="all">
                <a:solidFill>
                  <a:schemeClr val="tx1"/>
                </a:solidFill>
                <a:effectLst/>
                <a:latin typeface="+mj-lt"/>
                <a:ea typeface="+mj-ea"/>
                <a:cs typeface="+mj-cs"/>
              </a:defRPr>
            </a:lvl1pPr>
          </a:lstStyle>
          <a:p>
            <a:r>
              <a:rPr lang="en-US" sz="3600" dirty="0"/>
              <a:t>Going Beyond Grievance and Formal Complaint</a:t>
            </a:r>
            <a:endParaRPr lang="en-US" sz="3600" i="1" dirty="0">
              <a:cs typeface="Calibri Light" panose="020F0302020204030204"/>
            </a:endParaRPr>
          </a:p>
        </p:txBody>
      </p:sp>
      <p:sp>
        <p:nvSpPr>
          <p:cNvPr id="5" name="Subtitle 2">
            <a:extLst>
              <a:ext uri="{FF2B5EF4-FFF2-40B4-BE49-F238E27FC236}">
                <a16:creationId xmlns:a16="http://schemas.microsoft.com/office/drawing/2014/main" id="{8E808E5E-8D64-0025-8E41-5458D7CF104D}"/>
              </a:ext>
            </a:extLst>
          </p:cNvPr>
          <p:cNvSpPr txBox="1">
            <a:spLocks/>
          </p:cNvSpPr>
          <p:nvPr/>
        </p:nvSpPr>
        <p:spPr>
          <a:xfrm>
            <a:off x="7207651" y="3652590"/>
            <a:ext cx="4506100" cy="2475571"/>
          </a:xfrm>
          <a:prstGeom prst="rect">
            <a:avLst/>
          </a:prstGeom>
        </p:spPr>
        <p:txBody>
          <a:bodyPr vert="horz" lIns="91440" tIns="91440" rIns="91440" bIns="91440" rtlCol="0">
            <a:normAutofit fontScale="85000" lnSpcReduction="20000"/>
          </a:bodyPr>
          <a:lstStyle>
            <a:lvl1pPr marL="0" indent="0" algn="l" defTabSz="914400" rtl="0" eaLnBrk="1" latinLnBrk="0" hangingPunct="1">
              <a:lnSpc>
                <a:spcPct val="120000"/>
              </a:lnSpc>
              <a:spcBef>
                <a:spcPts val="1000"/>
              </a:spcBef>
              <a:buClr>
                <a:schemeClr val="accent1"/>
              </a:buClr>
              <a:buSzPct val="100000"/>
              <a:buFont typeface="Arial" panose="020B0604020202020204" pitchFamily="34" charset="0"/>
              <a:buNone/>
              <a:defRPr sz="1800" b="0" kern="1200" cap="all" baseline="0">
                <a:solidFill>
                  <a:schemeClr val="tx1"/>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cap="none"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cap="none"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9pPr>
          </a:lstStyle>
          <a:p>
            <a:r>
              <a:rPr lang="en-US" b="1" dirty="0" err="1"/>
              <a:t>UniServ</a:t>
            </a:r>
            <a:r>
              <a:rPr lang="en-US" b="1" dirty="0"/>
              <a:t> Focus Academy</a:t>
            </a:r>
          </a:p>
          <a:p>
            <a:r>
              <a:rPr lang="en-US" b="1" dirty="0"/>
              <a:t>- We will begin shortly -</a:t>
            </a:r>
          </a:p>
          <a:p>
            <a:r>
              <a:rPr lang="en-US" dirty="0"/>
              <a:t>In the chat let us know:</a:t>
            </a:r>
          </a:p>
          <a:p>
            <a:pPr marL="285750" indent="-285750">
              <a:buFont typeface="Arial" panose="020B0604020202020204" pitchFamily="34" charset="0"/>
              <a:buChar char="•"/>
            </a:pPr>
            <a:r>
              <a:rPr lang="en-US" dirty="0"/>
              <a:t>Who you are</a:t>
            </a:r>
          </a:p>
          <a:p>
            <a:pPr marL="285750" indent="-285750">
              <a:buFont typeface="Arial" panose="020B0604020202020204" pitchFamily="34" charset="0"/>
              <a:buChar char="•"/>
            </a:pPr>
            <a:r>
              <a:rPr lang="en-US" dirty="0"/>
              <a:t>Your state affiliate</a:t>
            </a:r>
          </a:p>
          <a:p>
            <a:pPr marL="285750" indent="-285750">
              <a:buFont typeface="Arial" panose="020B0604020202020204" pitchFamily="34" charset="0"/>
              <a:buChar char="•"/>
            </a:pPr>
            <a:r>
              <a:rPr lang="en-US" dirty="0"/>
              <a:t>A change you are proud to be a part of helping come about</a:t>
            </a:r>
          </a:p>
        </p:txBody>
      </p:sp>
    </p:spTree>
    <p:custDataLst>
      <p:tags r:id="rId1"/>
    </p:custDataLst>
    <p:extLst>
      <p:ext uri="{BB962C8B-B14F-4D97-AF65-F5344CB8AC3E}">
        <p14:creationId xmlns:p14="http://schemas.microsoft.com/office/powerpoint/2010/main" val="2909103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1108352" y="2016246"/>
            <a:ext cx="6931677" cy="4142699"/>
          </a:xfrm>
        </p:spPr>
        <p:txBody>
          <a:bodyPr vert="horz" lIns="0" tIns="45720" rIns="0" bIns="45720" rtlCol="0" anchor="t">
            <a:normAutofit fontScale="70000" lnSpcReduction="20000"/>
          </a:bodyPr>
          <a:lstStyle/>
          <a:p>
            <a:pPr marL="0" indent="0">
              <a:buNone/>
            </a:pPr>
            <a:r>
              <a:rPr lang="en-US" sz="3600" dirty="0"/>
              <a:t>We begin by acknowledging that through a history of colonization and brutality, we are currently on the traditional lands stewarded by generations of the Indigenous people.</a:t>
            </a:r>
            <a:endParaRPr lang="en-US" sz="3600" dirty="0">
              <a:cs typeface="Calibri"/>
            </a:endParaRPr>
          </a:p>
          <a:p>
            <a:pPr marL="0" indent="0">
              <a:buNone/>
            </a:pPr>
            <a:r>
              <a:rPr lang="en-US" sz="360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dirty="0">
              <a:cs typeface="Calibri"/>
            </a:endParaRPr>
          </a:p>
        </p:txBody>
      </p:sp>
      <p:pic>
        <p:nvPicPr>
          <p:cNvPr id="7" name="Picture 6" descr="A planet earth with land and water&#10;&#10;Description automatically generated">
            <a:extLst>
              <a:ext uri="{FF2B5EF4-FFF2-40B4-BE49-F238E27FC236}">
                <a16:creationId xmlns:a16="http://schemas.microsoft.com/office/drawing/2014/main" id="{15C22064-A487-48C7-BAF6-794F12146C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7117" y="1708479"/>
            <a:ext cx="5267602" cy="4450466"/>
          </a:xfrm>
          <a:prstGeom prst="rect">
            <a:avLst/>
          </a:prstGeom>
        </p:spPr>
      </p:pic>
    </p:spTree>
    <p:custDataLst>
      <p:tags r:id="rId1"/>
    </p:custDataLst>
    <p:extLst>
      <p:ext uri="{BB962C8B-B14F-4D97-AF65-F5344CB8AC3E}">
        <p14:creationId xmlns:p14="http://schemas.microsoft.com/office/powerpoint/2010/main" val="428306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4677547" cy="1107996"/>
          </a:xfrm>
          <a:prstGeom prst="rect">
            <a:avLst/>
          </a:prstGeom>
          <a:noFill/>
        </p:spPr>
        <p:txBody>
          <a:bodyPr wrap="square" rtlCol="0">
            <a:spAutoFit/>
          </a:bodyPr>
          <a:lstStyle/>
          <a:p>
            <a:pPr algn="ctr"/>
            <a:r>
              <a:rPr lang="en-US" sz="6600" b="1" dirty="0">
                <a:latin typeface="Franklin Gothic Medium" panose="020B0603020102020204" pitchFamily="34" charset="0"/>
              </a:rPr>
              <a:t>Facilitators:</a:t>
            </a:r>
          </a:p>
        </p:txBody>
      </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4"/>
          <a:stretch>
            <a:fillRect/>
          </a:stretch>
        </p:blipFill>
        <p:spPr>
          <a:xfrm>
            <a:off x="10620481" y="5866645"/>
            <a:ext cx="1079054" cy="1030253"/>
          </a:xfrm>
          <a:prstGeom prst="rect">
            <a:avLst/>
          </a:prstGeom>
        </p:spPr>
      </p:pic>
      <p:grpSp>
        <p:nvGrpSpPr>
          <p:cNvPr id="2" name="Group 1">
            <a:extLst>
              <a:ext uri="{FF2B5EF4-FFF2-40B4-BE49-F238E27FC236}">
                <a16:creationId xmlns:a16="http://schemas.microsoft.com/office/drawing/2014/main" id="{EE371FFA-6893-CF5A-48A5-7509932E7AEF}"/>
              </a:ext>
            </a:extLst>
          </p:cNvPr>
          <p:cNvGrpSpPr/>
          <p:nvPr/>
        </p:nvGrpSpPr>
        <p:grpSpPr>
          <a:xfrm>
            <a:off x="297943" y="1377957"/>
            <a:ext cx="11900984" cy="4488688"/>
            <a:chOff x="192253" y="1839892"/>
            <a:chExt cx="11900984" cy="4488688"/>
          </a:xfrm>
        </p:grpSpPr>
        <p:sp>
          <p:nvSpPr>
            <p:cNvPr id="4" name="Rectangle: Rounded Corners 3">
              <a:extLst>
                <a:ext uri="{FF2B5EF4-FFF2-40B4-BE49-F238E27FC236}">
                  <a16:creationId xmlns:a16="http://schemas.microsoft.com/office/drawing/2014/main" id="{EF723CF8-77C6-F346-2F9B-9E7901BA79CD}"/>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C1A17C59-4BC9-3D1D-0E3A-60D26AC36D1B}"/>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62138244-261A-E888-5B37-55EE7B44B75E}"/>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4095753-B459-5A1F-7E08-EEC791C9D5D0}"/>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21F1463-1930-7D9C-F819-092572FD6CA0}"/>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Chad Williams </a:t>
              </a:r>
            </a:p>
            <a:p>
              <a:pPr algn="ctr"/>
              <a:r>
                <a:rPr lang="en-US" sz="1600" b="1" dirty="0">
                  <a:solidFill>
                    <a:schemeClr val="bg1"/>
                  </a:solidFill>
                  <a:latin typeface="Calibri Light"/>
                  <a:ea typeface="Calibri Light" panose="020F0302020204030204" pitchFamily="34" charset="0"/>
                  <a:cs typeface="Calibri Light"/>
                </a:rPr>
                <a:t>UniServ Consultant Michigan</a:t>
              </a:r>
              <a:endParaRPr lang="en-US" sz="1100" b="1" dirty="0">
                <a:solidFill>
                  <a:schemeClr val="bg1"/>
                </a:solidFill>
              </a:endParaRPr>
            </a:p>
            <a:p>
              <a:pPr algn="ctr"/>
              <a:r>
                <a:rPr lang="en-US" sz="1600" b="1" dirty="0">
                  <a:solidFill>
                    <a:schemeClr val="bg1"/>
                  </a:solidFill>
                  <a:latin typeface="Calibri Light"/>
                  <a:ea typeface="Calibri Light" panose="020F0302020204030204" pitchFamily="34" charset="0"/>
                  <a:cs typeface="Calibri Light"/>
                </a:rPr>
                <a:t>Michigan Education Association</a:t>
              </a:r>
              <a:endParaRPr lang="en-US" sz="1100" b="1" dirty="0">
                <a:solidFill>
                  <a:schemeClr val="bg1"/>
                </a:solidFill>
              </a:endParaRPr>
            </a:p>
            <a:p>
              <a:pPr algn="ctr"/>
              <a:r>
                <a:rPr lang="en-US" sz="1400" b="1" dirty="0">
                  <a:solidFill>
                    <a:schemeClr val="bg1"/>
                  </a:solidFill>
                  <a:latin typeface="Calibri Light"/>
                  <a:ea typeface="Calibri Light" panose="020F0302020204030204" pitchFamily="34" charset="0"/>
                  <a:cs typeface="Calibri Light"/>
                </a:rPr>
                <a:t>cwilliams@mea.org </a:t>
              </a:r>
              <a:r>
                <a:rPr lang="en-US" sz="3200" dirty="0">
                  <a:latin typeface="Calibri Light"/>
                  <a:ea typeface="Calibri Light" panose="020F0302020204030204" pitchFamily="34" charset="0"/>
                  <a:cs typeface="Calibri Light"/>
                </a:rPr>
                <a:t> </a:t>
              </a:r>
              <a:endParaRPr lang="en-US" dirty="0"/>
            </a:p>
          </p:txBody>
        </p:sp>
        <p:pic>
          <p:nvPicPr>
            <p:cNvPr id="10" name="Picture 9" descr="A person in a suit&#10;&#10;Description automatically generated">
              <a:extLst>
                <a:ext uri="{FF2B5EF4-FFF2-40B4-BE49-F238E27FC236}">
                  <a16:creationId xmlns:a16="http://schemas.microsoft.com/office/drawing/2014/main" id="{2E4F8008-7576-22EB-54DD-C7F033B34C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1" name="Picture 10">
              <a:extLst>
                <a:ext uri="{FF2B5EF4-FFF2-40B4-BE49-F238E27FC236}">
                  <a16:creationId xmlns:a16="http://schemas.microsoft.com/office/drawing/2014/main" id="{62896E98-A05F-594C-E27A-C2248DDE773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611987" y="2170278"/>
              <a:ext cx="1811460" cy="1811460"/>
            </a:xfrm>
            <a:prstGeom prst="rect">
              <a:avLst/>
            </a:prstGeom>
          </p:spPr>
        </p:pic>
        <p:pic>
          <p:nvPicPr>
            <p:cNvPr id="12" name="Picture 11">
              <a:extLst>
                <a:ext uri="{FF2B5EF4-FFF2-40B4-BE49-F238E27FC236}">
                  <a16:creationId xmlns:a16="http://schemas.microsoft.com/office/drawing/2014/main" id="{CA88203E-C73F-4EF4-7CAA-E17DDB1E6BF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68971" y="2272776"/>
              <a:ext cx="1811460" cy="1811460"/>
            </a:xfrm>
            <a:prstGeom prst="rect">
              <a:avLst/>
            </a:prstGeom>
          </p:spPr>
        </p:pic>
        <p:pic>
          <p:nvPicPr>
            <p:cNvPr id="13" name="Picture 12">
              <a:extLst>
                <a:ext uri="{FF2B5EF4-FFF2-40B4-BE49-F238E27FC236}">
                  <a16:creationId xmlns:a16="http://schemas.microsoft.com/office/drawing/2014/main" id="{3B99A780-BC6C-EEDB-23E9-92C18120698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572718" y="2164751"/>
              <a:ext cx="1811460" cy="1811460"/>
            </a:xfrm>
            <a:prstGeom prst="rect">
              <a:avLst/>
            </a:prstGeom>
          </p:spPr>
        </p:pic>
        <p:sp>
          <p:nvSpPr>
            <p:cNvPr id="14" name="TextBox 13">
              <a:extLst>
                <a:ext uri="{FF2B5EF4-FFF2-40B4-BE49-F238E27FC236}">
                  <a16:creationId xmlns:a16="http://schemas.microsoft.com/office/drawing/2014/main" id="{86576AF5-493B-9AEE-AB41-71154A0B83FB}"/>
                </a:ext>
              </a:extLst>
            </p:cNvPr>
            <p:cNvSpPr txBox="1"/>
            <p:nvPr/>
          </p:nvSpPr>
          <p:spPr>
            <a:xfrm>
              <a:off x="5859976" y="4312116"/>
              <a:ext cx="3307278" cy="1261884"/>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Melissa Dan</a:t>
              </a:r>
            </a:p>
            <a:p>
              <a:pPr algn="ctr"/>
              <a:r>
                <a:rPr lang="en-US" sz="1600" b="1" dirty="0">
                  <a:solidFill>
                    <a:schemeClr val="bg1"/>
                  </a:solidFill>
                  <a:latin typeface="Calibri Light"/>
                  <a:ea typeface="Calibri Light" panose="020F0302020204030204" pitchFamily="34" charset="0"/>
                  <a:cs typeface="Calibri Light"/>
                </a:rPr>
                <a:t>Labor Relations Consultant</a:t>
              </a:r>
            </a:p>
            <a:p>
              <a:pPr algn="ctr"/>
              <a:r>
                <a:rPr lang="en-US" sz="1600" b="1" dirty="0">
                  <a:solidFill>
                    <a:schemeClr val="bg1"/>
                  </a:solidFill>
                  <a:latin typeface="Calibri Light"/>
                  <a:ea typeface="Calibri Light" panose="020F0302020204030204" pitchFamily="34" charset="0"/>
                  <a:cs typeface="Calibri Light"/>
                </a:rPr>
                <a:t>Palm Beach County CTA</a:t>
              </a: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melissa.dan@floridaea.org</a:t>
              </a:r>
              <a:endParaRPr lang="en-US" dirty="0"/>
            </a:p>
          </p:txBody>
        </p:sp>
        <p:sp>
          <p:nvSpPr>
            <p:cNvPr id="16" name="TextBox 15">
              <a:extLst>
                <a:ext uri="{FF2B5EF4-FFF2-40B4-BE49-F238E27FC236}">
                  <a16:creationId xmlns:a16="http://schemas.microsoft.com/office/drawing/2014/main" id="{2ED40B31-E1E6-0E21-37E7-CB4592F4D7AB}"/>
                </a:ext>
              </a:extLst>
            </p:cNvPr>
            <p:cNvSpPr txBox="1"/>
            <p:nvPr/>
          </p:nvSpPr>
          <p:spPr>
            <a:xfrm>
              <a:off x="252898" y="4312116"/>
              <a:ext cx="2654970" cy="1508105"/>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Charles Holmes</a:t>
              </a:r>
            </a:p>
            <a:p>
              <a:pPr algn="ctr"/>
              <a:r>
                <a:rPr lang="en-US" sz="1600" b="1" dirty="0">
                  <a:solidFill>
                    <a:schemeClr val="bg1"/>
                  </a:solidFill>
                  <a:latin typeface="Calibri Light"/>
                  <a:ea typeface="Calibri Light" panose="020F0302020204030204" pitchFamily="34" charset="0"/>
                  <a:cs typeface="Calibri Light"/>
                </a:rPr>
                <a:t>Senior Collective Bargaining Specialist</a:t>
              </a:r>
            </a:p>
            <a:p>
              <a:pPr algn="ctr"/>
              <a:r>
                <a:rPr lang="en-US" sz="1600" b="1" dirty="0">
                  <a:solidFill>
                    <a:schemeClr val="bg1"/>
                  </a:solidFill>
                  <a:latin typeface="Calibri Light"/>
                  <a:ea typeface="Calibri Light" panose="020F0302020204030204" pitchFamily="34" charset="0"/>
                  <a:cs typeface="Calibri Light"/>
                </a:rPr>
                <a:t>National Education Association</a:t>
              </a:r>
              <a:endParaRPr lang="en-US" sz="1100" b="1" dirty="0">
                <a:solidFill>
                  <a:schemeClr val="bg1"/>
                </a:solidFill>
              </a:endParaRP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cholmes@nea.org</a:t>
              </a:r>
              <a:endParaRPr lang="en-US" dirty="0"/>
            </a:p>
          </p:txBody>
        </p:sp>
        <p:sp>
          <p:nvSpPr>
            <p:cNvPr id="18" name="TextBox 17">
              <a:extLst>
                <a:ext uri="{FF2B5EF4-FFF2-40B4-BE49-F238E27FC236}">
                  <a16:creationId xmlns:a16="http://schemas.microsoft.com/office/drawing/2014/main" id="{2269C16F-1076-5F1B-3B49-8F01A9E5E13E}"/>
                </a:ext>
              </a:extLst>
            </p:cNvPr>
            <p:cNvSpPr txBox="1"/>
            <p:nvPr/>
          </p:nvSpPr>
          <p:spPr>
            <a:xfrm>
              <a:off x="2924052" y="4373304"/>
              <a:ext cx="3309898" cy="1292662"/>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 August Haywood</a:t>
              </a:r>
            </a:p>
            <a:p>
              <a:pPr algn="ctr"/>
              <a:r>
                <a:rPr lang="en-US" sz="1600" b="1" dirty="0">
                  <a:solidFill>
                    <a:schemeClr val="bg1"/>
                  </a:solidFill>
                  <a:latin typeface="Calibri Light"/>
                  <a:ea typeface="Calibri Light" panose="020F0302020204030204" pitchFamily="34" charset="0"/>
                  <a:cs typeface="Calibri Light"/>
                </a:rPr>
                <a:t>UniServ Specialist</a:t>
              </a:r>
            </a:p>
            <a:p>
              <a:pPr algn="ctr"/>
              <a:r>
                <a:rPr lang="en-US" sz="1600" b="1" dirty="0">
                  <a:solidFill>
                    <a:schemeClr val="bg1"/>
                  </a:solidFill>
                  <a:latin typeface="Calibri Light"/>
                  <a:ea typeface="Calibri Light" panose="020F0302020204030204" pitchFamily="34" charset="0"/>
                  <a:cs typeface="Calibri Light"/>
                </a:rPr>
                <a:t>Alabama Education Association</a:t>
              </a:r>
            </a:p>
            <a:p>
              <a:pPr algn="ctr"/>
              <a:r>
                <a:rPr lang="en-US" sz="1600" b="1" dirty="0">
                  <a:solidFill>
                    <a:schemeClr val="bg1"/>
                  </a:solidFill>
                  <a:latin typeface="Calibri Light"/>
                  <a:ea typeface="Calibri Light" panose="020F0302020204030204" pitchFamily="34" charset="0"/>
                  <a:cs typeface="Calibri Light"/>
                </a:rPr>
                <a:t> </a:t>
              </a:r>
            </a:p>
            <a:p>
              <a:pPr algn="ctr"/>
              <a:r>
                <a:rPr lang="en-US" sz="1400" b="1" dirty="0">
                  <a:solidFill>
                    <a:schemeClr val="bg1"/>
                  </a:solidFill>
                  <a:latin typeface="Calibri Light"/>
                  <a:ea typeface="Calibri Light" panose="020F0302020204030204" pitchFamily="34" charset="0"/>
                  <a:cs typeface="Calibri Light"/>
                </a:rPr>
                <a:t>august.haygood@alaedu.org</a:t>
              </a:r>
              <a:endParaRPr lang="en-US" dirty="0"/>
            </a:p>
          </p:txBody>
        </p:sp>
      </p:grpSp>
    </p:spTree>
    <p:custDataLst>
      <p:tags r:id="rId1"/>
    </p:custDataLst>
    <p:extLst>
      <p:ext uri="{BB962C8B-B14F-4D97-AF65-F5344CB8AC3E}">
        <p14:creationId xmlns:p14="http://schemas.microsoft.com/office/powerpoint/2010/main" val="1993097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235314" y="876557"/>
            <a:ext cx="8540057" cy="834400"/>
          </a:xfrm>
        </p:spPr>
        <p:txBody>
          <a:bodyPr>
            <a:normAutofit/>
          </a:bodyPr>
          <a:lstStyle/>
          <a:p>
            <a:r>
              <a:rPr lang="en-US" b="1" dirty="0"/>
              <a:t>Three Session Agenda Overview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vert="horz" lIns="0" tIns="45720" rIns="0" bIns="45720" rtlCol="0" anchor="t">
            <a:normAutofit/>
          </a:bodyPr>
          <a:lstStyle/>
          <a:p>
            <a:endParaRPr lang="en-US" sz="2800">
              <a:cs typeface="Calibri"/>
            </a:endParaRPr>
          </a:p>
          <a:p>
            <a:endParaRPr lang="en-US"/>
          </a:p>
          <a:p>
            <a:endParaRPr lang="en-US"/>
          </a:p>
        </p:txBody>
      </p:sp>
      <p:sp>
        <p:nvSpPr>
          <p:cNvPr id="5" name="Content Placeholder 2">
            <a:extLst>
              <a:ext uri="{FF2B5EF4-FFF2-40B4-BE49-F238E27FC236}">
                <a16:creationId xmlns:a16="http://schemas.microsoft.com/office/drawing/2014/main" id="{E90F637A-28BF-4A83-9C2E-79664D85C545}"/>
              </a:ext>
            </a:extLst>
          </p:cNvPr>
          <p:cNvSpPr txBox="1">
            <a:spLocks/>
          </p:cNvSpPr>
          <p:nvPr/>
        </p:nvSpPr>
        <p:spPr>
          <a:xfrm>
            <a:off x="1210339" y="2356755"/>
            <a:ext cx="4969704" cy="3467101"/>
          </a:xfrm>
          <a:prstGeom prst="rect">
            <a:avLst/>
          </a:prstGeom>
          <a:no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q"/>
            </a:pPr>
            <a:r>
              <a:rPr lang="en-US" sz="2800" strike="sngStrike" dirty="0"/>
              <a:t>Session 1 – Know your role and formal complaints</a:t>
            </a:r>
          </a:p>
          <a:p>
            <a:pPr>
              <a:buFont typeface="Wingdings" panose="05000000000000000000" pitchFamily="2" charset="2"/>
              <a:buChar char="q"/>
            </a:pPr>
            <a:r>
              <a:rPr lang="en-US" sz="2800" dirty="0">
                <a:cs typeface="Calibri"/>
              </a:rPr>
              <a:t>Session 2 – Change, problem solving, turning members into leaders</a:t>
            </a:r>
          </a:p>
          <a:p>
            <a:pPr>
              <a:buFont typeface="Wingdings" panose="05000000000000000000" pitchFamily="2" charset="2"/>
              <a:buChar char="q"/>
            </a:pPr>
            <a:r>
              <a:rPr lang="en-US" sz="2800" dirty="0">
                <a:cs typeface="Calibri"/>
              </a:rPr>
              <a:t>Session 3 – Turning advocacy into organizing into power</a:t>
            </a:r>
          </a:p>
        </p:txBody>
      </p:sp>
      <p:pic>
        <p:nvPicPr>
          <p:cNvPr id="6" name="Picture 5">
            <a:extLst>
              <a:ext uri="{FF2B5EF4-FFF2-40B4-BE49-F238E27FC236}">
                <a16:creationId xmlns:a16="http://schemas.microsoft.com/office/drawing/2014/main" id="{7E0AFE34-539A-CB60-9912-3066578772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5729" y="1936600"/>
            <a:ext cx="6114286" cy="4659086"/>
          </a:xfrm>
          <a:prstGeom prst="rect">
            <a:avLst/>
          </a:prstGeom>
        </p:spPr>
      </p:pic>
    </p:spTree>
    <p:custDataLst>
      <p:tags r:id="rId1"/>
    </p:custDataLst>
    <p:extLst>
      <p:ext uri="{BB962C8B-B14F-4D97-AF65-F5344CB8AC3E}">
        <p14:creationId xmlns:p14="http://schemas.microsoft.com/office/powerpoint/2010/main" val="3007469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09434" y="1387366"/>
            <a:ext cx="7170628" cy="4989158"/>
          </a:xfrm>
        </p:spPr>
        <p:txBody>
          <a:bodyPr vert="horz" lIns="0" tIns="45720" rIns="0" bIns="45720" rtlCol="0" anchor="t">
            <a:normAutofit/>
          </a:bodyPr>
          <a:lstStyle/>
          <a:p>
            <a:r>
              <a:rPr lang="en-US" sz="2400"/>
              <a:t> </a:t>
            </a:r>
          </a:p>
        </p:txBody>
      </p:sp>
      <p:sp>
        <p:nvSpPr>
          <p:cNvPr id="4" name="Content Placeholder 2">
            <a:extLst>
              <a:ext uri="{FF2B5EF4-FFF2-40B4-BE49-F238E27FC236}">
                <a16:creationId xmlns:a16="http://schemas.microsoft.com/office/drawing/2014/main" id="{E6F12D71-392D-8E2B-1C21-087E86B56BF9}"/>
              </a:ext>
            </a:extLst>
          </p:cNvPr>
          <p:cNvSpPr txBox="1">
            <a:spLocks/>
          </p:cNvSpPr>
          <p:nvPr/>
        </p:nvSpPr>
        <p:spPr>
          <a:xfrm>
            <a:off x="1210339" y="2356755"/>
            <a:ext cx="4969704" cy="3467101"/>
          </a:xfrm>
          <a:prstGeom prst="rect">
            <a:avLst/>
          </a:prstGeom>
          <a:no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q"/>
            </a:pPr>
            <a:r>
              <a:rPr lang="en-US" sz="2800" dirty="0"/>
              <a:t>Change theory</a:t>
            </a:r>
          </a:p>
          <a:p>
            <a:pPr>
              <a:buFont typeface="Wingdings" panose="05000000000000000000" pitchFamily="2" charset="2"/>
              <a:buChar char="q"/>
            </a:pPr>
            <a:r>
              <a:rPr lang="en-US" sz="2800" dirty="0">
                <a:cs typeface="Calibri"/>
              </a:rPr>
              <a:t>Problem solving</a:t>
            </a:r>
          </a:p>
          <a:p>
            <a:pPr>
              <a:buFont typeface="Wingdings" panose="05000000000000000000" pitchFamily="2" charset="2"/>
              <a:buChar char="q"/>
            </a:pPr>
            <a:r>
              <a:rPr lang="en-US" sz="2800" dirty="0">
                <a:cs typeface="Calibri"/>
              </a:rPr>
              <a:t>Turning members into leaders</a:t>
            </a:r>
          </a:p>
        </p:txBody>
      </p:sp>
      <p:pic>
        <p:nvPicPr>
          <p:cNvPr id="5" name="Picture 4">
            <a:extLst>
              <a:ext uri="{FF2B5EF4-FFF2-40B4-BE49-F238E27FC236}">
                <a16:creationId xmlns:a16="http://schemas.microsoft.com/office/drawing/2014/main" id="{EB54DF86-5DE9-3624-9199-C730A639B6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5729" y="1936600"/>
            <a:ext cx="6114286" cy="4659086"/>
          </a:xfrm>
          <a:prstGeom prst="rect">
            <a:avLst/>
          </a:prstGeom>
        </p:spPr>
      </p:pic>
    </p:spTree>
    <p:custDataLst>
      <p:tags r:id="rId1"/>
    </p:custDataLst>
    <p:extLst>
      <p:ext uri="{BB962C8B-B14F-4D97-AF65-F5344CB8AC3E}">
        <p14:creationId xmlns:p14="http://schemas.microsoft.com/office/powerpoint/2010/main" val="611677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Going Beyond Grievance and Formal Complaint</a:t>
            </a:r>
            <a:endParaRPr lang="en-US" i="1" dirty="0">
              <a:cs typeface="Calibri Light" panose="020F0302020204030204"/>
            </a:endParaRPr>
          </a:p>
        </p:txBody>
      </p:sp>
      <p:sp>
        <p:nvSpPr>
          <p:cNvPr id="3" name="Title 1">
            <a:extLst>
              <a:ext uri="{FF2B5EF4-FFF2-40B4-BE49-F238E27FC236}">
                <a16:creationId xmlns:a16="http://schemas.microsoft.com/office/drawing/2014/main" id="{4F8C99AA-21A1-7BC5-78DC-CC0203D0F952}"/>
              </a:ext>
            </a:extLst>
          </p:cNvPr>
          <p:cNvSpPr txBox="1">
            <a:spLocks/>
          </p:cNvSpPr>
          <p:nvPr/>
        </p:nvSpPr>
        <p:spPr>
          <a:xfrm>
            <a:off x="1454239" y="4109013"/>
            <a:ext cx="8643154" cy="70604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b="0" i="0" kern="1200" cap="all">
                <a:solidFill>
                  <a:schemeClr val="tx1"/>
                </a:solidFill>
                <a:effectLst/>
                <a:latin typeface="+mj-lt"/>
                <a:ea typeface="+mj-ea"/>
                <a:cs typeface="+mj-cs"/>
              </a:defRPr>
            </a:lvl1pPr>
          </a:lstStyle>
          <a:p>
            <a:r>
              <a:rPr lang="en-US" dirty="0"/>
              <a:t>August</a:t>
            </a:r>
            <a:endParaRPr lang="en-US" i="1" dirty="0">
              <a:cs typeface="Calibri Light" panose="020F0302020204030204"/>
            </a:endParaRPr>
          </a:p>
        </p:txBody>
      </p:sp>
    </p:spTree>
    <p:custDataLst>
      <p:tags r:id="rId1"/>
    </p:custDataLst>
    <p:extLst>
      <p:ext uri="{BB962C8B-B14F-4D97-AF65-F5344CB8AC3E}">
        <p14:creationId xmlns:p14="http://schemas.microsoft.com/office/powerpoint/2010/main" val="1978969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67289-0835-D1E0-8B6C-EBA64E449FFC}"/>
              </a:ext>
            </a:extLst>
          </p:cNvPr>
          <p:cNvSpPr>
            <a:spLocks noGrp="1"/>
          </p:cNvSpPr>
          <p:nvPr>
            <p:ph type="title"/>
          </p:nvPr>
        </p:nvSpPr>
        <p:spPr>
          <a:xfrm>
            <a:off x="1062055" y="470609"/>
            <a:ext cx="10058400" cy="1450757"/>
          </a:xfrm>
        </p:spPr>
        <p:txBody>
          <a:bodyPr/>
          <a:lstStyle/>
          <a:p>
            <a:r>
              <a:rPr lang="en-US">
                <a:cs typeface="Calibri Light"/>
              </a:rPr>
              <a:t>Three Theories of Change-Jane </a:t>
            </a:r>
            <a:r>
              <a:rPr lang="en-US" err="1">
                <a:cs typeface="Calibri Light"/>
              </a:rPr>
              <a:t>McAlevey</a:t>
            </a:r>
            <a:endParaRPr lang="en-US" err="1"/>
          </a:p>
        </p:txBody>
      </p:sp>
      <p:graphicFrame>
        <p:nvGraphicFramePr>
          <p:cNvPr id="11" name="Diagram 11">
            <a:extLst>
              <a:ext uri="{FF2B5EF4-FFF2-40B4-BE49-F238E27FC236}">
                <a16:creationId xmlns:a16="http://schemas.microsoft.com/office/drawing/2014/main" id="{B0335BDC-04F6-19E1-FBA0-386D9380A7D3}"/>
              </a:ext>
            </a:extLst>
          </p:cNvPr>
          <p:cNvGraphicFramePr>
            <a:graphicFrameLocks noGrp="1"/>
          </p:cNvGraphicFramePr>
          <p:nvPr>
            <p:ph idx="1"/>
            <p:extLst>
              <p:ext uri="{D42A27DB-BD31-4B8C-83A1-F6EECF244321}">
                <p14:modId xmlns:p14="http://schemas.microsoft.com/office/powerpoint/2010/main" val="1490464140"/>
              </p:ext>
            </p:extLst>
          </p:nvPr>
        </p:nvGraphicFramePr>
        <p:xfrm>
          <a:off x="1450975" y="2016125"/>
          <a:ext cx="9604375" cy="34496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607953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67289-0835-D1E0-8B6C-EBA64E449FFC}"/>
              </a:ext>
            </a:extLst>
          </p:cNvPr>
          <p:cNvSpPr>
            <a:spLocks noGrp="1"/>
          </p:cNvSpPr>
          <p:nvPr>
            <p:ph type="title"/>
          </p:nvPr>
        </p:nvSpPr>
        <p:spPr>
          <a:xfrm>
            <a:off x="1062055" y="470609"/>
            <a:ext cx="10058400" cy="1450757"/>
          </a:xfrm>
        </p:spPr>
        <p:txBody>
          <a:bodyPr/>
          <a:lstStyle/>
          <a:p>
            <a:r>
              <a:rPr lang="en-US">
                <a:cs typeface="Calibri Light"/>
              </a:rPr>
              <a:t>Three Theories of Change-Jane </a:t>
            </a:r>
            <a:r>
              <a:rPr lang="en-US" err="1">
                <a:cs typeface="Calibri Light"/>
              </a:rPr>
              <a:t>McAlevey</a:t>
            </a:r>
            <a:endParaRPr lang="en-US" err="1"/>
          </a:p>
        </p:txBody>
      </p:sp>
      <p:grpSp>
        <p:nvGrpSpPr>
          <p:cNvPr id="5" name="Group 4">
            <a:extLst>
              <a:ext uri="{FF2B5EF4-FFF2-40B4-BE49-F238E27FC236}">
                <a16:creationId xmlns:a16="http://schemas.microsoft.com/office/drawing/2014/main" id="{44B56775-F1CF-9CA7-D918-557412A7F21A}"/>
              </a:ext>
            </a:extLst>
          </p:cNvPr>
          <p:cNvGrpSpPr/>
          <p:nvPr/>
        </p:nvGrpSpPr>
        <p:grpSpPr>
          <a:xfrm>
            <a:off x="1062055" y="1164459"/>
            <a:ext cx="2523024" cy="1513814"/>
            <a:chOff x="0" y="0"/>
            <a:chExt cx="2523024" cy="1513814"/>
          </a:xfrm>
        </p:grpSpPr>
        <p:sp>
          <p:nvSpPr>
            <p:cNvPr id="6" name="Rectangle: Rounded Corners 5">
              <a:extLst>
                <a:ext uri="{FF2B5EF4-FFF2-40B4-BE49-F238E27FC236}">
                  <a16:creationId xmlns:a16="http://schemas.microsoft.com/office/drawing/2014/main" id="{71F1FB1A-AA02-A869-0738-7126F372A48D}"/>
                </a:ext>
              </a:extLst>
            </p:cNvPr>
            <p:cNvSpPr/>
            <p:nvPr/>
          </p:nvSpPr>
          <p:spPr>
            <a:xfrm>
              <a:off x="0" y="0"/>
              <a:ext cx="2523024" cy="1513814"/>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F318C87A-7B83-25D2-BA4B-216BDC0D2CEF}"/>
                </a:ext>
              </a:extLst>
            </p:cNvPr>
            <p:cNvSpPr txBox="1"/>
            <p:nvPr/>
          </p:nvSpPr>
          <p:spPr>
            <a:xfrm>
              <a:off x="44338" y="44338"/>
              <a:ext cx="2434348" cy="14251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latin typeface="Calibri Light" panose="020F0302020204030204"/>
                </a:rPr>
                <a:t>Advocacy</a:t>
              </a:r>
              <a:endParaRPr lang="en-US" sz="3900" kern="1200"/>
            </a:p>
          </p:txBody>
        </p:sp>
      </p:grpSp>
      <p:sp>
        <p:nvSpPr>
          <p:cNvPr id="10" name="TextBox 9">
            <a:extLst>
              <a:ext uri="{FF2B5EF4-FFF2-40B4-BE49-F238E27FC236}">
                <a16:creationId xmlns:a16="http://schemas.microsoft.com/office/drawing/2014/main" id="{D36007FB-4C3C-0EC9-0EFD-E7B377CDB628}"/>
              </a:ext>
            </a:extLst>
          </p:cNvPr>
          <p:cNvSpPr txBox="1"/>
          <p:nvPr/>
        </p:nvSpPr>
        <p:spPr>
          <a:xfrm>
            <a:off x="1215025" y="2843408"/>
            <a:ext cx="10559441" cy="236988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3200" dirty="0">
                <a:latin typeface="Calibri" panose="020F0502020204030204" pitchFamily="34" charset="0"/>
                <a:cs typeface="Calibri" panose="020F0502020204030204" pitchFamily="34" charset="0"/>
              </a:rPr>
              <a:t>Theory of power – Elite.  Seeks one-time wins, policy changes</a:t>
            </a:r>
          </a:p>
          <a:p>
            <a:pPr marL="285750" indent="-285750">
              <a:spcAft>
                <a:spcPts val="1200"/>
              </a:spcAft>
              <a:buFont typeface="Arial" panose="020B0604020202020204" pitchFamily="34" charset="0"/>
              <a:buChar char="•"/>
            </a:pPr>
            <a:r>
              <a:rPr lang="en-US" sz="3200" dirty="0">
                <a:latin typeface="Calibri" panose="020F0502020204030204" pitchFamily="34" charset="0"/>
                <a:cs typeface="Calibri" panose="020F0502020204030204" pitchFamily="34" charset="0"/>
              </a:rPr>
              <a:t>Strategy – Litigation/Legal</a:t>
            </a:r>
          </a:p>
          <a:p>
            <a:pPr marL="285750" indent="-285750">
              <a:spcAft>
                <a:spcPts val="1200"/>
              </a:spcAft>
              <a:buFont typeface="Arial" panose="020B0604020202020204" pitchFamily="34" charset="0"/>
              <a:buChar char="•"/>
            </a:pPr>
            <a:r>
              <a:rPr lang="en-US" sz="3200" dirty="0">
                <a:latin typeface="Calibri" panose="020F0502020204030204" pitchFamily="34" charset="0"/>
                <a:cs typeface="Calibri" panose="020F0502020204030204" pitchFamily="34" charset="0"/>
              </a:rPr>
              <a:t>People Focus - None</a:t>
            </a:r>
          </a:p>
        </p:txBody>
      </p:sp>
    </p:spTree>
    <p:custDataLst>
      <p:tags r:id="rId1"/>
    </p:custDataLst>
    <p:extLst>
      <p:ext uri="{BB962C8B-B14F-4D97-AF65-F5344CB8AC3E}">
        <p14:creationId xmlns:p14="http://schemas.microsoft.com/office/powerpoint/2010/main" val="2913732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67289-0835-D1E0-8B6C-EBA64E449FFC}"/>
              </a:ext>
            </a:extLst>
          </p:cNvPr>
          <p:cNvSpPr>
            <a:spLocks noGrp="1"/>
          </p:cNvSpPr>
          <p:nvPr>
            <p:ph type="title"/>
          </p:nvPr>
        </p:nvSpPr>
        <p:spPr>
          <a:xfrm>
            <a:off x="1062055" y="470609"/>
            <a:ext cx="10058400" cy="1450757"/>
          </a:xfrm>
        </p:spPr>
        <p:txBody>
          <a:bodyPr/>
          <a:lstStyle/>
          <a:p>
            <a:r>
              <a:rPr lang="en-US">
                <a:cs typeface="Calibri Light"/>
              </a:rPr>
              <a:t>Three Theories of Change-Jane </a:t>
            </a:r>
            <a:r>
              <a:rPr lang="en-US" err="1">
                <a:cs typeface="Calibri Light"/>
              </a:rPr>
              <a:t>McAlevey</a:t>
            </a:r>
            <a:endParaRPr lang="en-US" err="1"/>
          </a:p>
        </p:txBody>
      </p:sp>
      <p:sp>
        <p:nvSpPr>
          <p:cNvPr id="10" name="TextBox 9">
            <a:extLst>
              <a:ext uri="{FF2B5EF4-FFF2-40B4-BE49-F238E27FC236}">
                <a16:creationId xmlns:a16="http://schemas.microsoft.com/office/drawing/2014/main" id="{D36007FB-4C3C-0EC9-0EFD-E7B377CDB628}"/>
              </a:ext>
            </a:extLst>
          </p:cNvPr>
          <p:cNvSpPr txBox="1"/>
          <p:nvPr/>
        </p:nvSpPr>
        <p:spPr>
          <a:xfrm>
            <a:off x="1215025" y="2843408"/>
            <a:ext cx="10559441" cy="236988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3200" dirty="0">
                <a:latin typeface="Calibri" panose="020F0502020204030204" pitchFamily="34" charset="0"/>
                <a:cs typeface="Calibri" panose="020F0502020204030204" pitchFamily="34" charset="0"/>
              </a:rPr>
              <a:t>Theory of power – Primarily elites. Ambitious goals (perhaps weakly enforced)</a:t>
            </a:r>
          </a:p>
          <a:p>
            <a:pPr marL="285750" indent="-285750">
              <a:spcAft>
                <a:spcPts val="1200"/>
              </a:spcAft>
              <a:buFont typeface="Arial" panose="020B0604020202020204" pitchFamily="34" charset="0"/>
              <a:buChar char="•"/>
            </a:pPr>
            <a:r>
              <a:rPr lang="en-US" sz="3200" dirty="0">
                <a:latin typeface="Calibri" panose="020F0502020204030204" pitchFamily="34" charset="0"/>
                <a:cs typeface="Calibri" panose="020F0502020204030204" pitchFamily="34" charset="0"/>
              </a:rPr>
              <a:t>Strategy – Campaigns run by professional staff</a:t>
            </a:r>
          </a:p>
          <a:p>
            <a:pPr marL="285750" indent="-285750">
              <a:spcAft>
                <a:spcPts val="1200"/>
              </a:spcAft>
              <a:buFont typeface="Arial" panose="020B0604020202020204" pitchFamily="34" charset="0"/>
              <a:buChar char="•"/>
            </a:pPr>
            <a:r>
              <a:rPr lang="en-US" sz="3200" dirty="0">
                <a:latin typeface="Calibri" panose="020F0502020204030204" pitchFamily="34" charset="0"/>
                <a:cs typeface="Calibri" panose="020F0502020204030204" pitchFamily="34" charset="0"/>
              </a:rPr>
              <a:t>People Focus – People already committed to the cause</a:t>
            </a:r>
          </a:p>
        </p:txBody>
      </p:sp>
      <p:grpSp>
        <p:nvGrpSpPr>
          <p:cNvPr id="3" name="Group 2">
            <a:extLst>
              <a:ext uri="{FF2B5EF4-FFF2-40B4-BE49-F238E27FC236}">
                <a16:creationId xmlns:a16="http://schemas.microsoft.com/office/drawing/2014/main" id="{090B7258-727B-D299-02C4-CE03BA93B5EE}"/>
              </a:ext>
            </a:extLst>
          </p:cNvPr>
          <p:cNvGrpSpPr/>
          <p:nvPr/>
        </p:nvGrpSpPr>
        <p:grpSpPr>
          <a:xfrm>
            <a:off x="1071545" y="1195987"/>
            <a:ext cx="2523024" cy="1513814"/>
            <a:chOff x="3540675" y="967911"/>
            <a:chExt cx="2523024" cy="1513814"/>
          </a:xfrm>
        </p:grpSpPr>
        <p:sp>
          <p:nvSpPr>
            <p:cNvPr id="4" name="Rectangle: Rounded Corners 3">
              <a:extLst>
                <a:ext uri="{FF2B5EF4-FFF2-40B4-BE49-F238E27FC236}">
                  <a16:creationId xmlns:a16="http://schemas.microsoft.com/office/drawing/2014/main" id="{3372E4A4-0412-703E-30BB-C2F6B955173D}"/>
                </a:ext>
              </a:extLst>
            </p:cNvPr>
            <p:cNvSpPr/>
            <p:nvPr/>
          </p:nvSpPr>
          <p:spPr>
            <a:xfrm>
              <a:off x="3540675" y="967911"/>
              <a:ext cx="2523024" cy="1513814"/>
            </a:xfrm>
            <a:prstGeom prst="roundRect">
              <a:avLst>
                <a:gd name="adj" fmla="val 1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8" name="Rectangle: Rounded Corners 4">
              <a:extLst>
                <a:ext uri="{FF2B5EF4-FFF2-40B4-BE49-F238E27FC236}">
                  <a16:creationId xmlns:a16="http://schemas.microsoft.com/office/drawing/2014/main" id="{DB01DF29-C407-7DDB-7D54-597344DD2F7F}"/>
                </a:ext>
              </a:extLst>
            </p:cNvPr>
            <p:cNvSpPr txBox="1"/>
            <p:nvPr/>
          </p:nvSpPr>
          <p:spPr>
            <a:xfrm>
              <a:off x="3585013" y="1012249"/>
              <a:ext cx="2434348" cy="14251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latin typeface="Calibri Light" panose="020F0302020204030204"/>
                </a:rPr>
                <a:t>Mobilizing</a:t>
              </a:r>
              <a:endParaRPr lang="en-US" sz="3900" kern="1200"/>
            </a:p>
          </p:txBody>
        </p:sp>
      </p:grpSp>
    </p:spTree>
    <p:custDataLst>
      <p:tags r:id="rId1"/>
    </p:custDataLst>
    <p:extLst>
      <p:ext uri="{BB962C8B-B14F-4D97-AF65-F5344CB8AC3E}">
        <p14:creationId xmlns:p14="http://schemas.microsoft.com/office/powerpoint/2010/main" val="3863031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67289-0835-D1E0-8B6C-EBA64E449FFC}"/>
              </a:ext>
            </a:extLst>
          </p:cNvPr>
          <p:cNvSpPr>
            <a:spLocks noGrp="1"/>
          </p:cNvSpPr>
          <p:nvPr>
            <p:ph type="title"/>
          </p:nvPr>
        </p:nvSpPr>
        <p:spPr>
          <a:xfrm>
            <a:off x="1062055" y="470609"/>
            <a:ext cx="10058400" cy="1450757"/>
          </a:xfrm>
        </p:spPr>
        <p:txBody>
          <a:bodyPr/>
          <a:lstStyle/>
          <a:p>
            <a:r>
              <a:rPr lang="en-US">
                <a:cs typeface="Calibri Light"/>
              </a:rPr>
              <a:t>Three Theories of Change-Jane </a:t>
            </a:r>
            <a:r>
              <a:rPr lang="en-US" err="1">
                <a:cs typeface="Calibri Light"/>
              </a:rPr>
              <a:t>McAlevey</a:t>
            </a:r>
            <a:endParaRPr lang="en-US" err="1"/>
          </a:p>
        </p:txBody>
      </p:sp>
      <p:sp>
        <p:nvSpPr>
          <p:cNvPr id="10" name="TextBox 9">
            <a:extLst>
              <a:ext uri="{FF2B5EF4-FFF2-40B4-BE49-F238E27FC236}">
                <a16:creationId xmlns:a16="http://schemas.microsoft.com/office/drawing/2014/main" id="{D36007FB-4C3C-0EC9-0EFD-E7B377CDB628}"/>
              </a:ext>
            </a:extLst>
          </p:cNvPr>
          <p:cNvSpPr txBox="1"/>
          <p:nvPr/>
        </p:nvSpPr>
        <p:spPr>
          <a:xfrm>
            <a:off x="1215025" y="2843408"/>
            <a:ext cx="10559441" cy="1877437"/>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3200" dirty="0">
                <a:latin typeface="Calibri" panose="020F0502020204030204" pitchFamily="34" charset="0"/>
                <a:cs typeface="Calibri" panose="020F0502020204030204" pitchFamily="34" charset="0"/>
              </a:rPr>
              <a:t>Theory of power – Mass, inclusive and collective</a:t>
            </a:r>
          </a:p>
          <a:p>
            <a:pPr marL="285750" indent="-285750">
              <a:spcAft>
                <a:spcPts val="1200"/>
              </a:spcAft>
              <a:buFont typeface="Arial" panose="020B0604020202020204" pitchFamily="34" charset="0"/>
              <a:buChar char="•"/>
            </a:pPr>
            <a:r>
              <a:rPr lang="en-US" sz="3200" dirty="0">
                <a:latin typeface="Calibri" panose="020F0502020204030204" pitchFamily="34" charset="0"/>
                <a:cs typeface="Calibri" panose="020F0502020204030204" pitchFamily="34" charset="0"/>
              </a:rPr>
              <a:t>Strategy – Recruiting large numbers of people</a:t>
            </a:r>
          </a:p>
          <a:p>
            <a:pPr marL="285750" indent="-285750">
              <a:spcAft>
                <a:spcPts val="1200"/>
              </a:spcAft>
              <a:buFont typeface="Arial" panose="020B0604020202020204" pitchFamily="34" charset="0"/>
              <a:buChar char="•"/>
            </a:pPr>
            <a:r>
              <a:rPr lang="en-US" sz="3200" dirty="0">
                <a:latin typeface="Calibri" panose="020F0502020204030204" pitchFamily="34" charset="0"/>
                <a:cs typeface="Calibri" panose="020F0502020204030204" pitchFamily="34" charset="0"/>
              </a:rPr>
              <a:t>People Focus – Organic leaders who can recruit other people</a:t>
            </a:r>
          </a:p>
        </p:txBody>
      </p:sp>
      <p:grpSp>
        <p:nvGrpSpPr>
          <p:cNvPr id="5" name="Group 4">
            <a:extLst>
              <a:ext uri="{FF2B5EF4-FFF2-40B4-BE49-F238E27FC236}">
                <a16:creationId xmlns:a16="http://schemas.microsoft.com/office/drawing/2014/main" id="{26FEB4B0-8013-B106-08C0-A2A0215D6884}"/>
              </a:ext>
            </a:extLst>
          </p:cNvPr>
          <p:cNvGrpSpPr/>
          <p:nvPr/>
        </p:nvGrpSpPr>
        <p:grpSpPr>
          <a:xfrm>
            <a:off x="1215025" y="1195987"/>
            <a:ext cx="2523024" cy="1513814"/>
            <a:chOff x="7072909" y="967911"/>
            <a:chExt cx="2523024" cy="1513814"/>
          </a:xfrm>
        </p:grpSpPr>
        <p:sp>
          <p:nvSpPr>
            <p:cNvPr id="6" name="Rectangle: Rounded Corners 5">
              <a:extLst>
                <a:ext uri="{FF2B5EF4-FFF2-40B4-BE49-F238E27FC236}">
                  <a16:creationId xmlns:a16="http://schemas.microsoft.com/office/drawing/2014/main" id="{7674E300-C3A7-09BE-32A7-A8A2F1749030}"/>
                </a:ext>
              </a:extLst>
            </p:cNvPr>
            <p:cNvSpPr/>
            <p:nvPr/>
          </p:nvSpPr>
          <p:spPr>
            <a:xfrm>
              <a:off x="7072909" y="967911"/>
              <a:ext cx="2523024" cy="1513814"/>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784EBE27-53D6-7682-CEBE-457D963A76F2}"/>
                </a:ext>
              </a:extLst>
            </p:cNvPr>
            <p:cNvSpPr txBox="1"/>
            <p:nvPr/>
          </p:nvSpPr>
          <p:spPr>
            <a:xfrm>
              <a:off x="7117247" y="1012249"/>
              <a:ext cx="2434348" cy="14251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latin typeface="Calibri Light" panose="020F0302020204030204"/>
                </a:rPr>
                <a:t>Organizing</a:t>
              </a:r>
              <a:endParaRPr lang="en-US" sz="3900" kern="1200"/>
            </a:p>
          </p:txBody>
        </p:sp>
      </p:grpSp>
    </p:spTree>
    <p:custDataLst>
      <p:tags r:id="rId1"/>
    </p:custDataLst>
    <p:extLst>
      <p:ext uri="{BB962C8B-B14F-4D97-AF65-F5344CB8AC3E}">
        <p14:creationId xmlns:p14="http://schemas.microsoft.com/office/powerpoint/2010/main" val="24125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u="sng" dirty="0">
                <a:latin typeface="+mn-lt"/>
              </a:rPr>
              <a:t>Theory of Change  - Breakout</a:t>
            </a:r>
            <a:endParaRPr lang="en-US" u="sng" dirty="0">
              <a:latin typeface="+mn-lt"/>
              <a:cs typeface="Calibri"/>
            </a:endParaRPr>
          </a:p>
        </p:txBody>
      </p:sp>
      <p:sp>
        <p:nvSpPr>
          <p:cNvPr id="3" name="Content Placeholder 2"/>
          <p:cNvSpPr>
            <a:spLocks noGrp="1"/>
          </p:cNvSpPr>
          <p:nvPr>
            <p:ph idx="1"/>
          </p:nvPr>
        </p:nvSpPr>
        <p:spPr>
          <a:xfrm>
            <a:off x="1097279" y="1845734"/>
            <a:ext cx="6454987" cy="4023360"/>
          </a:xfrm>
        </p:spPr>
        <p:txBody>
          <a:bodyPr vert="horz" lIns="0" tIns="45720" rIns="0" bIns="45720" rtlCol="0" anchor="t">
            <a:normAutofit/>
          </a:bodyPr>
          <a:lstStyle/>
          <a:p>
            <a:pPr marL="0" indent="0">
              <a:buNone/>
            </a:pPr>
            <a:endParaRPr lang="en-US" dirty="0">
              <a:cs typeface="Calibri"/>
            </a:endParaRPr>
          </a:p>
          <a:p>
            <a:pPr marL="0" indent="0">
              <a:buNone/>
            </a:pPr>
            <a:r>
              <a:rPr lang="en-US" sz="2800" dirty="0"/>
              <a:t>Which theory would maximize membership?</a:t>
            </a:r>
            <a:endParaRPr lang="en-US" sz="2800" dirty="0">
              <a:cs typeface="Calibri"/>
            </a:endParaRPr>
          </a:p>
          <a:p>
            <a:pPr marL="0" indent="0">
              <a:buNone/>
            </a:pPr>
            <a:endParaRPr lang="en-US" sz="2800" dirty="0">
              <a:cs typeface="Calibri"/>
            </a:endParaRPr>
          </a:p>
          <a:p>
            <a:pPr marL="0" indent="0">
              <a:buNone/>
            </a:pPr>
            <a:r>
              <a:rPr lang="en-US" sz="2800" dirty="0">
                <a:cs typeface="Calibri"/>
              </a:rPr>
              <a:t>As staff, how would you describe your relationship to each theory of change?</a:t>
            </a:r>
          </a:p>
          <a:p>
            <a:pPr marL="0" indent="0">
              <a:buNone/>
            </a:pPr>
            <a:endParaRPr lang="en-US" dirty="0"/>
          </a:p>
        </p:txBody>
      </p:sp>
      <p:pic>
        <p:nvPicPr>
          <p:cNvPr id="5" name="Picture 5" descr="A picture containing plant&#10;&#10;Description automatically generated">
            <a:extLst>
              <a:ext uri="{FF2B5EF4-FFF2-40B4-BE49-F238E27FC236}">
                <a16:creationId xmlns:a16="http://schemas.microsoft.com/office/drawing/2014/main" id="{94A548D7-2D51-227A-A22B-846FDB16CC69}"/>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l="26017" r="13877" b="-1"/>
          <a:stretch/>
        </p:blipFill>
        <p:spPr>
          <a:xfrm>
            <a:off x="7753066" y="1845734"/>
            <a:ext cx="3775189" cy="4212692"/>
          </a:xfrm>
          <a:prstGeom prst="rect">
            <a:avLst/>
          </a:prstGeom>
        </p:spPr>
      </p:pic>
    </p:spTree>
    <p:custDataLst>
      <p:tags r:id="rId1"/>
    </p:custDataLst>
    <p:extLst>
      <p:ext uri="{BB962C8B-B14F-4D97-AF65-F5344CB8AC3E}">
        <p14:creationId xmlns:p14="http://schemas.microsoft.com/office/powerpoint/2010/main" val="3434591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a:latin typeface="+mn-lt"/>
              </a:rPr>
              <a:t>Debrief</a:t>
            </a:r>
          </a:p>
        </p:txBody>
      </p:sp>
      <p:graphicFrame>
        <p:nvGraphicFramePr>
          <p:cNvPr id="5" name="Content Placeholder 2">
            <a:extLst>
              <a:ext uri="{FF2B5EF4-FFF2-40B4-BE49-F238E27FC236}">
                <a16:creationId xmlns:a16="http://schemas.microsoft.com/office/drawing/2014/main" id="{706438A8-7CB9-0939-1055-25C1C9087930}"/>
              </a:ext>
            </a:extLst>
          </p:cNvPr>
          <p:cNvGraphicFramePr>
            <a:graphicFrameLocks noGrp="1"/>
          </p:cNvGraphicFramePr>
          <p:nvPr>
            <p:ph idx="1"/>
            <p:extLst>
              <p:ext uri="{D42A27DB-BD31-4B8C-83A1-F6EECF244321}">
                <p14:modId xmlns:p14="http://schemas.microsoft.com/office/powerpoint/2010/main" val="3519543954"/>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772123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8037"/>
            <a:ext cx="10058400" cy="912277"/>
          </a:xfrm>
        </p:spPr>
        <p:txBody>
          <a:bodyPr>
            <a:normAutofit/>
          </a:bodyPr>
          <a:lstStyle/>
          <a:p>
            <a:r>
              <a:rPr lang="en-US"/>
              <a:t>A Fighting Union is…</a:t>
            </a:r>
          </a:p>
        </p:txBody>
      </p:sp>
      <p:graphicFrame>
        <p:nvGraphicFramePr>
          <p:cNvPr id="6" name="Content Placeholder 2">
            <a:extLst>
              <a:ext uri="{FF2B5EF4-FFF2-40B4-BE49-F238E27FC236}">
                <a16:creationId xmlns:a16="http://schemas.microsoft.com/office/drawing/2014/main" id="{8B2F93FD-145C-8688-2402-08A01519627A}"/>
              </a:ext>
            </a:extLst>
          </p:cNvPr>
          <p:cNvGraphicFramePr>
            <a:graphicFrameLocks noGrp="1"/>
          </p:cNvGraphicFramePr>
          <p:nvPr>
            <p:ph idx="1"/>
            <p:extLst>
              <p:ext uri="{D42A27DB-BD31-4B8C-83A1-F6EECF244321}">
                <p14:modId xmlns:p14="http://schemas.microsoft.com/office/powerpoint/2010/main" val="3217661851"/>
              </p:ext>
            </p:extLst>
          </p:nvPr>
        </p:nvGraphicFramePr>
        <p:xfrm>
          <a:off x="944563" y="909795"/>
          <a:ext cx="10444480" cy="54218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normAutofit lnSpcReduction="10000"/>
          </a:bodyPr>
          <a:lstStyle/>
          <a:p>
            <a:pPr>
              <a:spcAft>
                <a:spcPts val="600"/>
              </a:spcAft>
            </a:pPr>
            <a:fld id="{FDD644E8-2201-174F-AD35-4D733CD01AA0}" type="slidenum">
              <a:rPr lang="en-US" smtClean="0"/>
              <a:pPr>
                <a:spcAft>
                  <a:spcPts val="600"/>
                </a:spcAft>
              </a:pPr>
              <a:t>13</a:t>
            </a:fld>
            <a:endParaRPr lang="en-US"/>
          </a:p>
        </p:txBody>
      </p:sp>
    </p:spTree>
    <p:custDataLst>
      <p:tags r:id="rId1"/>
    </p:custDataLst>
    <p:extLst>
      <p:ext uri="{BB962C8B-B14F-4D97-AF65-F5344CB8AC3E}">
        <p14:creationId xmlns:p14="http://schemas.microsoft.com/office/powerpoint/2010/main" val="4117186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1579" y="2152891"/>
            <a:ext cx="6607408" cy="4046981"/>
          </a:xfrm>
        </p:spPr>
        <p:txBody>
          <a:bodyPr vert="horz" lIns="0" tIns="45720" rIns="0" bIns="45720" rtlCol="0" anchor="t">
            <a:normAutofit fontScale="92500"/>
          </a:bodyPr>
          <a:lstStyle/>
          <a:p>
            <a:pPr marL="0" indent="0">
              <a:buNone/>
            </a:pPr>
            <a:r>
              <a:rPr lang="en-US" sz="3600" dirty="0"/>
              <a:t>Handling advocacy at an individual level is a necessary skill</a:t>
            </a:r>
            <a:endParaRPr lang="en-US" sz="3600" dirty="0">
              <a:cs typeface="Calibri"/>
            </a:endParaRPr>
          </a:p>
          <a:p>
            <a:pPr marL="0" indent="0">
              <a:buNone/>
            </a:pPr>
            <a:endParaRPr lang="en-US" sz="3600" dirty="0">
              <a:cs typeface="Calibri"/>
            </a:endParaRPr>
          </a:p>
          <a:p>
            <a:pPr marL="0" indent="0">
              <a:buNone/>
            </a:pPr>
            <a:r>
              <a:rPr lang="en-US" sz="3600" dirty="0">
                <a:cs typeface="Calibri"/>
              </a:rPr>
              <a:t>Translating and transferring those skills to others through organizing is how staff help workers build power to win</a:t>
            </a:r>
          </a:p>
          <a:p>
            <a:endParaRPr lang="en-US" sz="3600" dirty="0">
              <a:cs typeface="Calibri"/>
            </a:endParaRPr>
          </a:p>
          <a:p>
            <a:endParaRPr lang="en-US" dirty="0">
              <a:cs typeface="Calibri" panose="020F0502020204030204"/>
            </a:endParaRPr>
          </a:p>
        </p:txBody>
      </p:sp>
      <p:pic>
        <p:nvPicPr>
          <p:cNvPr id="6" name="Picture 5">
            <a:extLst>
              <a:ext uri="{FF2B5EF4-FFF2-40B4-BE49-F238E27FC236}">
                <a16:creationId xmlns:a16="http://schemas.microsoft.com/office/drawing/2014/main" id="{F2549229-A085-A44F-2D01-C161B3155682}"/>
              </a:ext>
            </a:extLst>
          </p:cNvPr>
          <p:cNvPicPr>
            <a:picLocks noChangeAspect="1"/>
          </p:cNvPicPr>
          <p:nvPr/>
        </p:nvPicPr>
        <p:blipFill rotWithShape="1">
          <a:blip r:embed="rId4">
            <a:extLst>
              <a:ext uri="{28A0092B-C50C-407E-A947-70E740481C1C}">
                <a14:useLocalDpi xmlns:a14="http://schemas.microsoft.com/office/drawing/2010/main" val="0"/>
              </a:ext>
            </a:extLst>
          </a:blip>
          <a:srcRect t="-694" b="-1267"/>
          <a:stretch/>
        </p:blipFill>
        <p:spPr>
          <a:xfrm>
            <a:off x="8058987" y="379528"/>
            <a:ext cx="3153918" cy="32157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ustDataLst>
      <p:tags r:id="rId1"/>
    </p:custDataLst>
    <p:extLst>
      <p:ext uri="{BB962C8B-B14F-4D97-AF65-F5344CB8AC3E}">
        <p14:creationId xmlns:p14="http://schemas.microsoft.com/office/powerpoint/2010/main" val="3566929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isn’t great advocacy enough? </a:t>
            </a:r>
            <a:endParaRPr lang="en-US" i="1" dirty="0">
              <a:cs typeface="Calibri Light"/>
            </a:endParaRPr>
          </a:p>
        </p:txBody>
      </p:sp>
      <p:sp>
        <p:nvSpPr>
          <p:cNvPr id="3" name="Title 1">
            <a:extLst>
              <a:ext uri="{FF2B5EF4-FFF2-40B4-BE49-F238E27FC236}">
                <a16:creationId xmlns:a16="http://schemas.microsoft.com/office/drawing/2014/main" id="{7910E5FC-BFA2-E6CF-1887-72C51A56E181}"/>
              </a:ext>
            </a:extLst>
          </p:cNvPr>
          <p:cNvSpPr txBox="1">
            <a:spLocks/>
          </p:cNvSpPr>
          <p:nvPr/>
        </p:nvSpPr>
        <p:spPr>
          <a:xfrm>
            <a:off x="1454239" y="3958541"/>
            <a:ext cx="8643154" cy="62951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b="0" i="0" kern="1200" cap="all">
                <a:solidFill>
                  <a:schemeClr val="tx1"/>
                </a:solidFill>
                <a:effectLst/>
                <a:latin typeface="+mj-lt"/>
                <a:ea typeface="+mj-ea"/>
                <a:cs typeface="+mj-cs"/>
              </a:defRPr>
            </a:lvl1pPr>
          </a:lstStyle>
          <a:p>
            <a:r>
              <a:rPr lang="en-US" dirty="0"/>
              <a:t>Chad</a:t>
            </a:r>
            <a:endParaRPr lang="en-US" i="1" dirty="0">
              <a:cs typeface="Calibri Light"/>
            </a:endParaRPr>
          </a:p>
        </p:txBody>
      </p:sp>
    </p:spTree>
    <p:custDataLst>
      <p:tags r:id="rId1"/>
    </p:custDataLst>
    <p:extLst>
      <p:ext uri="{BB962C8B-B14F-4D97-AF65-F5344CB8AC3E}">
        <p14:creationId xmlns:p14="http://schemas.microsoft.com/office/powerpoint/2010/main" val="327775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 y="655738"/>
            <a:ext cx="12171680" cy="729397"/>
          </a:xfrm>
          <a:solidFill>
            <a:schemeClr val="accent2"/>
          </a:solidFill>
        </p:spPr>
        <p:txBody>
          <a:bodyPr/>
          <a:lstStyle/>
          <a:p>
            <a:r>
              <a:rPr lang="en-US" dirty="0">
                <a:solidFill>
                  <a:srgbClr val="FFFFFF"/>
                </a:solidFill>
              </a:rPr>
              <a:t>   Remember this…</a:t>
            </a:r>
          </a:p>
        </p:txBody>
      </p:sp>
      <p:sp>
        <p:nvSpPr>
          <p:cNvPr id="3" name="Content Placeholder 2"/>
          <p:cNvSpPr>
            <a:spLocks noGrp="1"/>
          </p:cNvSpPr>
          <p:nvPr>
            <p:ph idx="1"/>
          </p:nvPr>
        </p:nvSpPr>
        <p:spPr>
          <a:xfrm>
            <a:off x="1412112" y="1944547"/>
            <a:ext cx="9981188" cy="4087416"/>
          </a:xfrm>
        </p:spPr>
        <p:txBody>
          <a:bodyPr vert="horz" lIns="0" tIns="45720" rIns="0" bIns="45720" rtlCol="0" anchor="t">
            <a:noAutofit/>
          </a:bodyPr>
          <a:lstStyle/>
          <a:p>
            <a:pPr marL="0" indent="0">
              <a:buNone/>
            </a:pPr>
            <a:r>
              <a:rPr lang="en-US" sz="2400" dirty="0"/>
              <a:t>“The best measures of a powerless union are large, well-funded, staff-led, lobbying department AND a staff that are focused on answering calls for help. You might win some legal and policy demands – but you will not have enough power to implement them and keep them. You might win some cases for individuals, but you will never have enough leaders to create a just working environment. Power is built through money, position, or people.”</a:t>
            </a:r>
          </a:p>
          <a:p>
            <a:pPr marL="200660" lvl="1" indent="0" algn="r">
              <a:buNone/>
            </a:pPr>
            <a:r>
              <a:rPr lang="en-US" sz="2400" dirty="0"/>
              <a:t>(Leader from Seattle Education Association) </a:t>
            </a:r>
            <a:endParaRPr lang="en-US" sz="2400" dirty="0">
              <a:cs typeface="Calibri" panose="020F0502020204030204"/>
            </a:endParaRPr>
          </a:p>
          <a:p>
            <a:pPr marL="0" indent="0" algn="ctr">
              <a:buNone/>
            </a:pPr>
            <a:r>
              <a:rPr lang="en-US" sz="4400" dirty="0">
                <a:highlight>
                  <a:srgbClr val="FFFF00"/>
                </a:highlight>
              </a:rPr>
              <a:t>We have people.</a:t>
            </a:r>
            <a:r>
              <a:rPr lang="en-US" sz="4400" dirty="0"/>
              <a:t> </a:t>
            </a:r>
            <a:endParaRPr lang="en-US" sz="4400" dirty="0">
              <a:cs typeface="Calibri"/>
            </a:endParaRPr>
          </a:p>
        </p:txBody>
      </p:sp>
    </p:spTree>
    <p:custDataLst>
      <p:tags r:id="rId1"/>
    </p:custDataLst>
    <p:extLst>
      <p:ext uri="{BB962C8B-B14F-4D97-AF65-F5344CB8AC3E}">
        <p14:creationId xmlns:p14="http://schemas.microsoft.com/office/powerpoint/2010/main" val="3573820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E8639-87DB-91CD-B3EB-AAD02BA950D4}"/>
            </a:ext>
          </a:extLst>
        </p:cNvPr>
        <p:cNvGrpSpPr/>
        <p:nvPr/>
      </p:nvGrpSpPr>
      <p:grpSpPr>
        <a:xfrm>
          <a:off x="0" y="0"/>
          <a:ext cx="0" cy="0"/>
          <a:chOff x="0" y="0"/>
          <a:chExt cx="0" cy="0"/>
        </a:xfrm>
      </p:grpSpPr>
      <p:pic>
        <p:nvPicPr>
          <p:cNvPr id="2" name="Picture 4">
            <a:extLst>
              <a:ext uri="{FF2B5EF4-FFF2-40B4-BE49-F238E27FC236}">
                <a16:creationId xmlns:a16="http://schemas.microsoft.com/office/drawing/2014/main" id="{CE53D0A6-99C9-ADC8-765A-BC6E7E318C6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19316" y="2614969"/>
            <a:ext cx="4710702" cy="2647620"/>
          </a:xfrm>
          <a:prstGeom prst="rect">
            <a:avLst/>
          </a:prstGeom>
        </p:spPr>
      </p:pic>
      <p:sp>
        <p:nvSpPr>
          <p:cNvPr id="3" name="Content Placeholder 2">
            <a:extLst>
              <a:ext uri="{FF2B5EF4-FFF2-40B4-BE49-F238E27FC236}">
                <a16:creationId xmlns:a16="http://schemas.microsoft.com/office/drawing/2014/main" id="{2A3B04FB-3389-8912-0290-2C73F63A58FD}"/>
              </a:ext>
            </a:extLst>
          </p:cNvPr>
          <p:cNvSpPr>
            <a:spLocks noGrp="1"/>
          </p:cNvSpPr>
          <p:nvPr>
            <p:ph idx="1"/>
          </p:nvPr>
        </p:nvSpPr>
        <p:spPr>
          <a:xfrm>
            <a:off x="1394085" y="2384385"/>
            <a:ext cx="5539150" cy="3108789"/>
          </a:xfrm>
        </p:spPr>
        <p:txBody>
          <a:bodyPr anchor="ctr">
            <a:normAutofit fontScale="85000" lnSpcReduction="20000"/>
          </a:bodyPr>
          <a:lstStyle/>
          <a:p>
            <a:r>
              <a:rPr lang="en-US" altLang="en-US" sz="3500" dirty="0"/>
              <a:t>Issues and complaints require problem solving, and problem solving has distinct components.</a:t>
            </a:r>
            <a:endParaRPr lang="en-US" altLang="en-US" sz="3500" dirty="0">
              <a:cs typeface="Calibri"/>
            </a:endParaRPr>
          </a:p>
          <a:p>
            <a:endParaRPr lang="en-US" altLang="en-US" sz="3500" dirty="0">
              <a:cs typeface="Calibri"/>
            </a:endParaRPr>
          </a:p>
          <a:p>
            <a:r>
              <a:rPr lang="en-US" sz="3500" dirty="0">
                <a:ea typeface="+mn-lt"/>
                <a:cs typeface="+mn-lt"/>
              </a:rPr>
              <a:t>Problem-solving will involve all aspects of your staff role.</a:t>
            </a:r>
          </a:p>
          <a:p>
            <a:pPr marL="0" indent="0">
              <a:buNone/>
            </a:pPr>
            <a:endParaRPr lang="en-US" altLang="en-US" sz="4400" dirty="0">
              <a:cs typeface="Calibri"/>
            </a:endParaRPr>
          </a:p>
        </p:txBody>
      </p:sp>
      <p:sp>
        <p:nvSpPr>
          <p:cNvPr id="5" name="Title 1">
            <a:extLst>
              <a:ext uri="{FF2B5EF4-FFF2-40B4-BE49-F238E27FC236}">
                <a16:creationId xmlns:a16="http://schemas.microsoft.com/office/drawing/2014/main" id="{D85B19E9-5625-16D4-4296-640DD778B7A1}"/>
              </a:ext>
            </a:extLst>
          </p:cNvPr>
          <p:cNvSpPr>
            <a:spLocks noGrp="1"/>
          </p:cNvSpPr>
          <p:nvPr>
            <p:ph type="title"/>
          </p:nvPr>
        </p:nvSpPr>
        <p:spPr>
          <a:xfrm>
            <a:off x="20320" y="655738"/>
            <a:ext cx="12171680" cy="729397"/>
          </a:xfrm>
          <a:solidFill>
            <a:schemeClr val="accent2"/>
          </a:solidFill>
        </p:spPr>
        <p:txBody>
          <a:bodyPr/>
          <a:lstStyle/>
          <a:p>
            <a:r>
              <a:rPr lang="en-US" dirty="0">
                <a:solidFill>
                  <a:srgbClr val="FFFFFF"/>
                </a:solidFill>
              </a:rPr>
              <a:t>   Remember the compass…</a:t>
            </a:r>
          </a:p>
        </p:txBody>
      </p:sp>
    </p:spTree>
    <p:custDataLst>
      <p:tags r:id="rId1"/>
    </p:custDataLst>
    <p:extLst>
      <p:ext uri="{BB962C8B-B14F-4D97-AF65-F5344CB8AC3E}">
        <p14:creationId xmlns:p14="http://schemas.microsoft.com/office/powerpoint/2010/main" val="1861049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187E-0324-F6AA-016A-082CEECFDD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DEF4A0-4E4D-91C1-8A4D-B6E8B6E48D2A}"/>
              </a:ext>
            </a:extLst>
          </p:cNvPr>
          <p:cNvSpPr>
            <a:spLocks noGrp="1"/>
          </p:cNvSpPr>
          <p:nvPr>
            <p:ph type="title"/>
          </p:nvPr>
        </p:nvSpPr>
        <p:spPr>
          <a:xfrm>
            <a:off x="5112071" y="2644558"/>
            <a:ext cx="2170323" cy="1450757"/>
          </a:xfrm>
        </p:spPr>
        <p:txBody>
          <a:bodyPr>
            <a:normAutofit fontScale="90000"/>
          </a:bodyPr>
          <a:lstStyle/>
          <a:p>
            <a:pPr algn="ctr"/>
            <a:r>
              <a:rPr lang="en-US" b="1"/>
              <a:t>Problem Solving Model</a:t>
            </a:r>
            <a:br>
              <a:rPr lang="en-US" b="1"/>
            </a:br>
            <a:r>
              <a:rPr lang="en-US" b="1">
                <a:cs typeface="Calibri Light"/>
              </a:rPr>
              <a:t>6 Steps</a:t>
            </a:r>
          </a:p>
        </p:txBody>
      </p:sp>
      <p:graphicFrame>
        <p:nvGraphicFramePr>
          <p:cNvPr id="4" name="Content Placeholder 3">
            <a:extLst>
              <a:ext uri="{FF2B5EF4-FFF2-40B4-BE49-F238E27FC236}">
                <a16:creationId xmlns:a16="http://schemas.microsoft.com/office/drawing/2014/main" id="{F48AA4E1-7A10-A665-812D-699BF2C0D5B4}"/>
              </a:ext>
            </a:extLst>
          </p:cNvPr>
          <p:cNvGraphicFramePr>
            <a:graphicFrameLocks noGrp="1"/>
          </p:cNvGraphicFramePr>
          <p:nvPr>
            <p:ph idx="1"/>
            <p:extLst>
              <p:ext uri="{D42A27DB-BD31-4B8C-83A1-F6EECF244321}">
                <p14:modId xmlns:p14="http://schemas.microsoft.com/office/powerpoint/2010/main" val="878771589"/>
              </p:ext>
            </p:extLst>
          </p:nvPr>
        </p:nvGraphicFramePr>
        <p:xfrm>
          <a:off x="74792" y="136487"/>
          <a:ext cx="12041435" cy="63126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2413F3FE-9FBB-7495-A824-E46CF719AD58}"/>
              </a:ext>
            </a:extLst>
          </p:cNvPr>
          <p:cNvSpPr txBox="1"/>
          <p:nvPr/>
        </p:nvSpPr>
        <p:spPr>
          <a:xfrm>
            <a:off x="7738248" y="1900900"/>
            <a:ext cx="1614096" cy="830997"/>
          </a:xfrm>
          <a:prstGeom prst="rect">
            <a:avLst/>
          </a:prstGeom>
          <a:noFill/>
        </p:spPr>
        <p:txBody>
          <a:bodyPr wrap="square" rtlCol="0">
            <a:spAutoFit/>
          </a:bodyPr>
          <a:lstStyle/>
          <a:p>
            <a:pPr algn="ctr"/>
            <a:r>
              <a:rPr lang="en-US" sz="2400" b="1" dirty="0">
                <a:solidFill>
                  <a:schemeClr val="bg1"/>
                </a:solidFill>
              </a:rPr>
              <a:t>Problem Analysis</a:t>
            </a:r>
          </a:p>
        </p:txBody>
      </p:sp>
    </p:spTree>
    <p:custDataLst>
      <p:tags r:id="rId1"/>
    </p:custDataLst>
    <p:extLst>
      <p:ext uri="{BB962C8B-B14F-4D97-AF65-F5344CB8AC3E}">
        <p14:creationId xmlns:p14="http://schemas.microsoft.com/office/powerpoint/2010/main" val="3885346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13DA8-01C3-C5A3-8902-582023F76D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E798A7-6CFA-2402-8CBC-AC0C6416E979}"/>
              </a:ext>
            </a:extLst>
          </p:cNvPr>
          <p:cNvSpPr>
            <a:spLocks noGrp="1"/>
          </p:cNvSpPr>
          <p:nvPr>
            <p:ph type="title"/>
          </p:nvPr>
        </p:nvSpPr>
        <p:spPr>
          <a:xfrm>
            <a:off x="251876" y="376423"/>
            <a:ext cx="11677879" cy="1071462"/>
          </a:xfrm>
        </p:spPr>
        <p:txBody>
          <a:bodyPr>
            <a:normAutofit/>
          </a:bodyPr>
          <a:lstStyle/>
          <a:p>
            <a:r>
              <a:rPr lang="en-US" dirty="0"/>
              <a:t>Problem-Solving Steps </a:t>
            </a:r>
            <a:br>
              <a:rPr lang="en-US" dirty="0"/>
            </a:br>
            <a:r>
              <a:rPr lang="en-US" dirty="0"/>
              <a:t>When Individual is the Center</a:t>
            </a:r>
          </a:p>
        </p:txBody>
      </p:sp>
      <p:graphicFrame>
        <p:nvGraphicFramePr>
          <p:cNvPr id="30" name="Content Placeholder 2">
            <a:extLst>
              <a:ext uri="{FF2B5EF4-FFF2-40B4-BE49-F238E27FC236}">
                <a16:creationId xmlns:a16="http://schemas.microsoft.com/office/drawing/2014/main" id="{624C029F-818E-0C0C-C499-F99DD2F5D403}"/>
              </a:ext>
            </a:extLst>
          </p:cNvPr>
          <p:cNvGraphicFramePr>
            <a:graphicFrameLocks noGrp="1"/>
          </p:cNvGraphicFramePr>
          <p:nvPr>
            <p:ph idx="1"/>
            <p:extLst>
              <p:ext uri="{D42A27DB-BD31-4B8C-83A1-F6EECF244321}">
                <p14:modId xmlns:p14="http://schemas.microsoft.com/office/powerpoint/2010/main" val="1010878859"/>
              </p:ext>
            </p:extLst>
          </p:nvPr>
        </p:nvGraphicFramePr>
        <p:xfrm>
          <a:off x="355283" y="1462875"/>
          <a:ext cx="11389360" cy="49263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605496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0BF75-0311-D54C-504F-6E6E78A2AB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8344A2-63F7-9640-CB0F-2E52B0C99390}"/>
              </a:ext>
            </a:extLst>
          </p:cNvPr>
          <p:cNvSpPr>
            <a:spLocks noGrp="1"/>
          </p:cNvSpPr>
          <p:nvPr>
            <p:ph type="title"/>
          </p:nvPr>
        </p:nvSpPr>
        <p:spPr>
          <a:xfrm>
            <a:off x="349919" y="833378"/>
            <a:ext cx="11677879" cy="568436"/>
          </a:xfrm>
        </p:spPr>
        <p:txBody>
          <a:bodyPr>
            <a:normAutofit/>
          </a:bodyPr>
          <a:lstStyle/>
          <a:p>
            <a:r>
              <a:rPr lang="en-US" dirty="0"/>
              <a:t>Problem Solving Steps – Individual  (continued)</a:t>
            </a:r>
          </a:p>
        </p:txBody>
      </p:sp>
      <p:graphicFrame>
        <p:nvGraphicFramePr>
          <p:cNvPr id="30" name="Content Placeholder 2">
            <a:extLst>
              <a:ext uri="{FF2B5EF4-FFF2-40B4-BE49-F238E27FC236}">
                <a16:creationId xmlns:a16="http://schemas.microsoft.com/office/drawing/2014/main" id="{229CB508-FD95-191C-81DF-CB84A962C801}"/>
              </a:ext>
            </a:extLst>
          </p:cNvPr>
          <p:cNvGraphicFramePr>
            <a:graphicFrameLocks noGrp="1"/>
          </p:cNvGraphicFramePr>
          <p:nvPr>
            <p:ph idx="1"/>
            <p:extLst>
              <p:ext uri="{D42A27DB-BD31-4B8C-83A1-F6EECF244321}">
                <p14:modId xmlns:p14="http://schemas.microsoft.com/office/powerpoint/2010/main" val="4270764613"/>
              </p:ext>
            </p:extLst>
          </p:nvPr>
        </p:nvGraphicFramePr>
        <p:xfrm>
          <a:off x="494179" y="1685348"/>
          <a:ext cx="11389360" cy="49263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36904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F1211-BA51-DE09-4485-D4276BE21A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8D2D49-AC27-DC50-ECFD-E62E029CD562}"/>
              </a:ext>
            </a:extLst>
          </p:cNvPr>
          <p:cNvSpPr>
            <a:spLocks noGrp="1"/>
          </p:cNvSpPr>
          <p:nvPr>
            <p:ph type="title"/>
          </p:nvPr>
        </p:nvSpPr>
        <p:spPr>
          <a:xfrm>
            <a:off x="809070" y="902376"/>
            <a:ext cx="10058400" cy="942757"/>
          </a:xfrm>
        </p:spPr>
        <p:txBody>
          <a:bodyPr>
            <a:normAutofit/>
          </a:bodyPr>
          <a:lstStyle/>
          <a:p>
            <a:r>
              <a:rPr lang="en-US" altLang="en-US" dirty="0"/>
              <a:t>Pitfalls to Resolving Conflicts</a:t>
            </a:r>
            <a:endParaRPr lang="en-US" dirty="0">
              <a:cs typeface="Calibri Light"/>
            </a:endParaRPr>
          </a:p>
        </p:txBody>
      </p:sp>
      <p:graphicFrame>
        <p:nvGraphicFramePr>
          <p:cNvPr id="6" name="Content Placeholder 2">
            <a:extLst>
              <a:ext uri="{FF2B5EF4-FFF2-40B4-BE49-F238E27FC236}">
                <a16:creationId xmlns:a16="http://schemas.microsoft.com/office/drawing/2014/main" id="{6F81F485-975E-B9C5-208D-A5DA91E5595F}"/>
              </a:ext>
            </a:extLst>
          </p:cNvPr>
          <p:cNvGraphicFramePr>
            <a:graphicFrameLocks noGrp="1"/>
          </p:cNvGraphicFramePr>
          <p:nvPr>
            <p:ph idx="1"/>
            <p:extLst>
              <p:ext uri="{D42A27DB-BD31-4B8C-83A1-F6EECF244321}">
                <p14:modId xmlns:p14="http://schemas.microsoft.com/office/powerpoint/2010/main" val="2431263417"/>
              </p:ext>
            </p:extLst>
          </p:nvPr>
        </p:nvGraphicFramePr>
        <p:xfrm>
          <a:off x="528003" y="1052035"/>
          <a:ext cx="11257280" cy="5228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018526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4"/>
          <a:srcRect l="27990" t="14178" r="31608" b="32620"/>
          <a:stretch/>
        </p:blipFill>
        <p:spPr>
          <a:xfrm>
            <a:off x="4194665" y="171954"/>
            <a:ext cx="7906854" cy="5845198"/>
          </a:xfrm>
          <a:prstGeom prst="rect">
            <a:avLst/>
          </a:prstGeom>
        </p:spPr>
      </p:pic>
      <p:sp>
        <p:nvSpPr>
          <p:cNvPr id="3" name="Title 1">
            <a:extLst>
              <a:ext uri="{FF2B5EF4-FFF2-40B4-BE49-F238E27FC236}">
                <a16:creationId xmlns:a16="http://schemas.microsoft.com/office/drawing/2014/main" id="{D3F34BD9-0430-7F59-56FE-5985E85A1D53}"/>
              </a:ext>
            </a:extLst>
          </p:cNvPr>
          <p:cNvSpPr>
            <a:spLocks noGrp="1"/>
          </p:cNvSpPr>
          <p:nvPr>
            <p:ph type="title"/>
          </p:nvPr>
        </p:nvSpPr>
        <p:spPr>
          <a:xfrm>
            <a:off x="497712" y="2136870"/>
            <a:ext cx="3449256" cy="1915366"/>
          </a:xfrm>
        </p:spPr>
        <p:txBody>
          <a:bodyPr>
            <a:normAutofit/>
          </a:bodyPr>
          <a:lstStyle/>
          <a:p>
            <a:r>
              <a:rPr lang="en-US" sz="2800" dirty="0"/>
              <a:t>Are we unintentionally replicating this structure?</a:t>
            </a:r>
          </a:p>
        </p:txBody>
      </p:sp>
      <p:sp>
        <p:nvSpPr>
          <p:cNvPr id="5" name="Title 1">
            <a:extLst>
              <a:ext uri="{FF2B5EF4-FFF2-40B4-BE49-F238E27FC236}">
                <a16:creationId xmlns:a16="http://schemas.microsoft.com/office/drawing/2014/main" id="{8F2AC36D-37BD-0733-5BF4-9E310B38F87E}"/>
              </a:ext>
            </a:extLst>
          </p:cNvPr>
          <p:cNvSpPr txBox="1">
            <a:spLocks/>
          </p:cNvSpPr>
          <p:nvPr/>
        </p:nvSpPr>
        <p:spPr>
          <a:xfrm>
            <a:off x="497712" y="535209"/>
            <a:ext cx="3449256" cy="115580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sz="2800" dirty="0"/>
              <a:t>When helping to solve problems…</a:t>
            </a:r>
          </a:p>
        </p:txBody>
      </p:sp>
    </p:spTree>
    <p:custDataLst>
      <p:tags r:id="rId1"/>
    </p:custDataLst>
    <p:extLst>
      <p:ext uri="{BB962C8B-B14F-4D97-AF65-F5344CB8AC3E}">
        <p14:creationId xmlns:p14="http://schemas.microsoft.com/office/powerpoint/2010/main" val="2173063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l="28416" t="68330" r="32020" b="4413"/>
          <a:stretch/>
        </p:blipFill>
        <p:spPr>
          <a:xfrm>
            <a:off x="0" y="2780303"/>
            <a:ext cx="8731045" cy="4010189"/>
          </a:xfrm>
          <a:prstGeom prst="rect">
            <a:avLst/>
          </a:prstGeom>
        </p:spPr>
      </p:pic>
      <p:pic>
        <p:nvPicPr>
          <p:cNvPr id="7" name="Picture 6"/>
          <p:cNvPicPr>
            <a:picLocks noChangeAspect="1"/>
          </p:cNvPicPr>
          <p:nvPr/>
        </p:nvPicPr>
        <p:blipFill rotWithShape="1">
          <a:blip r:embed="rId5"/>
          <a:srcRect l="27945" t="68686" r="31423" b="11547"/>
          <a:stretch/>
        </p:blipFill>
        <p:spPr>
          <a:xfrm>
            <a:off x="0" y="67508"/>
            <a:ext cx="8731045" cy="2831691"/>
          </a:xfrm>
          <a:prstGeom prst="rect">
            <a:avLst/>
          </a:prstGeom>
        </p:spPr>
      </p:pic>
      <p:sp>
        <p:nvSpPr>
          <p:cNvPr id="3" name="Title 1">
            <a:extLst>
              <a:ext uri="{FF2B5EF4-FFF2-40B4-BE49-F238E27FC236}">
                <a16:creationId xmlns:a16="http://schemas.microsoft.com/office/drawing/2014/main" id="{4D9B7360-7B74-906A-D3CC-FDA985A58465}"/>
              </a:ext>
            </a:extLst>
          </p:cNvPr>
          <p:cNvSpPr>
            <a:spLocks noGrp="1"/>
          </p:cNvSpPr>
          <p:nvPr>
            <p:ph type="title"/>
          </p:nvPr>
        </p:nvSpPr>
        <p:spPr>
          <a:xfrm>
            <a:off x="8900934" y="2148444"/>
            <a:ext cx="2905244" cy="2388831"/>
          </a:xfrm>
        </p:spPr>
        <p:txBody>
          <a:bodyPr>
            <a:normAutofit/>
          </a:bodyPr>
          <a:lstStyle/>
          <a:p>
            <a:r>
              <a:rPr lang="en-US" sz="2800" dirty="0"/>
              <a:t>Do we understand our role as staff in this structure?</a:t>
            </a:r>
          </a:p>
        </p:txBody>
      </p:sp>
      <p:sp>
        <p:nvSpPr>
          <p:cNvPr id="5" name="Title 1">
            <a:extLst>
              <a:ext uri="{FF2B5EF4-FFF2-40B4-BE49-F238E27FC236}">
                <a16:creationId xmlns:a16="http://schemas.microsoft.com/office/drawing/2014/main" id="{C7D84F5F-6A50-D970-555D-9ADD3B6B244C}"/>
              </a:ext>
            </a:extLst>
          </p:cNvPr>
          <p:cNvSpPr txBox="1">
            <a:spLocks/>
          </p:cNvSpPr>
          <p:nvPr/>
        </p:nvSpPr>
        <p:spPr>
          <a:xfrm>
            <a:off x="8900934" y="585313"/>
            <a:ext cx="3449256" cy="115580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sz="2800" dirty="0"/>
              <a:t>When helping to solve problems…</a:t>
            </a:r>
          </a:p>
        </p:txBody>
      </p:sp>
    </p:spTree>
    <p:custDataLst>
      <p:tags r:id="rId1"/>
    </p:custDataLst>
    <p:extLst>
      <p:ext uri="{BB962C8B-B14F-4D97-AF65-F5344CB8AC3E}">
        <p14:creationId xmlns:p14="http://schemas.microsoft.com/office/powerpoint/2010/main" val="2516237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13EC4-EC41-433B-B866-5C0CA2B794F8}"/>
              </a:ext>
            </a:extLst>
          </p:cNvPr>
          <p:cNvSpPr>
            <a:spLocks noGrp="1"/>
          </p:cNvSpPr>
          <p:nvPr>
            <p:ph type="title"/>
          </p:nvPr>
        </p:nvSpPr>
        <p:spPr>
          <a:xfrm>
            <a:off x="1442894" y="2214329"/>
            <a:ext cx="3137018" cy="1659628"/>
          </a:xfrm>
        </p:spPr>
        <p:txBody>
          <a:bodyPr>
            <a:normAutofit/>
          </a:bodyPr>
          <a:lstStyle/>
          <a:p>
            <a:r>
              <a:rPr lang="en-US" dirty="0"/>
              <a:t>How many leaders do you need? </a:t>
            </a:r>
          </a:p>
        </p:txBody>
      </p:sp>
      <p:pic>
        <p:nvPicPr>
          <p:cNvPr id="4" name="Picture 3">
            <a:extLst>
              <a:ext uri="{FF2B5EF4-FFF2-40B4-BE49-F238E27FC236}">
                <a16:creationId xmlns:a16="http://schemas.microsoft.com/office/drawing/2014/main" id="{9D1A26EA-2FBC-4760-B249-F532B3C846A7}"/>
              </a:ext>
            </a:extLst>
          </p:cNvPr>
          <p:cNvPicPr>
            <a:picLocks noChangeAspect="1"/>
          </p:cNvPicPr>
          <p:nvPr/>
        </p:nvPicPr>
        <p:blipFill rotWithShape="1">
          <a:blip r:embed="rId4"/>
          <a:srcRect b="7323"/>
          <a:stretch/>
        </p:blipFill>
        <p:spPr>
          <a:xfrm>
            <a:off x="4260138" y="1"/>
            <a:ext cx="7931861" cy="6088284"/>
          </a:xfrm>
          <a:prstGeom prst="rect">
            <a:avLst/>
          </a:prstGeom>
        </p:spPr>
      </p:pic>
      <p:sp>
        <p:nvSpPr>
          <p:cNvPr id="3" name="Title 1">
            <a:extLst>
              <a:ext uri="{FF2B5EF4-FFF2-40B4-BE49-F238E27FC236}">
                <a16:creationId xmlns:a16="http://schemas.microsoft.com/office/drawing/2014/main" id="{26979054-C58E-BFFC-B0D9-6459D7F82EC5}"/>
              </a:ext>
            </a:extLst>
          </p:cNvPr>
          <p:cNvSpPr txBox="1">
            <a:spLocks/>
          </p:cNvSpPr>
          <p:nvPr/>
        </p:nvSpPr>
        <p:spPr>
          <a:xfrm>
            <a:off x="810882" y="529263"/>
            <a:ext cx="3449256" cy="115580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sz="2800" dirty="0"/>
              <a:t>When helping to solve problems…</a:t>
            </a:r>
          </a:p>
        </p:txBody>
      </p:sp>
    </p:spTree>
    <p:custDataLst>
      <p:tags r:id="rId1"/>
    </p:custDataLst>
    <p:extLst>
      <p:ext uri="{BB962C8B-B14F-4D97-AF65-F5344CB8AC3E}">
        <p14:creationId xmlns:p14="http://schemas.microsoft.com/office/powerpoint/2010/main" val="3095845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1451579" y="1957926"/>
            <a:ext cx="9382325" cy="4382399"/>
          </a:xfrm>
        </p:spPr>
        <p:txBody>
          <a:bodyPr vert="horz" lIns="0" tIns="45720" rIns="0" bIns="45720" rtlCol="0" anchor="t">
            <a:noAutofit/>
          </a:bodyPr>
          <a:lstStyle/>
          <a:p>
            <a:pPr>
              <a:buFont typeface="Wingdings" panose="05000000000000000000" pitchFamily="2" charset="2"/>
              <a:buChar char="§"/>
            </a:pPr>
            <a:r>
              <a:rPr lang="en-US" sz="2800" dirty="0"/>
              <a:t>Without enough leaders who have enough connections with members (and non-members), you can’t build and use power</a:t>
            </a:r>
          </a:p>
          <a:p>
            <a:pPr>
              <a:buFont typeface="Wingdings" panose="05000000000000000000" pitchFamily="2" charset="2"/>
              <a:buChar char="§"/>
            </a:pPr>
            <a:r>
              <a:rPr lang="en-US" sz="2800" dirty="0"/>
              <a:t>The role of staff is in the facilitation of relationships by connecting and supporting leaders. </a:t>
            </a:r>
            <a:endParaRPr lang="en-US" sz="2800" dirty="0">
              <a:cs typeface="Calibri" panose="020F0502020204030204"/>
            </a:endParaRPr>
          </a:p>
          <a:p>
            <a:pPr>
              <a:buFont typeface="Wingdings" panose="05000000000000000000" pitchFamily="2" charset="2"/>
              <a:buChar char="§"/>
            </a:pPr>
            <a:r>
              <a:rPr lang="en-US" sz="2800" dirty="0"/>
              <a:t>WE begin this work by focusing at the worksite level and building the sense of allegiance among workers using a shared narrative. </a:t>
            </a:r>
            <a:endParaRPr lang="en-US" sz="2800" dirty="0">
              <a:cs typeface="Calibri" panose="020F0502020204030204"/>
            </a:endParaRPr>
          </a:p>
        </p:txBody>
      </p:sp>
      <p:pic>
        <p:nvPicPr>
          <p:cNvPr id="6" name="Picture 5">
            <a:extLst>
              <a:ext uri="{FF2B5EF4-FFF2-40B4-BE49-F238E27FC236}">
                <a16:creationId xmlns:a16="http://schemas.microsoft.com/office/drawing/2014/main" id="{25BD7B5C-E745-ADEA-48AD-0C39CBDB3ACF}"/>
              </a:ext>
            </a:extLst>
          </p:cNvPr>
          <p:cNvPicPr>
            <a:picLocks noChangeAspect="1"/>
          </p:cNvPicPr>
          <p:nvPr/>
        </p:nvPicPr>
        <p:blipFill rotWithShape="1">
          <a:blip r:embed="rId4">
            <a:extLst>
              <a:ext uri="{28A0092B-C50C-407E-A947-70E740481C1C}">
                <a14:useLocalDpi xmlns:a14="http://schemas.microsoft.com/office/drawing/2010/main" val="0"/>
              </a:ext>
            </a:extLst>
          </a:blip>
          <a:srcRect t="-694" b="-1267"/>
          <a:stretch/>
        </p:blipFill>
        <p:spPr>
          <a:xfrm>
            <a:off x="1451579" y="269007"/>
            <a:ext cx="1516771" cy="15465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ustDataLst>
      <p:tags r:id="rId1"/>
    </p:custDataLst>
    <p:extLst>
      <p:ext uri="{BB962C8B-B14F-4D97-AF65-F5344CB8AC3E}">
        <p14:creationId xmlns:p14="http://schemas.microsoft.com/office/powerpoint/2010/main" val="3318665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1111167"/>
            <a:ext cx="10058400" cy="632840"/>
          </a:xfrm>
        </p:spPr>
        <p:txBody>
          <a:bodyPr>
            <a:normAutofit/>
          </a:bodyPr>
          <a:lstStyle/>
          <a:p>
            <a:r>
              <a:rPr lang="en-US" dirty="0"/>
              <a:t>Who Are My People? (Break out) </a:t>
            </a:r>
          </a:p>
        </p:txBody>
      </p:sp>
      <p:sp>
        <p:nvSpPr>
          <p:cNvPr id="3" name="Content Placeholder 2"/>
          <p:cNvSpPr>
            <a:spLocks noGrp="1"/>
          </p:cNvSpPr>
          <p:nvPr>
            <p:ph idx="1"/>
          </p:nvPr>
        </p:nvSpPr>
        <p:spPr>
          <a:xfrm>
            <a:off x="1062301" y="2096479"/>
            <a:ext cx="6454987" cy="3837191"/>
          </a:xfrm>
        </p:spPr>
        <p:txBody>
          <a:bodyPr vert="horz" lIns="0" tIns="45720" rIns="0" bIns="45720" rtlCol="0" anchor="t">
            <a:normAutofit/>
          </a:bodyPr>
          <a:lstStyle/>
          <a:p>
            <a:r>
              <a:rPr lang="en-US" sz="2800" b="1" dirty="0">
                <a:cs typeface="Calibri"/>
              </a:rPr>
              <a:t>Scenario</a:t>
            </a:r>
            <a:endParaRPr lang="en-US" dirty="0"/>
          </a:p>
          <a:p>
            <a:r>
              <a:rPr lang="en-US" sz="2800" dirty="0"/>
              <a:t>Who are all the possible people who might be affected by the situation?</a:t>
            </a:r>
            <a:endParaRPr lang="en-US" sz="2800" dirty="0">
              <a:cs typeface="Calibri"/>
            </a:endParaRPr>
          </a:p>
          <a:p>
            <a:r>
              <a:rPr lang="en-US" sz="2800" dirty="0">
                <a:ea typeface="+mn-lt"/>
                <a:cs typeface="+mn-lt"/>
              </a:rPr>
              <a:t>How would you identify or recruit the other people impacted by the scenario who were not named? </a:t>
            </a:r>
            <a:endParaRPr lang="en-US" sz="2800" dirty="0">
              <a:cs typeface="Calibri"/>
            </a:endParaRPr>
          </a:p>
          <a:p>
            <a:pPr marL="0" indent="0">
              <a:buNone/>
            </a:pPr>
            <a:endParaRPr lang="en-US" dirty="0">
              <a:cs typeface="Calibri" panose="020F0502020204030204"/>
            </a:endParaRPr>
          </a:p>
        </p:txBody>
      </p:sp>
      <p:pic>
        <p:nvPicPr>
          <p:cNvPr id="4" name="Picture 4" descr="Curious Chicken">
            <a:extLst>
              <a:ext uri="{FF2B5EF4-FFF2-40B4-BE49-F238E27FC236}">
                <a16:creationId xmlns:a16="http://schemas.microsoft.com/office/drawing/2014/main" id="{1380D934-CEA4-7E8B-C64D-DF91ACA49B29}"/>
              </a:ext>
            </a:extLst>
          </p:cNvPr>
          <p:cNvPicPr>
            <a:picLocks noChangeAspect="1"/>
          </p:cNvPicPr>
          <p:nvPr/>
        </p:nvPicPr>
        <p:blipFill rotWithShape="1">
          <a:blip r:embed="rId4"/>
          <a:srcRect l="10430" t="10417" r="10302" b="14184"/>
          <a:stretch/>
        </p:blipFill>
        <p:spPr>
          <a:xfrm>
            <a:off x="7755038" y="1898247"/>
            <a:ext cx="4436962" cy="4224761"/>
          </a:xfrm>
          <a:prstGeom prst="rect">
            <a:avLst/>
          </a:prstGeom>
        </p:spPr>
      </p:pic>
    </p:spTree>
    <p:custDataLst>
      <p:tags r:id="rId1"/>
    </p:custDataLst>
    <p:extLst>
      <p:ext uri="{BB962C8B-B14F-4D97-AF65-F5344CB8AC3E}">
        <p14:creationId xmlns:p14="http://schemas.microsoft.com/office/powerpoint/2010/main" val="3048400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5544" y="1042921"/>
            <a:ext cx="10058400" cy="604671"/>
          </a:xfrm>
        </p:spPr>
        <p:txBody>
          <a:bodyPr>
            <a:normAutofit/>
          </a:bodyPr>
          <a:lstStyle/>
          <a:p>
            <a:r>
              <a:rPr lang="en-US" dirty="0"/>
              <a:t>Who Are My People?- Debrief </a:t>
            </a:r>
          </a:p>
        </p:txBody>
      </p:sp>
      <p:sp>
        <p:nvSpPr>
          <p:cNvPr id="3" name="Content Placeholder 2"/>
          <p:cNvSpPr>
            <a:spLocks noGrp="1"/>
          </p:cNvSpPr>
          <p:nvPr>
            <p:ph idx="1"/>
          </p:nvPr>
        </p:nvSpPr>
        <p:spPr>
          <a:xfrm>
            <a:off x="5012480" y="1958101"/>
            <a:ext cx="5772811" cy="4226560"/>
          </a:xfrm>
        </p:spPr>
        <p:txBody>
          <a:bodyPr vert="horz" lIns="0" tIns="45720" rIns="0" bIns="45720" rtlCol="0" anchor="t">
            <a:normAutofit fontScale="92500" lnSpcReduction="10000"/>
          </a:bodyPr>
          <a:lstStyle/>
          <a:p>
            <a:pPr marL="0" indent="0">
              <a:buNone/>
            </a:pPr>
            <a:r>
              <a:rPr lang="en-US" sz="2800" dirty="0">
                <a:cs typeface="Calibri"/>
              </a:rPr>
              <a:t>How many more people are NOW part of the problem solving process? </a:t>
            </a:r>
          </a:p>
          <a:p>
            <a:endParaRPr lang="en-US" sz="2800" dirty="0">
              <a:cs typeface="Calibri"/>
            </a:endParaRPr>
          </a:p>
          <a:p>
            <a:r>
              <a:rPr lang="en-US" sz="2800" dirty="0">
                <a:cs typeface="Calibri"/>
              </a:rPr>
              <a:t>What barriers or challenges, if any, did you anticipate in engaging more people?</a:t>
            </a:r>
          </a:p>
          <a:p>
            <a:endParaRPr lang="en-US" sz="2800" dirty="0">
              <a:cs typeface="Calibri"/>
            </a:endParaRPr>
          </a:p>
          <a:p>
            <a:r>
              <a:rPr lang="en-US" sz="2800" dirty="0">
                <a:cs typeface="Calibri"/>
              </a:rPr>
              <a:t>How did you address those barriers/challenges?</a:t>
            </a:r>
          </a:p>
          <a:p>
            <a:pPr marL="0" indent="0">
              <a:buNone/>
            </a:pPr>
            <a:endParaRPr lang="en-US" dirty="0">
              <a:cs typeface="Calibri" panose="020F0502020204030204"/>
            </a:endParaRPr>
          </a:p>
        </p:txBody>
      </p:sp>
      <p:pic>
        <p:nvPicPr>
          <p:cNvPr id="4" name="Picture 4" descr="Curious Chicken">
            <a:extLst>
              <a:ext uri="{FF2B5EF4-FFF2-40B4-BE49-F238E27FC236}">
                <a16:creationId xmlns:a16="http://schemas.microsoft.com/office/drawing/2014/main" id="{1380D934-CEA4-7E8B-C64D-DF91ACA49B29}"/>
              </a:ext>
            </a:extLst>
          </p:cNvPr>
          <p:cNvPicPr>
            <a:picLocks noChangeAspect="1"/>
          </p:cNvPicPr>
          <p:nvPr/>
        </p:nvPicPr>
        <p:blipFill rotWithShape="1">
          <a:blip r:embed="rId4"/>
          <a:srcRect l="11244" t="10902" r="10487" b="14285"/>
          <a:stretch/>
        </p:blipFill>
        <p:spPr>
          <a:xfrm>
            <a:off x="0" y="1878877"/>
            <a:ext cx="4467827" cy="4278856"/>
          </a:xfrm>
          <a:prstGeom prst="rect">
            <a:avLst/>
          </a:prstGeom>
        </p:spPr>
      </p:pic>
    </p:spTree>
    <p:custDataLst>
      <p:tags r:id="rId1"/>
    </p:custDataLst>
    <p:extLst>
      <p:ext uri="{BB962C8B-B14F-4D97-AF65-F5344CB8AC3E}">
        <p14:creationId xmlns:p14="http://schemas.microsoft.com/office/powerpoint/2010/main" val="3217936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get members to lead?</a:t>
            </a:r>
          </a:p>
        </p:txBody>
      </p:sp>
    </p:spTree>
    <p:custDataLst>
      <p:tags r:id="rId1"/>
    </p:custDataLst>
    <p:extLst>
      <p:ext uri="{BB962C8B-B14F-4D97-AF65-F5344CB8AC3E}">
        <p14:creationId xmlns:p14="http://schemas.microsoft.com/office/powerpoint/2010/main" val="36864571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541544" y="2602275"/>
            <a:ext cx="9477555" cy="1966763"/>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ctr">
              <a:defRPr/>
            </a:pPr>
            <a:r>
              <a:rPr lang="en-US" sz="6000" b="1" dirty="0">
                <a:solidFill>
                  <a:schemeClr val="bg1"/>
                </a:solidFill>
                <a:latin typeface="Franklin Gothic Medium"/>
              </a:rPr>
              <a:t>Power is the ability to act and cause others to act. </a:t>
            </a:r>
          </a:p>
        </p:txBody>
      </p:sp>
      <p:sp>
        <p:nvSpPr>
          <p:cNvPr id="131075" name="TextBox 2"/>
          <p:cNvSpPr txBox="1">
            <a:spLocks noChangeArrowheads="1"/>
          </p:cNvSpPr>
          <p:nvPr/>
        </p:nvSpPr>
        <p:spPr bwMode="auto">
          <a:xfrm>
            <a:off x="3341407" y="729607"/>
            <a:ext cx="587782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dirty="0">
                <a:solidFill>
                  <a:srgbClr val="000000"/>
                </a:solidFill>
                <a:latin typeface="Helvetica" panose="020B0604020202020204" pitchFamily="34" charset="0"/>
                <a:ea typeface="MS PGothic" panose="020B0600070205080204" pitchFamily="34" charset="-128"/>
              </a:rPr>
              <a:t>What is power?</a:t>
            </a:r>
          </a:p>
        </p:txBody>
      </p:sp>
    </p:spTree>
    <p:custDataLst>
      <p:tags r:id="rId1"/>
    </p:custDataLst>
    <p:extLst>
      <p:ext uri="{BB962C8B-B14F-4D97-AF65-F5344CB8AC3E}">
        <p14:creationId xmlns:p14="http://schemas.microsoft.com/office/powerpoint/2010/main" val="2993009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287301" y="2779968"/>
            <a:ext cx="11617395" cy="2082652"/>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ctr">
              <a:defRPr/>
            </a:pPr>
            <a:r>
              <a:rPr lang="en-US" sz="5400" b="1" dirty="0">
                <a:solidFill>
                  <a:schemeClr val="bg1"/>
                </a:solidFill>
                <a:latin typeface="Franklin Gothic Medium"/>
              </a:rPr>
              <a:t>Members using their collective agency to strategically make change</a:t>
            </a:r>
            <a:r>
              <a:rPr lang="en-US" sz="6000" b="1" dirty="0">
                <a:solidFill>
                  <a:schemeClr val="bg1"/>
                </a:solidFill>
                <a:latin typeface="Franklin Gothic Medium"/>
              </a:rPr>
              <a:t>. </a:t>
            </a:r>
          </a:p>
        </p:txBody>
      </p:sp>
      <p:sp>
        <p:nvSpPr>
          <p:cNvPr id="131075" name="TextBox 2"/>
          <p:cNvSpPr txBox="1">
            <a:spLocks noChangeArrowheads="1"/>
          </p:cNvSpPr>
          <p:nvPr/>
        </p:nvSpPr>
        <p:spPr bwMode="auto">
          <a:xfrm>
            <a:off x="2498711" y="716685"/>
            <a:ext cx="719457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dirty="0">
                <a:solidFill>
                  <a:srgbClr val="000000"/>
                </a:solidFill>
                <a:latin typeface="Helvetica" panose="020B0604020202020204" pitchFamily="34" charset="0"/>
                <a:ea typeface="MS PGothic" panose="020B0600070205080204" pitchFamily="34" charset="-128"/>
              </a:rPr>
              <a:t>Power comes from </a:t>
            </a:r>
          </a:p>
        </p:txBody>
      </p:sp>
    </p:spTree>
    <p:custDataLst>
      <p:tags r:id="rId1"/>
    </p:custDataLst>
    <p:extLst>
      <p:ext uri="{BB962C8B-B14F-4D97-AF65-F5344CB8AC3E}">
        <p14:creationId xmlns:p14="http://schemas.microsoft.com/office/powerpoint/2010/main" val="3366039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2" y="908866"/>
            <a:ext cx="9603275" cy="580539"/>
          </a:xfrm>
        </p:spPr>
        <p:txBody>
          <a:bodyPr/>
          <a:lstStyle/>
          <a:p>
            <a:r>
              <a:rPr lang="en-US" dirty="0"/>
              <a:t>Agency within Educator Unions </a:t>
            </a:r>
          </a:p>
        </p:txBody>
      </p:sp>
      <p:sp>
        <p:nvSpPr>
          <p:cNvPr id="3" name="Content Placeholder 2"/>
          <p:cNvSpPr>
            <a:spLocks noGrp="1"/>
          </p:cNvSpPr>
          <p:nvPr>
            <p:ph idx="1"/>
          </p:nvPr>
        </p:nvSpPr>
        <p:spPr>
          <a:xfrm>
            <a:off x="454315" y="2025570"/>
            <a:ext cx="5641685" cy="4181848"/>
          </a:xfrm>
        </p:spPr>
        <p:txBody>
          <a:bodyPr>
            <a:normAutofit fontScale="85000" lnSpcReduction="20000"/>
          </a:bodyPr>
          <a:lstStyle/>
          <a:p>
            <a:r>
              <a:rPr lang="en-US" sz="3200" dirty="0"/>
              <a:t>Agency is the ability for an individual to decide they can act.</a:t>
            </a:r>
          </a:p>
          <a:p>
            <a:endParaRPr lang="en-US" sz="3200" dirty="0"/>
          </a:p>
          <a:p>
            <a:r>
              <a:rPr lang="en-US" sz="3200" dirty="0"/>
              <a:t>When individuals have developed their sense of agency to the point where they feel they are capable of doing what is needed to win the fights they engage in, they take bigger risks  and they grow. </a:t>
            </a:r>
          </a:p>
          <a:p>
            <a:endParaRPr lang="en-US" sz="3200" dirty="0"/>
          </a:p>
          <a:p>
            <a:endParaRPr lang="en-US" dirty="0"/>
          </a:p>
        </p:txBody>
      </p:sp>
      <p:pic>
        <p:nvPicPr>
          <p:cNvPr id="4098" name="Picture 2" descr="Why High Agency Is One of the Most Important Personality Traits - Freedom  Is Everyth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3216" y="2025570"/>
            <a:ext cx="5594372" cy="392356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5369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96" y="653301"/>
            <a:ext cx="2916538" cy="1450757"/>
          </a:xfrm>
        </p:spPr>
        <p:txBody>
          <a:bodyPr/>
          <a:lstStyle/>
          <a:p>
            <a:pPr algn="ctr"/>
            <a:r>
              <a:rPr lang="en-US" dirty="0"/>
              <a:t>Engagement Grid </a:t>
            </a:r>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5636" y="-28482"/>
            <a:ext cx="8146364" cy="6150185"/>
          </a:xfrm>
          <a:prstGeom prst="rect">
            <a:avLst/>
          </a:prstGeom>
        </p:spPr>
      </p:pic>
    </p:spTree>
    <p:custDataLst>
      <p:tags r:id="rId1"/>
    </p:custDataLst>
    <p:extLst>
      <p:ext uri="{BB962C8B-B14F-4D97-AF65-F5344CB8AC3E}">
        <p14:creationId xmlns:p14="http://schemas.microsoft.com/office/powerpoint/2010/main" val="260297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986" y="655277"/>
            <a:ext cx="4139466" cy="1030146"/>
          </a:xfrm>
        </p:spPr>
        <p:txBody>
          <a:bodyPr>
            <a:normAutofit/>
          </a:bodyPr>
          <a:lstStyle/>
          <a:p>
            <a:r>
              <a:rPr lang="en-US" dirty="0"/>
              <a:t>Engagement Grid Discussion</a:t>
            </a:r>
          </a:p>
        </p:txBody>
      </p:sp>
      <p:sp>
        <p:nvSpPr>
          <p:cNvPr id="3" name="Content Placeholder 2"/>
          <p:cNvSpPr>
            <a:spLocks noGrp="1"/>
          </p:cNvSpPr>
          <p:nvPr>
            <p:ph idx="1"/>
          </p:nvPr>
        </p:nvSpPr>
        <p:spPr>
          <a:xfrm>
            <a:off x="991986" y="1794076"/>
            <a:ext cx="4795356" cy="4397072"/>
          </a:xfrm>
        </p:spPr>
        <p:txBody>
          <a:bodyPr vert="horz" lIns="0" tIns="45720" rIns="0" bIns="45720" rtlCol="0" anchor="t">
            <a:normAutofit fontScale="77500" lnSpcReduction="20000"/>
          </a:bodyPr>
          <a:lstStyle/>
          <a:p>
            <a:pPr fontAlgn="base">
              <a:buFont typeface="Arial" panose="020B0604020202020204" pitchFamily="34" charset="0"/>
              <a:buChar char="•"/>
            </a:pPr>
            <a:r>
              <a:rPr lang="en-US" sz="3000" dirty="0"/>
              <a:t>What kinds of supports do you think are necessary for members to move higher on leadership and ownership?  Of those supports, what can you, as the UD, provide?</a:t>
            </a:r>
          </a:p>
          <a:p>
            <a:pPr fontAlgn="base">
              <a:buFont typeface="Arial" panose="020B0604020202020204" pitchFamily="34" charset="0"/>
              <a:buChar char="•"/>
            </a:pPr>
            <a:endParaRPr lang="en-US" sz="3000" dirty="0"/>
          </a:p>
          <a:p>
            <a:pPr fontAlgn="base">
              <a:buFont typeface="Arial" panose="020B0604020202020204" pitchFamily="34" charset="0"/>
              <a:buChar char="•"/>
            </a:pPr>
            <a:r>
              <a:rPr lang="en-US" sz="3000" dirty="0"/>
              <a:t>What do you see as an obstacle in moving advocacy from the lower ownership quadrant to a higher ownership quadrant? What strategies would you apply to overcome that? </a:t>
            </a:r>
            <a:endParaRPr lang="en-US" sz="3000" dirty="0">
              <a:cs typeface="Calibri"/>
            </a:endParaRPr>
          </a:p>
          <a:p>
            <a:pPr marL="0" indent="0">
              <a:buNone/>
            </a:pPr>
            <a:endParaRPr lang="en-US" dirty="0"/>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9060" y="-115747"/>
            <a:ext cx="6242940" cy="6209055"/>
          </a:xfrm>
          <a:prstGeom prst="rect">
            <a:avLst/>
          </a:prstGeom>
        </p:spPr>
      </p:pic>
    </p:spTree>
    <p:custDataLst>
      <p:tags r:id="rId1"/>
    </p:custDataLst>
    <p:extLst>
      <p:ext uri="{BB962C8B-B14F-4D97-AF65-F5344CB8AC3E}">
        <p14:creationId xmlns:p14="http://schemas.microsoft.com/office/powerpoint/2010/main" val="1108014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76167" y="1853754"/>
            <a:ext cx="6772240" cy="4204146"/>
          </a:xfrm>
        </p:spPr>
        <p:txBody>
          <a:bodyPr>
            <a:normAutofit fontScale="85000" lnSpcReduction="20000"/>
          </a:bodyPr>
          <a:lstStyle/>
          <a:p>
            <a:pPr fontAlgn="base">
              <a:buFont typeface="Arial" panose="020B0604020202020204" pitchFamily="34" charset="0"/>
              <a:buChar char="•"/>
            </a:pPr>
            <a:r>
              <a:rPr lang="en-US" sz="3600" dirty="0"/>
              <a:t>People grow when they have to stretch.  When the </a:t>
            </a:r>
            <a:r>
              <a:rPr lang="en-US" sz="3600" b="1" u="sng" dirty="0"/>
              <a:t>union staff step back</a:t>
            </a:r>
            <a:r>
              <a:rPr lang="en-US" sz="3600" dirty="0"/>
              <a:t>, members can step forward.   </a:t>
            </a:r>
          </a:p>
          <a:p>
            <a:pPr fontAlgn="base">
              <a:buFont typeface="Arial" panose="020B0604020202020204" pitchFamily="34" charset="0"/>
              <a:buChar char="•"/>
            </a:pPr>
            <a:r>
              <a:rPr lang="en-US" sz="3600" dirty="0"/>
              <a:t>Tasks have to be meaningful and members need to own them </a:t>
            </a:r>
            <a:endParaRPr lang="en-US" sz="3600" b="0" i="0" dirty="0">
              <a:effectLst/>
            </a:endParaRPr>
          </a:p>
          <a:p>
            <a:pPr fontAlgn="base">
              <a:buFont typeface="Arial" panose="020B0604020202020204" pitchFamily="34" charset="0"/>
              <a:buChar char="•"/>
            </a:pPr>
            <a:r>
              <a:rPr lang="en-US" sz="3600" dirty="0"/>
              <a:t>Our job is to look for opportunities to increase ownership and leadership wherever possible. </a:t>
            </a:r>
            <a:endParaRPr lang="en-US" sz="3600" b="0" i="0" dirty="0">
              <a:effectLst/>
            </a:endParaRPr>
          </a:p>
        </p:txBody>
      </p:sp>
      <p:sp>
        <p:nvSpPr>
          <p:cNvPr id="4" name="AutoShape 2" descr="data:image/jpg;base64,%20/9j/4AAQSkZJRgABAQEAYABgAAD/2wBDAAUDBAQEAwUEBAQFBQUGBwwIBwcHBw8LCwkMEQ8SEhEPERETFhwXExQaFRERGCEYGh0dHx8fExciJCIeJBweHx7/2wBDAQUFBQcGBw4ICA4eFBEUHh4eHh4eHh4eHh4eHh4eHh4eHh4eHh4eHh4eHh4eHh4eHh4eHh4eHh4eHh4eHh4eHh7/wAARCAGEAd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GClNQyTxRAl5BVCfXLOLPzA1hPEUofxJIyqV6dP4pGoOB60ws+4fu+PXNc9L4mUriKIj8azp9cvHY7DgelcNTOcNDbU4amb4eG2p2ckiqMmQCqk+p2kQJaUEiuNnvLmb/AFkhFVijnneTXm1c/l/y7h95wVc7l/y7idbPr9uo/d81m3PiKZlKQrtY9DWJtZR601mLDb933rgqZriqu0uU4Z5niaj+Kxt6PqdzLqKGVsjnPFddGq5D45xXnlrJ5MysG53CvQbZt0afSvYyPETqQkpu7PXyavOpCSkyaiiivePZCiiigAooooAKKKKACiiigAooooAKKKKACiiigAooooAKKKKACiiigAooooAKKKKACiiigAooooAKKKKAA0lDZ7UnzUBoOFFIuaWgAooooAKKKKAGnOaO3NDDnrxUEs8Ef3pAPxpNqOrYOSW5Nzng0Hp0NZ8usWURK+YCR71QufEcaf6tQa462Pw9LeX3HJUx1ClvI3hn0NI8qr1cCuRm8RXEjEKpAPSqFxdXc5z5xH4159TPaMfgVzhqZ1SXwK52smoWcYO6dSR1ANZ9zr1tGflUt9DXJB2zhixPc0MCw4IH1rz6meYh/AkjgqZ1Vl8Csb0niOdwREoH4VQn1e9f7xb8KoncRj7tNG4dPmrz6mPxFT4pM4KmMr1PikyUySHrI5+ppp5680UVx3bOW7DA9KKKKQgooopjCkI4paUUmA04xXbeH236fCc5IXmuHc8Cut8Hyl7aRP7pr28kny4lruj2MlqWrOJvUUUV9efUhRRRQAUUUUAFFFFABRRRQAUUUUAFFFFABRRRQAUUUUAFFFFABRRRQAUUUUAFFFFABRRRQA2UsF+XGc96j3jk8jFPlxs59ayta1zTdLgaW8mQED7gPzH8KqMZSdoowxGIo4em6laSjFdWXbm5it0aeWQJGB1J4rhPEfxD8mRodJjDuOCzjIrmPFfi+61xjDbq0NqD8o6E1yyq8RO5sk+nWvewWVRspV0fkfEnH1ac/YZc7L+bq/Q2tR8TazfPvkvJ4W9Echaqx6zq6MG/tK7I/wCuhrMZZjjLArnp3qUfd5r2o0acVZRPzirmGLnLmlUd/VnUaR431OwclZHuFON/mHOK9G8NeLLPWYlCsEmI5Q14jD8iyFcHpx61LZTTWlyLm1lKSDsDXFisupV9UrSPp8j4zx2WSUZS56fZ/oz6I3YIZmx9TUUl/bR53SD86830TxFeajaMs0xDodvWre+RvvSE/jX5rmGbywlWVHks0frlLiOniaUatGOjOvutfs4n2gsxx2qhdeIpG/1IA+tc9s74/OkY7e35V5FXN8VN6NIxqZtiJ+RpTavdSklpWU+iniqU8k03/LZ/zqJdp5/nTw2OlcFSvUqP32cM685/ExqptGG+Y+ppcD0pc55NFYmLDAooopCCiiigYUDiiindhcKKKKQgooooAKKKKAClXrSUE4FMaGKvzc10HhWTZebN2AVPFYZGBmrWjzGPVIwO9deAn7PERfmdeBnyYiPqd3zupRTA33TTx1r74+2FooooAKKKKACiiigAooooAKKKKACiiigAooooAKKKKACiiigAooooAD0puWpx6VCzqgy7gVMnYHZK7ZIenU5pBkDkmqc2pWcSktL0qjceIbVV/dZY/SueeLoU/ikc88XRgtZGu0hzgbs0SOylcEY75rlLjxJcYOxOKwvE3ia8t7QhJcO/vXLHNKVSrGnRi3Ju33nmYrPsLh6bnLZGz488XwaXavbWriS6YYGOcGvH9UvLy+uY5L6ZpHIzyelWLiRpJfOmYyTHnJrMtXe51CVpfuocCv0PCYGOHjZ6vufhefcRYjOqzqSdqa2RceT94FVjwtN/i3d/Wlbbkjbg56+1JXfdvc+X22DvnvRRRTEA46cUDhtw60UUgL+izSJfJhyFJ5HrXfLg7COmK83tZPLmQ/7Qr0O0fdZxP7CvzTjrDqNanWXVWP0Tgyu3RnTfTUmBOTznmikTv9aWvg3qz7MTA9KWiikIKKKKACiiigAooooAKKKKACiiigAooooAKKKKACiiigBadB8txG44IYc0ygNtIb0NVF2aZUZcskz0C1bzIUbrxUy53Gs7QJDLYK1aIPzY9q/QqFT2lOMu595Slz04sdRRRWxoFFFFABRRRQAUUUUAFFFFABTT1+9TqYc7jxRqAuWoG7vTHbH/AC0C1DJe28Y+aUEjrUSnGO7JlOMVeTLLH3poY57msq4161iOOtZs3iTdkRjHpXBVzTDU95XOSpmOHhvI6guw9PzpklxFGuWkX864m51bUJCdjkCqQmkbrIxrgqZ/D/l3Bs8+pncF8MTtZ9as485k5HtVCXxKm35I+a5hlkY9M/jSZPpXn1s7xMunKcFTN68tnY2Z/EN0+VjYrniqUl9eSDDzs1UtzbhUledUxdar8U2zhniq0/im2JJluSSTSooxRQh+YisErmGreoy4nighZ5AMAV51eXj3+ozSM5eLP7seldH4vvDDbSLnGRiuRsk8qyAP3lzmvs+BsOsRiquIktIKy9Zb/ckfF8XY1qlGiurLEpMaF2OcCs3Rblbi7uWQ/Lk/nVq5ZntJW7eW38q5DwhetDcSRseWev0+pPkmrnxtDDurRqProdszMVG45NNoLbsEUVre7OCV7hRRRQSFFFFAE9lD506L1+YV6Fax7II48cAdK4TQHA1iKNu4zXoG4Z47Cvy/jqs5YmnT6JH6TwbRSws592NTq31p1GMfjRXxDPrQooopAFFFFABRRRQAUUUUAFFFFABRRRQAUUUUAFFFFABRRRQAUjdKWg9KYHSeEJpGtpI2bOG4FdBH978K5TwnLtvDHnqM11kfPNfa5RU58JHyPsssqc+Gj5D6KKK9Q9ADSc0hNN3Y7gUAOO7HFJlifSoJr22h/wBZKBVObXLGM/JIH+lY1K9OmrykkYSxFKG8jTZiKRWbFc7deI9ufKUGs+bW7udt6naOmK82rnWFjond+Rw1M3w8NFqzsWnjT70gFU59Ws4pCrTDI7Vxs95O/LOar4Lneck+ua4Kue1P+XcPvOGpnr+xE6u68RIh/dJv/Gs2XXdQdmZJAinouOlYxwOpxTlPArz6ua4qe7t6HDUzOvPrYs3F9dynLSnNV/mJyzMSevNITSjpXBOrOfxSbOOdWct5NjSoPXNKFApaKgyshaQcUUUDuwoxRRQtNguwxRRRRcApOmSOuKU9Kax4P0pdARw3i6R5oJ95ztIxWRCTJZBx95vvVs64nnG4j9awdClDRmM9jX3nh1WjKFei97pn53xVCT5ZlvA8iSHGQVIxXml6z6ZrDbPlGeBXpbNtnY9RnFcp400YyTfa4RnucV+h105K54mVV406rjPZmjoOppPBiaQb62UUuNykEV5bDLcRvuDFSOMVv6Vr8sChZGyKVOv0ZtjMqak5U3udp8pGPukdTTT8xwhrFg8QWsmRIwHHrUjeIrGFTtO4/Wt/axPL+p1r25dTZ8sqAW5qGWRUjZjx6VgW2tXWoXyiFSI1+9WizFmKydKTndWXUqWEnTa5zZ8KKZ9ahkZtwAPPpXopULKQOmK4zwDZBXknxwDxXaN1LV+ScXYiNbMZRi9IxS+Z+m8M0PZYKOm7uAJNFIvSlr5d7nvBRRRSEFFFFABRRRQAUUUUAFB6UUUARq5aMOvO48D0p7OrMQhAx1HpXK/FXXn8JeB9S8QWkDTXMYCqB0UngHFeB/s+fGLxhrfxJt9E8RX0EtncRSMQIwDuHTmu+hgKlalKouh6VDLqlehKtH4V959T4I+fOV7CmCTOcqVHrSnO7avRaoeJ9b0/w1os+ranMiRwxlwhOC2O1cUISqS5Yo4oQdSXLFF1JPlLNwvY/wBaWJm24Y7jn71fMWnftPzT+LWF1p5j0tpSidOFz1r6V0i/s9V0231CxlWSCZA6kHuR0rrxGCq4dXmjoxOBrYVJ1FuW6KKK4jiCg8g0UoprcZY0OVo9RjYHBJwfpXepjHHSvO7d/LuFb0au+sJPMgjb1WvqMgqe5Kn2Po8jqXhKn2LFFFFfQnvHIXPiO6BIiCn8KpXOq3t2VaV9u0YAXiqbnbdMNvGaUtuJ4xivgq2NxE24ubsfE1MbXk2nNivJI4+Z2P40wKBS0VxPV3ZyNt7iFQaFUKMClopgIVFKOBRRSC4ECjtRRQAhUUtFFAgooooAKKKKACiiigAooooAD0puBtOeuOKdTSMuPQU7DOR1NRBds0gO1sg1ydxC2l6ltT/VSHIzXoHiW3HleeFzt61y+qWX2yyMmfnHSt8gzd5NmHtWrxdub06P5HzubYBYmm4fMrIW3EsVw3eh4gImEg3qwrLs7mSD/Q7vOTyGrSXzNm5WDLX71SrQrQU4STi9U1s0fmdejUozakctrHhpiDPZg5Lcg+lYVxpWoxEhoiR7CvSVxszuwfSqVwwDfwn60p0F0O/DZrVj7rVzz+LTLqRsCKRD6mtOy8PSEh5WOPSur++vCoMegqMOAcZxURoJbnRUzOtNWSsQ2Nv9lHlwoFJ6nFXIbaa8uEt4lyxPNNKyZUL8zHpiu48J6OLW1F7Mv709jXlZ1m1LK8O5byeiXW/+RvlOW1swxC7LVvyNbR7NbOwji24cD5qunpikRiw3EYzS1+N1qtSrUdSo/ee5+mwjGEVGCskAooorIoKKKKACiiigAooooAKKKKACiig9KAKGu6fa6to13plwgmE8TKUI7kcV8SeEbCTwR8eU0udvns7ryAp6kMRX1r48+JfhXwREF1O5We8wSYIWHmA18efFzx7b+MvGo8RaXZNYOpO9mUBy3Y5FfSZLSrcsoyXuyPq8io1+WUZL3ZI+zPHPxA8LeEY3m1O/jSbH/Hvv+cmvkf44/FfVvH+ofYrffb6XE37tRwWx6+tedatql9qd0bjULya5kP8AFK5apPD2kazrlwYNJsJ7x+n7pc4r1MHlNDCe9N3kevgMnw+E9+o7y79CixErNG6hcLjOK+xP2O9Wu9Q+GrWtxIZRbXLhWPZewrxLw78APG2uFGkjWwT+LzlINfUnwZ8CQ/D7wsulCTzpnYtIynjJrmzvGUKtHki7tHHxBjMPUoezvd3O4ooor5A+JCg9vrRQaAGzjbhl65ya7fw7L5uno3dRiuHY/M2enaup8GyH7O8ZPfNe3klTlxTj3R7GT1OWu13Oiooor68+qPMy7Mxc9ak681DFzuFSr0r4DG0/Z15I+Kx9L2WJnEWiiiuQ4go6k+1FBz0Vct796aTew0ML4TLYT3boKjS9s5NQbT0uYzdKATDu+YD6VwHxk+KOi+AtHljuJY7nVJlKwWykNg/7Y7D0r5H0P4k+J7P4gQeIptTnkuLicB135G0nAH4CvVweVzr03N6I9rB5NVxNJ1dopH37nDkHt270IxZAxBBPY1X06Y3lnbXXeSMMT+FWfxB968qS5ZOJ48otXTCiiikQFFFFABRRRQAUUUUAFFFFAAKBxRRTuMiuYRNC8ZAO4d65a8snsmb7zKT3rrvpUE8cc4KOuTWNWipq63MatLnWm5wGoadHfDcMIw6GsZ0v9Pl+X94n513moaU8ZLQjIz0FZdxbsvyyQn8q7co4hxuUNQg7x/le3/APn8blVKv8UdTnU1K3+9NHIHPtxUE1xbyHcrhfqa2prG1YZaMH2xUY0fT5D/q2J9AK+3peI2GcbVKMk/Kx4EuGmpe7IxPPhUj94T7KaVDNcSiO2t3Of4iK6K10KEyYjsz9StdRpWhx2wDttHtXNiePalWDjhKNvOX6I7sHwzzz/eS2Mfw14ZaAi+vGZiMbVHTmsf4lfF/w74H8T2Ph+/huJJ7ggExAbE5A5/OvSM8YAI29vWvkD9sTTWsvHVpf78teRs6kn7pXFeHg3LMcVfFScm11P0Ph/K8M6qw6Vl+p9d2l0l5ax3VuyNDIu5CO4p7SbUUsp3E4rzP9mjxCdf8AhVYW8jFrixURSue5616Ym5iRw4BzXl4ik6NRwMsTSVGrKD6Mf+IP0opSrKcsoG7kYpKyaa3MGrMKKKKQgooooAKKKKACiiigBH3IRnBB6EU2RiCVDLuYfLTVXzI2jL4HJPPK+9cHqnxb8D6X4kttAuL9HnlYp5ysCiEf3j2renQqVPgVzalRnVb5Fc+UP2hUvP8Ahb+tve7zh18r0I29q8+tre6uFk+z28k5Tl9i5AHqa+2vi38H9D+JBtdWgv3gvEB2SWxBSVT3Jqfw98JfDfhHwJf6XbW4u76a1k33DqC27acc19TRzqjSw8Y21WnzPscPntGjhoJr3lpY8b+APwV0nxfpMWv63dN9njIzHE3U9cGvpfw94Z0Lw/CkWk6TaW6jCiSOMBz9TXif7Hd3PZxa/wCF7yZjPDdFliY9FA9K+iI2RQQFJ/DpXj5riKzrOlKT5d0eJnOIrPEyhKT5VsKdxGNzAe1A4oorx7HiXYUUUUCCg80UUAIVBGK2/CczLfNHxjZWLVzR5fJvlPrxXXgans8RGXmdWDnyV4y8zuEcnOafk1FEeR7ipa+/v1PuOzPMFOyUr1qwBgVBONs/41MDnNfH55S5cRzdz5nPafLiObuLQSB178D60U0t8+0Lk4zn0rx4q7PESIr6f7HbvcTGNYoxukJPRa+ePi3+0Xa2hm0zwhGZpsmN55QVMZ9Vr3nxFp8euaLeaS0jRNcRmMSjtXz74B/Zymh8S3N54rlWSyjlLwR5Debz39K9PLY4OzqVnt0PYytYJJ1cQ9uh856xeanrWrf2jrst1Nc3DgGWcEEgntmvqn4f/s8eFbW3stXvLy4vJnRZfLdRtB6157+19osGla7pLWVutvbHasaIOm0CvpX4VXjX3gHSrlmBJhAzn04r1Mxx85YWnUou0WetmuPqPCU6lL3U+x0kcUccCQRKI40UKFHpTwABgcCiivl27nyLbbuwooopCCiiigAooooAKKKKACiiigAooooARhkYzil424wM+tFFC0dxptCBcd80yWGKT/WRq31qSim9dxFT+zbPdu8lfyp6WVqv3YEB9cVYoqFCK2QuWPYYqbD8vHtTp1DAY4+lKPvCmltymrSsV0sDHKru4x0NeC/tleH4r3wfba8sY32DCMNjqGPevTvHXxC8NeDpIrfXbho3lz5YVc5x1ryn4m/GL4e+J/B974dWS6vJJxuSMQEjK8ivVy+jXhWhWjF2W78j2Mro4mFWNWMG4rqZH7E+rSiPWNIYuyvIGQdcAL29q9M+NvxR0nwP4ZuLWC9ik1mYGOOOJgxXI6n0NfM37Pja1eePDo2i6tPo0lzDIfPUYdB6YNfQ1j8B/CrSG8168m1jUM5mnnX5mNd2YU8PTxfta0t+h6mY08NTx3tK8tHrZGT+yh8RdT8Vwaho+u3b3V5GzTRSMckLx8v0r3ZSzblwN4GcVxvgD4b+HPBuo3OpaPCsTzoRjGODXZRsXDMvDkV4+LnTqVnKmrJnz+OqUqlbmpqyfQVBI0ij5Ag++SeQKTzFLELkgdTSEcFWQEMMMa8F/aA+NV94P8Qp4d0C1ieWIBpnLY4I4qcLhp4qXJTWpOFwlTFT9nSWp74SQPmxn0pSy44yf8a+WPCn7TuoxyiPXNCt5EUf64OSx/CvQvhx8edB8WeKU0UJ9nedSwLAgLj3NdNbKcVSTlKOh14jJ8VQV5R0PYRIRw4wc9qedyt82NvY5pkElvPG/wBnuIpgPvlWBpjswikbAby4y0Q/vHtXn8rvZI83kafLbU8Z+K/x0HgzxxZ6JbafDdWJ2/a7hyQ0fOCBjjIr2DRtSt9W0+1vrNt0FzEsik+hFfLXxH+HOv6h4A17xJqUZ+2R6xLcEZyRbY4Fet/su60de+GFqzSfPaytDjPIVQMV6+LwtKOGjOmtYuzPaxuDorCxnS3i7Ms/tI+J7nwr8O702E5t9QvF8uKdD8wx/wDWr4a3NK73E4MjyHcznqW7k19b/tnsg8H6QWPzi4fHvwK+YrrTb7S/DcGtXNmRa6mSlsxHQr1Ne1kUYQw6m92fQcPqnTwqm922j6L/AGQPHV3qEM/hDUbou9uM2bM3zFepFfRIQY8o8bx8wr4I+BOrPofxX0jUFfaMsj88HdxX30cyfc+8QD+leNnWHVCveKsnqeDn+GjQxXPBWufKekXcngb9qu+PmFbbUHeNQ3AO4gV9VnoF3Y5zkd6+VP2v7GbSfHOh+ILWMjy4xI7j++GzX0X8N9bi8QeCNI1cSB3ntkMns2KWYw56NOt3ViM1g6lCjiF2szo6KKK8U8IKKKKACiiigApUkMUqSLyQ2aSg1UW00xptO6O+s28yCGT1QGpyxz0rN8PT+bp6/wCzxWix5r9CoVFOlGR95SqKdOMjze9XEu73pyLgbvWptTj2gmoIW3IPavEz+neMZ9jzM/p81KFQfSEHIw2B3HrS0V8ufLDXUM3omPu+/rRGQLj958wxgU6kfaqlz1FOL9641KzufPv7aWjS3nhnSdbgUo9hM5dx6HAFdd+y7qJuvg7pSs/mSRtIHJP+0cV0Xxo0Y698NNWsAm5pIsrx0xzXkv7Fer+bpGt6JI2DayKI1P1Oa9qL9rl3L/Kz3eb22UuK3i7n0Ypy5XGB60pof5V460i9BXidEeFLcWiiikSFFFFABRRRQAUUUUAFFFFABRRRQAUUUUAFFFFABRQaTNAAeopqrg/Lzt5OelJIGZcKu719q8V/aj+Jmp+DdNtdJ0Kbybq7yGkAyV4row2HliKqpxOrCYWeKqKnEzf2nPhn4l8Yazpt9oK/aBkrMNwHkg45HrXTfCz4J+GfB9jDNcwJqeqlMSTyDBTPbFeBfDf47+NNG1qH+2r839kXAkUqBgHvX2LoeqWeqabbarp7CaK4UMpB6+tetj1isJSjRk7R6M9fMPrmDoxoydo90fHPiAy+Cf2j55FhCwtfqiAHACEjmvtON4bgxzQ4IdQyyDvXyP8AtlWLaX8QtP1O3XAmjMm4f3ga+hfglri658M9JuvM3zRwqknPOaeaR9thqddL1Lzde2wtLEJdLM7cjOQ3LZ60oGB8vBpF+6DS14Tlrc+cvrcT5eQzcEcCvhD4+xyN8Y9UgmcoxMa7vY9K+8AMkkrwo4r48/a/0Iaf8QbXVwNv9osig/7uK9rIqihifkz6Dh2t7PEO/VMrTfs6+MBBb3OmS/aoZUDKxIBwRmpfE3wj1D4c+BLrxjfXh+3QusKxAYxv4zmvq7wRcST+GtOlLZJgQfkBXF/tP6d/anwa1WEIWZZ4pOD6HNbUc0xE60aUnpezNqGc4mdeNGT0vZngf7L/AIy1qL4lQ6bf61JLp80LBo5DwXPSvsdoWC5JC7T8gHNfmpp9xc2d0l5YymGaA70YH0r75+DWt3Gv/DnSb+6k8y5aFRI3+1irz/B8klUjsacSYJU5RrRWj0Om1nTY9U0y6sbjDRXEJjlXHBzXz/8Ass3E2lePPFng918qK2d5YeeoL4x+VfRYdlzGeXNfOepSDwj+1VaIq+XFq0UcZPYkkmvNwL56dSl3X4o8vL/fpVaPeN/mja/bA099X0LwzZRZSR71hkc54FSftCeD7SP4BW8NnCFfTIUeIBe7Y3V2/wAStNXVfE/g6GRd0S30hb/vmt/xhp8ereF9R0t1DI0DAA+w/wDrVpTxbhCil0/zNKeNdKFFJ7O/4n546DM9rq+nzBsMlzHk/wDAhX6PaDcC60u0uh1liU/TivzfeN7fU5I5FKvDcEkH2avvz4S6h/aXw00TUlbcZIOfzr1OIleFOaPX4nj7lOqjj/2stA/tb4YTTQpuuLa5SQvjkIMkiuS/Yx8Ufa9IvvDc8m945DPESeVUDGBXunizTl1fwnqunsoY3FrIqj3Ir4g+Fuq3PgH4vQwlykcd0LW4ycfLnmubAQWJwM6D3Tujky6H1vAVKPW9z71ifcW8z5cdPendv5VFHLDdxw3ULBoZVDIR3BqRSw4fpnivn2tWux821ZtPoLRRRUkBRRRQAUUUdjTW4zovB8mbd4fVic10QXNcj4Um23bJ6rXYBuK+1yip7TCRv0PsMrqe0wyXY4fWY/kK1lWxwpHoa39aj61gqNrH61ea0vaYZrsb5nS9phHHsTDmgU1G5p1fDnxHQKZNztX1PNPoK96QeRHJGJknikw8flldmPUV8w/A6OPwl+0BrPhh3A+0uXXt2Lf1r6hRfLzJnr1r5p+K9rB4a/aV0PxKrbEvyVfnjIUCvXyyTk50ujT+89rKnzqpQ/mi/vPpRn3IrY49KkIwcVFF80cZ/hIBqVvvHFeSeL0EooopCCiiigApu9dwXPzHtTj0pIlbyMIAEHr1/OnpYqKu7CoQ27JwRQvzD0pka4XgHBpc7eKBIVjtpcjjtmk4Y+1MLYBDevFC8wexIM46c56UisrfxVxnxX+IelfDvw6mpaivmyysVjhBwzV5v8P/ANonSvEGuw6TqOlTWAu22xySOML712UsDWq0nUitDupZfiK1P2tON0e879zNsUsB0PrTL66t7K3a4upVigXGZGOBmnh0UDvHtBXHcGvCv2xr2W38D2tjDPLBFM+4srkE4NRhMOq9WNK+rM8JhvrFeNLa7Pc7W5huoUmt5FljcZDKaUy4k8thhu3vXgH7OHi2w0H4U3F74o1XyLOKdI4pZnJ69K9z0LWtN17TFvdI1CC9h/vR9qrFYSdCco2vbqVi8HPD1JR6J7l7EhQkxkEdq8p+Lfxs0X4f6pBpr2T6jcuA0qRvt8tT3Nerq/IYZK9Ca+MvjR4A8Y6l431/WpLOSSztYmnEm3hkB4AroyzDUa9a1V6WOrKcNQr1rVnZWPrfwd4gtfEehW2r2HMFyoOM5wcdK+WP2uRcXnxOt7GJTJmNTFGOudvNek/saX0918PntpHYvHcvhD/CO1P/AOEdt/FH7TOq3l0gkttHs42VT0LMpBrrw0YYTFzfSKb/AMjswcY4PHTl9mF3+X+Z8hSbTK3lfKF4dT619TfsfeMzeaVN4Tu3Int+bTcc5Xq1fP3xV8NTeEfH19YvC8UIlZ42YcMG5/rXffsgaPf3PxWj1W3ST+z7eGRZ37ZI4r3cxUMTgnN7bo+izOMMVgHO+m56L+2lpRn8JWWr45tZFhIxyNxqp+xZr27TdT0Cdi8ol82MZ6IB0r1P47aEmv8Awx1OxiXeIB9pU9fuAmvlb9mfxENC+KVlcO22O8T7Ky9ssRXkYP8A2jLZU97Hi4NfW8qnT6xPugMGAIGOKKNpRiO2eKK+be58qwTcZdu7CmvCv2xdDjv/AATbas0eW0uXeW9QxFe5NuO8D+EZrk/jDov9vfDTWtMZcm4hG32K8/0rrwFT2eIgzswFX2VeEvP8BnwU1CPUPhho97G27fHjP04rV8e6YNS8IarYOwO+2dgfcKcV5r+yRqAuvhfFp27LWMrow9PmNew3A8yDyn6OpU/Q08W/ZYmT7MvF3o4uUtrM/NMwTW00trNkPExUivsf9kDU1vPh3PanrbzhBz7da+ZfjJYx6Z8VPEFlGoWOO6IUe2K9X/Yo14ReI9S8OyvtWWNrhM+owK+rzaHtsAnHyZ9jnEPb5epx8mfVbKcFt3zDv614J+1jbf2Xd+FfGVvEWntb4CZh2UDrXvjcof8AZGa4b476GmvfCfWrXZun+zloPUNXymAqKniYt7f5nx2XVVTxEW9mbBlj1GPw3fr82UWUN7sgroAodCrLgsGB9814x+z54lk1bwDoFreSZu7e6ktyD1wgwK9pZvnDHjFTi4SpT5X/AFqTiqboz5Wv6uz8/vjhpv8AY/xR1yzhX5VkGAOOozX09+ydrCX/AMLo9PzvfT2ETc+uTXjP7XWnCx+I/wDaEa4N6uT74AFdB+xRraQ6xq3h5m/eXp89Rnsi19NjI+3y1SW6S/4J9Vj4/WcpUlukv+CfVWNrLjpjp618MftJ6HJoPxOvGX92b3ddIQOmTX3MxHlYX7y180/tq6QrWem+JWTBRltCcfjXk5JVUMWk9meLw/W9ni1F7M9I/Zq8TL4m+G9qzt++sSIHUnJbaPvV6Wrs5PGdvNfIn7HHi5dK8a3OgXcm23vYv3AJ6yE19I/FfxcPBXgq/wBccBLlFZbaM9ZG9qyzHCcmMdOP2jPM8G4Yx04/aZgeKfjX4O8P+JBo91dKQCBLMDxGfcV6FpOo2eq2Md9YTrNbSruikXo1fm5qE7399cahIWd7iVpJCxzjJzivr/8AY/utRm+H5hut5s4nP2Vm78ndXXmWURw2GjVT1W/mdmaZJDCYWNVPXr5+h7fRRRXzx8yFAGfwooJwKBp6lnQZfJ1FSeQTXdLyoPrzXn9s3lzo/vXdWkvmW6N7V9PkE7wnT87n0eQz92VMxNZjyCa5qcbXrrtXT5DXKXy7ZRXv1YqVOS8j6GceanKL7EcfLVJUanFSmvzyUeVuJ+eSi4ycRKTnPtS0VBIg3ZO4grXz5+2Fo8jWOha9CwQWE/znuQWFfQled/tEaKdd+Feq20akyxgSIfoc13ZfV9niIN/1fQ78rq+yxcJef5nX+Er+PUvDVjeRnKyQrj8BWnux2IrzP9mrUm1D4O6NIz7pkVlfnphiK9LX95IXZlGFI2+orDE0/Z1JR7N/mZYmkoVpR82KjBj8vI9aUHLlcHHY+tZV3r2i6bqUGk3WoQQ3dwm6GNmwWGcdK04uAYeeTu3elZuPK7yWhhyNct+o4MuOTtbup603zEyAzBSxwue9eVfGv4uaf8PJF0+3X7XqsihtnUKp6E1k/Az41Dx1qMukaxbx212ObbC43H0rqjgK7outy6HbHLq8qDr8uiPW/FmsQ+HtBu9VulYxwRljj17V8San8avHMviRtVXUVVRKcRgEJtB4GPpX1/8AGPZJ8NNWj5djH83tX5+SyJ5jqygAuc/nXuZFhqNWnNtXd0e/w7hqNSnUlJXZ94fBb4iW3xA8LrekiO/t8JMnTJPcCuh8eeJ7Pwn4cuNcvYZJoYTjYh+ZuO1fJ/7JGsXFl8UE0xWxbXcLs4PTIHFfV3xG0K31/wAD6jplwpyLZ3j93AOK83H4SFDGcrXunl5ngoYbGqFvddv+CZnwm+ImlfEPR59Q061ntPJl8popmBbOOvFdqwUqMqSc4FfL37Ht4dP8Qax4amytyhZmQ+o4r6P8S6kuh+Hb/V5uUtLcy/lWGPw0aWIcILTS3zOfMMIqOLdKktHa3zPEvGmgx/Ff43JpkjMdD0WFJZ+eJGzgqPevFP2jtNtdB+LNxY6Wn2aC2hgMQTgg+tfVXwP0N9K8MT6jcKGutWu5LvefveU/Kivm39sG28n4tyTjpLbxfoK9rLK/NiPZX0UbfM93Kq7eKdBP3VGx9W/DDWDr/gTTNQmHLRBCf90YrxT9tyVY9M0O1j3bGWQncfQ16B+yzei8+DOmtIfmR5FP/fVeZ/tvsC+gwswXckmK4sFTUcy5bdWcGX0lDM3C2ib/AAueVX2mandfCa2vbeGZrGMqJVHK5z1xUfwd+JWq+A9ajKXDS6U7fvEY5wK9/wD2UILPUvhZeabqFvHdwBhGylc4yDzXiX7RPw4/4QXxKDYgtp1/mSM9k5xtr26WIpVq1TC1F5r7ke9Sr0a+IqYSquun3I+0fDmrWuv6Ja6vp7hre7iDjBz1q5d29veWklhdxq8MylJAByR6V4T+xxr9xeeFbrRbqXc1pNiFc9EAr3mbjJXl+wr5PGUJYerKHY+NxlF4SvKHVM8O/Zzsbjw1488VeHZ2XdG7XEIA4CM/yiu+8F2ccfj/AMQX6xlXmijVs98GsnWUt9C+NmmaoQIxr6rY46DcoJNbXgm6M2t62WGJFbb+AJrpxU3O9RdUv8mdmLm6l6q2aX6X/Iu+NPAfhrxdhdesVlkGDvjwG/Or/hfw3pHhmx+x6LaR28RxuO0bm+prVVtzFu+BTq4JVqjXI3oebOvUa5ObQp6zb/atI1C3+UCa3eMDHquK/PmSFfDHxMEZPy6ffqTj2Oa/RHrIqn7p618CfHzTzY/FfxBGowJrhnSvd4eqXnOn3R9Fw3U5pVKXdH3Z4d1FdT8P6fqIORcQLIPxrRPAU/3jivK/2ZdfXXvhbaRtIDNp5Fuwzz8or1KM/IWPbpXhYim6NWUH0Z4GKpeyxEqclsDEkBVwOeahvPntJ4ZBuQxMMAexqZVG3OeaavzIwbuCKiLs0zCLs1c+dv2T5P7L8WeMPD7scJcK0Q9iSTX0Xc4QFjztGa+XPCF5/wAI9+1reaYzeXb3Wd/YZ2ZFfTVzIfsU7H+GNv5V6OZxftVL+dI9XN4t1ozf20j4r/ae0uS1+In9pYxHqCNMDj3xzXN/BXXDoHxH0m6AbE9wluxB7MRXuP7VWhi6+GOk+IYo8zQukLEDnBNfMUFw1pfW9xFw9vIJFx6ivqcBKOIwTj2Vj6/LZrFYDkfTQ/SyMiXa8bAoep9RUV/bpc2U9s+GDqQPSuf+GOsx674B0rUoJA7Nbos3PRsc10yKBgg/d5avh5xcJ8r3R+f1IunNx6o+Kfhpq2o+GvjvZ6TPOFsU1KVmj6cNmvtIt5mFUHkbs+1fE37R1rJ4b+N8t1ajYCI5UI9Tya+xvCuox6j4dsNQjYMJYEBPuFGa9rOI8yp1l1PczqPPClXXVa+v9M+dP23LFo77w/fKPleOUH25FeVfs/69F4Z+KGlX08oQSK0BJPGXwK97/bQ02SfwTZ6p/BZttY+hY18nWkiW9zDOxIMUiygj/ZOa9jLIqvgfZvazR72URjiMt9k+zR+ljsvlr5fzFiPmHQ15j+0xoq678Kr1CufsLG5P/ARXWfDDVv7Z+Huhaqx3G4tVYmtfWNNh1bS77S5sGC7haN8+hr5OlL2FeLfR2Z8ZSbw2Ji77OzPzm8O6pLpOtWOrWrES2cgkBX27V1/xX+Jut/EG6tBdM0NjAoEcXTLgck+orP8Aij4L1DwX4surS+gaKydz9mkxhSueKq+BvCmqeN9dj0fRrd5V3DzpkHyRj1PpX3cpYecVinbTqfoblhpxWJk1odH8D/hvefETxGouFaHSYWH2mZRhWA7A+tfbXhjRbHQNKh0rToFhtIBiMAfmTVD4f+EtO8H+EbXQ9OjRQi5nkxyzHrz9a6CMHlyeDwBXx2Z494qpp8K2Phc3zCWMq2T91bD6KKK8o8gKRucD1paD1FDuAkn3BjqprrtDulk06NsEY45rkW6GtXS7rybQR57mvVyvEqhWcvKx6eW4j2FWT7m/qi7lOK5HVo2SVSa7O/X5TXL6zHuG70r7U+0hujKT51G31qWoLdsEip/evgswh7PEzR8NmFP2eImvMKKKK4jhCquq2y3ml3dvIoZHhdSPcg4q1SA8leuetNOzKi2mmjxX9ltX0+DxJ4XmP73SrpVI7YbLcV7MrMVMgQZ6DPpXlfhK1XQfjprtn9xdcIuIx7IvNetErnb7V3Y981XmXVJ/h/md+YPmq+0XVX+9K54L+1Bo5tdW8L+N4XkWWyvYoJFTps3ZJNe26VeJqWmWl5GQFnjD5HfIrB+K2hx+IPh9rFiUDTLaSNB7SY4rlfhn4qitfgY+oXUmbjQrb7NMCefMRea0k/b4aHdafIuS+sYamlvHT5f8OfP/AMVlXx1+0NFpMeGR3W0dk6jBNM1PTF+Gvx/0y1gdxHZ+VJk9G3AitD9mWCPxB8a9Q1aT52VzeIT23N/9et79tTSjZ69pPiKFdsly4hLD/ZFfQqtyYiOHb05dvM+oVblxMMNJ6ONrebPbPjTdrH8JtavkyGe2jYfjiviz4e+FZPF2r3FqjENGjyk9uATX1n8XL5bv9na5u1bKtZQqT7jAryn9jfSY72/1+eVAxhhKD/gSkVyZdL6tg6klupM4srqPCYGtNbps82+CN8un/FDTp2dkXeYzjrycV99SATAKw+Xg/hX556tZy+G/if8AYwShtdRTd7AsDX6DaVeQ3WmQXMbB0mjDIw6HisuIEpuFTo0ZcSRUpU6q2aPlDw7ef8Ij+1HqJnXyo7+7eOIDgEMwxX0R8U/32jwaTOcxarOLf5fQjvXzt+03G2i/G3w/qW3YoEdwzDuQ9fQV3cf8JDqXh9V+ZVt47/P1rLGq/sq6/l/Gxjj1zexr/wB38UjrNMtfsek2Nsm3bbxLCMeijAr5O/bNs3XxnaXbY2yIFH4CvrnneB/DjH418wftvW2yXQroD/WSOp/AVhk8v9sj5owySb+vxb6/5HYfsf3kc/w2NmN37qRifxauT/bit/OuvDz9FEcn8xVv9iO9Euna3YE8w7GA+pNXv20rMyeGNN1DH+oJUn6mu2H7vN3fv+Z3RtRzrXq/zX/BM/8AYlvyuj67YhiWFymATxjHNd5+1L4aj174ZzyrxNZyCdHHXaoJIrxf9jXUvJ+IdxpJbC3MLyY9SFr6i8f2qXXgTXLWUZxp8pGfUKayx96OZqXexhmXNh81U13R8o/sea19h+I01tLI3lXNsQoJ/jJGK+y0KlS+PnBxX55/Ce8m0r4kaC8bFP8ATo45P93PNfoSsivGJE+6zZH0oz2ly14y7oriSko4mM+6PN/j8kdnoen+JpA2/RJzdJt6gkYrL+AviCHX9a1qeNi+YI3x7nmux+MmnLq/wu12025Z7Yhfrmvn79i3UmsfFmt6bPJueZFjQMe6k1jQpqpgJd1+V7mOGpxrZdN9Y/lufVydzTqbGTg5p1eNe+p4A3OJlr4r/axtWtvil5mNpmiLj35r7Vfao39+gr5S/ba0th4j0rWlXEf2fymPuTXs5HUUMSrnu8O1FDGJPqZv7Hvif+yvGlxo95KVtbyI+WufvSk19gFlXK/mO4r83/C2rvoniTS9aSQqbO4WQgegr7m8UfELS/D/AMO4vGF3cQs89oHiiDAl2IzjFdee4OXtoyitGdnEOCksRGUF8X5mJ8QPjZ4V8H+Kk0DUEu5rhcM7QAFQD0r0Lw/rOna5plvqmm3CTW0wyCpzj2Nfnd4i1K41nXbvWLqZpZbiVpF3HJAJyFH0r6s/Y4h1aPwZL9vhkSykY/ZxICDnPNZ4/KYYbCqSfvdSM0ySnhMLGSfvdTz/APaUtp/Dfxu07xDbsENxKmGHcDANfUX22C68PJeQuGjmjXB9civFv2y/Dn2zwvZ+I4/l/s5trEf7RAFXPgl4wttR+D1ja3F0DfWk0cTAtyctUYhfWMHSqR+zoTXh7fBUKq1abT/r+tzvfiNoUWsfCy/01owfLtmlQEfxKDivgGWGSKQiQbWjbbID2r9L54o2jFvMoaKRNrj618UftBfDXVvDvi+9v7Czkm066kMy7FJ257V1ZDiYwlKjJm/DmMjByo1HvqvU9G/Yv8UvNFqHhWSR3ZAblMngL0xX0kOAVX+IYOa+Pf2S9N1qP4jS3kdlNBAbTaxZCoPNfYvDEgffArzs7hGOKlKL0Z5+ewjHFvke58j/ALaMEUfjayuG2ozxqvzcdBXr37LHiC31r4W20LTiS4tGZZFzk9eK67xL8P8Aw74i12DVPEFrHqAi6JMuR0rS8MeFfD3h3zhoOmwWMT/wxLgU62OpVMHGhbVCr4+lVwUcPb3k7oo/E/wvH4z8C6locindKoZP95eRXxAnw28YHxInh+TRLsSecI2mMR8vBPXNfoLECi7xK+6k2CR/M2rv9cc1GBzSeCg4RV7k5bm08DBxSvcxPAmgv4c8GaToJZGaythE5XoT7VtxiVExwef0qSivNnNzk5PrqeTObnJye7MjxB4b0TXrcwavpdrfqRwZ0DFPpTPC/hfQ/Dds0Oi6Xa2JJ+Z4EClx6Gtqin7WfLy307Fe2qcvLfQYELLtc457d6dt+bcSc+naloqL6GdwooopCCg9KKKYCEcD1o+cdDxS0UraWH1ud7eplTiud1ZNsZDdT0rprkfKawdWj3L+FfpR+hxZyS/LKwNWh90fSq8y7Zz9asA5FfIZ9TtiedbM+Zz+ny4nnWzQUUUV4h4IUwh1kyuDu6U+kc7Rn8qa7jPMfiRG2mfEzwx4jOEigjkglYernAr0x2DEMuc8V5/8frSSTwGl1AP9IgvoHBHZQ4Jrt9GvYdS0q2v4cGOaMMDXXU1owl20/M7a2tCEl00/yLmxXf5gCh6j1r5p8aW6+FrLxx4Y8xlN+s2pov8ADtbjH1r6UZsdK+ef2wrKaz0yDXLUYNwBaSkf3etb5XJe29nLaR1ZPLmrqj/N+mpz/wCxLpLfb9U1p1AjaHyY275B6V6d+1FoCa58MZ77yy8un5kiAHOax/2N9PSP4ZSXW3DyXki59hivZdasY77SLjT50DxyoQVP0rbHYhwx8qnWL/Kxtj8VKnmMqv8AK7fdY+btK1qTWv2PtTS4ctcW3yyDuBv4rR/Yos2TQNaviB+9eMe+BmvPPBs9zpOj+PfB9223zSDBGf8AeJ4r1b9jGPb4L1DP/PQD9TXoY2Hs8NWj0buvnZno46Lp4StHpJp/fZ/oeKftQaXPp3xd1O4VVSO7cSRkH0Ar6a/Zv1tdZ+EumRGQyz2UQimLf3uteRftraOYdZ0XVkX5XidZT754q1+xVro36p4Zml+d38+ME/wqKrEr6xlsJL7NvwRWLi8VlUKi3j+mhoftr6QzeG9O15UJZJFgLdwDk133wKvY9U0HSr9ZN7waVHbuT7VofH7SE174WapCY97WytOv1Ary79jLU5rrTtQ06ZyWtwWAP93ivPhJ1csut4M4Iv2+V3X2D6QY/Ip7Zz+FfOP7b3lrpPhwydTcSYx9K+i0Yxx+cwyvQCvl39ti/wDMu9FsFP72J2dl9ARxWWTxbxkWc2R642m/X8ij+xPdiPxZq1rux5qJx64zXpv7X1v5vwnuXC5Mc0fPp81eKfsjyvD8UYIN2A4bPvwa+lvjxpv9p/CzVrIrvbiTp/d5rux7VPM4y7npZmvZ5rCT8j44+DmuDw78SdJvmdlDyCElf9ogV95eJQtxoWrAEbfsjhvoVr83oJ2huIbqI8pIJEPoVPFfavhjx1b658BbvWpLlVuYdPeCYFuTMV4rrzzD81SnWS9Tq4gwznVp1YrRtJ/ofIUEgtPHYkh4WG+BH4Gv0J8OOs/hnTZ+pkt0Y/lX5y2kklxqsMzczSSAt7tmv0T8G7v+EQ0ZG6/Yo8/XFY8Qe7Gnfcy4miowpt7lzWIEudKurNhkyRH+VfD3wY1j+wfjhbyM5SA38scv0ywFfdvl+ZJt6BlwT+Ffnn8RLebRPiJqSWr7JIroyZHu2awyKPtY1aXdWObh6PtY1qT2asfoVGweNW/vAGnVy3wo8TW3i7wJput255kjEbj3Xg11NeDUg4TcX0PnKsJU5uMt0JIoKFu/avJP2pvDL+IPhbLLbRq13ZSCdv8ArmoycV62+Rhu3Q1V1Swh1LT7zTp1BS5gaHB9xWmFrexrRn2NsJXdCvCouh+aoUSRqu0HcM+59qv3utahqFjDY6hqVzPbW/EUDcrHitr4l+FbrwV4yvtNuoX8suxgYr8oXPBzWRouk6nrmr2+laPaGe7uGC5Xkc+p7V+h+0p1IKs9j9NhVpTpqs7WXc7r9nr4ey+PfGKfaEKabZESTMOhFfb9jZ21jZw6fZQpbwRDaioOOO9ch8E/BVt4C8HQ6XsBvphvnfHOT1FdqFZEJHOK+JzXHPE1mk9EfAZxj3ia1ou6RgfETw5b+LPB1/olwSVuEJUY/iHI/Wvkb4S+GPE2m/FePwvcW11EI5vMn+U+WdpyDnpX2zsJjyp2nsaijt7db37SlvH9oKkNJjmowuOlh6M6LjdSIwOZSwsJ0mrp7epOwbJXggjr71DfWlrf2ogvrWK4X0cZqZRhQKWuDnak2up5kZyVmtClp+m2OnE/2fp8FsSNpKDGRV0YX7o5PU0UVLk27t3G5ybu3cT7/DooHtSRAr7ewp1FD1J63BRt96YqlXLLzmn0UJtbBdhRRRSEFFFFABRRRQAUUUUAFFFFABRRRQB6JOMpWNqKYjO6tuT7tZeoLuWv0o/Q1ucVeLic/WiLofrVjU49shPvVaA5U/Wvn8+p/uoy7fqeRxBTvRhLt+pJRRRXyp8rZWCmv8xA/KnUxwWB29VotdCSvoY3jqza+8JarEE3sLZ2Qe4U4rm/gHevdfCvRoZH3XVtCY7hT1Vtx4/Ku7VPMSS3m+7IhU/iMV5L8Crz7B438c+E5Gx9n1ANbL/sBea7qd6uHlFbrX9Dvop1cNOPaz+7T9T10bchT1NedftE6Suq/CvVy0e5rOFrgZ7YFeiqucTZzt6isnxzaLq/hLVbHH+utmGPXiscLPkrRl5oxwtT2VaMut00cJ+y8tuvwfsntmDAykt/vYGa9OGc5due49q+eP2O9eaK51/wdcSf8ec8kkYP+9jFfRL/AH0PvzW+YU3TxEr9f1OjNKbp4qTfXX7z4y/actbnw18Y7u+sRshuIUwB0Ylea9g/Y+Vf+EClYfxvl/rk1xv7beltHc6Nq6r/AKxmVz7AcV1H7Gt0k/gu+jVv+PdlDD6k17OIl7TK0z3MVP2uURl2a/Avfthaebz4ZyXUce6aCePb7LnmvnD4Da+vhv4kaZeyTGMSsLdj/vECvr7462K3/wANdVhYZwocfgDXwQrSQol1bt+8hcMD7g5rfJEq2ClTZ05DatgalN92vvP0pvbaHUrCe04e3uIijHtgivln4GXT+Ffj5rWgy/uYp5HghB6EbuK96+CfiNPEvw00q8WQPcQ26xz/AO/ivnv9qXTb3wt8TLPxDor+QbiJTuHaXJJNebl9P95Vwr+0jysrpfvauDf2kfR3i34keEvDIePUdTjElvktGvzZPpxXxP8AFvxtc+PPG91rUoMaHEcCdto6H8q5e9uby9vJ7m8upJriVyzFmPU96LS1nubqKwjiaS5kYCKNRk5PevosDltPBN1Wz6XL8pp4H33vbV9Eeu/sh2E138TkuYQXjtAS7emQa+x9Ws0vtPvLCZQRPA6D6kECvM/2dfh0vgDwnHcX0ezV78brg+3Vf516j828IT845B9a+WzTEe2xClD7J8jm+MjXxbnD7P6H5zeMtEl8MeJtS0G6jZHtpioyOx54qGw1rUrXRLjR4L10tJpA7oO5x1r7C/aF+FUXjbSv7a0iJYddgQlgB/rR3FfHV5o+qafq39mX1hPDfBtoj2E819VgcdRxdNJ7rofY5bmFHF0optXXRk/gq2N14v0ezCl2mvUQDHUE1+imkWr2ljaW7rt8mJUI9MV8y/s4fB7Vl1pPFHiOD7PHD80ETDlj1DV9SRv853dDXz+e4qnVqRhF3sfM8Q4unWqxpxd0hX+aQxhtu4YzXyL+0t8K9Us/FMet6Sj3SX7hZAo+7719bnlg2cc8/SmvDC0fl3ESTjOU3DpXm4LGTwlRzieTgcbUwtRyicr8HvC6+EfAGnaQF2sqb2Hu3NdfTUZ2+ZuOwX0p1clSo6knJ9TmrVHVqOb6gPvbT90jrTFVuGIwycL70+ipvpYzvpY5vxf4N8PeLYBDr2kxXQByCTgg+tR+C/AHhDweWOg6HFaysMtLncSfxrqKK2+s1eXl5tDZYmso8vM7DI12u428dQfenlmGAFyD1oorExWgh/ulcqvSm7eN6DY560+ii7C4ijaoGc+9LRRSAKKKKBBRRRQAUUUUAFFFFABRRRQAUUUUAFFFFABRRRQAUUUUAejt0qjdrxzV5qrXYyB9K/Sj9CTsclrcZ5IFY9qdqsG4Oa6LWl+U1zZGJa8/NaXtcK121OfMYe1wsl8/uLPUZFA6Ukf3TQnSvhuiZ8N2FpEJDtxS0iEK5I60DW4SfM5Powr5k1/xEvg79qJroyiO31BjHKexZsAV9OGRi4UYH4V8S/tTu6/FmWSNts0LbkPuOlexk0FVqyh3R7uRU/a1Z07Xuj7UilTcdrgq/wB3HenmNZHW3br/ABj/AGa+X/Bn7TFro/huy03WtDury5hiEbSxsBk+te4/DX4geH/HVis2l3CpeKu54C2WUehrnxOX18PeUlojixGV4jDNucdEfLnhLUpPB/7RNzsfZb3OqOkp7BCxNfaYeOS3WeNgyOAwI9DXwj+0NYXOk/FPUQQ8Up/0hCDjqTX2T8LtXGreAdHu4zv3QJG8nUAhRmu/OKfNSpV+jjqepnVLnpUq6WjjY81/bFt4rn4dQS43Swsdv4kV5l+xprVza+NLnw+MmC8Xc/sVGRX1D4s8K6N4o8PT6LrUDz2knUo2G69jXH/DT4Q+G/AOqvqljI8twThCWJIBrLD46nHASoz3McPj6SwEsPP4jsPiBZ/bvB2qW0a75WtZCqjvhTX51rbywGSGQFXViJEPVT6V+mHCuxZQR0AI6ivnr4tfs8p4j8Rz654X1CGwmupM3cMgJG8/xAdhWuSY+lhW1U2f6GuQZjTwjlGrsx/7EbXB8G6vFIx8v7d8ueg+Wr/7YHht9Q8EW+qRfNLaXG6Rh/zzAr0L4SeCbXwD4MTR4pkuJi4kuZE6PJjkj2qb4taR/bnw01yx6ytauYv97Fc8sXF4/wBrDucs8XH+0VWhtc+NPhp8K9f8f2yX2msIYRKUeUjIAFfVPwj+Dnh7wIi3ZjS91hx89y4yo9gp6V45+xxrU2n+LNS8L3Uu1NmI1J/5abuf5V9YIpUYP3ga6c4xddVfZ3tH8zsz7HYhVnRvaO/qNPL79hz3X0o2E7gTz2alkOJVx3606vn29T5p6Mao2ZONxIwfpVU6TphmWb+z7QyL0Z4VJ/OrlFNSa2GpNbCBVXKxqFB5OBxmklX92dvLAcU6ihu7uybjcBlVWUkMMH2pskfQoTlegqSikFwA79+9JkZxmnDvUbbM5agB5oyKaNr/AHMtj36U8K38RGKLBZiUU7ZtXKsqr3zVW4vLSH/XXUa0+VlcjLGRRWf/AGxpo4W9jPtSHV4P+WamT/do5WLlZoMyr1OKXIxntWW+qzKN0Olzyk+hFRrqt5IedHuFPpmnyMfIzXVgxwpzSnjNZE15qUsZEVm1pN/B5g+9Xk/xg+IPjXwJB9onNsA33VMYJNbUcNOrLlW5tSws6rtE9u3LjrSr833ea+RtH/ao1xb2MXuli4iIAZEUAk+1fU3hu+XVfD9rqSW8tst5CsuxzyCwzWmKwNXC29p1NMRgamH+M06KB0FFcRxBRRRQAUUUUAFFFFABRRRQAUUUUAFFFFABRRRQB6OaimHFTVHMua/Sj9COe1lDtPGa5e4G2b5hiux1VflNcnqy/MDWdaPNTlHyLkuanKPdCJ93PahelIG/cLSqMCvzyceSTj2Pz2pHlk49haYXXLDpgZJ9qfXCfHbVbnSvhfrE+nl1vdqrGydQCeaqjTdSagupVCl7apGnfd2HeLPit4J8M2Mryaxa3N4nS3jfLE18YfFDxdL418a3euGIRQOx8pCPmA965S4eeaYyXEjPMSSzOck1e0fSdQ1a5FrpVjcXlw5ACxLu2/WvucHl1PBq+t7as/QcvyqjgU5X1sUgQkhPDHHf1r0T9nLVLzS/ilpsdsXCXkixTAdME8mun0v9m7xhNoX9pXF5ZRXTDcluxIb6EV3vwE+CWreG/EB13xI8O6MbkVOxzUYzMsM6MlzXZONzPCSoSSldnY/E34K6H468af2/qF1NH+6WEosmM4rtfh54S0/wT4Wj8O6bJcS2qytIDK+5gT710SbXmLRjIxkZ9adXxs8VVnT9m37p8LUxVWdJU3L3RjKTIpOfl6Y6fjTiFUk7NxFLRXPe7uzmuH3mYsOnSmYBjJ2sCD26mn0UJjuR7Rv8zaeVxgUTxpMBC4/dsu0571IelI/3B+Y+tC0bYXPhNZrrwJ8emupmNrHFqTytu4Hlljg/SvuezuFurC2vEIPnxrJx6EZBr41/bA0x7H4ntdAHy57SPB9+tfS3wI1weIvhlpt9uy8aCA+20AV9Dmi9rhqVfrazPpc4j7bC0sR1aszulGRkjmik+bilr54+ZEZgoyTgUo5GRzQRkdAfrUcpGFZMjsRQHQfkbtuecZxS1Qv9U0/S4y2sX9raZ5Uu204rBk+IfhCOQx2Gt2mpXJOBbwShnz9K0jSm1e2hoqUmr20OtyKMisnSdWbVVLiwurRgM4mXGR7Vf2yVm1Z2IcbEpxkHcBUU95HGOIzIfQU+Jcg76UQIGzRcdzMkvriZsQWU0bdiRxTTb+IJ/wDW3dqsfoqkNWzgDpSU7iuYn/CPwzv5k93dh+mFlIBq3b6LZRHHzyEDnec1eZSWPOBjH41HJKsEbGSaOGNBuklkOAF+tON27FRbeg02lnGB/o8AHbKCnLbwYysaAewrifEnxQ8J6bJ9ktZn1u+JwLawYO/4Crukf8JNr9ul1qHlWFi3KQKCtwo/2q1dGajzS0XmaOjJayOla6trdiFmQOOq5qKTU5ZPlitpCf7wHFOtLGztoli2tKV/jflj+NW0wg/dpisr9mZ/M5rVdN8Uakj28eoW1vaS/e3A+Yo9j2rgdT/Z58L61M02sa1r13zkrJeFhn2zXsvXrRW1PE1KfwuxpDETpv3HY8h0D9nX4baPqkGpW9vqMskBDKk025SR6ivWIoxHGkYQLHEB5apwAOwqaiprYirWa9pK9iamIqVXebuFFFFYGIUUUUAFFFFABRRRQAUUUjDIxQMUc0pGBk9KjCMO9D7gvWi/kO3cfkUCo15oLBOTxVJcztHUFG7stSSioXuFHeojdLXTDA4iesYnTHBV5q8YM9ToNFFffn25l6qvymuR1pTt6V2moLlTXLazGcH6UdUa090Y6N+5Ue9WG7fSoIBwamzmvg8xp+zxM15nw+ZU+TFT9QrJ8W6Nb65oF3pd0uBcIQjL1Bx3rWorjjJxkpLdHHCbg+aO58YR/s9+MJPFDafJ5P2DzCftGfm219N/DH4c6F4E0yJLG3SW62/vJ3Ubya7SivQxOaV8RFRk9Eeli84xOKiozei7DTyxZxknv3FNRUY7TJKwz/F0qSivOPLTBBtbjgA9qU9aSihsAooopCCiiigAPSmS8Q8ckc0+mY4en0YPZnzZ+25py/2domqBDvkm8tjjsFqx+xfrjPpGoaCz5Fv+8VfTca6D9sWza6+HVrMoyLeUufyrxL9lbXW0v4q2lluwmpARN+AJr6ilH2+VSj2PsaEfrGUSj1R9s+ZkhcU6kPDD6mlr5dnx73EYgdc9e1NBLOflAXdmn0UmFzyr41/Ci8+IGs2V5DrU9paxqEljWTGRnnArofAnwz8G+DbSKOw0mG6uxjddzxgyZ9jXaUV0vF1eT2adkdDxVTk5E9BBuDnOCmOD3pdwoornMLjW5IxT8cdaSikK4i55zS0UUCEbAUnkk8CsDx1oUniPwjf6Il1JbS3MRQSxnBGfeugorSFRwalHcqMnCSlE89+E/wAKfDvgG0SSOM3+p53PdzgGRfoa9AblzIoO49z1P1p1FOrWnVlzSeppUrTqO8mNjGF5HNO57YoorO7e5kFFFFIQUUUUAFJkeooDetNO3POKFrsNa7D6M0Yx3pjOo/hNNq24npuPpcH0qLeAOwppuAP46uFOc/hizWFGc/hi2TUZqs9yv8PNQm4kLYUV3UsqxNXZHfRyjE1eli+TjrTHkQKcsB+NVMTyetKLKVm56V6NLIG/jmelS4f/AOfkyRplHRiajNyzHG01PFYNnpVqHT2ZsYr0qWTYaG6uehSybCU9bXM0yTN93IpBFOx+bcRW7FpjelWodNYHpXfDD0qfwxR3wpUqa9yKRz8Niz9VNWRpXH3TXRw2BHarQs8DpWybWxoqslszapD1paQ9RQYEFyuVrnNcQY/CumuPu1ga0mW/CgpM5ZeCadEcr+NJOMSmnR8LXyWfU+WtGXdHzWf07VozXVDqKKK8I8AKKKKACiiigAooooAKKKKACiiigApD9z8aU9KEHFNDseb/ALSFqtz8HNckYZMEBcV8VeCNWbw/4m07Wk+9ayhhj34/rX3N8c0Enwl8TIehsz/MV+f4+QlR0BBr6/Ifews4vv8AofbcNLmws4vu1+B+l2nTfaLK2uP+esKP+ag1ZrjPgrrP9v8Awz0fUs5yhj/754rs6+UrQ9nUlDsfHV6fs6kodmFFFFZGIUUUUAFFFFABRRRQAUUUUAFFFITTGLRTTtJ6Uhz24osFuw+ioxnPXNPGBRbzHyi0VE2A5JYCo3udvTmuinhK9X4YM6KeDrVPhgyzmiqHnS7iVXrQZro+tejTyLEy+Ky+Z6dPIMTLdpFzep/iH50xtvtVVLdyc4PNWY7Z8dDXfTyGkvjlc76fD9FfHK5F55HvSecx4wa0I9Mb+7VmPTG4+WvSo5ZhqPwx+/U9KjluEo/DH79THEcjdj+VKLNmI610centnpVmPTzxxXbGCj8KOtOMdlb0Oci00g881bj08MQoXk+1dHFp6g1bjs1XBHWq1e4pVJPqc3FpbrVuHT2DDK8Vvi35p6Q7Tu9KCOdvcyIrJf7v6VZjs1U52/pWkBT1FBN2Uorcf3f0qwkCjtU1FAiPylHajaPSpKKACiiigBk33DWPqaZQn2rZas/Ulz+VA46nEXwxKabF9yrmsryaz7UYj/E18/n0OalGfbQ8nPafNRjPtoT0U0cnNONfLdD5IKKKKQBRRRQAUUUUAFFFFABRRRQAU5elNop3Gmch8ZoDc/DDxDAvV7Qj9a/Pt02s6t1UkV+k+uabHrGj3WlynalzGUJr86fE2m3Ol6/qenXULQSQ3EgCt/d3HBr6vhurG04P1PsuFqi5Zw6n11+yFffaPhbBY5/49ZHP5mvaK8I/Y0tpE8CTXUkbKsj4jc9HwTXu9eDmSSxU7dz53NlbFz9QooorhPOCikbOOKF3CmOzFopkrNgZpBzRp3HYkopinbSPMq9TVRpzn8KuOMJS2RJRVZrpc8U03Ga7KWW4mp9mx3UsrxNXaOhaJwaXj1FUWdm9aQ27yetejRyGq/jkelR4eqP45WLMs6xvtqJrlD2pYrF8c5NWYrFv7tejTyPDx+LU9GnkeGh8epS+0PnCA47UhjuZPukitqDT2Kj5f0q1Fp7Y+7XoUsHQpfBBHdTw2Ho/w4I5xLWbOGJNWorAsOc10kOm9CRzV2GwUDoK6bs39ozmotPOANv6Vbi0wkfdroltccYFSLbUrEc/kYkemrx8tWY9OXHStlYeBwKeIqYuczY7Vf7v6VZS2XH3au49hRigm7KscK56VOI19KkooC5H5QpVTBBp9FAgoNFFABRRRQAUUUUAFFFFABRRRQA1qqXgyPwq7Ve7GT+FAI4/WV5NZMfyqfrXSaynB4rmpR+9K1wZpDnws/IwzGHPhJrsrkkZ+WnIcrRj93ihelfCvZI+F6IWiiikIKKKKACiiigAooooAKKKTOaAFopuBup5z3p8rK5WNZiqlh2rzf4jfBnwf471FNSvoHhvON8kb7Q49MCvRiydC1KCqj5a1oV5UZqUHqa4evOjPmg9TK8I6HpfhrRYdF0eHyLKAYjQ8nPc5rXqPzueduPpTHuFFWqNas72bZUaFevK9m2yeiqX2o5wq80jSTP0BrtpZNiZ7qx6FLIsVPWSsi67YHDYqF59vVs1W8mdz827FSx2b98mvSpZAl/El9x6FLh+H2539Aa6Vu2cU03EnRVq3FYsxPy1ai05v7tehTynC0/s3fmehSyrCUvs3fmZAaZz83HpUiWryetbsOnN/dH5VdgscY+UflXdCjTh8MUjtjGEPgikc0mnsPvVZi03NdMLLkfKPyqzDaY/hH5VoX7R9/8AI5qLSwO1XYNPUdq6JLcAfdH5VILcf3R+VJq+5nKV9zEjsUx92rMVimPu1qpGFGNop2PamlYm5npbKvy4qzHbr6VZAGOgpaAuQfZx2pRERU1FAiMYqQdKKKAG7hS5FLRQAUUUUAFFFFABRRRQAUUUUAFFFFABRRRQAUUUUAFFFFABUcq5FSVHLnNAGBrSjBrlrji6Ndlqa5U5Fcpqa7ZicY4qKkVKLTNUlNcr6kIPzsvtTl6UxP73rT0+7X53OLjOUezPzucXGTT6Ni0Umabxnqam1ybXH0UzJ7frQCc0+Vj5WPooFRDcCSTxQld2BRbJaKha5Vari6YHhSa66WX4mr8MDto5bia3wxL1NyGHFVGvJGGNnX2qONJv7zV6NPIKz/iNI9Gnw/Xf8RpFtgR82enNM+0cUqQyMMc81Ilg/pXfSyGhHWTbPQo5Bho6ybZXaYHgAZpD5jdM1pQ6cdw+Srsdhz9wflXp08Dh6fwwR6UMHhqXwQRz4tpXOMmp4bB8/NXRw6f8w+UCrkWnc8gV0pW2R0e0srJHMppwPCjLVag06Qfw108ViqHcFH5VMLb/AGRT16mbm76nPwWHPzLxircVgvpWzHAFOSoxUqxr/dFFktiXK/QyorJV7VZitV9BWgqr/dFKAPQUCuyulquOlOEKr2qeigRGka+lP2gUtFACAiloxRQAUYoooAKKKKACiiigAooooAKKKKACiiigAooooAKKKKACiiigAooooAKKKKACiiigAooooAKDRRQBmamnymuS1pcOT7V2d+uVPFctq8O6U8cYoW5pBmLA2U/GrHQ4qtIPLbA4FMaVyeGNfJ4nKa9WvKUVZM+axWUV6uIk4qyZc25qNpY1JU4yKqH7Q33ZGp6W0jAFsknqa2p5A3/EZtS4ee9SRI00f96mfauyrmpkssjlM1ai0/gHyxXoU8lwsNWrnfTybCU9Wm2ZTSXTfdU0qLcOfmzW/HYsB92rMVgM8xivRp0adJWhFI74U6VJWhBI55LJmHNWo7En+GulisUx/qxVhLRQfuCtfUtzOcj03P8ABVuPTFz0rfS29qnFuvZRSsTzowotNUEHFXY7NPStRYcHoMVJ5a9lFMTkUFs0AzipIrZfSrm0elKFA7UE3IRAoHHWl8oipqKAuRxqQ3PSpKKKBARQBRRQAUUUUAFFFFABRRRQAUUUUAFFFFABRRRQAUUUUAFFFFABRRRQAUUUUAFFFFABRRRQAUUUUAFFFFABRRRQAUUUUAFFFFABSE/NS0Y5oAhuU3LWPfW4bNbjc9aqzwhn4XjFAJnH3Nhuc4FRpph3dK6w2if3KelnHjlKVn3NefzOdg04dxVyPT1wOK2hapjhKmWGNVA20WIcvMyI9OXHSrCWajjArSCgdqcI167eaYcxUjtE9BUotlHarAAooFchEainBVqTApMD0oEGBjpRuFLSbV9KAFoowKKACiiigAooooAKKKKACiiigAooooAKKKKACiiigAooooAKKKKACiiigAooooAKKKKACiiigAooooAKKKKACiiigAooooAKKKKACiiigAooooAKKKKACiiigBrUoHFFFACFR6UqjiiigBaQ9aKKACloooAKKKKACiiigAooooAKKKKACiiigAooooAKKKKACiiigAooooAKKKKACiiigAooooAKKKKACiiigAooooAKKKKACiiigAooooAKKKKACiiigAooooAKKKKACiiigAooooA//9k="/>
          <p:cNvSpPr>
            <a:spLocks noChangeAspect="1" noChangeArrowheads="1"/>
          </p:cNvSpPr>
          <p:nvPr/>
        </p:nvSpPr>
        <p:spPr bwMode="auto">
          <a:xfrm>
            <a:off x="1743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g;base64,%20/9j/4AAQSkZJRgABAQEAYABgAAD/2wBDAAUDBAQEAwUEBAQFBQUGBwwIBwcHBw8LCwkMEQ8SEhEPERETFhwXExQaFRERGCEYGh0dHx8fExciJCIeJBweHx7/2wBDAQUFBQcGBw4ICA4eFBEUHh4eHh4eHh4eHh4eHh4eHh4eHh4eHh4eHh4eHh4eHh4eHh4eHh4eHh4eHh4eHh4eHh7/wAARCAGEAd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GClNQyTxRAl5BVCfXLOLPzA1hPEUofxJIyqV6dP4pGoOB60ws+4fu+PXNc9L4mUriKIj8azp9cvHY7DgelcNTOcNDbU4amb4eG2p2ckiqMmQCqk+p2kQJaUEiuNnvLmb/AFkhFVijnneTXm1c/l/y7h95wVc7l/y7idbPr9uo/d81m3PiKZlKQrtY9DWJtZR601mLDb933rgqZriqu0uU4Z5niaj+Kxt6PqdzLqKGVsjnPFddGq5D45xXnlrJ5MysG53CvQbZt0afSvYyPETqQkpu7PXyavOpCSkyaiiivePZCiiigAooooAKKKKACiiigAooooAKKKKACiiigAooooAKKKKACiiigAooooAKKKKACiiigAooooAKKKKAA0lDZ7UnzUBoOFFIuaWgAooooAKKKKAGnOaO3NDDnrxUEs8Ef3pAPxpNqOrYOSW5Nzng0Hp0NZ8usWURK+YCR71QufEcaf6tQa462Pw9LeX3HJUx1ClvI3hn0NI8qr1cCuRm8RXEjEKpAPSqFxdXc5z5xH4159TPaMfgVzhqZ1SXwK52smoWcYO6dSR1ANZ9zr1tGflUt9DXJB2zhixPc0MCw4IH1rz6meYh/AkjgqZ1Vl8Csb0niOdwREoH4VQn1e9f7xb8KoncRj7tNG4dPmrz6mPxFT4pM4KmMr1PikyUySHrI5+ppp5680UVx3bOW7DA9KKKKQgooopjCkI4paUUmA04xXbeH236fCc5IXmuHc8Cut8Hyl7aRP7pr28kny4lruj2MlqWrOJvUUUV9efUhRRRQAUUUUAFFFFABRRRQAUUUUAFFFFABRRRQAUUUUAFFFFABRRRQAUUUUAFFFFABRRRQA2UsF+XGc96j3jk8jFPlxs59ayta1zTdLgaW8mQED7gPzH8KqMZSdoowxGIo4em6laSjFdWXbm5it0aeWQJGB1J4rhPEfxD8mRodJjDuOCzjIrmPFfi+61xjDbq0NqD8o6E1yyq8RO5sk+nWvewWVRspV0fkfEnH1ac/YZc7L+bq/Q2tR8TazfPvkvJ4W9Echaqx6zq6MG/tK7I/wCuhrMZZjjLArnp3qUfd5r2o0acVZRPzirmGLnLmlUd/VnUaR431OwclZHuFON/mHOK9G8NeLLPWYlCsEmI5Q14jD8iyFcHpx61LZTTWlyLm1lKSDsDXFisupV9UrSPp8j4zx2WSUZS56fZ/oz6I3YIZmx9TUUl/bR53SD86830TxFeajaMs0xDodvWre+RvvSE/jX5rmGbywlWVHks0frlLiOniaUatGOjOvutfs4n2gsxx2qhdeIpG/1IA+tc9s74/OkY7e35V5FXN8VN6NIxqZtiJ+RpTavdSklpWU+iniqU8k03/LZ/zqJdp5/nTw2OlcFSvUqP32cM685/ExqptGG+Y+ppcD0pc55NFYmLDAooopCCiiigYUDiiindhcKKKKQgooooAKKKKAClXrSUE4FMaGKvzc10HhWTZebN2AVPFYZGBmrWjzGPVIwO9deAn7PERfmdeBnyYiPqd3zupRTA33TTx1r74+2FooooAKKKKACiiigAooooAKKKKACiiigAooooAKKKKACiiigAooooAD0puWpx6VCzqgy7gVMnYHZK7ZIenU5pBkDkmqc2pWcSktL0qjceIbVV/dZY/SueeLoU/ikc88XRgtZGu0hzgbs0SOylcEY75rlLjxJcYOxOKwvE3ia8t7QhJcO/vXLHNKVSrGnRi3Ju33nmYrPsLh6bnLZGz488XwaXavbWriS6YYGOcGvH9UvLy+uY5L6ZpHIzyelWLiRpJfOmYyTHnJrMtXe51CVpfuocCv0PCYGOHjZ6vufhefcRYjOqzqSdqa2RceT94FVjwtN/i3d/Wlbbkjbg56+1JXfdvc+X22DvnvRRRTEA46cUDhtw60UUgL+izSJfJhyFJ5HrXfLg7COmK83tZPLmQ/7Qr0O0fdZxP7CvzTjrDqNanWXVWP0Tgyu3RnTfTUmBOTznmikTv9aWvg3qz7MTA9KWiikIKKKKACiiigAooooAKKKKACiiigAooooAKKKKACiiigBadB8txG44IYc0ygNtIb0NVF2aZUZcskz0C1bzIUbrxUy53Gs7QJDLYK1aIPzY9q/QqFT2lOMu595Slz04sdRRRWxoFFFFABRRRQAUUUUAFFFFABTT1+9TqYc7jxRqAuWoG7vTHbH/AC0C1DJe28Y+aUEjrUSnGO7JlOMVeTLLH3poY57msq4161iOOtZs3iTdkRjHpXBVzTDU95XOSpmOHhvI6guw9PzpklxFGuWkX864m51bUJCdjkCqQmkbrIxrgqZ/D/l3Bs8+pncF8MTtZ9as485k5HtVCXxKm35I+a5hlkY9M/jSZPpXn1s7xMunKcFTN68tnY2Z/EN0+VjYrniqUl9eSDDzs1UtzbhUledUxdar8U2zhniq0/im2JJluSSTSooxRQh+YisErmGreoy4nighZ5AMAV51eXj3+ozSM5eLP7seldH4vvDDbSLnGRiuRsk8qyAP3lzmvs+BsOsRiquIktIKy9Zb/ckfF8XY1qlGiurLEpMaF2OcCs3Rblbi7uWQ/Lk/nVq5ZntJW7eW38q5DwhetDcSRseWev0+pPkmrnxtDDurRqProdszMVG45NNoLbsEUVre7OCV7hRRRQSFFFFAE9lD506L1+YV6Fax7II48cAdK4TQHA1iKNu4zXoG4Z47Cvy/jqs5YmnT6JH6TwbRSws592NTq31p1GMfjRXxDPrQooopAFFFFABRRRQAUUUUAFFFFABRRRQAUUUUAFFFFABRRRQAUjdKWg9KYHSeEJpGtpI2bOG4FdBH978K5TwnLtvDHnqM11kfPNfa5RU58JHyPsssqc+Gj5D6KKK9Q9ADSc0hNN3Y7gUAOO7HFJlifSoJr22h/wBZKBVObXLGM/JIH+lY1K9OmrykkYSxFKG8jTZiKRWbFc7deI9ufKUGs+bW7udt6naOmK82rnWFjond+Rw1M3w8NFqzsWnjT70gFU59Ws4pCrTDI7Vxs95O/LOar4Lneck+ua4Kue1P+XcPvOGpnr+xE6u68RIh/dJv/Gs2XXdQdmZJAinouOlYxwOpxTlPArz6ua4qe7t6HDUzOvPrYs3F9dynLSnNV/mJyzMSevNITSjpXBOrOfxSbOOdWct5NjSoPXNKFApaKgyshaQcUUUDuwoxRRQtNguwxRRRRcApOmSOuKU9Kax4P0pdARw3i6R5oJ95ztIxWRCTJZBx95vvVs64nnG4j9awdClDRmM9jX3nh1WjKFei97pn53xVCT5ZlvA8iSHGQVIxXml6z6ZrDbPlGeBXpbNtnY9RnFcp400YyTfa4RnucV+h105K54mVV406rjPZmjoOppPBiaQb62UUuNykEV5bDLcRvuDFSOMVv6Vr8sChZGyKVOv0ZtjMqak5U3udp8pGPukdTTT8xwhrFg8QWsmRIwHHrUjeIrGFTtO4/Wt/axPL+p1r25dTZ8sqAW5qGWRUjZjx6VgW2tXWoXyiFSI1+9WizFmKydKTndWXUqWEnTa5zZ8KKZ9ahkZtwAPPpXopULKQOmK4zwDZBXknxwDxXaN1LV+ScXYiNbMZRi9IxS+Z+m8M0PZYKOm7uAJNFIvSlr5d7nvBRRRSEFFFFABRRRQAUUUUAFB6UUUARq5aMOvO48D0p7OrMQhAx1HpXK/FXXn8JeB9S8QWkDTXMYCqB0UngHFeB/s+fGLxhrfxJt9E8RX0EtncRSMQIwDuHTmu+hgKlalKouh6VDLqlehKtH4V959T4I+fOV7CmCTOcqVHrSnO7avRaoeJ9b0/w1os+ranMiRwxlwhOC2O1cUISqS5Yo4oQdSXLFF1JPlLNwvY/wBaWJm24Y7jn71fMWnftPzT+LWF1p5j0tpSidOFz1r6V0i/s9V0231CxlWSCZA6kHuR0rrxGCq4dXmjoxOBrYVJ1FuW6KKK4jiCg8g0UoprcZY0OVo9RjYHBJwfpXepjHHSvO7d/LuFb0au+sJPMgjb1WvqMgqe5Kn2Po8jqXhKn2LFFFFfQnvHIXPiO6BIiCn8KpXOq3t2VaV9u0YAXiqbnbdMNvGaUtuJ4xivgq2NxE24ubsfE1MbXk2nNivJI4+Z2P40wKBS0VxPV3ZyNt7iFQaFUKMClopgIVFKOBRRSC4ECjtRRQAhUUtFFAgooooAKKKKACiiigAooooAD0puBtOeuOKdTSMuPQU7DOR1NRBds0gO1sg1ydxC2l6ltT/VSHIzXoHiW3HleeFzt61y+qWX2yyMmfnHSt8gzd5NmHtWrxdub06P5HzubYBYmm4fMrIW3EsVw3eh4gImEg3qwrLs7mSD/Q7vOTyGrSXzNm5WDLX71SrQrQU4STi9U1s0fmdejUozakctrHhpiDPZg5Lcg+lYVxpWoxEhoiR7CvSVxszuwfSqVwwDfwn60p0F0O/DZrVj7rVzz+LTLqRsCKRD6mtOy8PSEh5WOPSur++vCoMegqMOAcZxURoJbnRUzOtNWSsQ2Nv9lHlwoFJ6nFXIbaa8uEt4lyxPNNKyZUL8zHpiu48J6OLW1F7Mv709jXlZ1m1LK8O5byeiXW/+RvlOW1swxC7LVvyNbR7NbOwji24cD5qunpikRiw3EYzS1+N1qtSrUdSo/ee5+mwjGEVGCskAooorIoKKKKACiiigAooooAKKKKACiig9KAKGu6fa6to13plwgmE8TKUI7kcV8SeEbCTwR8eU0udvns7ryAp6kMRX1r48+JfhXwREF1O5We8wSYIWHmA18efFzx7b+MvGo8RaXZNYOpO9mUBy3Y5FfSZLSrcsoyXuyPq8io1+WUZL3ZI+zPHPxA8LeEY3m1O/jSbH/Hvv+cmvkf44/FfVvH+ofYrffb6XE37tRwWx6+tedatql9qd0bjULya5kP8AFK5apPD2kazrlwYNJsJ7x+n7pc4r1MHlNDCe9N3kevgMnw+E9+o7y79CixErNG6hcLjOK+xP2O9Wu9Q+GrWtxIZRbXLhWPZewrxLw78APG2uFGkjWwT+LzlINfUnwZ8CQ/D7wsulCTzpnYtIynjJrmzvGUKtHki7tHHxBjMPUoezvd3O4ooor5A+JCg9vrRQaAGzjbhl65ya7fw7L5uno3dRiuHY/M2enaup8GyH7O8ZPfNe3klTlxTj3R7GT1OWu13Oiooor68+qPMy7Mxc9ak681DFzuFSr0r4DG0/Z15I+Kx9L2WJnEWiiiuQ4go6k+1FBz0Vct796aTew0ML4TLYT3boKjS9s5NQbT0uYzdKATDu+YD6VwHxk+KOi+AtHljuJY7nVJlKwWykNg/7Y7D0r5H0P4k+J7P4gQeIptTnkuLicB135G0nAH4CvVweVzr03N6I9rB5NVxNJ1dopH37nDkHt270IxZAxBBPY1X06Y3lnbXXeSMMT+FWfxB968qS5ZOJ48otXTCiiikQFFFFABRRRQAUUUUAFFFFAAKBxRRTuMiuYRNC8ZAO4d65a8snsmb7zKT3rrvpUE8cc4KOuTWNWipq63MatLnWm5wGoadHfDcMIw6GsZ0v9Pl+X94n513moaU8ZLQjIz0FZdxbsvyyQn8q7co4hxuUNQg7x/le3/APn8blVKv8UdTnU1K3+9NHIHPtxUE1xbyHcrhfqa2prG1YZaMH2xUY0fT5D/q2J9AK+3peI2GcbVKMk/Kx4EuGmpe7IxPPhUj94T7KaVDNcSiO2t3Of4iK6K10KEyYjsz9StdRpWhx2wDttHtXNiePalWDjhKNvOX6I7sHwzzz/eS2Mfw14ZaAi+vGZiMbVHTmsf4lfF/w74H8T2Ph+/huJJ7ggExAbE5A5/OvSM8YAI29vWvkD9sTTWsvHVpf78teRs6kn7pXFeHg3LMcVfFScm11P0Ph/K8M6qw6Vl+p9d2l0l5ax3VuyNDIu5CO4p7SbUUsp3E4rzP9mjxCdf8AhVYW8jFrixURSue5616Ym5iRw4BzXl4ik6NRwMsTSVGrKD6Mf+IP0opSrKcsoG7kYpKyaa3MGrMKKKKQgooooAKKKKACiiigBH3IRnBB6EU2RiCVDLuYfLTVXzI2jL4HJPPK+9cHqnxb8D6X4kttAuL9HnlYp5ysCiEf3j2renQqVPgVzalRnVb5Fc+UP2hUvP8Ahb+tve7zh18r0I29q8+tre6uFk+z28k5Tl9i5AHqa+2vi38H9D+JBtdWgv3gvEB2SWxBSVT3Jqfw98JfDfhHwJf6XbW4u76a1k33DqC27acc19TRzqjSw8Y21WnzPscPntGjhoJr3lpY8b+APwV0nxfpMWv63dN9njIzHE3U9cGvpfw94Z0Lw/CkWk6TaW6jCiSOMBz9TXif7Hd3PZxa/wCF7yZjPDdFliY9FA9K+iI2RQQFJ/DpXj5riKzrOlKT5d0eJnOIrPEyhKT5VsKdxGNzAe1A4oorx7HiXYUUUUCCg80UUAIVBGK2/CczLfNHxjZWLVzR5fJvlPrxXXgans8RGXmdWDnyV4y8zuEcnOafk1FEeR7ipa+/v1PuOzPMFOyUr1qwBgVBONs/41MDnNfH55S5cRzdz5nPafLiObuLQSB178D60U0t8+0Lk4zn0rx4q7PESIr6f7HbvcTGNYoxukJPRa+ePi3+0Xa2hm0zwhGZpsmN55QVMZ9Vr3nxFp8euaLeaS0jRNcRmMSjtXz74B/Zymh8S3N54rlWSyjlLwR5Debz39K9PLY4OzqVnt0PYytYJJ1cQ9uh856xeanrWrf2jrst1Nc3DgGWcEEgntmvqn4f/s8eFbW3stXvLy4vJnRZfLdRtB6157+19osGla7pLWVutvbHasaIOm0CvpX4VXjX3gHSrlmBJhAzn04r1Mxx85YWnUou0WetmuPqPCU6lL3U+x0kcUccCQRKI40UKFHpTwABgcCiivl27nyLbbuwooopCCiiigAooooAKKKKACiiigAooooARhkYzil424wM+tFFC0dxptCBcd80yWGKT/WRq31qSim9dxFT+zbPdu8lfyp6WVqv3YEB9cVYoqFCK2QuWPYYqbD8vHtTp1DAY4+lKPvCmltymrSsV0sDHKru4x0NeC/tleH4r3wfba8sY32DCMNjqGPevTvHXxC8NeDpIrfXbho3lz5YVc5x1ryn4m/GL4e+J/B974dWS6vJJxuSMQEjK8ivVy+jXhWhWjF2W78j2Mro4mFWNWMG4rqZH7E+rSiPWNIYuyvIGQdcAL29q9M+NvxR0nwP4ZuLWC9ik1mYGOOOJgxXI6n0NfM37Pja1eePDo2i6tPo0lzDIfPUYdB6YNfQ1j8B/CrSG8168m1jUM5mnnX5mNd2YU8PTxfta0t+h6mY08NTx3tK8tHrZGT+yh8RdT8Vwaho+u3b3V5GzTRSMckLx8v0r3ZSzblwN4GcVxvgD4b+HPBuo3OpaPCsTzoRjGODXZRsXDMvDkV4+LnTqVnKmrJnz+OqUqlbmpqyfQVBI0ij5Ag++SeQKTzFLELkgdTSEcFWQEMMMa8F/aA+NV94P8Qp4d0C1ieWIBpnLY4I4qcLhp4qXJTWpOFwlTFT9nSWp74SQPmxn0pSy44yf8a+WPCn7TuoxyiPXNCt5EUf64OSx/CvQvhx8edB8WeKU0UJ9nedSwLAgLj3NdNbKcVSTlKOh14jJ8VQV5R0PYRIRw4wc9qedyt82NvY5pkElvPG/wBnuIpgPvlWBpjswikbAby4y0Q/vHtXn8rvZI83kafLbU8Z+K/x0HgzxxZ6JbafDdWJ2/a7hyQ0fOCBjjIr2DRtSt9W0+1vrNt0FzEsik+hFfLXxH+HOv6h4A17xJqUZ+2R6xLcEZyRbY4Fet/su60de+GFqzSfPaytDjPIVQMV6+LwtKOGjOmtYuzPaxuDorCxnS3i7Ms/tI+J7nwr8O702E5t9QvF8uKdD8wx/wDWr4a3NK73E4MjyHcznqW7k19b/tnsg8H6QWPzi4fHvwK+YrrTb7S/DcGtXNmRa6mSlsxHQr1Ne1kUYQw6m92fQcPqnTwqm922j6L/AGQPHV3qEM/hDUbou9uM2bM3zFepFfRIQY8o8bx8wr4I+BOrPofxX0jUFfaMsj88HdxX30cyfc+8QD+leNnWHVCveKsnqeDn+GjQxXPBWufKekXcngb9qu+PmFbbUHeNQ3AO4gV9VnoF3Y5zkd6+VP2v7GbSfHOh+ILWMjy4xI7j++GzX0X8N9bi8QeCNI1cSB3ntkMns2KWYw56NOt3ViM1g6lCjiF2szo6KKK8U8IKKKKACiiigApUkMUqSLyQ2aSg1UW00xptO6O+s28yCGT1QGpyxz0rN8PT+bp6/wCzxWix5r9CoVFOlGR95SqKdOMjze9XEu73pyLgbvWptTj2gmoIW3IPavEz+neMZ9jzM/p81KFQfSEHIw2B3HrS0V8ufLDXUM3omPu+/rRGQLj958wxgU6kfaqlz1FOL9641KzufPv7aWjS3nhnSdbgUo9hM5dx6HAFdd+y7qJuvg7pSs/mSRtIHJP+0cV0Xxo0Y698NNWsAm5pIsrx0xzXkv7Fer+bpGt6JI2DayKI1P1Oa9qL9rl3L/Kz3eb22UuK3i7n0Ypy5XGB60pof5V460i9BXidEeFLcWiiikSFFFFABRRRQAUUUUAFFFFABRRRQAUUUUAFFFFABRQaTNAAeopqrg/Lzt5OelJIGZcKu719q8V/aj+Jmp+DdNtdJ0Kbybq7yGkAyV4row2HliKqpxOrCYWeKqKnEzf2nPhn4l8Yazpt9oK/aBkrMNwHkg45HrXTfCz4J+GfB9jDNcwJqeqlMSTyDBTPbFeBfDf47+NNG1qH+2r839kXAkUqBgHvX2LoeqWeqabbarp7CaK4UMpB6+tetj1isJSjRk7R6M9fMPrmDoxoydo90fHPiAy+Cf2j55FhCwtfqiAHACEjmvtON4bgxzQ4IdQyyDvXyP8AtlWLaX8QtP1O3XAmjMm4f3ga+hfglri658M9JuvM3zRwqknPOaeaR9thqddL1Lzde2wtLEJdLM7cjOQ3LZ60oGB8vBpF+6DS14Tlrc+cvrcT5eQzcEcCvhD4+xyN8Y9UgmcoxMa7vY9K+8AMkkrwo4r48/a/0Iaf8QbXVwNv9osig/7uK9rIqihifkz6Dh2t7PEO/VMrTfs6+MBBb3OmS/aoZUDKxIBwRmpfE3wj1D4c+BLrxjfXh+3QusKxAYxv4zmvq7wRcST+GtOlLZJgQfkBXF/tP6d/anwa1WEIWZZ4pOD6HNbUc0xE60aUnpezNqGc4mdeNGT0vZngf7L/AIy1qL4lQ6bf61JLp80LBo5DwXPSvsdoWC5JC7T8gHNfmpp9xc2d0l5YymGaA70YH0r75+DWt3Gv/DnSb+6k8y5aFRI3+1irz/B8klUjsacSYJU5RrRWj0Om1nTY9U0y6sbjDRXEJjlXHBzXz/8Ass3E2lePPFng918qK2d5YeeoL4x+VfRYdlzGeXNfOepSDwj+1VaIq+XFq0UcZPYkkmvNwL56dSl3X4o8vL/fpVaPeN/mja/bA099X0LwzZRZSR71hkc54FSftCeD7SP4BW8NnCFfTIUeIBe7Y3V2/wAStNXVfE/g6GRd0S30hb/vmt/xhp8ereF9R0t1DI0DAA+w/wDrVpTxbhCil0/zNKeNdKFFJ7O/4n546DM9rq+nzBsMlzHk/wDAhX6PaDcC60u0uh1liU/TivzfeN7fU5I5FKvDcEkH2avvz4S6h/aXw00TUlbcZIOfzr1OIleFOaPX4nj7lOqjj/2stA/tb4YTTQpuuLa5SQvjkIMkiuS/Yx8Ufa9IvvDc8m945DPESeVUDGBXunizTl1fwnqunsoY3FrIqj3Ir4g+Fuq3PgH4vQwlykcd0LW4ycfLnmubAQWJwM6D3Tujky6H1vAVKPW9z71ifcW8z5cdPendv5VFHLDdxw3ULBoZVDIR3BqRSw4fpnivn2tWux821ZtPoLRRRUkBRRRQAUUUdjTW4zovB8mbd4fVic10QXNcj4Um23bJ6rXYBuK+1yip7TCRv0PsMrqe0wyXY4fWY/kK1lWxwpHoa39aj61gqNrH61ea0vaYZrsb5nS9phHHsTDmgU1G5p1fDnxHQKZNztX1PNPoK96QeRHJGJknikw8flldmPUV8w/A6OPwl+0BrPhh3A+0uXXt2Lf1r6hRfLzJnr1r5p+K9rB4a/aV0PxKrbEvyVfnjIUCvXyyTk50ujT+89rKnzqpQ/mi/vPpRn3IrY49KkIwcVFF80cZ/hIBqVvvHFeSeL0EooopCCiiigApu9dwXPzHtTj0pIlbyMIAEHr1/OnpYqKu7CoQ27JwRQvzD0pka4XgHBpc7eKBIVjtpcjjtmk4Y+1MLYBDevFC8wexIM46c56UisrfxVxnxX+IelfDvw6mpaivmyysVjhBwzV5v8P/ANonSvEGuw6TqOlTWAu22xySOML712UsDWq0nUitDupZfiK1P2tON0e879zNsUsB0PrTL66t7K3a4upVigXGZGOBmnh0UDvHtBXHcGvCv2xr2W38D2tjDPLBFM+4srkE4NRhMOq9WNK+rM8JhvrFeNLa7Pc7W5huoUmt5FljcZDKaUy4k8thhu3vXgH7OHi2w0H4U3F74o1XyLOKdI4pZnJ69K9z0LWtN17TFvdI1CC9h/vR9qrFYSdCco2vbqVi8HPD1JR6J7l7EhQkxkEdq8p+Lfxs0X4f6pBpr2T6jcuA0qRvt8tT3Nerq/IYZK9Ca+MvjR4A8Y6l431/WpLOSSztYmnEm3hkB4AroyzDUa9a1V6WOrKcNQr1rVnZWPrfwd4gtfEehW2r2HMFyoOM5wcdK+WP2uRcXnxOt7GJTJmNTFGOudvNek/saX0918PntpHYvHcvhD/CO1P/AOEdt/FH7TOq3l0gkttHs42VT0LMpBrrw0YYTFzfSKb/AMjswcY4PHTl9mF3+X+Z8hSbTK3lfKF4dT619TfsfeMzeaVN4Tu3Int+bTcc5Xq1fP3xV8NTeEfH19YvC8UIlZ42YcMG5/rXffsgaPf3PxWj1W3ST+z7eGRZ37ZI4r3cxUMTgnN7bo+izOMMVgHO+m56L+2lpRn8JWWr45tZFhIxyNxqp+xZr27TdT0Cdi8ol82MZ6IB0r1P47aEmv8Awx1OxiXeIB9pU9fuAmvlb9mfxENC+KVlcO22O8T7Ky9ssRXkYP8A2jLZU97Hi4NfW8qnT6xPugMGAIGOKKNpRiO2eKK+be58qwTcZdu7CmvCv2xdDjv/AATbas0eW0uXeW9QxFe5NuO8D+EZrk/jDov9vfDTWtMZcm4hG32K8/0rrwFT2eIgzswFX2VeEvP8BnwU1CPUPhho97G27fHjP04rV8e6YNS8IarYOwO+2dgfcKcV5r+yRqAuvhfFp27LWMrow9PmNew3A8yDyn6OpU/Q08W/ZYmT7MvF3o4uUtrM/NMwTW00trNkPExUivsf9kDU1vPh3PanrbzhBz7da+ZfjJYx6Z8VPEFlGoWOO6IUe2K9X/Yo14ReI9S8OyvtWWNrhM+owK+rzaHtsAnHyZ9jnEPb5epx8mfVbKcFt3zDv614J+1jbf2Xd+FfGVvEWntb4CZh2UDrXvjcof8AZGa4b476GmvfCfWrXZun+zloPUNXymAqKniYt7f5nx2XVVTxEW9mbBlj1GPw3fr82UWUN7sgroAodCrLgsGB9814x+z54lk1bwDoFreSZu7e6ktyD1wgwK9pZvnDHjFTi4SpT5X/AFqTiqboz5Wv6uz8/vjhpv8AY/xR1yzhX5VkGAOOozX09+ydrCX/AMLo9PzvfT2ETc+uTXjP7XWnCx+I/wDaEa4N6uT74AFdB+xRraQ6xq3h5m/eXp89Rnsi19NjI+3y1SW6S/4J9Vj4/WcpUlukv+CfVWNrLjpjp618MftJ6HJoPxOvGX92b3ddIQOmTX3MxHlYX7y180/tq6QrWem+JWTBRltCcfjXk5JVUMWk9meLw/W9ni1F7M9I/Zq8TL4m+G9qzt++sSIHUnJbaPvV6Wrs5PGdvNfIn7HHi5dK8a3OgXcm23vYv3AJ6yE19I/FfxcPBXgq/wBccBLlFZbaM9ZG9qyzHCcmMdOP2jPM8G4Yx04/aZgeKfjX4O8P+JBo91dKQCBLMDxGfcV6FpOo2eq2Md9YTrNbSruikXo1fm5qE7399cahIWd7iVpJCxzjJzivr/8AY/utRm+H5hut5s4nP2Vm78ndXXmWURw2GjVT1W/mdmaZJDCYWNVPXr5+h7fRRRXzx8yFAGfwooJwKBp6lnQZfJ1FSeQTXdLyoPrzXn9s3lzo/vXdWkvmW6N7V9PkE7wnT87n0eQz92VMxNZjyCa5qcbXrrtXT5DXKXy7ZRXv1YqVOS8j6GceanKL7EcfLVJUanFSmvzyUeVuJ+eSi4ycRKTnPtS0VBIg3ZO4grXz5+2Fo8jWOha9CwQWE/znuQWFfQled/tEaKdd+Feq20akyxgSIfoc13ZfV9niIN/1fQ78rq+yxcJef5nX+Er+PUvDVjeRnKyQrj8BWnux2IrzP9mrUm1D4O6NIz7pkVlfnphiK9LX95IXZlGFI2+orDE0/Z1JR7N/mZYmkoVpR82KjBj8vI9aUHLlcHHY+tZV3r2i6bqUGk3WoQQ3dwm6GNmwWGcdK04uAYeeTu3elZuPK7yWhhyNct+o4MuOTtbup603zEyAzBSxwue9eVfGv4uaf8PJF0+3X7XqsihtnUKp6E1k/Az41Dx1qMukaxbx212ObbC43H0rqjgK7outy6HbHLq8qDr8uiPW/FmsQ+HtBu9VulYxwRljj17V8San8avHMviRtVXUVVRKcRgEJtB4GPpX1/8AGPZJ8NNWj5djH83tX5+SyJ5jqygAuc/nXuZFhqNWnNtXd0e/w7hqNSnUlJXZ94fBb4iW3xA8LrekiO/t8JMnTJPcCuh8eeJ7Pwn4cuNcvYZJoYTjYh+ZuO1fJ/7JGsXFl8UE0xWxbXcLs4PTIHFfV3xG0K31/wAD6jplwpyLZ3j93AOK83H4SFDGcrXunl5ngoYbGqFvddv+CZnwm+ImlfEPR59Q061ntPJl8popmBbOOvFdqwUqMqSc4FfL37Ht4dP8Qax4amytyhZmQ+o4r6P8S6kuh+Hb/V5uUtLcy/lWGPw0aWIcILTS3zOfMMIqOLdKktHa3zPEvGmgx/Ff43JpkjMdD0WFJZ+eJGzgqPevFP2jtNtdB+LNxY6Wn2aC2hgMQTgg+tfVXwP0N9K8MT6jcKGutWu5LvefveU/Kivm39sG28n4tyTjpLbxfoK9rLK/NiPZX0UbfM93Kq7eKdBP3VGx9W/DDWDr/gTTNQmHLRBCf90YrxT9tyVY9M0O1j3bGWQncfQ16B+yzei8+DOmtIfmR5FP/fVeZ/tvsC+gwswXckmK4sFTUcy5bdWcGX0lDM3C2ib/AAueVX2mandfCa2vbeGZrGMqJVHK5z1xUfwd+JWq+A9ajKXDS6U7fvEY5wK9/wD2UILPUvhZeabqFvHdwBhGylc4yDzXiX7RPw4/4QXxKDYgtp1/mSM9k5xtr26WIpVq1TC1F5r7ke9Sr0a+IqYSquun3I+0fDmrWuv6Ja6vp7hre7iDjBz1q5d29veWklhdxq8MylJAByR6V4T+xxr9xeeFbrRbqXc1pNiFc9EAr3mbjJXl+wr5PGUJYerKHY+NxlF4SvKHVM8O/Zzsbjw1488VeHZ2XdG7XEIA4CM/yiu+8F2ccfj/AMQX6xlXmijVs98GsnWUt9C+NmmaoQIxr6rY46DcoJNbXgm6M2t62WGJFbb+AJrpxU3O9RdUv8mdmLm6l6q2aX6X/Iu+NPAfhrxdhdesVlkGDvjwG/Or/hfw3pHhmx+x6LaR28RxuO0bm+prVVtzFu+BTq4JVqjXI3oebOvUa5ObQp6zb/atI1C3+UCa3eMDHquK/PmSFfDHxMEZPy6ffqTj2Oa/RHrIqn7p618CfHzTzY/FfxBGowJrhnSvd4eqXnOn3R9Fw3U5pVKXdH3Z4d1FdT8P6fqIORcQLIPxrRPAU/3jivK/2ZdfXXvhbaRtIDNp5Fuwzz8or1KM/IWPbpXhYim6NWUH0Z4GKpeyxEqclsDEkBVwOeahvPntJ4ZBuQxMMAexqZVG3OeaavzIwbuCKiLs0zCLs1c+dv2T5P7L8WeMPD7scJcK0Q9iSTX0Xc4QFjztGa+XPCF5/wAI9+1reaYzeXb3Wd/YZ2ZFfTVzIfsU7H+GNv5V6OZxftVL+dI9XN4t1ozf20j4r/ae0uS1+In9pYxHqCNMDj3xzXN/BXXDoHxH0m6AbE9wluxB7MRXuP7VWhi6+GOk+IYo8zQukLEDnBNfMUFw1pfW9xFw9vIJFx6ivqcBKOIwTj2Vj6/LZrFYDkfTQ/SyMiXa8bAoep9RUV/bpc2U9s+GDqQPSuf+GOsx674B0rUoJA7Nbos3PRsc10yKBgg/d5avh5xcJ8r3R+f1IunNx6o+Kfhpq2o+GvjvZ6TPOFsU1KVmj6cNmvtIt5mFUHkbs+1fE37R1rJ4b+N8t1ajYCI5UI9Tya+xvCuox6j4dsNQjYMJYEBPuFGa9rOI8yp1l1PczqPPClXXVa+v9M+dP23LFo77w/fKPleOUH25FeVfs/69F4Z+KGlX08oQSK0BJPGXwK97/bQ02SfwTZ6p/BZttY+hY18nWkiW9zDOxIMUiygj/ZOa9jLIqvgfZvazR72URjiMt9k+zR+ljsvlr5fzFiPmHQ15j+0xoq678Kr1CufsLG5P/ARXWfDDVv7Z+Huhaqx3G4tVYmtfWNNh1bS77S5sGC7haN8+hr5OlL2FeLfR2Z8ZSbw2Ji77OzPzm8O6pLpOtWOrWrES2cgkBX27V1/xX+Jut/EG6tBdM0NjAoEcXTLgck+orP8Aij4L1DwX4surS+gaKydz9mkxhSueKq+BvCmqeN9dj0fRrd5V3DzpkHyRj1PpX3cpYecVinbTqfoblhpxWJk1odH8D/hvefETxGouFaHSYWH2mZRhWA7A+tfbXhjRbHQNKh0rToFhtIBiMAfmTVD4f+EtO8H+EbXQ9OjRQi5nkxyzHrz9a6CMHlyeDwBXx2Z494qpp8K2Phc3zCWMq2T91bD6KKK8o8gKRucD1paD1FDuAkn3BjqprrtDulk06NsEY45rkW6GtXS7rybQR57mvVyvEqhWcvKx6eW4j2FWT7m/qi7lOK5HVo2SVSa7O/X5TXL6zHuG70r7U+0hujKT51G31qWoLdsEip/evgswh7PEzR8NmFP2eImvMKKKK4jhCquq2y3ml3dvIoZHhdSPcg4q1SA8leuetNOzKi2mmjxX9ltX0+DxJ4XmP73SrpVI7YbLcV7MrMVMgQZ6DPpXlfhK1XQfjprtn9xdcIuIx7IvNetErnb7V3Y981XmXVJ/h/md+YPmq+0XVX+9K54L+1Bo5tdW8L+N4XkWWyvYoJFTps3ZJNe26VeJqWmWl5GQFnjD5HfIrB+K2hx+IPh9rFiUDTLaSNB7SY4rlfhn4qitfgY+oXUmbjQrb7NMCefMRea0k/b4aHdafIuS+sYamlvHT5f8OfP/AMVlXx1+0NFpMeGR3W0dk6jBNM1PTF+Gvx/0y1gdxHZ+VJk9G3AitD9mWCPxB8a9Q1aT52VzeIT23N/9et79tTSjZ69pPiKFdsly4hLD/ZFfQqtyYiOHb05dvM+oVblxMMNJ6ONrebPbPjTdrH8JtavkyGe2jYfjiviz4e+FZPF2r3FqjENGjyk9uATX1n8XL5bv9na5u1bKtZQqT7jAryn9jfSY72/1+eVAxhhKD/gSkVyZdL6tg6klupM4srqPCYGtNbps82+CN8un/FDTp2dkXeYzjrycV99SATAKw+Xg/hX556tZy+G/if8AYwShtdRTd7AsDX6DaVeQ3WmQXMbB0mjDIw6HisuIEpuFTo0ZcSRUpU6q2aPlDw7ef8Ij+1HqJnXyo7+7eOIDgEMwxX0R8U/32jwaTOcxarOLf5fQjvXzt+03G2i/G3w/qW3YoEdwzDuQ9fQV3cf8JDqXh9V+ZVt47/P1rLGq/sq6/l/Gxjj1zexr/wB38UjrNMtfsek2Nsm3bbxLCMeijAr5O/bNs3XxnaXbY2yIFH4CvrnneB/DjH418wftvW2yXQroD/WSOp/AVhk8v9sj5owySb+vxb6/5HYfsf3kc/w2NmN37qRifxauT/bit/OuvDz9FEcn8xVv9iO9Euna3YE8w7GA+pNXv20rMyeGNN1DH+oJUn6mu2H7vN3fv+Z3RtRzrXq/zX/BM/8AYlvyuj67YhiWFymATxjHNd5+1L4aj174ZzyrxNZyCdHHXaoJIrxf9jXUvJ+IdxpJbC3MLyY9SFr6i8f2qXXgTXLWUZxp8pGfUKayx96OZqXexhmXNh81U13R8o/sea19h+I01tLI3lXNsQoJ/jJGK+y0KlS+PnBxX55/Ce8m0r4kaC8bFP8ATo45P93PNfoSsivGJE+6zZH0oz2ly14y7oriSko4mM+6PN/j8kdnoen+JpA2/RJzdJt6gkYrL+AviCHX9a1qeNi+YI3x7nmux+MmnLq/wu12025Z7Yhfrmvn79i3UmsfFmt6bPJueZFjQMe6k1jQpqpgJd1+V7mOGpxrZdN9Y/lufVydzTqbGTg5p1eNe+p4A3OJlr4r/axtWtvil5mNpmiLj35r7Vfao39+gr5S/ba0th4j0rWlXEf2fymPuTXs5HUUMSrnu8O1FDGJPqZv7Hvif+yvGlxo95KVtbyI+WufvSk19gFlXK/mO4r83/C2rvoniTS9aSQqbO4WQgegr7m8UfELS/D/AMO4vGF3cQs89oHiiDAl2IzjFdee4OXtoyitGdnEOCksRGUF8X5mJ8QPjZ4V8H+Kk0DUEu5rhcM7QAFQD0r0Lw/rOna5plvqmm3CTW0wyCpzj2Nfnd4i1K41nXbvWLqZpZbiVpF3HJAJyFH0r6s/Y4h1aPwZL9vhkSykY/ZxICDnPNZ4/KYYbCqSfvdSM0ySnhMLGSfvdTz/APaUtp/Dfxu07xDbsENxKmGHcDANfUX22C68PJeQuGjmjXB9civFv2y/Dn2zwvZ+I4/l/s5trEf7RAFXPgl4wttR+D1ja3F0DfWk0cTAtyctUYhfWMHSqR+zoTXh7fBUKq1abT/r+tzvfiNoUWsfCy/01owfLtmlQEfxKDivgGWGSKQiQbWjbbID2r9L54o2jFvMoaKRNrj618UftBfDXVvDvi+9v7Czkm066kMy7FJ257V1ZDiYwlKjJm/DmMjByo1HvqvU9G/Yv8UvNFqHhWSR3ZAblMngL0xX0kOAVX+IYOa+Pf2S9N1qP4jS3kdlNBAbTaxZCoPNfYvDEgffArzs7hGOKlKL0Z5+ewjHFvke58j/ALaMEUfjayuG2ozxqvzcdBXr37LHiC31r4W20LTiS4tGZZFzk9eK67xL8P8Aw74i12DVPEFrHqAi6JMuR0rS8MeFfD3h3zhoOmwWMT/wxLgU62OpVMHGhbVCr4+lVwUcPb3k7oo/E/wvH4z8C6locindKoZP95eRXxAnw28YHxInh+TRLsSecI2mMR8vBPXNfoLECi7xK+6k2CR/M2rv9cc1GBzSeCg4RV7k5bm08DBxSvcxPAmgv4c8GaToJZGaythE5XoT7VtxiVExwef0qSivNnNzk5PrqeTObnJye7MjxB4b0TXrcwavpdrfqRwZ0DFPpTPC/hfQ/Dds0Oi6Xa2JJ+Z4EClx6Gtqin7WfLy307Fe2qcvLfQYELLtc457d6dt+bcSc+naloqL6GdwooopCCg9KKKYCEcD1o+cdDxS0UraWH1ud7eplTiud1ZNsZDdT0rprkfKawdWj3L+FfpR+hxZyS/LKwNWh90fSq8y7Zz9asA5FfIZ9TtiedbM+Zz+ny4nnWzQUUUV4h4IUwh1kyuDu6U+kc7Rn8qa7jPMfiRG2mfEzwx4jOEigjkglYernAr0x2DEMuc8V5/8frSSTwGl1AP9IgvoHBHZQ4Jrt9GvYdS0q2v4cGOaMMDXXU1owl20/M7a2tCEl00/yLmxXf5gCh6j1r5p8aW6+FrLxx4Y8xlN+s2pov8ADtbjH1r6UZsdK+ef2wrKaz0yDXLUYNwBaSkf3etb5XJe29nLaR1ZPLmrqj/N+mpz/wCxLpLfb9U1p1AjaHyY275B6V6d+1FoCa58MZ77yy8un5kiAHOax/2N9PSP4ZSXW3DyXki59hivZdasY77SLjT50DxyoQVP0rbHYhwx8qnWL/Kxtj8VKnmMqv8AK7fdY+btK1qTWv2PtTS4ctcW3yyDuBv4rR/Yos2TQNaviB+9eMe+BmvPPBs9zpOj+PfB9223zSDBGf8AeJ4r1b9jGPb4L1DP/PQD9TXoY2Hs8NWj0buvnZno46Lp4StHpJp/fZ/oeKftQaXPp3xd1O4VVSO7cSRkH0Ar6a/Zv1tdZ+EumRGQyz2UQimLf3uteRftraOYdZ0XVkX5XidZT754q1+xVro36p4Zml+d38+ME/wqKrEr6xlsJL7NvwRWLi8VlUKi3j+mhoftr6QzeG9O15UJZJFgLdwDk133wKvY9U0HSr9ZN7waVHbuT7VofH7SE174WapCY97WytOv1Ary79jLU5rrTtQ06ZyWtwWAP93ivPhJ1csut4M4Iv2+V3X2D6QY/Ip7Zz+FfOP7b3lrpPhwydTcSYx9K+i0Yxx+cwyvQCvl39ti/wDMu9FsFP72J2dl9ARxWWTxbxkWc2R642m/X8ij+xPdiPxZq1rux5qJx64zXpv7X1v5vwnuXC5Mc0fPp81eKfsjyvD8UYIN2A4bPvwa+lvjxpv9p/CzVrIrvbiTp/d5rux7VPM4y7npZmvZ5rCT8j44+DmuDw78SdJvmdlDyCElf9ogV95eJQtxoWrAEbfsjhvoVr83oJ2huIbqI8pIJEPoVPFfavhjx1b658BbvWpLlVuYdPeCYFuTMV4rrzzD81SnWS9Tq4gwznVp1YrRtJ/ofIUEgtPHYkh4WG+BH4Gv0J8OOs/hnTZ+pkt0Y/lX5y2kklxqsMzczSSAt7tmv0T8G7v+EQ0ZG6/Yo8/XFY8Qe7Gnfcy4miowpt7lzWIEudKurNhkyRH+VfD3wY1j+wfjhbyM5SA38scv0ywFfdvl+ZJt6BlwT+Ffnn8RLebRPiJqSWr7JIroyZHu2awyKPtY1aXdWObh6PtY1qT2asfoVGweNW/vAGnVy3wo8TW3i7wJput255kjEbj3Xg11NeDUg4TcX0PnKsJU5uMt0JIoKFu/avJP2pvDL+IPhbLLbRq13ZSCdv8ArmoycV62+Rhu3Q1V1Swh1LT7zTp1BS5gaHB9xWmFrexrRn2NsJXdCvCouh+aoUSRqu0HcM+59qv3utahqFjDY6hqVzPbW/EUDcrHitr4l+FbrwV4yvtNuoX8suxgYr8oXPBzWRouk6nrmr2+laPaGe7uGC5Xkc+p7V+h+0p1IKs9j9NhVpTpqs7WXc7r9nr4ey+PfGKfaEKabZESTMOhFfb9jZ21jZw6fZQpbwRDaioOOO9ch8E/BVt4C8HQ6XsBvphvnfHOT1FdqFZEJHOK+JzXHPE1mk9EfAZxj3ia1ou6RgfETw5b+LPB1/olwSVuEJUY/iHI/Wvkb4S+GPE2m/FePwvcW11EI5vMn+U+WdpyDnpX2zsJjyp2nsaijt7db37SlvH9oKkNJjmowuOlh6M6LjdSIwOZSwsJ0mrp7epOwbJXggjr71DfWlrf2ogvrWK4X0cZqZRhQKWuDnak2up5kZyVmtClp+m2OnE/2fp8FsSNpKDGRV0YX7o5PU0UVLk27t3G5ybu3cT7/DooHtSRAr7ewp1FD1J63BRt96YqlXLLzmn0UJtbBdhRRRSEFFFFABRRRQAUUUUAFFFFABRRRQB6JOMpWNqKYjO6tuT7tZeoLuWv0o/Q1ucVeLic/WiLofrVjU49shPvVaA5U/Wvn8+p/uoy7fqeRxBTvRhLt+pJRRRXyp8rZWCmv8xA/KnUxwWB29VotdCSvoY3jqza+8JarEE3sLZ2Qe4U4rm/gHevdfCvRoZH3XVtCY7hT1Vtx4/Ku7VPMSS3m+7IhU/iMV5L8Crz7B438c+E5Gx9n1ANbL/sBea7qd6uHlFbrX9Dvop1cNOPaz+7T9T10bchT1NedftE6Suq/CvVy0e5rOFrgZ7YFeiqucTZzt6isnxzaLq/hLVbHH+utmGPXiscLPkrRl5oxwtT2VaMut00cJ+y8tuvwfsntmDAykt/vYGa9OGc5due49q+eP2O9eaK51/wdcSf8ec8kkYP+9jFfRL/AH0PvzW+YU3TxEr9f1OjNKbp4qTfXX7z4y/actbnw18Y7u+sRshuIUwB0Ylea9g/Y+Vf+EClYfxvl/rk1xv7beltHc6Nq6r/AKxmVz7AcV1H7Gt0k/gu+jVv+PdlDD6k17OIl7TK0z3MVP2uURl2a/Avfthaebz4ZyXUce6aCePb7LnmvnD4Da+vhv4kaZeyTGMSsLdj/vECvr7462K3/wANdVhYZwocfgDXwQrSQol1bt+8hcMD7g5rfJEq2ClTZ05DatgalN92vvP0pvbaHUrCe04e3uIijHtgivln4GXT+Ffj5rWgy/uYp5HghB6EbuK96+CfiNPEvw00q8WQPcQ26xz/AO/ivnv9qXTb3wt8TLPxDor+QbiJTuHaXJJNebl9P95Vwr+0jysrpfvauDf2kfR3i34keEvDIePUdTjElvktGvzZPpxXxP8AFvxtc+PPG91rUoMaHEcCdto6H8q5e9uby9vJ7m8upJriVyzFmPU96LS1nubqKwjiaS5kYCKNRk5PevosDltPBN1Wz6XL8pp4H33vbV9Eeu/sh2E138TkuYQXjtAS7emQa+x9Ws0vtPvLCZQRPA6D6kECvM/2dfh0vgDwnHcX0ezV78brg+3Vf516j828IT845B9a+WzTEe2xClD7J8jm+MjXxbnD7P6H5zeMtEl8MeJtS0G6jZHtpioyOx54qGw1rUrXRLjR4L10tJpA7oO5x1r7C/aF+FUXjbSv7a0iJYddgQlgB/rR3FfHV5o+qafq39mX1hPDfBtoj2E819VgcdRxdNJ7rofY5bmFHF0optXXRk/gq2N14v0ezCl2mvUQDHUE1+imkWr2ljaW7rt8mJUI9MV8y/s4fB7Vl1pPFHiOD7PHD80ETDlj1DV9SRv853dDXz+e4qnVqRhF3sfM8Q4unWqxpxd0hX+aQxhtu4YzXyL+0t8K9Us/FMet6Sj3SX7hZAo+7719bnlg2cc8/SmvDC0fl3ESTjOU3DpXm4LGTwlRzieTgcbUwtRyicr8HvC6+EfAGnaQF2sqb2Hu3NdfTUZ2+ZuOwX0p1clSo6knJ9TmrVHVqOb6gPvbT90jrTFVuGIwycL70+ipvpYzvpY5vxf4N8PeLYBDr2kxXQByCTgg+tR+C/AHhDweWOg6HFaysMtLncSfxrqKK2+s1eXl5tDZYmso8vM7DI12u428dQfenlmGAFyD1oorExWgh/ulcqvSm7eN6DY560+ii7C4ijaoGc+9LRRSAKKKKBBRRRQAUUUUAFFFFABRRRQAUUUUAFFFFABRRRQAUUUUAejt0qjdrxzV5qrXYyB9K/Sj9CTsclrcZ5IFY9qdqsG4Oa6LWl+U1zZGJa8/NaXtcK121OfMYe1wsl8/uLPUZFA6Ukf3TQnSvhuiZ8N2FpEJDtxS0iEK5I60DW4SfM5Powr5k1/xEvg79qJroyiO31BjHKexZsAV9OGRi4UYH4V8S/tTu6/FmWSNts0LbkPuOlexk0FVqyh3R7uRU/a1Z07Xuj7UilTcdrgq/wB3HenmNZHW3br/ABj/AGa+X/Bn7TFro/huy03WtDury5hiEbSxsBk+te4/DX4geH/HVis2l3CpeKu54C2WUehrnxOX18PeUlojixGV4jDNucdEfLnhLUpPB/7RNzsfZb3OqOkp7BCxNfaYeOS3WeNgyOAwI9DXwj+0NYXOk/FPUQQ8Up/0hCDjqTX2T8LtXGreAdHu4zv3QJG8nUAhRmu/OKfNSpV+jjqepnVLnpUq6WjjY81/bFt4rn4dQS43Swsdv4kV5l+xprVza+NLnw+MmC8Xc/sVGRX1D4s8K6N4o8PT6LrUDz2knUo2G69jXH/DT4Q+G/AOqvqljI8twThCWJIBrLD46nHASoz3McPj6SwEsPP4jsPiBZ/bvB2qW0a75WtZCqjvhTX51rbywGSGQFXViJEPVT6V+mHCuxZQR0AI6ivnr4tfs8p4j8Rz654X1CGwmupM3cMgJG8/xAdhWuSY+lhW1U2f6GuQZjTwjlGrsx/7EbXB8G6vFIx8v7d8ueg+Wr/7YHht9Q8EW+qRfNLaXG6Rh/zzAr0L4SeCbXwD4MTR4pkuJi4kuZE6PJjkj2qb4taR/bnw01yx6ytauYv97Fc8sXF4/wBrDucs8XH+0VWhtc+NPhp8K9f8f2yX2msIYRKUeUjIAFfVPwj+Dnh7wIi3ZjS91hx89y4yo9gp6V45+xxrU2n+LNS8L3Uu1NmI1J/5abuf5V9YIpUYP3ga6c4xddVfZ3tH8zsz7HYhVnRvaO/qNPL79hz3X0o2E7gTz2alkOJVx3606vn29T5p6Mao2ZONxIwfpVU6TphmWb+z7QyL0Z4VJ/OrlFNSa2GpNbCBVXKxqFB5OBxmklX92dvLAcU6ihu7uybjcBlVWUkMMH2pskfQoTlegqSikFwA79+9JkZxmnDvUbbM5agB5oyKaNr/AHMtj36U8K38RGKLBZiUU7ZtXKsqr3zVW4vLSH/XXUa0+VlcjLGRRWf/AGxpo4W9jPtSHV4P+WamT/do5WLlZoMyr1OKXIxntWW+qzKN0Olzyk+hFRrqt5IedHuFPpmnyMfIzXVgxwpzSnjNZE15qUsZEVm1pN/B5g+9Xk/xg+IPjXwJB9onNsA33VMYJNbUcNOrLlW5tSws6rtE9u3LjrSr833ea+RtH/ao1xb2MXuli4iIAZEUAk+1fU3hu+XVfD9rqSW8tst5CsuxzyCwzWmKwNXC29p1NMRgamH+M06KB0FFcRxBRRRQAUUUUAFFFFABRRRQAUUUUAFFFFABRRRQB6OaimHFTVHMua/Sj9COe1lDtPGa5e4G2b5hiux1VflNcnqy/MDWdaPNTlHyLkuanKPdCJ93PahelIG/cLSqMCvzyceSTj2Pz2pHlk49haYXXLDpgZJ9qfXCfHbVbnSvhfrE+nl1vdqrGydQCeaqjTdSagupVCl7apGnfd2HeLPit4J8M2Mryaxa3N4nS3jfLE18YfFDxdL418a3euGIRQOx8pCPmA965S4eeaYyXEjPMSSzOck1e0fSdQ1a5FrpVjcXlw5ACxLu2/WvucHl1PBq+t7as/QcvyqjgU5X1sUgQkhPDHHf1r0T9nLVLzS/ilpsdsXCXkixTAdME8mun0v9m7xhNoX9pXF5ZRXTDcluxIb6EV3vwE+CWreG/EB13xI8O6MbkVOxzUYzMsM6MlzXZONzPCSoSSldnY/E34K6H468af2/qF1NH+6WEosmM4rtfh54S0/wT4Wj8O6bJcS2qytIDK+5gT710SbXmLRjIxkZ9adXxs8VVnT9m37p8LUxVWdJU3L3RjKTIpOfl6Y6fjTiFUk7NxFLRXPe7uzmuH3mYsOnSmYBjJ2sCD26mn0UJjuR7Rv8zaeVxgUTxpMBC4/dsu0571IelI/3B+Y+tC0bYXPhNZrrwJ8emupmNrHFqTytu4Hlljg/SvuezuFurC2vEIPnxrJx6EZBr41/bA0x7H4ntdAHy57SPB9+tfS3wI1weIvhlpt9uy8aCA+20AV9Dmi9rhqVfrazPpc4j7bC0sR1aszulGRkjmik+bilr54+ZEZgoyTgUo5GRzQRkdAfrUcpGFZMjsRQHQfkbtuecZxS1Qv9U0/S4y2sX9raZ5Uu204rBk+IfhCOQx2Gt2mpXJOBbwShnz9K0jSm1e2hoqUmr20OtyKMisnSdWbVVLiwurRgM4mXGR7Vf2yVm1Z2IcbEpxkHcBUU95HGOIzIfQU+Jcg76UQIGzRcdzMkvriZsQWU0bdiRxTTb+IJ/wDW3dqsfoqkNWzgDpSU7iuYn/CPwzv5k93dh+mFlIBq3b6LZRHHzyEDnec1eZSWPOBjH41HJKsEbGSaOGNBuklkOAF+tON27FRbeg02lnGB/o8AHbKCnLbwYysaAewrifEnxQ8J6bJ9ktZn1u+JwLawYO/4Crukf8JNr9ul1qHlWFi3KQKCtwo/2q1dGajzS0XmaOjJayOla6trdiFmQOOq5qKTU5ZPlitpCf7wHFOtLGztoli2tKV/jflj+NW0wg/dpisr9mZ/M5rVdN8Uakj28eoW1vaS/e3A+Yo9j2rgdT/Z58L61M02sa1r13zkrJeFhn2zXsvXrRW1PE1KfwuxpDETpv3HY8h0D9nX4baPqkGpW9vqMskBDKk025SR6ivWIoxHGkYQLHEB5apwAOwqaiprYirWa9pK9iamIqVXebuFFFFYGIUUUUAFFFFABRRRQAUUUjDIxQMUc0pGBk9KjCMO9D7gvWi/kO3cfkUCo15oLBOTxVJcztHUFG7stSSioXuFHeojdLXTDA4iesYnTHBV5q8YM9ToNFFffn25l6qvymuR1pTt6V2moLlTXLazGcH6UdUa090Y6N+5Ue9WG7fSoIBwamzmvg8xp+zxM15nw+ZU+TFT9QrJ8W6Nb65oF3pd0uBcIQjL1Bx3rWorjjJxkpLdHHCbg+aO58YR/s9+MJPFDafJ5P2DzCftGfm219N/DH4c6F4E0yJLG3SW62/vJ3Ubya7SivQxOaV8RFRk9Eeli84xOKiozei7DTyxZxknv3FNRUY7TJKwz/F0qSivOPLTBBtbjgA9qU9aSihsAooopCCiiigAPSmS8Q8ckc0+mY4en0YPZnzZ+25py/2domqBDvkm8tjjsFqx+xfrjPpGoaCz5Fv+8VfTca6D9sWza6+HVrMoyLeUufyrxL9lbXW0v4q2lluwmpARN+AJr6ilH2+VSj2PsaEfrGUSj1R9s+ZkhcU6kPDD6mlr5dnx73EYgdc9e1NBLOflAXdmn0UmFzyr41/Ci8+IGs2V5DrU9paxqEljWTGRnnArofAnwz8G+DbSKOw0mG6uxjddzxgyZ9jXaUV0vF1eT2adkdDxVTk5E9BBuDnOCmOD3pdwoornMLjW5IxT8cdaSikK4i55zS0UUCEbAUnkk8CsDx1oUniPwjf6Il1JbS3MRQSxnBGfeugorSFRwalHcqMnCSlE89+E/wAKfDvgG0SSOM3+p53PdzgGRfoa9AblzIoO49z1P1p1FOrWnVlzSeppUrTqO8mNjGF5HNO57YoorO7e5kFFFFIQUUUUAFJkeooDetNO3POKFrsNa7D6M0Yx3pjOo/hNNq24npuPpcH0qLeAOwppuAP46uFOc/hizWFGc/hi2TUZqs9yv8PNQm4kLYUV3UsqxNXZHfRyjE1eli+TjrTHkQKcsB+NVMTyetKLKVm56V6NLIG/jmelS4f/AOfkyRplHRiajNyzHG01PFYNnpVqHT2ZsYr0qWTYaG6uehSybCU9bXM0yTN93IpBFOx+bcRW7FpjelWodNYHpXfDD0qfwxR3wpUqa9yKRz8Niz9VNWRpXH3TXRw2BHarQs8DpWybWxoqslszapD1paQ9RQYEFyuVrnNcQY/CumuPu1ga0mW/CgpM5ZeCadEcr+NJOMSmnR8LXyWfU+WtGXdHzWf07VozXVDqKKK8I8AKKKKACiiigAooooAKKKKACiiigApD9z8aU9KEHFNDseb/ALSFqtz8HNckYZMEBcV8VeCNWbw/4m07Wk+9ayhhj34/rX3N8c0Enwl8TIehsz/MV+f4+QlR0BBr6/Ifews4vv8AofbcNLmws4vu1+B+l2nTfaLK2uP+esKP+ag1ZrjPgrrP9v8Awz0fUs5yhj/754rs6+UrQ9nUlDsfHV6fs6kodmFFFFZGIUUUUAFFFFABRRRQAUUUUAFFFITTGLRTTtJ6Uhz24osFuw+ioxnPXNPGBRbzHyi0VE2A5JYCo3udvTmuinhK9X4YM6KeDrVPhgyzmiqHnS7iVXrQZro+tejTyLEy+Ky+Z6dPIMTLdpFzep/iH50xtvtVVLdyc4PNWY7Z8dDXfTyGkvjlc76fD9FfHK5F55HvSecx4wa0I9Mb+7VmPTG4+WvSo5ZhqPwx+/U9KjluEo/DH79THEcjdj+VKLNmI610centnpVmPTzxxXbGCj8KOtOMdlb0Oci00g881bj08MQoXk+1dHFp6g1bjs1XBHWq1e4pVJPqc3FpbrVuHT2DDK8Vvi35p6Q7Tu9KCOdvcyIrJf7v6VZjs1U52/pWkBT1FBN2Uorcf3f0qwkCjtU1FAiPylHajaPSpKKACiiigBk33DWPqaZQn2rZas/Ulz+VA46nEXwxKabF9yrmsryaz7UYj/E18/n0OalGfbQ8nPafNRjPtoT0U0cnNONfLdD5IKKKKQBRRRQAUUUUAFFFFABRRRQAU5elNop3Gmch8ZoDc/DDxDAvV7Qj9a/Pt02s6t1UkV+k+uabHrGj3WlynalzGUJr86fE2m3Ol6/qenXULQSQ3EgCt/d3HBr6vhurG04P1PsuFqi5Zw6n11+yFffaPhbBY5/49ZHP5mvaK8I/Y0tpE8CTXUkbKsj4jc9HwTXu9eDmSSxU7dz53NlbFz9QooorhPOCikbOOKF3CmOzFopkrNgZpBzRp3HYkopinbSPMq9TVRpzn8KuOMJS2RJRVZrpc8U03Ga7KWW4mp9mx3UsrxNXaOhaJwaXj1FUWdm9aQ27yetejRyGq/jkelR4eqP45WLMs6xvtqJrlD2pYrF8c5NWYrFv7tejTyPDx+LU9GnkeGh8epS+0PnCA47UhjuZPukitqDT2Kj5f0q1Fp7Y+7XoUsHQpfBBHdTw2Ho/w4I5xLWbOGJNWorAsOc10kOm9CRzV2GwUDoK6bs39ozmotPOANv6Vbi0wkfdroltccYFSLbUrEc/kYkemrx8tWY9OXHStlYeBwKeIqYuczY7Vf7v6VZS2XH3au49hRigm7KscK56VOI19KkooC5H5QpVTBBp9FAgoNFFABRRRQAUUUUAFFFFABRRRQA1qqXgyPwq7Ve7GT+FAI4/WV5NZMfyqfrXSaynB4rmpR+9K1wZpDnws/IwzGHPhJrsrkkZ+WnIcrRj93ihelfCvZI+F6IWiiikIKKKKACiiigAooooAKKKTOaAFopuBup5z3p8rK5WNZiqlh2rzf4jfBnwf471FNSvoHhvON8kb7Q49MCvRiydC1KCqj5a1oV5UZqUHqa4evOjPmg9TK8I6HpfhrRYdF0eHyLKAYjQ8nPc5rXqPzueduPpTHuFFWqNas72bZUaFevK9m2yeiqX2o5wq80jSTP0BrtpZNiZ7qx6FLIsVPWSsi67YHDYqF59vVs1W8mdz827FSx2b98mvSpZAl/El9x6FLh+H2539Aa6Vu2cU03EnRVq3FYsxPy1ai05v7tehTynC0/s3fmehSyrCUvs3fmZAaZz83HpUiWryetbsOnN/dH5VdgscY+UflXdCjTh8MUjtjGEPgikc0mnsPvVZi03NdMLLkfKPyqzDaY/hH5VoX7R9/8AI5qLSwO1XYNPUdq6JLcAfdH5VILcf3R+VJq+5nKV9zEjsUx92rMVimPu1qpGFGNop2PamlYm5npbKvy4qzHbr6VZAGOgpaAuQfZx2pRERU1FAiMYqQdKKKAG7hS5FLRQAUUUUAFFFFABRRRQAUUUUAFFFFABRRRQAUUUUAFFFFABUcq5FSVHLnNAGBrSjBrlrji6Ndlqa5U5Fcpqa7ZicY4qKkVKLTNUlNcr6kIPzsvtTl6UxP73rT0+7X53OLjOUezPzucXGTT6Ni0Umabxnqam1ybXH0UzJ7frQCc0+Vj5WPooFRDcCSTxQld2BRbJaKha5Vari6YHhSa66WX4mr8MDto5bia3wxL1NyGHFVGvJGGNnX2qONJv7zV6NPIKz/iNI9Gnw/Xf8RpFtgR82enNM+0cUqQyMMc81Ilg/pXfSyGhHWTbPQo5Bho6ybZXaYHgAZpD5jdM1pQ6cdw+Srsdhz9wflXp08Dh6fwwR6UMHhqXwQRz4tpXOMmp4bB8/NXRw6f8w+UCrkWnc8gV0pW2R0e0srJHMppwPCjLVag06Qfw108ViqHcFH5VMLb/AGRT16mbm76nPwWHPzLxircVgvpWzHAFOSoxUqxr/dFFktiXK/QyorJV7VZitV9BWgqr/dFKAPQUCuyulquOlOEKr2qeigRGka+lP2gUtFACAiloxRQAUYoooAKKKKACiiigAooooAKKKKACiiigAooooAKKKKACiiigAooooAKKKKACiiigAooooAKDRRQBmamnymuS1pcOT7V2d+uVPFctq8O6U8cYoW5pBmLA2U/GrHQ4qtIPLbA4FMaVyeGNfJ4nKa9WvKUVZM+axWUV6uIk4qyZc25qNpY1JU4yKqH7Q33ZGp6W0jAFsknqa2p5A3/EZtS4ee9SRI00f96mfauyrmpkssjlM1ai0/gHyxXoU8lwsNWrnfTybCU9Wm2ZTSXTfdU0qLcOfmzW/HYsB92rMVgM8xivRp0adJWhFI74U6VJWhBI55LJmHNWo7En+GulisUx/qxVhLRQfuCtfUtzOcj03P8ABVuPTFz0rfS29qnFuvZRSsTzowotNUEHFXY7NPStRYcHoMVJ5a9lFMTkUFs0AzipIrZfSrm0elKFA7UE3IRAoHHWl8oipqKAuRxqQ3PSpKKKBARQBRRQAUUUUAFFFFABRRRQAUUUUAFFFFABRRRQAUUUUAFFFFABRRRQAUUUUAFFFFABRRRQAUUUUAFFFFABRRRQAUUUUAFFFFABSE/NS0Y5oAhuU3LWPfW4bNbjc9aqzwhn4XjFAJnH3Nhuc4FRpph3dK6w2if3KelnHjlKVn3NefzOdg04dxVyPT1wOK2hapjhKmWGNVA20WIcvMyI9OXHSrCWajjArSCgdqcI167eaYcxUjtE9BUotlHarAAooFchEainBVqTApMD0oEGBjpRuFLSbV9KAFoowKKACiiigAooooAKKKKACiiigAooooAKKKKACiiigAooooAKKKKACiiigAooooAKKKKACiiigAooooAKKKKACiiigAooooAKKKKACiiigAooooAKKKKACiiigBrUoHFFFACFR6UqjiiigBaQ9aKKACloooAKKKKACiiigAooooAKKKKACiiigAooooAKKKKACiiigAooooAKKKKACiiigAooooAKKKKACiiigAooooAKKKKACiiigAooooAKKKKACiiigAooooAKKKKACiiigAooooA//9k="/>
          <p:cNvSpPr>
            <a:spLocks noChangeAspect="1" noChangeArrowheads="1"/>
          </p:cNvSpPr>
          <p:nvPr/>
        </p:nvSpPr>
        <p:spPr bwMode="auto">
          <a:xfrm>
            <a:off x="18954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1233C139-6F0A-804B-A163-0CB6D5613FCE}"/>
              </a:ext>
            </a:extLst>
          </p:cNvPr>
          <p:cNvPicPr>
            <a:picLocks noChangeAspect="1"/>
          </p:cNvPicPr>
          <p:nvPr/>
        </p:nvPicPr>
        <p:blipFill rotWithShape="1">
          <a:blip r:embed="rId4">
            <a:extLst>
              <a:ext uri="{28A0092B-C50C-407E-A947-70E740481C1C}">
                <a14:useLocalDpi xmlns:a14="http://schemas.microsoft.com/office/drawing/2010/main" val="0"/>
              </a:ext>
            </a:extLst>
          </a:blip>
          <a:srcRect t="-694" b="-1267"/>
          <a:stretch/>
        </p:blipFill>
        <p:spPr>
          <a:xfrm>
            <a:off x="983361" y="431240"/>
            <a:ext cx="3153918" cy="32157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ustDataLst>
      <p:tags r:id="rId1"/>
    </p:custDataLst>
    <p:extLst>
      <p:ext uri="{BB962C8B-B14F-4D97-AF65-F5344CB8AC3E}">
        <p14:creationId xmlns:p14="http://schemas.microsoft.com/office/powerpoint/2010/main" val="1142310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56F3B-EBFA-4198-931F-2EDE49CFBB25}"/>
              </a:ext>
            </a:extLst>
          </p:cNvPr>
          <p:cNvSpPr>
            <a:spLocks noGrp="1"/>
          </p:cNvSpPr>
          <p:nvPr>
            <p:ph type="title"/>
          </p:nvPr>
        </p:nvSpPr>
        <p:spPr/>
        <p:txBody>
          <a:bodyPr/>
          <a:lstStyle/>
          <a:p>
            <a:r>
              <a:rPr lang="en-US" dirty="0"/>
              <a:t>How do we use great advocacy to organize?</a:t>
            </a:r>
          </a:p>
        </p:txBody>
      </p:sp>
    </p:spTree>
    <p:custDataLst>
      <p:tags r:id="rId1"/>
    </p:custDataLst>
    <p:extLst>
      <p:ext uri="{BB962C8B-B14F-4D97-AF65-F5344CB8AC3E}">
        <p14:creationId xmlns:p14="http://schemas.microsoft.com/office/powerpoint/2010/main" val="3654692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305685" y="203001"/>
            <a:ext cx="9603275" cy="1049235"/>
          </a:xfrm>
        </p:spPr>
        <p:txBody>
          <a:bodyPr>
            <a:normAutofit/>
          </a:bodyPr>
          <a:lstStyle/>
          <a:p>
            <a:pPr>
              <a:defRPr/>
            </a:pPr>
            <a:r>
              <a:rPr lang="en-US" altLang="en-US" sz="4000" b="1" dirty="0"/>
              <a:t>Review our definition…</a:t>
            </a:r>
          </a:p>
        </p:txBody>
      </p:sp>
      <p:sp>
        <p:nvSpPr>
          <p:cNvPr id="88067" name="Content Placeholder 2"/>
          <p:cNvSpPr>
            <a:spLocks noGrp="1"/>
          </p:cNvSpPr>
          <p:nvPr>
            <p:ph idx="1"/>
          </p:nvPr>
        </p:nvSpPr>
        <p:spPr>
          <a:xfrm>
            <a:off x="399673" y="1252236"/>
            <a:ext cx="10650713" cy="4439305"/>
          </a:xfrm>
          <a:solidFill>
            <a:schemeClr val="bg1">
              <a:lumMod val="95000"/>
            </a:schemeClr>
          </a:solidFill>
        </p:spPr>
        <p:txBody>
          <a:bodyPr>
            <a:noAutofit/>
          </a:bodyPr>
          <a:lstStyle/>
          <a:p>
            <a:pPr marL="0" indent="0">
              <a:buNone/>
              <a:defRPr/>
            </a:pPr>
            <a:r>
              <a:rPr lang="en-US" altLang="en-US" sz="4000" b="1" dirty="0"/>
              <a:t>O</a:t>
            </a:r>
            <a:r>
              <a:rPr lang="en-US" altLang="en-US" sz="4000" dirty="0"/>
              <a:t>rganizing is identifying leaders and coordinating them into leadership teams, </a:t>
            </a:r>
            <a:r>
              <a:rPr lang="en-US" altLang="en-US" sz="4000" b="1" dirty="0"/>
              <a:t>B</a:t>
            </a:r>
            <a:r>
              <a:rPr lang="en-US" altLang="en-US" sz="4000" dirty="0"/>
              <a:t>uilding community and commitment around common goals, </a:t>
            </a:r>
            <a:r>
              <a:rPr lang="en-US" altLang="en-US" sz="4000" b="1" dirty="0"/>
              <a:t>B</a:t>
            </a:r>
            <a:r>
              <a:rPr lang="en-US" altLang="en-US" sz="4000" dirty="0"/>
              <a:t>uilding power from the resources of that community, </a:t>
            </a:r>
            <a:r>
              <a:rPr lang="en-US" altLang="en-US" sz="4000" b="1" dirty="0"/>
              <a:t>U</a:t>
            </a:r>
            <a:r>
              <a:rPr lang="en-US" altLang="en-US" sz="4000" dirty="0"/>
              <a:t>sing that power strategically to make concrete change in the world</a:t>
            </a:r>
            <a:r>
              <a:rPr lang="en-US" altLang="en-US" sz="4800" dirty="0"/>
              <a:t>. </a:t>
            </a:r>
          </a:p>
        </p:txBody>
      </p:sp>
    </p:spTree>
    <p:custDataLst>
      <p:tags r:id="rId1"/>
    </p:custDataLst>
    <p:extLst>
      <p:ext uri="{BB962C8B-B14F-4D97-AF65-F5344CB8AC3E}">
        <p14:creationId xmlns:p14="http://schemas.microsoft.com/office/powerpoint/2010/main" val="39686299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983848"/>
            <a:ext cx="9603275" cy="869906"/>
          </a:xfrm>
        </p:spPr>
        <p:txBody>
          <a:bodyPr>
            <a:normAutofit/>
          </a:bodyPr>
          <a:lstStyle/>
          <a:p>
            <a:r>
              <a:rPr lang="en-US" sz="4000" b="1" dirty="0"/>
              <a:t>Organizers ask…</a:t>
            </a:r>
          </a:p>
        </p:txBody>
      </p:sp>
      <p:sp>
        <p:nvSpPr>
          <p:cNvPr id="3" name="Content Placeholder 2"/>
          <p:cNvSpPr>
            <a:spLocks noGrp="1"/>
          </p:cNvSpPr>
          <p:nvPr>
            <p:ph idx="1"/>
          </p:nvPr>
        </p:nvSpPr>
        <p:spPr>
          <a:xfrm>
            <a:off x="1451579" y="2106592"/>
            <a:ext cx="10050330" cy="3974612"/>
          </a:xfrm>
        </p:spPr>
        <p:txBody>
          <a:bodyPr>
            <a:normAutofit fontScale="62500" lnSpcReduction="20000"/>
          </a:bodyPr>
          <a:lstStyle/>
          <a:p>
            <a:r>
              <a:rPr lang="en-US" sz="5400" dirty="0"/>
              <a:t>Who are my people?</a:t>
            </a:r>
          </a:p>
          <a:p>
            <a:r>
              <a:rPr lang="en-US" sz="5400" dirty="0"/>
              <a:t>What are their issues?</a:t>
            </a:r>
          </a:p>
          <a:p>
            <a:r>
              <a:rPr lang="en-US" sz="5400" dirty="0"/>
              <a:t>What do they want as a remedy?</a:t>
            </a:r>
          </a:p>
          <a:p>
            <a:r>
              <a:rPr lang="en-US" sz="5400" dirty="0"/>
              <a:t>What are they willing to do/risk to get the change they want?</a:t>
            </a:r>
          </a:p>
          <a:p>
            <a:r>
              <a:rPr lang="en-US" sz="5400" dirty="0"/>
              <a:t>Who has the power to prevent that change they want? </a:t>
            </a:r>
          </a:p>
        </p:txBody>
      </p:sp>
    </p:spTree>
    <p:custDataLst>
      <p:tags r:id="rId1"/>
    </p:custDataLst>
    <p:extLst>
      <p:ext uri="{BB962C8B-B14F-4D97-AF65-F5344CB8AC3E}">
        <p14:creationId xmlns:p14="http://schemas.microsoft.com/office/powerpoint/2010/main" val="22522720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E8C57-D9AC-4DCB-B4AE-DE044EEC1AA4}"/>
              </a:ext>
            </a:extLst>
          </p:cNvPr>
          <p:cNvSpPr>
            <a:spLocks noGrp="1"/>
          </p:cNvSpPr>
          <p:nvPr>
            <p:ph type="title"/>
          </p:nvPr>
        </p:nvSpPr>
        <p:spPr>
          <a:xfrm>
            <a:off x="4635314" y="640081"/>
            <a:ext cx="6574972" cy="1450757"/>
          </a:xfrm>
        </p:spPr>
        <p:txBody>
          <a:bodyPr>
            <a:normAutofit/>
          </a:bodyPr>
          <a:lstStyle/>
          <a:p>
            <a:pPr algn="ctr"/>
            <a:r>
              <a:rPr lang="en-US" b="1" dirty="0"/>
              <a:t>Organizing is always a campaign. </a:t>
            </a:r>
          </a:p>
        </p:txBody>
      </p:sp>
      <p:sp>
        <p:nvSpPr>
          <p:cNvPr id="3" name="Content Placeholder 2">
            <a:extLst>
              <a:ext uri="{FF2B5EF4-FFF2-40B4-BE49-F238E27FC236}">
                <a16:creationId xmlns:a16="http://schemas.microsoft.com/office/drawing/2014/main" id="{9D48BD96-BC17-4F41-9AF5-54B46A533EC6}"/>
              </a:ext>
            </a:extLst>
          </p:cNvPr>
          <p:cNvSpPr>
            <a:spLocks noGrp="1"/>
          </p:cNvSpPr>
          <p:nvPr>
            <p:ph idx="1"/>
          </p:nvPr>
        </p:nvSpPr>
        <p:spPr>
          <a:xfrm>
            <a:off x="4974770" y="2142199"/>
            <a:ext cx="6574973" cy="3939943"/>
          </a:xfrm>
        </p:spPr>
        <p:txBody>
          <a:bodyPr>
            <a:normAutofit fontScale="85000" lnSpcReduction="10000"/>
          </a:bodyPr>
          <a:lstStyle/>
          <a:p>
            <a:r>
              <a:rPr lang="en-US" sz="2400" dirty="0"/>
              <a:t>A campaign is an action plan with a beginning, middle, and end, working towards a specific demand </a:t>
            </a:r>
          </a:p>
          <a:p>
            <a:r>
              <a:rPr lang="en-US" sz="2400" dirty="0"/>
              <a:t>A campaign involves a series of escalating actions (or tactics)</a:t>
            </a:r>
          </a:p>
          <a:p>
            <a:r>
              <a:rPr lang="en-US" sz="2400" dirty="0"/>
              <a:t>A campaign creates increasing pressure on decision-makers over time by escalating the intensity and visibility of the tactics and increasing the numbers of people involved</a:t>
            </a:r>
          </a:p>
          <a:p>
            <a:r>
              <a:rPr lang="en-US" sz="2400" dirty="0"/>
              <a:t>Campaigns are a way to identify in advance the ingredients we need to win and put them together in a way that maximizes our chances of success</a:t>
            </a:r>
          </a:p>
        </p:txBody>
      </p:sp>
      <p:pic>
        <p:nvPicPr>
          <p:cNvPr id="4" name="Picture 2" descr="Image result for campaign">
            <a:extLst>
              <a:ext uri="{FF2B5EF4-FFF2-40B4-BE49-F238E27FC236}">
                <a16:creationId xmlns:a16="http://schemas.microsoft.com/office/drawing/2014/main" id="{8E2A5C16-468A-49DB-87FD-97D348C6537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775" r="6264"/>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15040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542500" y="1967697"/>
            <a:ext cx="5076691" cy="4328932"/>
          </a:xfrm>
        </p:spPr>
        <p:txBody>
          <a:bodyPr vert="horz" lIns="0" tIns="45720" rIns="0" bIns="45720" rtlCol="0" anchor="t">
            <a:normAutofit fontScale="77500" lnSpcReduction="20000"/>
          </a:bodyPr>
          <a:lstStyle/>
          <a:p>
            <a:pPr>
              <a:buFont typeface="Arial" panose="020F0502020204030204" pitchFamily="34" charset="0"/>
              <a:buChar char="•"/>
            </a:pPr>
            <a:r>
              <a:rPr lang="en-US" sz="3600" dirty="0"/>
              <a:t>Grievance and formal complaint unused or misused are typically invisible, with private, transactional relationships</a:t>
            </a:r>
            <a:endParaRPr lang="en-US" dirty="0">
              <a:cs typeface="Calibri" panose="020F0502020204030204"/>
            </a:endParaRPr>
          </a:p>
          <a:p>
            <a:pPr>
              <a:buFont typeface="Arial" panose="020F0502020204030204" pitchFamily="34" charset="0"/>
              <a:buChar char="•"/>
            </a:pPr>
            <a:endParaRPr lang="en-US" sz="3600" dirty="0">
              <a:cs typeface="Calibri" panose="020F0502020204030204"/>
            </a:endParaRPr>
          </a:p>
          <a:p>
            <a:pPr>
              <a:buFont typeface="Arial" panose="020F0502020204030204" pitchFamily="34" charset="0"/>
              <a:buChar char="•"/>
            </a:pPr>
            <a:r>
              <a:rPr lang="en-US" sz="3600" dirty="0"/>
              <a:t>Campaigns are visible, with collective displays of power,  that transform member relationships with their Union.  </a:t>
            </a:r>
            <a:endParaRPr lang="en-US" sz="3600" dirty="0">
              <a:cs typeface="Calibri" panose="020F0502020204030204"/>
            </a:endParaRPr>
          </a:p>
        </p:txBody>
      </p:sp>
      <p:pic>
        <p:nvPicPr>
          <p:cNvPr id="4" name="Picture 3">
            <a:extLst>
              <a:ext uri="{FF2B5EF4-FFF2-40B4-BE49-F238E27FC236}">
                <a16:creationId xmlns:a16="http://schemas.microsoft.com/office/drawing/2014/main" id="{D720A346-5E34-03B5-D981-70D98E5AAB05}"/>
              </a:ext>
            </a:extLst>
          </p:cNvPr>
          <p:cNvPicPr>
            <a:picLocks noChangeAspect="1"/>
          </p:cNvPicPr>
          <p:nvPr/>
        </p:nvPicPr>
        <p:blipFill rotWithShape="1">
          <a:blip r:embed="rId4">
            <a:extLst>
              <a:ext uri="{28A0092B-C50C-407E-A947-70E740481C1C}">
                <a14:useLocalDpi xmlns:a14="http://schemas.microsoft.com/office/drawing/2010/main" val="0"/>
              </a:ext>
            </a:extLst>
          </a:blip>
          <a:srcRect t="-694" b="-1267"/>
          <a:stretch/>
        </p:blipFill>
        <p:spPr>
          <a:xfrm>
            <a:off x="1277790" y="695491"/>
            <a:ext cx="3153918" cy="32157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ustDataLst>
      <p:tags r:id="rId1"/>
    </p:custDataLst>
    <p:extLst>
      <p:ext uri="{BB962C8B-B14F-4D97-AF65-F5344CB8AC3E}">
        <p14:creationId xmlns:p14="http://schemas.microsoft.com/office/powerpoint/2010/main" val="34043390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6223" y="770006"/>
            <a:ext cx="5496865" cy="1348161"/>
          </a:xfrm>
        </p:spPr>
        <p:txBody>
          <a:bodyPr>
            <a:normAutofit/>
          </a:bodyPr>
          <a:lstStyle/>
          <a:p>
            <a:r>
              <a:rPr lang="en-US" sz="3600" b="1" dirty="0"/>
              <a:t>Preview</a:t>
            </a:r>
            <a:br>
              <a:rPr lang="en-US" sz="3600" b="1" dirty="0"/>
            </a:br>
            <a:r>
              <a:rPr lang="en-US" sz="3600" b="1" dirty="0"/>
              <a:t>Campaign Plan  </a:t>
            </a:r>
          </a:p>
        </p:txBody>
      </p:sp>
      <p:sp>
        <p:nvSpPr>
          <p:cNvPr id="3" name="Content Placeholder 2"/>
          <p:cNvSpPr>
            <a:spLocks noGrp="1"/>
          </p:cNvSpPr>
          <p:nvPr>
            <p:ph idx="1"/>
          </p:nvPr>
        </p:nvSpPr>
        <p:spPr>
          <a:xfrm>
            <a:off x="1581037" y="2315280"/>
            <a:ext cx="3587438" cy="3275292"/>
          </a:xfrm>
        </p:spPr>
        <p:txBody>
          <a:bodyPr vert="horz" lIns="0" tIns="45720" rIns="0" bIns="45720" rtlCol="0" anchor="t">
            <a:noAutofit/>
          </a:bodyPr>
          <a:lstStyle/>
          <a:p>
            <a:r>
              <a:rPr lang="en-US" sz="3200" dirty="0"/>
              <a:t>How do we convert the individual grievance process to a campaign planning process? </a:t>
            </a:r>
            <a:endParaRPr lang="en-US" sz="2400" dirty="0">
              <a:cs typeface="Calibri" panose="020F0502020204030204"/>
            </a:endParaRPr>
          </a:p>
        </p:txBody>
      </p:sp>
      <p:pic>
        <p:nvPicPr>
          <p:cNvPr id="4" name="Picture 3" descr="A graph showing the growth of the peak&#10;&#10;Description automatically generated">
            <a:extLst>
              <a:ext uri="{FF2B5EF4-FFF2-40B4-BE49-F238E27FC236}">
                <a16:creationId xmlns:a16="http://schemas.microsoft.com/office/drawing/2014/main" id="{3D70A7E1-0E55-A8A6-3A93-EA000D9DF96B}"/>
              </a:ext>
            </a:extLst>
          </p:cNvPr>
          <p:cNvPicPr>
            <a:picLocks noChangeAspect="1"/>
          </p:cNvPicPr>
          <p:nvPr/>
        </p:nvPicPr>
        <p:blipFill rotWithShape="1">
          <a:blip r:embed="rId4">
            <a:extLst>
              <a:ext uri="{28A0092B-C50C-407E-A947-70E740481C1C}">
                <a14:useLocalDpi xmlns:a14="http://schemas.microsoft.com/office/drawing/2010/main" val="0"/>
              </a:ext>
            </a:extLst>
          </a:blip>
          <a:srcRect b="935"/>
          <a:stretch/>
        </p:blipFill>
        <p:spPr>
          <a:xfrm>
            <a:off x="5168475" y="1912473"/>
            <a:ext cx="6308690" cy="3848270"/>
          </a:xfrm>
          <a:prstGeom prst="rect">
            <a:avLst/>
          </a:prstGeom>
        </p:spPr>
      </p:pic>
    </p:spTree>
    <p:custDataLst>
      <p:tags r:id="rId1"/>
    </p:custDataLst>
    <p:extLst>
      <p:ext uri="{BB962C8B-B14F-4D97-AF65-F5344CB8AC3E}">
        <p14:creationId xmlns:p14="http://schemas.microsoft.com/office/powerpoint/2010/main" val="42153471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08818C-0254-8216-AC69-639E753E96EC}"/>
              </a:ext>
            </a:extLst>
          </p:cNvPr>
          <p:cNvSpPr txBox="1"/>
          <p:nvPr/>
        </p:nvSpPr>
        <p:spPr>
          <a:xfrm>
            <a:off x="612255" y="194615"/>
            <a:ext cx="4795025" cy="2585323"/>
          </a:xfrm>
          <a:prstGeom prst="rect">
            <a:avLst/>
          </a:prstGeom>
          <a:noFill/>
        </p:spPr>
        <p:txBody>
          <a:bodyPr wrap="square" rtlCol="0">
            <a:spAutoFit/>
          </a:bodyPr>
          <a:lstStyle/>
          <a:p>
            <a:r>
              <a:rPr lang="en-US" sz="5400" b="1" dirty="0"/>
              <a:t>Looking ahead to the next session:</a:t>
            </a:r>
          </a:p>
        </p:txBody>
      </p:sp>
      <p:sp>
        <p:nvSpPr>
          <p:cNvPr id="3" name="Title 1">
            <a:extLst>
              <a:ext uri="{FF2B5EF4-FFF2-40B4-BE49-F238E27FC236}">
                <a16:creationId xmlns:a16="http://schemas.microsoft.com/office/drawing/2014/main" id="{3F9BADE4-347A-B9DE-C928-24BAD132170E}"/>
              </a:ext>
            </a:extLst>
          </p:cNvPr>
          <p:cNvSpPr txBox="1">
            <a:spLocks/>
          </p:cNvSpPr>
          <p:nvPr/>
        </p:nvSpPr>
        <p:spPr>
          <a:xfrm>
            <a:off x="650966" y="3049197"/>
            <a:ext cx="5445034" cy="1081932"/>
          </a:xfrm>
          <a:prstGeom prst="rect">
            <a:avLst/>
          </a:prstGeom>
        </p:spPr>
        <p:txBody>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dirty="0"/>
              <a:t>Turning advocacy into organizing into power</a:t>
            </a:r>
            <a:endParaRPr lang="en-US" i="1" dirty="0">
              <a:cs typeface="Calibri Light" panose="020F0302020204030204"/>
            </a:endParaRPr>
          </a:p>
        </p:txBody>
      </p:sp>
      <p:sp>
        <p:nvSpPr>
          <p:cNvPr id="4" name="Title 1">
            <a:extLst>
              <a:ext uri="{FF2B5EF4-FFF2-40B4-BE49-F238E27FC236}">
                <a16:creationId xmlns:a16="http://schemas.microsoft.com/office/drawing/2014/main" id="{039876F5-FF7A-E490-0E46-3D5BA87A2099}"/>
              </a:ext>
            </a:extLst>
          </p:cNvPr>
          <p:cNvSpPr txBox="1">
            <a:spLocks/>
          </p:cNvSpPr>
          <p:nvPr/>
        </p:nvSpPr>
        <p:spPr>
          <a:xfrm>
            <a:off x="654809" y="4253240"/>
            <a:ext cx="4862648" cy="1658874"/>
          </a:xfrm>
          <a:prstGeom prst="rect">
            <a:avLst/>
          </a:prstGeom>
        </p:spPr>
        <p:txBody>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457200" indent="-457200">
              <a:buFont typeface="Arial" panose="020B0604020202020204" pitchFamily="34" charset="0"/>
              <a:buChar char="•"/>
            </a:pPr>
            <a:r>
              <a:rPr lang="en-US" i="1" dirty="0"/>
              <a:t>Change theory</a:t>
            </a:r>
          </a:p>
          <a:p>
            <a:pPr marL="457200" indent="-457200">
              <a:buFont typeface="Arial" panose="020B0604020202020204" pitchFamily="34" charset="0"/>
              <a:buChar char="•"/>
            </a:pPr>
            <a:r>
              <a:rPr lang="en-US" i="1" dirty="0">
                <a:cs typeface="Calibri Light" panose="020F0302020204030204"/>
              </a:rPr>
              <a:t>Problem solving</a:t>
            </a:r>
          </a:p>
          <a:p>
            <a:pPr marL="457200" indent="-457200">
              <a:buFont typeface="Arial" panose="020B0604020202020204" pitchFamily="34" charset="0"/>
              <a:buChar char="•"/>
            </a:pPr>
            <a:r>
              <a:rPr lang="en-US" i="1" dirty="0">
                <a:cs typeface="Calibri Light" panose="020F0302020204030204"/>
              </a:rPr>
              <a:t>Members into leaders</a:t>
            </a:r>
          </a:p>
        </p:txBody>
      </p:sp>
    </p:spTree>
    <p:custDataLst>
      <p:tags r:id="rId1"/>
    </p:custDataLst>
    <p:extLst>
      <p:ext uri="{BB962C8B-B14F-4D97-AF65-F5344CB8AC3E}">
        <p14:creationId xmlns:p14="http://schemas.microsoft.com/office/powerpoint/2010/main" val="16157032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GALLERY" val="2m8mSVJX"/>
  <p:tag name="ARTICULATE_SLIDE_COUNT" val="4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B0D57E-A120-4FF6-874F-5453D69DC887}">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2C387463-E42B-4C47-926F-1D45DFD11B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CD1955-CA53-4B44-BB24-B2D736CB47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Gallery</Template>
  <TotalTime>3456</TotalTime>
  <Words>1739</Words>
  <Application>Microsoft Office PowerPoint</Application>
  <PresentationFormat>Widescreen</PresentationFormat>
  <Paragraphs>291</Paragraphs>
  <Slides>41</Slides>
  <Notes>40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MS PGothic</vt:lpstr>
      <vt:lpstr>Arial</vt:lpstr>
      <vt:lpstr>Calibri</vt:lpstr>
      <vt:lpstr>Calibri Light</vt:lpstr>
      <vt:lpstr>Franklin Gothic Medium</vt:lpstr>
      <vt:lpstr>Gill Sans MT</vt:lpstr>
      <vt:lpstr>Helvetica</vt:lpstr>
      <vt:lpstr>Wingdings</vt:lpstr>
      <vt:lpstr>Gallery</vt:lpstr>
      <vt:lpstr>Organizing Through Advocacy</vt:lpstr>
      <vt:lpstr>Honoring This Space</vt:lpstr>
      <vt:lpstr>PowerPoint Presentation</vt:lpstr>
      <vt:lpstr>Three Session Agenda Overview </vt:lpstr>
      <vt:lpstr>Agenda Review - Today</vt:lpstr>
      <vt:lpstr>Going Beyond Grievance and Formal Complaint</vt:lpstr>
      <vt:lpstr>Three Theories of Change-Jane McAlevey</vt:lpstr>
      <vt:lpstr>Three Theories of Change-Jane McAlevey</vt:lpstr>
      <vt:lpstr>Three Theories of Change-Jane McAlevey</vt:lpstr>
      <vt:lpstr>Three Theories of Change-Jane McAlevey</vt:lpstr>
      <vt:lpstr>Theory of Change  - Breakout</vt:lpstr>
      <vt:lpstr>Debrief</vt:lpstr>
      <vt:lpstr>A Fighting Union is…</vt:lpstr>
      <vt:lpstr>PowerPoint Presentation</vt:lpstr>
      <vt:lpstr>Why isn’t great advocacy enough? </vt:lpstr>
      <vt:lpstr>   Remember this…</vt:lpstr>
      <vt:lpstr>   Remember the compass…</vt:lpstr>
      <vt:lpstr>Problem Solving Model 6 Steps</vt:lpstr>
      <vt:lpstr>Problem-Solving Steps  When Individual is the Center</vt:lpstr>
      <vt:lpstr>Problem Solving Steps – Individual  (continued)</vt:lpstr>
      <vt:lpstr>Pitfalls to Resolving Conflicts</vt:lpstr>
      <vt:lpstr>Are we unintentionally replicating this structure?</vt:lpstr>
      <vt:lpstr>Do we understand our role as staff in this structure?</vt:lpstr>
      <vt:lpstr>How many leaders do you need? </vt:lpstr>
      <vt:lpstr>PowerPoint Presentation</vt:lpstr>
      <vt:lpstr>Who Are My People? (Break out) </vt:lpstr>
      <vt:lpstr>Who Are My People?- Debrief </vt:lpstr>
      <vt:lpstr>How do we get members to lead?</vt:lpstr>
      <vt:lpstr>PowerPoint Presentation</vt:lpstr>
      <vt:lpstr>PowerPoint Presentation</vt:lpstr>
      <vt:lpstr>Agency within Educator Unions </vt:lpstr>
      <vt:lpstr>Engagement Grid </vt:lpstr>
      <vt:lpstr>Engagement Grid Discussion</vt:lpstr>
      <vt:lpstr>PowerPoint Presentation</vt:lpstr>
      <vt:lpstr>How do we use great advocacy to organize?</vt:lpstr>
      <vt:lpstr>Review our definition…</vt:lpstr>
      <vt:lpstr>Organizers ask…</vt:lpstr>
      <vt:lpstr>Organizing is always a campaign. </vt:lpstr>
      <vt:lpstr>PowerPoint Presentation</vt:lpstr>
      <vt:lpstr>Preview Campaign Plan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lastModifiedBy>Williams, Chad</cp:lastModifiedBy>
  <cp:revision>9</cp:revision>
  <dcterms:created xsi:type="dcterms:W3CDTF">2019-01-14T01:30:31Z</dcterms:created>
  <dcterms:modified xsi:type="dcterms:W3CDTF">2024-04-29T20:58:13Z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ArticulateGUID">
    <vt:lpwstr>BB06646E-8BD0-47AF-8863-84C7786ADC0C</vt:lpwstr>
  </property>
  <property fmtid="{D5CDD505-2E9C-101B-9397-08002B2CF9AE}" pid="4" name="ArticulatePath">
    <vt:lpwstr>https://mea4-my.sharepoint.com/personal/cwilliams_mea_org/Documents/Documents/NEA work/UniServ Academy/UniServ Academy Trainings/Organizing and Advocacy/Orignial F2F Presentations/00 Day 2 Oganizing Through Advocacy</vt:lpwstr>
  </property>
</Properties>
</file>