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notesSlides/notesSlide13.xml" ContentType="application/vnd.openxmlformats-officedocument.presentationml.notesSlide+xml"/>
  <Override PartName="/ppt/tags/tag18.xml" ContentType="application/vnd.openxmlformats-officedocument.presentationml.tags+xml"/>
  <Override PartName="/ppt/notesSlides/notesSlide14.xml" ContentType="application/vnd.openxmlformats-officedocument.presentationml.notesSlide+xml"/>
  <Override PartName="/ppt/tags/tag19.xml" ContentType="application/vnd.openxmlformats-officedocument.presentationml.tags+xml"/>
  <Override PartName="/ppt/notesSlides/notesSlide15.xml" ContentType="application/vnd.openxmlformats-officedocument.presentationml.notesSlide+xml"/>
  <Override PartName="/ppt/tags/tag20.xml" ContentType="application/vnd.openxmlformats-officedocument.presentationml.tags+xml"/>
  <Override PartName="/ppt/notesSlides/notesSlide16.xml" ContentType="application/vnd.openxmlformats-officedocument.presentationml.notesSlide+xml"/>
  <Override PartName="/ppt/tags/tag21.xml" ContentType="application/vnd.openxmlformats-officedocument.presentationml.tags+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2.xml" ContentType="application/vnd.openxmlformats-officedocument.presentationml.tags+xml"/>
  <Override PartName="/ppt/notesSlides/notesSlide18.xml" ContentType="application/vnd.openxmlformats-officedocument.presentationml.notesSlide+xml"/>
  <Override PartName="/ppt/tags/tag23.xml" ContentType="application/vnd.openxmlformats-officedocument.presentationml.tags+xml"/>
  <Override PartName="/ppt/notesSlides/notesSlide19.xml" ContentType="application/vnd.openxmlformats-officedocument.presentationml.notesSlide+xml"/>
  <Override PartName="/ppt/tags/tag24.xml" ContentType="application/vnd.openxmlformats-officedocument.presentationml.tags+xml"/>
  <Override PartName="/ppt/notesSlides/notesSlide20.xml" ContentType="application/vnd.openxmlformats-officedocument.presentationml.notesSlide+xml"/>
  <Override PartName="/ppt/tags/tag25.xml" ContentType="application/vnd.openxmlformats-officedocument.presentationml.tags+xml"/>
  <Override PartName="/ppt/notesSlides/notesSlide21.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2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4"/>
  </p:sldMasterIdLst>
  <p:notesMasterIdLst>
    <p:notesMasterId r:id="rId33"/>
  </p:notesMasterIdLst>
  <p:sldIdLst>
    <p:sldId id="1223" r:id="rId5"/>
    <p:sldId id="1219" r:id="rId6"/>
    <p:sldId id="303" r:id="rId7"/>
    <p:sldId id="1170" r:id="rId8"/>
    <p:sldId id="263" r:id="rId9"/>
    <p:sldId id="1272" r:id="rId10"/>
    <p:sldId id="1225" r:id="rId11"/>
    <p:sldId id="1259" r:id="rId12"/>
    <p:sldId id="1260" r:id="rId13"/>
    <p:sldId id="1227" r:id="rId14"/>
    <p:sldId id="1261" r:id="rId15"/>
    <p:sldId id="1262" r:id="rId16"/>
    <p:sldId id="1274" r:id="rId17"/>
    <p:sldId id="1276" r:id="rId18"/>
    <p:sldId id="1231" r:id="rId19"/>
    <p:sldId id="1232" r:id="rId20"/>
    <p:sldId id="1263" r:id="rId21"/>
    <p:sldId id="1264" r:id="rId22"/>
    <p:sldId id="1265" r:id="rId23"/>
    <p:sldId id="1236" r:id="rId24"/>
    <p:sldId id="1235" r:id="rId25"/>
    <p:sldId id="1266" r:id="rId26"/>
    <p:sldId id="1267" r:id="rId27"/>
    <p:sldId id="1275" r:id="rId28"/>
    <p:sldId id="1268" r:id="rId29"/>
    <p:sldId id="1270" r:id="rId30"/>
    <p:sldId id="1271" r:id="rId31"/>
    <p:sldId id="1273" r:id="rId32"/>
  </p:sldIdLst>
  <p:sldSz cx="12192000" cy="6858000"/>
  <p:notesSz cx="6858000" cy="9144000"/>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121" autoAdjust="0"/>
  </p:normalViewPr>
  <p:slideViewPr>
    <p:cSldViewPr snapToGrid="0">
      <p:cViewPr varScale="1">
        <p:scale>
          <a:sx n="63" d="100"/>
          <a:sy n="63" d="100"/>
        </p:scale>
        <p:origin x="1426" y="67"/>
      </p:cViewPr>
      <p:guideLst/>
    </p:cSldViewPr>
  </p:slideViewPr>
  <p:notesTextViewPr>
    <p:cViewPr>
      <p:scale>
        <a:sx n="1" d="1"/>
        <a:sy n="1" d="1"/>
      </p:scale>
      <p:origin x="0" y="0"/>
    </p:cViewPr>
  </p:notesTextViewPr>
  <p:sorterViewPr>
    <p:cViewPr>
      <p:scale>
        <a:sx n="100" d="100"/>
        <a:sy n="100" d="100"/>
      </p:scale>
      <p:origin x="0" y="-1891"/>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s, Chad" userId="1bcb7dee-f052-467d-9754-a4d21caaa79d" providerId="ADAL" clId="{C22D27D7-862C-45B8-A9BF-CF4DCC50E31E}"/>
    <pc:docChg chg="undo custSel addSld delSld modSld sldOrd delMainMaster modMainMaster replTag delTag">
      <pc:chgData name="Williams, Chad" userId="1bcb7dee-f052-467d-9754-a4d21caaa79d" providerId="ADAL" clId="{C22D27D7-862C-45B8-A9BF-CF4DCC50E31E}" dt="2024-04-29T21:22:49.040" v="2063"/>
      <pc:docMkLst>
        <pc:docMk/>
      </pc:docMkLst>
      <pc:sldChg chg="modSp add mod replTag delTag">
        <pc:chgData name="Williams, Chad" userId="1bcb7dee-f052-467d-9754-a4d21caaa79d" providerId="ADAL" clId="{C22D27D7-862C-45B8-A9BF-CF4DCC50E31E}" dt="2024-04-29T21:04:05.723" v="1787"/>
        <pc:sldMkLst>
          <pc:docMk/>
          <pc:sldMk cId="611677144" sldId="263"/>
        </pc:sldMkLst>
        <pc:spChg chg="mod">
          <ac:chgData name="Williams, Chad" userId="1bcb7dee-f052-467d-9754-a4d21caaa79d" providerId="ADAL" clId="{C22D27D7-862C-45B8-A9BF-CF4DCC50E31E}" dt="2024-04-15T20:33:57.252" v="368" actId="20577"/>
          <ac:spMkLst>
            <pc:docMk/>
            <pc:sldMk cId="611677144" sldId="263"/>
            <ac:spMk id="4" creationId="{E6F12D71-392D-8E2B-1C21-087E86B56BF9}"/>
          </ac:spMkLst>
        </pc:spChg>
      </pc:sldChg>
      <pc:sldChg chg="del replTag">
        <pc:chgData name="Williams, Chad" userId="1bcb7dee-f052-467d-9754-a4d21caaa79d" providerId="ADAL" clId="{C22D27D7-862C-45B8-A9BF-CF4DCC50E31E}" dt="2024-04-01T16:19:38.781" v="201" actId="47"/>
        <pc:sldMkLst>
          <pc:docMk/>
          <pc:sldMk cId="2624900878" sldId="301"/>
        </pc:sldMkLst>
      </pc:sldChg>
      <pc:sldChg chg="addSp delSp modSp add mod replTag delTag">
        <pc:chgData name="Williams, Chad" userId="1bcb7dee-f052-467d-9754-a4d21caaa79d" providerId="ADAL" clId="{C22D27D7-862C-45B8-A9BF-CF4DCC50E31E}" dt="2024-04-29T21:01:31.127" v="1746"/>
        <pc:sldMkLst>
          <pc:docMk/>
          <pc:sldMk cId="1993097925" sldId="303"/>
        </pc:sldMkLst>
        <pc:spChg chg="mod">
          <ac:chgData name="Williams, Chad" userId="1bcb7dee-f052-467d-9754-a4d21caaa79d" providerId="ADAL" clId="{C22D27D7-862C-45B8-A9BF-CF4DCC50E31E}" dt="2024-04-29T20:58:55.680" v="1662" actId="14826"/>
          <ac:spMkLst>
            <pc:docMk/>
            <pc:sldMk cId="1993097925" sldId="303"/>
            <ac:spMk id="4" creationId="{AE93496B-29FD-FF23-762B-FF9F4B34B6E9}"/>
          </ac:spMkLst>
        </pc:spChg>
        <pc:spChg chg="mod">
          <ac:chgData name="Williams, Chad" userId="1bcb7dee-f052-467d-9754-a4d21caaa79d" providerId="ADAL" clId="{C22D27D7-862C-45B8-A9BF-CF4DCC50E31E}" dt="2024-04-29T20:58:55.680" v="1662" actId="14826"/>
          <ac:spMkLst>
            <pc:docMk/>
            <pc:sldMk cId="1993097925" sldId="303"/>
            <ac:spMk id="5" creationId="{DA420469-78E3-0F51-C6B9-EB1F9227CB60}"/>
          </ac:spMkLst>
        </pc:spChg>
        <pc:spChg chg="mod">
          <ac:chgData name="Williams, Chad" userId="1bcb7dee-f052-467d-9754-a4d21caaa79d" providerId="ADAL" clId="{C22D27D7-862C-45B8-A9BF-CF4DCC50E31E}" dt="2024-04-29T20:58:55.680" v="1662" actId="14826"/>
          <ac:spMkLst>
            <pc:docMk/>
            <pc:sldMk cId="1993097925" sldId="303"/>
            <ac:spMk id="7" creationId="{FCB85A9D-DD6E-0636-8887-435F3863CE2F}"/>
          </ac:spMkLst>
        </pc:spChg>
        <pc:spChg chg="mod">
          <ac:chgData name="Williams, Chad" userId="1bcb7dee-f052-467d-9754-a4d21caaa79d" providerId="ADAL" clId="{C22D27D7-862C-45B8-A9BF-CF4DCC50E31E}" dt="2024-04-29T20:58:55.680" v="1662" actId="14826"/>
          <ac:spMkLst>
            <pc:docMk/>
            <pc:sldMk cId="1993097925" sldId="303"/>
            <ac:spMk id="8" creationId="{4C1DD9DA-0D4B-4BDC-53A5-C1349E6332F7}"/>
          </ac:spMkLst>
        </pc:spChg>
        <pc:spChg chg="mod">
          <ac:chgData name="Williams, Chad" userId="1bcb7dee-f052-467d-9754-a4d21caaa79d" providerId="ADAL" clId="{C22D27D7-862C-45B8-A9BF-CF4DCC50E31E}" dt="2024-04-29T20:58:55.680" v="1662" actId="14826"/>
          <ac:spMkLst>
            <pc:docMk/>
            <pc:sldMk cId="1993097925" sldId="303"/>
            <ac:spMk id="9" creationId="{9CEEB35F-4FAA-F446-3234-494DD83E8873}"/>
          </ac:spMkLst>
        </pc:spChg>
        <pc:spChg chg="mod">
          <ac:chgData name="Williams, Chad" userId="1bcb7dee-f052-467d-9754-a4d21caaa79d" providerId="ADAL" clId="{C22D27D7-862C-45B8-A9BF-CF4DCC50E31E}" dt="2024-04-29T20:58:55.680" v="1662" actId="14826"/>
          <ac:spMkLst>
            <pc:docMk/>
            <pc:sldMk cId="1993097925" sldId="303"/>
            <ac:spMk id="14" creationId="{1A28D9F2-3F04-D805-844D-72CAA6CDC58E}"/>
          </ac:spMkLst>
        </pc:spChg>
        <pc:spChg chg="mod">
          <ac:chgData name="Williams, Chad" userId="1bcb7dee-f052-467d-9754-a4d21caaa79d" providerId="ADAL" clId="{C22D27D7-862C-45B8-A9BF-CF4DCC50E31E}" dt="2024-04-29T20:58:55.680" v="1662" actId="14826"/>
          <ac:spMkLst>
            <pc:docMk/>
            <pc:sldMk cId="1993097925" sldId="303"/>
            <ac:spMk id="16" creationId="{4AB3D265-B150-46C7-08DC-56289442EE1E}"/>
          </ac:spMkLst>
        </pc:spChg>
        <pc:spChg chg="mod">
          <ac:chgData name="Williams, Chad" userId="1bcb7dee-f052-467d-9754-a4d21caaa79d" providerId="ADAL" clId="{C22D27D7-862C-45B8-A9BF-CF4DCC50E31E}" dt="2024-04-29T20:58:55.680" v="1662" actId="14826"/>
          <ac:spMkLst>
            <pc:docMk/>
            <pc:sldMk cId="1993097925" sldId="303"/>
            <ac:spMk id="18" creationId="{8ADDA807-8155-17E6-CD53-79FE10F7449F}"/>
          </ac:spMkLst>
        </pc:spChg>
        <pc:grpChg chg="add mod">
          <ac:chgData name="Williams, Chad" userId="1bcb7dee-f052-467d-9754-a4d21caaa79d" providerId="ADAL" clId="{C22D27D7-862C-45B8-A9BF-CF4DCC50E31E}" dt="2024-04-29T20:58:55.680" v="1662" actId="14826"/>
          <ac:grpSpMkLst>
            <pc:docMk/>
            <pc:sldMk cId="1993097925" sldId="303"/>
            <ac:grpSpMk id="2" creationId="{3FDD7B04-6B62-5567-65E3-372578975AFC}"/>
          </ac:grpSpMkLst>
        </pc:grpChg>
        <pc:grpChg chg="del">
          <ac:chgData name="Williams, Chad" userId="1bcb7dee-f052-467d-9754-a4d21caaa79d" providerId="ADAL" clId="{C22D27D7-862C-45B8-A9BF-CF4DCC50E31E}" dt="2024-04-29T15:24:45.680" v="448" actId="478"/>
          <ac:grpSpMkLst>
            <pc:docMk/>
            <pc:sldMk cId="1993097925" sldId="303"/>
            <ac:grpSpMk id="32" creationId="{5899181C-0B47-CA4E-45D2-CA95C5ED10D8}"/>
          </ac:grpSpMkLst>
        </pc:grpChg>
        <pc:picChg chg="mod">
          <ac:chgData name="Williams, Chad" userId="1bcb7dee-f052-467d-9754-a4d21caaa79d" providerId="ADAL" clId="{C22D27D7-862C-45B8-A9BF-CF4DCC50E31E}" dt="2024-04-29T20:58:55.680" v="1662" actId="14826"/>
          <ac:picMkLst>
            <pc:docMk/>
            <pc:sldMk cId="1993097925" sldId="303"/>
            <ac:picMk id="10" creationId="{DC35A2CA-2A67-E5C0-E2E2-85F389B7543A}"/>
          </ac:picMkLst>
        </pc:picChg>
        <pc:picChg chg="mod">
          <ac:chgData name="Williams, Chad" userId="1bcb7dee-f052-467d-9754-a4d21caaa79d" providerId="ADAL" clId="{C22D27D7-862C-45B8-A9BF-CF4DCC50E31E}" dt="2024-04-29T20:58:55.680" v="1662" actId="14826"/>
          <ac:picMkLst>
            <pc:docMk/>
            <pc:sldMk cId="1993097925" sldId="303"/>
            <ac:picMk id="11" creationId="{ECC20020-388F-8B8B-1078-BBDB676E072D}"/>
          </ac:picMkLst>
        </pc:picChg>
        <pc:picChg chg="mod">
          <ac:chgData name="Williams, Chad" userId="1bcb7dee-f052-467d-9754-a4d21caaa79d" providerId="ADAL" clId="{C22D27D7-862C-45B8-A9BF-CF4DCC50E31E}" dt="2024-04-29T20:58:55.680" v="1662" actId="14826"/>
          <ac:picMkLst>
            <pc:docMk/>
            <pc:sldMk cId="1993097925" sldId="303"/>
            <ac:picMk id="12" creationId="{79A3FA91-6A6A-FE07-4198-6B91D4E9B77A}"/>
          </ac:picMkLst>
        </pc:picChg>
        <pc:picChg chg="mod">
          <ac:chgData name="Williams, Chad" userId="1bcb7dee-f052-467d-9754-a4d21caaa79d" providerId="ADAL" clId="{C22D27D7-862C-45B8-A9BF-CF4DCC50E31E}" dt="2024-04-29T20:58:55.680" v="1662" actId="14826"/>
          <ac:picMkLst>
            <pc:docMk/>
            <pc:sldMk cId="1993097925" sldId="303"/>
            <ac:picMk id="13" creationId="{488FC845-1668-2CF2-1052-1A27786BC93A}"/>
          </ac:picMkLst>
        </pc:picChg>
      </pc:sldChg>
      <pc:sldChg chg="addSp modSp del replTag delTag modNotesTx">
        <pc:chgData name="Williams, Chad" userId="1bcb7dee-f052-467d-9754-a4d21caaa79d" providerId="ADAL" clId="{C22D27D7-862C-45B8-A9BF-CF4DCC50E31E}" dt="2024-04-29T21:00:52.225" v="1740" actId="47"/>
        <pc:sldMkLst>
          <pc:docMk/>
          <pc:sldMk cId="1204236010" sldId="1133"/>
        </pc:sldMkLst>
        <pc:spChg chg="mod">
          <ac:chgData name="Williams, Chad" userId="1bcb7dee-f052-467d-9754-a4d21caaa79d" providerId="ADAL" clId="{C22D27D7-862C-45B8-A9BF-CF4DCC50E31E}" dt="2024-04-15T20:30:50.431" v="212"/>
          <ac:spMkLst>
            <pc:docMk/>
            <pc:sldMk cId="1204236010" sldId="1133"/>
            <ac:spMk id="2" creationId="{00000000-0000-0000-0000-000000000000}"/>
          </ac:spMkLst>
        </pc:spChg>
        <pc:picChg chg="add mod">
          <ac:chgData name="Williams, Chad" userId="1bcb7dee-f052-467d-9754-a4d21caaa79d" providerId="ADAL" clId="{C22D27D7-862C-45B8-A9BF-CF4DCC50E31E}" dt="2024-04-29T20:59:19.931" v="1674" actId="14100"/>
          <ac:picMkLst>
            <pc:docMk/>
            <pc:sldMk cId="1204236010" sldId="1133"/>
            <ac:picMk id="3" creationId="{76A39DA1-A2F4-2D54-8C88-338CBFE90E01}"/>
          </ac:picMkLst>
        </pc:picChg>
      </pc:sldChg>
      <pc:sldChg chg="modSp add mod replTag delTag">
        <pc:chgData name="Williams, Chad" userId="1bcb7dee-f052-467d-9754-a4d21caaa79d" providerId="ADAL" clId="{C22D27D7-862C-45B8-A9BF-CF4DCC50E31E}" dt="2024-04-29T21:03:41.058" v="1781"/>
        <pc:sldMkLst>
          <pc:docMk/>
          <pc:sldMk cId="3007469332" sldId="1170"/>
        </pc:sldMkLst>
        <pc:spChg chg="mod">
          <ac:chgData name="Williams, Chad" userId="1bcb7dee-f052-467d-9754-a4d21caaa79d" providerId="ADAL" clId="{C22D27D7-862C-45B8-A9BF-CF4DCC50E31E}" dt="2024-04-15T20:33:07.157" v="303" actId="400"/>
          <ac:spMkLst>
            <pc:docMk/>
            <pc:sldMk cId="3007469332" sldId="1170"/>
            <ac:spMk id="5" creationId="{E90F637A-28BF-4A83-9C2E-79664D85C545}"/>
          </ac:spMkLst>
        </pc:spChg>
      </pc:sldChg>
      <pc:sldChg chg="del replTag">
        <pc:chgData name="Williams, Chad" userId="1bcb7dee-f052-467d-9754-a4d21caaa79d" providerId="ADAL" clId="{C22D27D7-862C-45B8-A9BF-CF4DCC50E31E}" dt="2024-04-01T16:12:13.313" v="24" actId="47"/>
        <pc:sldMkLst>
          <pc:docMk/>
          <pc:sldMk cId="158128181" sldId="1174"/>
        </pc:sldMkLst>
      </pc:sldChg>
      <pc:sldChg chg="del replTag">
        <pc:chgData name="Williams, Chad" userId="1bcb7dee-f052-467d-9754-a4d21caaa79d" providerId="ADAL" clId="{C22D27D7-862C-45B8-A9BF-CF4DCC50E31E}" dt="2024-04-01T16:12:13.313" v="24" actId="47"/>
        <pc:sldMkLst>
          <pc:docMk/>
          <pc:sldMk cId="3257362239" sldId="1175"/>
        </pc:sldMkLst>
      </pc:sldChg>
      <pc:sldChg chg="add replTag delTag">
        <pc:chgData name="Williams, Chad" userId="1bcb7dee-f052-467d-9754-a4d21caaa79d" providerId="ADAL" clId="{C22D27D7-862C-45B8-A9BF-CF4DCC50E31E}" dt="2024-04-29T15:45:10.362" v="771"/>
        <pc:sldMkLst>
          <pc:docMk/>
          <pc:sldMk cId="4283063015" sldId="1219"/>
        </pc:sldMkLst>
      </pc:sldChg>
      <pc:sldChg chg="addSp modSp mod replTag delTag">
        <pc:chgData name="Williams, Chad" userId="1bcb7dee-f052-467d-9754-a4d21caaa79d" providerId="ADAL" clId="{C22D27D7-862C-45B8-A9BF-CF4DCC50E31E}" dt="2024-04-29T20:43:09.066" v="1478"/>
        <pc:sldMkLst>
          <pc:docMk/>
          <pc:sldMk cId="866726579" sldId="1223"/>
        </pc:sldMkLst>
        <pc:spChg chg="mod">
          <ac:chgData name="Williams, Chad" userId="1bcb7dee-f052-467d-9754-a4d21caaa79d" providerId="ADAL" clId="{C22D27D7-862C-45B8-A9BF-CF4DCC50E31E}" dt="2024-04-15T20:31:13.904" v="265" actId="1076"/>
          <ac:spMkLst>
            <pc:docMk/>
            <pc:sldMk cId="866726579" sldId="1223"/>
            <ac:spMk id="2" creationId="{530CE6FB-546D-4876-B3DF-472A9EDAF445}"/>
          </ac:spMkLst>
        </pc:spChg>
        <pc:spChg chg="mod">
          <ac:chgData name="Williams, Chad" userId="1bcb7dee-f052-467d-9754-a4d21caaa79d" providerId="ADAL" clId="{C22D27D7-862C-45B8-A9BF-CF4DCC50E31E}" dt="2024-04-15T20:32:17.404" v="284" actId="14100"/>
          <ac:spMkLst>
            <pc:docMk/>
            <pc:sldMk cId="866726579" sldId="1223"/>
            <ac:spMk id="3" creationId="{A61C28F8-0C3C-43D2-B3D9-2BAE37A5EFA8}"/>
          </ac:spMkLst>
        </pc:spChg>
        <pc:spChg chg="add mod">
          <ac:chgData name="Williams, Chad" userId="1bcb7dee-f052-467d-9754-a4d21caaa79d" providerId="ADAL" clId="{C22D27D7-862C-45B8-A9BF-CF4DCC50E31E}" dt="2024-04-15T20:32:27.678" v="285" actId="1076"/>
          <ac:spMkLst>
            <pc:docMk/>
            <pc:sldMk cId="866726579" sldId="1223"/>
            <ac:spMk id="5" creationId="{92B4C5B3-92AE-B378-BEF2-F666DA86E305}"/>
          </ac:spMkLst>
        </pc:spChg>
      </pc:sldChg>
      <pc:sldChg chg="delSp modSp del mod replTag delTag">
        <pc:chgData name="Williams, Chad" userId="1bcb7dee-f052-467d-9754-a4d21caaa79d" providerId="ADAL" clId="{C22D27D7-862C-45B8-A9BF-CF4DCC50E31E}" dt="2024-04-15T20:35:20.750" v="384" actId="2696"/>
        <pc:sldMkLst>
          <pc:docMk/>
          <pc:sldMk cId="626504362" sldId="1224"/>
        </pc:sldMkLst>
        <pc:spChg chg="mod">
          <ac:chgData name="Williams, Chad" userId="1bcb7dee-f052-467d-9754-a4d21caaa79d" providerId="ADAL" clId="{C22D27D7-862C-45B8-A9BF-CF4DCC50E31E}" dt="2024-04-15T20:35:04.301" v="381" actId="1076"/>
          <ac:spMkLst>
            <pc:docMk/>
            <pc:sldMk cId="626504362" sldId="1224"/>
            <ac:spMk id="2" creationId="{16791B22-C538-514B-8EE6-8D4CB3243605}"/>
          </ac:spMkLst>
        </pc:spChg>
        <pc:spChg chg="del mod">
          <ac:chgData name="Williams, Chad" userId="1bcb7dee-f052-467d-9754-a4d21caaa79d" providerId="ADAL" clId="{C22D27D7-862C-45B8-A9BF-CF4DCC50E31E}" dt="2024-04-15T20:34:31.906" v="376" actId="478"/>
          <ac:spMkLst>
            <pc:docMk/>
            <pc:sldMk cId="626504362" sldId="1224"/>
            <ac:spMk id="3" creationId="{00000000-0000-0000-0000-000000000000}"/>
          </ac:spMkLst>
        </pc:spChg>
        <pc:graphicFrameChg chg="mod">
          <ac:chgData name="Williams, Chad" userId="1bcb7dee-f052-467d-9754-a4d21caaa79d" providerId="ADAL" clId="{C22D27D7-862C-45B8-A9BF-CF4DCC50E31E}" dt="2024-04-15T20:34:50.160" v="379" actId="1076"/>
          <ac:graphicFrameMkLst>
            <pc:docMk/>
            <pc:sldMk cId="626504362" sldId="1224"/>
            <ac:graphicFrameMk id="8" creationId="{7DCB93F2-FF29-4AA1-88D1-766BF1BA1481}"/>
          </ac:graphicFrameMkLst>
        </pc:graphicFrameChg>
      </pc:sldChg>
      <pc:sldChg chg="addSp delSp modSp mod setBg replTag delTag setClrOvrMap modNotesTx">
        <pc:chgData name="Williams, Chad" userId="1bcb7dee-f052-467d-9754-a4d21caaa79d" providerId="ADAL" clId="{C22D27D7-862C-45B8-A9BF-CF4DCC50E31E}" dt="2024-04-29T21:04:50.232" v="1791"/>
        <pc:sldMkLst>
          <pc:docMk/>
          <pc:sldMk cId="871783194" sldId="1225"/>
        </pc:sldMkLst>
        <pc:spChg chg="mod">
          <ac:chgData name="Williams, Chad" userId="1bcb7dee-f052-467d-9754-a4d21caaa79d" providerId="ADAL" clId="{C22D27D7-862C-45B8-A9BF-CF4DCC50E31E}" dt="2024-04-29T15:28:00.810" v="488" actId="14100"/>
          <ac:spMkLst>
            <pc:docMk/>
            <pc:sldMk cId="871783194" sldId="1225"/>
            <ac:spMk id="2" creationId="{CFB47D6C-25B4-4C0F-B4C8-F30DE32816F1}"/>
          </ac:spMkLst>
        </pc:spChg>
        <pc:spChg chg="add del mod">
          <ac:chgData name="Williams, Chad" userId="1bcb7dee-f052-467d-9754-a4d21caaa79d" providerId="ADAL" clId="{C22D27D7-862C-45B8-A9BF-CF4DCC50E31E}" dt="2024-04-29T15:27:08.483" v="477" actId="478"/>
          <ac:spMkLst>
            <pc:docMk/>
            <pc:sldMk cId="871783194" sldId="1225"/>
            <ac:spMk id="3" creationId="{ACCA6FF1-2EE4-1CC7-9F1B-C0B9ABE66772}"/>
          </ac:spMkLst>
        </pc:spChg>
        <pc:spChg chg="mod ord">
          <ac:chgData name="Williams, Chad" userId="1bcb7dee-f052-467d-9754-a4d21caaa79d" providerId="ADAL" clId="{C22D27D7-862C-45B8-A9BF-CF4DCC50E31E}" dt="2024-04-29T15:28:23.167" v="494" actId="14100"/>
          <ac:spMkLst>
            <pc:docMk/>
            <pc:sldMk cId="871783194" sldId="1225"/>
            <ac:spMk id="6" creationId="{9E7D7472-1C52-4E48-BD4C-58B3E005C7EE}"/>
          </ac:spMkLst>
        </pc:spChg>
        <pc:spChg chg="add del">
          <ac:chgData name="Williams, Chad" userId="1bcb7dee-f052-467d-9754-a4d21caaa79d" providerId="ADAL" clId="{C22D27D7-862C-45B8-A9BF-CF4DCC50E31E}" dt="2024-04-29T15:27:45.736" v="482" actId="26606"/>
          <ac:spMkLst>
            <pc:docMk/>
            <pc:sldMk cId="871783194" sldId="1225"/>
            <ac:spMk id="12" creationId="{C6870151-9189-4C3A-8379-EF3D95827A0A}"/>
          </ac:spMkLst>
        </pc:spChg>
        <pc:spChg chg="add del">
          <ac:chgData name="Williams, Chad" userId="1bcb7dee-f052-467d-9754-a4d21caaa79d" providerId="ADAL" clId="{C22D27D7-862C-45B8-A9BF-CF4DCC50E31E}" dt="2024-04-29T15:27:45.736" v="482" actId="26606"/>
          <ac:spMkLst>
            <pc:docMk/>
            <pc:sldMk cId="871783194" sldId="1225"/>
            <ac:spMk id="14" creationId="{123EA69C-102A-4DD0-9547-05DCD271D159}"/>
          </ac:spMkLst>
        </pc:spChg>
        <pc:spChg chg="add del">
          <ac:chgData name="Williams, Chad" userId="1bcb7dee-f052-467d-9754-a4d21caaa79d" providerId="ADAL" clId="{C22D27D7-862C-45B8-A9BF-CF4DCC50E31E}" dt="2024-04-29T15:27:45.736" v="482" actId="26606"/>
          <ac:spMkLst>
            <pc:docMk/>
            <pc:sldMk cId="871783194" sldId="1225"/>
            <ac:spMk id="16" creationId="{6A862265-5CA3-4C40-8582-7534C3B03C2A}"/>
          </ac:spMkLst>
        </pc:spChg>
        <pc:spChg chg="add del">
          <ac:chgData name="Williams, Chad" userId="1bcb7dee-f052-467d-9754-a4d21caaa79d" providerId="ADAL" clId="{C22D27D7-862C-45B8-A9BF-CF4DCC50E31E}" dt="2024-04-29T15:27:45.736" v="482" actId="26606"/>
          <ac:spMkLst>
            <pc:docMk/>
            <pc:sldMk cId="871783194" sldId="1225"/>
            <ac:spMk id="18" creationId="{600EF80B-0391-4082-9AF5-F15B091B4CE9}"/>
          </ac:spMkLst>
        </pc:spChg>
        <pc:spChg chg="add del">
          <ac:chgData name="Williams, Chad" userId="1bcb7dee-f052-467d-9754-a4d21caaa79d" providerId="ADAL" clId="{C22D27D7-862C-45B8-A9BF-CF4DCC50E31E}" dt="2024-04-29T15:27:45.736" v="482" actId="26606"/>
          <ac:spMkLst>
            <pc:docMk/>
            <pc:sldMk cId="871783194" sldId="1225"/>
            <ac:spMk id="22" creationId="{3FBF03E8-C602-4192-9C52-F84B29FDCC88}"/>
          </ac:spMkLst>
        </pc:spChg>
        <pc:spChg chg="add">
          <ac:chgData name="Williams, Chad" userId="1bcb7dee-f052-467d-9754-a4d21caaa79d" providerId="ADAL" clId="{C22D27D7-862C-45B8-A9BF-CF4DCC50E31E}" dt="2024-04-29T15:27:45.759" v="483" actId="26606"/>
          <ac:spMkLst>
            <pc:docMk/>
            <pc:sldMk cId="871783194" sldId="1225"/>
            <ac:spMk id="24" creationId="{45C76AC0-BB6B-419E-A327-AFA29750080A}"/>
          </ac:spMkLst>
        </pc:spChg>
        <pc:spChg chg="add">
          <ac:chgData name="Williams, Chad" userId="1bcb7dee-f052-467d-9754-a4d21caaa79d" providerId="ADAL" clId="{C22D27D7-862C-45B8-A9BF-CF4DCC50E31E}" dt="2024-04-29T15:27:45.759" v="483" actId="26606"/>
          <ac:spMkLst>
            <pc:docMk/>
            <pc:sldMk cId="871783194" sldId="1225"/>
            <ac:spMk id="26" creationId="{8B0E4246-09B8-46D7-A0D2-4D264863AD39}"/>
          </ac:spMkLst>
        </pc:spChg>
        <pc:picChg chg="mod ord">
          <ac:chgData name="Williams, Chad" userId="1bcb7dee-f052-467d-9754-a4d21caaa79d" providerId="ADAL" clId="{C22D27D7-862C-45B8-A9BF-CF4DCC50E31E}" dt="2024-04-29T15:28:04.805" v="489" actId="1076"/>
          <ac:picMkLst>
            <pc:docMk/>
            <pc:sldMk cId="871783194" sldId="1225"/>
            <ac:picMk id="7" creationId="{98400ABC-EBEE-4811-8BB0-EB86531FA06F}"/>
          </ac:picMkLst>
        </pc:picChg>
        <pc:picChg chg="add">
          <ac:chgData name="Williams, Chad" userId="1bcb7dee-f052-467d-9754-a4d21caaa79d" providerId="ADAL" clId="{C22D27D7-862C-45B8-A9BF-CF4DCC50E31E}" dt="2024-04-29T15:27:45.759" v="483" actId="26606"/>
          <ac:picMkLst>
            <pc:docMk/>
            <pc:sldMk cId="871783194" sldId="1225"/>
            <ac:picMk id="27" creationId="{F50C8D8D-B32F-4194-8321-164EC442750E}"/>
          </ac:picMkLst>
        </pc:picChg>
        <pc:cxnChg chg="add del">
          <ac:chgData name="Williams, Chad" userId="1bcb7dee-f052-467d-9754-a4d21caaa79d" providerId="ADAL" clId="{C22D27D7-862C-45B8-A9BF-CF4DCC50E31E}" dt="2024-04-29T15:27:45.736" v="482" actId="26606"/>
          <ac:cxnSpMkLst>
            <pc:docMk/>
            <pc:sldMk cId="871783194" sldId="1225"/>
            <ac:cxnSpMk id="20" creationId="{D33AC32D-5F44-45F7-A0BD-7C11A86BED57}"/>
          </ac:cxnSpMkLst>
        </pc:cxnChg>
        <pc:cxnChg chg="add">
          <ac:chgData name="Williams, Chad" userId="1bcb7dee-f052-467d-9754-a4d21caaa79d" providerId="ADAL" clId="{C22D27D7-862C-45B8-A9BF-CF4DCC50E31E}" dt="2024-04-29T15:27:45.759" v="483" actId="26606"/>
          <ac:cxnSpMkLst>
            <pc:docMk/>
            <pc:sldMk cId="871783194" sldId="1225"/>
            <ac:cxnSpMk id="25" creationId="{B3E0B6A3-E197-43D6-82D5-7455DAB1A746}"/>
          </ac:cxnSpMkLst>
        </pc:cxnChg>
        <pc:cxnChg chg="add">
          <ac:chgData name="Williams, Chad" userId="1bcb7dee-f052-467d-9754-a4d21caaa79d" providerId="ADAL" clId="{C22D27D7-862C-45B8-A9BF-CF4DCC50E31E}" dt="2024-04-29T15:27:45.759" v="483" actId="26606"/>
          <ac:cxnSpMkLst>
            <pc:docMk/>
            <pc:sldMk cId="871783194" sldId="1225"/>
            <ac:cxnSpMk id="28" creationId="{5BD24D8B-8573-4260-B700-E860AD6D2A8E}"/>
          </ac:cxnSpMkLst>
        </pc:cxnChg>
      </pc:sldChg>
      <pc:sldChg chg="modSp del mod replTag delTag">
        <pc:chgData name="Williams, Chad" userId="1bcb7dee-f052-467d-9754-a4d21caaa79d" providerId="ADAL" clId="{C22D27D7-862C-45B8-A9BF-CF4DCC50E31E}" dt="2024-04-29T15:35:36.958" v="615" actId="2696"/>
        <pc:sldMkLst>
          <pc:docMk/>
          <pc:sldMk cId="1672514380" sldId="1226"/>
        </pc:sldMkLst>
        <pc:spChg chg="mod">
          <ac:chgData name="Williams, Chad" userId="1bcb7dee-f052-467d-9754-a4d21caaa79d" providerId="ADAL" clId="{C22D27D7-862C-45B8-A9BF-CF4DCC50E31E}" dt="2024-04-15T20:30:50.705" v="253" actId="27636"/>
          <ac:spMkLst>
            <pc:docMk/>
            <pc:sldMk cId="1672514380" sldId="1226"/>
            <ac:spMk id="2" creationId="{00000000-0000-0000-0000-000000000000}"/>
          </ac:spMkLst>
        </pc:spChg>
      </pc:sldChg>
      <pc:sldChg chg="addSp modSp mod setBg replTag delTag modNotesTx">
        <pc:chgData name="Williams, Chad" userId="1bcb7dee-f052-467d-9754-a4d21caaa79d" providerId="ADAL" clId="{C22D27D7-862C-45B8-A9BF-CF4DCC50E31E}" dt="2024-04-29T21:05:22.398" v="1799"/>
        <pc:sldMkLst>
          <pc:docMk/>
          <pc:sldMk cId="3345589950" sldId="1227"/>
        </pc:sldMkLst>
        <pc:spChg chg="add mod">
          <ac:chgData name="Williams, Chad" userId="1bcb7dee-f052-467d-9754-a4d21caaa79d" providerId="ADAL" clId="{C22D27D7-862C-45B8-A9BF-CF4DCC50E31E}" dt="2024-04-29T15:37:39.223" v="630" actId="2711"/>
          <ac:spMkLst>
            <pc:docMk/>
            <pc:sldMk cId="3345589950" sldId="1227"/>
            <ac:spMk id="4" creationId="{00000000-0000-0000-0000-000000000000}"/>
          </ac:spMkLst>
        </pc:spChg>
        <pc:spChg chg="mod">
          <ac:chgData name="Williams, Chad" userId="1bcb7dee-f052-467d-9754-a4d21caaa79d" providerId="ADAL" clId="{C22D27D7-862C-45B8-A9BF-CF4DCC50E31E}" dt="2024-04-29T15:36:20.645" v="626" actId="14100"/>
          <ac:spMkLst>
            <pc:docMk/>
            <pc:sldMk cId="3345589950" sldId="1227"/>
            <ac:spMk id="129027" creationId="{00000000-0000-0000-0000-000000000000}"/>
          </ac:spMkLst>
        </pc:spChg>
        <pc:spChg chg="add">
          <ac:chgData name="Williams, Chad" userId="1bcb7dee-f052-467d-9754-a4d21caaa79d" providerId="ADAL" clId="{C22D27D7-862C-45B8-A9BF-CF4DCC50E31E}" dt="2024-04-29T15:36:07.299" v="622" actId="26606"/>
          <ac:spMkLst>
            <pc:docMk/>
            <pc:sldMk cId="3345589950" sldId="1227"/>
            <ac:spMk id="129032" creationId="{23522FE7-5A29-4EF6-B1EF-2CA55748A772}"/>
          </ac:spMkLst>
        </pc:spChg>
        <pc:spChg chg="add">
          <ac:chgData name="Williams, Chad" userId="1bcb7dee-f052-467d-9754-a4d21caaa79d" providerId="ADAL" clId="{C22D27D7-862C-45B8-A9BF-CF4DCC50E31E}" dt="2024-04-29T15:36:07.299" v="622" actId="26606"/>
          <ac:spMkLst>
            <pc:docMk/>
            <pc:sldMk cId="3345589950" sldId="1227"/>
            <ac:spMk id="129040" creationId="{1EE485E7-7D6D-4CB0-A3AD-261D97B2EFEA}"/>
          </ac:spMkLst>
        </pc:spChg>
        <pc:spChg chg="add">
          <ac:chgData name="Williams, Chad" userId="1bcb7dee-f052-467d-9754-a4d21caaa79d" providerId="ADAL" clId="{C22D27D7-862C-45B8-A9BF-CF4DCC50E31E}" dt="2024-04-29T15:36:07.299" v="622" actId="26606"/>
          <ac:spMkLst>
            <pc:docMk/>
            <pc:sldMk cId="3345589950" sldId="1227"/>
            <ac:spMk id="129042" creationId="{A55E3208-F0C4-4962-8946-065C94F89635}"/>
          </ac:spMkLst>
        </pc:spChg>
        <pc:picChg chg="add">
          <ac:chgData name="Williams, Chad" userId="1bcb7dee-f052-467d-9754-a4d21caaa79d" providerId="ADAL" clId="{C22D27D7-862C-45B8-A9BF-CF4DCC50E31E}" dt="2024-04-29T15:36:07.299" v="622" actId="26606"/>
          <ac:picMkLst>
            <pc:docMk/>
            <pc:sldMk cId="3345589950" sldId="1227"/>
            <ac:picMk id="129034" creationId="{C2192E09-EBC7-416C-B887-DFF915D7F43D}"/>
          </ac:picMkLst>
        </pc:picChg>
        <pc:picChg chg="add">
          <ac:chgData name="Williams, Chad" userId="1bcb7dee-f052-467d-9754-a4d21caaa79d" providerId="ADAL" clId="{C22D27D7-862C-45B8-A9BF-CF4DCC50E31E}" dt="2024-04-29T15:36:07.299" v="622" actId="26606"/>
          <ac:picMkLst>
            <pc:docMk/>
            <pc:sldMk cId="3345589950" sldId="1227"/>
            <ac:picMk id="129046" creationId="{7021C573-B3FF-44B8-A5DE-AB39E9AA6B96}"/>
          </ac:picMkLst>
        </pc:picChg>
        <pc:cxnChg chg="add">
          <ac:chgData name="Williams, Chad" userId="1bcb7dee-f052-467d-9754-a4d21caaa79d" providerId="ADAL" clId="{C22D27D7-862C-45B8-A9BF-CF4DCC50E31E}" dt="2024-04-29T15:36:07.299" v="622" actId="26606"/>
          <ac:cxnSpMkLst>
            <pc:docMk/>
            <pc:sldMk cId="3345589950" sldId="1227"/>
            <ac:cxnSpMk id="129036" creationId="{2924498D-E084-44BE-A196-CFCE35564350}"/>
          </ac:cxnSpMkLst>
        </pc:cxnChg>
        <pc:cxnChg chg="add">
          <ac:chgData name="Williams, Chad" userId="1bcb7dee-f052-467d-9754-a4d21caaa79d" providerId="ADAL" clId="{C22D27D7-862C-45B8-A9BF-CF4DCC50E31E}" dt="2024-04-29T15:36:07.299" v="622" actId="26606"/>
          <ac:cxnSpMkLst>
            <pc:docMk/>
            <pc:sldMk cId="3345589950" sldId="1227"/>
            <ac:cxnSpMk id="129038" creationId="{3BBC7667-C352-4842-9AFD-E5C16AD002F4}"/>
          </ac:cxnSpMkLst>
        </pc:cxnChg>
        <pc:cxnChg chg="add">
          <ac:chgData name="Williams, Chad" userId="1bcb7dee-f052-467d-9754-a4d21caaa79d" providerId="ADAL" clId="{C22D27D7-862C-45B8-A9BF-CF4DCC50E31E}" dt="2024-04-29T15:36:07.299" v="622" actId="26606"/>
          <ac:cxnSpMkLst>
            <pc:docMk/>
            <pc:sldMk cId="3345589950" sldId="1227"/>
            <ac:cxnSpMk id="129044" creationId="{4FAE17D3-C2DC-4665-AF20-33C5BACD5E01}"/>
          </ac:cxnSpMkLst>
        </pc:cxnChg>
        <pc:cxnChg chg="add">
          <ac:chgData name="Williams, Chad" userId="1bcb7dee-f052-467d-9754-a4d21caaa79d" providerId="ADAL" clId="{C22D27D7-862C-45B8-A9BF-CF4DCC50E31E}" dt="2024-04-29T15:36:07.299" v="622" actId="26606"/>
          <ac:cxnSpMkLst>
            <pc:docMk/>
            <pc:sldMk cId="3345589950" sldId="1227"/>
            <ac:cxnSpMk id="129048" creationId="{50B0CCD4-E9B0-43B2-806F-05EDF57A7628}"/>
          </ac:cxnSpMkLst>
        </pc:cxnChg>
      </pc:sldChg>
      <pc:sldChg chg="addSp delSp modSp del mod setBg replTag delTag modNotesTx">
        <pc:chgData name="Williams, Chad" userId="1bcb7dee-f052-467d-9754-a4d21caaa79d" providerId="ADAL" clId="{C22D27D7-862C-45B8-A9BF-CF4DCC50E31E}" dt="2024-04-29T15:46:11.579" v="824" actId="2696"/>
        <pc:sldMkLst>
          <pc:docMk/>
          <pc:sldMk cId="1974674074" sldId="1228"/>
        </pc:sldMkLst>
        <pc:spChg chg="add mod ord">
          <ac:chgData name="Williams, Chad" userId="1bcb7dee-f052-467d-9754-a4d21caaa79d" providerId="ADAL" clId="{C22D27D7-862C-45B8-A9BF-CF4DCC50E31E}" dt="2024-04-29T15:38:36.322" v="641" actId="26606"/>
          <ac:spMkLst>
            <pc:docMk/>
            <pc:sldMk cId="1974674074" sldId="1228"/>
            <ac:spMk id="4" creationId="{00000000-0000-0000-0000-000000000000}"/>
          </ac:spMkLst>
        </pc:spChg>
        <pc:spChg chg="mod">
          <ac:chgData name="Williams, Chad" userId="1bcb7dee-f052-467d-9754-a4d21caaa79d" providerId="ADAL" clId="{C22D27D7-862C-45B8-A9BF-CF4DCC50E31E}" dt="2024-04-29T15:38:36.322" v="641" actId="26606"/>
          <ac:spMkLst>
            <pc:docMk/>
            <pc:sldMk cId="1974674074" sldId="1228"/>
            <ac:spMk id="131075" creationId="{00000000-0000-0000-0000-000000000000}"/>
          </ac:spMkLst>
        </pc:spChg>
        <pc:spChg chg="add">
          <ac:chgData name="Williams, Chad" userId="1bcb7dee-f052-467d-9754-a4d21caaa79d" providerId="ADAL" clId="{C22D27D7-862C-45B8-A9BF-CF4DCC50E31E}" dt="2024-04-29T15:38:36.322" v="641" actId="26606"/>
          <ac:spMkLst>
            <pc:docMk/>
            <pc:sldMk cId="1974674074" sldId="1228"/>
            <ac:spMk id="131080" creationId="{29C51009-A09A-4689-8E6C-F8FC99E6A840}"/>
          </ac:spMkLst>
        </pc:spChg>
        <pc:picChg chg="add del mod">
          <ac:chgData name="Williams, Chad" userId="1bcb7dee-f052-467d-9754-a4d21caaa79d" providerId="ADAL" clId="{C22D27D7-862C-45B8-A9BF-CF4DCC50E31E}" dt="2024-04-29T15:41:51.354" v="687" actId="478"/>
          <ac:picMkLst>
            <pc:docMk/>
            <pc:sldMk cId="1974674074" sldId="1228"/>
            <ac:picMk id="3" creationId="{B0B4591B-1365-9C9A-19BD-087E23E459CD}"/>
          </ac:picMkLst>
        </pc:picChg>
        <pc:cxnChg chg="add">
          <ac:chgData name="Williams, Chad" userId="1bcb7dee-f052-467d-9754-a4d21caaa79d" providerId="ADAL" clId="{C22D27D7-862C-45B8-A9BF-CF4DCC50E31E}" dt="2024-04-29T15:38:36.322" v="641" actId="26606"/>
          <ac:cxnSpMkLst>
            <pc:docMk/>
            <pc:sldMk cId="1974674074" sldId="1228"/>
            <ac:cxnSpMk id="131082" creationId="{9EC65442-F244-409C-BF44-C5D6472E810A}"/>
          </ac:cxnSpMkLst>
        </pc:cxnChg>
      </pc:sldChg>
      <pc:sldChg chg="delSp modSp del mod replTag delTag">
        <pc:chgData name="Williams, Chad" userId="1bcb7dee-f052-467d-9754-a4d21caaa79d" providerId="ADAL" clId="{C22D27D7-862C-45B8-A9BF-CF4DCC50E31E}" dt="2024-04-29T15:44:37.227" v="759" actId="47"/>
        <pc:sldMkLst>
          <pc:docMk/>
          <pc:sldMk cId="2131748779" sldId="1229"/>
        </pc:sldMkLst>
        <pc:spChg chg="mod">
          <ac:chgData name="Williams, Chad" userId="1bcb7dee-f052-467d-9754-a4d21caaa79d" providerId="ADAL" clId="{C22D27D7-862C-45B8-A9BF-CF4DCC50E31E}" dt="2024-04-15T20:30:50.705" v="254" actId="27636"/>
          <ac:spMkLst>
            <pc:docMk/>
            <pc:sldMk cId="2131748779" sldId="1229"/>
            <ac:spMk id="3" creationId="{1626D2E9-5AF5-4D05-98DA-57F795A8AE70}"/>
          </ac:spMkLst>
        </pc:spChg>
        <pc:picChg chg="del">
          <ac:chgData name="Williams, Chad" userId="1bcb7dee-f052-467d-9754-a4d21caaa79d" providerId="ADAL" clId="{C22D27D7-862C-45B8-A9BF-CF4DCC50E31E}" dt="2024-04-29T15:43:15.380" v="714" actId="478"/>
          <ac:picMkLst>
            <pc:docMk/>
            <pc:sldMk cId="2131748779" sldId="1229"/>
            <ac:picMk id="10242" creationId="{BE559CB4-CC0C-4E57-A306-6AF5B8BE73EB}"/>
          </ac:picMkLst>
        </pc:picChg>
      </pc:sldChg>
      <pc:sldChg chg="del replTag">
        <pc:chgData name="Williams, Chad" userId="1bcb7dee-f052-467d-9754-a4d21caaa79d" providerId="ADAL" clId="{C22D27D7-862C-45B8-A9BF-CF4DCC50E31E}" dt="2024-04-01T16:13:00.355" v="33" actId="47"/>
        <pc:sldMkLst>
          <pc:docMk/>
          <pc:sldMk cId="4161867808" sldId="1230"/>
        </pc:sldMkLst>
      </pc:sldChg>
      <pc:sldChg chg="modSp replTag delTag modNotesTx">
        <pc:chgData name="Williams, Chad" userId="1bcb7dee-f052-467d-9754-a4d21caaa79d" providerId="ADAL" clId="{C22D27D7-862C-45B8-A9BF-CF4DCC50E31E}" dt="2024-04-29T21:10:51.979" v="1859"/>
        <pc:sldMkLst>
          <pc:docMk/>
          <pc:sldMk cId="214316526" sldId="1231"/>
        </pc:sldMkLst>
        <pc:spChg chg="mod">
          <ac:chgData name="Williams, Chad" userId="1bcb7dee-f052-467d-9754-a4d21caaa79d" providerId="ADAL" clId="{C22D27D7-862C-45B8-A9BF-CF4DCC50E31E}" dt="2024-04-15T20:30:50.431" v="212"/>
          <ac:spMkLst>
            <pc:docMk/>
            <pc:sldMk cId="214316526" sldId="1231"/>
            <ac:spMk id="2" creationId="{00000000-0000-0000-0000-000000000000}"/>
          </ac:spMkLst>
        </pc:spChg>
      </pc:sldChg>
      <pc:sldChg chg="addSp delSp modSp mod setBg replTag delTag delDesignElem">
        <pc:chgData name="Williams, Chad" userId="1bcb7dee-f052-467d-9754-a4d21caaa79d" providerId="ADAL" clId="{C22D27D7-862C-45B8-A9BF-CF4DCC50E31E}" dt="2024-04-29T21:11:00.733" v="1861"/>
        <pc:sldMkLst>
          <pc:docMk/>
          <pc:sldMk cId="3707959305" sldId="1232"/>
        </pc:sldMkLst>
        <pc:spChg chg="mod">
          <ac:chgData name="Williams, Chad" userId="1bcb7dee-f052-467d-9754-a4d21caaa79d" providerId="ADAL" clId="{C22D27D7-862C-45B8-A9BF-CF4DCC50E31E}" dt="2024-04-29T15:46:59.125" v="840" actId="26606"/>
          <ac:spMkLst>
            <pc:docMk/>
            <pc:sldMk cId="3707959305" sldId="1232"/>
            <ac:spMk id="2" creationId="{BB3D5FFD-7072-40C6-BF72-64DD29C81EBF}"/>
          </ac:spMkLst>
        </pc:spChg>
        <pc:spChg chg="mod">
          <ac:chgData name="Williams, Chad" userId="1bcb7dee-f052-467d-9754-a4d21caaa79d" providerId="ADAL" clId="{C22D27D7-862C-45B8-A9BF-CF4DCC50E31E}" dt="2024-04-29T15:47:29.821" v="852" actId="27636"/>
          <ac:spMkLst>
            <pc:docMk/>
            <pc:sldMk cId="3707959305" sldId="1232"/>
            <ac:spMk id="6" creationId="{4EE745EB-1E1F-42FB-AA6C-3A69DFADC19B}"/>
          </ac:spMkLst>
        </pc:spChg>
        <pc:spChg chg="del">
          <ac:chgData name="Williams, Chad" userId="1bcb7dee-f052-467d-9754-a4d21caaa79d" providerId="ADAL" clId="{C22D27D7-862C-45B8-A9BF-CF4DCC50E31E}" dt="2024-04-15T20:30:50.431" v="212"/>
          <ac:spMkLst>
            <pc:docMk/>
            <pc:sldMk cId="3707959305" sldId="1232"/>
            <ac:spMk id="71" creationId="{873ECEC8-0F24-45B8-950F-35FC94BCEAC8}"/>
          </ac:spMkLst>
        </pc:spChg>
        <pc:spChg chg="del">
          <ac:chgData name="Williams, Chad" userId="1bcb7dee-f052-467d-9754-a4d21caaa79d" providerId="ADAL" clId="{C22D27D7-862C-45B8-A9BF-CF4DCC50E31E}" dt="2024-04-15T20:30:50.431" v="212"/>
          <ac:spMkLst>
            <pc:docMk/>
            <pc:sldMk cId="3707959305" sldId="1232"/>
            <ac:spMk id="75" creationId="{7D417315-0A35-4882-ABD2-ABE3C89E5DCF}"/>
          </ac:spMkLst>
        </pc:spChg>
        <pc:spChg chg="del">
          <ac:chgData name="Williams, Chad" userId="1bcb7dee-f052-467d-9754-a4d21caaa79d" providerId="ADAL" clId="{C22D27D7-862C-45B8-A9BF-CF4DCC50E31E}" dt="2024-04-15T20:30:50.431" v="212"/>
          <ac:spMkLst>
            <pc:docMk/>
            <pc:sldMk cId="3707959305" sldId="1232"/>
            <ac:spMk id="77" creationId="{8B53612E-ADB2-4457-9688-89506397AF28}"/>
          </ac:spMkLst>
        </pc:spChg>
        <pc:spChg chg="add">
          <ac:chgData name="Williams, Chad" userId="1bcb7dee-f052-467d-9754-a4d21caaa79d" providerId="ADAL" clId="{C22D27D7-862C-45B8-A9BF-CF4DCC50E31E}" dt="2024-04-29T15:46:59.125" v="840" actId="26606"/>
          <ac:spMkLst>
            <pc:docMk/>
            <pc:sldMk cId="3707959305" sldId="1232"/>
            <ac:spMk id="1031" creationId="{021A4066-B261-49FE-952E-A0FE3EE75CD2}"/>
          </ac:spMkLst>
        </pc:spChg>
        <pc:spChg chg="add">
          <ac:chgData name="Williams, Chad" userId="1bcb7dee-f052-467d-9754-a4d21caaa79d" providerId="ADAL" clId="{C22D27D7-862C-45B8-A9BF-CF4DCC50E31E}" dt="2024-04-29T15:46:59.125" v="840" actId="26606"/>
          <ac:spMkLst>
            <pc:docMk/>
            <pc:sldMk cId="3707959305" sldId="1232"/>
            <ac:spMk id="1035" creationId="{81958111-BC13-4D45-AB27-0C2C83F9BA64}"/>
          </ac:spMkLst>
        </pc:spChg>
        <pc:grpChg chg="add">
          <ac:chgData name="Williams, Chad" userId="1bcb7dee-f052-467d-9754-a4d21caaa79d" providerId="ADAL" clId="{C22D27D7-862C-45B8-A9BF-CF4DCC50E31E}" dt="2024-04-29T15:46:59.125" v="840" actId="26606"/>
          <ac:grpSpMkLst>
            <pc:docMk/>
            <pc:sldMk cId="3707959305" sldId="1232"/>
            <ac:grpSpMk id="1037" creationId="{82188758-E18A-4CE5-9D03-F4BF5D887C3F}"/>
          </ac:grpSpMkLst>
        </pc:grpChg>
        <pc:picChg chg="mod ord">
          <ac:chgData name="Williams, Chad" userId="1bcb7dee-f052-467d-9754-a4d21caaa79d" providerId="ADAL" clId="{C22D27D7-862C-45B8-A9BF-CF4DCC50E31E}" dt="2024-04-29T15:46:59.125" v="840" actId="26606"/>
          <ac:picMkLst>
            <pc:docMk/>
            <pc:sldMk cId="3707959305" sldId="1232"/>
            <ac:picMk id="1026" creationId="{9C890F9A-1CEE-44EA-A95F-E6AA26313CD8}"/>
          </ac:picMkLst>
        </pc:picChg>
        <pc:picChg chg="add">
          <ac:chgData name="Williams, Chad" userId="1bcb7dee-f052-467d-9754-a4d21caaa79d" providerId="ADAL" clId="{C22D27D7-862C-45B8-A9BF-CF4DCC50E31E}" dt="2024-04-29T15:46:59.125" v="840" actId="26606"/>
          <ac:picMkLst>
            <pc:docMk/>
            <pc:sldMk cId="3707959305" sldId="1232"/>
            <ac:picMk id="1041" creationId="{D42F4933-2ECF-4EE5-BCE4-F19E3CA609FE}"/>
          </ac:picMkLst>
        </pc:picChg>
        <pc:cxnChg chg="del">
          <ac:chgData name="Williams, Chad" userId="1bcb7dee-f052-467d-9754-a4d21caaa79d" providerId="ADAL" clId="{C22D27D7-862C-45B8-A9BF-CF4DCC50E31E}" dt="2024-04-15T20:30:50.431" v="212"/>
          <ac:cxnSpMkLst>
            <pc:docMk/>
            <pc:sldMk cId="3707959305" sldId="1232"/>
            <ac:cxnSpMk id="73" creationId="{89EB8C68-FF1B-4849-867B-32D29B19F102}"/>
          </ac:cxnSpMkLst>
        </pc:cxnChg>
        <pc:cxnChg chg="add">
          <ac:chgData name="Williams, Chad" userId="1bcb7dee-f052-467d-9754-a4d21caaa79d" providerId="ADAL" clId="{C22D27D7-862C-45B8-A9BF-CF4DCC50E31E}" dt="2024-04-29T15:46:59.125" v="840" actId="26606"/>
          <ac:cxnSpMkLst>
            <pc:docMk/>
            <pc:sldMk cId="3707959305" sldId="1232"/>
            <ac:cxnSpMk id="1033" creationId="{381B4579-E2EA-4BD7-94FF-0A0BEE135C6B}"/>
          </ac:cxnSpMkLst>
        </pc:cxnChg>
        <pc:cxnChg chg="add">
          <ac:chgData name="Williams, Chad" userId="1bcb7dee-f052-467d-9754-a4d21caaa79d" providerId="ADAL" clId="{C22D27D7-862C-45B8-A9BF-CF4DCC50E31E}" dt="2024-04-29T15:46:59.125" v="840" actId="26606"/>
          <ac:cxnSpMkLst>
            <pc:docMk/>
            <pc:sldMk cId="3707959305" sldId="1232"/>
            <ac:cxnSpMk id="1043" creationId="{C6FAC23C-014D-4AC5-AD1B-36F7D0E7EF32}"/>
          </ac:cxnSpMkLst>
        </pc:cxnChg>
      </pc:sldChg>
      <pc:sldChg chg="modSp del mod replTag delTag">
        <pc:chgData name="Williams, Chad" userId="1bcb7dee-f052-467d-9754-a4d21caaa79d" providerId="ADAL" clId="{C22D27D7-862C-45B8-A9BF-CF4DCC50E31E}" dt="2024-04-29T15:50:32.879" v="900" actId="2696"/>
        <pc:sldMkLst>
          <pc:docMk/>
          <pc:sldMk cId="1597861146" sldId="1233"/>
        </pc:sldMkLst>
        <pc:spChg chg="mod">
          <ac:chgData name="Williams, Chad" userId="1bcb7dee-f052-467d-9754-a4d21caaa79d" providerId="ADAL" clId="{C22D27D7-862C-45B8-A9BF-CF4DCC50E31E}" dt="2024-04-15T20:37:05.827" v="414" actId="1076"/>
          <ac:spMkLst>
            <pc:docMk/>
            <pc:sldMk cId="1597861146" sldId="1233"/>
            <ac:spMk id="25606" creationId="{00000000-0000-0000-0000-000000000000}"/>
          </ac:spMkLst>
        </pc:spChg>
        <pc:spChg chg="mod">
          <ac:chgData name="Williams, Chad" userId="1bcb7dee-f052-467d-9754-a4d21caaa79d" providerId="ADAL" clId="{C22D27D7-862C-45B8-A9BF-CF4DCC50E31E}" dt="2024-04-15T20:37:05.827" v="414" actId="1076"/>
          <ac:spMkLst>
            <pc:docMk/>
            <pc:sldMk cId="1597861146" sldId="1233"/>
            <ac:spMk id="25607" creationId="{00000000-0000-0000-0000-000000000000}"/>
          </ac:spMkLst>
        </pc:spChg>
        <pc:spChg chg="mod">
          <ac:chgData name="Williams, Chad" userId="1bcb7dee-f052-467d-9754-a4d21caaa79d" providerId="ADAL" clId="{C22D27D7-862C-45B8-A9BF-CF4DCC50E31E}" dt="2024-04-15T20:37:05.827" v="414" actId="1076"/>
          <ac:spMkLst>
            <pc:docMk/>
            <pc:sldMk cId="1597861146" sldId="1233"/>
            <ac:spMk id="25608" creationId="{00000000-0000-0000-0000-000000000000}"/>
          </ac:spMkLst>
        </pc:spChg>
        <pc:spChg chg="mod">
          <ac:chgData name="Williams, Chad" userId="1bcb7dee-f052-467d-9754-a4d21caaa79d" providerId="ADAL" clId="{C22D27D7-862C-45B8-A9BF-CF4DCC50E31E}" dt="2024-04-15T20:37:05.827" v="414" actId="1076"/>
          <ac:spMkLst>
            <pc:docMk/>
            <pc:sldMk cId="1597861146" sldId="1233"/>
            <ac:spMk id="25609" creationId="{00000000-0000-0000-0000-000000000000}"/>
          </ac:spMkLst>
        </pc:spChg>
        <pc:spChg chg="mod">
          <ac:chgData name="Williams, Chad" userId="1bcb7dee-f052-467d-9754-a4d21caaa79d" providerId="ADAL" clId="{C22D27D7-862C-45B8-A9BF-CF4DCC50E31E}" dt="2024-04-15T20:37:05.827" v="414" actId="1076"/>
          <ac:spMkLst>
            <pc:docMk/>
            <pc:sldMk cId="1597861146" sldId="1233"/>
            <ac:spMk id="25610" creationId="{00000000-0000-0000-0000-000000000000}"/>
          </ac:spMkLst>
        </pc:spChg>
        <pc:spChg chg="mod">
          <ac:chgData name="Williams, Chad" userId="1bcb7dee-f052-467d-9754-a4d21caaa79d" providerId="ADAL" clId="{C22D27D7-862C-45B8-A9BF-CF4DCC50E31E}" dt="2024-04-15T20:37:05.827" v="414" actId="1076"/>
          <ac:spMkLst>
            <pc:docMk/>
            <pc:sldMk cId="1597861146" sldId="1233"/>
            <ac:spMk id="25611" creationId="{00000000-0000-0000-0000-000000000000}"/>
          </ac:spMkLst>
        </pc:spChg>
        <pc:spChg chg="mod">
          <ac:chgData name="Williams, Chad" userId="1bcb7dee-f052-467d-9754-a4d21caaa79d" providerId="ADAL" clId="{C22D27D7-862C-45B8-A9BF-CF4DCC50E31E}" dt="2024-04-15T20:37:05.827" v="414" actId="1076"/>
          <ac:spMkLst>
            <pc:docMk/>
            <pc:sldMk cId="1597861146" sldId="1233"/>
            <ac:spMk id="25612" creationId="{00000000-0000-0000-0000-000000000000}"/>
          </ac:spMkLst>
        </pc:spChg>
        <pc:spChg chg="mod">
          <ac:chgData name="Williams, Chad" userId="1bcb7dee-f052-467d-9754-a4d21caaa79d" providerId="ADAL" clId="{C22D27D7-862C-45B8-A9BF-CF4DCC50E31E}" dt="2024-04-15T20:37:20.033" v="417" actId="1076"/>
          <ac:spMkLst>
            <pc:docMk/>
            <pc:sldMk cId="1597861146" sldId="1233"/>
            <ac:spMk id="25613" creationId="{00000000-0000-0000-0000-000000000000}"/>
          </ac:spMkLst>
        </pc:spChg>
        <pc:grpChg chg="mod">
          <ac:chgData name="Williams, Chad" userId="1bcb7dee-f052-467d-9754-a4d21caaa79d" providerId="ADAL" clId="{C22D27D7-862C-45B8-A9BF-CF4DCC50E31E}" dt="2024-04-15T20:37:05.827" v="414" actId="1076"/>
          <ac:grpSpMkLst>
            <pc:docMk/>
            <pc:sldMk cId="1597861146" sldId="1233"/>
            <ac:grpSpMk id="25605" creationId="{00000000-0000-0000-0000-000000000000}"/>
          </ac:grpSpMkLst>
        </pc:grpChg>
        <pc:picChg chg="mod">
          <ac:chgData name="Williams, Chad" userId="1bcb7dee-f052-467d-9754-a4d21caaa79d" providerId="ADAL" clId="{C22D27D7-862C-45B8-A9BF-CF4DCC50E31E}" dt="2024-04-15T20:36:09.113" v="407" actId="14100"/>
          <ac:picMkLst>
            <pc:docMk/>
            <pc:sldMk cId="1597861146" sldId="1233"/>
            <ac:picMk id="23" creationId="{D3006D9D-5622-4824-A55C-3E151695E834}"/>
          </ac:picMkLst>
        </pc:picChg>
        <pc:picChg chg="mod">
          <ac:chgData name="Williams, Chad" userId="1bcb7dee-f052-467d-9754-a4d21caaa79d" providerId="ADAL" clId="{C22D27D7-862C-45B8-A9BF-CF4DCC50E31E}" dt="2024-04-15T20:37:10.534" v="416" actId="1076"/>
          <ac:picMkLst>
            <pc:docMk/>
            <pc:sldMk cId="1597861146" sldId="1233"/>
            <ac:picMk id="25618" creationId="{00000000-0000-0000-0000-000000000000}"/>
          </ac:picMkLst>
        </pc:picChg>
      </pc:sldChg>
      <pc:sldChg chg="modSp del mod replTag delTag">
        <pc:chgData name="Williams, Chad" userId="1bcb7dee-f052-467d-9754-a4d21caaa79d" providerId="ADAL" clId="{C22D27D7-862C-45B8-A9BF-CF4DCC50E31E}" dt="2024-04-29T20:15:53.953" v="1122" actId="2696"/>
        <pc:sldMkLst>
          <pc:docMk/>
          <pc:sldMk cId="304961836" sldId="1234"/>
        </pc:sldMkLst>
        <pc:spChg chg="mod">
          <ac:chgData name="Williams, Chad" userId="1bcb7dee-f052-467d-9754-a4d21caaa79d" providerId="ADAL" clId="{C22D27D7-862C-45B8-A9BF-CF4DCC50E31E}" dt="2024-04-15T20:37:59.018" v="435" actId="1076"/>
          <ac:spMkLst>
            <pc:docMk/>
            <pc:sldMk cId="304961836" sldId="1234"/>
            <ac:spMk id="6" creationId="{00000000-0000-0000-0000-000000000000}"/>
          </ac:spMkLst>
        </pc:spChg>
        <pc:spChg chg="mod">
          <ac:chgData name="Williams, Chad" userId="1bcb7dee-f052-467d-9754-a4d21caaa79d" providerId="ADAL" clId="{C22D27D7-862C-45B8-A9BF-CF4DCC50E31E}" dt="2024-04-29T20:12:13.901" v="1077" actId="207"/>
          <ac:spMkLst>
            <pc:docMk/>
            <pc:sldMk cId="304961836" sldId="1234"/>
            <ac:spMk id="7" creationId="{F5CBC436-E310-4685-94B0-2D1FC7E8565E}"/>
          </ac:spMkLst>
        </pc:spChg>
        <pc:picChg chg="mod">
          <ac:chgData name="Williams, Chad" userId="1bcb7dee-f052-467d-9754-a4d21caaa79d" providerId="ADAL" clId="{C22D27D7-862C-45B8-A9BF-CF4DCC50E31E}" dt="2024-04-15T20:37:54.562" v="434" actId="14100"/>
          <ac:picMkLst>
            <pc:docMk/>
            <pc:sldMk cId="304961836" sldId="1234"/>
            <ac:picMk id="21505" creationId="{00000000-0000-0000-0000-000000000000}"/>
          </ac:picMkLst>
        </pc:picChg>
      </pc:sldChg>
      <pc:sldChg chg="addSp delSp modSp mod replTag delTag">
        <pc:chgData name="Williams, Chad" userId="1bcb7dee-f052-467d-9754-a4d21caaa79d" providerId="ADAL" clId="{C22D27D7-862C-45B8-A9BF-CF4DCC50E31E}" dt="2024-04-29T21:11:50.242" v="1871"/>
        <pc:sldMkLst>
          <pc:docMk/>
          <pc:sldMk cId="3485474635" sldId="1235"/>
        </pc:sldMkLst>
        <pc:spChg chg="del mod">
          <ac:chgData name="Williams, Chad" userId="1bcb7dee-f052-467d-9754-a4d21caaa79d" providerId="ADAL" clId="{C22D27D7-862C-45B8-A9BF-CF4DCC50E31E}" dt="2024-04-29T20:17:52.488" v="1161" actId="478"/>
          <ac:spMkLst>
            <pc:docMk/>
            <pc:sldMk cId="3485474635" sldId="1235"/>
            <ac:spMk id="3" creationId="{00000000-0000-0000-0000-000000000000}"/>
          </ac:spMkLst>
        </pc:spChg>
        <pc:spChg chg="del mod">
          <ac:chgData name="Williams, Chad" userId="1bcb7dee-f052-467d-9754-a4d21caaa79d" providerId="ADAL" clId="{C22D27D7-862C-45B8-A9BF-CF4DCC50E31E}" dt="2024-04-29T20:21:11.631" v="1180" actId="478"/>
          <ac:spMkLst>
            <pc:docMk/>
            <pc:sldMk cId="3485474635" sldId="1235"/>
            <ac:spMk id="4" creationId="{D352982C-B956-4A2C-9AEB-BB93D7B20EE6}"/>
          </ac:spMkLst>
        </pc:spChg>
        <pc:spChg chg="add mod">
          <ac:chgData name="Williams, Chad" userId="1bcb7dee-f052-467d-9754-a4d21caaa79d" providerId="ADAL" clId="{C22D27D7-862C-45B8-A9BF-CF4DCC50E31E}" dt="2024-04-29T20:18:10.633" v="1170" actId="1076"/>
          <ac:spMkLst>
            <pc:docMk/>
            <pc:sldMk cId="3485474635" sldId="1235"/>
            <ac:spMk id="7" creationId="{3C044A65-8DB8-806E-C8A4-8D5944AA2FFF}"/>
          </ac:spMkLst>
        </pc:spChg>
        <pc:picChg chg="del">
          <ac:chgData name="Williams, Chad" userId="1bcb7dee-f052-467d-9754-a4d21caaa79d" providerId="ADAL" clId="{C22D27D7-862C-45B8-A9BF-CF4DCC50E31E}" dt="2024-04-29T20:17:12.054" v="1154" actId="478"/>
          <ac:picMkLst>
            <pc:docMk/>
            <pc:sldMk cId="3485474635" sldId="1235"/>
            <ac:picMk id="2" creationId="{00000000-0000-0000-0000-000000000000}"/>
          </ac:picMkLst>
        </pc:picChg>
        <pc:picChg chg="add mod">
          <ac:chgData name="Williams, Chad" userId="1bcb7dee-f052-467d-9754-a4d21caaa79d" providerId="ADAL" clId="{C22D27D7-862C-45B8-A9BF-CF4DCC50E31E}" dt="2024-04-29T20:17:20.667" v="1157" actId="14100"/>
          <ac:picMkLst>
            <pc:docMk/>
            <pc:sldMk cId="3485474635" sldId="1235"/>
            <ac:picMk id="5" creationId="{0C6C1693-CE6B-6B00-AFC6-8F3D5AF9CDAE}"/>
          </ac:picMkLst>
        </pc:picChg>
        <pc:picChg chg="add del mod">
          <ac:chgData name="Williams, Chad" userId="1bcb7dee-f052-467d-9754-a4d21caaa79d" providerId="ADAL" clId="{C22D27D7-862C-45B8-A9BF-CF4DCC50E31E}" dt="2024-04-29T20:19:21.869" v="1174" actId="478"/>
          <ac:picMkLst>
            <pc:docMk/>
            <pc:sldMk cId="3485474635" sldId="1235"/>
            <ac:picMk id="9" creationId="{F89F4352-0505-27D8-AF2A-41CAF02B627D}"/>
          </ac:picMkLst>
        </pc:picChg>
        <pc:picChg chg="add mod">
          <ac:chgData name="Williams, Chad" userId="1bcb7dee-f052-467d-9754-a4d21caaa79d" providerId="ADAL" clId="{C22D27D7-862C-45B8-A9BF-CF4DCC50E31E}" dt="2024-04-29T20:21:31.070" v="1198" actId="1036"/>
          <ac:picMkLst>
            <pc:docMk/>
            <pc:sldMk cId="3485474635" sldId="1235"/>
            <ac:picMk id="11" creationId="{ABD01931-71EA-F3B8-C731-530FEAF7B6BA}"/>
          </ac:picMkLst>
        </pc:picChg>
      </pc:sldChg>
      <pc:sldChg chg="modSp mod replTag delTag modNotesTx">
        <pc:chgData name="Williams, Chad" userId="1bcb7dee-f052-467d-9754-a4d21caaa79d" providerId="ADAL" clId="{C22D27D7-862C-45B8-A9BF-CF4DCC50E31E}" dt="2024-04-29T21:11:42.651" v="1869"/>
        <pc:sldMkLst>
          <pc:docMk/>
          <pc:sldMk cId="1236920072" sldId="1236"/>
        </pc:sldMkLst>
        <pc:spChg chg="mod">
          <ac:chgData name="Williams, Chad" userId="1bcb7dee-f052-467d-9754-a4d21caaa79d" providerId="ADAL" clId="{C22D27D7-862C-45B8-A9BF-CF4DCC50E31E}" dt="2024-04-29T20:16:29.655" v="1134" actId="14100"/>
          <ac:spMkLst>
            <pc:docMk/>
            <pc:sldMk cId="1236920072" sldId="1236"/>
            <ac:spMk id="3" creationId="{7ED08286-6BC4-4366-B1BA-8349B4ED6861}"/>
          </ac:spMkLst>
        </pc:spChg>
        <pc:picChg chg="mod">
          <ac:chgData name="Williams, Chad" userId="1bcb7dee-f052-467d-9754-a4d21caaa79d" providerId="ADAL" clId="{C22D27D7-862C-45B8-A9BF-CF4DCC50E31E}" dt="2024-04-29T20:16:21.179" v="1132" actId="14100"/>
          <ac:picMkLst>
            <pc:docMk/>
            <pc:sldMk cId="1236920072" sldId="1236"/>
            <ac:picMk id="6" creationId="{A110732B-DF2E-44AC-BEE0-4E175ED1F64D}"/>
          </ac:picMkLst>
        </pc:picChg>
      </pc:sldChg>
      <pc:sldChg chg="modSp del mod replTag delTag">
        <pc:chgData name="Williams, Chad" userId="1bcb7dee-f052-467d-9754-a4d21caaa79d" providerId="ADAL" clId="{C22D27D7-862C-45B8-A9BF-CF4DCC50E31E}" dt="2024-04-29T20:22:21.476" v="1245" actId="47"/>
        <pc:sldMkLst>
          <pc:docMk/>
          <pc:sldMk cId="1909364486" sldId="1237"/>
        </pc:sldMkLst>
        <pc:spChg chg="mod">
          <ac:chgData name="Williams, Chad" userId="1bcb7dee-f052-467d-9754-a4d21caaa79d" providerId="ADAL" clId="{C22D27D7-862C-45B8-A9BF-CF4DCC50E31E}" dt="2024-04-15T20:30:50.723" v="255" actId="27636"/>
          <ac:spMkLst>
            <pc:docMk/>
            <pc:sldMk cId="1909364486" sldId="1237"/>
            <ac:spMk id="3" creationId="{1626D2E9-5AF5-4D05-98DA-57F795A8AE70}"/>
          </ac:spMkLst>
        </pc:spChg>
      </pc:sldChg>
      <pc:sldChg chg="modSp del mod replTag delTag modNotesTx">
        <pc:chgData name="Williams, Chad" userId="1bcb7dee-f052-467d-9754-a4d21caaa79d" providerId="ADAL" clId="{C22D27D7-862C-45B8-A9BF-CF4DCC50E31E}" dt="2024-04-29T20:40:10.668" v="1373" actId="47"/>
        <pc:sldMkLst>
          <pc:docMk/>
          <pc:sldMk cId="2570283630" sldId="1238"/>
        </pc:sldMkLst>
        <pc:spChg chg="mod">
          <ac:chgData name="Williams, Chad" userId="1bcb7dee-f052-467d-9754-a4d21caaa79d" providerId="ADAL" clId="{C22D27D7-862C-45B8-A9BF-CF4DCC50E31E}" dt="2024-04-15T20:30:50.431" v="212"/>
          <ac:spMkLst>
            <pc:docMk/>
            <pc:sldMk cId="2570283630" sldId="1238"/>
            <ac:spMk id="2" creationId="{00000000-0000-0000-0000-000000000000}"/>
          </ac:spMkLst>
        </pc:spChg>
        <pc:spChg chg="mod">
          <ac:chgData name="Williams, Chad" userId="1bcb7dee-f052-467d-9754-a4d21caaa79d" providerId="ADAL" clId="{C22D27D7-862C-45B8-A9BF-CF4DCC50E31E}" dt="2024-04-15T20:30:50.723" v="256" actId="27636"/>
          <ac:spMkLst>
            <pc:docMk/>
            <pc:sldMk cId="2570283630" sldId="1238"/>
            <ac:spMk id="3" creationId="{00000000-0000-0000-0000-000000000000}"/>
          </ac:spMkLst>
        </pc:spChg>
      </pc:sldChg>
      <pc:sldChg chg="del replTag delTag">
        <pc:chgData name="Williams, Chad" userId="1bcb7dee-f052-467d-9754-a4d21caaa79d" providerId="ADAL" clId="{C22D27D7-862C-45B8-A9BF-CF4DCC50E31E}" dt="2024-04-01T16:18:30.674" v="132" actId="47"/>
        <pc:sldMkLst>
          <pc:docMk/>
          <pc:sldMk cId="3737752013" sldId="1239"/>
        </pc:sldMkLst>
      </pc:sldChg>
      <pc:sldChg chg="addSp modSp del mod replTag delTag">
        <pc:chgData name="Williams, Chad" userId="1bcb7dee-f052-467d-9754-a4d21caaa79d" providerId="ADAL" clId="{C22D27D7-862C-45B8-A9BF-CF4DCC50E31E}" dt="2024-04-29T20:45:13.629" v="1555" actId="47"/>
        <pc:sldMkLst>
          <pc:docMk/>
          <pc:sldMk cId="2720470697" sldId="1240"/>
        </pc:sldMkLst>
        <pc:spChg chg="add mod">
          <ac:chgData name="Williams, Chad" userId="1bcb7dee-f052-467d-9754-a4d21caaa79d" providerId="ADAL" clId="{C22D27D7-862C-45B8-A9BF-CF4DCC50E31E}" dt="2024-04-01T16:19:01.578" v="160" actId="1076"/>
          <ac:spMkLst>
            <pc:docMk/>
            <pc:sldMk cId="2720470697" sldId="1240"/>
            <ac:spMk id="3" creationId="{B47266DF-2185-BA3A-F21B-023CA7638192}"/>
          </ac:spMkLst>
        </pc:spChg>
        <pc:spChg chg="mod">
          <ac:chgData name="Williams, Chad" userId="1bcb7dee-f052-467d-9754-a4d21caaa79d" providerId="ADAL" clId="{C22D27D7-862C-45B8-A9BF-CF4DCC50E31E}" dt="2024-04-15T20:30:50.431" v="212"/>
          <ac:spMkLst>
            <pc:docMk/>
            <pc:sldMk cId="2720470697" sldId="1240"/>
            <ac:spMk id="5" creationId="{B6B7529F-5606-4A4D-9B6B-AC577B2F4585}"/>
          </ac:spMkLst>
        </pc:spChg>
      </pc:sldChg>
      <pc:sldChg chg="del replTag delTag">
        <pc:chgData name="Williams, Chad" userId="1bcb7dee-f052-467d-9754-a4d21caaa79d" providerId="ADAL" clId="{C22D27D7-862C-45B8-A9BF-CF4DCC50E31E}" dt="2024-04-01T16:19:28.519" v="191" actId="47"/>
        <pc:sldMkLst>
          <pc:docMk/>
          <pc:sldMk cId="911876386" sldId="1241"/>
        </pc:sldMkLst>
      </pc:sldChg>
      <pc:sldChg chg="del replTag">
        <pc:chgData name="Williams, Chad" userId="1bcb7dee-f052-467d-9754-a4d21caaa79d" providerId="ADAL" clId="{C22D27D7-862C-45B8-A9BF-CF4DCC50E31E}" dt="2024-04-01T16:19:28.519" v="191" actId="47"/>
        <pc:sldMkLst>
          <pc:docMk/>
          <pc:sldMk cId="2274090408" sldId="1242"/>
        </pc:sldMkLst>
      </pc:sldChg>
      <pc:sldChg chg="addSp modSp del replTag delTag">
        <pc:chgData name="Williams, Chad" userId="1bcb7dee-f052-467d-9754-a4d21caaa79d" providerId="ADAL" clId="{C22D27D7-862C-45B8-A9BF-CF4DCC50E31E}" dt="2024-04-29T20:43:15.246" v="1481" actId="2696"/>
        <pc:sldMkLst>
          <pc:docMk/>
          <pc:sldMk cId="3966973441" sldId="1243"/>
        </pc:sldMkLst>
        <pc:spChg chg="mod">
          <ac:chgData name="Williams, Chad" userId="1bcb7dee-f052-467d-9754-a4d21caaa79d" providerId="ADAL" clId="{C22D27D7-862C-45B8-A9BF-CF4DCC50E31E}" dt="2024-04-15T20:30:50.431" v="212"/>
          <ac:spMkLst>
            <pc:docMk/>
            <pc:sldMk cId="3966973441" sldId="1243"/>
            <ac:spMk id="2" creationId="{7E681E87-5E3C-4CDE-99D5-2EDFD44052BC}"/>
          </ac:spMkLst>
        </pc:spChg>
        <pc:picChg chg="add mod">
          <ac:chgData name="Williams, Chad" userId="1bcb7dee-f052-467d-9754-a4d21caaa79d" providerId="ADAL" clId="{C22D27D7-862C-45B8-A9BF-CF4DCC50E31E}" dt="2024-04-29T20:41:18.849" v="1432"/>
          <ac:picMkLst>
            <pc:docMk/>
            <pc:sldMk cId="3966973441" sldId="1243"/>
            <ac:picMk id="4" creationId="{15EB9D0D-FBE9-FEF2-346A-6689A208165E}"/>
          </ac:picMkLst>
        </pc:picChg>
      </pc:sldChg>
      <pc:sldChg chg="del replTag">
        <pc:chgData name="Williams, Chad" userId="1bcb7dee-f052-467d-9754-a4d21caaa79d" providerId="ADAL" clId="{C22D27D7-862C-45B8-A9BF-CF4DCC50E31E}" dt="2024-04-01T16:12:13.313" v="24" actId="47"/>
        <pc:sldMkLst>
          <pc:docMk/>
          <pc:sldMk cId="4028571874" sldId="1245"/>
        </pc:sldMkLst>
      </pc:sldChg>
      <pc:sldChg chg="delSp del ord replTag delTag delDesignElem">
        <pc:chgData name="Williams, Chad" userId="1bcb7dee-f052-467d-9754-a4d21caaa79d" providerId="ADAL" clId="{C22D27D7-862C-45B8-A9BF-CF4DCC50E31E}" dt="2024-04-29T20:47:08.088" v="1632" actId="47"/>
        <pc:sldMkLst>
          <pc:docMk/>
          <pc:sldMk cId="3755197438" sldId="1246"/>
        </pc:sldMkLst>
        <pc:spChg chg="del">
          <ac:chgData name="Williams, Chad" userId="1bcb7dee-f052-467d-9754-a4d21caaa79d" providerId="ADAL" clId="{C22D27D7-862C-45B8-A9BF-CF4DCC50E31E}" dt="2024-04-15T20:30:50.431" v="212"/>
          <ac:spMkLst>
            <pc:docMk/>
            <pc:sldMk cId="3755197438" sldId="1246"/>
            <ac:spMk id="9" creationId="{311973C2-EB8B-452A-A698-4A252FD3AE28}"/>
          </ac:spMkLst>
        </pc:spChg>
        <pc:spChg chg="del">
          <ac:chgData name="Williams, Chad" userId="1bcb7dee-f052-467d-9754-a4d21caaa79d" providerId="ADAL" clId="{C22D27D7-862C-45B8-A9BF-CF4DCC50E31E}" dt="2024-04-15T20:30:50.431" v="212"/>
          <ac:spMkLst>
            <pc:docMk/>
            <pc:sldMk cId="3755197438" sldId="1246"/>
            <ac:spMk id="11" creationId="{10162E77-11AD-44A7-84EC-40C59EEFBD2E}"/>
          </ac:spMkLst>
        </pc:spChg>
        <pc:cxnChg chg="del">
          <ac:chgData name="Williams, Chad" userId="1bcb7dee-f052-467d-9754-a4d21caaa79d" providerId="ADAL" clId="{C22D27D7-862C-45B8-A9BF-CF4DCC50E31E}" dt="2024-04-15T20:30:50.431" v="212"/>
          <ac:cxnSpMkLst>
            <pc:docMk/>
            <pc:sldMk cId="3755197438" sldId="1246"/>
            <ac:cxnSpMk id="13" creationId="{5AB158E9-1B40-4CD6-95F0-95CA11DF7B7A}"/>
          </ac:cxnSpMkLst>
        </pc:cxnChg>
      </pc:sldChg>
      <pc:sldChg chg="del ord replTag delTag">
        <pc:chgData name="Williams, Chad" userId="1bcb7dee-f052-467d-9754-a4d21caaa79d" providerId="ADAL" clId="{C22D27D7-862C-45B8-A9BF-CF4DCC50E31E}" dt="2024-04-29T20:47:10.398" v="1637" actId="47"/>
        <pc:sldMkLst>
          <pc:docMk/>
          <pc:sldMk cId="266592628" sldId="1247"/>
        </pc:sldMkLst>
      </pc:sldChg>
      <pc:sldChg chg="del replTag delTag">
        <pc:chgData name="Williams, Chad" userId="1bcb7dee-f052-467d-9754-a4d21caaa79d" providerId="ADAL" clId="{C22D27D7-862C-45B8-A9BF-CF4DCC50E31E}" dt="2024-04-01T16:13:39.405" v="52" actId="47"/>
        <pc:sldMkLst>
          <pc:docMk/>
          <pc:sldMk cId="3302176299" sldId="1248"/>
        </pc:sldMkLst>
      </pc:sldChg>
      <pc:sldChg chg="del replTag">
        <pc:chgData name="Williams, Chad" userId="1bcb7dee-f052-467d-9754-a4d21caaa79d" providerId="ADAL" clId="{C22D27D7-862C-45B8-A9BF-CF4DCC50E31E}" dt="2024-04-01T16:12:13.313" v="24" actId="47"/>
        <pc:sldMkLst>
          <pc:docMk/>
          <pc:sldMk cId="322487660" sldId="1249"/>
        </pc:sldMkLst>
      </pc:sldChg>
      <pc:sldChg chg="del replTag delTag">
        <pc:chgData name="Williams, Chad" userId="1bcb7dee-f052-467d-9754-a4d21caaa79d" providerId="ADAL" clId="{C22D27D7-862C-45B8-A9BF-CF4DCC50E31E}" dt="2024-04-01T16:13:51.195" v="64" actId="47"/>
        <pc:sldMkLst>
          <pc:docMk/>
          <pc:sldMk cId="2096596360" sldId="1251"/>
        </pc:sldMkLst>
      </pc:sldChg>
      <pc:sldChg chg="del replTag delTag">
        <pc:chgData name="Williams, Chad" userId="1bcb7dee-f052-467d-9754-a4d21caaa79d" providerId="ADAL" clId="{C22D27D7-862C-45B8-A9BF-CF4DCC50E31E}" dt="2024-04-29T15:32:21.247" v="541" actId="2696"/>
        <pc:sldMkLst>
          <pc:docMk/>
          <pc:sldMk cId="1410252410" sldId="1253"/>
        </pc:sldMkLst>
      </pc:sldChg>
      <pc:sldChg chg="del replTag delTag">
        <pc:chgData name="Williams, Chad" userId="1bcb7dee-f052-467d-9754-a4d21caaa79d" providerId="ADAL" clId="{C22D27D7-862C-45B8-A9BF-CF4DCC50E31E}" dt="2024-04-01T16:12:13.313" v="24" actId="47"/>
        <pc:sldMkLst>
          <pc:docMk/>
          <pc:sldMk cId="2790824598" sldId="1254"/>
        </pc:sldMkLst>
      </pc:sldChg>
      <pc:sldChg chg="del replTag">
        <pc:chgData name="Williams, Chad" userId="1bcb7dee-f052-467d-9754-a4d21caaa79d" providerId="ADAL" clId="{C22D27D7-862C-45B8-A9BF-CF4DCC50E31E}" dt="2024-04-01T16:12:13.313" v="24" actId="47"/>
        <pc:sldMkLst>
          <pc:docMk/>
          <pc:sldMk cId="2518202945" sldId="1255"/>
        </pc:sldMkLst>
      </pc:sldChg>
      <pc:sldChg chg="del replTag">
        <pc:chgData name="Williams, Chad" userId="1bcb7dee-f052-467d-9754-a4d21caaa79d" providerId="ADAL" clId="{C22D27D7-862C-45B8-A9BF-CF4DCC50E31E}" dt="2024-04-01T16:13:17.990" v="42" actId="47"/>
        <pc:sldMkLst>
          <pc:docMk/>
          <pc:sldMk cId="4168993862" sldId="1256"/>
        </pc:sldMkLst>
      </pc:sldChg>
      <pc:sldChg chg="del replTag delTag">
        <pc:chgData name="Williams, Chad" userId="1bcb7dee-f052-467d-9754-a4d21caaa79d" providerId="ADAL" clId="{C22D27D7-862C-45B8-A9BF-CF4DCC50E31E}" dt="2024-04-01T16:15:45.970" v="88" actId="47"/>
        <pc:sldMkLst>
          <pc:docMk/>
          <pc:sldMk cId="1289083429" sldId="1257"/>
        </pc:sldMkLst>
      </pc:sldChg>
      <pc:sldChg chg="del replTag delTag">
        <pc:chgData name="Williams, Chad" userId="1bcb7dee-f052-467d-9754-a4d21caaa79d" providerId="ADAL" clId="{C22D27D7-862C-45B8-A9BF-CF4DCC50E31E}" dt="2024-04-29T20:11:59.990" v="1070" actId="2696"/>
        <pc:sldMkLst>
          <pc:docMk/>
          <pc:sldMk cId="4238198178" sldId="1258"/>
        </pc:sldMkLst>
      </pc:sldChg>
      <pc:sldChg chg="del replTag">
        <pc:chgData name="Williams, Chad" userId="1bcb7dee-f052-467d-9754-a4d21caaa79d" providerId="ADAL" clId="{C22D27D7-862C-45B8-A9BF-CF4DCC50E31E}" dt="2024-04-01T16:18:11.861" v="124" actId="47"/>
        <pc:sldMkLst>
          <pc:docMk/>
          <pc:sldMk cId="1899489676" sldId="1259"/>
        </pc:sldMkLst>
      </pc:sldChg>
      <pc:sldChg chg="addSp delSp modSp add mod replTag delTag modNotesTx">
        <pc:chgData name="Williams, Chad" userId="1bcb7dee-f052-467d-9754-a4d21caaa79d" providerId="ADAL" clId="{C22D27D7-862C-45B8-A9BF-CF4DCC50E31E}" dt="2024-04-29T21:04:55.834" v="1793"/>
        <pc:sldMkLst>
          <pc:docMk/>
          <pc:sldMk cId="3496824843" sldId="1259"/>
        </pc:sldMkLst>
        <pc:spChg chg="mod">
          <ac:chgData name="Williams, Chad" userId="1bcb7dee-f052-467d-9754-a4d21caaa79d" providerId="ADAL" clId="{C22D27D7-862C-45B8-A9BF-CF4DCC50E31E}" dt="2024-04-29T15:29:43.144" v="527" actId="20577"/>
          <ac:spMkLst>
            <pc:docMk/>
            <pc:sldMk cId="3496824843" sldId="1259"/>
            <ac:spMk id="2" creationId="{CFB47D6C-25B4-4C0F-B4C8-F30DE32816F1}"/>
          </ac:spMkLst>
        </pc:spChg>
        <pc:spChg chg="add mod">
          <ac:chgData name="Williams, Chad" userId="1bcb7dee-f052-467d-9754-a4d21caaa79d" providerId="ADAL" clId="{C22D27D7-862C-45B8-A9BF-CF4DCC50E31E}" dt="2024-04-29T15:29:28.702" v="520" actId="1076"/>
          <ac:spMkLst>
            <pc:docMk/>
            <pc:sldMk cId="3496824843" sldId="1259"/>
            <ac:spMk id="3" creationId="{29ABB3B3-E76B-FC54-2A3E-D64A25A76D9C}"/>
          </ac:spMkLst>
        </pc:spChg>
        <pc:spChg chg="add del mod">
          <ac:chgData name="Williams, Chad" userId="1bcb7dee-f052-467d-9754-a4d21caaa79d" providerId="ADAL" clId="{C22D27D7-862C-45B8-A9BF-CF4DCC50E31E}" dt="2024-04-29T15:29:06.274" v="515" actId="478"/>
          <ac:spMkLst>
            <pc:docMk/>
            <pc:sldMk cId="3496824843" sldId="1259"/>
            <ac:spMk id="5" creationId="{A9739E80-AFAC-ED73-7F81-39FAAFFE610C}"/>
          </ac:spMkLst>
        </pc:spChg>
        <pc:spChg chg="del">
          <ac:chgData name="Williams, Chad" userId="1bcb7dee-f052-467d-9754-a4d21caaa79d" providerId="ADAL" clId="{C22D27D7-862C-45B8-A9BF-CF4DCC50E31E}" dt="2024-04-29T15:29:02.397" v="514" actId="478"/>
          <ac:spMkLst>
            <pc:docMk/>
            <pc:sldMk cId="3496824843" sldId="1259"/>
            <ac:spMk id="6" creationId="{9E7D7472-1C52-4E48-BD4C-58B3E005C7EE}"/>
          </ac:spMkLst>
        </pc:spChg>
        <pc:picChg chg="mod">
          <ac:chgData name="Williams, Chad" userId="1bcb7dee-f052-467d-9754-a4d21caaa79d" providerId="ADAL" clId="{C22D27D7-862C-45B8-A9BF-CF4DCC50E31E}" dt="2024-04-29T15:31:57.285" v="534" actId="1440"/>
          <ac:picMkLst>
            <pc:docMk/>
            <pc:sldMk cId="3496824843" sldId="1259"/>
            <ac:picMk id="7" creationId="{98400ABC-EBEE-4811-8BB0-EB86531FA06F}"/>
          </ac:picMkLst>
        </pc:picChg>
      </pc:sldChg>
      <pc:sldChg chg="addSp delSp modSp add mod replTag delTag">
        <pc:chgData name="Williams, Chad" userId="1bcb7dee-f052-467d-9754-a4d21caaa79d" providerId="ADAL" clId="{C22D27D7-862C-45B8-A9BF-CF4DCC50E31E}" dt="2024-04-29T21:05:02.517" v="1795"/>
        <pc:sldMkLst>
          <pc:docMk/>
          <pc:sldMk cId="1543119414" sldId="1260"/>
        </pc:sldMkLst>
        <pc:spChg chg="mod">
          <ac:chgData name="Williams, Chad" userId="1bcb7dee-f052-467d-9754-a4d21caaa79d" providerId="ADAL" clId="{C22D27D7-862C-45B8-A9BF-CF4DCC50E31E}" dt="2024-04-29T15:33:17.262" v="587" actId="20577"/>
          <ac:spMkLst>
            <pc:docMk/>
            <pc:sldMk cId="1543119414" sldId="1260"/>
            <ac:spMk id="2" creationId="{CFB47D6C-25B4-4C0F-B4C8-F30DE32816F1}"/>
          </ac:spMkLst>
        </pc:spChg>
        <pc:spChg chg="del">
          <ac:chgData name="Williams, Chad" userId="1bcb7dee-f052-467d-9754-a4d21caaa79d" providerId="ADAL" clId="{C22D27D7-862C-45B8-A9BF-CF4DCC50E31E}" dt="2024-04-29T15:33:06.244" v="573" actId="478"/>
          <ac:spMkLst>
            <pc:docMk/>
            <pc:sldMk cId="1543119414" sldId="1260"/>
            <ac:spMk id="3" creationId="{29ABB3B3-E76B-FC54-2A3E-D64A25A76D9C}"/>
          </ac:spMkLst>
        </pc:spChg>
        <pc:spChg chg="add mod">
          <ac:chgData name="Williams, Chad" userId="1bcb7dee-f052-467d-9754-a4d21caaa79d" providerId="ADAL" clId="{C22D27D7-862C-45B8-A9BF-CF4DCC50E31E}" dt="2024-04-29T15:33:38.426" v="595" actId="1076"/>
          <ac:spMkLst>
            <pc:docMk/>
            <pc:sldMk cId="1543119414" sldId="1260"/>
            <ac:spMk id="4" creationId="{B479E553-415F-A07F-8C67-37C8AF36F5CF}"/>
          </ac:spMkLst>
        </pc:spChg>
        <pc:picChg chg="mod">
          <ac:chgData name="Williams, Chad" userId="1bcb7dee-f052-467d-9754-a4d21caaa79d" providerId="ADAL" clId="{C22D27D7-862C-45B8-A9BF-CF4DCC50E31E}" dt="2024-04-29T15:35:13.051" v="598" actId="732"/>
          <ac:picMkLst>
            <pc:docMk/>
            <pc:sldMk cId="1543119414" sldId="1260"/>
            <ac:picMk id="7" creationId="{98400ABC-EBEE-4811-8BB0-EB86531FA06F}"/>
          </ac:picMkLst>
        </pc:picChg>
      </pc:sldChg>
      <pc:sldChg chg="del replTag">
        <pc:chgData name="Williams, Chad" userId="1bcb7dee-f052-467d-9754-a4d21caaa79d" providerId="ADAL" clId="{C22D27D7-862C-45B8-A9BF-CF4DCC50E31E}" dt="2024-04-01T16:19:28.519" v="191" actId="47"/>
        <pc:sldMkLst>
          <pc:docMk/>
          <pc:sldMk cId="3879771327" sldId="1260"/>
        </pc:sldMkLst>
      </pc:sldChg>
      <pc:sldChg chg="del replTag">
        <pc:chgData name="Williams, Chad" userId="1bcb7dee-f052-467d-9754-a4d21caaa79d" providerId="ADAL" clId="{C22D27D7-862C-45B8-A9BF-CF4DCC50E31E}" dt="2024-04-01T16:19:33.963" v="197" actId="47"/>
        <pc:sldMkLst>
          <pc:docMk/>
          <pc:sldMk cId="235175738" sldId="1261"/>
        </pc:sldMkLst>
      </pc:sldChg>
      <pc:sldChg chg="addSp delSp modSp new mod replTag delTag modNotesTx">
        <pc:chgData name="Williams, Chad" userId="1bcb7dee-f052-467d-9754-a4d21caaa79d" providerId="ADAL" clId="{C22D27D7-862C-45B8-A9BF-CF4DCC50E31E}" dt="2024-04-29T21:05:27.890" v="1801"/>
        <pc:sldMkLst>
          <pc:docMk/>
          <pc:sldMk cId="2828888901" sldId="1261"/>
        </pc:sldMkLst>
        <pc:spChg chg="del">
          <ac:chgData name="Williams, Chad" userId="1bcb7dee-f052-467d-9754-a4d21caaa79d" providerId="ADAL" clId="{C22D27D7-862C-45B8-A9BF-CF4DCC50E31E}" dt="2024-04-29T15:41:05.664" v="661" actId="478"/>
          <ac:spMkLst>
            <pc:docMk/>
            <pc:sldMk cId="2828888901" sldId="1261"/>
            <ac:spMk id="2" creationId="{8C42C5E7-435D-D53D-0678-BB6E7C9D078C}"/>
          </ac:spMkLst>
        </pc:spChg>
        <pc:spChg chg="del">
          <ac:chgData name="Williams, Chad" userId="1bcb7dee-f052-467d-9754-a4d21caaa79d" providerId="ADAL" clId="{C22D27D7-862C-45B8-A9BF-CF4DCC50E31E}" dt="2024-04-29T15:41:21.111" v="673" actId="478"/>
          <ac:spMkLst>
            <pc:docMk/>
            <pc:sldMk cId="2828888901" sldId="1261"/>
            <ac:spMk id="3" creationId="{82AAC199-34A9-F472-1B17-AC134AC2C5D9}"/>
          </ac:spMkLst>
        </pc:spChg>
        <pc:spChg chg="del">
          <ac:chgData name="Williams, Chad" userId="1bcb7dee-f052-467d-9754-a4d21caaa79d" providerId="ADAL" clId="{C22D27D7-862C-45B8-A9BF-CF4DCC50E31E}" dt="2024-04-29T15:41:40.230" v="678" actId="478"/>
          <ac:spMkLst>
            <pc:docMk/>
            <pc:sldMk cId="2828888901" sldId="1261"/>
            <ac:spMk id="4" creationId="{097E38A5-E8B4-C3A6-A583-A5C15A42D5E2}"/>
          </ac:spMkLst>
        </pc:spChg>
        <pc:spChg chg="add mod">
          <ac:chgData name="Williams, Chad" userId="1bcb7dee-f052-467d-9754-a4d21caaa79d" providerId="ADAL" clId="{C22D27D7-862C-45B8-A9BF-CF4DCC50E31E}" dt="2024-04-29T15:41:12.994" v="664" actId="1076"/>
          <ac:spMkLst>
            <pc:docMk/>
            <pc:sldMk cId="2828888901" sldId="1261"/>
            <ac:spMk id="5" creationId="{52C5A83A-8E9D-E042-5C15-A3B0A32A5C31}"/>
          </ac:spMkLst>
        </pc:spChg>
        <pc:spChg chg="add mod">
          <ac:chgData name="Williams, Chad" userId="1bcb7dee-f052-467d-9754-a4d21caaa79d" providerId="ADAL" clId="{C22D27D7-862C-45B8-A9BF-CF4DCC50E31E}" dt="2024-04-29T15:42:20.637" v="701" actId="14100"/>
          <ac:spMkLst>
            <pc:docMk/>
            <pc:sldMk cId="2828888901" sldId="1261"/>
            <ac:spMk id="8" creationId="{E23EBD1A-416B-ECF7-E7A5-412282BD2EDD}"/>
          </ac:spMkLst>
        </pc:spChg>
        <pc:picChg chg="add mod">
          <ac:chgData name="Williams, Chad" userId="1bcb7dee-f052-467d-9754-a4d21caaa79d" providerId="ADAL" clId="{C22D27D7-862C-45B8-A9BF-CF4DCC50E31E}" dt="2024-04-29T15:41:33.419" v="677" actId="14100"/>
          <ac:picMkLst>
            <pc:docMk/>
            <pc:sldMk cId="2828888901" sldId="1261"/>
            <ac:picMk id="6" creationId="{882D822E-6A3D-A244-B857-C1CC9FEEF43E}"/>
          </ac:picMkLst>
        </pc:picChg>
      </pc:sldChg>
      <pc:sldChg chg="del replTag delTag">
        <pc:chgData name="Williams, Chad" userId="1bcb7dee-f052-467d-9754-a4d21caaa79d" providerId="ADAL" clId="{C22D27D7-862C-45B8-A9BF-CF4DCC50E31E}" dt="2024-04-01T16:12:13.313" v="24" actId="47"/>
        <pc:sldMkLst>
          <pc:docMk/>
          <pc:sldMk cId="1984196678" sldId="1262"/>
        </pc:sldMkLst>
      </pc:sldChg>
      <pc:sldChg chg="addSp modSp new mod replTag delTag modNotesTx">
        <pc:chgData name="Williams, Chad" userId="1bcb7dee-f052-467d-9754-a4d21caaa79d" providerId="ADAL" clId="{C22D27D7-862C-45B8-A9BF-CF4DCC50E31E}" dt="2024-04-29T21:05:37.622" v="1803"/>
        <pc:sldMkLst>
          <pc:docMk/>
          <pc:sldMk cId="2047355445" sldId="1262"/>
        </pc:sldMkLst>
        <pc:spChg chg="add mod">
          <ac:chgData name="Williams, Chad" userId="1bcb7dee-f052-467d-9754-a4d21caaa79d" providerId="ADAL" clId="{C22D27D7-862C-45B8-A9BF-CF4DCC50E31E}" dt="2024-04-29T15:44:15.192" v="736" actId="1076"/>
          <ac:spMkLst>
            <pc:docMk/>
            <pc:sldMk cId="2047355445" sldId="1262"/>
            <ac:spMk id="3" creationId="{738A8EA9-6A34-2BE7-0757-04219187495A}"/>
          </ac:spMkLst>
        </pc:spChg>
        <pc:picChg chg="add mod">
          <ac:chgData name="Williams, Chad" userId="1bcb7dee-f052-467d-9754-a4d21caaa79d" providerId="ADAL" clId="{C22D27D7-862C-45B8-A9BF-CF4DCC50E31E}" dt="2024-04-29T15:44:03.427" v="726" actId="1076"/>
          <ac:picMkLst>
            <pc:docMk/>
            <pc:sldMk cId="2047355445" sldId="1262"/>
            <ac:picMk id="2" creationId="{2511794B-891D-87B8-E831-3A065D1CE2E9}"/>
          </ac:picMkLst>
        </pc:picChg>
      </pc:sldChg>
      <pc:sldChg chg="addSp delSp modSp new mod replTag delTag modNotesTx">
        <pc:chgData name="Williams, Chad" userId="1bcb7dee-f052-467d-9754-a4d21caaa79d" providerId="ADAL" clId="{C22D27D7-862C-45B8-A9BF-CF4DCC50E31E}" dt="2024-04-29T21:11:21.158" v="1863"/>
        <pc:sldMkLst>
          <pc:docMk/>
          <pc:sldMk cId="1917348573" sldId="1263"/>
        </pc:sldMkLst>
        <pc:spChg chg="del">
          <ac:chgData name="Williams, Chad" userId="1bcb7dee-f052-467d-9754-a4d21caaa79d" providerId="ADAL" clId="{C22D27D7-862C-45B8-A9BF-CF4DCC50E31E}" dt="2024-04-29T15:48:53.161" v="870" actId="478"/>
          <ac:spMkLst>
            <pc:docMk/>
            <pc:sldMk cId="1917348573" sldId="1263"/>
            <ac:spMk id="2" creationId="{63CEADFF-0600-516E-2A06-A2FB26AA406C}"/>
          </ac:spMkLst>
        </pc:spChg>
        <pc:spChg chg="mod">
          <ac:chgData name="Williams, Chad" userId="1bcb7dee-f052-467d-9754-a4d21caaa79d" providerId="ADAL" clId="{C22D27D7-862C-45B8-A9BF-CF4DCC50E31E}" dt="2024-04-29T15:48:48.801" v="867"/>
          <ac:spMkLst>
            <pc:docMk/>
            <pc:sldMk cId="1917348573" sldId="1263"/>
            <ac:spMk id="4" creationId="{28248234-82D0-962E-24CF-D610EFAC9DE6}"/>
          </ac:spMkLst>
        </pc:spChg>
        <pc:spChg chg="mod">
          <ac:chgData name="Williams, Chad" userId="1bcb7dee-f052-467d-9754-a4d21caaa79d" providerId="ADAL" clId="{C22D27D7-862C-45B8-A9BF-CF4DCC50E31E}" dt="2024-04-29T15:48:48.801" v="867"/>
          <ac:spMkLst>
            <pc:docMk/>
            <pc:sldMk cId="1917348573" sldId="1263"/>
            <ac:spMk id="5" creationId="{01F62B05-3189-D719-0457-1001425C3633}"/>
          </ac:spMkLst>
        </pc:spChg>
        <pc:spChg chg="mod">
          <ac:chgData name="Williams, Chad" userId="1bcb7dee-f052-467d-9754-a4d21caaa79d" providerId="ADAL" clId="{C22D27D7-862C-45B8-A9BF-CF4DCC50E31E}" dt="2024-04-29T15:49:43.790" v="883" actId="1076"/>
          <ac:spMkLst>
            <pc:docMk/>
            <pc:sldMk cId="1917348573" sldId="1263"/>
            <ac:spMk id="7" creationId="{BD6F1118-63E0-592E-DC8F-FECFFF8BA788}"/>
          </ac:spMkLst>
        </pc:spChg>
        <pc:spChg chg="mod">
          <ac:chgData name="Williams, Chad" userId="1bcb7dee-f052-467d-9754-a4d21caaa79d" providerId="ADAL" clId="{C22D27D7-862C-45B8-A9BF-CF4DCC50E31E}" dt="2024-04-29T15:49:43.790" v="883" actId="1076"/>
          <ac:spMkLst>
            <pc:docMk/>
            <pc:sldMk cId="1917348573" sldId="1263"/>
            <ac:spMk id="8" creationId="{0DEF72EA-5F75-2BB8-3CB9-5DBCDE553721}"/>
          </ac:spMkLst>
        </pc:spChg>
        <pc:spChg chg="mod">
          <ac:chgData name="Williams, Chad" userId="1bcb7dee-f052-467d-9754-a4d21caaa79d" providerId="ADAL" clId="{C22D27D7-862C-45B8-A9BF-CF4DCC50E31E}" dt="2024-04-29T15:49:43.790" v="883" actId="1076"/>
          <ac:spMkLst>
            <pc:docMk/>
            <pc:sldMk cId="1917348573" sldId="1263"/>
            <ac:spMk id="9" creationId="{2FA928FA-2B9F-2D56-99FD-2204F6B37368}"/>
          </ac:spMkLst>
        </pc:spChg>
        <pc:spChg chg="mod">
          <ac:chgData name="Williams, Chad" userId="1bcb7dee-f052-467d-9754-a4d21caaa79d" providerId="ADAL" clId="{C22D27D7-862C-45B8-A9BF-CF4DCC50E31E}" dt="2024-04-29T15:49:43.790" v="883" actId="1076"/>
          <ac:spMkLst>
            <pc:docMk/>
            <pc:sldMk cId="1917348573" sldId="1263"/>
            <ac:spMk id="10" creationId="{8115A1D9-845C-55B1-DC79-F21C10B634AD}"/>
          </ac:spMkLst>
        </pc:spChg>
        <pc:spChg chg="mod">
          <ac:chgData name="Williams, Chad" userId="1bcb7dee-f052-467d-9754-a4d21caaa79d" providerId="ADAL" clId="{C22D27D7-862C-45B8-A9BF-CF4DCC50E31E}" dt="2024-04-29T15:49:43.790" v="883" actId="1076"/>
          <ac:spMkLst>
            <pc:docMk/>
            <pc:sldMk cId="1917348573" sldId="1263"/>
            <ac:spMk id="11" creationId="{39B1CAD4-9C3B-47CE-D8B9-3B0F9579854E}"/>
          </ac:spMkLst>
        </pc:spChg>
        <pc:spChg chg="mod">
          <ac:chgData name="Williams, Chad" userId="1bcb7dee-f052-467d-9754-a4d21caaa79d" providerId="ADAL" clId="{C22D27D7-862C-45B8-A9BF-CF4DCC50E31E}" dt="2024-04-29T15:49:43.790" v="883" actId="1076"/>
          <ac:spMkLst>
            <pc:docMk/>
            <pc:sldMk cId="1917348573" sldId="1263"/>
            <ac:spMk id="12" creationId="{0E3313E7-7D54-A1C7-B349-F036ABD49E37}"/>
          </ac:spMkLst>
        </pc:spChg>
        <pc:spChg chg="mod">
          <ac:chgData name="Williams, Chad" userId="1bcb7dee-f052-467d-9754-a4d21caaa79d" providerId="ADAL" clId="{C22D27D7-862C-45B8-A9BF-CF4DCC50E31E}" dt="2024-04-29T15:49:43.790" v="883" actId="1076"/>
          <ac:spMkLst>
            <pc:docMk/>
            <pc:sldMk cId="1917348573" sldId="1263"/>
            <ac:spMk id="13" creationId="{8FFD480F-9F93-316B-2AC3-14236556C1CB}"/>
          </ac:spMkLst>
        </pc:spChg>
        <pc:spChg chg="add del mod">
          <ac:chgData name="Williams, Chad" userId="1bcb7dee-f052-467d-9754-a4d21caaa79d" providerId="ADAL" clId="{C22D27D7-862C-45B8-A9BF-CF4DCC50E31E}" dt="2024-04-29T15:50:05.522" v="886" actId="478"/>
          <ac:spMkLst>
            <pc:docMk/>
            <pc:sldMk cId="1917348573" sldId="1263"/>
            <ac:spMk id="14" creationId="{B7C7FE5D-0820-77F7-2810-B30F778B139D}"/>
          </ac:spMkLst>
        </pc:spChg>
        <pc:spChg chg="mod">
          <ac:chgData name="Williams, Chad" userId="1bcb7dee-f052-467d-9754-a4d21caaa79d" providerId="ADAL" clId="{C22D27D7-862C-45B8-A9BF-CF4DCC50E31E}" dt="2024-04-29T15:48:48.801" v="867"/>
          <ac:spMkLst>
            <pc:docMk/>
            <pc:sldMk cId="1917348573" sldId="1263"/>
            <ac:spMk id="16" creationId="{478FEC79-D896-7BCE-7908-F5A721754605}"/>
          </ac:spMkLst>
        </pc:spChg>
        <pc:spChg chg="mod">
          <ac:chgData name="Williams, Chad" userId="1bcb7dee-f052-467d-9754-a4d21caaa79d" providerId="ADAL" clId="{C22D27D7-862C-45B8-A9BF-CF4DCC50E31E}" dt="2024-04-29T15:48:48.801" v="867"/>
          <ac:spMkLst>
            <pc:docMk/>
            <pc:sldMk cId="1917348573" sldId="1263"/>
            <ac:spMk id="17" creationId="{F81E100A-F766-7EA0-E8CF-9567633D8010}"/>
          </ac:spMkLst>
        </pc:spChg>
        <pc:spChg chg="add mod">
          <ac:chgData name="Williams, Chad" userId="1bcb7dee-f052-467d-9754-a4d21caaa79d" providerId="ADAL" clId="{C22D27D7-862C-45B8-A9BF-CF4DCC50E31E}" dt="2024-04-29T15:48:48.801" v="867"/>
          <ac:spMkLst>
            <pc:docMk/>
            <pc:sldMk cId="1917348573" sldId="1263"/>
            <ac:spMk id="21" creationId="{27E140B3-0073-598A-E257-4B0C42F290D6}"/>
          </ac:spMkLst>
        </pc:spChg>
        <pc:spChg chg="add mod">
          <ac:chgData name="Williams, Chad" userId="1bcb7dee-f052-467d-9754-a4d21caaa79d" providerId="ADAL" clId="{C22D27D7-862C-45B8-A9BF-CF4DCC50E31E}" dt="2024-04-29T15:48:48.801" v="867"/>
          <ac:spMkLst>
            <pc:docMk/>
            <pc:sldMk cId="1917348573" sldId="1263"/>
            <ac:spMk id="22" creationId="{55AB25A8-261E-4AF5-1974-3961280AE090}"/>
          </ac:spMkLst>
        </pc:spChg>
        <pc:spChg chg="add mod">
          <ac:chgData name="Williams, Chad" userId="1bcb7dee-f052-467d-9754-a4d21caaa79d" providerId="ADAL" clId="{C22D27D7-862C-45B8-A9BF-CF4DCC50E31E}" dt="2024-04-29T15:48:48.801" v="867"/>
          <ac:spMkLst>
            <pc:docMk/>
            <pc:sldMk cId="1917348573" sldId="1263"/>
            <ac:spMk id="23" creationId="{241C1CBF-672F-DEA3-680D-C8CD64B0196A}"/>
          </ac:spMkLst>
        </pc:spChg>
        <pc:spChg chg="add mod">
          <ac:chgData name="Williams, Chad" userId="1bcb7dee-f052-467d-9754-a4d21caaa79d" providerId="ADAL" clId="{C22D27D7-862C-45B8-A9BF-CF4DCC50E31E}" dt="2024-04-29T15:50:23.281" v="897" actId="1076"/>
          <ac:spMkLst>
            <pc:docMk/>
            <pc:sldMk cId="1917348573" sldId="1263"/>
            <ac:spMk id="26" creationId="{8CFA0A38-A95B-5D07-3C4C-B2F9EF694068}"/>
          </ac:spMkLst>
        </pc:spChg>
        <pc:grpChg chg="add mod">
          <ac:chgData name="Williams, Chad" userId="1bcb7dee-f052-467d-9754-a4d21caaa79d" providerId="ADAL" clId="{C22D27D7-862C-45B8-A9BF-CF4DCC50E31E}" dt="2024-04-29T15:48:48.801" v="867"/>
          <ac:grpSpMkLst>
            <pc:docMk/>
            <pc:sldMk cId="1917348573" sldId="1263"/>
            <ac:grpSpMk id="3" creationId="{46F5A3CA-1478-261B-D8FA-20D987DA2F0D}"/>
          </ac:grpSpMkLst>
        </pc:grpChg>
        <pc:grpChg chg="add del mod">
          <ac:chgData name="Williams, Chad" userId="1bcb7dee-f052-467d-9754-a4d21caaa79d" providerId="ADAL" clId="{C22D27D7-862C-45B8-A9BF-CF4DCC50E31E}" dt="2024-04-29T15:49:43.790" v="883" actId="1076"/>
          <ac:grpSpMkLst>
            <pc:docMk/>
            <pc:sldMk cId="1917348573" sldId="1263"/>
            <ac:grpSpMk id="6" creationId="{01291884-7351-68A7-623F-CE3593B0B710}"/>
          </ac:grpSpMkLst>
        </pc:grpChg>
        <pc:grpChg chg="add mod">
          <ac:chgData name="Williams, Chad" userId="1bcb7dee-f052-467d-9754-a4d21caaa79d" providerId="ADAL" clId="{C22D27D7-862C-45B8-A9BF-CF4DCC50E31E}" dt="2024-04-29T15:48:48.801" v="867"/>
          <ac:grpSpMkLst>
            <pc:docMk/>
            <pc:sldMk cId="1917348573" sldId="1263"/>
            <ac:grpSpMk id="15" creationId="{68F8F5EE-471D-CE96-8A9F-B482A89C7962}"/>
          </ac:grpSpMkLst>
        </pc:grpChg>
        <pc:picChg chg="add mod">
          <ac:chgData name="Williams, Chad" userId="1bcb7dee-f052-467d-9754-a4d21caaa79d" providerId="ADAL" clId="{C22D27D7-862C-45B8-A9BF-CF4DCC50E31E}" dt="2024-04-29T15:48:48.801" v="867"/>
          <ac:picMkLst>
            <pc:docMk/>
            <pc:sldMk cId="1917348573" sldId="1263"/>
            <ac:picMk id="18" creationId="{4E6C96B3-69B9-8757-A895-D970A462E010}"/>
          </ac:picMkLst>
        </pc:picChg>
        <pc:picChg chg="add mod">
          <ac:chgData name="Williams, Chad" userId="1bcb7dee-f052-467d-9754-a4d21caaa79d" providerId="ADAL" clId="{C22D27D7-862C-45B8-A9BF-CF4DCC50E31E}" dt="2024-04-29T15:48:48.801" v="867"/>
          <ac:picMkLst>
            <pc:docMk/>
            <pc:sldMk cId="1917348573" sldId="1263"/>
            <ac:picMk id="19" creationId="{37B6062F-1B12-A171-67A2-F1658C9A09D0}"/>
          </ac:picMkLst>
        </pc:picChg>
        <pc:picChg chg="add mod">
          <ac:chgData name="Williams, Chad" userId="1bcb7dee-f052-467d-9754-a4d21caaa79d" providerId="ADAL" clId="{C22D27D7-862C-45B8-A9BF-CF4DCC50E31E}" dt="2024-04-29T15:48:48.801" v="867"/>
          <ac:picMkLst>
            <pc:docMk/>
            <pc:sldMk cId="1917348573" sldId="1263"/>
            <ac:picMk id="20" creationId="{701AB115-7610-6B3D-E17A-645F75B36E3B}"/>
          </ac:picMkLst>
        </pc:picChg>
        <pc:picChg chg="add mod">
          <ac:chgData name="Williams, Chad" userId="1bcb7dee-f052-467d-9754-a4d21caaa79d" providerId="ADAL" clId="{C22D27D7-862C-45B8-A9BF-CF4DCC50E31E}" dt="2024-04-29T15:49:26.481" v="880" actId="167"/>
          <ac:picMkLst>
            <pc:docMk/>
            <pc:sldMk cId="1917348573" sldId="1263"/>
            <ac:picMk id="24" creationId="{5A7021B3-82E7-74B8-49D3-3BC051649870}"/>
          </ac:picMkLst>
        </pc:picChg>
      </pc:sldChg>
      <pc:sldChg chg="del replTag">
        <pc:chgData name="Williams, Chad" userId="1bcb7dee-f052-467d-9754-a4d21caaa79d" providerId="ADAL" clId="{C22D27D7-862C-45B8-A9BF-CF4DCC50E31E}" dt="2024-04-01T16:12:13.313" v="24" actId="47"/>
        <pc:sldMkLst>
          <pc:docMk/>
          <pc:sldMk cId="2793780312" sldId="1263"/>
        </pc:sldMkLst>
      </pc:sldChg>
      <pc:sldChg chg="addSp modSp new mod replTag delTag modNotesTx">
        <pc:chgData name="Williams, Chad" userId="1bcb7dee-f052-467d-9754-a4d21caaa79d" providerId="ADAL" clId="{C22D27D7-862C-45B8-A9BF-CF4DCC50E31E}" dt="2024-04-29T21:11:29.346" v="1865"/>
        <pc:sldMkLst>
          <pc:docMk/>
          <pc:sldMk cId="334423809" sldId="1264"/>
        </pc:sldMkLst>
        <pc:spChg chg="add mod">
          <ac:chgData name="Williams, Chad" userId="1bcb7dee-f052-467d-9754-a4d21caaa79d" providerId="ADAL" clId="{C22D27D7-862C-45B8-A9BF-CF4DCC50E31E}" dt="2024-04-29T15:52:48.482" v="947" actId="115"/>
          <ac:spMkLst>
            <pc:docMk/>
            <pc:sldMk cId="334423809" sldId="1264"/>
            <ac:spMk id="2" creationId="{58A493F8-C63E-59F4-C05E-A2D2543E2D8B}"/>
          </ac:spMkLst>
        </pc:spChg>
        <pc:spChg chg="add mod">
          <ac:chgData name="Williams, Chad" userId="1bcb7dee-f052-467d-9754-a4d21caaa79d" providerId="ADAL" clId="{C22D27D7-862C-45B8-A9BF-CF4DCC50E31E}" dt="2024-04-29T20:11:30.140" v="1046" actId="2085"/>
          <ac:spMkLst>
            <pc:docMk/>
            <pc:sldMk cId="334423809" sldId="1264"/>
            <ac:spMk id="5" creationId="{51A61E86-302B-E84F-3D9D-03C2174584DB}"/>
          </ac:spMkLst>
        </pc:spChg>
        <pc:picChg chg="add mod">
          <ac:chgData name="Williams, Chad" userId="1bcb7dee-f052-467d-9754-a4d21caaa79d" providerId="ADAL" clId="{C22D27D7-862C-45B8-A9BF-CF4DCC50E31E}" dt="2024-04-29T15:54:46.074" v="977" actId="14100"/>
          <ac:picMkLst>
            <pc:docMk/>
            <pc:sldMk cId="334423809" sldId="1264"/>
            <ac:picMk id="3" creationId="{22779982-A68E-3FDF-8F1D-105A46D5C02E}"/>
          </ac:picMkLst>
        </pc:picChg>
        <pc:picChg chg="add mod">
          <ac:chgData name="Williams, Chad" userId="1bcb7dee-f052-467d-9754-a4d21caaa79d" providerId="ADAL" clId="{C22D27D7-862C-45B8-A9BF-CF4DCC50E31E}" dt="2024-04-29T15:54:59.991" v="980" actId="1076"/>
          <ac:picMkLst>
            <pc:docMk/>
            <pc:sldMk cId="334423809" sldId="1264"/>
            <ac:picMk id="4" creationId="{D0210FCB-B1DE-1568-97EA-8195C6903CDF}"/>
          </ac:picMkLst>
        </pc:picChg>
      </pc:sldChg>
      <pc:sldChg chg="del replTag">
        <pc:chgData name="Williams, Chad" userId="1bcb7dee-f052-467d-9754-a4d21caaa79d" providerId="ADAL" clId="{C22D27D7-862C-45B8-A9BF-CF4DCC50E31E}" dt="2024-04-01T16:12:13.313" v="24" actId="47"/>
        <pc:sldMkLst>
          <pc:docMk/>
          <pc:sldMk cId="2671276264" sldId="1264"/>
        </pc:sldMkLst>
      </pc:sldChg>
      <pc:sldChg chg="addSp modSp new mod replTag delTag modNotesTx">
        <pc:chgData name="Williams, Chad" userId="1bcb7dee-f052-467d-9754-a4d21caaa79d" providerId="ADAL" clId="{C22D27D7-862C-45B8-A9BF-CF4DCC50E31E}" dt="2024-04-29T21:11:36.381" v="1867"/>
        <pc:sldMkLst>
          <pc:docMk/>
          <pc:sldMk cId="4188847310" sldId="1265"/>
        </pc:sldMkLst>
        <pc:spChg chg="mod">
          <ac:chgData name="Williams, Chad" userId="1bcb7dee-f052-467d-9754-a4d21caaa79d" providerId="ADAL" clId="{C22D27D7-862C-45B8-A9BF-CF4DCC50E31E}" dt="2024-04-29T20:12:36.060" v="1093" actId="14100"/>
          <ac:spMkLst>
            <pc:docMk/>
            <pc:sldMk cId="4188847310" sldId="1265"/>
            <ac:spMk id="2" creationId="{E872B654-63B4-C800-549A-3DE7F75AF56A}"/>
          </ac:spMkLst>
        </pc:spChg>
        <pc:spChg chg="add mod">
          <ac:chgData name="Williams, Chad" userId="1bcb7dee-f052-467d-9754-a4d21caaa79d" providerId="ADAL" clId="{C22D27D7-862C-45B8-A9BF-CF4DCC50E31E}" dt="2024-04-29T20:13:16.084" v="1103" actId="1076"/>
          <ac:spMkLst>
            <pc:docMk/>
            <pc:sldMk cId="4188847310" sldId="1265"/>
            <ac:spMk id="5" creationId="{D196737A-A17B-76DA-5095-FF12E1B15188}"/>
          </ac:spMkLst>
        </pc:spChg>
        <pc:spChg chg="add mod">
          <ac:chgData name="Williams, Chad" userId="1bcb7dee-f052-467d-9754-a4d21caaa79d" providerId="ADAL" clId="{C22D27D7-862C-45B8-A9BF-CF4DCC50E31E}" dt="2024-04-29T20:13:41.087" v="1110" actId="404"/>
          <ac:spMkLst>
            <pc:docMk/>
            <pc:sldMk cId="4188847310" sldId="1265"/>
            <ac:spMk id="6" creationId="{D5C34BD1-4B2E-23D5-98D0-AE4BA982566B}"/>
          </ac:spMkLst>
        </pc:spChg>
        <pc:spChg chg="add mod">
          <ac:chgData name="Williams, Chad" userId="1bcb7dee-f052-467d-9754-a4d21caaa79d" providerId="ADAL" clId="{C22D27D7-862C-45B8-A9BF-CF4DCC50E31E}" dt="2024-04-29T20:13:16.084" v="1103" actId="1076"/>
          <ac:spMkLst>
            <pc:docMk/>
            <pc:sldMk cId="4188847310" sldId="1265"/>
            <ac:spMk id="7" creationId="{5FE8A330-250B-ADDA-7017-A0187132923F}"/>
          </ac:spMkLst>
        </pc:spChg>
        <pc:picChg chg="add mod">
          <ac:chgData name="Williams, Chad" userId="1bcb7dee-f052-467d-9754-a4d21caaa79d" providerId="ADAL" clId="{C22D27D7-862C-45B8-A9BF-CF4DCC50E31E}" dt="2024-04-29T20:13:16.084" v="1103" actId="1076"/>
          <ac:picMkLst>
            <pc:docMk/>
            <pc:sldMk cId="4188847310" sldId="1265"/>
            <ac:picMk id="3" creationId="{FF3D0822-4082-6BA1-4CA4-46106D7A925E}"/>
          </ac:picMkLst>
        </pc:picChg>
        <pc:picChg chg="add mod">
          <ac:chgData name="Williams, Chad" userId="1bcb7dee-f052-467d-9754-a4d21caaa79d" providerId="ADAL" clId="{C22D27D7-862C-45B8-A9BF-CF4DCC50E31E}" dt="2024-04-29T20:13:20.374" v="1104" actId="1076"/>
          <ac:picMkLst>
            <pc:docMk/>
            <pc:sldMk cId="4188847310" sldId="1265"/>
            <ac:picMk id="4" creationId="{88CF5C2D-1BFB-E01A-85FA-70B8CB77F35F}"/>
          </ac:picMkLst>
        </pc:picChg>
      </pc:sldChg>
      <pc:sldChg chg="addSp modSp new mod replTag delTag modNotesTx">
        <pc:chgData name="Williams, Chad" userId="1bcb7dee-f052-467d-9754-a4d21caaa79d" providerId="ADAL" clId="{C22D27D7-862C-45B8-A9BF-CF4DCC50E31E}" dt="2024-04-29T21:19:45.296" v="2030"/>
        <pc:sldMkLst>
          <pc:docMk/>
          <pc:sldMk cId="980780054" sldId="1266"/>
        </pc:sldMkLst>
        <pc:spChg chg="add mod">
          <ac:chgData name="Williams, Chad" userId="1bcb7dee-f052-467d-9754-a4d21caaa79d" providerId="ADAL" clId="{C22D27D7-862C-45B8-A9BF-CF4DCC50E31E}" dt="2024-04-29T20:22:00.157" v="1214" actId="1076"/>
          <ac:spMkLst>
            <pc:docMk/>
            <pc:sldMk cId="980780054" sldId="1266"/>
            <ac:spMk id="2" creationId="{0CABF340-C920-94C8-23C5-ED142F92803C}"/>
          </ac:spMkLst>
        </pc:spChg>
        <pc:picChg chg="add mod">
          <ac:chgData name="Williams, Chad" userId="1bcb7dee-f052-467d-9754-a4d21caaa79d" providerId="ADAL" clId="{C22D27D7-862C-45B8-A9BF-CF4DCC50E31E}" dt="2024-04-29T20:22:08.608" v="1227"/>
          <ac:picMkLst>
            <pc:docMk/>
            <pc:sldMk cId="980780054" sldId="1266"/>
            <ac:picMk id="3" creationId="{64E592C9-AB52-D550-FEDE-7F6719D6EE9F}"/>
          </ac:picMkLst>
        </pc:picChg>
      </pc:sldChg>
      <pc:sldChg chg="addSp delSp modSp new mod replTag delTag modNotesTx">
        <pc:chgData name="Williams, Chad" userId="1bcb7dee-f052-467d-9754-a4d21caaa79d" providerId="ADAL" clId="{C22D27D7-862C-45B8-A9BF-CF4DCC50E31E}" dt="2024-04-29T21:18:42.304" v="1991"/>
        <pc:sldMkLst>
          <pc:docMk/>
          <pc:sldMk cId="3511473340" sldId="1267"/>
        </pc:sldMkLst>
        <pc:spChg chg="del">
          <ac:chgData name="Williams, Chad" userId="1bcb7dee-f052-467d-9754-a4d21caaa79d" providerId="ADAL" clId="{C22D27D7-862C-45B8-A9BF-CF4DCC50E31E}" dt="2024-04-29T20:37:52.652" v="1260" actId="478"/>
          <ac:spMkLst>
            <pc:docMk/>
            <pc:sldMk cId="3511473340" sldId="1267"/>
            <ac:spMk id="2" creationId="{9147BD8D-BA52-0BC6-2412-DFC4D92E58A6}"/>
          </ac:spMkLst>
        </pc:spChg>
        <pc:spChg chg="add mod">
          <ac:chgData name="Williams, Chad" userId="1bcb7dee-f052-467d-9754-a4d21caaa79d" providerId="ADAL" clId="{C22D27D7-862C-45B8-A9BF-CF4DCC50E31E}" dt="2024-04-29T20:38:47.633" v="1287" actId="1076"/>
          <ac:spMkLst>
            <pc:docMk/>
            <pc:sldMk cId="3511473340" sldId="1267"/>
            <ac:spMk id="5" creationId="{9293E0DB-0DDA-20C8-CD14-EB89046201CE}"/>
          </ac:spMkLst>
        </pc:spChg>
        <pc:spChg chg="add mod">
          <ac:chgData name="Williams, Chad" userId="1bcb7dee-f052-467d-9754-a4d21caaa79d" providerId="ADAL" clId="{C22D27D7-862C-45B8-A9BF-CF4DCC50E31E}" dt="2024-04-29T20:38:57.441" v="1297" actId="1076"/>
          <ac:spMkLst>
            <pc:docMk/>
            <pc:sldMk cId="3511473340" sldId="1267"/>
            <ac:spMk id="6" creationId="{C748CB48-EFC7-BD7B-FB13-94D59D8E7E75}"/>
          </ac:spMkLst>
        </pc:spChg>
        <pc:picChg chg="add mod">
          <ac:chgData name="Williams, Chad" userId="1bcb7dee-f052-467d-9754-a4d21caaa79d" providerId="ADAL" clId="{C22D27D7-862C-45B8-A9BF-CF4DCC50E31E}" dt="2024-04-29T20:38:17.244" v="1266" actId="1076"/>
          <ac:picMkLst>
            <pc:docMk/>
            <pc:sldMk cId="3511473340" sldId="1267"/>
            <ac:picMk id="3" creationId="{2511794B-891D-87B8-E831-3A065D1CE2E9}"/>
          </ac:picMkLst>
        </pc:picChg>
        <pc:picChg chg="add mod">
          <ac:chgData name="Williams, Chad" userId="1bcb7dee-f052-467d-9754-a4d21caaa79d" providerId="ADAL" clId="{C22D27D7-862C-45B8-A9BF-CF4DCC50E31E}" dt="2024-04-29T20:39:36.770" v="1342" actId="1076"/>
          <ac:picMkLst>
            <pc:docMk/>
            <pc:sldMk cId="3511473340" sldId="1267"/>
            <ac:picMk id="7" creationId="{95E6E9B9-CBB0-C67E-B605-27CE862734DE}"/>
          </ac:picMkLst>
        </pc:picChg>
      </pc:sldChg>
      <pc:sldChg chg="addSp delSp modSp new mod replTag delTag">
        <pc:chgData name="Williams, Chad" userId="1bcb7dee-f052-467d-9754-a4d21caaa79d" providerId="ADAL" clId="{C22D27D7-862C-45B8-A9BF-CF4DCC50E31E}" dt="2024-04-29T21:22:19.722" v="2040"/>
        <pc:sldMkLst>
          <pc:docMk/>
          <pc:sldMk cId="4276815299" sldId="1268"/>
        </pc:sldMkLst>
        <pc:spChg chg="mod">
          <ac:chgData name="Williams, Chad" userId="1bcb7dee-f052-467d-9754-a4d21caaa79d" providerId="ADAL" clId="{C22D27D7-862C-45B8-A9BF-CF4DCC50E31E}" dt="2024-04-29T20:40:41.023" v="1404" actId="14100"/>
          <ac:spMkLst>
            <pc:docMk/>
            <pc:sldMk cId="4276815299" sldId="1268"/>
            <ac:spMk id="2" creationId="{09BC1049-E0FD-9FEA-CDED-B02BDF9DD749}"/>
          </ac:spMkLst>
        </pc:spChg>
        <pc:spChg chg="add del">
          <ac:chgData name="Williams, Chad" userId="1bcb7dee-f052-467d-9754-a4d21caaa79d" providerId="ADAL" clId="{C22D27D7-862C-45B8-A9BF-CF4DCC50E31E}" dt="2024-04-29T21:17:22.330" v="1944" actId="22"/>
          <ac:spMkLst>
            <pc:docMk/>
            <pc:sldMk cId="4276815299" sldId="1268"/>
            <ac:spMk id="6" creationId="{32C544D7-102B-63E4-5BE2-128266909BB7}"/>
          </ac:spMkLst>
        </pc:spChg>
        <pc:spChg chg="add mod">
          <ac:chgData name="Williams, Chad" userId="1bcb7dee-f052-467d-9754-a4d21caaa79d" providerId="ADAL" clId="{C22D27D7-862C-45B8-A9BF-CF4DCC50E31E}" dt="2024-04-29T21:18:55.865" v="2028" actId="20577"/>
          <ac:spMkLst>
            <pc:docMk/>
            <pc:sldMk cId="4276815299" sldId="1268"/>
            <ac:spMk id="8" creationId="{37854EFF-27DD-9317-876A-5F29EBD43B81}"/>
          </ac:spMkLst>
        </pc:spChg>
        <pc:picChg chg="add mod">
          <ac:chgData name="Williams, Chad" userId="1bcb7dee-f052-467d-9754-a4d21caaa79d" providerId="ADAL" clId="{C22D27D7-862C-45B8-A9BF-CF4DCC50E31E}" dt="2024-04-29T20:40:51.527" v="1414" actId="1076"/>
          <ac:picMkLst>
            <pc:docMk/>
            <pc:sldMk cId="4276815299" sldId="1268"/>
            <ac:picMk id="3" creationId="{EE6C6814-5404-E181-B64A-E28CEBBE8885}"/>
          </ac:picMkLst>
        </pc:picChg>
        <pc:picChg chg="add del mod">
          <ac:chgData name="Williams, Chad" userId="1bcb7dee-f052-467d-9754-a4d21caaa79d" providerId="ADAL" clId="{C22D27D7-862C-45B8-A9BF-CF4DCC50E31E}" dt="2024-04-29T21:14:23.767" v="1891" actId="478"/>
          <ac:picMkLst>
            <pc:docMk/>
            <pc:sldMk cId="4276815299" sldId="1268"/>
            <ac:picMk id="4" creationId="{D3944D4E-8F1B-56AB-0C1B-F5857FA7802A}"/>
          </ac:picMkLst>
        </pc:picChg>
      </pc:sldChg>
      <pc:sldChg chg="addSp delSp modSp add del mod replTag delTag">
        <pc:chgData name="Williams, Chad" userId="1bcb7dee-f052-467d-9754-a4d21caaa79d" providerId="ADAL" clId="{C22D27D7-862C-45B8-A9BF-CF4DCC50E31E}" dt="2024-04-29T20:45:03.124" v="1548" actId="47"/>
        <pc:sldMkLst>
          <pc:docMk/>
          <pc:sldMk cId="2722771511" sldId="1269"/>
        </pc:sldMkLst>
        <pc:spChg chg="del">
          <ac:chgData name="Williams, Chad" userId="1bcb7dee-f052-467d-9754-a4d21caaa79d" providerId="ADAL" clId="{C22D27D7-862C-45B8-A9BF-CF4DCC50E31E}" dt="2024-04-29T20:42:33.292" v="1470" actId="478"/>
          <ac:spMkLst>
            <pc:docMk/>
            <pc:sldMk cId="2722771511" sldId="1269"/>
            <ac:spMk id="2" creationId="{09BC1049-E0FD-9FEA-CDED-B02BDF9DD749}"/>
          </ac:spMkLst>
        </pc:spChg>
        <pc:spChg chg="add mod">
          <ac:chgData name="Williams, Chad" userId="1bcb7dee-f052-467d-9754-a4d21caaa79d" providerId="ADAL" clId="{C22D27D7-862C-45B8-A9BF-CF4DCC50E31E}" dt="2024-04-29T20:42:14.796" v="1456" actId="14100"/>
          <ac:spMkLst>
            <pc:docMk/>
            <pc:sldMk cId="2722771511" sldId="1269"/>
            <ac:spMk id="5" creationId="{07A2CA89-7A13-1BDB-9BC0-E0EFF9396A6B}"/>
          </ac:spMkLst>
        </pc:spChg>
        <pc:spChg chg="add del mod">
          <ac:chgData name="Williams, Chad" userId="1bcb7dee-f052-467d-9754-a4d21caaa79d" providerId="ADAL" clId="{C22D27D7-862C-45B8-A9BF-CF4DCC50E31E}" dt="2024-04-29T20:42:36.205" v="1471" actId="478"/>
          <ac:spMkLst>
            <pc:docMk/>
            <pc:sldMk cId="2722771511" sldId="1269"/>
            <ac:spMk id="8" creationId="{5E26A531-A8E3-647B-E80F-3758E32266F0}"/>
          </ac:spMkLst>
        </pc:spChg>
        <pc:picChg chg="mod">
          <ac:chgData name="Williams, Chad" userId="1bcb7dee-f052-467d-9754-a4d21caaa79d" providerId="ADAL" clId="{C22D27D7-862C-45B8-A9BF-CF4DCC50E31E}" dt="2024-04-29T20:42:09.185" v="1455" actId="1076"/>
          <ac:picMkLst>
            <pc:docMk/>
            <pc:sldMk cId="2722771511" sldId="1269"/>
            <ac:picMk id="3" creationId="{EE6C6814-5404-E181-B64A-E28CEBBE8885}"/>
          </ac:picMkLst>
        </pc:picChg>
        <pc:picChg chg="add mod">
          <ac:chgData name="Williams, Chad" userId="1bcb7dee-f052-467d-9754-a4d21caaa79d" providerId="ADAL" clId="{C22D27D7-862C-45B8-A9BF-CF4DCC50E31E}" dt="2024-04-29T20:41:22.068" v="1437"/>
          <ac:picMkLst>
            <pc:docMk/>
            <pc:sldMk cId="2722771511" sldId="1269"/>
            <ac:picMk id="4" creationId="{CB8D58B7-5EEC-BF4B-883D-4F4D2B9963FB}"/>
          </ac:picMkLst>
        </pc:picChg>
        <pc:picChg chg="add mod">
          <ac:chgData name="Williams, Chad" userId="1bcb7dee-f052-467d-9754-a4d21caaa79d" providerId="ADAL" clId="{C22D27D7-862C-45B8-A9BF-CF4DCC50E31E}" dt="2024-04-29T20:42:43.142" v="1474" actId="1076"/>
          <ac:picMkLst>
            <pc:docMk/>
            <pc:sldMk cId="2722771511" sldId="1269"/>
            <ac:picMk id="6" creationId="{F616A836-973E-DE57-E308-14C1AF3E849B}"/>
          </ac:picMkLst>
        </pc:picChg>
      </pc:sldChg>
      <pc:sldChg chg="addSp delSp modSp new mod replTag delTag">
        <pc:chgData name="Williams, Chad" userId="1bcb7dee-f052-467d-9754-a4d21caaa79d" providerId="ADAL" clId="{C22D27D7-862C-45B8-A9BF-CF4DCC50E31E}" dt="2024-04-29T21:20:10.889" v="2034"/>
        <pc:sldMkLst>
          <pc:docMk/>
          <pc:sldMk cId="2785498783" sldId="1270"/>
        </pc:sldMkLst>
        <pc:spChg chg="del">
          <ac:chgData name="Williams, Chad" userId="1bcb7dee-f052-467d-9754-a4d21caaa79d" providerId="ADAL" clId="{C22D27D7-862C-45B8-A9BF-CF4DCC50E31E}" dt="2024-04-29T20:43:39.043" v="1500" actId="478"/>
          <ac:spMkLst>
            <pc:docMk/>
            <pc:sldMk cId="2785498783" sldId="1270"/>
            <ac:spMk id="2" creationId="{26C992F4-82CE-0050-7909-3DC13E55BD08}"/>
          </ac:spMkLst>
        </pc:spChg>
        <pc:spChg chg="del">
          <ac:chgData name="Williams, Chad" userId="1bcb7dee-f052-467d-9754-a4d21caaa79d" providerId="ADAL" clId="{C22D27D7-862C-45B8-A9BF-CF4DCC50E31E}" dt="2024-04-29T20:43:53.785" v="1512" actId="478"/>
          <ac:spMkLst>
            <pc:docMk/>
            <pc:sldMk cId="2785498783" sldId="1270"/>
            <ac:spMk id="3" creationId="{176BA119-7C32-9B48-E74E-F071633313AB}"/>
          </ac:spMkLst>
        </pc:spChg>
        <pc:spChg chg="del">
          <ac:chgData name="Williams, Chad" userId="1bcb7dee-f052-467d-9754-a4d21caaa79d" providerId="ADAL" clId="{C22D27D7-862C-45B8-A9BF-CF4DCC50E31E}" dt="2024-04-29T20:43:44.094" v="1503" actId="478"/>
          <ac:spMkLst>
            <pc:docMk/>
            <pc:sldMk cId="2785498783" sldId="1270"/>
            <ac:spMk id="4" creationId="{A52E801C-10ED-98F7-DD25-05CFB3FBFCE3}"/>
          </ac:spMkLst>
        </pc:spChg>
        <pc:spChg chg="add mod">
          <ac:chgData name="Williams, Chad" userId="1bcb7dee-f052-467d-9754-a4d21caaa79d" providerId="ADAL" clId="{C22D27D7-862C-45B8-A9BF-CF4DCC50E31E}" dt="2024-04-29T20:44:06.858" v="1517" actId="1076"/>
          <ac:spMkLst>
            <pc:docMk/>
            <pc:sldMk cId="2785498783" sldId="1270"/>
            <ac:spMk id="6" creationId="{9B516ECC-40AF-B10E-8A22-D280E08502C2}"/>
          </ac:spMkLst>
        </pc:spChg>
        <pc:picChg chg="add mod">
          <ac:chgData name="Williams, Chad" userId="1bcb7dee-f052-467d-9754-a4d21caaa79d" providerId="ADAL" clId="{C22D27D7-862C-45B8-A9BF-CF4DCC50E31E}" dt="2024-04-29T20:43:41.799" v="1502" actId="1076"/>
          <ac:picMkLst>
            <pc:docMk/>
            <pc:sldMk cId="2785498783" sldId="1270"/>
            <ac:picMk id="5" creationId="{CAE9CA7A-30C2-39CD-A872-06C692DDF41C}"/>
          </ac:picMkLst>
        </pc:picChg>
        <pc:picChg chg="add del mod">
          <ac:chgData name="Williams, Chad" userId="1bcb7dee-f052-467d-9754-a4d21caaa79d" providerId="ADAL" clId="{C22D27D7-862C-45B8-A9BF-CF4DCC50E31E}" dt="2024-04-29T20:44:24.672" v="1529" actId="478"/>
          <ac:picMkLst>
            <pc:docMk/>
            <pc:sldMk cId="2785498783" sldId="1270"/>
            <ac:picMk id="7" creationId="{E382678C-7E9B-29F6-DA4D-546B99EA20BC}"/>
          </ac:picMkLst>
        </pc:picChg>
        <pc:picChg chg="add mod">
          <ac:chgData name="Williams, Chad" userId="1bcb7dee-f052-467d-9754-a4d21caaa79d" providerId="ADAL" clId="{C22D27D7-862C-45B8-A9BF-CF4DCC50E31E}" dt="2024-04-29T20:44:51.568" v="1545" actId="14100"/>
          <ac:picMkLst>
            <pc:docMk/>
            <pc:sldMk cId="2785498783" sldId="1270"/>
            <ac:picMk id="8" creationId="{E22383DF-606D-DFC7-FDBF-3A8467540D06}"/>
          </ac:picMkLst>
        </pc:picChg>
      </pc:sldChg>
      <pc:sldChg chg="addSp modSp new mod replTag delTag">
        <pc:chgData name="Williams, Chad" userId="1bcb7dee-f052-467d-9754-a4d21caaa79d" providerId="ADAL" clId="{C22D27D7-862C-45B8-A9BF-CF4DCC50E31E}" dt="2024-04-29T21:12:33.830" v="1881"/>
        <pc:sldMkLst>
          <pc:docMk/>
          <pc:sldMk cId="3857082936" sldId="1271"/>
        </pc:sldMkLst>
        <pc:spChg chg="mod">
          <ac:chgData name="Williams, Chad" userId="1bcb7dee-f052-467d-9754-a4d21caaa79d" providerId="ADAL" clId="{C22D27D7-862C-45B8-A9BF-CF4DCC50E31E}" dt="2024-04-29T20:47:00.243" v="1629" actId="1076"/>
          <ac:spMkLst>
            <pc:docMk/>
            <pc:sldMk cId="3857082936" sldId="1271"/>
            <ac:spMk id="2" creationId="{9817BE2B-9DD9-0F11-7CD5-5E21006185F7}"/>
          </ac:spMkLst>
        </pc:spChg>
        <pc:spChg chg="add mod">
          <ac:chgData name="Williams, Chad" userId="1bcb7dee-f052-467d-9754-a4d21caaa79d" providerId="ADAL" clId="{C22D27D7-862C-45B8-A9BF-CF4DCC50E31E}" dt="2024-04-29T20:46:56.163" v="1628" actId="1076"/>
          <ac:spMkLst>
            <pc:docMk/>
            <pc:sldMk cId="3857082936" sldId="1271"/>
            <ac:spMk id="4" creationId="{643B4D63-234E-A46A-CB21-5B482C68F5AF}"/>
          </ac:spMkLst>
        </pc:spChg>
        <pc:picChg chg="add mod">
          <ac:chgData name="Williams, Chad" userId="1bcb7dee-f052-467d-9754-a4d21caaa79d" providerId="ADAL" clId="{C22D27D7-862C-45B8-A9BF-CF4DCC50E31E}" dt="2024-04-29T20:46:22.019" v="1611" actId="1076"/>
          <ac:picMkLst>
            <pc:docMk/>
            <pc:sldMk cId="3857082936" sldId="1271"/>
            <ac:picMk id="3" creationId="{75EBF39F-3B22-43DF-6D5C-D88A8E166752}"/>
          </ac:picMkLst>
        </pc:picChg>
      </pc:sldChg>
      <pc:sldChg chg="addSp delSp modSp new mod replTag delTag">
        <pc:chgData name="Williams, Chad" userId="1bcb7dee-f052-467d-9754-a4d21caaa79d" providerId="ADAL" clId="{C22D27D7-862C-45B8-A9BF-CF4DCC50E31E}" dt="2024-04-29T21:04:07.231" v="1789"/>
        <pc:sldMkLst>
          <pc:docMk/>
          <pc:sldMk cId="1429612661" sldId="1272"/>
        </pc:sldMkLst>
        <pc:spChg chg="del">
          <ac:chgData name="Williams, Chad" userId="1bcb7dee-f052-467d-9754-a4d21caaa79d" providerId="ADAL" clId="{C22D27D7-862C-45B8-A9BF-CF4DCC50E31E}" dt="2024-04-29T20:59:55.884" v="1695" actId="478"/>
          <ac:spMkLst>
            <pc:docMk/>
            <pc:sldMk cId="1429612661" sldId="1272"/>
            <ac:spMk id="2" creationId="{7E5A15C5-6A10-EB74-A55A-01FA4A215639}"/>
          </ac:spMkLst>
        </pc:spChg>
        <pc:spChg chg="del">
          <ac:chgData name="Williams, Chad" userId="1bcb7dee-f052-467d-9754-a4d21caaa79d" providerId="ADAL" clId="{C22D27D7-862C-45B8-A9BF-CF4DCC50E31E}" dt="2024-04-29T20:59:57.780" v="1696" actId="478"/>
          <ac:spMkLst>
            <pc:docMk/>
            <pc:sldMk cId="1429612661" sldId="1272"/>
            <ac:spMk id="3" creationId="{4EA719E4-700E-D554-919D-7EADAEC76298}"/>
          </ac:spMkLst>
        </pc:spChg>
        <pc:spChg chg="del">
          <ac:chgData name="Williams, Chad" userId="1bcb7dee-f052-467d-9754-a4d21caaa79d" providerId="ADAL" clId="{C22D27D7-862C-45B8-A9BF-CF4DCC50E31E}" dt="2024-04-29T21:00:01.661" v="1697" actId="478"/>
          <ac:spMkLst>
            <pc:docMk/>
            <pc:sldMk cId="1429612661" sldId="1272"/>
            <ac:spMk id="4" creationId="{84ADB03F-744B-677D-1F98-5181A214F421}"/>
          </ac:spMkLst>
        </pc:spChg>
        <pc:spChg chg="del">
          <ac:chgData name="Williams, Chad" userId="1bcb7dee-f052-467d-9754-a4d21caaa79d" providerId="ADAL" clId="{C22D27D7-862C-45B8-A9BF-CF4DCC50E31E}" dt="2024-04-29T21:00:05.318" v="1699" actId="478"/>
          <ac:spMkLst>
            <pc:docMk/>
            <pc:sldMk cId="1429612661" sldId="1272"/>
            <ac:spMk id="5" creationId="{F7E94B37-F940-29CF-5D51-9BB086D01DA2}"/>
          </ac:spMkLst>
        </pc:spChg>
        <pc:spChg chg="del">
          <ac:chgData name="Williams, Chad" userId="1bcb7dee-f052-467d-9754-a4d21caaa79d" providerId="ADAL" clId="{C22D27D7-862C-45B8-A9BF-CF4DCC50E31E}" dt="2024-04-29T21:00:03.921" v="1698" actId="478"/>
          <ac:spMkLst>
            <pc:docMk/>
            <pc:sldMk cId="1429612661" sldId="1272"/>
            <ac:spMk id="6" creationId="{73E2BB0F-915C-C3FE-A79A-C2AB893882A2}"/>
          </ac:spMkLst>
        </pc:spChg>
        <pc:spChg chg="add mod">
          <ac:chgData name="Williams, Chad" userId="1bcb7dee-f052-467d-9754-a4d21caaa79d" providerId="ADAL" clId="{C22D27D7-862C-45B8-A9BF-CF4DCC50E31E}" dt="2024-04-29T21:00:23.687" v="1712" actId="1076"/>
          <ac:spMkLst>
            <pc:docMk/>
            <pc:sldMk cId="1429612661" sldId="1272"/>
            <ac:spMk id="9" creationId="{46399EAC-29BD-C25E-04BD-0F0F1AFCA9E4}"/>
          </ac:spMkLst>
        </pc:spChg>
        <pc:picChg chg="add mod">
          <ac:chgData name="Williams, Chad" userId="1bcb7dee-f052-467d-9754-a4d21caaa79d" providerId="ADAL" clId="{C22D27D7-862C-45B8-A9BF-CF4DCC50E31E}" dt="2024-04-29T21:00:34.509" v="1723" actId="14100"/>
          <ac:picMkLst>
            <pc:docMk/>
            <pc:sldMk cId="1429612661" sldId="1272"/>
            <ac:picMk id="10" creationId="{9DBEB577-4B61-E8B4-08DA-E6EABE6A52C9}"/>
          </ac:picMkLst>
        </pc:picChg>
        <pc:picChg chg="add mod">
          <ac:chgData name="Williams, Chad" userId="1bcb7dee-f052-467d-9754-a4d21caaa79d" providerId="ADAL" clId="{C22D27D7-862C-45B8-A9BF-CF4DCC50E31E}" dt="2024-04-29T21:00:46.813" v="1735" actId="1076"/>
          <ac:picMkLst>
            <pc:docMk/>
            <pc:sldMk cId="1429612661" sldId="1272"/>
            <ac:picMk id="11" creationId="{CC9AD7EE-7EE9-DBA3-3B03-53DCECA3AD8C}"/>
          </ac:picMkLst>
        </pc:picChg>
      </pc:sldChg>
      <pc:sldChg chg="delSp new del mod replTag delTag">
        <pc:chgData name="Williams, Chad" userId="1bcb7dee-f052-467d-9754-a4d21caaa79d" providerId="ADAL" clId="{C22D27D7-862C-45B8-A9BF-CF4DCC50E31E}" dt="2024-04-29T20:59:41.737" v="1684" actId="2696"/>
        <pc:sldMkLst>
          <pc:docMk/>
          <pc:sldMk cId="2011947983" sldId="1272"/>
        </pc:sldMkLst>
        <pc:spChg chg="del">
          <ac:chgData name="Williams, Chad" userId="1bcb7dee-f052-467d-9754-a4d21caaa79d" providerId="ADAL" clId="{C22D27D7-862C-45B8-A9BF-CF4DCC50E31E}" dt="2024-04-29T20:59:35.182" v="1681" actId="478"/>
          <ac:spMkLst>
            <pc:docMk/>
            <pc:sldMk cId="2011947983" sldId="1272"/>
            <ac:spMk id="2" creationId="{3B95C006-0725-9F1C-7EC1-7EC7FE339466}"/>
          </ac:spMkLst>
        </pc:spChg>
      </pc:sldChg>
      <pc:sldChg chg="modSp add mod ord replTag delTag modNotesTx">
        <pc:chgData name="Williams, Chad" userId="1bcb7dee-f052-467d-9754-a4d21caaa79d" providerId="ADAL" clId="{C22D27D7-862C-45B8-A9BF-CF4DCC50E31E}" dt="2024-04-29T21:12:43.430" v="1883"/>
        <pc:sldMkLst>
          <pc:docMk/>
          <pc:sldMk cId="2574588188" sldId="1273"/>
        </pc:sldMkLst>
        <pc:spChg chg="mod">
          <ac:chgData name="Williams, Chad" userId="1bcb7dee-f052-467d-9754-a4d21caaa79d" providerId="ADAL" clId="{C22D27D7-862C-45B8-A9BF-CF4DCC50E31E}" dt="2024-04-29T21:02:02.268" v="1774" actId="20577"/>
          <ac:spMkLst>
            <pc:docMk/>
            <pc:sldMk cId="2574588188" sldId="1273"/>
            <ac:spMk id="3" creationId="{909932C7-C2F2-50DF-3F08-8DF820A44886}"/>
          </ac:spMkLst>
        </pc:spChg>
      </pc:sldChg>
      <pc:sldChg chg="addSp delSp modSp new mod replTag delTag">
        <pc:chgData name="Williams, Chad" userId="1bcb7dee-f052-467d-9754-a4d21caaa79d" providerId="ADAL" clId="{C22D27D7-862C-45B8-A9BF-CF4DCC50E31E}" dt="2024-04-29T21:22:25.838" v="2042"/>
        <pc:sldMkLst>
          <pc:docMk/>
          <pc:sldMk cId="800678391" sldId="1274"/>
        </pc:sldMkLst>
        <pc:spChg chg="del">
          <ac:chgData name="Williams, Chad" userId="1bcb7dee-f052-467d-9754-a4d21caaa79d" providerId="ADAL" clId="{C22D27D7-862C-45B8-A9BF-CF4DCC50E31E}" dt="2024-04-29T21:07:09.082" v="1819" actId="478"/>
          <ac:spMkLst>
            <pc:docMk/>
            <pc:sldMk cId="800678391" sldId="1274"/>
            <ac:spMk id="2" creationId="{DBE8DAE8-BFA9-48D9-2C5C-CE6F41088EF4}"/>
          </ac:spMkLst>
        </pc:spChg>
        <pc:spChg chg="del">
          <ac:chgData name="Williams, Chad" userId="1bcb7dee-f052-467d-9754-a4d21caaa79d" providerId="ADAL" clId="{C22D27D7-862C-45B8-A9BF-CF4DCC50E31E}" dt="2024-04-29T21:07:46.939" v="1836" actId="478"/>
          <ac:spMkLst>
            <pc:docMk/>
            <pc:sldMk cId="800678391" sldId="1274"/>
            <ac:spMk id="3" creationId="{22C8D175-83A6-1590-DDA1-6AED300BBE21}"/>
          </ac:spMkLst>
        </pc:spChg>
        <pc:spChg chg="del">
          <ac:chgData name="Williams, Chad" userId="1bcb7dee-f052-467d-9754-a4d21caaa79d" providerId="ADAL" clId="{C22D27D7-862C-45B8-A9BF-CF4DCC50E31E}" dt="2024-04-29T21:07:13.578" v="1820" actId="478"/>
          <ac:spMkLst>
            <pc:docMk/>
            <pc:sldMk cId="800678391" sldId="1274"/>
            <ac:spMk id="4" creationId="{5D97BC1E-FDEA-0C57-BD98-2E4BC501F81D}"/>
          </ac:spMkLst>
        </pc:spChg>
        <pc:spChg chg="add mod">
          <ac:chgData name="Williams, Chad" userId="1bcb7dee-f052-467d-9754-a4d21caaa79d" providerId="ADAL" clId="{C22D27D7-862C-45B8-A9BF-CF4DCC50E31E}" dt="2024-04-29T21:09:17.807" v="1855" actId="1076"/>
          <ac:spMkLst>
            <pc:docMk/>
            <pc:sldMk cId="800678391" sldId="1274"/>
            <ac:spMk id="6" creationId="{CEBB62B2-5997-9BFE-276E-7847A25DCA6E}"/>
          </ac:spMkLst>
        </pc:spChg>
        <pc:spChg chg="add mod">
          <ac:chgData name="Williams, Chad" userId="1bcb7dee-f052-467d-9754-a4d21caaa79d" providerId="ADAL" clId="{C22D27D7-862C-45B8-A9BF-CF4DCC50E31E}" dt="2024-04-29T21:09:07.776" v="1854" actId="13926"/>
          <ac:spMkLst>
            <pc:docMk/>
            <pc:sldMk cId="800678391" sldId="1274"/>
            <ac:spMk id="8" creationId="{C01696F9-3B55-7E35-66B7-2A8A5DED39AF}"/>
          </ac:spMkLst>
        </pc:spChg>
        <pc:picChg chg="add mod">
          <ac:chgData name="Williams, Chad" userId="1bcb7dee-f052-467d-9754-a4d21caaa79d" providerId="ADAL" clId="{C22D27D7-862C-45B8-A9BF-CF4DCC50E31E}" dt="2024-04-29T21:07:16.129" v="1821" actId="1076"/>
          <ac:picMkLst>
            <pc:docMk/>
            <pc:sldMk cId="800678391" sldId="1274"/>
            <ac:picMk id="5" creationId="{8D07B3CC-5C87-C11E-2CC2-C9B92640994C}"/>
          </ac:picMkLst>
        </pc:picChg>
      </pc:sldChg>
      <pc:sldChg chg="modSp add mod replTag delTag">
        <pc:chgData name="Williams, Chad" userId="1bcb7dee-f052-467d-9754-a4d21caaa79d" providerId="ADAL" clId="{C22D27D7-862C-45B8-A9BF-CF4DCC50E31E}" dt="2024-04-29T21:16:54.218" v="1938" actId="113"/>
        <pc:sldMkLst>
          <pc:docMk/>
          <pc:sldMk cId="3708880073" sldId="1275"/>
        </pc:sldMkLst>
        <pc:spChg chg="mod">
          <ac:chgData name="Williams, Chad" userId="1bcb7dee-f052-467d-9754-a4d21caaa79d" providerId="ADAL" clId="{C22D27D7-862C-45B8-A9BF-CF4DCC50E31E}" dt="2024-04-29T21:16:54.218" v="1938" actId="113"/>
          <ac:spMkLst>
            <pc:docMk/>
            <pc:sldMk cId="3708880073" sldId="1275"/>
            <ac:spMk id="6" creationId="{C748CB48-EFC7-BD7B-FB13-94D59D8E7E75}"/>
          </ac:spMkLst>
        </pc:spChg>
      </pc:sldChg>
      <pc:sldChg chg="modSp add mod replTag delTag">
        <pc:chgData name="Williams, Chad" userId="1bcb7dee-f052-467d-9754-a4d21caaa79d" providerId="ADAL" clId="{C22D27D7-862C-45B8-A9BF-CF4DCC50E31E}" dt="2024-04-29T21:22:49.040" v="2063"/>
        <pc:sldMkLst>
          <pc:docMk/>
          <pc:sldMk cId="3558972539" sldId="1276"/>
        </pc:sldMkLst>
        <pc:spChg chg="mod">
          <ac:chgData name="Williams, Chad" userId="1bcb7dee-f052-467d-9754-a4d21caaa79d" providerId="ADAL" clId="{C22D27D7-862C-45B8-A9BF-CF4DCC50E31E}" dt="2024-04-29T21:22:45.906" v="2061" actId="1076"/>
          <ac:spMkLst>
            <pc:docMk/>
            <pc:sldMk cId="3558972539" sldId="1276"/>
            <ac:spMk id="6" creationId="{CEBB62B2-5997-9BFE-276E-7847A25DCA6E}"/>
          </ac:spMkLst>
        </pc:spChg>
      </pc:sldChg>
      <pc:sldMasterChg chg="del delSldLayout">
        <pc:chgData name="Williams, Chad" userId="1bcb7dee-f052-467d-9754-a4d21caaa79d" providerId="ADAL" clId="{C22D27D7-862C-45B8-A9BF-CF4DCC50E31E}" dt="2024-04-01T16:12:13.313" v="24" actId="47"/>
        <pc:sldMasterMkLst>
          <pc:docMk/>
          <pc:sldMasterMk cId="981069678" sldId="2147483666"/>
        </pc:sldMasterMkLst>
        <pc:sldLayoutChg chg="del">
          <pc:chgData name="Williams, Chad" userId="1bcb7dee-f052-467d-9754-a4d21caaa79d" providerId="ADAL" clId="{C22D27D7-862C-45B8-A9BF-CF4DCC50E31E}" dt="2024-04-01T16:12:13.313" v="24" actId="47"/>
          <pc:sldLayoutMkLst>
            <pc:docMk/>
            <pc:sldMasterMk cId="981069678" sldId="2147483666"/>
            <pc:sldLayoutMk cId="559900649" sldId="2147483676"/>
          </pc:sldLayoutMkLst>
        </pc:sldLayoutChg>
      </pc:sldMasterChg>
      <pc:sldMasterChg chg="del delSldLayout">
        <pc:chgData name="Williams, Chad" userId="1bcb7dee-f052-467d-9754-a4d21caaa79d" providerId="ADAL" clId="{C22D27D7-862C-45B8-A9BF-CF4DCC50E31E}" dt="2024-04-29T20:11:59.990" v="1070" actId="2696"/>
        <pc:sldMasterMkLst>
          <pc:docMk/>
          <pc:sldMasterMk cId="3775071122" sldId="2147483673"/>
        </pc:sldMasterMkLst>
        <pc:sldLayoutChg chg="del">
          <pc:chgData name="Williams, Chad" userId="1bcb7dee-f052-467d-9754-a4d21caaa79d" providerId="ADAL" clId="{C22D27D7-862C-45B8-A9BF-CF4DCC50E31E}" dt="2024-04-29T20:11:59.990" v="1070" actId="2696"/>
          <pc:sldLayoutMkLst>
            <pc:docMk/>
            <pc:sldMasterMk cId="3775071122" sldId="2147483673"/>
            <pc:sldLayoutMk cId="633946773" sldId="2147483667"/>
          </pc:sldLayoutMkLst>
        </pc:sldLayoutChg>
        <pc:sldLayoutChg chg="del">
          <pc:chgData name="Williams, Chad" userId="1bcb7dee-f052-467d-9754-a4d21caaa79d" providerId="ADAL" clId="{C22D27D7-862C-45B8-A9BF-CF4DCC50E31E}" dt="2024-04-29T15:32:21.247" v="541" actId="2696"/>
          <pc:sldLayoutMkLst>
            <pc:docMk/>
            <pc:sldMasterMk cId="3775071122" sldId="2147483673"/>
            <pc:sldLayoutMk cId="2414507367" sldId="2147483669"/>
          </pc:sldLayoutMkLst>
        </pc:sldLayoutChg>
        <pc:sldLayoutChg chg="del">
          <pc:chgData name="Williams, Chad" userId="1bcb7dee-f052-467d-9754-a4d21caaa79d" providerId="ADAL" clId="{C22D27D7-862C-45B8-A9BF-CF4DCC50E31E}" dt="2024-04-01T16:19:33.963" v="197" actId="47"/>
          <pc:sldLayoutMkLst>
            <pc:docMk/>
            <pc:sldMasterMk cId="3775071122" sldId="2147483673"/>
            <pc:sldLayoutMk cId="1959103600" sldId="2147483670"/>
          </pc:sldLayoutMkLst>
        </pc:sldLayoutChg>
        <pc:sldLayoutChg chg="del">
          <pc:chgData name="Williams, Chad" userId="1bcb7dee-f052-467d-9754-a4d21caaa79d" providerId="ADAL" clId="{C22D27D7-862C-45B8-A9BF-CF4DCC50E31E}" dt="2024-04-29T20:11:59.990" v="1070" actId="2696"/>
          <pc:sldLayoutMkLst>
            <pc:docMk/>
            <pc:sldMasterMk cId="3775071122" sldId="2147483673"/>
            <pc:sldLayoutMk cId="788737671" sldId="2147483672"/>
          </pc:sldLayoutMkLst>
        </pc:sldLayoutChg>
      </pc:sldMasterChg>
      <pc:sldMasterChg chg="modSldLayout">
        <pc:chgData name="Williams, Chad" userId="1bcb7dee-f052-467d-9754-a4d21caaa79d" providerId="ADAL" clId="{C22D27D7-862C-45B8-A9BF-CF4DCC50E31E}" dt="2024-04-15T20:30:50.431" v="212"/>
        <pc:sldMasterMkLst>
          <pc:docMk/>
          <pc:sldMasterMk cId="3914818217" sldId="2147483674"/>
        </pc:sldMasterMkLst>
        <pc:sldLayoutChg chg="addSp">
          <pc:chgData name="Williams, Chad" userId="1bcb7dee-f052-467d-9754-a4d21caaa79d" providerId="ADAL" clId="{C22D27D7-862C-45B8-A9BF-CF4DCC50E31E}" dt="2024-04-15T20:30:50.431" v="212"/>
          <pc:sldLayoutMkLst>
            <pc:docMk/>
            <pc:sldMasterMk cId="3914818217" sldId="2147483674"/>
            <pc:sldLayoutMk cId="1897856376" sldId="2147483675"/>
          </pc:sldLayoutMkLst>
          <pc:picChg chg="add">
            <ac:chgData name="Williams, Chad" userId="1bcb7dee-f052-467d-9754-a4d21caaa79d" providerId="ADAL" clId="{C22D27D7-862C-45B8-A9BF-CF4DCC50E31E}" dt="2024-04-15T20:30:50.431" v="212"/>
            <ac:picMkLst>
              <pc:docMk/>
              <pc:sldMasterMk cId="3914818217" sldId="2147483674"/>
              <pc:sldLayoutMk cId="1897856376" sldId="2147483675"/>
              <ac:picMk id="7" creationId="{E58C1FB2-91E0-2EEE-F674-85BF49CACE06}"/>
            </ac:picMkLst>
          </pc:picChg>
        </pc:sldLayoutChg>
        <pc:sldLayoutChg chg="addSp">
          <pc:chgData name="Williams, Chad" userId="1bcb7dee-f052-467d-9754-a4d21caaa79d" providerId="ADAL" clId="{C22D27D7-862C-45B8-A9BF-CF4DCC50E31E}" dt="2024-04-15T20:30:50.431" v="212"/>
          <pc:sldLayoutMkLst>
            <pc:docMk/>
            <pc:sldMasterMk cId="3914818217" sldId="2147483674"/>
            <pc:sldLayoutMk cId="2019410326" sldId="2147483676"/>
          </pc:sldLayoutMkLst>
          <pc:spChg chg="add">
            <ac:chgData name="Williams, Chad" userId="1bcb7dee-f052-467d-9754-a4d21caaa79d" providerId="ADAL" clId="{C22D27D7-862C-45B8-A9BF-CF4DCC50E31E}" dt="2024-04-15T20:30:50.431" v="212"/>
            <ac:spMkLst>
              <pc:docMk/>
              <pc:sldMasterMk cId="3914818217" sldId="2147483674"/>
              <pc:sldLayoutMk cId="2019410326" sldId="2147483676"/>
              <ac:spMk id="9" creationId="{231870D5-AD5D-B045-695C-A019BFD2E029}"/>
            </ac:spMkLst>
          </pc:spChg>
          <pc:picChg chg="add">
            <ac:chgData name="Williams, Chad" userId="1bcb7dee-f052-467d-9754-a4d21caaa79d" providerId="ADAL" clId="{C22D27D7-862C-45B8-A9BF-CF4DCC50E31E}" dt="2024-04-15T20:30:50.431" v="212"/>
            <ac:picMkLst>
              <pc:docMk/>
              <pc:sldMasterMk cId="3914818217" sldId="2147483674"/>
              <pc:sldLayoutMk cId="2019410326" sldId="2147483676"/>
              <ac:picMk id="7" creationId="{F420B31F-C71E-ACD4-6EA7-6CE07C680660}"/>
            </ac:picMkLst>
          </pc:picChg>
          <pc:cxnChg chg="add">
            <ac:chgData name="Williams, Chad" userId="1bcb7dee-f052-467d-9754-a4d21caaa79d" providerId="ADAL" clId="{C22D27D7-862C-45B8-A9BF-CF4DCC50E31E}" dt="2024-04-15T20:30:50.431" v="212"/>
            <ac:cxnSpMkLst>
              <pc:docMk/>
              <pc:sldMasterMk cId="3914818217" sldId="2147483674"/>
              <pc:sldLayoutMk cId="2019410326" sldId="2147483676"/>
              <ac:cxnSpMk id="8" creationId="{6921ACC0-3A9E-6B7A-25A2-B8D5FC55B7B6}"/>
            </ac:cxnSpMkLst>
          </pc:cxnChg>
        </pc:sldLayoutChg>
        <pc:sldLayoutChg chg="addSp">
          <pc:chgData name="Williams, Chad" userId="1bcb7dee-f052-467d-9754-a4d21caaa79d" providerId="ADAL" clId="{C22D27D7-862C-45B8-A9BF-CF4DCC50E31E}" dt="2024-04-15T20:30:50.431" v="212"/>
          <pc:sldLayoutMkLst>
            <pc:docMk/>
            <pc:sldMasterMk cId="3914818217" sldId="2147483674"/>
            <pc:sldLayoutMk cId="4158908390" sldId="2147483677"/>
          </pc:sldLayoutMkLst>
          <pc:picChg chg="add">
            <ac:chgData name="Williams, Chad" userId="1bcb7dee-f052-467d-9754-a4d21caaa79d" providerId="ADAL" clId="{C22D27D7-862C-45B8-A9BF-CF4DCC50E31E}" dt="2024-04-15T20:30:50.431" v="212"/>
            <ac:picMkLst>
              <pc:docMk/>
              <pc:sldMasterMk cId="3914818217" sldId="2147483674"/>
              <pc:sldLayoutMk cId="4158908390" sldId="2147483677"/>
              <ac:picMk id="7" creationId="{79D70FA2-5DDA-E31F-3256-0AC8ABE79F11}"/>
            </ac:picMkLst>
          </pc:picChg>
        </pc:sldLayoutChg>
        <pc:sldLayoutChg chg="addSp">
          <pc:chgData name="Williams, Chad" userId="1bcb7dee-f052-467d-9754-a4d21caaa79d" providerId="ADAL" clId="{C22D27D7-862C-45B8-A9BF-CF4DCC50E31E}" dt="2024-04-15T20:30:50.431" v="212"/>
          <pc:sldLayoutMkLst>
            <pc:docMk/>
            <pc:sldMasterMk cId="3914818217" sldId="2147483674"/>
            <pc:sldLayoutMk cId="2540122375" sldId="2147483681"/>
          </pc:sldLayoutMkLst>
          <pc:picChg chg="add">
            <ac:chgData name="Williams, Chad" userId="1bcb7dee-f052-467d-9754-a4d21caaa79d" providerId="ADAL" clId="{C22D27D7-862C-45B8-A9BF-CF4DCC50E31E}" dt="2024-04-15T20:30:50.431" v="212"/>
            <ac:picMkLst>
              <pc:docMk/>
              <pc:sldMasterMk cId="3914818217" sldId="2147483674"/>
              <pc:sldLayoutMk cId="2540122375" sldId="2147483681"/>
              <ac:picMk id="5" creationId="{CDDAF305-D640-0BFE-09CD-B43C82E8D795}"/>
            </ac:picMkLst>
          </pc:picChg>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010E4A-541B-4D13-92D1-61D98B111E5D}" type="doc">
      <dgm:prSet loTypeId="urn:microsoft.com/office/officeart/2005/8/layout/arrow2" loCatId="process" qsTypeId="urn:microsoft.com/office/officeart/2005/8/quickstyle/simple1" qsCatId="simple" csTypeId="urn:microsoft.com/office/officeart/2005/8/colors/colorful5" csCatId="colorful" phldr="1"/>
      <dgm:spPr/>
    </dgm:pt>
    <dgm:pt modelId="{01B875A5-BFD7-40A3-84A9-79F55BD2BC21}">
      <dgm:prSet phldrT="[Text]"/>
      <dgm:spPr/>
      <dgm:t>
        <a:bodyPr/>
        <a:lstStyle/>
        <a:p>
          <a:r>
            <a:rPr lang="en-US" b="1">
              <a:latin typeface="+mj-lt"/>
            </a:rPr>
            <a:t>Solidarity Actions</a:t>
          </a:r>
        </a:p>
      </dgm:t>
    </dgm:pt>
    <dgm:pt modelId="{8AB997AE-A248-482C-AA47-B372EE30C286}" type="parTrans" cxnId="{F7745CE5-C289-4265-BEE7-2C7B3724BD2A}">
      <dgm:prSet/>
      <dgm:spPr/>
      <dgm:t>
        <a:bodyPr/>
        <a:lstStyle/>
        <a:p>
          <a:endParaRPr lang="en-US">
            <a:latin typeface="+mj-lt"/>
          </a:endParaRPr>
        </a:p>
      </dgm:t>
    </dgm:pt>
    <dgm:pt modelId="{936C56B2-8AAC-42F7-9A99-52F4B354E83C}" type="sibTrans" cxnId="{F7745CE5-C289-4265-BEE7-2C7B3724BD2A}">
      <dgm:prSet/>
      <dgm:spPr/>
      <dgm:t>
        <a:bodyPr/>
        <a:lstStyle/>
        <a:p>
          <a:endParaRPr lang="en-US">
            <a:latin typeface="+mj-lt"/>
          </a:endParaRPr>
        </a:p>
      </dgm:t>
    </dgm:pt>
    <dgm:pt modelId="{A1EBEF4E-A14F-4FE0-B3D3-8102149C02CE}">
      <dgm:prSet phldrT="[Text]"/>
      <dgm:spPr/>
      <dgm:t>
        <a:bodyPr/>
        <a:lstStyle/>
        <a:p>
          <a:r>
            <a:rPr lang="en-US" b="1">
              <a:latin typeface="+mj-lt"/>
            </a:rPr>
            <a:t>Escalation Actions</a:t>
          </a:r>
        </a:p>
      </dgm:t>
    </dgm:pt>
    <dgm:pt modelId="{BC1107E5-5C70-4844-BCA0-9625B618848B}" type="parTrans" cxnId="{D681608D-F72A-45A0-97DC-11E774BF23FC}">
      <dgm:prSet/>
      <dgm:spPr/>
      <dgm:t>
        <a:bodyPr/>
        <a:lstStyle/>
        <a:p>
          <a:endParaRPr lang="en-US">
            <a:latin typeface="+mj-lt"/>
          </a:endParaRPr>
        </a:p>
      </dgm:t>
    </dgm:pt>
    <dgm:pt modelId="{51DF9D77-C6D7-4C1D-906D-A3EA445C8A8A}" type="sibTrans" cxnId="{D681608D-F72A-45A0-97DC-11E774BF23FC}">
      <dgm:prSet/>
      <dgm:spPr/>
      <dgm:t>
        <a:bodyPr/>
        <a:lstStyle/>
        <a:p>
          <a:endParaRPr lang="en-US">
            <a:latin typeface="+mj-lt"/>
          </a:endParaRPr>
        </a:p>
      </dgm:t>
    </dgm:pt>
    <dgm:pt modelId="{6FB20A6C-DD1D-4A71-8F19-97F9FEAE6E94}">
      <dgm:prSet phldrT="[Text]"/>
      <dgm:spPr/>
      <dgm:t>
        <a:bodyPr/>
        <a:lstStyle/>
        <a:p>
          <a:r>
            <a:rPr lang="en-US">
              <a:latin typeface="+mj-lt"/>
            </a:rPr>
            <a:t>Concerted actions which demonstrate unity, but do so in a manner that increases pressure on the employer</a:t>
          </a:r>
        </a:p>
      </dgm:t>
    </dgm:pt>
    <dgm:pt modelId="{71331320-6EB4-4EE8-ABA6-576FC728B5DF}" type="parTrans" cxnId="{A7AD498E-339E-4096-920F-FA8FFABAEFC7}">
      <dgm:prSet/>
      <dgm:spPr/>
      <dgm:t>
        <a:bodyPr/>
        <a:lstStyle/>
        <a:p>
          <a:endParaRPr lang="en-US">
            <a:latin typeface="+mj-lt"/>
          </a:endParaRPr>
        </a:p>
      </dgm:t>
    </dgm:pt>
    <dgm:pt modelId="{F0D02088-39C6-47B8-AE94-8621FDE15B3B}" type="sibTrans" cxnId="{A7AD498E-339E-4096-920F-FA8FFABAEFC7}">
      <dgm:prSet/>
      <dgm:spPr/>
      <dgm:t>
        <a:bodyPr/>
        <a:lstStyle/>
        <a:p>
          <a:endParaRPr lang="en-US">
            <a:latin typeface="+mj-lt"/>
          </a:endParaRPr>
        </a:p>
      </dgm:t>
    </dgm:pt>
    <dgm:pt modelId="{D0BC0BC3-BC8E-4E10-8DCB-7749544994F3}">
      <dgm:prSet phldrT="[Text]"/>
      <dgm:spPr/>
      <dgm:t>
        <a:bodyPr/>
        <a:lstStyle/>
        <a:p>
          <a:r>
            <a:rPr lang="en-US">
              <a:latin typeface="+mj-lt"/>
            </a:rPr>
            <a:t>Visible &amp; concerted actions designed to show you all stand together</a:t>
          </a:r>
        </a:p>
      </dgm:t>
    </dgm:pt>
    <dgm:pt modelId="{B99158F4-8919-4368-9DC6-6186E6C07B40}" type="sibTrans" cxnId="{DC42F9CD-FB78-43CB-A1C1-E39E0D0805D0}">
      <dgm:prSet/>
      <dgm:spPr/>
      <dgm:t>
        <a:bodyPr/>
        <a:lstStyle/>
        <a:p>
          <a:endParaRPr lang="en-US">
            <a:latin typeface="+mj-lt"/>
          </a:endParaRPr>
        </a:p>
      </dgm:t>
    </dgm:pt>
    <dgm:pt modelId="{5298C3A2-C0D7-4692-A68D-715B2A4F1188}" type="parTrans" cxnId="{DC42F9CD-FB78-43CB-A1C1-E39E0D0805D0}">
      <dgm:prSet/>
      <dgm:spPr/>
      <dgm:t>
        <a:bodyPr/>
        <a:lstStyle/>
        <a:p>
          <a:endParaRPr lang="en-US">
            <a:latin typeface="+mj-lt"/>
          </a:endParaRPr>
        </a:p>
      </dgm:t>
    </dgm:pt>
    <dgm:pt modelId="{A2D29F35-4A8A-4C0E-B150-4B8C5A7A28E8}" type="pres">
      <dgm:prSet presAssocID="{D1010E4A-541B-4D13-92D1-61D98B111E5D}" presName="arrowDiagram" presStyleCnt="0">
        <dgm:presLayoutVars>
          <dgm:chMax val="5"/>
          <dgm:dir/>
          <dgm:resizeHandles val="exact"/>
        </dgm:presLayoutVars>
      </dgm:prSet>
      <dgm:spPr/>
    </dgm:pt>
    <dgm:pt modelId="{FC7FF4BB-69F4-465C-B06B-1B4FB7597618}" type="pres">
      <dgm:prSet presAssocID="{D1010E4A-541B-4D13-92D1-61D98B111E5D}" presName="arrow" presStyleLbl="bgShp" presStyleIdx="0" presStyleCnt="1" custScaleX="118083"/>
      <dgm:spPr/>
    </dgm:pt>
    <dgm:pt modelId="{623D18DC-E5B2-4C44-8D65-34D376C6D6D6}" type="pres">
      <dgm:prSet presAssocID="{D1010E4A-541B-4D13-92D1-61D98B111E5D}" presName="arrowDiagram2" presStyleCnt="0"/>
      <dgm:spPr/>
    </dgm:pt>
    <dgm:pt modelId="{21FD3214-8845-4B08-9BAB-C2088047CE0C}" type="pres">
      <dgm:prSet presAssocID="{01B875A5-BFD7-40A3-84A9-79F55BD2BC21}" presName="bullet2a" presStyleLbl="node1" presStyleIdx="0" presStyleCnt="2"/>
      <dgm:spPr/>
    </dgm:pt>
    <dgm:pt modelId="{CC76EC04-0486-411E-951E-88A199E1AB92}" type="pres">
      <dgm:prSet presAssocID="{01B875A5-BFD7-40A3-84A9-79F55BD2BC21}" presName="textBox2a" presStyleLbl="revTx" presStyleIdx="0" presStyleCnt="2">
        <dgm:presLayoutVars>
          <dgm:bulletEnabled val="1"/>
        </dgm:presLayoutVars>
      </dgm:prSet>
      <dgm:spPr/>
    </dgm:pt>
    <dgm:pt modelId="{58782421-8441-4A95-8951-1983D73A1B18}" type="pres">
      <dgm:prSet presAssocID="{A1EBEF4E-A14F-4FE0-B3D3-8102149C02CE}" presName="bullet2b" presStyleLbl="node1" presStyleIdx="1" presStyleCnt="2"/>
      <dgm:spPr/>
    </dgm:pt>
    <dgm:pt modelId="{F5644760-103E-4FD2-962D-F921868592A5}" type="pres">
      <dgm:prSet presAssocID="{A1EBEF4E-A14F-4FE0-B3D3-8102149C02CE}" presName="textBox2b" presStyleLbl="revTx" presStyleIdx="1" presStyleCnt="2">
        <dgm:presLayoutVars>
          <dgm:bulletEnabled val="1"/>
        </dgm:presLayoutVars>
      </dgm:prSet>
      <dgm:spPr/>
    </dgm:pt>
  </dgm:ptLst>
  <dgm:cxnLst>
    <dgm:cxn modelId="{838B8E12-51DB-407C-B4AA-C524866B22C0}" type="presOf" srcId="{A1EBEF4E-A14F-4FE0-B3D3-8102149C02CE}" destId="{F5644760-103E-4FD2-962D-F921868592A5}" srcOrd="0" destOrd="0" presId="urn:microsoft.com/office/officeart/2005/8/layout/arrow2"/>
    <dgm:cxn modelId="{8F14AF49-CE9C-464F-9EF8-ECDDEEE04693}" type="presOf" srcId="{D1010E4A-541B-4D13-92D1-61D98B111E5D}" destId="{A2D29F35-4A8A-4C0E-B150-4B8C5A7A28E8}" srcOrd="0" destOrd="0" presId="urn:microsoft.com/office/officeart/2005/8/layout/arrow2"/>
    <dgm:cxn modelId="{8C027F55-60D5-4846-B670-5669603A6397}" type="presOf" srcId="{6FB20A6C-DD1D-4A71-8F19-97F9FEAE6E94}" destId="{F5644760-103E-4FD2-962D-F921868592A5}" srcOrd="0" destOrd="1" presId="urn:microsoft.com/office/officeart/2005/8/layout/arrow2"/>
    <dgm:cxn modelId="{D681608D-F72A-45A0-97DC-11E774BF23FC}" srcId="{D1010E4A-541B-4D13-92D1-61D98B111E5D}" destId="{A1EBEF4E-A14F-4FE0-B3D3-8102149C02CE}" srcOrd="1" destOrd="0" parTransId="{BC1107E5-5C70-4844-BCA0-9625B618848B}" sibTransId="{51DF9D77-C6D7-4C1D-906D-A3EA445C8A8A}"/>
    <dgm:cxn modelId="{A7AD498E-339E-4096-920F-FA8FFABAEFC7}" srcId="{A1EBEF4E-A14F-4FE0-B3D3-8102149C02CE}" destId="{6FB20A6C-DD1D-4A71-8F19-97F9FEAE6E94}" srcOrd="0" destOrd="0" parTransId="{71331320-6EB4-4EE8-ABA6-576FC728B5DF}" sibTransId="{F0D02088-39C6-47B8-AE94-8621FDE15B3B}"/>
    <dgm:cxn modelId="{9E893FBF-7EC2-43AE-9789-D0E44AF0AE15}" type="presOf" srcId="{D0BC0BC3-BC8E-4E10-8DCB-7749544994F3}" destId="{CC76EC04-0486-411E-951E-88A199E1AB92}" srcOrd="0" destOrd="1" presId="urn:microsoft.com/office/officeart/2005/8/layout/arrow2"/>
    <dgm:cxn modelId="{DC42F9CD-FB78-43CB-A1C1-E39E0D0805D0}" srcId="{01B875A5-BFD7-40A3-84A9-79F55BD2BC21}" destId="{D0BC0BC3-BC8E-4E10-8DCB-7749544994F3}" srcOrd="0" destOrd="0" parTransId="{5298C3A2-C0D7-4692-A68D-715B2A4F1188}" sibTransId="{B99158F4-8919-4368-9DC6-6186E6C07B40}"/>
    <dgm:cxn modelId="{F7745CE5-C289-4265-BEE7-2C7B3724BD2A}" srcId="{D1010E4A-541B-4D13-92D1-61D98B111E5D}" destId="{01B875A5-BFD7-40A3-84A9-79F55BD2BC21}" srcOrd="0" destOrd="0" parTransId="{8AB997AE-A248-482C-AA47-B372EE30C286}" sibTransId="{936C56B2-8AAC-42F7-9A99-52F4B354E83C}"/>
    <dgm:cxn modelId="{016640F1-9E77-4B17-A620-05A3D18C557E}" type="presOf" srcId="{01B875A5-BFD7-40A3-84A9-79F55BD2BC21}" destId="{CC76EC04-0486-411E-951E-88A199E1AB92}" srcOrd="0" destOrd="0" presId="urn:microsoft.com/office/officeart/2005/8/layout/arrow2"/>
    <dgm:cxn modelId="{F02807F4-7439-47BD-B613-BDB2C99BFF48}" type="presParOf" srcId="{A2D29F35-4A8A-4C0E-B150-4B8C5A7A28E8}" destId="{FC7FF4BB-69F4-465C-B06B-1B4FB7597618}" srcOrd="0" destOrd="0" presId="urn:microsoft.com/office/officeart/2005/8/layout/arrow2"/>
    <dgm:cxn modelId="{358658ED-6B47-41BE-B6F6-B742EAB0263E}" type="presParOf" srcId="{A2D29F35-4A8A-4C0E-B150-4B8C5A7A28E8}" destId="{623D18DC-E5B2-4C44-8D65-34D376C6D6D6}" srcOrd="1" destOrd="0" presId="urn:microsoft.com/office/officeart/2005/8/layout/arrow2"/>
    <dgm:cxn modelId="{90F893A9-D475-4B10-B36E-722E2E1036D3}" type="presParOf" srcId="{623D18DC-E5B2-4C44-8D65-34D376C6D6D6}" destId="{21FD3214-8845-4B08-9BAB-C2088047CE0C}" srcOrd="0" destOrd="0" presId="urn:microsoft.com/office/officeart/2005/8/layout/arrow2"/>
    <dgm:cxn modelId="{95012495-5735-4A8C-AC48-25FF5E088411}" type="presParOf" srcId="{623D18DC-E5B2-4C44-8D65-34D376C6D6D6}" destId="{CC76EC04-0486-411E-951E-88A199E1AB92}" srcOrd="1" destOrd="0" presId="urn:microsoft.com/office/officeart/2005/8/layout/arrow2"/>
    <dgm:cxn modelId="{129D7069-E543-4101-AE4D-7DD5C0342C53}" type="presParOf" srcId="{623D18DC-E5B2-4C44-8D65-34D376C6D6D6}" destId="{58782421-8441-4A95-8951-1983D73A1B18}" srcOrd="2" destOrd="0" presId="urn:microsoft.com/office/officeart/2005/8/layout/arrow2"/>
    <dgm:cxn modelId="{341ADB4A-9279-40EF-9619-7DB06B135EFB}" type="presParOf" srcId="{623D18DC-E5B2-4C44-8D65-34D376C6D6D6}" destId="{F5644760-103E-4FD2-962D-F921868592A5}" srcOrd="3"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7FF4BB-69F4-465C-B06B-1B4FB7597618}">
      <dsp:nvSpPr>
        <dsp:cNvPr id="0" name=""/>
        <dsp:cNvSpPr/>
      </dsp:nvSpPr>
      <dsp:spPr>
        <a:xfrm>
          <a:off x="913135" y="0"/>
          <a:ext cx="9074206" cy="4802875"/>
        </a:xfrm>
        <a:prstGeom prst="swooshArrow">
          <a:avLst>
            <a:gd name="adj1" fmla="val 25000"/>
            <a:gd name="adj2" fmla="val 25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FD3214-8845-4B08-9BAB-C2088047CE0C}">
      <dsp:nvSpPr>
        <dsp:cNvPr id="0" name=""/>
        <dsp:cNvSpPr/>
      </dsp:nvSpPr>
      <dsp:spPr>
        <a:xfrm>
          <a:off x="3394608" y="2617566"/>
          <a:ext cx="268961" cy="268961"/>
        </a:xfrm>
        <a:prstGeom prst="ellipse">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C76EC04-0486-411E-951E-88A199E1AB92}">
      <dsp:nvSpPr>
        <dsp:cNvPr id="0" name=""/>
        <dsp:cNvSpPr/>
      </dsp:nvSpPr>
      <dsp:spPr>
        <a:xfrm>
          <a:off x="3529088" y="2752047"/>
          <a:ext cx="2497495" cy="20508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517" tIns="0" rIns="0" bIns="0" numCol="1" spcCol="1270" anchor="t" anchorCtr="0">
          <a:noAutofit/>
        </a:bodyPr>
        <a:lstStyle/>
        <a:p>
          <a:pPr marL="0" lvl="0" indent="0" algn="l" defTabSz="1200150">
            <a:lnSpc>
              <a:spcPct val="90000"/>
            </a:lnSpc>
            <a:spcBef>
              <a:spcPct val="0"/>
            </a:spcBef>
            <a:spcAft>
              <a:spcPct val="35000"/>
            </a:spcAft>
            <a:buNone/>
          </a:pPr>
          <a:r>
            <a:rPr lang="en-US" sz="2700" b="1" kern="1200">
              <a:latin typeface="+mj-lt"/>
            </a:rPr>
            <a:t>Solidarity Actions</a:t>
          </a:r>
        </a:p>
        <a:p>
          <a:pPr marL="228600" lvl="1" indent="-228600" algn="l" defTabSz="933450">
            <a:lnSpc>
              <a:spcPct val="90000"/>
            </a:lnSpc>
            <a:spcBef>
              <a:spcPct val="0"/>
            </a:spcBef>
            <a:spcAft>
              <a:spcPct val="15000"/>
            </a:spcAft>
            <a:buChar char="•"/>
          </a:pPr>
          <a:r>
            <a:rPr lang="en-US" sz="2100" kern="1200">
              <a:latin typeface="+mj-lt"/>
            </a:rPr>
            <a:t>Visible &amp; concerted actions designed to show you all stand together</a:t>
          </a:r>
        </a:p>
      </dsp:txBody>
      <dsp:txXfrm>
        <a:off x="3529088" y="2752047"/>
        <a:ext cx="2497495" cy="2050827"/>
      </dsp:txXfrm>
    </dsp:sp>
    <dsp:sp modelId="{58782421-8441-4A95-8951-1983D73A1B18}">
      <dsp:nvSpPr>
        <dsp:cNvPr id="0" name=""/>
        <dsp:cNvSpPr/>
      </dsp:nvSpPr>
      <dsp:spPr>
        <a:xfrm>
          <a:off x="5872891" y="1392833"/>
          <a:ext cx="461076" cy="461076"/>
        </a:xfrm>
        <a:prstGeom prst="ellipse">
          <a:avLst/>
        </a:prstGeom>
        <a:solidFill>
          <a:schemeClr val="accent5">
            <a:hueOff val="-1684631"/>
            <a:satOff val="-7944"/>
            <a:lumOff val="196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5644760-103E-4FD2-962D-F921868592A5}">
      <dsp:nvSpPr>
        <dsp:cNvPr id="0" name=""/>
        <dsp:cNvSpPr/>
      </dsp:nvSpPr>
      <dsp:spPr>
        <a:xfrm>
          <a:off x="6103429" y="1623371"/>
          <a:ext cx="2497495" cy="31795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4315" tIns="0" rIns="0" bIns="0" numCol="1" spcCol="1270" anchor="t" anchorCtr="0">
          <a:noAutofit/>
        </a:bodyPr>
        <a:lstStyle/>
        <a:p>
          <a:pPr marL="0" lvl="0" indent="0" algn="l" defTabSz="1200150">
            <a:lnSpc>
              <a:spcPct val="90000"/>
            </a:lnSpc>
            <a:spcBef>
              <a:spcPct val="0"/>
            </a:spcBef>
            <a:spcAft>
              <a:spcPct val="35000"/>
            </a:spcAft>
            <a:buNone/>
          </a:pPr>
          <a:r>
            <a:rPr lang="en-US" sz="2700" b="1" kern="1200">
              <a:latin typeface="+mj-lt"/>
            </a:rPr>
            <a:t>Escalation Actions</a:t>
          </a:r>
        </a:p>
        <a:p>
          <a:pPr marL="228600" lvl="1" indent="-228600" algn="l" defTabSz="933450">
            <a:lnSpc>
              <a:spcPct val="90000"/>
            </a:lnSpc>
            <a:spcBef>
              <a:spcPct val="0"/>
            </a:spcBef>
            <a:spcAft>
              <a:spcPct val="15000"/>
            </a:spcAft>
            <a:buChar char="•"/>
          </a:pPr>
          <a:r>
            <a:rPr lang="en-US" sz="2100" kern="1200">
              <a:latin typeface="+mj-lt"/>
            </a:rPr>
            <a:t>Concerted actions which demonstrate unity, but do so in a manner that increases pressure on the employer</a:t>
          </a:r>
        </a:p>
      </dsp:txBody>
      <dsp:txXfrm>
        <a:off x="6103429" y="1623371"/>
        <a:ext cx="2497495" cy="3179503"/>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E657F4-927E-4C6A-9A90-4B7BD31999C6}" type="datetimeFigureOut">
              <a:rPr lang="en-US" smtClean="0"/>
              <a:t>5/2/2024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9A6B18-3A16-4671-A051-A19FA1E27CDA}" type="slidenum">
              <a:rPr lang="en-US" smtClean="0"/>
              <a:t>‹#›</a:t>
            </a:fld>
            <a:endParaRPr lang="en-US"/>
          </a:p>
        </p:txBody>
      </p:sp>
    </p:spTree>
    <p:extLst>
      <p:ext uri="{BB962C8B-B14F-4D97-AF65-F5344CB8AC3E}">
        <p14:creationId xmlns:p14="http://schemas.microsoft.com/office/powerpoint/2010/main" val="1814570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Ellen</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0704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2</a:t>
            </a:fld>
            <a:endParaRPr lang="en-US"/>
          </a:p>
        </p:txBody>
      </p:sp>
    </p:spTree>
    <p:extLst>
      <p:ext uri="{BB962C8B-B14F-4D97-AF65-F5344CB8AC3E}">
        <p14:creationId xmlns:p14="http://schemas.microsoft.com/office/powerpoint/2010/main" val="1468200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Time Allotment: 5 minutes</a:t>
            </a:r>
          </a:p>
          <a:p>
            <a:r>
              <a:rPr lang="en-US" dirty="0">
                <a:cs typeface="Calibri"/>
              </a:rPr>
              <a:t>Chad</a:t>
            </a:r>
          </a:p>
          <a:p>
            <a:endParaRPr lang="en-US" dirty="0">
              <a:cs typeface="Calibri"/>
            </a:endParaRPr>
          </a:p>
          <a:p>
            <a:pPr marL="171450" indent="-171450">
              <a:buFont typeface="Arial"/>
              <a:buChar char="•"/>
            </a:pPr>
            <a:r>
              <a:rPr lang="en-US" dirty="0">
                <a:cs typeface="Calibri"/>
              </a:rPr>
              <a:t>Ask participants to rename themselves with Name/pronouns/state</a:t>
            </a:r>
            <a:endParaRPr lang="en-US" dirty="0">
              <a:ea typeface="Calibri"/>
              <a:cs typeface="Calibri"/>
            </a:endParaRPr>
          </a:p>
          <a:p>
            <a:pPr marL="171450" indent="-171450">
              <a:buFont typeface="Arial"/>
              <a:buChar char="•"/>
            </a:pPr>
            <a:endParaRPr lang="en-US" dirty="0">
              <a:cs typeface="Calibri"/>
            </a:endParaRPr>
          </a:p>
          <a:p>
            <a:pPr marL="171450" indent="-171450">
              <a:buFont typeface="Arial"/>
              <a:buChar char="•"/>
            </a:pPr>
            <a:r>
              <a:rPr lang="en-US" dirty="0">
                <a:cs typeface="Calibri"/>
              </a:rPr>
              <a:t>Get to know you activity</a:t>
            </a:r>
            <a:endParaRPr lang="en-US" dirty="0">
              <a:ea typeface="Calibri"/>
              <a:cs typeface="Calibri"/>
            </a:endParaRPr>
          </a:p>
          <a:p>
            <a:pPr lvl="1" indent="-171450">
              <a:buFont typeface="Arial"/>
              <a:buChar char="•"/>
            </a:pPr>
            <a:r>
              <a:rPr lang="en-US" dirty="0">
                <a:cs typeface="Calibri"/>
              </a:rPr>
              <a:t>Participants will use poll feature to determine participant comfort level with computers (1-strong, 2-knows it exists but only use when required, 3-"where is the on button?")</a:t>
            </a:r>
            <a:endParaRPr lang="en-US" dirty="0">
              <a:ea typeface="Calibri"/>
              <a:cs typeface="Calibri"/>
            </a:endParaRPr>
          </a:p>
          <a:p>
            <a:pPr lvl="1" indent="-171450">
              <a:buFont typeface="Arial"/>
              <a:buChar char="•"/>
            </a:pPr>
            <a:r>
              <a:rPr lang="en-US" dirty="0"/>
              <a:t>Participants will use poll feature to determine participant comfort level with Excel(1-strong, 2-knows it exists but only use when required, 3-"where is the on button?")</a:t>
            </a:r>
            <a:endParaRPr lang="en-US" dirty="0">
              <a:cs typeface="Calibri"/>
            </a:endParaRPr>
          </a:p>
          <a:p>
            <a:pPr lvl="1" indent="-171450">
              <a:buFont typeface="Arial"/>
              <a:buChar char="•"/>
            </a:pPr>
            <a:r>
              <a:rPr lang="en-US" dirty="0">
                <a:cs typeface="Calibri"/>
              </a:rPr>
              <a:t>Participants will use their Raise Hand feature to answer the following questions</a:t>
            </a:r>
            <a:endParaRPr lang="en-US" dirty="0">
              <a:ea typeface="Calibri"/>
              <a:cs typeface="Calibri"/>
            </a:endParaRPr>
          </a:p>
          <a:p>
            <a:pPr lvl="2" indent="-171450">
              <a:buFont typeface="Arial"/>
              <a:buChar char="•"/>
            </a:pPr>
            <a:r>
              <a:rPr lang="en-US" dirty="0">
                <a:cs typeface="Calibri"/>
              </a:rPr>
              <a:t>Collective bargaining state</a:t>
            </a:r>
            <a:endParaRPr lang="en-US" dirty="0">
              <a:ea typeface="Calibri"/>
              <a:cs typeface="Calibri"/>
            </a:endParaRPr>
          </a:p>
          <a:p>
            <a:pPr lvl="2" indent="-171450">
              <a:buFont typeface="Arial"/>
              <a:buChar char="•"/>
            </a:pPr>
            <a:r>
              <a:rPr lang="en-US" dirty="0">
                <a:cs typeface="Calibri"/>
              </a:rPr>
              <a:t>Represent multiple locals</a:t>
            </a:r>
            <a:endParaRPr lang="en-US" dirty="0">
              <a:ea typeface="Calibri"/>
              <a:cs typeface="Calibri"/>
            </a:endParaRPr>
          </a:p>
          <a:p>
            <a:pPr lvl="2" indent="-171450">
              <a:buFont typeface="Arial"/>
              <a:buChar char="•"/>
            </a:pPr>
            <a:r>
              <a:rPr lang="en-US" dirty="0">
                <a:cs typeface="Calibri"/>
              </a:rPr>
              <a:t>Headquarters staff</a:t>
            </a:r>
            <a:endParaRPr lang="en-US" dirty="0">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C444E305-7FBF-47B9-8C7D-C18B63E76B28}" type="slidenum">
              <a:rPr lang="en-US" smtClean="0"/>
              <a:t>3</a:t>
            </a:fld>
            <a:endParaRPr lang="en-US"/>
          </a:p>
        </p:txBody>
      </p:sp>
    </p:spTree>
    <p:extLst>
      <p:ext uri="{BB962C8B-B14F-4D97-AF65-F5344CB8AC3E}">
        <p14:creationId xmlns:p14="http://schemas.microsoft.com/office/powerpoint/2010/main" val="1079087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4468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5</a:t>
            </a:fld>
            <a:endParaRPr lang="en-US"/>
          </a:p>
        </p:txBody>
      </p:sp>
    </p:spTree>
    <p:extLst>
      <p:ext uri="{BB962C8B-B14F-4D97-AF65-F5344CB8AC3E}">
        <p14:creationId xmlns:p14="http://schemas.microsoft.com/office/powerpoint/2010/main" val="175043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Melissa</a:t>
            </a:r>
          </a:p>
          <a:p>
            <a:endParaRPr lang="en-US" dirty="0"/>
          </a:p>
          <a:p>
            <a:r>
              <a:rPr lang="en-US" dirty="0"/>
              <a:t>Slide allotment: 1-2 minutes</a:t>
            </a:r>
          </a:p>
          <a:p>
            <a:endParaRPr lang="en-US" dirty="0">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7</a:t>
            </a:fld>
            <a:endParaRPr lang="en-US"/>
          </a:p>
        </p:txBody>
      </p:sp>
    </p:spTree>
    <p:extLst>
      <p:ext uri="{BB962C8B-B14F-4D97-AF65-F5344CB8AC3E}">
        <p14:creationId xmlns:p14="http://schemas.microsoft.com/office/powerpoint/2010/main" val="878127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Melissa</a:t>
            </a:r>
          </a:p>
          <a:p>
            <a:endParaRPr lang="en-US" dirty="0"/>
          </a:p>
          <a:p>
            <a:endParaRPr lang="en-US" dirty="0"/>
          </a:p>
          <a:p>
            <a:r>
              <a:rPr lang="en-US" dirty="0"/>
              <a:t>Slide allotment: 1-2 minutes</a:t>
            </a:r>
          </a:p>
          <a:p>
            <a:endParaRPr lang="en-US" dirty="0">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8</a:t>
            </a:fld>
            <a:endParaRPr lang="en-US"/>
          </a:p>
        </p:txBody>
      </p:sp>
    </p:spTree>
    <p:extLst>
      <p:ext uri="{BB962C8B-B14F-4D97-AF65-F5344CB8AC3E}">
        <p14:creationId xmlns:p14="http://schemas.microsoft.com/office/powerpoint/2010/main" val="23197120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Seleste</a:t>
            </a:r>
            <a:endParaRPr lang="en-US" dirty="0"/>
          </a:p>
          <a:p>
            <a:endParaRPr lang="en-US" dirty="0"/>
          </a:p>
          <a:p>
            <a:r>
              <a:rPr lang="en-US" dirty="0"/>
              <a:t>Slide allotment: 1-2 minutes</a:t>
            </a:r>
          </a:p>
          <a:p>
            <a:endParaRPr lang="en-US" dirty="0">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9</a:t>
            </a:fld>
            <a:endParaRPr lang="en-US"/>
          </a:p>
        </p:txBody>
      </p:sp>
    </p:spTree>
    <p:extLst>
      <p:ext uri="{BB962C8B-B14F-4D97-AF65-F5344CB8AC3E}">
        <p14:creationId xmlns:p14="http://schemas.microsoft.com/office/powerpoint/2010/main" val="16972879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Melissa</a:t>
            </a:r>
          </a:p>
          <a:p>
            <a:pPr eaLnBrk="1" hangingPunct="1"/>
            <a:endParaRPr lang="en-US" altLang="en-US" dirty="0">
              <a:ea typeface="MS PGothic" panose="020B0600070205080204" pitchFamily="34" charset="-128"/>
              <a:cs typeface="Calibri"/>
            </a:endParaRPr>
          </a:p>
          <a:p>
            <a:endParaRPr lang="en-US" altLang="en-US" dirty="0">
              <a:ea typeface="MS PGothic" panose="020B0600070205080204" pitchFamily="34" charset="-128"/>
              <a:cs typeface="Calibri"/>
            </a:endParaRPr>
          </a:p>
          <a:p>
            <a:r>
              <a:rPr lang="en-US" altLang="en-US" dirty="0">
                <a:ea typeface="MS PGothic"/>
                <a:cs typeface="Calibri"/>
              </a:rPr>
              <a:t>Slide allotment: 1-2 minutes</a:t>
            </a:r>
            <a:endParaRPr lang="en-US" altLang="en-US" dirty="0">
              <a:ea typeface="MS PGothic" panose="020B0600070205080204" pitchFamily="34" charset="-128"/>
              <a:cs typeface="Calibri"/>
            </a:endParaRPr>
          </a:p>
        </p:txBody>
      </p:sp>
    </p:spTree>
    <p:extLst>
      <p:ext uri="{BB962C8B-B14F-4D97-AF65-F5344CB8AC3E}">
        <p14:creationId xmlns:p14="http://schemas.microsoft.com/office/powerpoint/2010/main" val="11673987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err="1">
                <a:ea typeface="MS PGothic" panose="020B0600070205080204" pitchFamily="34" charset="-128"/>
                <a:cs typeface="Calibri"/>
              </a:rPr>
              <a:t>Seleste</a:t>
            </a:r>
            <a:endParaRPr lang="en-US" altLang="en-US" dirty="0">
              <a:ea typeface="MS PGothic" panose="020B0600070205080204" pitchFamily="34" charset="-128"/>
              <a:cs typeface="Calibri"/>
            </a:endParaRPr>
          </a:p>
          <a:p>
            <a:endParaRPr lang="en-US" altLang="en-US" dirty="0">
              <a:ea typeface="MS PGothic" panose="020B0600070205080204" pitchFamily="34" charset="-128"/>
              <a:cs typeface="Calibri"/>
            </a:endParaRPr>
          </a:p>
          <a:p>
            <a:r>
              <a:rPr lang="en-US" dirty="0"/>
              <a:t>Slide allotment: 1-2 minutes</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599A6B18-3A16-4671-A051-A19FA1E27CDA}" type="slidenum">
              <a:rPr lang="en-US" smtClean="0"/>
              <a:t>11</a:t>
            </a:fld>
            <a:endParaRPr lang="en-US"/>
          </a:p>
        </p:txBody>
      </p:sp>
    </p:spTree>
    <p:extLst>
      <p:ext uri="{BB962C8B-B14F-4D97-AF65-F5344CB8AC3E}">
        <p14:creationId xmlns:p14="http://schemas.microsoft.com/office/powerpoint/2010/main" val="9071592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Melissa</a:t>
            </a:r>
          </a:p>
          <a:p>
            <a:pPr eaLnBrk="1" hangingPunct="1"/>
            <a:endParaRPr lang="en-US" altLang="en-US" dirty="0">
              <a:ea typeface="MS PGothic" panose="020B0600070205080204" pitchFamily="34" charset="-128"/>
              <a:cs typeface="Calibri"/>
            </a:endParaRPr>
          </a:p>
          <a:p>
            <a:endParaRPr lang="en-US" altLang="en-US" dirty="0">
              <a:ea typeface="MS PGothic" panose="020B0600070205080204" pitchFamily="34" charset="-128"/>
              <a:cs typeface="Calibri"/>
            </a:endParaRPr>
          </a:p>
          <a:p>
            <a:r>
              <a:rPr lang="en-US" dirty="0"/>
              <a:t>Slide allotment: 1-2 minutes</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599A6B18-3A16-4671-A051-A19FA1E27CDA}" type="slidenum">
              <a:rPr lang="en-US" smtClean="0"/>
              <a:t>12</a:t>
            </a:fld>
            <a:endParaRPr lang="en-US"/>
          </a:p>
        </p:txBody>
      </p:sp>
    </p:spTree>
    <p:extLst>
      <p:ext uri="{BB962C8B-B14F-4D97-AF65-F5344CB8AC3E}">
        <p14:creationId xmlns:p14="http://schemas.microsoft.com/office/powerpoint/2010/main" val="20410129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Melissa</a:t>
            </a:r>
          </a:p>
        </p:txBody>
      </p:sp>
      <p:sp>
        <p:nvSpPr>
          <p:cNvPr id="4" name="Slide Number Placeholder 3"/>
          <p:cNvSpPr>
            <a:spLocks noGrp="1"/>
          </p:cNvSpPr>
          <p:nvPr>
            <p:ph type="sldNum" sz="quarter" idx="5"/>
          </p:nvPr>
        </p:nvSpPr>
        <p:spPr/>
        <p:txBody>
          <a:bodyPr/>
          <a:lstStyle/>
          <a:p>
            <a:fld id="{599A6B18-3A16-4671-A051-A19FA1E27CDA}" type="slidenum">
              <a:rPr lang="en-US" smtClean="0"/>
              <a:t>15</a:t>
            </a:fld>
            <a:endParaRPr lang="en-US"/>
          </a:p>
        </p:txBody>
      </p:sp>
    </p:spTree>
    <p:extLst>
      <p:ext uri="{BB962C8B-B14F-4D97-AF65-F5344CB8AC3E}">
        <p14:creationId xmlns:p14="http://schemas.microsoft.com/office/powerpoint/2010/main" val="1870538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Vanessa</a:t>
            </a:r>
          </a:p>
        </p:txBody>
      </p:sp>
      <p:sp>
        <p:nvSpPr>
          <p:cNvPr id="4" name="Slide Number Placeholder 3"/>
          <p:cNvSpPr>
            <a:spLocks noGrp="1"/>
          </p:cNvSpPr>
          <p:nvPr>
            <p:ph type="sldNum" sz="quarter" idx="5"/>
          </p:nvPr>
        </p:nvSpPr>
        <p:spPr/>
        <p:txBody>
          <a:bodyPr/>
          <a:lstStyle/>
          <a:p>
            <a:fld id="{979DA763-8D56-48F7-A1A9-3B4AE30C1F04}" type="slidenum">
              <a:rPr lang="en-US" smtClean="0"/>
              <a:t>16</a:t>
            </a:fld>
            <a:endParaRPr lang="en-US"/>
          </a:p>
        </p:txBody>
      </p:sp>
    </p:spTree>
    <p:extLst>
      <p:ext uri="{BB962C8B-B14F-4D97-AF65-F5344CB8AC3E}">
        <p14:creationId xmlns:p14="http://schemas.microsoft.com/office/powerpoint/2010/main" val="37763467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Melissa</a:t>
            </a:r>
          </a:p>
        </p:txBody>
      </p:sp>
      <p:sp>
        <p:nvSpPr>
          <p:cNvPr id="4" name="Slide Number Placeholder 3"/>
          <p:cNvSpPr>
            <a:spLocks noGrp="1"/>
          </p:cNvSpPr>
          <p:nvPr>
            <p:ph type="sldNum" sz="quarter" idx="5"/>
          </p:nvPr>
        </p:nvSpPr>
        <p:spPr/>
        <p:txBody>
          <a:bodyPr/>
          <a:lstStyle/>
          <a:p>
            <a:fld id="{599A6B18-3A16-4671-A051-A19FA1E27CDA}" type="slidenum">
              <a:rPr lang="en-US" smtClean="0"/>
              <a:t>17</a:t>
            </a:fld>
            <a:endParaRPr lang="en-US"/>
          </a:p>
        </p:txBody>
      </p:sp>
    </p:spTree>
    <p:extLst>
      <p:ext uri="{BB962C8B-B14F-4D97-AF65-F5344CB8AC3E}">
        <p14:creationId xmlns:p14="http://schemas.microsoft.com/office/powerpoint/2010/main" val="4199881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Melissa</a:t>
            </a:r>
          </a:p>
        </p:txBody>
      </p:sp>
      <p:sp>
        <p:nvSpPr>
          <p:cNvPr id="4" name="Slide Number Placeholder 3"/>
          <p:cNvSpPr>
            <a:spLocks noGrp="1"/>
          </p:cNvSpPr>
          <p:nvPr>
            <p:ph type="sldNum" sz="quarter" idx="5"/>
          </p:nvPr>
        </p:nvSpPr>
        <p:spPr/>
        <p:txBody>
          <a:bodyPr/>
          <a:lstStyle/>
          <a:p>
            <a:fld id="{599A6B18-3A16-4671-A051-A19FA1E27CDA}" type="slidenum">
              <a:rPr lang="en-US" smtClean="0"/>
              <a:t>18</a:t>
            </a:fld>
            <a:endParaRPr lang="en-US"/>
          </a:p>
        </p:txBody>
      </p:sp>
    </p:spTree>
    <p:extLst>
      <p:ext uri="{BB962C8B-B14F-4D97-AF65-F5344CB8AC3E}">
        <p14:creationId xmlns:p14="http://schemas.microsoft.com/office/powerpoint/2010/main" val="5373163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Melissa</a:t>
            </a:r>
          </a:p>
        </p:txBody>
      </p:sp>
      <p:sp>
        <p:nvSpPr>
          <p:cNvPr id="4" name="Slide Number Placeholder 3"/>
          <p:cNvSpPr>
            <a:spLocks noGrp="1"/>
          </p:cNvSpPr>
          <p:nvPr>
            <p:ph type="sldNum" sz="quarter" idx="5"/>
          </p:nvPr>
        </p:nvSpPr>
        <p:spPr/>
        <p:txBody>
          <a:bodyPr/>
          <a:lstStyle/>
          <a:p>
            <a:fld id="{599A6B18-3A16-4671-A051-A19FA1E27CDA}" type="slidenum">
              <a:rPr lang="en-US" smtClean="0"/>
              <a:t>19</a:t>
            </a:fld>
            <a:endParaRPr lang="en-US"/>
          </a:p>
        </p:txBody>
      </p:sp>
    </p:spTree>
    <p:extLst>
      <p:ext uri="{BB962C8B-B14F-4D97-AF65-F5344CB8AC3E}">
        <p14:creationId xmlns:p14="http://schemas.microsoft.com/office/powerpoint/2010/main" val="13625659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Melissa</a:t>
            </a:r>
            <a:endParaRPr lang="en-US" dirty="0"/>
          </a:p>
          <a:p>
            <a:endParaRPr lang="en-US" dirty="0"/>
          </a:p>
          <a:p>
            <a:r>
              <a:rPr lang="en-US" dirty="0"/>
              <a:t>Structure tests: We have to test ourselves to see if we’ll be successful.</a:t>
            </a:r>
            <a:endParaRPr lang="en-US" dirty="0">
              <a:cs typeface="Calibri"/>
            </a:endParaRPr>
          </a:p>
          <a:p>
            <a:r>
              <a:rPr lang="en-US" dirty="0"/>
              <a:t>Akin to giving </a:t>
            </a:r>
            <a:r>
              <a:rPr lang="en-US" dirty="0" err="1"/>
              <a:t>hw</a:t>
            </a:r>
            <a:r>
              <a:rPr lang="en-US" dirty="0"/>
              <a:t> and quizzes before a test, and chapter tests before a final exam.</a:t>
            </a:r>
          </a:p>
        </p:txBody>
      </p:sp>
      <p:sp>
        <p:nvSpPr>
          <p:cNvPr id="4" name="Slide Number Placeholder 3"/>
          <p:cNvSpPr>
            <a:spLocks noGrp="1"/>
          </p:cNvSpPr>
          <p:nvPr>
            <p:ph type="sldNum" sz="quarter" idx="5"/>
          </p:nvPr>
        </p:nvSpPr>
        <p:spPr/>
        <p:txBody>
          <a:bodyPr/>
          <a:lstStyle/>
          <a:p>
            <a:fld id="{93403136-3C62-4817-8853-BB2CB8BD4EB5}" type="slidenum">
              <a:rPr lang="en-US" smtClean="0"/>
              <a:t>20</a:t>
            </a:fld>
            <a:endParaRPr lang="en-US"/>
          </a:p>
        </p:txBody>
      </p:sp>
    </p:spTree>
    <p:extLst>
      <p:ext uri="{BB962C8B-B14F-4D97-AF65-F5344CB8AC3E}">
        <p14:creationId xmlns:p14="http://schemas.microsoft.com/office/powerpoint/2010/main" val="12880172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Vanessa</a:t>
            </a:r>
          </a:p>
          <a:p>
            <a:r>
              <a:rPr lang="en-US"/>
              <a:t>Tactic scramble!</a:t>
            </a:r>
          </a:p>
        </p:txBody>
      </p:sp>
      <p:sp>
        <p:nvSpPr>
          <p:cNvPr id="4" name="Slide Number Placeholder 3"/>
          <p:cNvSpPr>
            <a:spLocks noGrp="1"/>
          </p:cNvSpPr>
          <p:nvPr>
            <p:ph type="sldNum" sz="quarter" idx="10"/>
          </p:nvPr>
        </p:nvSpPr>
        <p:spPr/>
        <p:txBody>
          <a:bodyPr/>
          <a:lstStyle/>
          <a:p>
            <a:fld id="{F9B9BA09-EC20-4F21-BCCC-0EEE34133205}" type="slidenum">
              <a:rPr lang="es-US" smtClean="0"/>
              <a:t>21</a:t>
            </a:fld>
            <a:endParaRPr lang="es-US"/>
          </a:p>
        </p:txBody>
      </p:sp>
    </p:spTree>
    <p:extLst>
      <p:ext uri="{BB962C8B-B14F-4D97-AF65-F5344CB8AC3E}">
        <p14:creationId xmlns:p14="http://schemas.microsoft.com/office/powerpoint/2010/main" val="5460864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Vanessa</a:t>
            </a:r>
          </a:p>
        </p:txBody>
      </p:sp>
      <p:sp>
        <p:nvSpPr>
          <p:cNvPr id="4" name="Slide Number Placeholder 3"/>
          <p:cNvSpPr>
            <a:spLocks noGrp="1"/>
          </p:cNvSpPr>
          <p:nvPr>
            <p:ph type="sldNum" sz="quarter" idx="5"/>
          </p:nvPr>
        </p:nvSpPr>
        <p:spPr/>
        <p:txBody>
          <a:bodyPr/>
          <a:lstStyle/>
          <a:p>
            <a:fld id="{599A6B18-3A16-4671-A051-A19FA1E27CDA}" type="slidenum">
              <a:rPr lang="en-US" smtClean="0"/>
              <a:t>22</a:t>
            </a:fld>
            <a:endParaRPr lang="en-US"/>
          </a:p>
        </p:txBody>
      </p:sp>
    </p:spTree>
    <p:extLst>
      <p:ext uri="{BB962C8B-B14F-4D97-AF65-F5344CB8AC3E}">
        <p14:creationId xmlns:p14="http://schemas.microsoft.com/office/powerpoint/2010/main" val="2456645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Melissa</a:t>
            </a:r>
          </a:p>
        </p:txBody>
      </p:sp>
      <p:sp>
        <p:nvSpPr>
          <p:cNvPr id="4" name="Slide Number Placeholder 3"/>
          <p:cNvSpPr>
            <a:spLocks noGrp="1"/>
          </p:cNvSpPr>
          <p:nvPr>
            <p:ph type="sldNum" sz="quarter" idx="5"/>
          </p:nvPr>
        </p:nvSpPr>
        <p:spPr/>
        <p:txBody>
          <a:bodyPr/>
          <a:lstStyle/>
          <a:p>
            <a:fld id="{599A6B18-3A16-4671-A051-A19FA1E27CDA}" type="slidenum">
              <a:rPr lang="en-US" smtClean="0"/>
              <a:t>23</a:t>
            </a:fld>
            <a:endParaRPr lang="en-US"/>
          </a:p>
        </p:txBody>
      </p:sp>
    </p:spTree>
    <p:extLst>
      <p:ext uri="{BB962C8B-B14F-4D97-AF65-F5344CB8AC3E}">
        <p14:creationId xmlns:p14="http://schemas.microsoft.com/office/powerpoint/2010/main" val="31324381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Melissa</a:t>
            </a:r>
          </a:p>
        </p:txBody>
      </p:sp>
      <p:sp>
        <p:nvSpPr>
          <p:cNvPr id="4" name="Slide Number Placeholder 3"/>
          <p:cNvSpPr>
            <a:spLocks noGrp="1"/>
          </p:cNvSpPr>
          <p:nvPr>
            <p:ph type="sldNum" sz="quarter" idx="5"/>
          </p:nvPr>
        </p:nvSpPr>
        <p:spPr/>
        <p:txBody>
          <a:bodyPr/>
          <a:lstStyle/>
          <a:p>
            <a:fld id="{599A6B18-3A16-4671-A051-A19FA1E27CDA}" type="slidenum">
              <a:rPr lang="en-US" smtClean="0"/>
              <a:t>24</a:t>
            </a:fld>
            <a:endParaRPr lang="en-US"/>
          </a:p>
        </p:txBody>
      </p:sp>
    </p:spTree>
    <p:extLst>
      <p:ext uri="{BB962C8B-B14F-4D97-AF65-F5344CB8AC3E}">
        <p14:creationId xmlns:p14="http://schemas.microsoft.com/office/powerpoint/2010/main" val="3971566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44E305-7FBF-47B9-8C7D-C18B63E76B28}" type="slidenum">
              <a:rPr lang="en-US" smtClean="0"/>
              <a:t>28</a:t>
            </a:fld>
            <a:endParaRPr lang="en-US"/>
          </a:p>
        </p:txBody>
      </p:sp>
    </p:spTree>
    <p:extLst>
      <p:ext uri="{BB962C8B-B14F-4D97-AF65-F5344CB8AC3E}">
        <p14:creationId xmlns:p14="http://schemas.microsoft.com/office/powerpoint/2010/main" val="12291295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5/2/2024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2416500" y="329307"/>
            <a:ext cx="4973915" cy="309201"/>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1437664" y="798973"/>
            <a:ext cx="811019" cy="503578"/>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7" name="Picture 6" descr="A close up of a sign&#10;&#10;Description generated with very high confidence">
            <a:extLst>
              <a:ext uri="{FF2B5EF4-FFF2-40B4-BE49-F238E27FC236}">
                <a16:creationId xmlns:a16="http://schemas.microsoft.com/office/drawing/2014/main" id="{E58C1FB2-91E0-2EEE-F674-85BF49CACE0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7722"/>
          <a:stretch/>
        </p:blipFill>
        <p:spPr>
          <a:xfrm>
            <a:off x="1097280" y="1375126"/>
            <a:ext cx="2805980" cy="3740333"/>
          </a:xfrm>
          <a:prstGeom prst="rect">
            <a:avLst/>
          </a:prstGeom>
        </p:spPr>
      </p:pic>
    </p:spTree>
    <p:extLst>
      <p:ext uri="{BB962C8B-B14F-4D97-AF65-F5344CB8AC3E}">
        <p14:creationId xmlns:p14="http://schemas.microsoft.com/office/powerpoint/2010/main" val="1897856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5/2/2024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7" name="Picture 6" descr="A close up of a sign&#10;&#10;Description generated with very high confidence">
            <a:extLst>
              <a:ext uri="{FF2B5EF4-FFF2-40B4-BE49-F238E27FC236}">
                <a16:creationId xmlns:a16="http://schemas.microsoft.com/office/drawing/2014/main" id="{F420B31F-C71E-ACD4-6EA7-6CE07C680660}"/>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3614" b="-4194"/>
          <a:stretch/>
        </p:blipFill>
        <p:spPr>
          <a:xfrm>
            <a:off x="11693809" y="6421233"/>
            <a:ext cx="358928" cy="442227"/>
          </a:xfrm>
          <a:prstGeom prst="rect">
            <a:avLst/>
          </a:prstGeom>
        </p:spPr>
      </p:pic>
      <p:cxnSp>
        <p:nvCxnSpPr>
          <p:cNvPr id="8" name="Straight Connector 7">
            <a:extLst>
              <a:ext uri="{FF2B5EF4-FFF2-40B4-BE49-F238E27FC236}">
                <a16:creationId xmlns:a16="http://schemas.microsoft.com/office/drawing/2014/main" id="{6921ACC0-3A9E-6B7A-25A2-B8D5FC55B7B6}"/>
              </a:ext>
            </a:extLst>
          </p:cNvPr>
          <p:cNvCxnSpPr>
            <a:cxnSpLocks/>
          </p:cNvCxnSpPr>
          <p:nvPr userDrawn="1"/>
        </p:nvCxnSpPr>
        <p:spPr>
          <a:xfrm>
            <a:off x="1163782" y="1316982"/>
            <a:ext cx="9991898" cy="57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231870D5-AD5D-B045-695C-A019BFD2E029}"/>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9410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5/2/2024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7" name="Picture 6" descr="A close up of a sign&#10;&#10;Description generated with very high confidence">
            <a:extLst>
              <a:ext uri="{FF2B5EF4-FFF2-40B4-BE49-F238E27FC236}">
                <a16:creationId xmlns:a16="http://schemas.microsoft.com/office/drawing/2014/main" id="{79D70FA2-5DDA-E31F-3256-0AC8ABE79F11}"/>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3614" b="-4194"/>
          <a:stretch/>
        </p:blipFill>
        <p:spPr>
          <a:xfrm>
            <a:off x="11693809" y="6421233"/>
            <a:ext cx="358928" cy="442227"/>
          </a:xfrm>
          <a:prstGeom prst="rect">
            <a:avLst/>
          </a:prstGeom>
        </p:spPr>
      </p:pic>
    </p:spTree>
    <p:extLst>
      <p:ext uri="{BB962C8B-B14F-4D97-AF65-F5344CB8AC3E}">
        <p14:creationId xmlns:p14="http://schemas.microsoft.com/office/powerpoint/2010/main" val="4158908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CA239C-7FE4-431A-B410-1A24B2CF232F}" type="datetimeFigureOut">
              <a:rPr lang="en-US" smtClean="0"/>
              <a:t>5/2/2024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03978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4CA239C-7FE4-431A-B410-1A24B2CF232F}" type="datetimeFigureOut">
              <a:rPr lang="en-US" smtClean="0"/>
              <a:t>5/2/2024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6D95C9-CAC2-4332-B7B3-31CF6CA65E5D}"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60878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4CA239C-7FE4-431A-B410-1A24B2CF232F}" type="datetimeFigureOut">
              <a:rPr lang="en-US" smtClean="0"/>
              <a:t>5/2/2024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6D95C9-CAC2-4332-B7B3-31CF6CA65E5D}"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65706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5/2/2024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Picture 4" descr="A close up of a sign&#10;&#10;Description generated with very high confidence">
            <a:extLst>
              <a:ext uri="{FF2B5EF4-FFF2-40B4-BE49-F238E27FC236}">
                <a16:creationId xmlns:a16="http://schemas.microsoft.com/office/drawing/2014/main" id="{CDDAF305-D640-0BFE-09CD-B43C82E8D795}"/>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3614" b="-4194"/>
          <a:stretch/>
        </p:blipFill>
        <p:spPr>
          <a:xfrm>
            <a:off x="11693809" y="6421233"/>
            <a:ext cx="358928" cy="442227"/>
          </a:xfrm>
          <a:prstGeom prst="rect">
            <a:avLst/>
          </a:prstGeom>
        </p:spPr>
      </p:pic>
    </p:spTree>
    <p:extLst>
      <p:ext uri="{BB962C8B-B14F-4D97-AF65-F5344CB8AC3E}">
        <p14:creationId xmlns:p14="http://schemas.microsoft.com/office/powerpoint/2010/main" val="2540122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4CA239C-7FE4-431A-B410-1A24B2CF232F}" type="datetimeFigureOut">
              <a:rPr lang="en-US" smtClean="0"/>
              <a:t>5/2/2024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58317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54CA239C-7FE4-431A-B410-1A24B2CF232F}" type="datetimeFigureOut">
              <a:rPr lang="en-US" smtClean="0"/>
              <a:t>5/2/2024</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65334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CA239C-7FE4-431A-B410-1A24B2CF232F}" type="datetimeFigureOut">
              <a:rPr lang="en-US" smtClean="0"/>
              <a:t>5/2/2024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31151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CA239C-7FE4-431A-B410-1A24B2CF232F}" type="datetimeFigureOut">
              <a:rPr lang="en-US" smtClean="0"/>
              <a:t>5/2/2024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86246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54CA239C-7FE4-431A-B410-1A24B2CF232F}" type="datetimeFigureOut">
              <a:rPr lang="en-US" smtClean="0"/>
              <a:t>5/2/2024</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66D95C9-CAC2-4332-B7B3-31CF6CA65E5D}"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481821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3.xml"/><Relationship Id="rId7"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5.xml"/><Relationship Id="rId1" Type="http://schemas.openxmlformats.org/officeDocument/2006/relationships/tags" Target="../tags/tag7.xml"/><Relationship Id="rId5" Type="http://schemas.openxmlformats.org/officeDocument/2006/relationships/image" Target="../media/image12.jpg"/><Relationship Id="rId4" Type="http://schemas.openxmlformats.org/officeDocument/2006/relationships/hyperlink" Target="https://pngimg.com/download/27467"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1.jpg"/><Relationship Id="rId5" Type="http://schemas.openxmlformats.org/officeDocument/2006/relationships/hyperlink" Target="https://pngimg.com/download/27467" TargetMode="Externa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1.jp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1.jp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8.xml"/><Relationship Id="rId1" Type="http://schemas.openxmlformats.org/officeDocument/2006/relationships/tags" Target="../tags/tag1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3.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8.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8.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1.jpg"/><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21.png"/><Relationship Id="rId2" Type="http://schemas.openxmlformats.org/officeDocument/2006/relationships/slideLayout" Target="../slideLayouts/slideLayout6.xml"/><Relationship Id="rId1" Type="http://schemas.openxmlformats.org/officeDocument/2006/relationships/tags" Target="../tags/tag18.xml"/><Relationship Id="rId6" Type="http://schemas.openxmlformats.org/officeDocument/2006/relationships/image" Target="../media/image20.emf"/><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9.xml"/><Relationship Id="rId5" Type="http://schemas.openxmlformats.org/officeDocument/2006/relationships/image" Target="../media/image18.png"/><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tags" Target="../tags/tag20.xml"/><Relationship Id="rId5" Type="http://schemas.openxmlformats.org/officeDocument/2006/relationships/image" Target="../media/image22.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17.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hyperlink" Target="http://www.davidapaflo.com/2016/02/why-cards-episode-2.html" TargetMode="External"/><Relationship Id="rId4" Type="http://schemas.openxmlformats.org/officeDocument/2006/relationships/diagramData" Target="../diagrams/data1.xml"/><Relationship Id="rId9"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2.xml"/><Relationship Id="rId5" Type="http://schemas.openxmlformats.org/officeDocument/2006/relationships/image" Target="../media/image25.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3.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24.xml"/><Relationship Id="rId5" Type="http://schemas.openxmlformats.org/officeDocument/2006/relationships/image" Target="../media/image24.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25.xml"/><Relationship Id="rId5" Type="http://schemas.openxmlformats.org/officeDocument/2006/relationships/image" Target="../media/image24.png"/><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6.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8.xml"/><Relationship Id="rId1" Type="http://schemas.openxmlformats.org/officeDocument/2006/relationships/tags" Target="../tags/tag27.xml"/><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6.xml"/><Relationship Id="rId1" Type="http://schemas.openxmlformats.org/officeDocument/2006/relationships/tags" Target="../tags/tag28.xml"/><Relationship Id="rId4" Type="http://schemas.openxmlformats.org/officeDocument/2006/relationships/hyperlink" Target="https://www.neacollectivebargaining.org/" TargetMode="External"/></Relationships>
</file>

<file path=ppt/slides/_rels/slide2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22.xml"/><Relationship Id="rId7"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tags" Target="../tags/tag29.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E6FB-546D-4876-B3DF-472A9EDAF445}"/>
              </a:ext>
            </a:extLst>
          </p:cNvPr>
          <p:cNvSpPr>
            <a:spLocks noGrp="1"/>
          </p:cNvSpPr>
          <p:nvPr>
            <p:ph type="ctrTitle"/>
          </p:nvPr>
        </p:nvSpPr>
        <p:spPr>
          <a:xfrm>
            <a:off x="4061617" y="1324485"/>
            <a:ext cx="5927958" cy="2104515"/>
          </a:xfrm>
        </p:spPr>
        <p:txBody>
          <a:bodyPr>
            <a:normAutofit/>
          </a:bodyPr>
          <a:lstStyle/>
          <a:p>
            <a:r>
              <a:rPr lang="en-US" sz="4800" b="1" dirty="0"/>
              <a:t>Organizing Through Advocacy</a:t>
            </a:r>
          </a:p>
        </p:txBody>
      </p:sp>
      <p:sp>
        <p:nvSpPr>
          <p:cNvPr id="3" name="Subtitle 2">
            <a:extLst>
              <a:ext uri="{FF2B5EF4-FFF2-40B4-BE49-F238E27FC236}">
                <a16:creationId xmlns:a16="http://schemas.microsoft.com/office/drawing/2014/main" id="{A61C28F8-0C3C-43D2-B3D9-2BAE37A5EFA8}"/>
              </a:ext>
            </a:extLst>
          </p:cNvPr>
          <p:cNvSpPr>
            <a:spLocks noGrp="1"/>
          </p:cNvSpPr>
          <p:nvPr>
            <p:ph type="subTitle" idx="1"/>
          </p:nvPr>
        </p:nvSpPr>
        <p:spPr>
          <a:xfrm>
            <a:off x="4082532" y="3654230"/>
            <a:ext cx="2959292" cy="474710"/>
          </a:xfrm>
        </p:spPr>
        <p:txBody>
          <a:bodyPr>
            <a:normAutofit/>
          </a:bodyPr>
          <a:lstStyle/>
          <a:p>
            <a:r>
              <a:rPr lang="en-US" sz="1600" dirty="0" err="1"/>
              <a:t>UniServ</a:t>
            </a:r>
            <a:r>
              <a:rPr lang="en-US" sz="1600" dirty="0"/>
              <a:t> Focus Academy</a:t>
            </a:r>
          </a:p>
        </p:txBody>
      </p:sp>
      <p:sp>
        <p:nvSpPr>
          <p:cNvPr id="5" name="TextBox 4">
            <a:extLst>
              <a:ext uri="{FF2B5EF4-FFF2-40B4-BE49-F238E27FC236}">
                <a16:creationId xmlns:a16="http://schemas.microsoft.com/office/drawing/2014/main" id="{92B4C5B3-92AE-B378-BEF2-F666DA86E305}"/>
              </a:ext>
            </a:extLst>
          </p:cNvPr>
          <p:cNvSpPr txBox="1"/>
          <p:nvPr/>
        </p:nvSpPr>
        <p:spPr>
          <a:xfrm>
            <a:off x="4061617" y="4238108"/>
            <a:ext cx="4109362" cy="830997"/>
          </a:xfrm>
          <a:prstGeom prst="rect">
            <a:avLst/>
          </a:prstGeom>
          <a:noFill/>
        </p:spPr>
        <p:txBody>
          <a:bodyPr wrap="square">
            <a:spAutoFit/>
          </a:bodyPr>
          <a:lstStyle/>
          <a:p>
            <a:r>
              <a:rPr lang="en-US" sz="2400" b="1" dirty="0">
                <a:cs typeface="Calibri"/>
              </a:rPr>
              <a:t>Turning advocacy into organizing into power</a:t>
            </a:r>
            <a:endParaRPr lang="en-US" sz="2400" b="1" dirty="0"/>
          </a:p>
        </p:txBody>
      </p:sp>
    </p:spTree>
    <p:custDataLst>
      <p:tags r:id="rId1"/>
    </p:custDataLst>
    <p:extLst>
      <p:ext uri="{BB962C8B-B14F-4D97-AF65-F5344CB8AC3E}">
        <p14:creationId xmlns:p14="http://schemas.microsoft.com/office/powerpoint/2010/main" val="8667265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p:txBody>
          <a:bodyPr>
            <a:normAutofit/>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1108352" y="2016246"/>
            <a:ext cx="6931677" cy="4142699"/>
          </a:xfrm>
        </p:spPr>
        <p:txBody>
          <a:bodyPr vert="horz" lIns="0" tIns="45720" rIns="0" bIns="45720" rtlCol="0" anchor="t">
            <a:normAutofit fontScale="70000" lnSpcReduction="20000"/>
          </a:bodyPr>
          <a:lstStyle/>
          <a:p>
            <a:pPr marL="0" indent="0">
              <a:buNone/>
            </a:pPr>
            <a:r>
              <a:rPr lang="en-US" sz="3600" dirty="0"/>
              <a:t>We begin by acknowledging that through a history of colonization and brutality, we are currently on the traditional lands stewarded by generations of the Indigenous people.</a:t>
            </a:r>
            <a:endParaRPr lang="en-US" sz="3600" dirty="0">
              <a:cs typeface="Calibri"/>
            </a:endParaRPr>
          </a:p>
          <a:p>
            <a:pPr marL="0" indent="0">
              <a:buNone/>
            </a:pPr>
            <a:r>
              <a:rPr lang="en-US" sz="3600" dirty="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endParaRPr lang="en-US" sz="3600" dirty="0">
              <a:cs typeface="Calibri"/>
            </a:endParaRPr>
          </a:p>
        </p:txBody>
      </p:sp>
      <p:pic>
        <p:nvPicPr>
          <p:cNvPr id="7" name="Picture 6" descr="A planet earth with land and water&#10;&#10;Description automatically generated">
            <a:extLst>
              <a:ext uri="{FF2B5EF4-FFF2-40B4-BE49-F238E27FC236}">
                <a16:creationId xmlns:a16="http://schemas.microsoft.com/office/drawing/2014/main" id="{15C22064-A487-48C7-BAF6-794F12146C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87117" y="1708479"/>
            <a:ext cx="5267602" cy="4450466"/>
          </a:xfrm>
          <a:prstGeom prst="rect">
            <a:avLst/>
          </a:prstGeom>
        </p:spPr>
      </p:pic>
    </p:spTree>
    <p:custDataLst>
      <p:tags r:id="rId1"/>
    </p:custDataLst>
    <p:extLst>
      <p:ext uri="{BB962C8B-B14F-4D97-AF65-F5344CB8AC3E}">
        <p14:creationId xmlns:p14="http://schemas.microsoft.com/office/powerpoint/2010/main" val="428306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9932C7-C2F2-50DF-3F08-8DF820A44886}"/>
              </a:ext>
            </a:extLst>
          </p:cNvPr>
          <p:cNvSpPr txBox="1"/>
          <p:nvPr/>
        </p:nvSpPr>
        <p:spPr>
          <a:xfrm>
            <a:off x="297943" y="207684"/>
            <a:ext cx="4677547" cy="1107996"/>
          </a:xfrm>
          <a:prstGeom prst="rect">
            <a:avLst/>
          </a:prstGeom>
          <a:noFill/>
        </p:spPr>
        <p:txBody>
          <a:bodyPr wrap="square" rtlCol="0">
            <a:spAutoFit/>
          </a:bodyPr>
          <a:lstStyle/>
          <a:p>
            <a:pPr algn="ctr"/>
            <a:r>
              <a:rPr lang="en-US" sz="6600" b="1" dirty="0">
                <a:latin typeface="Franklin Gothic Medium" panose="020B0603020102020204" pitchFamily="34" charset="0"/>
              </a:rPr>
              <a:t>Facilitators:</a:t>
            </a:r>
          </a:p>
        </p:txBody>
      </p:sp>
      <p:pic>
        <p:nvPicPr>
          <p:cNvPr id="33" name="Picture 32" descr="A close-up of a logo&#10;&#10;Description automatically generated">
            <a:extLst>
              <a:ext uri="{FF2B5EF4-FFF2-40B4-BE49-F238E27FC236}">
                <a16:creationId xmlns:a16="http://schemas.microsoft.com/office/drawing/2014/main" id="{9A1D9A89-B359-C0DF-0845-B251BD6FE4F7}"/>
              </a:ext>
            </a:extLst>
          </p:cNvPr>
          <p:cNvPicPr>
            <a:picLocks noChangeAspect="1"/>
          </p:cNvPicPr>
          <p:nvPr/>
        </p:nvPicPr>
        <p:blipFill>
          <a:blip r:embed="rId4"/>
          <a:stretch>
            <a:fillRect/>
          </a:stretch>
        </p:blipFill>
        <p:spPr>
          <a:xfrm>
            <a:off x="10620481" y="5866645"/>
            <a:ext cx="1079054" cy="1030253"/>
          </a:xfrm>
          <a:prstGeom prst="rect">
            <a:avLst/>
          </a:prstGeom>
        </p:spPr>
      </p:pic>
      <p:grpSp>
        <p:nvGrpSpPr>
          <p:cNvPr id="2" name="Group 1">
            <a:extLst>
              <a:ext uri="{FF2B5EF4-FFF2-40B4-BE49-F238E27FC236}">
                <a16:creationId xmlns:a16="http://schemas.microsoft.com/office/drawing/2014/main" id="{3FDD7B04-6B62-5567-65E3-372578975AFC}"/>
              </a:ext>
            </a:extLst>
          </p:cNvPr>
          <p:cNvGrpSpPr/>
          <p:nvPr/>
        </p:nvGrpSpPr>
        <p:grpSpPr>
          <a:xfrm>
            <a:off x="297943" y="1377957"/>
            <a:ext cx="11900984" cy="4488688"/>
            <a:chOff x="192253" y="1839892"/>
            <a:chExt cx="11900984" cy="4488688"/>
          </a:xfrm>
        </p:grpSpPr>
        <p:sp>
          <p:nvSpPr>
            <p:cNvPr id="4" name="Rectangle: Rounded Corners 3">
              <a:extLst>
                <a:ext uri="{FF2B5EF4-FFF2-40B4-BE49-F238E27FC236}">
                  <a16:creationId xmlns:a16="http://schemas.microsoft.com/office/drawing/2014/main" id="{AE93496B-29FD-FF23-762B-FF9F4B34B6E9}"/>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DA420469-78E3-0F51-C6B9-EB1F9227CB60}"/>
                </a:ext>
              </a:extLst>
            </p:cNvPr>
            <p:cNvSpPr/>
            <p:nvPr/>
          </p:nvSpPr>
          <p:spPr>
            <a:xfrm>
              <a:off x="192253"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FCB85A9D-DD6E-0636-8887-435F3863CE2F}"/>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C1DD9DA-0D4B-4BDC-53A5-C1349E6332F7}"/>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CEEB35F-4FAA-F446-3234-494DD83E8873}"/>
                </a:ext>
              </a:extLst>
            </p:cNvPr>
            <p:cNvSpPr txBox="1"/>
            <p:nvPr/>
          </p:nvSpPr>
          <p:spPr>
            <a:xfrm>
              <a:off x="8783339" y="4312116"/>
              <a:ext cx="3309898" cy="1354217"/>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Chad Williams </a:t>
              </a:r>
            </a:p>
            <a:p>
              <a:pPr algn="ctr"/>
              <a:r>
                <a:rPr lang="en-US" sz="1600" b="1" dirty="0">
                  <a:solidFill>
                    <a:schemeClr val="bg1"/>
                  </a:solidFill>
                  <a:latin typeface="Calibri Light"/>
                  <a:ea typeface="Calibri Light" panose="020F0302020204030204" pitchFamily="34" charset="0"/>
                  <a:cs typeface="Calibri Light"/>
                </a:rPr>
                <a:t>UniServ Consultant Michigan</a:t>
              </a:r>
              <a:endParaRPr lang="en-US" sz="1100" b="1" dirty="0">
                <a:solidFill>
                  <a:schemeClr val="bg1"/>
                </a:solidFill>
              </a:endParaRPr>
            </a:p>
            <a:p>
              <a:pPr algn="ctr"/>
              <a:r>
                <a:rPr lang="en-US" sz="1600" b="1" dirty="0">
                  <a:solidFill>
                    <a:schemeClr val="bg1"/>
                  </a:solidFill>
                  <a:latin typeface="Calibri Light"/>
                  <a:ea typeface="Calibri Light" panose="020F0302020204030204" pitchFamily="34" charset="0"/>
                  <a:cs typeface="Calibri Light"/>
                </a:rPr>
                <a:t>Michigan Education Association</a:t>
              </a:r>
              <a:endParaRPr lang="en-US" sz="1100" b="1" dirty="0">
                <a:solidFill>
                  <a:schemeClr val="bg1"/>
                </a:solidFill>
              </a:endParaRPr>
            </a:p>
            <a:p>
              <a:pPr algn="ctr"/>
              <a:r>
                <a:rPr lang="en-US" sz="1400" b="1" dirty="0">
                  <a:solidFill>
                    <a:schemeClr val="bg1"/>
                  </a:solidFill>
                  <a:latin typeface="Calibri Light"/>
                  <a:ea typeface="Calibri Light" panose="020F0302020204030204" pitchFamily="34" charset="0"/>
                  <a:cs typeface="Calibri Light"/>
                </a:rPr>
                <a:t>cwilliams@mea.org </a:t>
              </a:r>
              <a:r>
                <a:rPr lang="en-US" sz="3200" dirty="0">
                  <a:latin typeface="Calibri Light"/>
                  <a:ea typeface="Calibri Light" panose="020F0302020204030204" pitchFamily="34" charset="0"/>
                  <a:cs typeface="Calibri Light"/>
                </a:rPr>
                <a:t> </a:t>
              </a:r>
              <a:endParaRPr lang="en-US" dirty="0"/>
            </a:p>
          </p:txBody>
        </p:sp>
        <p:pic>
          <p:nvPicPr>
            <p:cNvPr id="10" name="Picture 9" descr="A person in a suit&#10;&#10;Description automatically generated">
              <a:extLst>
                <a:ext uri="{FF2B5EF4-FFF2-40B4-BE49-F238E27FC236}">
                  <a16:creationId xmlns:a16="http://schemas.microsoft.com/office/drawing/2014/main" id="{DC35A2CA-2A67-E5C0-E2E2-85F389B754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2558" y="2170274"/>
              <a:ext cx="1811460" cy="1811460"/>
            </a:xfrm>
            <a:prstGeom prst="rect">
              <a:avLst/>
            </a:prstGeom>
          </p:spPr>
        </p:pic>
        <p:pic>
          <p:nvPicPr>
            <p:cNvPr id="11" name="Picture 10">
              <a:extLst>
                <a:ext uri="{FF2B5EF4-FFF2-40B4-BE49-F238E27FC236}">
                  <a16:creationId xmlns:a16="http://schemas.microsoft.com/office/drawing/2014/main" id="{ECC20020-388F-8B8B-1078-BBDB676E072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611987" y="2170278"/>
              <a:ext cx="1811460" cy="1811460"/>
            </a:xfrm>
            <a:prstGeom prst="rect">
              <a:avLst/>
            </a:prstGeom>
          </p:spPr>
        </p:pic>
        <p:pic>
          <p:nvPicPr>
            <p:cNvPr id="12" name="Picture 11">
              <a:extLst>
                <a:ext uri="{FF2B5EF4-FFF2-40B4-BE49-F238E27FC236}">
                  <a16:creationId xmlns:a16="http://schemas.microsoft.com/office/drawing/2014/main" id="{79A3FA91-6A6A-FE07-4198-6B91D4E9B77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68971" y="2272776"/>
              <a:ext cx="1811460" cy="1811460"/>
            </a:xfrm>
            <a:prstGeom prst="rect">
              <a:avLst/>
            </a:prstGeom>
          </p:spPr>
        </p:pic>
        <p:pic>
          <p:nvPicPr>
            <p:cNvPr id="13" name="Picture 12">
              <a:extLst>
                <a:ext uri="{FF2B5EF4-FFF2-40B4-BE49-F238E27FC236}">
                  <a16:creationId xmlns:a16="http://schemas.microsoft.com/office/drawing/2014/main" id="{488FC845-1668-2CF2-1052-1A27786BC93A}"/>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572718" y="2164751"/>
              <a:ext cx="1811460" cy="1811460"/>
            </a:xfrm>
            <a:prstGeom prst="rect">
              <a:avLst/>
            </a:prstGeom>
          </p:spPr>
        </p:pic>
        <p:sp>
          <p:nvSpPr>
            <p:cNvPr id="14" name="TextBox 13">
              <a:extLst>
                <a:ext uri="{FF2B5EF4-FFF2-40B4-BE49-F238E27FC236}">
                  <a16:creationId xmlns:a16="http://schemas.microsoft.com/office/drawing/2014/main" id="{1A28D9F2-3F04-D805-844D-72CAA6CDC58E}"/>
                </a:ext>
              </a:extLst>
            </p:cNvPr>
            <p:cNvSpPr txBox="1"/>
            <p:nvPr/>
          </p:nvSpPr>
          <p:spPr>
            <a:xfrm>
              <a:off x="5859976" y="4312116"/>
              <a:ext cx="3307278" cy="1261884"/>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Melissa Dan</a:t>
              </a:r>
            </a:p>
            <a:p>
              <a:pPr algn="ctr"/>
              <a:r>
                <a:rPr lang="en-US" sz="1600" b="1" dirty="0">
                  <a:solidFill>
                    <a:schemeClr val="bg1"/>
                  </a:solidFill>
                  <a:latin typeface="Calibri Light"/>
                  <a:ea typeface="Calibri Light" panose="020F0302020204030204" pitchFamily="34" charset="0"/>
                  <a:cs typeface="Calibri Light"/>
                </a:rPr>
                <a:t>Labor Relations Consultant</a:t>
              </a:r>
            </a:p>
            <a:p>
              <a:pPr algn="ctr"/>
              <a:r>
                <a:rPr lang="en-US" sz="1600" b="1" dirty="0">
                  <a:solidFill>
                    <a:schemeClr val="bg1"/>
                  </a:solidFill>
                  <a:latin typeface="Calibri Light"/>
                  <a:ea typeface="Calibri Light" panose="020F0302020204030204" pitchFamily="34" charset="0"/>
                  <a:cs typeface="Calibri Light"/>
                </a:rPr>
                <a:t>Palm Beach County CTA</a:t>
              </a:r>
            </a:p>
            <a:p>
              <a:pPr algn="ctr"/>
              <a:endParaRPr lang="en-US" sz="1400" b="1" dirty="0">
                <a:solidFill>
                  <a:schemeClr val="bg1"/>
                </a:solidFill>
                <a:latin typeface="Calibri Light"/>
                <a:ea typeface="Calibri Light" panose="020F0302020204030204" pitchFamily="34" charset="0"/>
                <a:cs typeface="Calibri Light"/>
              </a:endParaRPr>
            </a:p>
            <a:p>
              <a:pPr algn="ctr"/>
              <a:r>
                <a:rPr lang="en-US" sz="1400" b="1" dirty="0">
                  <a:solidFill>
                    <a:schemeClr val="bg1"/>
                  </a:solidFill>
                  <a:latin typeface="Calibri Light"/>
                  <a:ea typeface="Calibri Light" panose="020F0302020204030204" pitchFamily="34" charset="0"/>
                  <a:cs typeface="Calibri Light"/>
                </a:rPr>
                <a:t>melissa.dan@floridaea.org</a:t>
              </a:r>
              <a:endParaRPr lang="en-US" dirty="0"/>
            </a:p>
          </p:txBody>
        </p:sp>
        <p:sp>
          <p:nvSpPr>
            <p:cNvPr id="16" name="TextBox 15">
              <a:extLst>
                <a:ext uri="{FF2B5EF4-FFF2-40B4-BE49-F238E27FC236}">
                  <a16:creationId xmlns:a16="http://schemas.microsoft.com/office/drawing/2014/main" id="{4AB3D265-B150-46C7-08DC-56289442EE1E}"/>
                </a:ext>
              </a:extLst>
            </p:cNvPr>
            <p:cNvSpPr txBox="1"/>
            <p:nvPr/>
          </p:nvSpPr>
          <p:spPr>
            <a:xfrm>
              <a:off x="252898" y="4312116"/>
              <a:ext cx="2654970" cy="1508105"/>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Charles Holmes</a:t>
              </a:r>
            </a:p>
            <a:p>
              <a:pPr algn="ctr"/>
              <a:r>
                <a:rPr lang="en-US" sz="1600" b="1" dirty="0">
                  <a:solidFill>
                    <a:schemeClr val="bg1"/>
                  </a:solidFill>
                  <a:latin typeface="Calibri Light"/>
                  <a:ea typeface="Calibri Light" panose="020F0302020204030204" pitchFamily="34" charset="0"/>
                  <a:cs typeface="Calibri Light"/>
                </a:rPr>
                <a:t>Senior Collective Bargaining Specialist</a:t>
              </a:r>
            </a:p>
            <a:p>
              <a:pPr algn="ctr"/>
              <a:r>
                <a:rPr lang="en-US" sz="1600" b="1" dirty="0">
                  <a:solidFill>
                    <a:schemeClr val="bg1"/>
                  </a:solidFill>
                  <a:latin typeface="Calibri Light"/>
                  <a:ea typeface="Calibri Light" panose="020F0302020204030204" pitchFamily="34" charset="0"/>
                  <a:cs typeface="Calibri Light"/>
                </a:rPr>
                <a:t>National Education Association</a:t>
              </a:r>
              <a:endParaRPr lang="en-US" sz="1100" b="1" dirty="0">
                <a:solidFill>
                  <a:schemeClr val="bg1"/>
                </a:solidFill>
              </a:endParaRPr>
            </a:p>
            <a:p>
              <a:pPr algn="ctr"/>
              <a:endParaRPr lang="en-US" sz="1400" b="1" dirty="0">
                <a:solidFill>
                  <a:schemeClr val="bg1"/>
                </a:solidFill>
                <a:latin typeface="Calibri Light"/>
                <a:ea typeface="Calibri Light" panose="020F0302020204030204" pitchFamily="34" charset="0"/>
                <a:cs typeface="Calibri Light"/>
              </a:endParaRPr>
            </a:p>
            <a:p>
              <a:pPr algn="ctr"/>
              <a:r>
                <a:rPr lang="en-US" sz="1400" b="1" dirty="0">
                  <a:solidFill>
                    <a:schemeClr val="bg1"/>
                  </a:solidFill>
                  <a:latin typeface="Calibri Light"/>
                  <a:ea typeface="Calibri Light" panose="020F0302020204030204" pitchFamily="34" charset="0"/>
                  <a:cs typeface="Calibri Light"/>
                </a:rPr>
                <a:t>cholmes@nea.org</a:t>
              </a:r>
              <a:endParaRPr lang="en-US" dirty="0"/>
            </a:p>
          </p:txBody>
        </p:sp>
        <p:sp>
          <p:nvSpPr>
            <p:cNvPr id="18" name="TextBox 17">
              <a:extLst>
                <a:ext uri="{FF2B5EF4-FFF2-40B4-BE49-F238E27FC236}">
                  <a16:creationId xmlns:a16="http://schemas.microsoft.com/office/drawing/2014/main" id="{8ADDA807-8155-17E6-CD53-79FE10F7449F}"/>
                </a:ext>
              </a:extLst>
            </p:cNvPr>
            <p:cNvSpPr txBox="1"/>
            <p:nvPr/>
          </p:nvSpPr>
          <p:spPr>
            <a:xfrm>
              <a:off x="2924052" y="4373304"/>
              <a:ext cx="3309898" cy="1292662"/>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C. August Haywood</a:t>
              </a:r>
            </a:p>
            <a:p>
              <a:pPr algn="ctr"/>
              <a:r>
                <a:rPr lang="en-US" sz="1600" b="1" dirty="0">
                  <a:solidFill>
                    <a:schemeClr val="bg1"/>
                  </a:solidFill>
                  <a:latin typeface="Calibri Light"/>
                  <a:ea typeface="Calibri Light" panose="020F0302020204030204" pitchFamily="34" charset="0"/>
                  <a:cs typeface="Calibri Light"/>
                </a:rPr>
                <a:t>UniServ Specialist</a:t>
              </a:r>
            </a:p>
            <a:p>
              <a:pPr algn="ctr"/>
              <a:r>
                <a:rPr lang="en-US" sz="1600" b="1" dirty="0">
                  <a:solidFill>
                    <a:schemeClr val="bg1"/>
                  </a:solidFill>
                  <a:latin typeface="Calibri Light"/>
                  <a:ea typeface="Calibri Light" panose="020F0302020204030204" pitchFamily="34" charset="0"/>
                  <a:cs typeface="Calibri Light"/>
                </a:rPr>
                <a:t>Alabama Education Association</a:t>
              </a:r>
            </a:p>
            <a:p>
              <a:pPr algn="ctr"/>
              <a:r>
                <a:rPr lang="en-US" sz="1600" b="1" dirty="0">
                  <a:solidFill>
                    <a:schemeClr val="bg1"/>
                  </a:solidFill>
                  <a:latin typeface="Calibri Light"/>
                  <a:ea typeface="Calibri Light" panose="020F0302020204030204" pitchFamily="34" charset="0"/>
                  <a:cs typeface="Calibri Light"/>
                </a:rPr>
                <a:t> </a:t>
              </a:r>
            </a:p>
            <a:p>
              <a:pPr algn="ctr"/>
              <a:r>
                <a:rPr lang="en-US" sz="1400" b="1" dirty="0">
                  <a:solidFill>
                    <a:schemeClr val="bg1"/>
                  </a:solidFill>
                  <a:latin typeface="Calibri Light"/>
                  <a:ea typeface="Calibri Light" panose="020F0302020204030204" pitchFamily="34" charset="0"/>
                  <a:cs typeface="Calibri Light"/>
                </a:rPr>
                <a:t>august.haygood@alaedu.org</a:t>
              </a:r>
              <a:endParaRPr lang="en-US" dirty="0"/>
            </a:p>
          </p:txBody>
        </p:sp>
      </p:grpSp>
    </p:spTree>
    <p:custDataLst>
      <p:tags r:id="rId1"/>
    </p:custDataLst>
    <p:extLst>
      <p:ext uri="{BB962C8B-B14F-4D97-AF65-F5344CB8AC3E}">
        <p14:creationId xmlns:p14="http://schemas.microsoft.com/office/powerpoint/2010/main" val="1993097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235314" y="876557"/>
            <a:ext cx="8540057" cy="834400"/>
          </a:xfrm>
        </p:spPr>
        <p:txBody>
          <a:bodyPr>
            <a:normAutofit/>
          </a:bodyPr>
          <a:lstStyle/>
          <a:p>
            <a:r>
              <a:rPr lang="en-US" b="1" dirty="0"/>
              <a:t>Three Session Agenda Overview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74769" y="2198914"/>
            <a:ext cx="6574973" cy="3670180"/>
          </a:xfrm>
        </p:spPr>
        <p:txBody>
          <a:bodyPr vert="horz" lIns="0" tIns="45720" rIns="0" bIns="45720" rtlCol="0" anchor="t">
            <a:normAutofit/>
          </a:bodyPr>
          <a:lstStyle/>
          <a:p>
            <a:endParaRPr lang="en-US" sz="2800">
              <a:cs typeface="Calibri"/>
            </a:endParaRPr>
          </a:p>
          <a:p>
            <a:endParaRPr lang="en-US"/>
          </a:p>
          <a:p>
            <a:endParaRPr lang="en-US"/>
          </a:p>
        </p:txBody>
      </p:sp>
      <p:sp>
        <p:nvSpPr>
          <p:cNvPr id="5" name="Content Placeholder 2">
            <a:extLst>
              <a:ext uri="{FF2B5EF4-FFF2-40B4-BE49-F238E27FC236}">
                <a16:creationId xmlns:a16="http://schemas.microsoft.com/office/drawing/2014/main" id="{E90F637A-28BF-4A83-9C2E-79664D85C545}"/>
              </a:ext>
            </a:extLst>
          </p:cNvPr>
          <p:cNvSpPr txBox="1">
            <a:spLocks/>
          </p:cNvSpPr>
          <p:nvPr/>
        </p:nvSpPr>
        <p:spPr>
          <a:xfrm>
            <a:off x="1210339" y="2356755"/>
            <a:ext cx="4969704" cy="3467101"/>
          </a:xfrm>
          <a:prstGeom prst="rect">
            <a:avLst/>
          </a:prstGeom>
          <a:noFill/>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Wingdings" panose="05000000000000000000" pitchFamily="2" charset="2"/>
              <a:buChar char="q"/>
            </a:pPr>
            <a:r>
              <a:rPr lang="en-US" sz="2800" strike="sngStrike" dirty="0"/>
              <a:t>Session 1 – Know your role and formal complaints</a:t>
            </a:r>
          </a:p>
          <a:p>
            <a:pPr>
              <a:buFont typeface="Wingdings" panose="05000000000000000000" pitchFamily="2" charset="2"/>
              <a:buChar char="q"/>
            </a:pPr>
            <a:r>
              <a:rPr lang="en-US" sz="2800" strike="sngStrike" dirty="0">
                <a:cs typeface="Calibri"/>
              </a:rPr>
              <a:t>Session 2 – Change, problem solving, turning members into leaders</a:t>
            </a:r>
          </a:p>
          <a:p>
            <a:pPr>
              <a:buFont typeface="Wingdings" panose="05000000000000000000" pitchFamily="2" charset="2"/>
              <a:buChar char="q"/>
            </a:pPr>
            <a:r>
              <a:rPr lang="en-US" sz="2800" dirty="0">
                <a:cs typeface="Calibri"/>
              </a:rPr>
              <a:t>Session 3 – Turning advocacy into organizing into power</a:t>
            </a:r>
          </a:p>
        </p:txBody>
      </p:sp>
      <p:pic>
        <p:nvPicPr>
          <p:cNvPr id="6" name="Picture 5">
            <a:extLst>
              <a:ext uri="{FF2B5EF4-FFF2-40B4-BE49-F238E27FC236}">
                <a16:creationId xmlns:a16="http://schemas.microsoft.com/office/drawing/2014/main" id="{7E0AFE34-539A-CB60-9912-3066578772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5729" y="1936600"/>
            <a:ext cx="6114286" cy="4659086"/>
          </a:xfrm>
          <a:prstGeom prst="rect">
            <a:avLst/>
          </a:prstGeom>
        </p:spPr>
      </p:pic>
    </p:spTree>
    <p:custDataLst>
      <p:tags r:id="rId1"/>
    </p:custDataLst>
    <p:extLst>
      <p:ext uri="{BB962C8B-B14F-4D97-AF65-F5344CB8AC3E}">
        <p14:creationId xmlns:p14="http://schemas.microsoft.com/office/powerpoint/2010/main" val="3007469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b="1"/>
              <a:t>Agenda Review - Today</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09434" y="1387366"/>
            <a:ext cx="7170628" cy="4989158"/>
          </a:xfrm>
        </p:spPr>
        <p:txBody>
          <a:bodyPr vert="horz" lIns="0" tIns="45720" rIns="0" bIns="45720" rtlCol="0" anchor="t">
            <a:normAutofit/>
          </a:bodyPr>
          <a:lstStyle/>
          <a:p>
            <a:r>
              <a:rPr lang="en-US" sz="2400"/>
              <a:t> </a:t>
            </a:r>
          </a:p>
        </p:txBody>
      </p:sp>
      <p:sp>
        <p:nvSpPr>
          <p:cNvPr id="4" name="Content Placeholder 2">
            <a:extLst>
              <a:ext uri="{FF2B5EF4-FFF2-40B4-BE49-F238E27FC236}">
                <a16:creationId xmlns:a16="http://schemas.microsoft.com/office/drawing/2014/main" id="{E6F12D71-392D-8E2B-1C21-087E86B56BF9}"/>
              </a:ext>
            </a:extLst>
          </p:cNvPr>
          <p:cNvSpPr txBox="1">
            <a:spLocks/>
          </p:cNvSpPr>
          <p:nvPr/>
        </p:nvSpPr>
        <p:spPr>
          <a:xfrm>
            <a:off x="1210339" y="2356755"/>
            <a:ext cx="4969704" cy="3467101"/>
          </a:xfrm>
          <a:prstGeom prst="rect">
            <a:avLst/>
          </a:prstGeom>
          <a:noFill/>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Wingdings" panose="05000000000000000000" pitchFamily="2" charset="2"/>
              <a:buChar char="q"/>
            </a:pPr>
            <a:r>
              <a:rPr lang="en-US" sz="2800" dirty="0"/>
              <a:t>Tactics and Demands</a:t>
            </a:r>
          </a:p>
          <a:p>
            <a:pPr>
              <a:buFont typeface="Wingdings" panose="05000000000000000000" pitchFamily="2" charset="2"/>
              <a:buChar char="q"/>
            </a:pPr>
            <a:r>
              <a:rPr lang="en-US" sz="2800" dirty="0">
                <a:cs typeface="Calibri"/>
              </a:rPr>
              <a:t>Targets</a:t>
            </a:r>
          </a:p>
          <a:p>
            <a:pPr>
              <a:buFont typeface="Wingdings" panose="05000000000000000000" pitchFamily="2" charset="2"/>
              <a:buChar char="q"/>
            </a:pPr>
            <a:r>
              <a:rPr lang="en-US" sz="2800" dirty="0">
                <a:cs typeface="Calibri"/>
              </a:rPr>
              <a:t>Applying Pressure</a:t>
            </a:r>
          </a:p>
        </p:txBody>
      </p:sp>
      <p:pic>
        <p:nvPicPr>
          <p:cNvPr id="5" name="Picture 4">
            <a:extLst>
              <a:ext uri="{FF2B5EF4-FFF2-40B4-BE49-F238E27FC236}">
                <a16:creationId xmlns:a16="http://schemas.microsoft.com/office/drawing/2014/main" id="{EB54DF86-5DE9-3624-9199-C730A639B6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5729" y="1936600"/>
            <a:ext cx="6114286" cy="4659086"/>
          </a:xfrm>
          <a:prstGeom prst="rect">
            <a:avLst/>
          </a:prstGeom>
        </p:spPr>
      </p:pic>
    </p:spTree>
    <p:custDataLst>
      <p:tags r:id="rId1"/>
    </p:custDataLst>
    <p:extLst>
      <p:ext uri="{BB962C8B-B14F-4D97-AF65-F5344CB8AC3E}">
        <p14:creationId xmlns:p14="http://schemas.microsoft.com/office/powerpoint/2010/main" val="611677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46399EAC-29BD-C25E-04BD-0F0F1AFCA9E4}"/>
              </a:ext>
            </a:extLst>
          </p:cNvPr>
          <p:cNvSpPr>
            <a:spLocks noGrp="1"/>
          </p:cNvSpPr>
          <p:nvPr>
            <p:ph type="title"/>
          </p:nvPr>
        </p:nvSpPr>
        <p:spPr>
          <a:xfrm>
            <a:off x="1774423" y="1134338"/>
            <a:ext cx="8643154" cy="596926"/>
          </a:xfrm>
        </p:spPr>
        <p:txBody>
          <a:bodyPr/>
          <a:lstStyle/>
          <a:p>
            <a:pPr algn="ctr"/>
            <a:r>
              <a:rPr lang="en-US" dirty="0"/>
              <a:t>Targets and Demands</a:t>
            </a:r>
          </a:p>
        </p:txBody>
      </p:sp>
      <p:pic>
        <p:nvPicPr>
          <p:cNvPr id="10" name="Picture 9">
            <a:extLst>
              <a:ext uri="{FF2B5EF4-FFF2-40B4-BE49-F238E27FC236}">
                <a16:creationId xmlns:a16="http://schemas.microsoft.com/office/drawing/2014/main" id="{9DBEB577-4B61-E8B4-08DA-E6EABE6A52C9}"/>
              </a:ext>
            </a:extLst>
          </p:cNvPr>
          <p:cNvPicPr>
            <a:picLocks noChangeAspect="1" noChangeArrowheads="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2774" b="13501"/>
          <a:stretch/>
        </p:blipFill>
        <p:spPr bwMode="auto">
          <a:xfrm flipH="1">
            <a:off x="829390" y="2048864"/>
            <a:ext cx="4340017" cy="407837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CC9AD7EE-7EE9-DBA3-3B03-53DCECA3AD8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755" b="-102"/>
          <a:stretch/>
        </p:blipFill>
        <p:spPr bwMode="auto">
          <a:xfrm>
            <a:off x="6778516" y="2048864"/>
            <a:ext cx="3964001" cy="399303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429612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45C76AC0-BB6B-419E-A327-AFA297500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B3E0B6A3-E197-43D6-82D5-7455DAB1A7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79647" y="1847088"/>
            <a:ext cx="41587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CFB47D6C-25B4-4C0F-B4C8-F30DE32816F1}"/>
              </a:ext>
            </a:extLst>
          </p:cNvPr>
          <p:cNvSpPr>
            <a:spLocks noGrp="1"/>
          </p:cNvSpPr>
          <p:nvPr>
            <p:ph type="title"/>
          </p:nvPr>
        </p:nvSpPr>
        <p:spPr>
          <a:xfrm>
            <a:off x="6579648" y="1167320"/>
            <a:ext cx="4158749" cy="686435"/>
          </a:xfrm>
        </p:spPr>
        <p:txBody>
          <a:bodyPr>
            <a:normAutofit/>
          </a:bodyPr>
          <a:lstStyle/>
          <a:p>
            <a:r>
              <a:rPr lang="en-US" sz="4000" b="1" dirty="0"/>
              <a:t>Targets:</a:t>
            </a:r>
          </a:p>
        </p:txBody>
      </p:sp>
      <p:sp>
        <p:nvSpPr>
          <p:cNvPr id="26" name="Rectangle 25">
            <a:extLst>
              <a:ext uri="{FF2B5EF4-FFF2-40B4-BE49-F238E27FC236}">
                <a16:creationId xmlns:a16="http://schemas.microsoft.com/office/drawing/2014/main" id="{8B0E4246-09B8-46D7-A0D2-4D264863A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7" name="Picture 2">
            <a:extLst>
              <a:ext uri="{FF2B5EF4-FFF2-40B4-BE49-F238E27FC236}">
                <a16:creationId xmlns:a16="http://schemas.microsoft.com/office/drawing/2014/main" id="{98400ABC-EBEE-4811-8BB0-EB86531FA06F}"/>
              </a:ext>
            </a:extLst>
          </p:cNvPr>
          <p:cNvPicPr>
            <a:picLocks noChangeAspect="1" noChangeArrowheads="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2774" b="13501"/>
          <a:stretch/>
        </p:blipFill>
        <p:spPr bwMode="auto">
          <a:xfrm flipH="1">
            <a:off x="463631" y="803420"/>
            <a:ext cx="5652386" cy="531163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9E7D7472-1C52-4E48-BD4C-58B3E005C7EE}"/>
              </a:ext>
            </a:extLst>
          </p:cNvPr>
          <p:cNvSpPr>
            <a:spLocks noGrp="1"/>
          </p:cNvSpPr>
          <p:nvPr>
            <p:ph idx="1"/>
          </p:nvPr>
        </p:nvSpPr>
        <p:spPr>
          <a:xfrm>
            <a:off x="6579646" y="2015732"/>
            <a:ext cx="5365919" cy="3450613"/>
          </a:xfrm>
        </p:spPr>
        <p:txBody>
          <a:bodyPr vert="horz" lIns="0" tIns="45720" rIns="0" bIns="45720" rtlCol="0">
            <a:normAutofit/>
          </a:bodyPr>
          <a:lstStyle/>
          <a:p>
            <a:pPr>
              <a:buFont typeface="Arial"/>
              <a:buChar char="•"/>
            </a:pPr>
            <a:r>
              <a:rPr lang="en-US" sz="2400" dirty="0"/>
              <a:t>A single person- a name, face, &amp; address</a:t>
            </a:r>
            <a:endParaRPr lang="en-US" sz="2400" dirty="0">
              <a:cs typeface="Calibri" panose="020F0502020204030204"/>
            </a:endParaRPr>
          </a:p>
          <a:p>
            <a:pPr>
              <a:buFont typeface="Arial"/>
              <a:buChar char="•"/>
            </a:pPr>
            <a:r>
              <a:rPr lang="en-US" sz="2400" dirty="0">
                <a:cs typeface="Calibri" panose="020F0502020204030204"/>
              </a:rPr>
              <a:t>Has the power to give you what you are demanding</a:t>
            </a:r>
          </a:p>
          <a:p>
            <a:endParaRPr lang="en-US" dirty="0">
              <a:cs typeface="Calibri" panose="020F0502020204030204"/>
            </a:endParaRPr>
          </a:p>
        </p:txBody>
      </p:sp>
      <p:pic>
        <p:nvPicPr>
          <p:cNvPr id="27" name="Picture 26">
            <a:extLst>
              <a:ext uri="{FF2B5EF4-FFF2-40B4-BE49-F238E27FC236}">
                <a16:creationId xmlns:a16="http://schemas.microsoft.com/office/drawing/2014/main" id="{F50C8D8D-B32F-4194-8321-164EC44275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8" name="Straight Connector 27">
            <a:extLst>
              <a:ext uri="{FF2B5EF4-FFF2-40B4-BE49-F238E27FC236}">
                <a16:creationId xmlns:a16="http://schemas.microsoft.com/office/drawing/2014/main" id="{5BD24D8B-8573-4260-B700-E860AD6D2A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871783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45C76AC0-BB6B-419E-A327-AFA297500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B3E0B6A3-E197-43D6-82D5-7455DAB1A7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79647" y="1847088"/>
            <a:ext cx="41587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CFB47D6C-25B4-4C0F-B4C8-F30DE32816F1}"/>
              </a:ext>
            </a:extLst>
          </p:cNvPr>
          <p:cNvSpPr>
            <a:spLocks noGrp="1"/>
          </p:cNvSpPr>
          <p:nvPr>
            <p:ph type="title"/>
          </p:nvPr>
        </p:nvSpPr>
        <p:spPr>
          <a:xfrm>
            <a:off x="6579648" y="1167320"/>
            <a:ext cx="4158749" cy="686435"/>
          </a:xfrm>
        </p:spPr>
        <p:txBody>
          <a:bodyPr>
            <a:normAutofit/>
          </a:bodyPr>
          <a:lstStyle/>
          <a:p>
            <a:r>
              <a:rPr lang="en-US" sz="4000" b="1" dirty="0"/>
              <a:t>Demands:</a:t>
            </a:r>
          </a:p>
        </p:txBody>
      </p:sp>
      <p:sp>
        <p:nvSpPr>
          <p:cNvPr id="26" name="Rectangle 25">
            <a:extLst>
              <a:ext uri="{FF2B5EF4-FFF2-40B4-BE49-F238E27FC236}">
                <a16:creationId xmlns:a16="http://schemas.microsoft.com/office/drawing/2014/main" id="{8B0E4246-09B8-46D7-A0D2-4D264863A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7" name="Picture 2">
            <a:extLst>
              <a:ext uri="{FF2B5EF4-FFF2-40B4-BE49-F238E27FC236}">
                <a16:creationId xmlns:a16="http://schemas.microsoft.com/office/drawing/2014/main" id="{98400ABC-EBEE-4811-8BB0-EB86531FA06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755" b="-102"/>
          <a:stretch/>
        </p:blipFill>
        <p:spPr bwMode="auto">
          <a:xfrm>
            <a:off x="359636" y="421265"/>
            <a:ext cx="5652386" cy="569378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F50C8D8D-B32F-4194-8321-164EC44275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8" name="Straight Connector 27">
            <a:extLst>
              <a:ext uri="{FF2B5EF4-FFF2-40B4-BE49-F238E27FC236}">
                <a16:creationId xmlns:a16="http://schemas.microsoft.com/office/drawing/2014/main" id="{5BD24D8B-8573-4260-B700-E860AD6D2A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9ABB3B3-E76B-FC54-2A3E-D64A25A76D9C}"/>
              </a:ext>
            </a:extLst>
          </p:cNvPr>
          <p:cNvSpPr txBox="1">
            <a:spLocks/>
          </p:cNvSpPr>
          <p:nvPr/>
        </p:nvSpPr>
        <p:spPr>
          <a:xfrm>
            <a:off x="6371656" y="2019476"/>
            <a:ext cx="5820041" cy="4823374"/>
          </a:xfrm>
          <a:prstGeom prst="rect">
            <a:avLst/>
          </a:prstGeom>
        </p:spPr>
        <p:txBody>
          <a:bodyPr vert="horz" lIns="0" tIns="45720" rIns="0" bIns="45720" rtlCol="0" anchor="t">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383540" lvl="1"/>
            <a:r>
              <a:rPr lang="en-US" sz="2000" dirty="0">
                <a:ea typeface="+mn-lt"/>
                <a:cs typeface="+mn-lt"/>
              </a:rPr>
              <a:t>Measurable</a:t>
            </a:r>
          </a:p>
          <a:p>
            <a:pPr marL="383540" lvl="1"/>
            <a:r>
              <a:rPr lang="en-US" sz="2000" dirty="0">
                <a:ea typeface="+mn-lt"/>
                <a:cs typeface="+mn-lt"/>
              </a:rPr>
              <a:t>Achievable</a:t>
            </a:r>
          </a:p>
          <a:p>
            <a:pPr marL="383540" lvl="1"/>
            <a:r>
              <a:rPr lang="en-US" sz="2000" dirty="0">
                <a:ea typeface="+mn-lt"/>
                <a:cs typeface="+mn-lt"/>
              </a:rPr>
              <a:t>Should result in real tangible improvements in workers lives</a:t>
            </a:r>
          </a:p>
          <a:p>
            <a:pPr marL="383540" lvl="1"/>
            <a:r>
              <a:rPr lang="en-US" sz="2000" dirty="0">
                <a:ea typeface="+mn-lt"/>
                <a:cs typeface="+mn-lt"/>
              </a:rPr>
              <a:t>Focuses resources on a single outcome</a:t>
            </a:r>
          </a:p>
          <a:p>
            <a:pPr marL="383540" lvl="1"/>
            <a:r>
              <a:rPr lang="en-US" sz="2000" dirty="0">
                <a:ea typeface="+mn-lt"/>
                <a:cs typeface="+mn-lt"/>
              </a:rPr>
              <a:t>Builds the capacity of our constituency</a:t>
            </a:r>
          </a:p>
          <a:p>
            <a:pPr marL="383540" lvl="1"/>
            <a:r>
              <a:rPr lang="en-US" sz="2000" dirty="0">
                <a:ea typeface="+mn-lt"/>
                <a:cs typeface="+mn-lt"/>
              </a:rPr>
              <a:t>Uses a point of leverage: our constituency’s strength or our opposition’s weakness</a:t>
            </a:r>
          </a:p>
          <a:p>
            <a:pPr marL="383540" lvl="1"/>
            <a:r>
              <a:rPr lang="en-US" sz="2000" dirty="0">
                <a:ea typeface="+mn-lt"/>
                <a:cs typeface="+mn-lt"/>
              </a:rPr>
              <a:t>Focuses on a motivational issue that is visible and significant to our constituency</a:t>
            </a:r>
          </a:p>
          <a:p>
            <a:endParaRPr lang="en-US" sz="2800" dirty="0">
              <a:cs typeface="Calibri"/>
            </a:endParaRPr>
          </a:p>
        </p:txBody>
      </p:sp>
    </p:spTree>
    <p:custDataLst>
      <p:tags r:id="rId1"/>
    </p:custDataLst>
    <p:extLst>
      <p:ext uri="{BB962C8B-B14F-4D97-AF65-F5344CB8AC3E}">
        <p14:creationId xmlns:p14="http://schemas.microsoft.com/office/powerpoint/2010/main" val="3496824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45C76AC0-BB6B-419E-A327-AFA2975008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B3E0B6A3-E197-43D6-82D5-7455DAB1A74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79647" y="1847088"/>
            <a:ext cx="415875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CFB47D6C-25B4-4C0F-B4C8-F30DE32816F1}"/>
              </a:ext>
            </a:extLst>
          </p:cNvPr>
          <p:cNvSpPr>
            <a:spLocks noGrp="1"/>
          </p:cNvSpPr>
          <p:nvPr>
            <p:ph type="title"/>
          </p:nvPr>
        </p:nvSpPr>
        <p:spPr>
          <a:xfrm>
            <a:off x="6579648" y="1167320"/>
            <a:ext cx="4158749" cy="686435"/>
          </a:xfrm>
        </p:spPr>
        <p:txBody>
          <a:bodyPr>
            <a:normAutofit/>
          </a:bodyPr>
          <a:lstStyle/>
          <a:p>
            <a:r>
              <a:rPr lang="en-US" sz="4000" b="1" dirty="0"/>
              <a:t>The Big issue</a:t>
            </a:r>
          </a:p>
        </p:txBody>
      </p:sp>
      <p:sp>
        <p:nvSpPr>
          <p:cNvPr id="26" name="Rectangle 25">
            <a:extLst>
              <a:ext uri="{FF2B5EF4-FFF2-40B4-BE49-F238E27FC236}">
                <a16:creationId xmlns:a16="http://schemas.microsoft.com/office/drawing/2014/main" id="{8B0E4246-09B8-46D7-A0D2-4D264863A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7" name="Picture 2">
            <a:extLst>
              <a:ext uri="{FF2B5EF4-FFF2-40B4-BE49-F238E27FC236}">
                <a16:creationId xmlns:a16="http://schemas.microsoft.com/office/drawing/2014/main" id="{98400ABC-EBEE-4811-8BB0-EB86531FA06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931" b="9948"/>
          <a:stretch/>
        </p:blipFill>
        <p:spPr bwMode="auto">
          <a:xfrm>
            <a:off x="359636" y="421266"/>
            <a:ext cx="5652386" cy="526941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F50C8D8D-B32F-4194-8321-164EC44275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8" name="Straight Connector 27">
            <a:extLst>
              <a:ext uri="{FF2B5EF4-FFF2-40B4-BE49-F238E27FC236}">
                <a16:creationId xmlns:a16="http://schemas.microsoft.com/office/drawing/2014/main" id="{5BD24D8B-8573-4260-B700-E860AD6D2A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B479E553-415F-A07F-8C67-37C8AF36F5CF}"/>
              </a:ext>
            </a:extLst>
          </p:cNvPr>
          <p:cNvSpPr txBox="1">
            <a:spLocks/>
          </p:cNvSpPr>
          <p:nvPr/>
        </p:nvSpPr>
        <p:spPr>
          <a:xfrm>
            <a:off x="6472326" y="2479442"/>
            <a:ext cx="5259066" cy="321123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en-US" dirty="0"/>
              <a:t>The greater the issue, bigger the demand, and more powerful the target – the more risk, resources, and people you need. </a:t>
            </a:r>
          </a:p>
        </p:txBody>
      </p:sp>
    </p:spTree>
    <p:custDataLst>
      <p:tags r:id="rId1"/>
    </p:custDataLst>
    <p:extLst>
      <p:ext uri="{BB962C8B-B14F-4D97-AF65-F5344CB8AC3E}">
        <p14:creationId xmlns:p14="http://schemas.microsoft.com/office/powerpoint/2010/main" val="1543119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29032" name="Rectangle 129031">
            <a:extLst>
              <a:ext uri="{FF2B5EF4-FFF2-40B4-BE49-F238E27FC236}">
                <a16:creationId xmlns:a16="http://schemas.microsoft.com/office/drawing/2014/main" id="{23522FE7-5A29-4EF6-B1EF-2CA55748A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29034" name="Picture 129033">
            <a:extLst>
              <a:ext uri="{FF2B5EF4-FFF2-40B4-BE49-F238E27FC236}">
                <a16:creationId xmlns:a16="http://schemas.microsoft.com/office/drawing/2014/main" id="{C2192E09-EBC7-416C-B887-DFF915D7F4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29036" name="Straight Connector 129035">
            <a:extLst>
              <a:ext uri="{FF2B5EF4-FFF2-40B4-BE49-F238E27FC236}">
                <a16:creationId xmlns:a16="http://schemas.microsoft.com/office/drawing/2014/main" id="{2924498D-E084-44BE-A196-CFCE355643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29038" name="Straight Connector 129037">
            <a:extLst>
              <a:ext uri="{FF2B5EF4-FFF2-40B4-BE49-F238E27FC236}">
                <a16:creationId xmlns:a16="http://schemas.microsoft.com/office/drawing/2014/main" id="{3BBC7667-C352-4842-9AFD-E5C16AD002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29040" name="Rectangle 129039">
            <a:extLst>
              <a:ext uri="{FF2B5EF4-FFF2-40B4-BE49-F238E27FC236}">
                <a16:creationId xmlns:a16="http://schemas.microsoft.com/office/drawing/2014/main" id="{1EE485E7-7D6D-4CB0-A3AD-261D97B2EF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042" name="Rectangle 129041">
            <a:extLst>
              <a:ext uri="{FF2B5EF4-FFF2-40B4-BE49-F238E27FC236}">
                <a16:creationId xmlns:a16="http://schemas.microsoft.com/office/drawing/2014/main" id="{A55E3208-F0C4-4962-8946-065C94F89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4" name="Rectangle 3"/>
          <p:cNvSpPr>
            <a:spLocks noChangeArrowheads="1"/>
          </p:cNvSpPr>
          <p:nvPr/>
        </p:nvSpPr>
        <p:spPr bwMode="auto">
          <a:xfrm>
            <a:off x="5140234" y="1027937"/>
            <a:ext cx="6820117" cy="3711894"/>
          </a:xfrm>
          <a:prstGeom prst="rect">
            <a:avLst/>
          </a:prstGeom>
          <a:extLst>
            <a:ext uri="{91240B29-F687-4f45-9708-019B960494DF}"/>
          </a:extLst>
        </p:spPr>
        <p:txBody>
          <a:bodyPr vert="horz" lIns="91440" tIns="45720" rIns="91440" bIns="0" rtlCol="0" anchor="ctr">
            <a:prstTxWarp prst="textFadeLeft">
              <a:avLst/>
            </a:prstTxWarp>
            <a:normAutofit/>
            <a:scene3d>
              <a:camera prst="orthographicFront"/>
              <a:lightRig rig="threePt" dir="t"/>
            </a:scene3d>
            <a:sp3d extrusionH="57150">
              <a:bevelT w="38100" h="38100"/>
            </a:sp3d>
          </a:bodyPr>
          <a:lstStyle/>
          <a:p>
            <a:pPr>
              <a:lnSpc>
                <a:spcPct val="90000"/>
              </a:lnSpc>
              <a:spcBef>
                <a:spcPct val="0"/>
              </a:spcBef>
              <a:spcAft>
                <a:spcPts val="600"/>
              </a:spcAft>
              <a:defRPr/>
            </a:pPr>
            <a:r>
              <a:rPr lang="en-US" sz="5400" cap="all" dirty="0">
                <a:latin typeface="Arial Black" panose="020B0A04020102020204" pitchFamily="34" charset="0"/>
                <a:ea typeface="+mj-ea"/>
                <a:cs typeface="+mj-cs"/>
              </a:rPr>
              <a:t>building power</a:t>
            </a:r>
          </a:p>
        </p:txBody>
      </p:sp>
      <p:sp>
        <p:nvSpPr>
          <p:cNvPr id="129027" name="TextBox 2"/>
          <p:cNvSpPr txBox="1">
            <a:spLocks noChangeArrowheads="1"/>
          </p:cNvSpPr>
          <p:nvPr/>
        </p:nvSpPr>
        <p:spPr bwMode="auto">
          <a:xfrm>
            <a:off x="585219" y="1027937"/>
            <a:ext cx="3637738" cy="371189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91440" rIns="91440" bIns="91440" rtlCol="0" anchor="ctr">
            <a:norm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120000"/>
              </a:lnSpc>
              <a:spcBef>
                <a:spcPts val="1000"/>
              </a:spcBef>
              <a:buClr>
                <a:schemeClr val="accent1"/>
              </a:buClr>
              <a:buSzPct val="100000"/>
            </a:pPr>
            <a:r>
              <a:rPr lang="en-US" altLang="en-US" sz="2000" b="1" cap="all" dirty="0">
                <a:latin typeface="+mn-lt"/>
                <a:cs typeface="+mn-cs"/>
              </a:rPr>
              <a:t>Organizing is about</a:t>
            </a:r>
          </a:p>
        </p:txBody>
      </p:sp>
      <p:cxnSp>
        <p:nvCxnSpPr>
          <p:cNvPr id="129044" name="Straight Connector 129043">
            <a:extLst>
              <a:ext uri="{FF2B5EF4-FFF2-40B4-BE49-F238E27FC236}">
                <a16:creationId xmlns:a16="http://schemas.microsoft.com/office/drawing/2014/main" id="{4FAE17D3-C2DC-4665-AF20-33C5BACD5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375124"/>
            <a:ext cx="0" cy="3017520"/>
          </a:xfrm>
          <a:prstGeom prst="line">
            <a:avLst/>
          </a:prstGeom>
          <a:ln w="31750"/>
        </p:spPr>
        <p:style>
          <a:lnRef idx="1">
            <a:schemeClr val="accent1"/>
          </a:lnRef>
          <a:fillRef idx="0">
            <a:schemeClr val="accent1"/>
          </a:fillRef>
          <a:effectRef idx="0">
            <a:schemeClr val="accent1"/>
          </a:effectRef>
          <a:fontRef idx="minor">
            <a:schemeClr val="tx1"/>
          </a:fontRef>
        </p:style>
      </p:cxnSp>
      <p:pic>
        <p:nvPicPr>
          <p:cNvPr id="129046" name="Picture 129045">
            <a:extLst>
              <a:ext uri="{FF2B5EF4-FFF2-40B4-BE49-F238E27FC236}">
                <a16:creationId xmlns:a16="http://schemas.microsoft.com/office/drawing/2014/main" id="{7021C573-B3FF-44B8-A5DE-AB39E9AA6B9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29048" name="Straight Connector 129047">
            <a:extLst>
              <a:ext uri="{FF2B5EF4-FFF2-40B4-BE49-F238E27FC236}">
                <a16:creationId xmlns:a16="http://schemas.microsoft.com/office/drawing/2014/main" id="{50B0CCD4-E9B0-43B2-806F-05EDF57A76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345589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52C5A83A-8E9D-E042-5C15-A3B0A32A5C31}"/>
              </a:ext>
            </a:extLst>
          </p:cNvPr>
          <p:cNvSpPr txBox="1">
            <a:spLocks noChangeArrowheads="1"/>
          </p:cNvSpPr>
          <p:nvPr/>
        </p:nvSpPr>
        <p:spPr bwMode="auto">
          <a:xfrm>
            <a:off x="1342433" y="2090927"/>
            <a:ext cx="3539266" cy="133807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90000"/>
              </a:lnSpc>
              <a:spcBef>
                <a:spcPct val="0"/>
              </a:spcBef>
              <a:spcAft>
                <a:spcPts val="600"/>
              </a:spcAft>
            </a:pPr>
            <a:r>
              <a:rPr lang="en-US" altLang="en-US" sz="3200" b="0" i="0" kern="1200" cap="all" dirty="0">
                <a:solidFill>
                  <a:schemeClr val="tx1"/>
                </a:solidFill>
                <a:effectLst/>
                <a:latin typeface="+mj-lt"/>
                <a:ea typeface="+mj-ea"/>
                <a:cs typeface="+mj-cs"/>
              </a:rPr>
              <a:t>What is power?</a:t>
            </a:r>
          </a:p>
        </p:txBody>
      </p:sp>
      <p:pic>
        <p:nvPicPr>
          <p:cNvPr id="6" name="Picture 5" descr="A group of people holding signs and protesting">
            <a:extLst>
              <a:ext uri="{FF2B5EF4-FFF2-40B4-BE49-F238E27FC236}">
                <a16:creationId xmlns:a16="http://schemas.microsoft.com/office/drawing/2014/main" id="{882D822E-6A3D-A244-B857-C1CC9FEEF4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46112" y="1524000"/>
            <a:ext cx="7960198" cy="4417424"/>
          </a:xfrm>
          <a:prstGeom prst="rect">
            <a:avLst/>
          </a:prstGeom>
        </p:spPr>
      </p:pic>
      <p:sp>
        <p:nvSpPr>
          <p:cNvPr id="8" name="TextBox 7">
            <a:extLst>
              <a:ext uri="{FF2B5EF4-FFF2-40B4-BE49-F238E27FC236}">
                <a16:creationId xmlns:a16="http://schemas.microsoft.com/office/drawing/2014/main" id="{E23EBD1A-416B-ECF7-E7A5-412282BD2EDD}"/>
              </a:ext>
            </a:extLst>
          </p:cNvPr>
          <p:cNvSpPr txBox="1"/>
          <p:nvPr/>
        </p:nvSpPr>
        <p:spPr>
          <a:xfrm>
            <a:off x="1342432" y="3465172"/>
            <a:ext cx="2741887" cy="1827744"/>
          </a:xfrm>
          <a:prstGeom prst="rect">
            <a:avLst/>
          </a:prstGeom>
          <a:noFill/>
        </p:spPr>
        <p:txBody>
          <a:bodyPr wrap="square">
            <a:spAutoFit/>
          </a:bodyPr>
          <a:lstStyle/>
          <a:p>
            <a:pPr>
              <a:lnSpc>
                <a:spcPct val="120000"/>
              </a:lnSpc>
              <a:spcAft>
                <a:spcPts val="600"/>
              </a:spcAft>
              <a:buClr>
                <a:schemeClr val="accent1"/>
              </a:buClr>
              <a:buSzPct val="100000"/>
              <a:defRPr/>
            </a:pPr>
            <a:r>
              <a:rPr lang="en-US" sz="2400" b="1" dirty="0"/>
              <a:t>Power is the ability to act and cause others to act. </a:t>
            </a:r>
          </a:p>
        </p:txBody>
      </p:sp>
    </p:spTree>
    <p:custDataLst>
      <p:tags r:id="rId1"/>
    </p:custDataLst>
    <p:extLst>
      <p:ext uri="{BB962C8B-B14F-4D97-AF65-F5344CB8AC3E}">
        <p14:creationId xmlns:p14="http://schemas.microsoft.com/office/powerpoint/2010/main" val="2828888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511794B-891D-87B8-E831-3A065D1CE2E9}"/>
              </a:ext>
            </a:extLst>
          </p:cNvPr>
          <p:cNvPicPr>
            <a:picLocks noChangeAspect="1"/>
          </p:cNvPicPr>
          <p:nvPr/>
        </p:nvPicPr>
        <p:blipFill rotWithShape="1">
          <a:blip r:embed="rId4">
            <a:extLst>
              <a:ext uri="{28A0092B-C50C-407E-A947-70E740481C1C}">
                <a14:useLocalDpi xmlns:a14="http://schemas.microsoft.com/office/drawing/2010/main" val="0"/>
              </a:ext>
            </a:extLst>
          </a:blip>
          <a:srcRect t="-694" b="-1267"/>
          <a:stretch/>
        </p:blipFill>
        <p:spPr>
          <a:xfrm>
            <a:off x="983361" y="431240"/>
            <a:ext cx="3153918" cy="321574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Content Placeholder 2">
            <a:extLst>
              <a:ext uri="{FF2B5EF4-FFF2-40B4-BE49-F238E27FC236}">
                <a16:creationId xmlns:a16="http://schemas.microsoft.com/office/drawing/2014/main" id="{738A8EA9-6A34-2BE7-0757-04219187495A}"/>
              </a:ext>
            </a:extLst>
          </p:cNvPr>
          <p:cNvSpPr txBox="1">
            <a:spLocks/>
          </p:cNvSpPr>
          <p:nvPr/>
        </p:nvSpPr>
        <p:spPr>
          <a:xfrm>
            <a:off x="5847978" y="431240"/>
            <a:ext cx="5721460" cy="3544766"/>
          </a:xfrm>
          <a:prstGeom prst="rect">
            <a:avLst/>
          </a:prstGeom>
        </p:spPr>
        <p:txBody>
          <a:bodyPr>
            <a:normAutofit fontScale="92500" lnSpcReduction="1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sz="3600"/>
              <a:t>A well thought out campaign has a strong issue, with an identifiable target and a strategic demand.</a:t>
            </a:r>
          </a:p>
          <a:p>
            <a:r>
              <a:rPr lang="en-US" sz="3600"/>
              <a:t>It takes power to achieve your demand. </a:t>
            </a:r>
          </a:p>
          <a:p>
            <a:endParaRPr lang="en-US" sz="3600"/>
          </a:p>
          <a:p>
            <a:endParaRPr lang="en-US" sz="3600" dirty="0"/>
          </a:p>
        </p:txBody>
      </p:sp>
    </p:spTree>
    <p:custDataLst>
      <p:tags r:id="rId1"/>
    </p:custDataLst>
    <p:extLst>
      <p:ext uri="{BB962C8B-B14F-4D97-AF65-F5344CB8AC3E}">
        <p14:creationId xmlns:p14="http://schemas.microsoft.com/office/powerpoint/2010/main" val="20473554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video game screen with rainbow colored squares&#10;&#10;Description automatically generated">
            <a:extLst>
              <a:ext uri="{FF2B5EF4-FFF2-40B4-BE49-F238E27FC236}">
                <a16:creationId xmlns:a16="http://schemas.microsoft.com/office/drawing/2014/main" id="{8D07B3CC-5C87-C11E-2CC2-C9B9264099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601" y="621792"/>
            <a:ext cx="3882282" cy="226466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6" name="TextBox 5">
            <a:extLst>
              <a:ext uri="{FF2B5EF4-FFF2-40B4-BE49-F238E27FC236}">
                <a16:creationId xmlns:a16="http://schemas.microsoft.com/office/drawing/2014/main" id="{CEBB62B2-5997-9BFE-276E-7847A25DCA6E}"/>
              </a:ext>
            </a:extLst>
          </p:cNvPr>
          <p:cNvSpPr txBox="1"/>
          <p:nvPr/>
        </p:nvSpPr>
        <p:spPr>
          <a:xfrm>
            <a:off x="1631291" y="3971545"/>
            <a:ext cx="2831592" cy="769441"/>
          </a:xfrm>
          <a:prstGeom prst="rect">
            <a:avLst/>
          </a:prstGeom>
          <a:noFill/>
        </p:spPr>
        <p:txBody>
          <a:bodyPr wrap="square">
            <a:spAutoFit/>
          </a:bodyPr>
          <a:lstStyle/>
          <a:p>
            <a:r>
              <a:rPr lang="en-US" sz="4400" b="1" dirty="0"/>
              <a:t>Scenario</a:t>
            </a:r>
            <a:endParaRPr lang="en-US" b="1" dirty="0"/>
          </a:p>
        </p:txBody>
      </p:sp>
      <p:sp>
        <p:nvSpPr>
          <p:cNvPr id="8" name="TextBox 7">
            <a:extLst>
              <a:ext uri="{FF2B5EF4-FFF2-40B4-BE49-F238E27FC236}">
                <a16:creationId xmlns:a16="http://schemas.microsoft.com/office/drawing/2014/main" id="{C01696F9-3B55-7E35-66B7-2A8A5DED39AF}"/>
              </a:ext>
            </a:extLst>
          </p:cNvPr>
          <p:cNvSpPr txBox="1"/>
          <p:nvPr/>
        </p:nvSpPr>
        <p:spPr>
          <a:xfrm>
            <a:off x="5745480" y="1060879"/>
            <a:ext cx="5666232" cy="4067845"/>
          </a:xfrm>
          <a:prstGeom prst="rect">
            <a:avLst/>
          </a:prstGeom>
          <a:noFill/>
        </p:spPr>
        <p:txBody>
          <a:bodyPr wrap="square">
            <a:spAutoFit/>
          </a:bodyPr>
          <a:lstStyle/>
          <a:p>
            <a:pPr marL="0" marR="0">
              <a:lnSpc>
                <a:spcPct val="107000"/>
              </a:lnSpc>
              <a:spcBef>
                <a:spcPts val="0"/>
              </a:spcBef>
              <a:spcAft>
                <a:spcPts val="800"/>
              </a:spcAft>
            </a:pPr>
            <a:r>
              <a:rPr lang="en-US" sz="2800" b="1" dirty="0">
                <a:solidFill>
                  <a:srgbClr val="000000"/>
                </a:solidFill>
                <a:effectLst/>
                <a:latin typeface="Calibri" panose="020F0502020204030204" pitchFamily="34" charset="0"/>
                <a:ea typeface="Calibri" panose="020F0502020204030204" pitchFamily="34" charset="0"/>
              </a:rPr>
              <a:t>In your groups, return to your scenario and decide the:</a:t>
            </a:r>
          </a:p>
          <a:p>
            <a:pPr marL="457200" marR="0" indent="-457200">
              <a:lnSpc>
                <a:spcPct val="107000"/>
              </a:lnSpc>
              <a:spcBef>
                <a:spcPts val="0"/>
              </a:spcBef>
              <a:spcAft>
                <a:spcPts val="800"/>
              </a:spcAft>
              <a:buFont typeface="Arial" panose="020B0604020202020204" pitchFamily="34" charset="0"/>
              <a:buChar char="•"/>
            </a:pPr>
            <a:r>
              <a:rPr lang="en-US" sz="2800" b="1" u="sng" dirty="0">
                <a:solidFill>
                  <a:srgbClr val="000000"/>
                </a:solidFill>
                <a:effectLst/>
                <a:highlight>
                  <a:srgbClr val="00FF00"/>
                </a:highlight>
                <a:latin typeface="Calibri" panose="020F0502020204030204" pitchFamily="34" charset="0"/>
                <a:ea typeface="Calibri" panose="020F0502020204030204" pitchFamily="34" charset="0"/>
              </a:rPr>
              <a:t>Issue</a:t>
            </a:r>
            <a:r>
              <a:rPr lang="en-US" sz="2800" b="1" dirty="0">
                <a:solidFill>
                  <a:srgbClr val="000000"/>
                </a:solidFill>
                <a:effectLst/>
                <a:latin typeface="Calibri" panose="020F0502020204030204" pitchFamily="34" charset="0"/>
                <a:ea typeface="Calibri" panose="020F0502020204030204" pitchFamily="34" charset="0"/>
              </a:rPr>
              <a:t> </a:t>
            </a:r>
            <a:r>
              <a:rPr lang="en-US" sz="2800" b="1" i="1" dirty="0">
                <a:solidFill>
                  <a:srgbClr val="000000"/>
                </a:solidFill>
                <a:effectLst/>
                <a:latin typeface="Calibri" panose="020F0502020204030204" pitchFamily="34" charset="0"/>
                <a:ea typeface="Calibri" panose="020F0502020204030204" pitchFamily="34" charset="0"/>
              </a:rPr>
              <a:t>Keep in mind what makes a good issue!</a:t>
            </a:r>
            <a:endParaRPr lang="en-US" sz="2800" b="1" dirty="0">
              <a:solidFill>
                <a:srgbClr val="000000"/>
              </a:solidFill>
              <a:effectLst/>
              <a:latin typeface="Calibri" panose="020F0502020204030204" pitchFamily="34" charset="0"/>
              <a:ea typeface="Calibri" panose="020F0502020204030204" pitchFamily="34" charset="0"/>
            </a:endParaRPr>
          </a:p>
          <a:p>
            <a:pPr marL="457200" marR="0" indent="-457200">
              <a:lnSpc>
                <a:spcPct val="107000"/>
              </a:lnSpc>
              <a:spcBef>
                <a:spcPts val="0"/>
              </a:spcBef>
              <a:spcAft>
                <a:spcPts val="800"/>
              </a:spcAft>
              <a:buFont typeface="Arial" panose="020B0604020202020204" pitchFamily="34" charset="0"/>
              <a:buChar char="•"/>
            </a:pPr>
            <a:r>
              <a:rPr lang="en-US" sz="2800" b="1" u="sng" dirty="0">
                <a:solidFill>
                  <a:srgbClr val="000000"/>
                </a:solidFill>
                <a:effectLst/>
                <a:highlight>
                  <a:srgbClr val="FFFF00"/>
                </a:highlight>
                <a:latin typeface="Calibri" panose="020F0502020204030204" pitchFamily="34" charset="0"/>
                <a:ea typeface="Calibri" panose="020F0502020204030204" pitchFamily="34" charset="0"/>
              </a:rPr>
              <a:t>Demand</a:t>
            </a:r>
            <a:r>
              <a:rPr lang="en-US" sz="2800" b="1" dirty="0">
                <a:solidFill>
                  <a:srgbClr val="000000"/>
                </a:solidFill>
                <a:effectLst/>
                <a:latin typeface="Calibri" panose="020F0502020204030204" pitchFamily="34" charset="0"/>
                <a:ea typeface="Calibri" panose="020F0502020204030204" pitchFamily="34" charset="0"/>
              </a:rPr>
              <a:t> </a:t>
            </a:r>
            <a:r>
              <a:rPr lang="en-US" sz="2800" b="1" i="1" dirty="0">
                <a:solidFill>
                  <a:srgbClr val="000000"/>
                </a:solidFill>
                <a:effectLst/>
                <a:latin typeface="Calibri" panose="020F0502020204030204" pitchFamily="34" charset="0"/>
                <a:ea typeface="Calibri" panose="020F0502020204030204" pitchFamily="34" charset="0"/>
              </a:rPr>
              <a:t>What do you want to win to solve your issue?</a:t>
            </a:r>
            <a:endParaRPr lang="en-US" sz="2800" b="1" dirty="0">
              <a:solidFill>
                <a:srgbClr val="000000"/>
              </a:solidFill>
              <a:effectLst/>
              <a:latin typeface="Calibri" panose="020F0502020204030204" pitchFamily="34" charset="0"/>
              <a:ea typeface="Calibri" panose="020F0502020204030204" pitchFamily="34" charset="0"/>
            </a:endParaRPr>
          </a:p>
          <a:p>
            <a:pPr marL="457200" marR="0" indent="-457200">
              <a:lnSpc>
                <a:spcPct val="107000"/>
              </a:lnSpc>
              <a:spcBef>
                <a:spcPts val="0"/>
              </a:spcBef>
              <a:spcAft>
                <a:spcPts val="800"/>
              </a:spcAft>
              <a:buFont typeface="Arial" panose="020B0604020202020204" pitchFamily="34" charset="0"/>
              <a:buChar char="•"/>
            </a:pPr>
            <a:r>
              <a:rPr lang="en-US" sz="2800" b="1" u="sng" dirty="0">
                <a:solidFill>
                  <a:srgbClr val="000000"/>
                </a:solidFill>
                <a:effectLst/>
                <a:highlight>
                  <a:srgbClr val="FF0000"/>
                </a:highlight>
                <a:latin typeface="Calibri" panose="020F0502020204030204" pitchFamily="34" charset="0"/>
                <a:ea typeface="Calibri" panose="020F0502020204030204" pitchFamily="34" charset="0"/>
              </a:rPr>
              <a:t>Target</a:t>
            </a:r>
            <a:r>
              <a:rPr lang="en-US" sz="2800" b="1" dirty="0">
                <a:solidFill>
                  <a:srgbClr val="000000"/>
                </a:solidFill>
                <a:effectLst/>
                <a:latin typeface="Calibri" panose="020F0502020204030204" pitchFamily="34" charset="0"/>
                <a:ea typeface="Calibri" panose="020F0502020204030204" pitchFamily="34" charset="0"/>
              </a:rPr>
              <a:t> </a:t>
            </a:r>
            <a:r>
              <a:rPr lang="en-US" sz="2800" b="1" i="1" dirty="0">
                <a:solidFill>
                  <a:srgbClr val="000000"/>
                </a:solidFill>
                <a:effectLst/>
                <a:latin typeface="Calibri" panose="020F0502020204030204" pitchFamily="34" charset="0"/>
                <a:ea typeface="Calibri" panose="020F0502020204030204" pitchFamily="34" charset="0"/>
              </a:rPr>
              <a:t>Who has the power to give you your demand?</a:t>
            </a:r>
            <a:endParaRPr lang="en-US" sz="2800" b="1" dirty="0">
              <a:solidFill>
                <a:srgbClr val="000000"/>
              </a:solidFill>
              <a:effectLst/>
              <a:latin typeface="Calibri" panose="020F0502020204030204" pitchFamily="34" charset="0"/>
              <a:ea typeface="Calibri" panose="020F0502020204030204" pitchFamily="34" charset="0"/>
            </a:endParaRPr>
          </a:p>
        </p:txBody>
      </p:sp>
    </p:spTree>
    <p:custDataLst>
      <p:tags r:id="rId1"/>
    </p:custDataLst>
    <p:extLst>
      <p:ext uri="{BB962C8B-B14F-4D97-AF65-F5344CB8AC3E}">
        <p14:creationId xmlns:p14="http://schemas.microsoft.com/office/powerpoint/2010/main" val="8006783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video game screen with rainbow colored squares&#10;&#10;Description automatically generated">
            <a:extLst>
              <a:ext uri="{FF2B5EF4-FFF2-40B4-BE49-F238E27FC236}">
                <a16:creationId xmlns:a16="http://schemas.microsoft.com/office/drawing/2014/main" id="{8D07B3CC-5C87-C11E-2CC2-C9B9264099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601" y="621792"/>
            <a:ext cx="3882282" cy="226466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6" name="TextBox 5">
            <a:extLst>
              <a:ext uri="{FF2B5EF4-FFF2-40B4-BE49-F238E27FC236}">
                <a16:creationId xmlns:a16="http://schemas.microsoft.com/office/drawing/2014/main" id="{CEBB62B2-5997-9BFE-276E-7847A25DCA6E}"/>
              </a:ext>
            </a:extLst>
          </p:cNvPr>
          <p:cNvSpPr txBox="1"/>
          <p:nvPr/>
        </p:nvSpPr>
        <p:spPr>
          <a:xfrm>
            <a:off x="887578" y="4005074"/>
            <a:ext cx="3781957" cy="769441"/>
          </a:xfrm>
          <a:prstGeom prst="rect">
            <a:avLst/>
          </a:prstGeom>
          <a:noFill/>
        </p:spPr>
        <p:txBody>
          <a:bodyPr wrap="square">
            <a:spAutoFit/>
          </a:bodyPr>
          <a:lstStyle/>
          <a:p>
            <a:r>
              <a:rPr lang="en-US" sz="4400" b="1" dirty="0"/>
              <a:t>Report out</a:t>
            </a:r>
            <a:endParaRPr lang="en-US" b="1" dirty="0"/>
          </a:p>
        </p:txBody>
      </p:sp>
      <p:sp>
        <p:nvSpPr>
          <p:cNvPr id="8" name="TextBox 7">
            <a:extLst>
              <a:ext uri="{FF2B5EF4-FFF2-40B4-BE49-F238E27FC236}">
                <a16:creationId xmlns:a16="http://schemas.microsoft.com/office/drawing/2014/main" id="{C01696F9-3B55-7E35-66B7-2A8A5DED39AF}"/>
              </a:ext>
            </a:extLst>
          </p:cNvPr>
          <p:cNvSpPr txBox="1"/>
          <p:nvPr/>
        </p:nvSpPr>
        <p:spPr>
          <a:xfrm>
            <a:off x="5745480" y="1060879"/>
            <a:ext cx="5666232" cy="4067845"/>
          </a:xfrm>
          <a:prstGeom prst="rect">
            <a:avLst/>
          </a:prstGeom>
          <a:noFill/>
        </p:spPr>
        <p:txBody>
          <a:bodyPr wrap="square">
            <a:spAutoFit/>
          </a:bodyPr>
          <a:lstStyle/>
          <a:p>
            <a:pPr marL="0" marR="0">
              <a:lnSpc>
                <a:spcPct val="107000"/>
              </a:lnSpc>
              <a:spcBef>
                <a:spcPts val="0"/>
              </a:spcBef>
              <a:spcAft>
                <a:spcPts val="800"/>
              </a:spcAft>
            </a:pPr>
            <a:r>
              <a:rPr lang="en-US" sz="2800" b="1" dirty="0">
                <a:solidFill>
                  <a:srgbClr val="000000"/>
                </a:solidFill>
                <a:effectLst/>
                <a:latin typeface="Calibri" panose="020F0502020204030204" pitchFamily="34" charset="0"/>
                <a:ea typeface="Calibri" panose="020F0502020204030204" pitchFamily="34" charset="0"/>
              </a:rPr>
              <a:t>In your groups, return to your scenario and decide the:</a:t>
            </a:r>
          </a:p>
          <a:p>
            <a:pPr marL="457200" marR="0" indent="-457200">
              <a:lnSpc>
                <a:spcPct val="107000"/>
              </a:lnSpc>
              <a:spcBef>
                <a:spcPts val="0"/>
              </a:spcBef>
              <a:spcAft>
                <a:spcPts val="800"/>
              </a:spcAft>
              <a:buFont typeface="Arial" panose="020B0604020202020204" pitchFamily="34" charset="0"/>
              <a:buChar char="•"/>
            </a:pPr>
            <a:r>
              <a:rPr lang="en-US" sz="2800" b="1" u="sng" dirty="0">
                <a:solidFill>
                  <a:srgbClr val="000000"/>
                </a:solidFill>
                <a:effectLst/>
                <a:highlight>
                  <a:srgbClr val="00FF00"/>
                </a:highlight>
                <a:latin typeface="Calibri" panose="020F0502020204030204" pitchFamily="34" charset="0"/>
                <a:ea typeface="Calibri" panose="020F0502020204030204" pitchFamily="34" charset="0"/>
              </a:rPr>
              <a:t>Issue</a:t>
            </a:r>
            <a:r>
              <a:rPr lang="en-US" sz="2800" b="1" dirty="0">
                <a:solidFill>
                  <a:srgbClr val="000000"/>
                </a:solidFill>
                <a:effectLst/>
                <a:latin typeface="Calibri" panose="020F0502020204030204" pitchFamily="34" charset="0"/>
                <a:ea typeface="Calibri" panose="020F0502020204030204" pitchFamily="34" charset="0"/>
              </a:rPr>
              <a:t> </a:t>
            </a:r>
            <a:r>
              <a:rPr lang="en-US" sz="2800" b="1" i="1" dirty="0">
                <a:solidFill>
                  <a:srgbClr val="000000"/>
                </a:solidFill>
                <a:effectLst/>
                <a:latin typeface="Calibri" panose="020F0502020204030204" pitchFamily="34" charset="0"/>
                <a:ea typeface="Calibri" panose="020F0502020204030204" pitchFamily="34" charset="0"/>
              </a:rPr>
              <a:t>Keep in mind what makes a good issue!</a:t>
            </a:r>
            <a:endParaRPr lang="en-US" sz="2800" b="1" dirty="0">
              <a:solidFill>
                <a:srgbClr val="000000"/>
              </a:solidFill>
              <a:effectLst/>
              <a:latin typeface="Calibri" panose="020F0502020204030204" pitchFamily="34" charset="0"/>
              <a:ea typeface="Calibri" panose="020F0502020204030204" pitchFamily="34" charset="0"/>
            </a:endParaRPr>
          </a:p>
          <a:p>
            <a:pPr marL="457200" marR="0" indent="-457200">
              <a:lnSpc>
                <a:spcPct val="107000"/>
              </a:lnSpc>
              <a:spcBef>
                <a:spcPts val="0"/>
              </a:spcBef>
              <a:spcAft>
                <a:spcPts val="800"/>
              </a:spcAft>
              <a:buFont typeface="Arial" panose="020B0604020202020204" pitchFamily="34" charset="0"/>
              <a:buChar char="•"/>
            </a:pPr>
            <a:r>
              <a:rPr lang="en-US" sz="2800" b="1" u="sng" dirty="0">
                <a:solidFill>
                  <a:srgbClr val="000000"/>
                </a:solidFill>
                <a:effectLst/>
                <a:highlight>
                  <a:srgbClr val="FFFF00"/>
                </a:highlight>
                <a:latin typeface="Calibri" panose="020F0502020204030204" pitchFamily="34" charset="0"/>
                <a:ea typeface="Calibri" panose="020F0502020204030204" pitchFamily="34" charset="0"/>
              </a:rPr>
              <a:t>Demand</a:t>
            </a:r>
            <a:r>
              <a:rPr lang="en-US" sz="2800" b="1" dirty="0">
                <a:solidFill>
                  <a:srgbClr val="000000"/>
                </a:solidFill>
                <a:effectLst/>
                <a:latin typeface="Calibri" panose="020F0502020204030204" pitchFamily="34" charset="0"/>
                <a:ea typeface="Calibri" panose="020F0502020204030204" pitchFamily="34" charset="0"/>
              </a:rPr>
              <a:t> </a:t>
            </a:r>
            <a:r>
              <a:rPr lang="en-US" sz="2800" b="1" i="1" dirty="0">
                <a:solidFill>
                  <a:srgbClr val="000000"/>
                </a:solidFill>
                <a:effectLst/>
                <a:latin typeface="Calibri" panose="020F0502020204030204" pitchFamily="34" charset="0"/>
                <a:ea typeface="Calibri" panose="020F0502020204030204" pitchFamily="34" charset="0"/>
              </a:rPr>
              <a:t>What do you want to win to solve your issue?</a:t>
            </a:r>
            <a:endParaRPr lang="en-US" sz="2800" b="1" dirty="0">
              <a:solidFill>
                <a:srgbClr val="000000"/>
              </a:solidFill>
              <a:effectLst/>
              <a:latin typeface="Calibri" panose="020F0502020204030204" pitchFamily="34" charset="0"/>
              <a:ea typeface="Calibri" panose="020F0502020204030204" pitchFamily="34" charset="0"/>
            </a:endParaRPr>
          </a:p>
          <a:p>
            <a:pPr marL="457200" marR="0" indent="-457200">
              <a:lnSpc>
                <a:spcPct val="107000"/>
              </a:lnSpc>
              <a:spcBef>
                <a:spcPts val="0"/>
              </a:spcBef>
              <a:spcAft>
                <a:spcPts val="800"/>
              </a:spcAft>
              <a:buFont typeface="Arial" panose="020B0604020202020204" pitchFamily="34" charset="0"/>
              <a:buChar char="•"/>
            </a:pPr>
            <a:r>
              <a:rPr lang="en-US" sz="2800" b="1" u="sng" dirty="0">
                <a:solidFill>
                  <a:srgbClr val="000000"/>
                </a:solidFill>
                <a:effectLst/>
                <a:highlight>
                  <a:srgbClr val="FF0000"/>
                </a:highlight>
                <a:latin typeface="Calibri" panose="020F0502020204030204" pitchFamily="34" charset="0"/>
                <a:ea typeface="Calibri" panose="020F0502020204030204" pitchFamily="34" charset="0"/>
              </a:rPr>
              <a:t>Target</a:t>
            </a:r>
            <a:r>
              <a:rPr lang="en-US" sz="2800" b="1" dirty="0">
                <a:solidFill>
                  <a:srgbClr val="000000"/>
                </a:solidFill>
                <a:effectLst/>
                <a:latin typeface="Calibri" panose="020F0502020204030204" pitchFamily="34" charset="0"/>
                <a:ea typeface="Calibri" panose="020F0502020204030204" pitchFamily="34" charset="0"/>
              </a:rPr>
              <a:t> </a:t>
            </a:r>
            <a:r>
              <a:rPr lang="en-US" sz="2800" b="1" i="1" dirty="0">
                <a:solidFill>
                  <a:srgbClr val="000000"/>
                </a:solidFill>
                <a:effectLst/>
                <a:latin typeface="Calibri" panose="020F0502020204030204" pitchFamily="34" charset="0"/>
                <a:ea typeface="Calibri" panose="020F0502020204030204" pitchFamily="34" charset="0"/>
              </a:rPr>
              <a:t>Who has the power to give you your demand?</a:t>
            </a:r>
            <a:endParaRPr lang="en-US" sz="2800" b="1" dirty="0">
              <a:solidFill>
                <a:srgbClr val="000000"/>
              </a:solidFill>
              <a:effectLst/>
              <a:latin typeface="Calibri" panose="020F0502020204030204" pitchFamily="34" charset="0"/>
              <a:ea typeface="Calibri" panose="020F0502020204030204" pitchFamily="34" charset="0"/>
            </a:endParaRPr>
          </a:p>
        </p:txBody>
      </p:sp>
    </p:spTree>
    <p:custDataLst>
      <p:tags r:id="rId1"/>
    </p:custDataLst>
    <p:extLst>
      <p:ext uri="{BB962C8B-B14F-4D97-AF65-F5344CB8AC3E}">
        <p14:creationId xmlns:p14="http://schemas.microsoft.com/office/powerpoint/2010/main" val="3558972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Tactics: How to Apply Pressure</a:t>
            </a:r>
          </a:p>
        </p:txBody>
      </p:sp>
    </p:spTree>
    <p:custDataLst>
      <p:tags r:id="rId1"/>
    </p:custDataLst>
    <p:extLst>
      <p:ext uri="{BB962C8B-B14F-4D97-AF65-F5344CB8AC3E}">
        <p14:creationId xmlns:p14="http://schemas.microsoft.com/office/powerpoint/2010/main" val="214316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21A4066-B261-49FE-952E-A0FE3EE75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33" name="Straight Connector 1032">
            <a:extLst>
              <a:ext uri="{FF2B5EF4-FFF2-40B4-BE49-F238E27FC236}">
                <a16:creationId xmlns:a16="http://schemas.microsoft.com/office/drawing/2014/main" id="{381B4579-E2EA-4BD7-94FF-0A0BEE135C6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353088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BB3D5FFD-7072-40C6-BF72-64DD29C81EBF}"/>
              </a:ext>
            </a:extLst>
          </p:cNvPr>
          <p:cNvSpPr>
            <a:spLocks noGrp="1"/>
          </p:cNvSpPr>
          <p:nvPr>
            <p:ph type="title"/>
          </p:nvPr>
        </p:nvSpPr>
        <p:spPr>
          <a:xfrm>
            <a:off x="1451580" y="804520"/>
            <a:ext cx="3530157" cy="1049235"/>
          </a:xfrm>
        </p:spPr>
        <p:txBody>
          <a:bodyPr vert="horz" lIns="91440" tIns="45720" rIns="91440" bIns="45720" rtlCol="0" anchor="t">
            <a:normAutofit/>
          </a:bodyPr>
          <a:lstStyle/>
          <a:p>
            <a:r>
              <a:rPr lang="en-US"/>
              <a:t>Tactics</a:t>
            </a:r>
          </a:p>
        </p:txBody>
      </p:sp>
      <p:sp>
        <p:nvSpPr>
          <p:cNvPr id="1035" name="Rectangle 1034">
            <a:extLst>
              <a:ext uri="{FF2B5EF4-FFF2-40B4-BE49-F238E27FC236}">
                <a16:creationId xmlns:a16="http://schemas.microsoft.com/office/drawing/2014/main" id="{81958111-BC13-4D45-AB27-0C2C83F9BA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6" name="TextBox 5">
            <a:extLst>
              <a:ext uri="{FF2B5EF4-FFF2-40B4-BE49-F238E27FC236}">
                <a16:creationId xmlns:a16="http://schemas.microsoft.com/office/drawing/2014/main" id="{4EE745EB-1E1F-42FB-AA6C-3A69DFADC19B}"/>
              </a:ext>
            </a:extLst>
          </p:cNvPr>
          <p:cNvSpPr txBox="1"/>
          <p:nvPr/>
        </p:nvSpPr>
        <p:spPr>
          <a:xfrm>
            <a:off x="1451581" y="2015732"/>
            <a:ext cx="3697364" cy="3873004"/>
          </a:xfrm>
          <a:prstGeom prst="rect">
            <a:avLst/>
          </a:prstGeom>
        </p:spPr>
        <p:txBody>
          <a:bodyPr vert="horz" lIns="91440" tIns="45720" rIns="91440" bIns="45720" rtlCol="0" anchor="t">
            <a:normAutofit lnSpcReduction="10000"/>
          </a:bodyPr>
          <a:lstStyle/>
          <a:p>
            <a:pPr indent="-228600">
              <a:lnSpc>
                <a:spcPct val="110000"/>
              </a:lnSpc>
              <a:spcAft>
                <a:spcPts val="600"/>
              </a:spcAft>
              <a:buClr>
                <a:schemeClr val="accent1"/>
              </a:buClr>
              <a:buSzPct val="100000"/>
              <a:buFont typeface="Arial" panose="020B0604020202020204" pitchFamily="34" charset="0"/>
              <a:buChar char="•"/>
            </a:pPr>
            <a:r>
              <a:rPr lang="en-US" sz="2000" b="1" u="sng" dirty="0"/>
              <a:t>Demand</a:t>
            </a:r>
            <a:r>
              <a:rPr lang="en-US" sz="2000" dirty="0"/>
              <a:t> – Where we want to go – the destination – the BIG win- the big goal.</a:t>
            </a:r>
          </a:p>
          <a:p>
            <a:pPr indent="-228600">
              <a:lnSpc>
                <a:spcPct val="110000"/>
              </a:lnSpc>
              <a:spcAft>
                <a:spcPts val="600"/>
              </a:spcAft>
              <a:buClr>
                <a:schemeClr val="accent1"/>
              </a:buClr>
              <a:buSzPct val="100000"/>
              <a:buFont typeface="Arial" panose="020B0604020202020204" pitchFamily="34" charset="0"/>
              <a:buChar char="•"/>
            </a:pPr>
            <a:endParaRPr lang="en-US" sz="2000" dirty="0"/>
          </a:p>
          <a:p>
            <a:pPr indent="-228600">
              <a:lnSpc>
                <a:spcPct val="110000"/>
              </a:lnSpc>
              <a:spcAft>
                <a:spcPts val="600"/>
              </a:spcAft>
              <a:buClr>
                <a:schemeClr val="accent1"/>
              </a:buClr>
              <a:buSzPct val="100000"/>
              <a:buFont typeface="Arial" panose="020B0604020202020204" pitchFamily="34" charset="0"/>
              <a:buChar char="•"/>
            </a:pPr>
            <a:r>
              <a:rPr lang="en-US" sz="2000" b="1" u="sng" dirty="0"/>
              <a:t>Strategy</a:t>
            </a:r>
            <a:r>
              <a:rPr lang="en-US" sz="2000" dirty="0"/>
              <a:t>- What we think is needed to accomplish the demand</a:t>
            </a:r>
          </a:p>
          <a:p>
            <a:pPr indent="-228600">
              <a:lnSpc>
                <a:spcPct val="110000"/>
              </a:lnSpc>
              <a:spcAft>
                <a:spcPts val="600"/>
              </a:spcAft>
              <a:buClr>
                <a:schemeClr val="accent1"/>
              </a:buClr>
              <a:buSzPct val="100000"/>
              <a:buFont typeface="Arial" panose="020B0604020202020204" pitchFamily="34" charset="0"/>
              <a:buChar char="•"/>
            </a:pPr>
            <a:endParaRPr lang="en-US" sz="2000" dirty="0"/>
          </a:p>
          <a:p>
            <a:pPr indent="-228600">
              <a:lnSpc>
                <a:spcPct val="110000"/>
              </a:lnSpc>
              <a:spcAft>
                <a:spcPts val="600"/>
              </a:spcAft>
              <a:buClr>
                <a:schemeClr val="accent1"/>
              </a:buClr>
              <a:buSzPct val="100000"/>
              <a:buFont typeface="Arial" panose="020B0604020202020204" pitchFamily="34" charset="0"/>
              <a:buChar char="•"/>
            </a:pPr>
            <a:r>
              <a:rPr lang="en-US" sz="2000" b="1" u="sng" dirty="0"/>
              <a:t>Tactic</a:t>
            </a:r>
            <a:r>
              <a:rPr lang="en-US" sz="2000" dirty="0"/>
              <a:t> – Small actions that support the strategy that is designed to reach the destination </a:t>
            </a:r>
          </a:p>
        </p:txBody>
      </p:sp>
      <p:grpSp>
        <p:nvGrpSpPr>
          <p:cNvPr id="1037" name="Group 1036">
            <a:extLst>
              <a:ext uri="{FF2B5EF4-FFF2-40B4-BE49-F238E27FC236}">
                <a16:creationId xmlns:a16="http://schemas.microsoft.com/office/drawing/2014/main" id="{82188758-E18A-4CE5-9D03-F4BF5D887C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0131" y="482171"/>
            <a:ext cx="6091791" cy="5149101"/>
            <a:chOff x="5446003" y="583365"/>
            <a:chExt cx="6091790" cy="5181928"/>
          </a:xfrm>
        </p:grpSpPr>
        <p:sp>
          <p:nvSpPr>
            <p:cNvPr id="1038" name="Rectangle 1037">
              <a:extLst>
                <a:ext uri="{FF2B5EF4-FFF2-40B4-BE49-F238E27FC236}">
                  <a16:creationId xmlns:a16="http://schemas.microsoft.com/office/drawing/2014/main" id="{821513DD-C15F-4381-AEA6-ED9E5E218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6003" y="583365"/>
              <a:ext cx="609179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9" name="Rectangle 1038">
              <a:extLst>
                <a:ext uri="{FF2B5EF4-FFF2-40B4-BE49-F238E27FC236}">
                  <a16:creationId xmlns:a16="http://schemas.microsoft.com/office/drawing/2014/main" id="{CED2DE01-7F43-4858-85FC-27022DA78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64828" y="915807"/>
              <a:ext cx="546177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1026" name="Picture 2" descr="Image result for gps map">
            <a:extLst>
              <a:ext uri="{FF2B5EF4-FFF2-40B4-BE49-F238E27FC236}">
                <a16:creationId xmlns:a16="http://schemas.microsoft.com/office/drawing/2014/main" id="{9C890F9A-1CEE-44EA-A95F-E6AA26313CD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643" r="-1" b="19171"/>
          <a:stretch/>
        </p:blipFill>
        <p:spPr bwMode="auto">
          <a:xfrm>
            <a:off x="6093926" y="1116345"/>
            <a:ext cx="4821551" cy="3866172"/>
          </a:xfrm>
          <a:prstGeom prst="rect">
            <a:avLst/>
          </a:prstGeom>
          <a:noFill/>
          <a:extLst>
            <a:ext uri="{909E8E84-426E-40DD-AFC4-6F175D3DCCD1}">
              <a14:hiddenFill xmlns:a14="http://schemas.microsoft.com/office/drawing/2010/main">
                <a:solidFill>
                  <a:srgbClr val="FFFFFF"/>
                </a:solidFill>
              </a14:hiddenFill>
            </a:ext>
          </a:extLst>
        </p:spPr>
      </p:pic>
      <p:pic>
        <p:nvPicPr>
          <p:cNvPr id="1041" name="Picture 1040">
            <a:extLst>
              <a:ext uri="{FF2B5EF4-FFF2-40B4-BE49-F238E27FC236}">
                <a16:creationId xmlns:a16="http://schemas.microsoft.com/office/drawing/2014/main" id="{D42F4933-2ECF-4EE5-BCE4-F19E3CA609F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043" name="Straight Connector 1042">
            <a:extLst>
              <a:ext uri="{FF2B5EF4-FFF2-40B4-BE49-F238E27FC236}">
                <a16:creationId xmlns:a16="http://schemas.microsoft.com/office/drawing/2014/main" id="{C6FAC23C-014D-4AC5-AD1B-36F7D0E7EF3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707959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1">
            <a:extLst>
              <a:ext uri="{FF2B5EF4-FFF2-40B4-BE49-F238E27FC236}">
                <a16:creationId xmlns:a16="http://schemas.microsoft.com/office/drawing/2014/main" id="{5A7021B3-82E7-74B8-49D3-3BC051649870}"/>
              </a:ext>
            </a:extLst>
          </p:cNvPr>
          <p:cNvPicPr>
            <a:picLocks noChangeAspect="1" noChangeArrowheads="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rot="394768">
            <a:off x="3130505" y="2045163"/>
            <a:ext cx="7795923" cy="433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nvGrpSpPr>
          <p:cNvPr id="3" name="Group 1">
            <a:extLst>
              <a:ext uri="{FF2B5EF4-FFF2-40B4-BE49-F238E27FC236}">
                <a16:creationId xmlns:a16="http://schemas.microsoft.com/office/drawing/2014/main" id="{46F5A3CA-1478-261B-D8FA-20D987DA2F0D}"/>
              </a:ext>
            </a:extLst>
          </p:cNvPr>
          <p:cNvGrpSpPr>
            <a:grpSpLocks/>
          </p:cNvGrpSpPr>
          <p:nvPr/>
        </p:nvGrpSpPr>
        <p:grpSpPr bwMode="auto">
          <a:xfrm>
            <a:off x="1809750" y="2035969"/>
            <a:ext cx="892969" cy="892969"/>
            <a:chOff x="0" y="0"/>
            <a:chExt cx="800" cy="800"/>
          </a:xfrm>
        </p:grpSpPr>
        <p:sp>
          <p:nvSpPr>
            <p:cNvPr id="4" name="Oval 2">
              <a:extLst>
                <a:ext uri="{FF2B5EF4-FFF2-40B4-BE49-F238E27FC236}">
                  <a16:creationId xmlns:a16="http://schemas.microsoft.com/office/drawing/2014/main" id="{28248234-82D0-962E-24CF-D610EFAC9DE6}"/>
                </a:ext>
              </a:extLst>
            </p:cNvPr>
            <p:cNvSpPr>
              <a:spLocks/>
            </p:cNvSpPr>
            <p:nvPr/>
          </p:nvSpPr>
          <p:spPr bwMode="auto">
            <a:xfrm>
              <a:off x="0" y="0"/>
              <a:ext cx="800" cy="800"/>
            </a:xfrm>
            <a:prstGeom prst="ellipse">
              <a:avLst/>
            </a:prstGeom>
            <a:solidFill>
              <a:schemeClr val="accent1"/>
            </a:solidFill>
            <a:ln w="25400" cap="flat">
              <a:solidFill>
                <a:schemeClr val="tx1">
                  <a:alpha val="0"/>
                </a:schemeClr>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lstStyle/>
            <a:p>
              <a:endParaRPr lang="en-US" sz="1266"/>
            </a:p>
          </p:txBody>
        </p:sp>
        <p:sp>
          <p:nvSpPr>
            <p:cNvPr id="5" name="Rectangle 3">
              <a:extLst>
                <a:ext uri="{FF2B5EF4-FFF2-40B4-BE49-F238E27FC236}">
                  <a16:creationId xmlns:a16="http://schemas.microsoft.com/office/drawing/2014/main" id="{01F62B05-3189-D719-0457-1001425C3633}"/>
                </a:ext>
              </a:extLst>
            </p:cNvPr>
            <p:cNvSpPr>
              <a:spLocks/>
            </p:cNvSpPr>
            <p:nvPr/>
          </p:nvSpPr>
          <p:spPr bwMode="auto">
            <a:xfrm>
              <a:off x="217" y="154"/>
              <a:ext cx="336"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3516">
                  <a:solidFill>
                    <a:srgbClr val="FFFFFF"/>
                  </a:solidFill>
                  <a:latin typeface="Helvetica Light" charset="0"/>
                  <a:ea typeface="ＭＳ Ｐゴシック" charset="0"/>
                  <a:cs typeface="Helvetica Light" charset="0"/>
                  <a:sym typeface="Helvetica Light" charset="0"/>
                </a:rPr>
                <a:t>1.</a:t>
              </a:r>
            </a:p>
          </p:txBody>
        </p:sp>
      </p:grpSp>
      <p:grpSp>
        <p:nvGrpSpPr>
          <p:cNvPr id="6" name="Group 5">
            <a:extLst>
              <a:ext uri="{FF2B5EF4-FFF2-40B4-BE49-F238E27FC236}">
                <a16:creationId xmlns:a16="http://schemas.microsoft.com/office/drawing/2014/main" id="{01291884-7351-68A7-623F-CE3593B0B710}"/>
              </a:ext>
            </a:extLst>
          </p:cNvPr>
          <p:cNvGrpSpPr>
            <a:grpSpLocks/>
          </p:cNvGrpSpPr>
          <p:nvPr/>
        </p:nvGrpSpPr>
        <p:grpSpPr bwMode="auto">
          <a:xfrm>
            <a:off x="2944937" y="1964347"/>
            <a:ext cx="7409409" cy="3857525"/>
            <a:chOff x="0" y="-175"/>
            <a:chExt cx="2869" cy="1295"/>
          </a:xfrm>
        </p:grpSpPr>
        <p:sp>
          <p:nvSpPr>
            <p:cNvPr id="7" name="Line 6">
              <a:extLst>
                <a:ext uri="{FF2B5EF4-FFF2-40B4-BE49-F238E27FC236}">
                  <a16:creationId xmlns:a16="http://schemas.microsoft.com/office/drawing/2014/main" id="{BD6F1118-63E0-592E-DC8F-FECFFF8BA788}"/>
                </a:ext>
              </a:extLst>
            </p:cNvPr>
            <p:cNvSpPr>
              <a:spLocks noChangeShapeType="1"/>
            </p:cNvSpPr>
            <p:nvPr/>
          </p:nvSpPr>
          <p:spPr bwMode="auto">
            <a:xfrm rot="10800000" flipH="1">
              <a:off x="0" y="672"/>
              <a:ext cx="496" cy="44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8" name="Line 7">
              <a:extLst>
                <a:ext uri="{FF2B5EF4-FFF2-40B4-BE49-F238E27FC236}">
                  <a16:creationId xmlns:a16="http://schemas.microsoft.com/office/drawing/2014/main" id="{0DEF72EA-5F75-2BB8-3CB9-5DBCDE553721}"/>
                </a:ext>
              </a:extLst>
            </p:cNvPr>
            <p:cNvSpPr>
              <a:spLocks noChangeShapeType="1"/>
            </p:cNvSpPr>
            <p:nvPr/>
          </p:nvSpPr>
          <p:spPr bwMode="auto">
            <a:xfrm>
              <a:off x="472" y="672"/>
              <a:ext cx="208" cy="12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9" name="Line 8">
              <a:extLst>
                <a:ext uri="{FF2B5EF4-FFF2-40B4-BE49-F238E27FC236}">
                  <a16:creationId xmlns:a16="http://schemas.microsoft.com/office/drawing/2014/main" id="{2FA928FA-2B9F-2D56-99FD-2204F6B37368}"/>
                </a:ext>
              </a:extLst>
            </p:cNvPr>
            <p:cNvSpPr>
              <a:spLocks noChangeShapeType="1"/>
            </p:cNvSpPr>
            <p:nvPr/>
          </p:nvSpPr>
          <p:spPr bwMode="auto">
            <a:xfrm rot="10800000" flipH="1">
              <a:off x="672" y="528"/>
              <a:ext cx="288" cy="280"/>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10" name="Line 9">
              <a:extLst>
                <a:ext uri="{FF2B5EF4-FFF2-40B4-BE49-F238E27FC236}">
                  <a16:creationId xmlns:a16="http://schemas.microsoft.com/office/drawing/2014/main" id="{8115A1D9-845C-55B1-DC79-F21C10B634AD}"/>
                </a:ext>
              </a:extLst>
            </p:cNvPr>
            <p:cNvSpPr>
              <a:spLocks noChangeShapeType="1"/>
            </p:cNvSpPr>
            <p:nvPr/>
          </p:nvSpPr>
          <p:spPr bwMode="auto">
            <a:xfrm>
              <a:off x="960" y="528"/>
              <a:ext cx="208" cy="12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11" name="Line 10">
              <a:extLst>
                <a:ext uri="{FF2B5EF4-FFF2-40B4-BE49-F238E27FC236}">
                  <a16:creationId xmlns:a16="http://schemas.microsoft.com/office/drawing/2014/main" id="{39B1CAD4-9C3B-47CE-D8B9-3B0F9579854E}"/>
                </a:ext>
              </a:extLst>
            </p:cNvPr>
            <p:cNvSpPr>
              <a:spLocks noChangeShapeType="1"/>
            </p:cNvSpPr>
            <p:nvPr/>
          </p:nvSpPr>
          <p:spPr bwMode="auto">
            <a:xfrm rot="10800000" flipH="1">
              <a:off x="1144" y="384"/>
              <a:ext cx="288" cy="280"/>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12" name="Oval 11">
              <a:extLst>
                <a:ext uri="{FF2B5EF4-FFF2-40B4-BE49-F238E27FC236}">
                  <a16:creationId xmlns:a16="http://schemas.microsoft.com/office/drawing/2014/main" id="{0E3313E7-7D54-A1C7-B349-F036ABD49E37}"/>
                </a:ext>
              </a:extLst>
            </p:cNvPr>
            <p:cNvSpPr>
              <a:spLocks/>
            </p:cNvSpPr>
            <p:nvPr/>
          </p:nvSpPr>
          <p:spPr bwMode="auto">
            <a:xfrm>
              <a:off x="2167" y="-175"/>
              <a:ext cx="648" cy="592"/>
            </a:xfrm>
            <a:prstGeom prst="ellipse">
              <a:avLst/>
            </a:prstGeom>
            <a:solidFill>
              <a:srgbClr val="261F6C"/>
            </a:solidFill>
            <a:ln w="25400" cap="flat">
              <a:solidFill>
                <a:srgbClr val="FFFFFF"/>
              </a:solidFill>
              <a:prstDash val="solid"/>
              <a:miter lim="800000"/>
              <a:headEnd type="none" w="med" len="med"/>
              <a:tailEnd type="none" w="med" len="med"/>
            </a:ln>
          </p:spPr>
          <p:txBody>
            <a:bodyPr lIns="0" tIns="0" rIns="0" bIns="0"/>
            <a:lstStyle/>
            <a:p>
              <a:endParaRPr lang="en-US" sz="1266"/>
            </a:p>
          </p:txBody>
        </p:sp>
        <p:sp>
          <p:nvSpPr>
            <p:cNvPr id="13" name="Rectangle 12">
              <a:extLst>
                <a:ext uri="{FF2B5EF4-FFF2-40B4-BE49-F238E27FC236}">
                  <a16:creationId xmlns:a16="http://schemas.microsoft.com/office/drawing/2014/main" id="{8FFD480F-9F93-316B-2AC3-14236556C1CB}"/>
                </a:ext>
              </a:extLst>
            </p:cNvPr>
            <p:cNvSpPr>
              <a:spLocks/>
            </p:cNvSpPr>
            <p:nvPr/>
          </p:nvSpPr>
          <p:spPr bwMode="auto">
            <a:xfrm>
              <a:off x="2278" y="33"/>
              <a:ext cx="591" cy="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square" lIns="0" tIns="0" rIns="0" bIns="0" anchor="ctr">
              <a:spAutoFit/>
            </a:bodyPr>
            <a:lstStyle/>
            <a:p>
              <a:r>
                <a:rPr lang="en-US" sz="3600" b="1" dirty="0">
                  <a:solidFill>
                    <a:srgbClr val="FFFFFF"/>
                  </a:solidFill>
                  <a:ea typeface="ＭＳ Ｐゴシック" charset="0"/>
                  <a:cs typeface="Gill Sans" charset="0"/>
                </a:rPr>
                <a:t>Goal</a:t>
              </a:r>
            </a:p>
          </p:txBody>
        </p:sp>
      </p:grpSp>
      <p:grpSp>
        <p:nvGrpSpPr>
          <p:cNvPr id="15" name="Group 15">
            <a:extLst>
              <a:ext uri="{FF2B5EF4-FFF2-40B4-BE49-F238E27FC236}">
                <a16:creationId xmlns:a16="http://schemas.microsoft.com/office/drawing/2014/main" id="{68F8F5EE-471D-CE96-8A9F-B482A89C7962}"/>
              </a:ext>
            </a:extLst>
          </p:cNvPr>
          <p:cNvGrpSpPr>
            <a:grpSpLocks/>
          </p:cNvGrpSpPr>
          <p:nvPr/>
        </p:nvGrpSpPr>
        <p:grpSpPr bwMode="auto">
          <a:xfrm>
            <a:off x="1800820" y="3571875"/>
            <a:ext cx="892969" cy="892969"/>
            <a:chOff x="0" y="0"/>
            <a:chExt cx="800" cy="800"/>
          </a:xfrm>
        </p:grpSpPr>
        <p:sp>
          <p:nvSpPr>
            <p:cNvPr id="16" name="Oval 16">
              <a:extLst>
                <a:ext uri="{FF2B5EF4-FFF2-40B4-BE49-F238E27FC236}">
                  <a16:creationId xmlns:a16="http://schemas.microsoft.com/office/drawing/2014/main" id="{478FEC79-D896-7BCE-7908-F5A721754605}"/>
                </a:ext>
              </a:extLst>
            </p:cNvPr>
            <p:cNvSpPr>
              <a:spLocks/>
            </p:cNvSpPr>
            <p:nvPr/>
          </p:nvSpPr>
          <p:spPr bwMode="auto">
            <a:xfrm>
              <a:off x="0" y="0"/>
              <a:ext cx="800" cy="800"/>
            </a:xfrm>
            <a:prstGeom prst="ellipse">
              <a:avLst/>
            </a:prstGeom>
            <a:solidFill>
              <a:schemeClr val="accent1"/>
            </a:solidFill>
            <a:ln w="25400" cap="flat">
              <a:solidFill>
                <a:schemeClr val="tx1">
                  <a:alpha val="0"/>
                </a:schemeClr>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lstStyle/>
            <a:p>
              <a:endParaRPr lang="en-US" sz="1266"/>
            </a:p>
          </p:txBody>
        </p:sp>
        <p:sp>
          <p:nvSpPr>
            <p:cNvPr id="17" name="Rectangle 17">
              <a:extLst>
                <a:ext uri="{FF2B5EF4-FFF2-40B4-BE49-F238E27FC236}">
                  <a16:creationId xmlns:a16="http://schemas.microsoft.com/office/drawing/2014/main" id="{F81E100A-F766-7EA0-E8CF-9567633D8010}"/>
                </a:ext>
              </a:extLst>
            </p:cNvPr>
            <p:cNvSpPr>
              <a:spLocks/>
            </p:cNvSpPr>
            <p:nvPr/>
          </p:nvSpPr>
          <p:spPr bwMode="auto">
            <a:xfrm>
              <a:off x="220" y="158"/>
              <a:ext cx="336"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3516">
                  <a:solidFill>
                    <a:srgbClr val="FFFFFF"/>
                  </a:solidFill>
                  <a:latin typeface="Helvetica Light" charset="0"/>
                  <a:ea typeface="ＭＳ Ｐゴシック" charset="0"/>
                  <a:cs typeface="Helvetica Light" charset="0"/>
                  <a:sym typeface="Helvetica Light" charset="0"/>
                </a:rPr>
                <a:t>2.</a:t>
              </a:r>
            </a:p>
          </p:txBody>
        </p:sp>
      </p:grpSp>
      <p:pic>
        <p:nvPicPr>
          <p:cNvPr id="18" name="Picture 18">
            <a:extLst>
              <a:ext uri="{FF2B5EF4-FFF2-40B4-BE49-F238E27FC236}">
                <a16:creationId xmlns:a16="http://schemas.microsoft.com/office/drawing/2014/main" id="{4E6C96B3-69B9-8757-A895-D970A462E010}"/>
              </a:ext>
            </a:extLst>
          </p:cNvPr>
          <p:cNvPicPr>
            <a:picLocks noChangeAspect="1" noChangeArrowheads="1"/>
          </p:cNvPicPr>
          <p:nvPr/>
        </p:nvPicPr>
        <p:blipFill>
          <a:blip r:embed="rId5" cstate="print">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10279024" y="2112573"/>
            <a:ext cx="1499787" cy="1361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19" name="Picture 18">
            <a:extLst>
              <a:ext uri="{FF2B5EF4-FFF2-40B4-BE49-F238E27FC236}">
                <a16:creationId xmlns:a16="http://schemas.microsoft.com/office/drawing/2014/main" id="{37B6062F-1B12-A171-67A2-F1658C9A09D0}"/>
              </a:ext>
            </a:extLst>
          </p:cNvPr>
          <p:cNvPicPr>
            <a:picLocks noChangeAspect="1"/>
          </p:cNvPicPr>
          <p:nvPr/>
        </p:nvPicPr>
        <p:blipFill>
          <a:blip r:embed="rId6"/>
          <a:stretch>
            <a:fillRect/>
          </a:stretch>
        </p:blipFill>
        <p:spPr>
          <a:xfrm>
            <a:off x="1702594" y="5197078"/>
            <a:ext cx="1125141" cy="1125141"/>
          </a:xfrm>
          <a:prstGeom prst="rect">
            <a:avLst/>
          </a:prstGeom>
        </p:spPr>
      </p:pic>
      <p:pic>
        <p:nvPicPr>
          <p:cNvPr id="20" name="Picture 19">
            <a:extLst>
              <a:ext uri="{FF2B5EF4-FFF2-40B4-BE49-F238E27FC236}">
                <a16:creationId xmlns:a16="http://schemas.microsoft.com/office/drawing/2014/main" id="{701AB115-7610-6B3D-E17A-645F75B36E3B}"/>
              </a:ext>
            </a:extLst>
          </p:cNvPr>
          <p:cNvPicPr>
            <a:picLocks noChangeAspect="1"/>
          </p:cNvPicPr>
          <p:nvPr/>
        </p:nvPicPr>
        <p:blipFill>
          <a:blip r:embed="rId7">
            <a:duotone>
              <a:prstClr val="black"/>
              <a:schemeClr val="accent5">
                <a:tint val="45000"/>
                <a:satMod val="400000"/>
              </a:schemeClr>
            </a:duotone>
          </a:blip>
          <a:stretch>
            <a:fillRect/>
          </a:stretch>
        </p:blipFill>
        <p:spPr>
          <a:xfrm>
            <a:off x="197941" y="4143412"/>
            <a:ext cx="1848445" cy="1803797"/>
          </a:xfrm>
          <a:prstGeom prst="rect">
            <a:avLst/>
          </a:prstGeom>
        </p:spPr>
      </p:pic>
      <p:sp>
        <p:nvSpPr>
          <p:cNvPr id="21" name="TextBox 20">
            <a:extLst>
              <a:ext uri="{FF2B5EF4-FFF2-40B4-BE49-F238E27FC236}">
                <a16:creationId xmlns:a16="http://schemas.microsoft.com/office/drawing/2014/main" id="{27E140B3-0073-598A-E257-4B0C42F290D6}"/>
              </a:ext>
            </a:extLst>
          </p:cNvPr>
          <p:cNvSpPr txBox="1"/>
          <p:nvPr/>
        </p:nvSpPr>
        <p:spPr>
          <a:xfrm>
            <a:off x="2720578" y="2309395"/>
            <a:ext cx="4750265" cy="646331"/>
          </a:xfrm>
          <a:prstGeom prst="rect">
            <a:avLst/>
          </a:prstGeom>
          <a:noFill/>
        </p:spPr>
        <p:txBody>
          <a:bodyPr wrap="square" lIns="91440" tIns="45720" rIns="91440" bIns="45720" rtlCol="0" anchor="t">
            <a:spAutoFit/>
          </a:bodyPr>
          <a:lstStyle/>
          <a:p>
            <a:r>
              <a:rPr lang="en-US" sz="3600" dirty="0">
                <a:latin typeface="Calibri"/>
                <a:cs typeface="Calibri"/>
              </a:rPr>
              <a:t>  Serves the strategy</a:t>
            </a:r>
          </a:p>
        </p:txBody>
      </p:sp>
      <p:sp>
        <p:nvSpPr>
          <p:cNvPr id="22" name="TextBox 21">
            <a:extLst>
              <a:ext uri="{FF2B5EF4-FFF2-40B4-BE49-F238E27FC236}">
                <a16:creationId xmlns:a16="http://schemas.microsoft.com/office/drawing/2014/main" id="{55AB25A8-261E-4AF5-1974-3961280AE090}"/>
              </a:ext>
            </a:extLst>
          </p:cNvPr>
          <p:cNvSpPr txBox="1"/>
          <p:nvPr/>
        </p:nvSpPr>
        <p:spPr>
          <a:xfrm>
            <a:off x="2981771" y="3717609"/>
            <a:ext cx="5947172" cy="646331"/>
          </a:xfrm>
          <a:prstGeom prst="rect">
            <a:avLst/>
          </a:prstGeom>
          <a:noFill/>
        </p:spPr>
        <p:txBody>
          <a:bodyPr wrap="square" rtlCol="0">
            <a:spAutoFit/>
          </a:bodyPr>
          <a:lstStyle/>
          <a:p>
            <a:r>
              <a:rPr lang="en-US" sz="3600"/>
              <a:t>Strengthens your organization</a:t>
            </a:r>
            <a:endParaRPr lang="en-US" sz="3600">
              <a:latin typeface="Helvetica"/>
              <a:cs typeface="Helvetica"/>
            </a:endParaRPr>
          </a:p>
        </p:txBody>
      </p:sp>
      <p:sp>
        <p:nvSpPr>
          <p:cNvPr id="23" name="TextBox 22">
            <a:extLst>
              <a:ext uri="{FF2B5EF4-FFF2-40B4-BE49-F238E27FC236}">
                <a16:creationId xmlns:a16="http://schemas.microsoft.com/office/drawing/2014/main" id="{241C1CBF-672F-DEA3-680D-C8CD64B0196A}"/>
              </a:ext>
            </a:extLst>
          </p:cNvPr>
          <p:cNvSpPr txBox="1"/>
          <p:nvPr/>
        </p:nvSpPr>
        <p:spPr>
          <a:xfrm>
            <a:off x="2839496" y="5467260"/>
            <a:ext cx="6423422" cy="584775"/>
          </a:xfrm>
          <a:prstGeom prst="rect">
            <a:avLst/>
          </a:prstGeom>
          <a:noFill/>
        </p:spPr>
        <p:txBody>
          <a:bodyPr wrap="square" rtlCol="0">
            <a:spAutoFit/>
          </a:bodyPr>
          <a:lstStyle/>
          <a:p>
            <a:r>
              <a:rPr lang="en-US" sz="3200"/>
              <a:t>Develops individuals</a:t>
            </a:r>
            <a:endParaRPr lang="en-US" sz="3200">
              <a:latin typeface="Helvetica"/>
              <a:cs typeface="Helvetica"/>
            </a:endParaRPr>
          </a:p>
        </p:txBody>
      </p:sp>
      <p:sp>
        <p:nvSpPr>
          <p:cNvPr id="26" name="TextBox 25">
            <a:extLst>
              <a:ext uri="{FF2B5EF4-FFF2-40B4-BE49-F238E27FC236}">
                <a16:creationId xmlns:a16="http://schemas.microsoft.com/office/drawing/2014/main" id="{8CFA0A38-A95B-5D07-3C4C-B2F9EF694068}"/>
              </a:ext>
            </a:extLst>
          </p:cNvPr>
          <p:cNvSpPr txBox="1"/>
          <p:nvPr/>
        </p:nvSpPr>
        <p:spPr>
          <a:xfrm>
            <a:off x="2001270" y="663323"/>
            <a:ext cx="6102096" cy="769441"/>
          </a:xfrm>
          <a:prstGeom prst="rect">
            <a:avLst/>
          </a:prstGeom>
          <a:noFill/>
        </p:spPr>
        <p:txBody>
          <a:bodyPr wrap="square">
            <a:spAutoFit/>
          </a:bodyPr>
          <a:lstStyle/>
          <a:p>
            <a:r>
              <a:rPr lang="en-US" sz="4400" b="1" dirty="0">
                <a:latin typeface="Helvetica" charset="0"/>
                <a:ea typeface="ＭＳ Ｐゴシック" charset="0"/>
                <a:cs typeface="Helvetica" charset="0"/>
                <a:sym typeface="Helvetica" charset="0"/>
              </a:rPr>
              <a:t>A GOOD TACTIC IS:</a:t>
            </a:r>
          </a:p>
        </p:txBody>
      </p:sp>
    </p:spTree>
    <p:custDataLst>
      <p:tags r:id="rId1"/>
    </p:custDataLst>
    <p:extLst>
      <p:ext uri="{BB962C8B-B14F-4D97-AF65-F5344CB8AC3E}">
        <p14:creationId xmlns:p14="http://schemas.microsoft.com/office/powerpoint/2010/main" val="19173485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gps map">
            <a:extLst>
              <a:ext uri="{FF2B5EF4-FFF2-40B4-BE49-F238E27FC236}">
                <a16:creationId xmlns:a16="http://schemas.microsoft.com/office/drawing/2014/main" id="{D0210FCB-B1DE-1568-97EA-8195C6903CD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643" r="-1" b="19171"/>
          <a:stretch/>
        </p:blipFill>
        <p:spPr bwMode="auto">
          <a:xfrm>
            <a:off x="7986604" y="1429172"/>
            <a:ext cx="4022516" cy="322546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3" name="Picture 1">
            <a:extLst>
              <a:ext uri="{FF2B5EF4-FFF2-40B4-BE49-F238E27FC236}">
                <a16:creationId xmlns:a16="http://schemas.microsoft.com/office/drawing/2014/main" id="{22779982-A68E-3FDF-8F1D-105A46D5C02E}"/>
              </a:ext>
            </a:extLst>
          </p:cNvPr>
          <p:cNvPicPr>
            <a:picLocks noChangeAspect="1" noChangeArrowheads="1"/>
          </p:cNvPicPr>
          <p:nvPr/>
        </p:nvPicPr>
        <p:blipFill>
          <a:blip r:embed="rId5">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274681" y="134451"/>
            <a:ext cx="8357255" cy="581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2" name="Content Placeholder 2">
            <a:extLst>
              <a:ext uri="{FF2B5EF4-FFF2-40B4-BE49-F238E27FC236}">
                <a16:creationId xmlns:a16="http://schemas.microsoft.com/office/drawing/2014/main" id="{58A493F8-C63E-59F4-C05E-A2D2543E2D8B}"/>
              </a:ext>
            </a:extLst>
          </p:cNvPr>
          <p:cNvSpPr txBox="1">
            <a:spLocks/>
          </p:cNvSpPr>
          <p:nvPr/>
        </p:nvSpPr>
        <p:spPr>
          <a:xfrm>
            <a:off x="274681" y="0"/>
            <a:ext cx="7564775" cy="6083808"/>
          </a:xfrm>
          <a:prstGeom prst="rect">
            <a:avLst/>
          </a:prstGeom>
        </p:spPr>
        <p:txBody>
          <a:bodyPr vert="horz" lIns="0" tIns="45720" rIns="0" bIns="45720" rtlCol="0" anchor="t">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b="1" u="sng" dirty="0">
                <a:ea typeface="+mn-lt"/>
                <a:cs typeface="+mn-lt"/>
              </a:rPr>
              <a:t>Demand-</a:t>
            </a:r>
            <a:r>
              <a:rPr lang="en-US" b="1" dirty="0">
                <a:ea typeface="+mn-lt"/>
                <a:cs typeface="+mn-lt"/>
              </a:rPr>
              <a:t> </a:t>
            </a:r>
            <a:r>
              <a:rPr lang="en-US" dirty="0">
                <a:ea typeface="+mn-lt"/>
                <a:cs typeface="+mn-lt"/>
              </a:rPr>
              <a:t>Educators want a voice in district decisions (through the creation of a stakeholder committee).</a:t>
            </a:r>
            <a:endParaRPr lang="en-US" dirty="0">
              <a:cs typeface="Calibri"/>
            </a:endParaRPr>
          </a:p>
          <a:p>
            <a:r>
              <a:rPr lang="en-US" b="1" u="sng" dirty="0">
                <a:cs typeface="Calibri" panose="020F0502020204030204"/>
              </a:rPr>
              <a:t>Strategy</a:t>
            </a:r>
            <a:r>
              <a:rPr lang="en-US" dirty="0">
                <a:cs typeface="Calibri" panose="020F0502020204030204"/>
              </a:rPr>
              <a:t>- Apply pressure to district decision makers.</a:t>
            </a:r>
          </a:p>
          <a:p>
            <a:pPr lvl="1"/>
            <a:r>
              <a:rPr lang="en-US" altLang="en-US" b="1" dirty="0"/>
              <a:t>  Tactic</a:t>
            </a:r>
            <a:r>
              <a:rPr lang="en-US" altLang="en-US" dirty="0"/>
              <a:t>– Building-level letter writing campaign </a:t>
            </a:r>
            <a:endParaRPr lang="en-US" altLang="en-US" dirty="0">
              <a:cs typeface="Calibri"/>
            </a:endParaRPr>
          </a:p>
          <a:p>
            <a:pPr lvl="1"/>
            <a:r>
              <a:rPr lang="en-US" altLang="en-US" b="1" dirty="0">
                <a:cs typeface="Calibri"/>
              </a:rPr>
              <a:t>  Tactic- </a:t>
            </a:r>
            <a:r>
              <a:rPr lang="en-US" altLang="en-US" dirty="0">
                <a:cs typeface="Calibri"/>
              </a:rPr>
              <a:t>Mass member attendance to school board meetings</a:t>
            </a:r>
          </a:p>
          <a:p>
            <a:r>
              <a:rPr lang="en-US" altLang="en-US" b="1" u="sng" dirty="0">
                <a:cs typeface="Calibri"/>
              </a:rPr>
              <a:t>Strategy-</a:t>
            </a:r>
            <a:r>
              <a:rPr lang="en-US" altLang="en-US" b="1" dirty="0">
                <a:cs typeface="Calibri"/>
              </a:rPr>
              <a:t> </a:t>
            </a:r>
            <a:r>
              <a:rPr lang="en-US" altLang="en-US" dirty="0">
                <a:cs typeface="Calibri"/>
              </a:rPr>
              <a:t>Use the contract/policy to legally enforce existing provisions</a:t>
            </a:r>
            <a:endParaRPr lang="en-US" altLang="en-US" dirty="0"/>
          </a:p>
          <a:p>
            <a:pPr lvl="1"/>
            <a:r>
              <a:rPr lang="en-US" altLang="en-US" dirty="0">
                <a:cs typeface="Calibri"/>
              </a:rPr>
              <a:t>  </a:t>
            </a:r>
            <a:r>
              <a:rPr lang="en-US" altLang="en-US" b="1" dirty="0">
                <a:cs typeface="Calibri"/>
              </a:rPr>
              <a:t>Tactic- </a:t>
            </a:r>
            <a:r>
              <a:rPr lang="en-US" altLang="en-US" dirty="0">
                <a:cs typeface="Calibri"/>
              </a:rPr>
              <a:t>File a grievance</a:t>
            </a:r>
          </a:p>
          <a:p>
            <a:pPr lvl="1"/>
            <a:r>
              <a:rPr lang="en-US" altLang="en-US" dirty="0">
                <a:cs typeface="Calibri"/>
              </a:rPr>
              <a:t>  </a:t>
            </a:r>
            <a:r>
              <a:rPr lang="en-US" altLang="en-US" b="1" dirty="0">
                <a:cs typeface="Calibri"/>
              </a:rPr>
              <a:t>Tactic-</a:t>
            </a:r>
            <a:r>
              <a:rPr lang="en-US" altLang="en-US" dirty="0">
                <a:cs typeface="Calibri"/>
              </a:rPr>
              <a:t>File an EEOC/HRA complaint</a:t>
            </a:r>
          </a:p>
          <a:p>
            <a:r>
              <a:rPr lang="en-US" altLang="en-US" b="1" u="sng" dirty="0">
                <a:cs typeface="Calibri"/>
              </a:rPr>
              <a:t>Strategy</a:t>
            </a:r>
            <a:r>
              <a:rPr lang="en-US" altLang="en-US" b="1" dirty="0">
                <a:cs typeface="Calibri"/>
              </a:rPr>
              <a:t>- </a:t>
            </a:r>
            <a:r>
              <a:rPr lang="en-US" altLang="en-US" dirty="0">
                <a:cs typeface="Calibri"/>
              </a:rPr>
              <a:t>Build partnerships in the community by increasing visibility and building trust</a:t>
            </a:r>
          </a:p>
          <a:p>
            <a:pPr marL="1000760" lvl="2" indent="-342900"/>
            <a:r>
              <a:rPr lang="en-US" altLang="en-US" sz="1800" b="1" dirty="0"/>
              <a:t>Tactic</a:t>
            </a:r>
            <a:r>
              <a:rPr lang="en-US" altLang="en-US" sz="1800" dirty="0"/>
              <a:t>– Canvassing the community and visiting parents to discuss their experience with the school district</a:t>
            </a:r>
            <a:endParaRPr lang="en-US" altLang="en-US" sz="1800" dirty="0">
              <a:cs typeface="Calibri"/>
            </a:endParaRPr>
          </a:p>
          <a:p>
            <a:pPr marL="1000760" lvl="2" indent="-342900"/>
            <a:r>
              <a:rPr lang="en-US" altLang="en-US" sz="1800" b="1" dirty="0">
                <a:cs typeface="Calibri"/>
              </a:rPr>
              <a:t>Tactic- </a:t>
            </a:r>
            <a:r>
              <a:rPr lang="en-US" altLang="en-US" sz="1800" dirty="0">
                <a:cs typeface="Calibri"/>
              </a:rPr>
              <a:t>Host listening sessions with potential community partners to discuss shared interests and values</a:t>
            </a:r>
          </a:p>
          <a:p>
            <a:pPr marL="383540" lvl="1"/>
            <a:endParaRPr lang="en-US" sz="2400" dirty="0">
              <a:cs typeface="Calibri"/>
            </a:endParaRPr>
          </a:p>
        </p:txBody>
      </p:sp>
      <p:sp>
        <p:nvSpPr>
          <p:cNvPr id="5" name="Title 1">
            <a:extLst>
              <a:ext uri="{FF2B5EF4-FFF2-40B4-BE49-F238E27FC236}">
                <a16:creationId xmlns:a16="http://schemas.microsoft.com/office/drawing/2014/main" id="{51A61E86-302B-E84F-3D9D-03C2174584DB}"/>
              </a:ext>
            </a:extLst>
          </p:cNvPr>
          <p:cNvSpPr txBox="1">
            <a:spLocks/>
          </p:cNvSpPr>
          <p:nvPr/>
        </p:nvSpPr>
        <p:spPr>
          <a:xfrm>
            <a:off x="8779084" y="134452"/>
            <a:ext cx="2791727" cy="1743116"/>
          </a:xfrm>
          <a:prstGeom prst="rect">
            <a:avLst/>
          </a:prstGeom>
          <a:ln w="57150">
            <a:noFill/>
          </a:ln>
        </p:spPr>
        <p:txBody>
          <a:bodyPr vert="horz" lIns="91440" tIns="45720" rIns="91440" bIns="45720" rtlCol="0" anchor="t">
            <a:normAutofit fontScale="77500" lnSpcReduction="20000"/>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defRPr/>
            </a:pPr>
            <a:r>
              <a:rPr lang="en-US" b="1" dirty="0"/>
              <a:t>Example:  </a:t>
            </a:r>
          </a:p>
          <a:p>
            <a:pPr>
              <a:defRPr/>
            </a:pPr>
            <a:endParaRPr lang="en-US" sz="3800" b="1" dirty="0"/>
          </a:p>
          <a:p>
            <a:pPr>
              <a:defRPr/>
            </a:pPr>
            <a:r>
              <a:rPr lang="en-US" sz="3800" b="1" dirty="0"/>
              <a:t>D</a:t>
            </a:r>
            <a:r>
              <a:rPr lang="en-US" dirty="0"/>
              <a:t>emand, </a:t>
            </a:r>
            <a:r>
              <a:rPr lang="en-US" sz="3800" b="1" dirty="0"/>
              <a:t>S</a:t>
            </a:r>
            <a:r>
              <a:rPr lang="en-US" dirty="0"/>
              <a:t>trategy, and </a:t>
            </a:r>
            <a:r>
              <a:rPr lang="en-US" sz="4100" b="1" dirty="0"/>
              <a:t>T</a:t>
            </a:r>
            <a:r>
              <a:rPr lang="en-US" dirty="0"/>
              <a:t>actics</a:t>
            </a:r>
            <a:endParaRPr lang="en-US" dirty="0">
              <a:cs typeface="Calibri Light"/>
            </a:endParaRPr>
          </a:p>
        </p:txBody>
      </p:sp>
    </p:spTree>
    <p:custDataLst>
      <p:tags r:id="rId1"/>
    </p:custDataLst>
    <p:extLst>
      <p:ext uri="{BB962C8B-B14F-4D97-AF65-F5344CB8AC3E}">
        <p14:creationId xmlns:p14="http://schemas.microsoft.com/office/powerpoint/2010/main" val="3344238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2B654-63B4-C800-549A-3DE7F75AF56A}"/>
              </a:ext>
            </a:extLst>
          </p:cNvPr>
          <p:cNvSpPr>
            <a:spLocks noGrp="1"/>
          </p:cNvSpPr>
          <p:nvPr>
            <p:ph type="title"/>
          </p:nvPr>
        </p:nvSpPr>
        <p:spPr>
          <a:xfrm>
            <a:off x="1451579" y="1255776"/>
            <a:ext cx="9603275" cy="597978"/>
          </a:xfrm>
        </p:spPr>
        <p:txBody>
          <a:bodyPr>
            <a:normAutofit fontScale="90000"/>
          </a:bodyPr>
          <a:lstStyle/>
          <a:p>
            <a:r>
              <a:rPr lang="en-US" sz="3600" dirty="0">
                <a:solidFill>
                  <a:schemeClr val="tx1">
                    <a:lumMod val="85000"/>
                    <a:lumOff val="15000"/>
                  </a:schemeClr>
                </a:solidFill>
              </a:rPr>
              <a:t>Why should tactics escalate gradually? </a:t>
            </a:r>
            <a:endParaRPr lang="en-US" sz="3600" dirty="0"/>
          </a:p>
        </p:txBody>
      </p:sp>
      <p:pic>
        <p:nvPicPr>
          <p:cNvPr id="3" name="Picture 1">
            <a:extLst>
              <a:ext uri="{FF2B5EF4-FFF2-40B4-BE49-F238E27FC236}">
                <a16:creationId xmlns:a16="http://schemas.microsoft.com/office/drawing/2014/main" id="{FF3D0822-4082-6BA1-4CA4-46106D7A925E}"/>
              </a:ext>
            </a:extLst>
          </p:cNvPr>
          <p:cNvPicPr>
            <a:picLocks noChangeAspect="1" noChangeArrowheads="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606283" y="2836337"/>
            <a:ext cx="7579278" cy="319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4" name="Picture 2">
            <a:extLst>
              <a:ext uri="{FF2B5EF4-FFF2-40B4-BE49-F238E27FC236}">
                <a16:creationId xmlns:a16="http://schemas.microsoft.com/office/drawing/2014/main" id="{88CF5C2D-1BFB-E01A-85FA-70B8CB77F3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04164" y="3094161"/>
            <a:ext cx="1116211" cy="3526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5" name="Rectangle 3">
            <a:extLst>
              <a:ext uri="{FF2B5EF4-FFF2-40B4-BE49-F238E27FC236}">
                <a16:creationId xmlns:a16="http://schemas.microsoft.com/office/drawing/2014/main" id="{D196737A-A17B-76DA-5095-FF12E1B15188}"/>
              </a:ext>
            </a:extLst>
          </p:cNvPr>
          <p:cNvSpPr>
            <a:spLocks/>
          </p:cNvSpPr>
          <p:nvPr/>
        </p:nvSpPr>
        <p:spPr bwMode="auto">
          <a:xfrm>
            <a:off x="3057382" y="3894185"/>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a:latin typeface="Helvetica" charset="0"/>
                <a:ea typeface="ＭＳ Ｐゴシック" charset="0"/>
                <a:cs typeface="Helvetica" charset="0"/>
                <a:sym typeface="Helvetica" charset="0"/>
              </a:rPr>
              <a:t>Tactic</a:t>
            </a:r>
          </a:p>
        </p:txBody>
      </p:sp>
      <p:sp>
        <p:nvSpPr>
          <p:cNvPr id="6" name="Oval 4">
            <a:extLst>
              <a:ext uri="{FF2B5EF4-FFF2-40B4-BE49-F238E27FC236}">
                <a16:creationId xmlns:a16="http://schemas.microsoft.com/office/drawing/2014/main" id="{D5C34BD1-4B2E-23D5-98D0-AE4BA982566B}"/>
              </a:ext>
            </a:extLst>
          </p:cNvPr>
          <p:cNvSpPr>
            <a:spLocks/>
          </p:cNvSpPr>
          <p:nvPr/>
        </p:nvSpPr>
        <p:spPr bwMode="auto">
          <a:xfrm>
            <a:off x="6425184" y="2249352"/>
            <a:ext cx="1511808" cy="1488566"/>
          </a:xfrm>
          <a:prstGeom prst="ellipse">
            <a:avLst/>
          </a:prstGeom>
          <a:solidFill>
            <a:schemeClr val="accent1"/>
          </a:solidFill>
          <a:ln w="7620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nchor="ctr"/>
          <a:lstStyle/>
          <a:p>
            <a:pPr algn="ctr"/>
            <a:r>
              <a:rPr lang="en-US" sz="2800" dirty="0">
                <a:solidFill>
                  <a:srgbClr val="343434"/>
                </a:solidFill>
                <a:ea typeface="ＭＳ Ｐゴシック" charset="0"/>
                <a:cs typeface="Gill Sans" charset="0"/>
              </a:rPr>
              <a:t>GOAL</a:t>
            </a:r>
          </a:p>
        </p:txBody>
      </p:sp>
      <p:sp>
        <p:nvSpPr>
          <p:cNvPr id="7" name="Rectangle 3">
            <a:extLst>
              <a:ext uri="{FF2B5EF4-FFF2-40B4-BE49-F238E27FC236}">
                <a16:creationId xmlns:a16="http://schemas.microsoft.com/office/drawing/2014/main" id="{5FE8A330-250B-ADDA-7017-A0187132923F}"/>
              </a:ext>
            </a:extLst>
          </p:cNvPr>
          <p:cNvSpPr>
            <a:spLocks/>
          </p:cNvSpPr>
          <p:nvPr/>
        </p:nvSpPr>
        <p:spPr bwMode="auto">
          <a:xfrm>
            <a:off x="1095052" y="4316171"/>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dirty="0">
                <a:latin typeface="Helvetica" charset="0"/>
                <a:ea typeface="ＭＳ Ｐゴシック" charset="0"/>
                <a:cs typeface="Helvetica" charset="0"/>
                <a:sym typeface="Helvetica" charset="0"/>
              </a:rPr>
              <a:t>Tactic</a:t>
            </a:r>
          </a:p>
        </p:txBody>
      </p:sp>
    </p:spTree>
    <p:custDataLst>
      <p:tags r:id="rId1"/>
    </p:custDataLst>
    <p:extLst>
      <p:ext uri="{BB962C8B-B14F-4D97-AF65-F5344CB8AC3E}">
        <p14:creationId xmlns:p14="http://schemas.microsoft.com/office/powerpoint/2010/main" val="4188847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F8525-C250-465A-8BA2-8EBC73D9B504}"/>
              </a:ext>
            </a:extLst>
          </p:cNvPr>
          <p:cNvSpPr>
            <a:spLocks noGrp="1"/>
          </p:cNvSpPr>
          <p:nvPr>
            <p:ph type="title"/>
          </p:nvPr>
        </p:nvSpPr>
        <p:spPr>
          <a:xfrm>
            <a:off x="1066800" y="5252936"/>
            <a:ext cx="10058400" cy="1028715"/>
          </a:xfrm>
        </p:spPr>
        <p:txBody>
          <a:bodyPr>
            <a:normAutofit/>
          </a:bodyPr>
          <a:lstStyle/>
          <a:p>
            <a:pPr algn="ctr"/>
            <a:r>
              <a:rPr lang="en-US" sz="5400" b="1">
                <a:solidFill>
                  <a:schemeClr val="bg1"/>
                </a:solidFill>
              </a:rPr>
              <a:t>Escalation of Tactics</a:t>
            </a:r>
          </a:p>
        </p:txBody>
      </p:sp>
      <p:graphicFrame>
        <p:nvGraphicFramePr>
          <p:cNvPr id="5" name="Content Placeholder 4">
            <a:extLst>
              <a:ext uri="{FF2B5EF4-FFF2-40B4-BE49-F238E27FC236}">
                <a16:creationId xmlns:a16="http://schemas.microsoft.com/office/drawing/2014/main" id="{B7D1D78A-6E91-485B-B1D7-DCCE0B41A550}"/>
              </a:ext>
            </a:extLst>
          </p:cNvPr>
          <p:cNvGraphicFramePr>
            <a:graphicFrameLocks noGrp="1"/>
          </p:cNvGraphicFramePr>
          <p:nvPr>
            <p:ph idx="1"/>
          </p:nvPr>
        </p:nvGraphicFramePr>
        <p:xfrm>
          <a:off x="643466" y="150124"/>
          <a:ext cx="10900477" cy="48028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Picture 5">
            <a:extLst>
              <a:ext uri="{FF2B5EF4-FFF2-40B4-BE49-F238E27FC236}">
                <a16:creationId xmlns:a16="http://schemas.microsoft.com/office/drawing/2014/main" id="{A110732B-DF2E-44AC-BEE0-4E175ED1F64D}"/>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1504" y="0"/>
            <a:ext cx="2760020" cy="1840992"/>
          </a:xfrm>
          <a:prstGeom prst="rect">
            <a:avLst/>
          </a:prstGeom>
        </p:spPr>
      </p:pic>
      <p:sp>
        <p:nvSpPr>
          <p:cNvPr id="3" name="TextBox 2">
            <a:extLst>
              <a:ext uri="{FF2B5EF4-FFF2-40B4-BE49-F238E27FC236}">
                <a16:creationId xmlns:a16="http://schemas.microsoft.com/office/drawing/2014/main" id="{7ED08286-6BC4-4366-B1BA-8349B4ED6861}"/>
              </a:ext>
            </a:extLst>
          </p:cNvPr>
          <p:cNvSpPr txBox="1"/>
          <p:nvPr/>
        </p:nvSpPr>
        <p:spPr>
          <a:xfrm>
            <a:off x="-9961" y="1840992"/>
            <a:ext cx="2760020" cy="1200329"/>
          </a:xfrm>
          <a:prstGeom prst="rect">
            <a:avLst/>
          </a:prstGeom>
          <a:solidFill>
            <a:srgbClr val="FFFF99"/>
          </a:solidFill>
          <a:ln w="19050">
            <a:solidFill>
              <a:schemeClr val="tx1"/>
            </a:solid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en-US" dirty="0">
                <a:solidFill>
                  <a:schemeClr val="tx1"/>
                </a:solidFill>
              </a:rPr>
              <a:t>Why do we escalate?</a:t>
            </a:r>
          </a:p>
          <a:p>
            <a:pPr algn="ctr"/>
            <a:r>
              <a:rPr lang="en-US" b="1" dirty="0">
                <a:solidFill>
                  <a:schemeClr val="tx1"/>
                </a:solidFill>
                <a:sym typeface="Wingdings" panose="05000000000000000000" pitchFamily="2" charset="2"/>
              </a:rPr>
              <a:t></a:t>
            </a:r>
            <a:r>
              <a:rPr lang="en-US" b="1" dirty="0">
                <a:solidFill>
                  <a:schemeClr val="tx1"/>
                </a:solidFill>
              </a:rPr>
              <a:t>Structure tests</a:t>
            </a:r>
            <a:r>
              <a:rPr lang="en-US" b="1" dirty="0">
                <a:solidFill>
                  <a:schemeClr val="tx1"/>
                </a:solidFill>
                <a:sym typeface="Wingdings" panose="05000000000000000000" pitchFamily="2" charset="2"/>
              </a:rPr>
              <a:t></a:t>
            </a:r>
            <a:endParaRPr lang="en-US" b="1" dirty="0">
              <a:solidFill>
                <a:schemeClr val="tx1"/>
              </a:solidFill>
            </a:endParaRPr>
          </a:p>
          <a:p>
            <a:pPr algn="ctr"/>
            <a:r>
              <a:rPr lang="en-US" dirty="0">
                <a:solidFill>
                  <a:schemeClr val="tx1"/>
                </a:solidFill>
              </a:rPr>
              <a:t>Like giving HW or quizzes before a test.</a:t>
            </a:r>
          </a:p>
        </p:txBody>
      </p:sp>
      <p:sp>
        <p:nvSpPr>
          <p:cNvPr id="8" name="Title 1">
            <a:extLst>
              <a:ext uri="{FF2B5EF4-FFF2-40B4-BE49-F238E27FC236}">
                <a16:creationId xmlns:a16="http://schemas.microsoft.com/office/drawing/2014/main" id="{589B58EF-05B5-4F01-BFA9-A14BE302902B}"/>
              </a:ext>
            </a:extLst>
          </p:cNvPr>
          <p:cNvSpPr txBox="1">
            <a:spLocks/>
          </p:cNvSpPr>
          <p:nvPr/>
        </p:nvSpPr>
        <p:spPr>
          <a:xfrm>
            <a:off x="1244014" y="4952999"/>
            <a:ext cx="10058400" cy="1028715"/>
          </a:xfrm>
          <a:prstGeom prst="rect">
            <a:avLst/>
          </a:prstGeom>
        </p:spPr>
        <p:style>
          <a:lnRef idx="1">
            <a:schemeClr val="dk1"/>
          </a:lnRef>
          <a:fillRef idx="3">
            <a:schemeClr val="dk1"/>
          </a:fillRef>
          <a:effectRef idx="2">
            <a:schemeClr val="dk1"/>
          </a:effectRef>
          <a:fontRef idx="minor">
            <a:schemeClr val="lt1"/>
          </a:fontRef>
        </p:style>
        <p:txBody>
          <a:bodyPr vert="horz" lIns="91440" tIns="45720" rIns="91440" bIns="45720" rtlCol="0" anchor="ctr">
            <a:normAutofit/>
          </a:bodyPr>
          <a:lstStyle>
            <a:lvl1pPr algn="l" defTabSz="914400" rtl="0" eaLnBrk="1" latinLnBrk="0" hangingPunct="1">
              <a:lnSpc>
                <a:spcPct val="90000"/>
              </a:lnSpc>
              <a:spcBef>
                <a:spcPct val="0"/>
              </a:spcBef>
              <a:buNone/>
              <a:defRPr sz="4600" kern="1200" spc="-50" baseline="0">
                <a:solidFill>
                  <a:schemeClr val="tx1">
                    <a:lumMod val="75000"/>
                    <a:lumOff val="25000"/>
                  </a:schemeClr>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50" normalizeH="0" baseline="0" noProof="0">
                <a:ln>
                  <a:noFill/>
                </a:ln>
                <a:solidFill>
                  <a:schemeClr val="bg1"/>
                </a:solidFill>
                <a:effectLst/>
                <a:uLnTx/>
                <a:uFillTx/>
                <a:latin typeface="Georgia Pro Cond Light" panose="020F0302020204030204"/>
                <a:ea typeface="+mj-ea"/>
                <a:cs typeface="+mj-cs"/>
              </a:rPr>
              <a:t>Escalation of Tactics</a:t>
            </a:r>
          </a:p>
        </p:txBody>
      </p:sp>
    </p:spTree>
    <p:custDataLst>
      <p:tags r:id="rId1"/>
    </p:custDataLst>
    <p:extLst>
      <p:ext uri="{BB962C8B-B14F-4D97-AF65-F5344CB8AC3E}">
        <p14:creationId xmlns:p14="http://schemas.microsoft.com/office/powerpoint/2010/main" val="1236920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aph showing the growth of the peak&#10;&#10;Description automatically generated">
            <a:extLst>
              <a:ext uri="{FF2B5EF4-FFF2-40B4-BE49-F238E27FC236}">
                <a16:creationId xmlns:a16="http://schemas.microsoft.com/office/drawing/2014/main" id="{0C6C1693-CE6B-6B00-AFC6-8F3D5AF9CDAE}"/>
              </a:ext>
            </a:extLst>
          </p:cNvPr>
          <p:cNvPicPr>
            <a:picLocks noChangeAspect="1"/>
          </p:cNvPicPr>
          <p:nvPr/>
        </p:nvPicPr>
        <p:blipFill rotWithShape="1">
          <a:blip r:embed="rId4">
            <a:extLst>
              <a:ext uri="{28A0092B-C50C-407E-A947-70E740481C1C}">
                <a14:useLocalDpi xmlns:a14="http://schemas.microsoft.com/office/drawing/2010/main" val="0"/>
              </a:ext>
            </a:extLst>
          </a:blip>
          <a:srcRect b="935"/>
          <a:stretch/>
        </p:blipFill>
        <p:spPr>
          <a:xfrm>
            <a:off x="1816608" y="1068046"/>
            <a:ext cx="7559921" cy="4991377"/>
          </a:xfrm>
          <a:prstGeom prst="rect">
            <a:avLst/>
          </a:prstGeom>
        </p:spPr>
      </p:pic>
      <p:sp>
        <p:nvSpPr>
          <p:cNvPr id="7" name="TextBox 6">
            <a:extLst>
              <a:ext uri="{FF2B5EF4-FFF2-40B4-BE49-F238E27FC236}">
                <a16:creationId xmlns:a16="http://schemas.microsoft.com/office/drawing/2014/main" id="{3C044A65-8DB8-806E-C8A4-8D5944AA2FFF}"/>
              </a:ext>
            </a:extLst>
          </p:cNvPr>
          <p:cNvSpPr txBox="1"/>
          <p:nvPr/>
        </p:nvSpPr>
        <p:spPr>
          <a:xfrm>
            <a:off x="436304" y="321523"/>
            <a:ext cx="5476816" cy="954107"/>
          </a:xfrm>
          <a:prstGeom prst="rect">
            <a:avLst/>
          </a:prstGeom>
          <a:noFill/>
        </p:spPr>
        <p:txBody>
          <a:bodyPr wrap="square">
            <a:spAutoFit/>
          </a:bodyPr>
          <a:lstStyle/>
          <a:p>
            <a:r>
              <a:rPr lang="en-US" sz="2800" b="1" kern="0" dirty="0"/>
              <a:t>ORGANIZE TACTICS INTO…  A CAMPAIGN Timeline </a:t>
            </a:r>
          </a:p>
        </p:txBody>
      </p:sp>
      <p:pic>
        <p:nvPicPr>
          <p:cNvPr id="11" name="Picture 10" descr="A cartoon of a person holding a globe&#10;&#10;Description automatically generated">
            <a:extLst>
              <a:ext uri="{FF2B5EF4-FFF2-40B4-BE49-F238E27FC236}">
                <a16:creationId xmlns:a16="http://schemas.microsoft.com/office/drawing/2014/main" id="{ABD01931-71EA-F3B8-C731-530FEAF7B6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23547" y="158496"/>
            <a:ext cx="5303689" cy="6873581"/>
          </a:xfrm>
          <a:prstGeom prst="rect">
            <a:avLst/>
          </a:prstGeom>
        </p:spPr>
      </p:pic>
    </p:spTree>
    <p:custDataLst>
      <p:tags r:id="rId1"/>
    </p:custDataLst>
    <p:extLst>
      <p:ext uri="{BB962C8B-B14F-4D97-AF65-F5344CB8AC3E}">
        <p14:creationId xmlns:p14="http://schemas.microsoft.com/office/powerpoint/2010/main" val="3485474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0CABF340-C920-94C8-23C5-ED142F92803C}"/>
              </a:ext>
            </a:extLst>
          </p:cNvPr>
          <p:cNvSpPr txBox="1">
            <a:spLocks/>
          </p:cNvSpPr>
          <p:nvPr/>
        </p:nvSpPr>
        <p:spPr>
          <a:xfrm>
            <a:off x="5963802" y="499536"/>
            <a:ext cx="5721460" cy="4942849"/>
          </a:xfrm>
          <a:prstGeom prst="rect">
            <a:avLst/>
          </a:prstGeom>
        </p:spPr>
        <p:txBody>
          <a:bodyPr>
            <a:normAutofit fontScale="92500" lnSpcReduction="2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sz="4000" dirty="0"/>
              <a:t>Strategy without tactics is simply a collection of good ideas and big dreams.</a:t>
            </a:r>
          </a:p>
          <a:p>
            <a:endParaRPr lang="en-US" sz="4000" dirty="0"/>
          </a:p>
          <a:p>
            <a:r>
              <a:rPr lang="en-US" sz="4000" dirty="0"/>
              <a:t>Tactics without strategy are a random collection of activities and wasted resources. </a:t>
            </a:r>
          </a:p>
          <a:p>
            <a:endParaRPr lang="en-US" sz="3600" dirty="0"/>
          </a:p>
        </p:txBody>
      </p:sp>
      <p:pic>
        <p:nvPicPr>
          <p:cNvPr id="3" name="Picture 2">
            <a:extLst>
              <a:ext uri="{FF2B5EF4-FFF2-40B4-BE49-F238E27FC236}">
                <a16:creationId xmlns:a16="http://schemas.microsoft.com/office/drawing/2014/main" id="{64E592C9-AB52-D550-FEDE-7F6719D6EE9F}"/>
              </a:ext>
            </a:extLst>
          </p:cNvPr>
          <p:cNvPicPr>
            <a:picLocks noChangeAspect="1"/>
          </p:cNvPicPr>
          <p:nvPr/>
        </p:nvPicPr>
        <p:blipFill rotWithShape="1">
          <a:blip r:embed="rId4">
            <a:extLst>
              <a:ext uri="{28A0092B-C50C-407E-A947-70E740481C1C}">
                <a14:useLocalDpi xmlns:a14="http://schemas.microsoft.com/office/drawing/2010/main" val="0"/>
              </a:ext>
            </a:extLst>
          </a:blip>
          <a:srcRect t="-694" b="-1267"/>
          <a:stretch/>
        </p:blipFill>
        <p:spPr>
          <a:xfrm>
            <a:off x="983361" y="431240"/>
            <a:ext cx="3153918" cy="321574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ustDataLst>
      <p:tags r:id="rId1"/>
    </p:custDataLst>
    <p:extLst>
      <p:ext uri="{BB962C8B-B14F-4D97-AF65-F5344CB8AC3E}">
        <p14:creationId xmlns:p14="http://schemas.microsoft.com/office/powerpoint/2010/main" val="9807800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video game screen with rainbow colored squares&#10;&#10;Description automatically generated">
            <a:extLst>
              <a:ext uri="{FF2B5EF4-FFF2-40B4-BE49-F238E27FC236}">
                <a16:creationId xmlns:a16="http://schemas.microsoft.com/office/drawing/2014/main" id="{2511794B-891D-87B8-E831-3A065D1CE2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993" y="0"/>
            <a:ext cx="3882282" cy="226466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5" name="TextBox 4">
            <a:extLst>
              <a:ext uri="{FF2B5EF4-FFF2-40B4-BE49-F238E27FC236}">
                <a16:creationId xmlns:a16="http://schemas.microsoft.com/office/drawing/2014/main" id="{9293E0DB-0DDA-20C8-CD14-EB89046201CE}"/>
              </a:ext>
            </a:extLst>
          </p:cNvPr>
          <p:cNvSpPr txBox="1"/>
          <p:nvPr/>
        </p:nvSpPr>
        <p:spPr>
          <a:xfrm>
            <a:off x="4300728" y="1010412"/>
            <a:ext cx="2831592" cy="769441"/>
          </a:xfrm>
          <a:prstGeom prst="rect">
            <a:avLst/>
          </a:prstGeom>
          <a:noFill/>
        </p:spPr>
        <p:txBody>
          <a:bodyPr wrap="square">
            <a:spAutoFit/>
          </a:bodyPr>
          <a:lstStyle/>
          <a:p>
            <a:r>
              <a:rPr lang="en-US" sz="4400" b="1" dirty="0"/>
              <a:t>Scenario</a:t>
            </a:r>
            <a:endParaRPr lang="en-US" b="1" dirty="0"/>
          </a:p>
        </p:txBody>
      </p:sp>
      <p:sp>
        <p:nvSpPr>
          <p:cNvPr id="6" name="Content Placeholder 2">
            <a:extLst>
              <a:ext uri="{FF2B5EF4-FFF2-40B4-BE49-F238E27FC236}">
                <a16:creationId xmlns:a16="http://schemas.microsoft.com/office/drawing/2014/main" id="{C748CB48-EFC7-BD7B-FB13-94D59D8E7E75}"/>
              </a:ext>
            </a:extLst>
          </p:cNvPr>
          <p:cNvSpPr txBox="1">
            <a:spLocks/>
          </p:cNvSpPr>
          <p:nvPr/>
        </p:nvSpPr>
        <p:spPr>
          <a:xfrm>
            <a:off x="6365063" y="2051501"/>
            <a:ext cx="5064110" cy="4378425"/>
          </a:xfrm>
          <a:prstGeom prst="rect">
            <a:avLst/>
          </a:prstGeom>
        </p:spPr>
        <p:txBody>
          <a:bodyPr vert="horz" lIns="0" tIns="45720" rIns="0" bIns="45720" rtlCol="0" anchor="t">
            <a:normAutofit fontScale="77500" lnSpcReduction="2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571500" indent="-571500">
              <a:buFont typeface="Arial" panose="020F0502020204030204" pitchFamily="34" charset="0"/>
              <a:buChar char="•"/>
            </a:pPr>
            <a:r>
              <a:rPr lang="en-US" sz="3600"/>
              <a:t>Think about the tactics you could use at each point in your organizing campaign.  Tactics should escalate as you move through the plan. </a:t>
            </a:r>
          </a:p>
          <a:p>
            <a:pPr marL="571500" indent="-571500">
              <a:buFont typeface="Arial" panose="020F0502020204030204" pitchFamily="34" charset="0"/>
              <a:buChar char="•"/>
            </a:pPr>
            <a:r>
              <a:rPr lang="en-US" sz="3600"/>
              <a:t>Consider how your organizing plan coincides with the grievance process.  </a:t>
            </a:r>
            <a:endParaRPr lang="en-US" sz="3600" dirty="0">
              <a:ea typeface="Calibri"/>
              <a:cs typeface="Calibri"/>
            </a:endParaRPr>
          </a:p>
        </p:txBody>
      </p:sp>
      <p:pic>
        <p:nvPicPr>
          <p:cNvPr id="7" name="Picture 6" descr="A graph showing the growth of the peak&#10;&#10;Description automatically generated">
            <a:extLst>
              <a:ext uri="{FF2B5EF4-FFF2-40B4-BE49-F238E27FC236}">
                <a16:creationId xmlns:a16="http://schemas.microsoft.com/office/drawing/2014/main" id="{95E6E9B9-CBB0-C67E-B605-27CE862734DE}"/>
              </a:ext>
            </a:extLst>
          </p:cNvPr>
          <p:cNvPicPr>
            <a:picLocks noChangeAspect="1"/>
          </p:cNvPicPr>
          <p:nvPr/>
        </p:nvPicPr>
        <p:blipFill rotWithShape="1">
          <a:blip r:embed="rId5">
            <a:extLst>
              <a:ext uri="{28A0092B-C50C-407E-A947-70E740481C1C}">
                <a14:useLocalDpi xmlns:a14="http://schemas.microsoft.com/office/drawing/2010/main" val="0"/>
              </a:ext>
            </a:extLst>
          </a:blip>
          <a:srcRect b="935"/>
          <a:stretch/>
        </p:blipFill>
        <p:spPr>
          <a:xfrm>
            <a:off x="287993" y="2051501"/>
            <a:ext cx="6308690" cy="3848270"/>
          </a:xfrm>
          <a:prstGeom prst="rect">
            <a:avLst/>
          </a:prstGeom>
        </p:spPr>
      </p:pic>
    </p:spTree>
    <p:custDataLst>
      <p:tags r:id="rId1"/>
    </p:custDataLst>
    <p:extLst>
      <p:ext uri="{BB962C8B-B14F-4D97-AF65-F5344CB8AC3E}">
        <p14:creationId xmlns:p14="http://schemas.microsoft.com/office/powerpoint/2010/main" val="35114733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video game screen with rainbow colored squares&#10;&#10;Description automatically generated">
            <a:extLst>
              <a:ext uri="{FF2B5EF4-FFF2-40B4-BE49-F238E27FC236}">
                <a16:creationId xmlns:a16="http://schemas.microsoft.com/office/drawing/2014/main" id="{2511794B-891D-87B8-E831-3A065D1CE2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993" y="0"/>
            <a:ext cx="3882282" cy="226466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5" name="TextBox 4">
            <a:extLst>
              <a:ext uri="{FF2B5EF4-FFF2-40B4-BE49-F238E27FC236}">
                <a16:creationId xmlns:a16="http://schemas.microsoft.com/office/drawing/2014/main" id="{9293E0DB-0DDA-20C8-CD14-EB89046201CE}"/>
              </a:ext>
            </a:extLst>
          </p:cNvPr>
          <p:cNvSpPr txBox="1"/>
          <p:nvPr/>
        </p:nvSpPr>
        <p:spPr>
          <a:xfrm>
            <a:off x="4300728" y="1010412"/>
            <a:ext cx="2831592" cy="769441"/>
          </a:xfrm>
          <a:prstGeom prst="rect">
            <a:avLst/>
          </a:prstGeom>
          <a:noFill/>
        </p:spPr>
        <p:txBody>
          <a:bodyPr wrap="square">
            <a:spAutoFit/>
          </a:bodyPr>
          <a:lstStyle/>
          <a:p>
            <a:r>
              <a:rPr lang="en-US" sz="4400" b="1" dirty="0"/>
              <a:t>Scenario</a:t>
            </a:r>
            <a:endParaRPr lang="en-US" b="1" dirty="0"/>
          </a:p>
        </p:txBody>
      </p:sp>
      <p:sp>
        <p:nvSpPr>
          <p:cNvPr id="6" name="Content Placeholder 2">
            <a:extLst>
              <a:ext uri="{FF2B5EF4-FFF2-40B4-BE49-F238E27FC236}">
                <a16:creationId xmlns:a16="http://schemas.microsoft.com/office/drawing/2014/main" id="{C748CB48-EFC7-BD7B-FB13-94D59D8E7E75}"/>
              </a:ext>
            </a:extLst>
          </p:cNvPr>
          <p:cNvSpPr txBox="1">
            <a:spLocks/>
          </p:cNvSpPr>
          <p:nvPr/>
        </p:nvSpPr>
        <p:spPr>
          <a:xfrm>
            <a:off x="6839897" y="2030362"/>
            <a:ext cx="5064110" cy="4102214"/>
          </a:xfrm>
          <a:prstGeom prst="rect">
            <a:avLst/>
          </a:prstGeom>
        </p:spPr>
        <p:txBody>
          <a:bodyPr vert="horz" lIns="0" tIns="45720" rIns="0" bIns="45720" rtlCol="0" anchor="t">
            <a:normAutofit fontScale="92500" lnSpcReduction="1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342900" marR="0" lvl="0" indent="-342900">
              <a:lnSpc>
                <a:spcPct val="107000"/>
              </a:lnSpc>
              <a:spcBef>
                <a:spcPts val="0"/>
              </a:spcBef>
              <a:spcAft>
                <a:spcPts val="0"/>
              </a:spcAft>
              <a:buFont typeface="Symbol" panose="05050102010706020507" pitchFamily="18" charset="2"/>
              <a:buChar char=""/>
            </a:pPr>
            <a:r>
              <a:rPr lang="en-US" b="1" dirty="0">
                <a:solidFill>
                  <a:srgbClr val="000000"/>
                </a:solidFill>
                <a:effectLst/>
                <a:latin typeface="Calibri" panose="020F0502020204030204" pitchFamily="34" charset="0"/>
                <a:ea typeface="Calibri" panose="020F0502020204030204" pitchFamily="34" charset="0"/>
              </a:rPr>
              <a:t>Foundation</a:t>
            </a:r>
            <a:r>
              <a:rPr lang="en-US" dirty="0">
                <a:solidFill>
                  <a:srgbClr val="000000"/>
                </a:solidFill>
                <a:effectLst/>
                <a:latin typeface="Calibri" panose="020F0502020204030204" pitchFamily="34" charset="0"/>
                <a:ea typeface="Calibri" panose="020F0502020204030204" pitchFamily="34" charset="0"/>
              </a:rPr>
              <a:t> – gather info, id issues, id leadership team</a:t>
            </a:r>
          </a:p>
          <a:p>
            <a:pPr marL="342900" marR="0" lvl="0" indent="-342900">
              <a:lnSpc>
                <a:spcPct val="107000"/>
              </a:lnSpc>
              <a:spcBef>
                <a:spcPts val="0"/>
              </a:spcBef>
              <a:spcAft>
                <a:spcPts val="0"/>
              </a:spcAft>
              <a:buFont typeface="Symbol" panose="05050102010706020507" pitchFamily="18" charset="2"/>
              <a:buChar char=""/>
            </a:pPr>
            <a:r>
              <a:rPr lang="en-US" b="1" dirty="0">
                <a:solidFill>
                  <a:srgbClr val="000000"/>
                </a:solidFill>
                <a:effectLst/>
                <a:latin typeface="Calibri" panose="020F0502020204030204" pitchFamily="34" charset="0"/>
                <a:ea typeface="Calibri" panose="020F0502020204030204" pitchFamily="34" charset="0"/>
              </a:rPr>
              <a:t>Kick-off</a:t>
            </a:r>
            <a:r>
              <a:rPr lang="en-US" dirty="0">
                <a:solidFill>
                  <a:srgbClr val="000000"/>
                </a:solidFill>
                <a:effectLst/>
                <a:latin typeface="Calibri" panose="020F0502020204030204" pitchFamily="34" charset="0"/>
                <a:ea typeface="Calibri" panose="020F0502020204030204" pitchFamily="34" charset="0"/>
              </a:rPr>
              <a:t> –public event that indicates what the issue, demand, and targets are</a:t>
            </a:r>
          </a:p>
          <a:p>
            <a:pPr marL="342900" marR="0" lvl="0" indent="-342900">
              <a:lnSpc>
                <a:spcPct val="107000"/>
              </a:lnSpc>
              <a:spcBef>
                <a:spcPts val="0"/>
              </a:spcBef>
              <a:spcAft>
                <a:spcPts val="0"/>
              </a:spcAft>
              <a:buFont typeface="Symbol" panose="05050102010706020507" pitchFamily="18" charset="2"/>
              <a:buChar char=""/>
            </a:pPr>
            <a:r>
              <a:rPr lang="en-US" b="1" dirty="0">
                <a:solidFill>
                  <a:srgbClr val="000000"/>
                </a:solidFill>
                <a:effectLst/>
                <a:latin typeface="Calibri" panose="020F0502020204030204" pitchFamily="34" charset="0"/>
                <a:ea typeface="Calibri" panose="020F0502020204030204" pitchFamily="34" charset="0"/>
              </a:rPr>
              <a:t>Escalating peaks </a:t>
            </a:r>
            <a:r>
              <a:rPr lang="en-US" dirty="0">
                <a:solidFill>
                  <a:srgbClr val="000000"/>
                </a:solidFill>
                <a:effectLst/>
                <a:latin typeface="Calibri" panose="020F0502020204030204" pitchFamily="34" charset="0"/>
                <a:ea typeface="Calibri" panose="020F0502020204030204" pitchFamily="34" charset="0"/>
              </a:rPr>
              <a:t>of activity that should escalate in  </a:t>
            </a:r>
          </a:p>
          <a:p>
            <a:pPr marL="742950" marR="0" lvl="1" indent="-285750">
              <a:lnSpc>
                <a:spcPct val="107000"/>
              </a:lnSpc>
              <a:spcBef>
                <a:spcPts val="0"/>
              </a:spcBef>
              <a:spcAft>
                <a:spcPts val="0"/>
              </a:spcAft>
              <a:buFont typeface="Courier New" panose="02070309020205020404" pitchFamily="49" charset="0"/>
              <a:buChar char="o"/>
            </a:pPr>
            <a:r>
              <a:rPr lang="en-US"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Risk</a:t>
            </a:r>
          </a:p>
          <a:p>
            <a:pPr marL="742950" marR="0" lvl="1" indent="-285750">
              <a:lnSpc>
                <a:spcPct val="107000"/>
              </a:lnSpc>
              <a:spcBef>
                <a:spcPts val="0"/>
              </a:spcBef>
              <a:spcAft>
                <a:spcPts val="0"/>
              </a:spcAft>
              <a:buFont typeface="Courier New" panose="02070309020205020404" pitchFamily="49" charset="0"/>
              <a:buChar char="o"/>
            </a:pPr>
            <a:r>
              <a:rPr lang="en-US"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Capacity (people, resources, engagement)</a:t>
            </a:r>
          </a:p>
          <a:p>
            <a:pPr marL="742950" marR="0" lvl="1" indent="-285750">
              <a:lnSpc>
                <a:spcPct val="107000"/>
              </a:lnSpc>
              <a:spcBef>
                <a:spcPts val="0"/>
              </a:spcBef>
              <a:spcAft>
                <a:spcPts val="0"/>
              </a:spcAft>
              <a:buFont typeface="Courier New" panose="02070309020205020404" pitchFamily="49" charset="0"/>
              <a:buChar char="o"/>
            </a:pPr>
            <a:r>
              <a:rPr lang="en-US" sz="20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Increase leadership and ownership</a:t>
            </a:r>
          </a:p>
          <a:p>
            <a:pPr marL="800100" lvl="1" indent="-342900">
              <a:lnSpc>
                <a:spcPct val="107000"/>
              </a:lnSpc>
              <a:spcBef>
                <a:spcPts val="0"/>
              </a:spcBef>
              <a:buFont typeface="Symbol" panose="05050102010706020507" pitchFamily="18" charset="2"/>
              <a:buChar char=""/>
            </a:pPr>
            <a:r>
              <a:rPr lang="en-US" dirty="0">
                <a:solidFill>
                  <a:srgbClr val="000000"/>
                </a:solidFill>
                <a:effectLst/>
                <a:latin typeface="Calibri" panose="020F0502020204030204" pitchFamily="34" charset="0"/>
                <a:ea typeface="Calibri" panose="020F0502020204030204" pitchFamily="34" charset="0"/>
              </a:rPr>
              <a:t>Campaign Compression Points</a:t>
            </a:r>
          </a:p>
          <a:p>
            <a:pPr marL="342900" marR="0" lvl="0" indent="-342900">
              <a:lnSpc>
                <a:spcPct val="107000"/>
              </a:lnSpc>
              <a:spcBef>
                <a:spcPts val="0"/>
              </a:spcBef>
              <a:spcAft>
                <a:spcPts val="0"/>
              </a:spcAft>
              <a:buFont typeface="Symbol" panose="05050102010706020507" pitchFamily="18" charset="2"/>
              <a:buChar char=""/>
            </a:pPr>
            <a:r>
              <a:rPr lang="en-US" b="1" dirty="0">
                <a:solidFill>
                  <a:srgbClr val="000000"/>
                </a:solidFill>
                <a:effectLst/>
                <a:latin typeface="Calibri" panose="020F0502020204030204" pitchFamily="34" charset="0"/>
                <a:ea typeface="Calibri" panose="020F0502020204030204" pitchFamily="34" charset="0"/>
              </a:rPr>
              <a:t>THE PEAK </a:t>
            </a:r>
            <a:r>
              <a:rPr lang="en-US" dirty="0">
                <a:solidFill>
                  <a:srgbClr val="000000"/>
                </a:solidFill>
                <a:effectLst/>
                <a:latin typeface="Calibri" panose="020F0502020204030204" pitchFamily="34" charset="0"/>
                <a:ea typeface="Calibri" panose="020F0502020204030204" pitchFamily="34" charset="0"/>
              </a:rPr>
              <a:t>– The most public, risky, momentum, engagement, and resources</a:t>
            </a:r>
          </a:p>
          <a:p>
            <a:pPr marL="342900" marR="0" lvl="0" indent="-342900">
              <a:lnSpc>
                <a:spcPct val="107000"/>
              </a:lnSpc>
              <a:spcBef>
                <a:spcPts val="0"/>
              </a:spcBef>
              <a:spcAft>
                <a:spcPts val="0"/>
              </a:spcAft>
              <a:buFont typeface="Symbol" panose="05050102010706020507" pitchFamily="18" charset="2"/>
              <a:buChar char=""/>
            </a:pPr>
            <a:r>
              <a:rPr lang="en-US" b="1" dirty="0">
                <a:solidFill>
                  <a:srgbClr val="000000"/>
                </a:solidFill>
                <a:effectLst/>
                <a:latin typeface="Calibri" panose="020F0502020204030204" pitchFamily="34" charset="0"/>
                <a:ea typeface="Calibri" panose="020F0502020204030204" pitchFamily="34" charset="0"/>
              </a:rPr>
              <a:t>The Win- </a:t>
            </a:r>
            <a:r>
              <a:rPr lang="en-US" dirty="0">
                <a:solidFill>
                  <a:srgbClr val="000000"/>
                </a:solidFill>
                <a:effectLst/>
                <a:latin typeface="Calibri" panose="020F0502020204030204" pitchFamily="34" charset="0"/>
                <a:ea typeface="Calibri" panose="020F0502020204030204" pitchFamily="34" charset="0"/>
              </a:rPr>
              <a:t>We achieve our demand</a:t>
            </a:r>
          </a:p>
          <a:p>
            <a:pPr marL="342900" marR="0" lvl="0" indent="-342900">
              <a:lnSpc>
                <a:spcPct val="107000"/>
              </a:lnSpc>
              <a:spcBef>
                <a:spcPts val="0"/>
              </a:spcBef>
              <a:spcAft>
                <a:spcPts val="800"/>
              </a:spcAft>
              <a:buFont typeface="Symbol" panose="05050102010706020507" pitchFamily="18" charset="2"/>
              <a:buChar char=""/>
            </a:pPr>
            <a:r>
              <a:rPr lang="en-US" dirty="0">
                <a:solidFill>
                  <a:srgbClr val="000000"/>
                </a:solidFill>
                <a:effectLst/>
                <a:latin typeface="Calibri" panose="020F0502020204030204" pitchFamily="34" charset="0"/>
                <a:ea typeface="Calibri" panose="020F0502020204030204" pitchFamily="34" charset="0"/>
              </a:rPr>
              <a:t>Debrief, regroup, and continue to climb</a:t>
            </a:r>
          </a:p>
        </p:txBody>
      </p:sp>
      <p:pic>
        <p:nvPicPr>
          <p:cNvPr id="7" name="Picture 6" descr="A graph showing the growth of the peak&#10;&#10;Description automatically generated">
            <a:extLst>
              <a:ext uri="{FF2B5EF4-FFF2-40B4-BE49-F238E27FC236}">
                <a16:creationId xmlns:a16="http://schemas.microsoft.com/office/drawing/2014/main" id="{95E6E9B9-CBB0-C67E-B605-27CE862734DE}"/>
              </a:ext>
            </a:extLst>
          </p:cNvPr>
          <p:cNvPicPr>
            <a:picLocks noChangeAspect="1"/>
          </p:cNvPicPr>
          <p:nvPr/>
        </p:nvPicPr>
        <p:blipFill rotWithShape="1">
          <a:blip r:embed="rId5">
            <a:extLst>
              <a:ext uri="{28A0092B-C50C-407E-A947-70E740481C1C}">
                <a14:useLocalDpi xmlns:a14="http://schemas.microsoft.com/office/drawing/2010/main" val="0"/>
              </a:ext>
            </a:extLst>
          </a:blip>
          <a:srcRect b="935"/>
          <a:stretch/>
        </p:blipFill>
        <p:spPr>
          <a:xfrm>
            <a:off x="287993" y="2051501"/>
            <a:ext cx="6308690" cy="3848270"/>
          </a:xfrm>
          <a:prstGeom prst="rect">
            <a:avLst/>
          </a:prstGeom>
        </p:spPr>
      </p:pic>
    </p:spTree>
    <p:custDataLst>
      <p:tags r:id="rId1"/>
    </p:custDataLst>
    <p:extLst>
      <p:ext uri="{BB962C8B-B14F-4D97-AF65-F5344CB8AC3E}">
        <p14:creationId xmlns:p14="http://schemas.microsoft.com/office/powerpoint/2010/main" val="37088800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C1049-E0FD-9FEA-CDED-B02BDF9DD749}"/>
              </a:ext>
            </a:extLst>
          </p:cNvPr>
          <p:cNvSpPr>
            <a:spLocks noGrp="1"/>
          </p:cNvSpPr>
          <p:nvPr>
            <p:ph type="title"/>
          </p:nvPr>
        </p:nvSpPr>
        <p:spPr>
          <a:xfrm>
            <a:off x="1451579" y="1280160"/>
            <a:ext cx="9603275" cy="573594"/>
          </a:xfrm>
        </p:spPr>
        <p:txBody>
          <a:bodyPr/>
          <a:lstStyle/>
          <a:p>
            <a:r>
              <a:rPr lang="en-US" dirty="0"/>
              <a:t>Report out</a:t>
            </a:r>
          </a:p>
        </p:txBody>
      </p:sp>
      <p:pic>
        <p:nvPicPr>
          <p:cNvPr id="3" name="Picture 2" descr="A graph showing the growth of the peak&#10;&#10;Description automatically generated">
            <a:extLst>
              <a:ext uri="{FF2B5EF4-FFF2-40B4-BE49-F238E27FC236}">
                <a16:creationId xmlns:a16="http://schemas.microsoft.com/office/drawing/2014/main" id="{EE6C6814-5404-E181-B64A-E28CEBBE8885}"/>
              </a:ext>
            </a:extLst>
          </p:cNvPr>
          <p:cNvPicPr>
            <a:picLocks noChangeAspect="1"/>
          </p:cNvPicPr>
          <p:nvPr/>
        </p:nvPicPr>
        <p:blipFill rotWithShape="1">
          <a:blip r:embed="rId3">
            <a:extLst>
              <a:ext uri="{28A0092B-C50C-407E-A947-70E740481C1C}">
                <a14:useLocalDpi xmlns:a14="http://schemas.microsoft.com/office/drawing/2010/main" val="0"/>
              </a:ext>
            </a:extLst>
          </a:blip>
          <a:srcRect b="935"/>
          <a:stretch/>
        </p:blipFill>
        <p:spPr>
          <a:xfrm>
            <a:off x="958553" y="2222189"/>
            <a:ext cx="6308690" cy="3848270"/>
          </a:xfrm>
          <a:prstGeom prst="rect">
            <a:avLst/>
          </a:prstGeom>
        </p:spPr>
      </p:pic>
      <p:sp>
        <p:nvSpPr>
          <p:cNvPr id="8" name="TextBox 7">
            <a:extLst>
              <a:ext uri="{FF2B5EF4-FFF2-40B4-BE49-F238E27FC236}">
                <a16:creationId xmlns:a16="http://schemas.microsoft.com/office/drawing/2014/main" id="{37854EFF-27DD-9317-876A-5F29EBD43B81}"/>
              </a:ext>
            </a:extLst>
          </p:cNvPr>
          <p:cNvSpPr txBox="1"/>
          <p:nvPr/>
        </p:nvSpPr>
        <p:spPr>
          <a:xfrm>
            <a:off x="7379208" y="2616779"/>
            <a:ext cx="4398264" cy="3355534"/>
          </a:xfrm>
          <a:prstGeom prst="rect">
            <a:avLst/>
          </a:prstGeom>
          <a:noFill/>
        </p:spPr>
        <p:txBody>
          <a:bodyPr wrap="square">
            <a:spAutoFit/>
          </a:bodyPr>
          <a:lstStyle/>
          <a:p>
            <a:pPr marL="285750" marR="0" indent="-285750">
              <a:lnSpc>
                <a:spcPct val="107000"/>
              </a:lnSpc>
              <a:spcBef>
                <a:spcPts val="0"/>
              </a:spcBef>
              <a:spcAft>
                <a:spcPts val="800"/>
              </a:spcAft>
              <a:buFont typeface="Arial" panose="020B0604020202020204" pitchFamily="34" charset="0"/>
              <a:buChar char="•"/>
            </a:pPr>
            <a:r>
              <a:rPr lang="en-US" sz="2400" dirty="0">
                <a:solidFill>
                  <a:srgbClr val="000000"/>
                </a:solidFill>
                <a:effectLst/>
                <a:latin typeface="Calibri" panose="020F0502020204030204" pitchFamily="34" charset="0"/>
                <a:ea typeface="Calibri" panose="020F0502020204030204" pitchFamily="34" charset="0"/>
              </a:rPr>
              <a:t>Are there different demands at different levels? </a:t>
            </a:r>
          </a:p>
          <a:p>
            <a:pPr marL="285750" marR="0" indent="-285750">
              <a:lnSpc>
                <a:spcPct val="107000"/>
              </a:lnSpc>
              <a:spcBef>
                <a:spcPts val="0"/>
              </a:spcBef>
              <a:spcAft>
                <a:spcPts val="800"/>
              </a:spcAft>
              <a:buFont typeface="Arial" panose="020B0604020202020204" pitchFamily="34" charset="0"/>
              <a:buChar char="•"/>
            </a:pPr>
            <a:r>
              <a:rPr lang="en-US" sz="2400" dirty="0">
                <a:solidFill>
                  <a:srgbClr val="000000"/>
                </a:solidFill>
                <a:effectLst/>
                <a:latin typeface="Calibri" panose="020F0502020204030204" pitchFamily="34" charset="0"/>
                <a:ea typeface="Calibri" panose="020F0502020204030204" pitchFamily="34" charset="0"/>
              </a:rPr>
              <a:t>How many people would be engaged? </a:t>
            </a:r>
          </a:p>
          <a:p>
            <a:pPr marL="285750" indent="-285750">
              <a:buFont typeface="Arial" panose="020B0604020202020204" pitchFamily="34" charset="0"/>
              <a:buChar char="•"/>
            </a:pPr>
            <a:r>
              <a:rPr lang="en-US" sz="2400" dirty="0">
                <a:effectLst/>
                <a:latin typeface="Calibri" panose="020F0502020204030204" pitchFamily="34" charset="0"/>
                <a:ea typeface="Calibri" panose="020F0502020204030204" pitchFamily="34" charset="0"/>
              </a:rPr>
              <a:t>How will you know if the tactic was successful? </a:t>
            </a:r>
          </a:p>
          <a:p>
            <a:pPr marL="285750" indent="-285750">
              <a:buFont typeface="Arial" panose="020B0604020202020204" pitchFamily="34" charset="0"/>
              <a:buChar char="•"/>
            </a:pPr>
            <a:r>
              <a:rPr lang="en-US" sz="2400" dirty="0">
                <a:latin typeface="Calibri" panose="020F0502020204030204" pitchFamily="34" charset="0"/>
              </a:rPr>
              <a:t>How did the grievance process connect to the campaign?</a:t>
            </a:r>
            <a:endParaRPr lang="en-US" sz="2400" dirty="0"/>
          </a:p>
        </p:txBody>
      </p:sp>
    </p:spTree>
    <p:custDataLst>
      <p:tags r:id="rId1"/>
    </p:custDataLst>
    <p:extLst>
      <p:ext uri="{BB962C8B-B14F-4D97-AF65-F5344CB8AC3E}">
        <p14:creationId xmlns:p14="http://schemas.microsoft.com/office/powerpoint/2010/main" val="42768152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E9CA7A-30C2-39CD-A872-06C692DDF41C}"/>
              </a:ext>
            </a:extLst>
          </p:cNvPr>
          <p:cNvPicPr>
            <a:picLocks noChangeAspect="1"/>
          </p:cNvPicPr>
          <p:nvPr/>
        </p:nvPicPr>
        <p:blipFill rotWithShape="1">
          <a:blip r:embed="rId3">
            <a:extLst>
              <a:ext uri="{28A0092B-C50C-407E-A947-70E740481C1C}">
                <a14:useLocalDpi xmlns:a14="http://schemas.microsoft.com/office/drawing/2010/main" val="0"/>
              </a:ext>
            </a:extLst>
          </a:blip>
          <a:srcRect t="-694" b="-1267"/>
          <a:stretch/>
        </p:blipFill>
        <p:spPr>
          <a:xfrm>
            <a:off x="1783322" y="377952"/>
            <a:ext cx="2418424" cy="246583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Content Placeholder 2">
            <a:extLst>
              <a:ext uri="{FF2B5EF4-FFF2-40B4-BE49-F238E27FC236}">
                <a16:creationId xmlns:a16="http://schemas.microsoft.com/office/drawing/2014/main" id="{9B516ECC-40AF-B10E-8A22-D280E08502C2}"/>
              </a:ext>
            </a:extLst>
          </p:cNvPr>
          <p:cNvSpPr txBox="1">
            <a:spLocks/>
          </p:cNvSpPr>
          <p:nvPr/>
        </p:nvSpPr>
        <p:spPr>
          <a:xfrm>
            <a:off x="5693664" y="716447"/>
            <a:ext cx="6156960" cy="5364145"/>
          </a:xfrm>
          <a:prstGeom prst="rect">
            <a:avLst/>
          </a:prstGeom>
        </p:spPr>
        <p:txBody>
          <a:bodyPr>
            <a:no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sz="2800" dirty="0"/>
              <a:t>Individual services are about individual interests and credibility and produce a narrative about an individual’s relationship with their union. </a:t>
            </a:r>
          </a:p>
          <a:p>
            <a:r>
              <a:rPr lang="en-US" sz="2800" dirty="0"/>
              <a:t>Collective actions that are publicly shared build community around the shared struggles and provides a different narrative about solidarity and collective relationship</a:t>
            </a:r>
            <a:r>
              <a:rPr lang="en-US" sz="3200" dirty="0"/>
              <a:t>. </a:t>
            </a:r>
          </a:p>
          <a:p>
            <a:pPr marL="0" indent="0">
              <a:buFont typeface="Arial" panose="020B0604020202020204" pitchFamily="34" charset="0"/>
              <a:buNone/>
            </a:pPr>
            <a:r>
              <a:rPr lang="en-US" sz="3200" dirty="0"/>
              <a:t> </a:t>
            </a:r>
          </a:p>
        </p:txBody>
      </p:sp>
      <p:pic>
        <p:nvPicPr>
          <p:cNvPr id="8" name="Picture 2">
            <a:extLst>
              <a:ext uri="{FF2B5EF4-FFF2-40B4-BE49-F238E27FC236}">
                <a16:creationId xmlns:a16="http://schemas.microsoft.com/office/drawing/2014/main" id="{E22383DF-606D-DFC7-FDBF-3A8467540D0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931" b="9948"/>
          <a:stretch/>
        </p:blipFill>
        <p:spPr bwMode="auto">
          <a:xfrm>
            <a:off x="1372451" y="3388814"/>
            <a:ext cx="2992285" cy="278954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854987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7BE2B-9DD9-0F11-7CD5-5E21006185F7}"/>
              </a:ext>
            </a:extLst>
          </p:cNvPr>
          <p:cNvSpPr>
            <a:spLocks noGrp="1"/>
          </p:cNvSpPr>
          <p:nvPr>
            <p:ph type="title"/>
          </p:nvPr>
        </p:nvSpPr>
        <p:spPr>
          <a:xfrm>
            <a:off x="1451579" y="230382"/>
            <a:ext cx="9603275" cy="756474"/>
          </a:xfrm>
        </p:spPr>
        <p:txBody>
          <a:bodyPr>
            <a:normAutofit/>
          </a:bodyPr>
          <a:lstStyle/>
          <a:p>
            <a:r>
              <a:rPr lang="en-US" sz="4000" dirty="0"/>
              <a:t>Resources:  </a:t>
            </a:r>
          </a:p>
        </p:txBody>
      </p:sp>
      <p:pic>
        <p:nvPicPr>
          <p:cNvPr id="3" name="Picture 4" descr="Graphical user interface, application&#10;&#10;Description automatically generated">
            <a:extLst>
              <a:ext uri="{FF2B5EF4-FFF2-40B4-BE49-F238E27FC236}">
                <a16:creationId xmlns:a16="http://schemas.microsoft.com/office/drawing/2014/main" id="{75EBF39F-3B22-43DF-6D5C-D88A8E166752}"/>
              </a:ext>
            </a:extLst>
          </p:cNvPr>
          <p:cNvPicPr>
            <a:picLocks noChangeAspect="1"/>
          </p:cNvPicPr>
          <p:nvPr/>
        </p:nvPicPr>
        <p:blipFill>
          <a:blip r:embed="rId3"/>
          <a:stretch>
            <a:fillRect/>
          </a:stretch>
        </p:blipFill>
        <p:spPr>
          <a:xfrm>
            <a:off x="1451579" y="1853754"/>
            <a:ext cx="7570849" cy="4127814"/>
          </a:xfrm>
          <a:prstGeom prst="rect">
            <a:avLst/>
          </a:prstGeom>
        </p:spPr>
      </p:pic>
      <p:sp>
        <p:nvSpPr>
          <p:cNvPr id="4" name="Content Placeholder 2">
            <a:extLst>
              <a:ext uri="{FF2B5EF4-FFF2-40B4-BE49-F238E27FC236}">
                <a16:creationId xmlns:a16="http://schemas.microsoft.com/office/drawing/2014/main" id="{643B4D63-234E-A46A-CB21-5B482C68F5AF}"/>
              </a:ext>
            </a:extLst>
          </p:cNvPr>
          <p:cNvSpPr txBox="1">
            <a:spLocks/>
          </p:cNvSpPr>
          <p:nvPr/>
        </p:nvSpPr>
        <p:spPr>
          <a:xfrm>
            <a:off x="1451579" y="986856"/>
            <a:ext cx="7088439" cy="756474"/>
          </a:xfrm>
          <a:prstGeom prst="rect">
            <a:avLst/>
          </a:prstGeom>
        </p:spPr>
        <p:txBody>
          <a:bodyPr vert="horz" lIns="0" tIns="45720" rIns="0" bIns="45720" rtlCol="0" anchor="t">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None/>
            </a:pPr>
            <a:r>
              <a:rPr lang="en-US" sz="3200" dirty="0">
                <a:ea typeface="+mn-lt"/>
                <a:cs typeface="+mn-lt"/>
                <a:hlinkClick r:id="rId4"/>
              </a:rPr>
              <a:t>https://www.neacollectivebargaining.org/</a:t>
            </a:r>
            <a:r>
              <a:rPr lang="en-US" sz="2400" dirty="0">
                <a:ea typeface="+mn-lt"/>
                <a:cs typeface="+mn-lt"/>
              </a:rPr>
              <a:t> </a:t>
            </a:r>
            <a:endParaRPr lang="en-US" sz="2400" dirty="0"/>
          </a:p>
        </p:txBody>
      </p:sp>
    </p:spTree>
    <p:custDataLst>
      <p:tags r:id="rId1"/>
    </p:custDataLst>
    <p:extLst>
      <p:ext uri="{BB962C8B-B14F-4D97-AF65-F5344CB8AC3E}">
        <p14:creationId xmlns:p14="http://schemas.microsoft.com/office/powerpoint/2010/main" val="38570829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9932C7-C2F2-50DF-3F08-8DF820A44886}"/>
              </a:ext>
            </a:extLst>
          </p:cNvPr>
          <p:cNvSpPr txBox="1"/>
          <p:nvPr/>
        </p:nvSpPr>
        <p:spPr>
          <a:xfrm>
            <a:off x="297943" y="207684"/>
            <a:ext cx="4677547" cy="1107996"/>
          </a:xfrm>
          <a:prstGeom prst="rect">
            <a:avLst/>
          </a:prstGeom>
          <a:noFill/>
        </p:spPr>
        <p:txBody>
          <a:bodyPr wrap="square" rtlCol="0">
            <a:spAutoFit/>
          </a:bodyPr>
          <a:lstStyle/>
          <a:p>
            <a:pPr algn="ctr"/>
            <a:r>
              <a:rPr lang="en-US" sz="6600" b="1" dirty="0">
                <a:latin typeface="Franklin Gothic Medium" panose="020B0603020102020204" pitchFamily="34" charset="0"/>
              </a:rPr>
              <a:t>Thank You!</a:t>
            </a:r>
          </a:p>
        </p:txBody>
      </p:sp>
      <p:pic>
        <p:nvPicPr>
          <p:cNvPr id="33" name="Picture 32" descr="A close-up of a logo&#10;&#10;Description automatically generated">
            <a:extLst>
              <a:ext uri="{FF2B5EF4-FFF2-40B4-BE49-F238E27FC236}">
                <a16:creationId xmlns:a16="http://schemas.microsoft.com/office/drawing/2014/main" id="{9A1D9A89-B359-C0DF-0845-B251BD6FE4F7}"/>
              </a:ext>
            </a:extLst>
          </p:cNvPr>
          <p:cNvPicPr>
            <a:picLocks noChangeAspect="1"/>
          </p:cNvPicPr>
          <p:nvPr/>
        </p:nvPicPr>
        <p:blipFill>
          <a:blip r:embed="rId4"/>
          <a:stretch>
            <a:fillRect/>
          </a:stretch>
        </p:blipFill>
        <p:spPr>
          <a:xfrm>
            <a:off x="10620481" y="5866645"/>
            <a:ext cx="1079054" cy="1030253"/>
          </a:xfrm>
          <a:prstGeom prst="rect">
            <a:avLst/>
          </a:prstGeom>
        </p:spPr>
      </p:pic>
      <p:grpSp>
        <p:nvGrpSpPr>
          <p:cNvPr id="2" name="Group 1">
            <a:extLst>
              <a:ext uri="{FF2B5EF4-FFF2-40B4-BE49-F238E27FC236}">
                <a16:creationId xmlns:a16="http://schemas.microsoft.com/office/drawing/2014/main" id="{3FDD7B04-6B62-5567-65E3-372578975AFC}"/>
              </a:ext>
            </a:extLst>
          </p:cNvPr>
          <p:cNvGrpSpPr/>
          <p:nvPr/>
        </p:nvGrpSpPr>
        <p:grpSpPr>
          <a:xfrm>
            <a:off x="297943" y="1377957"/>
            <a:ext cx="11900984" cy="4488688"/>
            <a:chOff x="192253" y="1839892"/>
            <a:chExt cx="11900984" cy="4488688"/>
          </a:xfrm>
        </p:grpSpPr>
        <p:sp>
          <p:nvSpPr>
            <p:cNvPr id="4" name="Rectangle: Rounded Corners 3">
              <a:extLst>
                <a:ext uri="{FF2B5EF4-FFF2-40B4-BE49-F238E27FC236}">
                  <a16:creationId xmlns:a16="http://schemas.microsoft.com/office/drawing/2014/main" id="{AE93496B-29FD-FF23-762B-FF9F4B34B6E9}"/>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DA420469-78E3-0F51-C6B9-EB1F9227CB60}"/>
                </a:ext>
              </a:extLst>
            </p:cNvPr>
            <p:cNvSpPr/>
            <p:nvPr/>
          </p:nvSpPr>
          <p:spPr>
            <a:xfrm>
              <a:off x="192253"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FCB85A9D-DD6E-0636-8887-435F3863CE2F}"/>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4C1DD9DA-0D4B-4BDC-53A5-C1349E6332F7}"/>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CEEB35F-4FAA-F446-3234-494DD83E8873}"/>
                </a:ext>
              </a:extLst>
            </p:cNvPr>
            <p:cNvSpPr txBox="1"/>
            <p:nvPr/>
          </p:nvSpPr>
          <p:spPr>
            <a:xfrm>
              <a:off x="8783339" y="4312116"/>
              <a:ext cx="3309898" cy="1354217"/>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Chad Williams </a:t>
              </a:r>
            </a:p>
            <a:p>
              <a:pPr algn="ctr"/>
              <a:r>
                <a:rPr lang="en-US" sz="1600" b="1" dirty="0">
                  <a:solidFill>
                    <a:schemeClr val="bg1"/>
                  </a:solidFill>
                  <a:latin typeface="Calibri Light"/>
                  <a:ea typeface="Calibri Light" panose="020F0302020204030204" pitchFamily="34" charset="0"/>
                  <a:cs typeface="Calibri Light"/>
                </a:rPr>
                <a:t>UniServ Consultant Michigan</a:t>
              </a:r>
              <a:endParaRPr lang="en-US" sz="1100" b="1" dirty="0">
                <a:solidFill>
                  <a:schemeClr val="bg1"/>
                </a:solidFill>
              </a:endParaRPr>
            </a:p>
            <a:p>
              <a:pPr algn="ctr"/>
              <a:r>
                <a:rPr lang="en-US" sz="1600" b="1" dirty="0">
                  <a:solidFill>
                    <a:schemeClr val="bg1"/>
                  </a:solidFill>
                  <a:latin typeface="Calibri Light"/>
                  <a:ea typeface="Calibri Light" panose="020F0302020204030204" pitchFamily="34" charset="0"/>
                  <a:cs typeface="Calibri Light"/>
                </a:rPr>
                <a:t>Michigan Education Association</a:t>
              </a:r>
              <a:endParaRPr lang="en-US" sz="1100" b="1" dirty="0">
                <a:solidFill>
                  <a:schemeClr val="bg1"/>
                </a:solidFill>
              </a:endParaRPr>
            </a:p>
            <a:p>
              <a:pPr algn="ctr"/>
              <a:r>
                <a:rPr lang="en-US" sz="1400" b="1" dirty="0">
                  <a:solidFill>
                    <a:schemeClr val="bg1"/>
                  </a:solidFill>
                  <a:latin typeface="Calibri Light"/>
                  <a:ea typeface="Calibri Light" panose="020F0302020204030204" pitchFamily="34" charset="0"/>
                  <a:cs typeface="Calibri Light"/>
                </a:rPr>
                <a:t>cwilliams@mea.org </a:t>
              </a:r>
              <a:r>
                <a:rPr lang="en-US" sz="3200" dirty="0">
                  <a:latin typeface="Calibri Light"/>
                  <a:ea typeface="Calibri Light" panose="020F0302020204030204" pitchFamily="34" charset="0"/>
                  <a:cs typeface="Calibri Light"/>
                </a:rPr>
                <a:t> </a:t>
              </a:r>
              <a:endParaRPr lang="en-US" dirty="0"/>
            </a:p>
          </p:txBody>
        </p:sp>
        <p:pic>
          <p:nvPicPr>
            <p:cNvPr id="10" name="Picture 9" descr="A person in a suit&#10;&#10;Description automatically generated">
              <a:extLst>
                <a:ext uri="{FF2B5EF4-FFF2-40B4-BE49-F238E27FC236}">
                  <a16:creationId xmlns:a16="http://schemas.microsoft.com/office/drawing/2014/main" id="{DC35A2CA-2A67-E5C0-E2E2-85F389B754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2558" y="2170274"/>
              <a:ext cx="1811460" cy="1811460"/>
            </a:xfrm>
            <a:prstGeom prst="rect">
              <a:avLst/>
            </a:prstGeom>
          </p:spPr>
        </p:pic>
        <p:pic>
          <p:nvPicPr>
            <p:cNvPr id="11" name="Picture 10">
              <a:extLst>
                <a:ext uri="{FF2B5EF4-FFF2-40B4-BE49-F238E27FC236}">
                  <a16:creationId xmlns:a16="http://schemas.microsoft.com/office/drawing/2014/main" id="{ECC20020-388F-8B8B-1078-BBDB676E072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611987" y="2170278"/>
              <a:ext cx="1811460" cy="1811460"/>
            </a:xfrm>
            <a:prstGeom prst="rect">
              <a:avLst/>
            </a:prstGeom>
          </p:spPr>
        </p:pic>
        <p:pic>
          <p:nvPicPr>
            <p:cNvPr id="12" name="Picture 11">
              <a:extLst>
                <a:ext uri="{FF2B5EF4-FFF2-40B4-BE49-F238E27FC236}">
                  <a16:creationId xmlns:a16="http://schemas.microsoft.com/office/drawing/2014/main" id="{79A3FA91-6A6A-FE07-4198-6B91D4E9B77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68971" y="2272776"/>
              <a:ext cx="1811460" cy="1811460"/>
            </a:xfrm>
            <a:prstGeom prst="rect">
              <a:avLst/>
            </a:prstGeom>
          </p:spPr>
        </p:pic>
        <p:pic>
          <p:nvPicPr>
            <p:cNvPr id="13" name="Picture 12">
              <a:extLst>
                <a:ext uri="{FF2B5EF4-FFF2-40B4-BE49-F238E27FC236}">
                  <a16:creationId xmlns:a16="http://schemas.microsoft.com/office/drawing/2014/main" id="{488FC845-1668-2CF2-1052-1A27786BC93A}"/>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572718" y="2164751"/>
              <a:ext cx="1811460" cy="1811460"/>
            </a:xfrm>
            <a:prstGeom prst="rect">
              <a:avLst/>
            </a:prstGeom>
          </p:spPr>
        </p:pic>
        <p:sp>
          <p:nvSpPr>
            <p:cNvPr id="14" name="TextBox 13">
              <a:extLst>
                <a:ext uri="{FF2B5EF4-FFF2-40B4-BE49-F238E27FC236}">
                  <a16:creationId xmlns:a16="http://schemas.microsoft.com/office/drawing/2014/main" id="{1A28D9F2-3F04-D805-844D-72CAA6CDC58E}"/>
                </a:ext>
              </a:extLst>
            </p:cNvPr>
            <p:cNvSpPr txBox="1"/>
            <p:nvPr/>
          </p:nvSpPr>
          <p:spPr>
            <a:xfrm>
              <a:off x="5859976" y="4312116"/>
              <a:ext cx="3307278" cy="1261884"/>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Melissa Dan</a:t>
              </a:r>
            </a:p>
            <a:p>
              <a:pPr algn="ctr"/>
              <a:r>
                <a:rPr lang="en-US" sz="1600" b="1" dirty="0">
                  <a:solidFill>
                    <a:schemeClr val="bg1"/>
                  </a:solidFill>
                  <a:latin typeface="Calibri Light"/>
                  <a:ea typeface="Calibri Light" panose="020F0302020204030204" pitchFamily="34" charset="0"/>
                  <a:cs typeface="Calibri Light"/>
                </a:rPr>
                <a:t>Labor Relations Consultant</a:t>
              </a:r>
            </a:p>
            <a:p>
              <a:pPr algn="ctr"/>
              <a:r>
                <a:rPr lang="en-US" sz="1600" b="1" dirty="0">
                  <a:solidFill>
                    <a:schemeClr val="bg1"/>
                  </a:solidFill>
                  <a:latin typeface="Calibri Light"/>
                  <a:ea typeface="Calibri Light" panose="020F0302020204030204" pitchFamily="34" charset="0"/>
                  <a:cs typeface="Calibri Light"/>
                </a:rPr>
                <a:t>Palm Beach County CTA</a:t>
              </a:r>
            </a:p>
            <a:p>
              <a:pPr algn="ctr"/>
              <a:endParaRPr lang="en-US" sz="1400" b="1" dirty="0">
                <a:solidFill>
                  <a:schemeClr val="bg1"/>
                </a:solidFill>
                <a:latin typeface="Calibri Light"/>
                <a:ea typeface="Calibri Light" panose="020F0302020204030204" pitchFamily="34" charset="0"/>
                <a:cs typeface="Calibri Light"/>
              </a:endParaRPr>
            </a:p>
            <a:p>
              <a:pPr algn="ctr"/>
              <a:r>
                <a:rPr lang="en-US" sz="1400" b="1" dirty="0">
                  <a:solidFill>
                    <a:schemeClr val="bg1"/>
                  </a:solidFill>
                  <a:latin typeface="Calibri Light"/>
                  <a:ea typeface="Calibri Light" panose="020F0302020204030204" pitchFamily="34" charset="0"/>
                  <a:cs typeface="Calibri Light"/>
                </a:rPr>
                <a:t>melissa.dan@floridaea.org</a:t>
              </a:r>
              <a:endParaRPr lang="en-US" dirty="0"/>
            </a:p>
          </p:txBody>
        </p:sp>
        <p:sp>
          <p:nvSpPr>
            <p:cNvPr id="16" name="TextBox 15">
              <a:extLst>
                <a:ext uri="{FF2B5EF4-FFF2-40B4-BE49-F238E27FC236}">
                  <a16:creationId xmlns:a16="http://schemas.microsoft.com/office/drawing/2014/main" id="{4AB3D265-B150-46C7-08DC-56289442EE1E}"/>
                </a:ext>
              </a:extLst>
            </p:cNvPr>
            <p:cNvSpPr txBox="1"/>
            <p:nvPr/>
          </p:nvSpPr>
          <p:spPr>
            <a:xfrm>
              <a:off x="252898" y="4312116"/>
              <a:ext cx="2654970" cy="1508105"/>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Charles Holmes</a:t>
              </a:r>
            </a:p>
            <a:p>
              <a:pPr algn="ctr"/>
              <a:r>
                <a:rPr lang="en-US" sz="1600" b="1" dirty="0">
                  <a:solidFill>
                    <a:schemeClr val="bg1"/>
                  </a:solidFill>
                  <a:latin typeface="Calibri Light"/>
                  <a:ea typeface="Calibri Light" panose="020F0302020204030204" pitchFamily="34" charset="0"/>
                  <a:cs typeface="Calibri Light"/>
                </a:rPr>
                <a:t>Senior Collective Bargaining Specialist</a:t>
              </a:r>
            </a:p>
            <a:p>
              <a:pPr algn="ctr"/>
              <a:r>
                <a:rPr lang="en-US" sz="1600" b="1" dirty="0">
                  <a:solidFill>
                    <a:schemeClr val="bg1"/>
                  </a:solidFill>
                  <a:latin typeface="Calibri Light"/>
                  <a:ea typeface="Calibri Light" panose="020F0302020204030204" pitchFamily="34" charset="0"/>
                  <a:cs typeface="Calibri Light"/>
                </a:rPr>
                <a:t>National Education Association</a:t>
              </a:r>
              <a:endParaRPr lang="en-US" sz="1100" b="1" dirty="0">
                <a:solidFill>
                  <a:schemeClr val="bg1"/>
                </a:solidFill>
              </a:endParaRPr>
            </a:p>
            <a:p>
              <a:pPr algn="ctr"/>
              <a:endParaRPr lang="en-US" sz="1400" b="1" dirty="0">
                <a:solidFill>
                  <a:schemeClr val="bg1"/>
                </a:solidFill>
                <a:latin typeface="Calibri Light"/>
                <a:ea typeface="Calibri Light" panose="020F0302020204030204" pitchFamily="34" charset="0"/>
                <a:cs typeface="Calibri Light"/>
              </a:endParaRPr>
            </a:p>
            <a:p>
              <a:pPr algn="ctr"/>
              <a:r>
                <a:rPr lang="en-US" sz="1400" b="1" dirty="0">
                  <a:solidFill>
                    <a:schemeClr val="bg1"/>
                  </a:solidFill>
                  <a:latin typeface="Calibri Light"/>
                  <a:ea typeface="Calibri Light" panose="020F0302020204030204" pitchFamily="34" charset="0"/>
                  <a:cs typeface="Calibri Light"/>
                </a:rPr>
                <a:t>cholmes@nea.org</a:t>
              </a:r>
              <a:endParaRPr lang="en-US" dirty="0"/>
            </a:p>
          </p:txBody>
        </p:sp>
        <p:sp>
          <p:nvSpPr>
            <p:cNvPr id="18" name="TextBox 17">
              <a:extLst>
                <a:ext uri="{FF2B5EF4-FFF2-40B4-BE49-F238E27FC236}">
                  <a16:creationId xmlns:a16="http://schemas.microsoft.com/office/drawing/2014/main" id="{8ADDA807-8155-17E6-CD53-79FE10F7449F}"/>
                </a:ext>
              </a:extLst>
            </p:cNvPr>
            <p:cNvSpPr txBox="1"/>
            <p:nvPr/>
          </p:nvSpPr>
          <p:spPr>
            <a:xfrm>
              <a:off x="2924052" y="4373304"/>
              <a:ext cx="3309898" cy="1292662"/>
            </a:xfrm>
            <a:prstGeom prst="rect">
              <a:avLst/>
            </a:prstGeom>
            <a:noFill/>
          </p:spPr>
          <p:txBody>
            <a:bodyPr wrap="square" lIns="91440" tIns="45720" rIns="91440" bIns="45720" rtlCol="0" anchor="t">
              <a:spAutoFit/>
            </a:bodyPr>
            <a:lstStyle/>
            <a:p>
              <a:pPr algn="ctr"/>
              <a:r>
                <a:rPr lang="en-US" sz="1600" b="1" dirty="0">
                  <a:solidFill>
                    <a:schemeClr val="bg1"/>
                  </a:solidFill>
                  <a:latin typeface="Calibri Light"/>
                  <a:ea typeface="Calibri Light" panose="020F0302020204030204" pitchFamily="34" charset="0"/>
                  <a:cs typeface="Calibri Light"/>
                </a:rPr>
                <a:t>C. August Haywood</a:t>
              </a:r>
            </a:p>
            <a:p>
              <a:pPr algn="ctr"/>
              <a:r>
                <a:rPr lang="en-US" sz="1600" b="1" dirty="0">
                  <a:solidFill>
                    <a:schemeClr val="bg1"/>
                  </a:solidFill>
                  <a:latin typeface="Calibri Light"/>
                  <a:ea typeface="Calibri Light" panose="020F0302020204030204" pitchFamily="34" charset="0"/>
                  <a:cs typeface="Calibri Light"/>
                </a:rPr>
                <a:t>UniServ Specialist</a:t>
              </a:r>
            </a:p>
            <a:p>
              <a:pPr algn="ctr"/>
              <a:r>
                <a:rPr lang="en-US" sz="1600" b="1" dirty="0">
                  <a:solidFill>
                    <a:schemeClr val="bg1"/>
                  </a:solidFill>
                  <a:latin typeface="Calibri Light"/>
                  <a:ea typeface="Calibri Light" panose="020F0302020204030204" pitchFamily="34" charset="0"/>
                  <a:cs typeface="Calibri Light"/>
                </a:rPr>
                <a:t>Alabama Education Association</a:t>
              </a:r>
            </a:p>
            <a:p>
              <a:pPr algn="ctr"/>
              <a:r>
                <a:rPr lang="en-US" sz="1600" b="1" dirty="0">
                  <a:solidFill>
                    <a:schemeClr val="bg1"/>
                  </a:solidFill>
                  <a:latin typeface="Calibri Light"/>
                  <a:ea typeface="Calibri Light" panose="020F0302020204030204" pitchFamily="34" charset="0"/>
                  <a:cs typeface="Calibri Light"/>
                </a:rPr>
                <a:t> </a:t>
              </a:r>
            </a:p>
            <a:p>
              <a:pPr algn="ctr"/>
              <a:r>
                <a:rPr lang="en-US" sz="1400" b="1" dirty="0">
                  <a:solidFill>
                    <a:schemeClr val="bg1"/>
                  </a:solidFill>
                  <a:latin typeface="Calibri Light"/>
                  <a:ea typeface="Calibri Light" panose="020F0302020204030204" pitchFamily="34" charset="0"/>
                  <a:cs typeface="Calibri Light"/>
                </a:rPr>
                <a:t>august.haygood@alaedu.org</a:t>
              </a:r>
              <a:endParaRPr lang="en-US" dirty="0"/>
            </a:p>
          </p:txBody>
        </p:sp>
      </p:grpSp>
    </p:spTree>
    <p:custDataLst>
      <p:tags r:id="rId1"/>
    </p:custDataLst>
    <p:extLst>
      <p:ext uri="{BB962C8B-B14F-4D97-AF65-F5344CB8AC3E}">
        <p14:creationId xmlns:p14="http://schemas.microsoft.com/office/powerpoint/2010/main" val="25745881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GALLERY" val="jCoNAKQq"/>
  <p:tag name="ARTICULATE_PROJECT_OPEN" val="0"/>
  <p:tag name="ARTICULATE_SLIDE_COUNT" val="28"/>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F2F7818-208B-4FD4-83EE-0B4380867E89}">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2.xml><?xml version="1.0" encoding="utf-8"?>
<ds:datastoreItem xmlns:ds="http://schemas.openxmlformats.org/officeDocument/2006/customXml" ds:itemID="{E956A1E8-5EAF-4B2B-822B-7739E8E761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F759507-4C3D-4E2B-B69F-79E5286EAD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639</TotalTime>
  <Words>1215</Words>
  <Application>Microsoft Office PowerPoint</Application>
  <PresentationFormat>Widescreen</PresentationFormat>
  <Paragraphs>223</Paragraphs>
  <Slides>28</Slides>
  <Notes>22</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Gallery</vt:lpstr>
      <vt:lpstr>Organizing Through Advocacy</vt:lpstr>
      <vt:lpstr>Honoring This Space</vt:lpstr>
      <vt:lpstr>PowerPoint Presentation</vt:lpstr>
      <vt:lpstr>Three Session Agenda Overview </vt:lpstr>
      <vt:lpstr>Agenda Review - Today</vt:lpstr>
      <vt:lpstr>Targets and Demands</vt:lpstr>
      <vt:lpstr>Targets:</vt:lpstr>
      <vt:lpstr>Demands:</vt:lpstr>
      <vt:lpstr>The Big issue</vt:lpstr>
      <vt:lpstr>PowerPoint Presentation</vt:lpstr>
      <vt:lpstr>PowerPoint Presentation</vt:lpstr>
      <vt:lpstr>PowerPoint Presentation</vt:lpstr>
      <vt:lpstr>PowerPoint Presentation</vt:lpstr>
      <vt:lpstr>PowerPoint Presentation</vt:lpstr>
      <vt:lpstr>Tactics: How to Apply Pressure</vt:lpstr>
      <vt:lpstr>Tactics</vt:lpstr>
      <vt:lpstr>PowerPoint Presentation</vt:lpstr>
      <vt:lpstr>PowerPoint Presentation</vt:lpstr>
      <vt:lpstr>Why should tactics escalate gradually? </vt:lpstr>
      <vt:lpstr>Escalation of Tactics</vt:lpstr>
      <vt:lpstr>PowerPoint Presentation</vt:lpstr>
      <vt:lpstr>PowerPoint Presentation</vt:lpstr>
      <vt:lpstr>PowerPoint Presentation</vt:lpstr>
      <vt:lpstr>PowerPoint Presentation</vt:lpstr>
      <vt:lpstr>Report out</vt:lpstr>
      <vt:lpstr>PowerPoint Presentation</vt:lpstr>
      <vt:lpstr>Resources: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Holmes</dc:creator>
  <cp:lastModifiedBy>Williams, Chad</cp:lastModifiedBy>
  <cp:revision>161</cp:revision>
  <dcterms:created xsi:type="dcterms:W3CDTF">2019-01-14T01:30:31Z</dcterms:created>
  <dcterms:modified xsi:type="dcterms:W3CDTF">2024-05-02T17:32:49Z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ArticulateGUID">
    <vt:lpwstr>AA84036C-08EC-463C-A20F-DB3FB5F1FCB2</vt:lpwstr>
  </property>
  <property fmtid="{D5CDD505-2E9C-101B-9397-08002B2CF9AE}" pid="4" name="ArticulatePath">
    <vt:lpwstr>https://mea4-my.sharepoint.com/personal/cwilliams_mea_org/Documents/Documents/NEA work/UniServ Academy/UniServ Academy Trainings/Organizing and Advocacy/Orignial F2F Presentations/00 Day 3 Organizing through Advocacy - Online V1</vt:lpwstr>
  </property>
  <property fmtid="{D5CDD505-2E9C-101B-9397-08002B2CF9AE}" pid="5" name="MediaServiceImageTags">
    <vt:lpwstr/>
  </property>
</Properties>
</file>