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0" r:id="rId5"/>
  </p:sldMasterIdLst>
  <p:notesMasterIdLst>
    <p:notesMasterId r:id="rId63"/>
  </p:notesMasterIdLst>
  <p:sldIdLst>
    <p:sldId id="308" r:id="rId6"/>
    <p:sldId id="1184" r:id="rId7"/>
    <p:sldId id="1193" r:id="rId8"/>
    <p:sldId id="309" r:id="rId9"/>
    <p:sldId id="1206" r:id="rId10"/>
    <p:sldId id="1162" r:id="rId11"/>
    <p:sldId id="1119" r:id="rId12"/>
    <p:sldId id="1121" r:id="rId13"/>
    <p:sldId id="266" r:id="rId14"/>
    <p:sldId id="1122" r:id="rId15"/>
    <p:sldId id="1179" r:id="rId16"/>
    <p:sldId id="1123" r:id="rId17"/>
    <p:sldId id="1180" r:id="rId18"/>
    <p:sldId id="258" r:id="rId19"/>
    <p:sldId id="257" r:id="rId20"/>
    <p:sldId id="1160" r:id="rId21"/>
    <p:sldId id="1181" r:id="rId22"/>
    <p:sldId id="1182" r:id="rId23"/>
    <p:sldId id="260" r:id="rId24"/>
    <p:sldId id="1125" r:id="rId25"/>
    <p:sldId id="1201" r:id="rId26"/>
    <p:sldId id="1204" r:id="rId27"/>
    <p:sldId id="1202" r:id="rId28"/>
    <p:sldId id="1150" r:id="rId29"/>
    <p:sldId id="1158" r:id="rId30"/>
    <p:sldId id="1161" r:id="rId31"/>
    <p:sldId id="1138" r:id="rId32"/>
    <p:sldId id="335" r:id="rId33"/>
    <p:sldId id="331" r:id="rId34"/>
    <p:sldId id="1207" r:id="rId35"/>
    <p:sldId id="1136" r:id="rId36"/>
    <p:sldId id="1176" r:id="rId37"/>
    <p:sldId id="1197" r:id="rId38"/>
    <p:sldId id="1198" r:id="rId39"/>
    <p:sldId id="1200" r:id="rId40"/>
    <p:sldId id="1203" r:id="rId41"/>
    <p:sldId id="1205" r:id="rId42"/>
    <p:sldId id="1186" r:id="rId43"/>
    <p:sldId id="1163" r:id="rId44"/>
    <p:sldId id="1194" r:id="rId45"/>
    <p:sldId id="1185" r:id="rId46"/>
    <p:sldId id="1177" r:id="rId47"/>
    <p:sldId id="1178" r:id="rId48"/>
    <p:sldId id="1139" r:id="rId49"/>
    <p:sldId id="1164" r:id="rId50"/>
    <p:sldId id="1159" r:id="rId51"/>
    <p:sldId id="263" r:id="rId52"/>
    <p:sldId id="1165" r:id="rId53"/>
    <p:sldId id="1174" r:id="rId54"/>
    <p:sldId id="256" r:id="rId55"/>
    <p:sldId id="1190" r:id="rId56"/>
    <p:sldId id="1187" r:id="rId57"/>
    <p:sldId id="1175" r:id="rId58"/>
    <p:sldId id="1195" r:id="rId59"/>
    <p:sldId id="1196" r:id="rId60"/>
    <p:sldId id="1141" r:id="rId61"/>
    <p:sldId id="1191" r:id="rId6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8DA44A-D49C-171A-25CB-8BFFADA60179}" v="1" dt="2021-10-29T16:00:25.3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81477" autoAdjust="0"/>
  </p:normalViewPr>
  <p:slideViewPr>
    <p:cSldViewPr snapToGrid="0">
      <p:cViewPr varScale="1">
        <p:scale>
          <a:sx n="79" d="100"/>
          <a:sy n="79" d="100"/>
        </p:scale>
        <p:origin x="132" y="22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notesMaster" Target="notesMasters/notesMaster1.xml"/><Relationship Id="rId68"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presProps" Target="presProps.xml"/><Relationship Id="rId69"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e5cc37efdc7ee5aedce8fc1ec834d656e1761e3cce3c7099515d52f08981c1eb::" providerId="AD" clId="Web-{668DA44A-D49C-171A-25CB-8BFFADA60179}"/>
    <pc:docChg chg="sldOrd">
      <pc:chgData name="Guest User" userId="S::urn:spo:anon#e5cc37efdc7ee5aedce8fc1ec834d656e1761e3cce3c7099515d52f08981c1eb::" providerId="AD" clId="Web-{668DA44A-D49C-171A-25CB-8BFFADA60179}" dt="2021-10-29T16:00:25.367" v="0"/>
      <pc:docMkLst>
        <pc:docMk/>
      </pc:docMkLst>
      <pc:sldChg chg="ord">
        <pc:chgData name="Guest User" userId="S::urn:spo:anon#e5cc37efdc7ee5aedce8fc1ec834d656e1761e3cce3c7099515d52f08981c1eb::" providerId="AD" clId="Web-{668DA44A-D49C-171A-25CB-8BFFADA60179}" dt="2021-10-29T16:00:25.367" v="0"/>
        <pc:sldMkLst>
          <pc:docMk/>
          <pc:sldMk cId="895915843" sldId="266"/>
        </pc:sldMkLst>
      </pc:sldChg>
    </pc:docChg>
  </pc:docChgLst>
  <pc:docChgLst>
    <pc:chgData name="Guest User" userId="S::urn:spo:anon#e5cc37efdc7ee5aedce8fc1ec834d656e1761e3cce3c7099515d52f08981c1eb::" providerId="AD" clId="Web-{D7FA4221-A29D-1FEA-ADFF-C0D060C0D317}"/>
    <pc:docChg chg="modSld">
      <pc:chgData name="Guest User" userId="S::urn:spo:anon#e5cc37efdc7ee5aedce8fc1ec834d656e1761e3cce3c7099515d52f08981c1eb::" providerId="AD" clId="Web-{D7FA4221-A29D-1FEA-ADFF-C0D060C0D317}" dt="2021-03-17T16:08:23.597" v="150"/>
      <pc:docMkLst>
        <pc:docMk/>
      </pc:docMkLst>
      <pc:sldChg chg="modSp modNotes">
        <pc:chgData name="Guest User" userId="S::urn:spo:anon#e5cc37efdc7ee5aedce8fc1ec834d656e1761e3cce3c7099515d52f08981c1eb::" providerId="AD" clId="Web-{D7FA4221-A29D-1FEA-ADFF-C0D060C0D317}" dt="2021-03-17T16:08:23.597" v="150"/>
        <pc:sldMkLst>
          <pc:docMk/>
          <pc:sldMk cId="2436155974" sldId="1181"/>
        </pc:sldMkLst>
        <pc:spChg chg="mod">
          <ac:chgData name="Guest User" userId="S::urn:spo:anon#e5cc37efdc7ee5aedce8fc1ec834d656e1761e3cce3c7099515d52f08981c1eb::" providerId="AD" clId="Web-{D7FA4221-A29D-1FEA-ADFF-C0D060C0D317}" dt="2021-03-17T16:07:55.657" v="133" actId="20577"/>
          <ac:spMkLst>
            <pc:docMk/>
            <pc:sldMk cId="2436155974" sldId="1181"/>
            <ac:spMk id="3" creationId="{8A54DD6D-4C23-48EB-9321-2CCE5E76DBBD}"/>
          </ac:spMkLst>
        </pc:spChg>
      </pc:sldChg>
    </pc:docChg>
  </pc:docChgLst>
  <pc:docChgLst>
    <pc:chgData name="Miller, Heidi" userId="9d949c72-1f56-4965-8d27-02d57fe42106" providerId="ADAL" clId="{D806C993-4B53-4F9B-A194-032BB4EACE17}"/>
    <pc:docChg chg="undo redo custSel mod addSld delSld modSld sldOrd">
      <pc:chgData name="Miller, Heidi" userId="9d949c72-1f56-4965-8d27-02d57fe42106" providerId="ADAL" clId="{D806C993-4B53-4F9B-A194-032BB4EACE17}" dt="2021-01-13T17:10:17.431" v="1024"/>
      <pc:docMkLst>
        <pc:docMk/>
      </pc:docMkLst>
      <pc:sldChg chg="modSp">
        <pc:chgData name="Miller, Heidi" userId="9d949c72-1f56-4965-8d27-02d57fe42106" providerId="ADAL" clId="{D806C993-4B53-4F9B-A194-032BB4EACE17}" dt="2021-01-13T16:27:36.821" v="414" actId="113"/>
        <pc:sldMkLst>
          <pc:docMk/>
          <pc:sldMk cId="3659772691" sldId="256"/>
        </pc:sldMkLst>
        <pc:spChg chg="mod">
          <ac:chgData name="Miller, Heidi" userId="9d949c72-1f56-4965-8d27-02d57fe42106" providerId="ADAL" clId="{D806C993-4B53-4F9B-A194-032BB4EACE17}" dt="2021-01-13T16:27:36.821" v="414" actId="113"/>
          <ac:spMkLst>
            <pc:docMk/>
            <pc:sldMk cId="3659772691" sldId="256"/>
            <ac:spMk id="2" creationId="{68804EB2-DC9E-4BEC-BCFB-5F24212777E1}"/>
          </ac:spMkLst>
        </pc:spChg>
      </pc:sldChg>
      <pc:sldChg chg="addSp delSp delDesignElem">
        <pc:chgData name="Miller, Heidi" userId="9d949c72-1f56-4965-8d27-02d57fe42106" providerId="ADAL" clId="{D806C993-4B53-4F9B-A194-032BB4EACE17}" dt="2021-01-13T17:09:35.258" v="1018"/>
        <pc:sldMkLst>
          <pc:docMk/>
          <pc:sldMk cId="1525505889" sldId="257"/>
        </pc:sldMkLst>
        <pc:spChg chg="add del">
          <ac:chgData name="Miller, Heidi" userId="9d949c72-1f56-4965-8d27-02d57fe42106" providerId="ADAL" clId="{D806C993-4B53-4F9B-A194-032BB4EACE17}" dt="2021-01-13T17:09:35.258" v="1018"/>
          <ac:spMkLst>
            <pc:docMk/>
            <pc:sldMk cId="1525505889" sldId="257"/>
            <ac:spMk id="35" creationId="{0F6F1E82-F603-49E4-9641-09EEA984A343}"/>
          </ac:spMkLst>
        </pc:spChg>
        <pc:spChg chg="add del">
          <ac:chgData name="Miller, Heidi" userId="9d949c72-1f56-4965-8d27-02d57fe42106" providerId="ADAL" clId="{D806C993-4B53-4F9B-A194-032BB4EACE17}" dt="2021-01-13T17:09:35.258" v="1018"/>
          <ac:spMkLst>
            <pc:docMk/>
            <pc:sldMk cId="1525505889" sldId="257"/>
            <ac:spMk id="37" creationId="{9D1595AB-90F6-488F-B5E3-F8CFCC8FAA19}"/>
          </ac:spMkLst>
        </pc:spChg>
        <pc:cxnChg chg="add del">
          <ac:chgData name="Miller, Heidi" userId="9d949c72-1f56-4965-8d27-02d57fe42106" providerId="ADAL" clId="{D806C993-4B53-4F9B-A194-032BB4EACE17}" dt="2021-01-13T17:09:35.258" v="1018"/>
          <ac:cxnSpMkLst>
            <pc:docMk/>
            <pc:sldMk cId="1525505889" sldId="257"/>
            <ac:cxnSpMk id="36" creationId="{C81CFD00-FC30-4AFB-A61F-3127B2C90F71}"/>
          </ac:cxnSpMkLst>
        </pc:cxnChg>
      </pc:sldChg>
      <pc:sldChg chg="addSp delSp delDesignElem modNotesTx">
        <pc:chgData name="Miller, Heidi" userId="9d949c72-1f56-4965-8d27-02d57fe42106" providerId="ADAL" clId="{D806C993-4B53-4F9B-A194-032BB4EACE17}" dt="2021-01-13T17:09:35.258" v="1018"/>
        <pc:sldMkLst>
          <pc:docMk/>
          <pc:sldMk cId="3732688403" sldId="260"/>
        </pc:sldMkLst>
        <pc:spChg chg="add del">
          <ac:chgData name="Miller, Heidi" userId="9d949c72-1f56-4965-8d27-02d57fe42106" providerId="ADAL" clId="{D806C993-4B53-4F9B-A194-032BB4EACE17}" dt="2021-01-13T17:09:35.258" v="1018"/>
          <ac:spMkLst>
            <pc:docMk/>
            <pc:sldMk cId="3732688403" sldId="260"/>
            <ac:spMk id="71" creationId="{67B74F2B-9534-4540-96B0-5C8E958B940F}"/>
          </ac:spMkLst>
        </pc:spChg>
        <pc:spChg chg="add del">
          <ac:chgData name="Miller, Heidi" userId="9d949c72-1f56-4965-8d27-02d57fe42106" providerId="ADAL" clId="{D806C993-4B53-4F9B-A194-032BB4EACE17}" dt="2021-01-13T17:09:35.258" v="1018"/>
          <ac:spMkLst>
            <pc:docMk/>
            <pc:sldMk cId="3732688403" sldId="260"/>
            <ac:spMk id="75" creationId="{C1B60310-C5C3-46A0-A452-2A0B008434DA}"/>
          </ac:spMkLst>
        </pc:spChg>
        <pc:cxnChg chg="add del">
          <ac:chgData name="Miller, Heidi" userId="9d949c72-1f56-4965-8d27-02d57fe42106" providerId="ADAL" clId="{D806C993-4B53-4F9B-A194-032BB4EACE17}" dt="2021-01-13T17:09:35.258" v="1018"/>
          <ac:cxnSpMkLst>
            <pc:docMk/>
            <pc:sldMk cId="3732688403" sldId="260"/>
            <ac:cxnSpMk id="73" creationId="{33BECB2B-2CFA-412C-880F-C4B60974936F}"/>
          </ac:cxnSpMkLst>
        </pc:cxnChg>
      </pc:sldChg>
      <pc:sldChg chg="modNotesTx">
        <pc:chgData name="Miller, Heidi" userId="9d949c72-1f56-4965-8d27-02d57fe42106" providerId="ADAL" clId="{D806C993-4B53-4F9B-A194-032BB4EACE17}" dt="2021-01-13T16:25:18.664" v="378" actId="20577"/>
        <pc:sldMkLst>
          <pc:docMk/>
          <pc:sldMk cId="3489518005" sldId="263"/>
        </pc:sldMkLst>
      </pc:sldChg>
      <pc:sldChg chg="addSp delSp delDesignElem">
        <pc:chgData name="Miller, Heidi" userId="9d949c72-1f56-4965-8d27-02d57fe42106" providerId="ADAL" clId="{D806C993-4B53-4F9B-A194-032BB4EACE17}" dt="2021-01-13T17:09:35.258" v="1018"/>
        <pc:sldMkLst>
          <pc:docMk/>
          <pc:sldMk cId="895915843" sldId="266"/>
        </pc:sldMkLst>
        <pc:spChg chg="add del">
          <ac:chgData name="Miller, Heidi" userId="9d949c72-1f56-4965-8d27-02d57fe42106" providerId="ADAL" clId="{D806C993-4B53-4F9B-A194-032BB4EACE17}" dt="2021-01-13T17:09:35.258" v="1018"/>
          <ac:spMkLst>
            <pc:docMk/>
            <pc:sldMk cId="895915843" sldId="266"/>
            <ac:spMk id="55" creationId="{416A0E3C-60E6-4F39-BC55-5F7C224E1F7C}"/>
          </ac:spMkLst>
        </pc:spChg>
        <pc:spChg chg="add del">
          <ac:chgData name="Miller, Heidi" userId="9d949c72-1f56-4965-8d27-02d57fe42106" providerId="ADAL" clId="{D806C993-4B53-4F9B-A194-032BB4EACE17}" dt="2021-01-13T17:09:35.258" v="1018"/>
          <ac:spMkLst>
            <pc:docMk/>
            <pc:sldMk cId="895915843" sldId="266"/>
            <ac:spMk id="57" creationId="{E844E128-FF69-4E9F-8327-6B504B3C5AE1}"/>
          </ac:spMkLst>
        </pc:spChg>
        <pc:cxnChg chg="add del">
          <ac:chgData name="Miller, Heidi" userId="9d949c72-1f56-4965-8d27-02d57fe42106" providerId="ADAL" clId="{D806C993-4B53-4F9B-A194-032BB4EACE17}" dt="2021-01-13T17:09:35.258" v="1018"/>
          <ac:cxnSpMkLst>
            <pc:docMk/>
            <pc:sldMk cId="895915843" sldId="266"/>
            <ac:cxnSpMk id="56" creationId="{C5025DAC-8B93-4160-B017-3A274A5828C0}"/>
          </ac:cxnSpMkLst>
        </pc:cxnChg>
        <pc:cxnChg chg="add del">
          <ac:chgData name="Miller, Heidi" userId="9d949c72-1f56-4965-8d27-02d57fe42106" providerId="ADAL" clId="{D806C993-4B53-4F9B-A194-032BB4EACE17}" dt="2021-01-13T17:09:35.258" v="1018"/>
          <ac:cxnSpMkLst>
            <pc:docMk/>
            <pc:sldMk cId="895915843" sldId="266"/>
            <ac:cxnSpMk id="58" creationId="{055CEADF-09EA-423C-8C45-F94AF44D5AF0}"/>
          </ac:cxnSpMkLst>
        </pc:cxnChg>
      </pc:sldChg>
      <pc:sldChg chg="addSp delSp delDesignElem">
        <pc:chgData name="Miller, Heidi" userId="9d949c72-1f56-4965-8d27-02d57fe42106" providerId="ADAL" clId="{D806C993-4B53-4F9B-A194-032BB4EACE17}" dt="2021-01-13T17:09:35.258" v="1018"/>
        <pc:sldMkLst>
          <pc:docMk/>
          <pc:sldMk cId="3428311491" sldId="309"/>
        </pc:sldMkLst>
        <pc:spChg chg="add del">
          <ac:chgData name="Miller, Heidi" userId="9d949c72-1f56-4965-8d27-02d57fe42106" providerId="ADAL" clId="{D806C993-4B53-4F9B-A194-032BB4EACE17}" dt="2021-01-13T17:09:35.258" v="1018"/>
          <ac:spMkLst>
            <pc:docMk/>
            <pc:sldMk cId="3428311491" sldId="309"/>
            <ac:spMk id="9" creationId="{0F6F1E82-F603-49E4-9641-09EEA984A343}"/>
          </ac:spMkLst>
        </pc:spChg>
        <pc:spChg chg="add del">
          <ac:chgData name="Miller, Heidi" userId="9d949c72-1f56-4965-8d27-02d57fe42106" providerId="ADAL" clId="{D806C993-4B53-4F9B-A194-032BB4EACE17}" dt="2021-01-13T17:09:35.258" v="1018"/>
          <ac:spMkLst>
            <pc:docMk/>
            <pc:sldMk cId="3428311491" sldId="309"/>
            <ac:spMk id="13" creationId="{9D1595AB-90F6-488F-B5E3-F8CFCC8FAA19}"/>
          </ac:spMkLst>
        </pc:spChg>
        <pc:cxnChg chg="add del">
          <ac:chgData name="Miller, Heidi" userId="9d949c72-1f56-4965-8d27-02d57fe42106" providerId="ADAL" clId="{D806C993-4B53-4F9B-A194-032BB4EACE17}" dt="2021-01-13T17:09:35.258" v="1018"/>
          <ac:cxnSpMkLst>
            <pc:docMk/>
            <pc:sldMk cId="3428311491" sldId="309"/>
            <ac:cxnSpMk id="11" creationId="{C81CFD00-FC30-4AFB-A61F-3127B2C90F71}"/>
          </ac:cxnSpMkLst>
        </pc:cxnChg>
      </pc:sldChg>
      <pc:sldChg chg="modNotesTx">
        <pc:chgData name="Miller, Heidi" userId="9d949c72-1f56-4965-8d27-02d57fe42106" providerId="ADAL" clId="{D806C993-4B53-4F9B-A194-032BB4EACE17}" dt="2021-01-13T16:38:29.913" v="670" actId="20577"/>
        <pc:sldMkLst>
          <pc:docMk/>
          <pc:sldMk cId="1766272974" sldId="331"/>
        </pc:sldMkLst>
      </pc:sldChg>
      <pc:sldChg chg="modNotesTx">
        <pc:chgData name="Miller, Heidi" userId="9d949c72-1f56-4965-8d27-02d57fe42106" providerId="ADAL" clId="{D806C993-4B53-4F9B-A194-032BB4EACE17}" dt="2021-01-13T16:38:26.496" v="665" actId="20577"/>
        <pc:sldMkLst>
          <pc:docMk/>
          <pc:sldMk cId="239722011" sldId="335"/>
        </pc:sldMkLst>
      </pc:sldChg>
      <pc:sldChg chg="modNotesTx">
        <pc:chgData name="Miller, Heidi" userId="9d949c72-1f56-4965-8d27-02d57fe42106" providerId="ADAL" clId="{D806C993-4B53-4F9B-A194-032BB4EACE17}" dt="2021-01-13T16:13:08.458" v="233" actId="20577"/>
        <pc:sldMkLst>
          <pc:docMk/>
          <pc:sldMk cId="2722004266" sldId="1119"/>
        </pc:sldMkLst>
      </pc:sldChg>
      <pc:sldChg chg="modSp modNotesTx">
        <pc:chgData name="Miller, Heidi" userId="9d949c72-1f56-4965-8d27-02d57fe42106" providerId="ADAL" clId="{D806C993-4B53-4F9B-A194-032BB4EACE17}" dt="2021-01-13T17:09:35.258" v="1018"/>
        <pc:sldMkLst>
          <pc:docMk/>
          <pc:sldMk cId="1467868970" sldId="1121"/>
        </pc:sldMkLst>
        <pc:spChg chg="mod">
          <ac:chgData name="Miller, Heidi" userId="9d949c72-1f56-4965-8d27-02d57fe42106" providerId="ADAL" clId="{D806C993-4B53-4F9B-A194-032BB4EACE17}" dt="2021-01-13T17:09:35.258" v="1018"/>
          <ac:spMkLst>
            <pc:docMk/>
            <pc:sldMk cId="1467868970" sldId="1121"/>
            <ac:spMk id="3" creationId="{FE7DFD2C-19D7-4C65-A14D-6F8F87704459}"/>
          </ac:spMkLst>
        </pc:spChg>
      </pc:sldChg>
      <pc:sldChg chg="addSp delSp modSp delDesignElem modNotesTx">
        <pc:chgData name="Miller, Heidi" userId="9d949c72-1f56-4965-8d27-02d57fe42106" providerId="ADAL" clId="{D806C993-4B53-4F9B-A194-032BB4EACE17}" dt="2021-01-13T17:09:35.258" v="1018"/>
        <pc:sldMkLst>
          <pc:docMk/>
          <pc:sldMk cId="2985864653" sldId="1122"/>
        </pc:sldMkLst>
        <pc:spChg chg="mod">
          <ac:chgData name="Miller, Heidi" userId="9d949c72-1f56-4965-8d27-02d57fe42106" providerId="ADAL" clId="{D806C993-4B53-4F9B-A194-032BB4EACE17}" dt="2021-01-13T17:09:35.258" v="1018"/>
          <ac:spMkLst>
            <pc:docMk/>
            <pc:sldMk cId="2985864653" sldId="1122"/>
            <ac:spMk id="3" creationId="{9D48BD96-BC17-4F41-9AF5-54B46A533EC6}"/>
          </ac:spMkLst>
        </pc:spChg>
        <pc:spChg chg="add del">
          <ac:chgData name="Miller, Heidi" userId="9d949c72-1f56-4965-8d27-02d57fe42106" providerId="ADAL" clId="{D806C993-4B53-4F9B-A194-032BB4EACE17}" dt="2021-01-13T17:09:35.258" v="1018"/>
          <ac:spMkLst>
            <pc:docMk/>
            <pc:sldMk cId="2985864653" sldId="1122"/>
            <ac:spMk id="23" creationId="{13BCCAE5-A35B-4B66-A4A7-E23C34A403A4}"/>
          </ac:spMkLst>
        </pc:spChg>
        <pc:spChg chg="add del">
          <ac:chgData name="Miller, Heidi" userId="9d949c72-1f56-4965-8d27-02d57fe42106" providerId="ADAL" clId="{D806C993-4B53-4F9B-A194-032BB4EACE17}" dt="2021-01-13T17:09:35.258" v="1018"/>
          <ac:spMkLst>
            <pc:docMk/>
            <pc:sldMk cId="2985864653" sldId="1122"/>
            <ac:spMk id="25" creationId="{FEC9799F-A0B8-45B9-8164-71F2838922CE}"/>
          </ac:spMkLst>
        </pc:spChg>
        <pc:cxnChg chg="add del">
          <ac:chgData name="Miller, Heidi" userId="9d949c72-1f56-4965-8d27-02d57fe42106" providerId="ADAL" clId="{D806C993-4B53-4F9B-A194-032BB4EACE17}" dt="2021-01-13T17:09:35.258" v="1018"/>
          <ac:cxnSpMkLst>
            <pc:docMk/>
            <pc:sldMk cId="2985864653" sldId="1122"/>
            <ac:cxnSpMk id="24" creationId="{6987BDFB-DE64-4B56-B44F-45FAE19FA94E}"/>
          </ac:cxnSpMkLst>
        </pc:cxnChg>
      </pc:sldChg>
      <pc:sldChg chg="modNotesTx">
        <pc:chgData name="Miller, Heidi" userId="9d949c72-1f56-4965-8d27-02d57fe42106" providerId="ADAL" clId="{D806C993-4B53-4F9B-A194-032BB4EACE17}" dt="2021-01-13T16:13:46.716" v="263" actId="6549"/>
        <pc:sldMkLst>
          <pc:docMk/>
          <pc:sldMk cId="2257237181" sldId="1123"/>
        </pc:sldMkLst>
      </pc:sldChg>
      <pc:sldChg chg="modNotesTx">
        <pc:chgData name="Miller, Heidi" userId="9d949c72-1f56-4965-8d27-02d57fe42106" providerId="ADAL" clId="{D806C993-4B53-4F9B-A194-032BB4EACE17}" dt="2021-01-13T16:15:39.438" v="289" actId="20577"/>
        <pc:sldMkLst>
          <pc:docMk/>
          <pc:sldMk cId="81671205" sldId="1125"/>
        </pc:sldMkLst>
      </pc:sldChg>
      <pc:sldChg chg="modNotesTx">
        <pc:chgData name="Miller, Heidi" userId="9d949c72-1f56-4965-8d27-02d57fe42106" providerId="ADAL" clId="{D806C993-4B53-4F9B-A194-032BB4EACE17}" dt="2021-01-13T16:38:33.312" v="675" actId="20577"/>
        <pc:sldMkLst>
          <pc:docMk/>
          <pc:sldMk cId="410675626" sldId="1136"/>
        </pc:sldMkLst>
      </pc:sldChg>
      <pc:sldChg chg="modNotesTx">
        <pc:chgData name="Miller, Heidi" userId="9d949c72-1f56-4965-8d27-02d57fe42106" providerId="ADAL" clId="{D806C993-4B53-4F9B-A194-032BB4EACE17}" dt="2021-01-13T16:38:19.064" v="656" actId="20577"/>
        <pc:sldMkLst>
          <pc:docMk/>
          <pc:sldMk cId="3167238375" sldId="1138"/>
        </pc:sldMkLst>
      </pc:sldChg>
      <pc:sldChg chg="addSp delSp delDesignElem">
        <pc:chgData name="Miller, Heidi" userId="9d949c72-1f56-4965-8d27-02d57fe42106" providerId="ADAL" clId="{D806C993-4B53-4F9B-A194-032BB4EACE17}" dt="2021-01-13T17:09:35.258" v="1018"/>
        <pc:sldMkLst>
          <pc:docMk/>
          <pc:sldMk cId="4039443984" sldId="1139"/>
        </pc:sldMkLst>
        <pc:spChg chg="add del">
          <ac:chgData name="Miller, Heidi" userId="9d949c72-1f56-4965-8d27-02d57fe42106" providerId="ADAL" clId="{D806C993-4B53-4F9B-A194-032BB4EACE17}" dt="2021-01-13T17:09:35.258" v="1018"/>
          <ac:spMkLst>
            <pc:docMk/>
            <pc:sldMk cId="4039443984" sldId="1139"/>
            <ac:spMk id="71" creationId="{13BCCAE5-A35B-4B66-A4A7-E23C34A403A4}"/>
          </ac:spMkLst>
        </pc:spChg>
        <pc:spChg chg="add del">
          <ac:chgData name="Miller, Heidi" userId="9d949c72-1f56-4965-8d27-02d57fe42106" providerId="ADAL" clId="{D806C993-4B53-4F9B-A194-032BB4EACE17}" dt="2021-01-13T17:09:35.258" v="1018"/>
          <ac:spMkLst>
            <pc:docMk/>
            <pc:sldMk cId="4039443984" sldId="1139"/>
            <ac:spMk id="75" creationId="{CB06839E-D8C3-4A74-BA2B-3B97E7B2CDB5}"/>
          </ac:spMkLst>
        </pc:spChg>
        <pc:cxnChg chg="add del">
          <ac:chgData name="Miller, Heidi" userId="9d949c72-1f56-4965-8d27-02d57fe42106" providerId="ADAL" clId="{D806C993-4B53-4F9B-A194-032BB4EACE17}" dt="2021-01-13T17:09:35.258" v="1018"/>
          <ac:cxnSpMkLst>
            <pc:docMk/>
            <pc:sldMk cId="4039443984" sldId="1139"/>
            <ac:cxnSpMk id="73" creationId="{6987BDFB-DE64-4B56-B44F-45FAE19FA94E}"/>
          </ac:cxnSpMkLst>
        </pc:cxnChg>
      </pc:sldChg>
      <pc:sldChg chg="addSp delSp delDesignElem">
        <pc:chgData name="Miller, Heidi" userId="9d949c72-1f56-4965-8d27-02d57fe42106" providerId="ADAL" clId="{D806C993-4B53-4F9B-A194-032BB4EACE17}" dt="2021-01-13T17:09:35.258" v="1018"/>
        <pc:sldMkLst>
          <pc:docMk/>
          <pc:sldMk cId="3017265591" sldId="1141"/>
        </pc:sldMkLst>
        <pc:spChg chg="add del">
          <ac:chgData name="Miller, Heidi" userId="9d949c72-1f56-4965-8d27-02d57fe42106" providerId="ADAL" clId="{D806C993-4B53-4F9B-A194-032BB4EACE17}" dt="2021-01-13T17:09:35.258" v="1018"/>
          <ac:spMkLst>
            <pc:docMk/>
            <pc:sldMk cId="3017265591" sldId="1141"/>
            <ac:spMk id="74" creationId="{41497DE5-0939-4D1D-9350-0C5E1B209C68}"/>
          </ac:spMkLst>
        </pc:spChg>
        <pc:spChg chg="add del">
          <ac:chgData name="Miller, Heidi" userId="9d949c72-1f56-4965-8d27-02d57fe42106" providerId="ADAL" clId="{D806C993-4B53-4F9B-A194-032BB4EACE17}" dt="2021-01-13T17:09:35.258" v="1018"/>
          <ac:spMkLst>
            <pc:docMk/>
            <pc:sldMk cId="3017265591" sldId="1141"/>
            <ac:spMk id="76" creationId="{5CCC70ED-6C63-4537-B7EB-51990D6C0A6F}"/>
          </ac:spMkLst>
        </pc:spChg>
        <pc:spChg chg="add del">
          <ac:chgData name="Miller, Heidi" userId="9d949c72-1f56-4965-8d27-02d57fe42106" providerId="ADAL" clId="{D806C993-4B53-4F9B-A194-032BB4EACE17}" dt="2021-01-13T17:09:35.258" v="1018"/>
          <ac:spMkLst>
            <pc:docMk/>
            <pc:sldMk cId="3017265591" sldId="1141"/>
            <ac:spMk id="78" creationId="{B76E24C1-2968-40DC-A36E-F6B85F0F0752}"/>
          </ac:spMkLst>
        </pc:spChg>
      </pc:sldChg>
      <pc:sldChg chg="addSp delSp delDesignElem modNotesTx">
        <pc:chgData name="Miller, Heidi" userId="9d949c72-1f56-4965-8d27-02d57fe42106" providerId="ADAL" clId="{D806C993-4B53-4F9B-A194-032BB4EACE17}" dt="2021-01-13T17:09:35.258" v="1018"/>
        <pc:sldMkLst>
          <pc:docMk/>
          <pc:sldMk cId="2941968903" sldId="1150"/>
        </pc:sldMkLst>
        <pc:spChg chg="add del">
          <ac:chgData name="Miller, Heidi" userId="9d949c72-1f56-4965-8d27-02d57fe42106" providerId="ADAL" clId="{D806C993-4B53-4F9B-A194-032BB4EACE17}" dt="2021-01-13T17:09:35.258" v="1018"/>
          <ac:spMkLst>
            <pc:docMk/>
            <pc:sldMk cId="2941968903" sldId="1150"/>
            <ac:spMk id="12" creationId="{0AB6E427-3F73-4C06-A5D5-AE52C3883B50}"/>
          </ac:spMkLst>
        </pc:spChg>
        <pc:spChg chg="add del">
          <ac:chgData name="Miller, Heidi" userId="9d949c72-1f56-4965-8d27-02d57fe42106" providerId="ADAL" clId="{D806C993-4B53-4F9B-A194-032BB4EACE17}" dt="2021-01-13T17:09:35.258" v="1018"/>
          <ac:spMkLst>
            <pc:docMk/>
            <pc:sldMk cId="2941968903" sldId="1150"/>
            <ac:spMk id="14" creationId="{D8C9BDAA-0390-4B39-9B5C-BC95E5120DA4}"/>
          </ac:spMkLst>
        </pc:spChg>
        <pc:cxnChg chg="add del">
          <ac:chgData name="Miller, Heidi" userId="9d949c72-1f56-4965-8d27-02d57fe42106" providerId="ADAL" clId="{D806C993-4B53-4F9B-A194-032BB4EACE17}" dt="2021-01-13T17:09:35.258" v="1018"/>
          <ac:cxnSpMkLst>
            <pc:docMk/>
            <pc:sldMk cId="2941968903" sldId="1150"/>
            <ac:cxnSpMk id="16" creationId="{E04A321A-A039-4720-87B4-66A4210E0D57}"/>
          </ac:cxnSpMkLst>
        </pc:cxnChg>
      </pc:sldChg>
      <pc:sldChg chg="addSp delSp delDesignElem modNotesTx">
        <pc:chgData name="Miller, Heidi" userId="9d949c72-1f56-4965-8d27-02d57fe42106" providerId="ADAL" clId="{D806C993-4B53-4F9B-A194-032BB4EACE17}" dt="2021-01-13T17:09:35.258" v="1018"/>
        <pc:sldMkLst>
          <pc:docMk/>
          <pc:sldMk cId="2010763441" sldId="1158"/>
        </pc:sldMkLst>
        <pc:spChg chg="add del">
          <ac:chgData name="Miller, Heidi" userId="9d949c72-1f56-4965-8d27-02d57fe42106" providerId="ADAL" clId="{D806C993-4B53-4F9B-A194-032BB4EACE17}" dt="2021-01-13T17:09:35.258" v="1018"/>
          <ac:spMkLst>
            <pc:docMk/>
            <pc:sldMk cId="2010763441" sldId="1158"/>
            <ac:spMk id="18" creationId="{873ECEC8-0F24-45B8-950F-35FC94BCEAC8}"/>
          </ac:spMkLst>
        </pc:spChg>
        <pc:spChg chg="add del">
          <ac:chgData name="Miller, Heidi" userId="9d949c72-1f56-4965-8d27-02d57fe42106" providerId="ADAL" clId="{D806C993-4B53-4F9B-A194-032BB4EACE17}" dt="2021-01-13T17:09:35.258" v="1018"/>
          <ac:spMkLst>
            <pc:docMk/>
            <pc:sldMk cId="2010763441" sldId="1158"/>
            <ac:spMk id="22" creationId="{8B53612E-ADB2-4457-9688-89506397AF28}"/>
          </ac:spMkLst>
        </pc:spChg>
        <pc:cxnChg chg="add del">
          <ac:chgData name="Miller, Heidi" userId="9d949c72-1f56-4965-8d27-02d57fe42106" providerId="ADAL" clId="{D806C993-4B53-4F9B-A194-032BB4EACE17}" dt="2021-01-13T17:09:35.258" v="1018"/>
          <ac:cxnSpMkLst>
            <pc:docMk/>
            <pc:sldMk cId="2010763441" sldId="1158"/>
            <ac:cxnSpMk id="20" creationId="{89EB8C68-FF1B-4849-867B-32D29B19F102}"/>
          </ac:cxnSpMkLst>
        </pc:cxnChg>
      </pc:sldChg>
      <pc:sldChg chg="addSp delSp delDesignElem modNotesTx">
        <pc:chgData name="Miller, Heidi" userId="9d949c72-1f56-4965-8d27-02d57fe42106" providerId="ADAL" clId="{D806C993-4B53-4F9B-A194-032BB4EACE17}" dt="2021-01-13T17:09:35.258" v="1018"/>
        <pc:sldMkLst>
          <pc:docMk/>
          <pc:sldMk cId="1040917155" sldId="1160"/>
        </pc:sldMkLst>
        <pc:spChg chg="add del">
          <ac:chgData name="Miller, Heidi" userId="9d949c72-1f56-4965-8d27-02d57fe42106" providerId="ADAL" clId="{D806C993-4B53-4F9B-A194-032BB4EACE17}" dt="2021-01-13T17:09:35.258" v="1018"/>
          <ac:spMkLst>
            <pc:docMk/>
            <pc:sldMk cId="1040917155" sldId="1160"/>
            <ac:spMk id="73" creationId="{416A0E3C-60E6-4F39-BC55-5F7C224E1F7C}"/>
          </ac:spMkLst>
        </pc:spChg>
        <pc:spChg chg="add del">
          <ac:chgData name="Miller, Heidi" userId="9d949c72-1f56-4965-8d27-02d57fe42106" providerId="ADAL" clId="{D806C993-4B53-4F9B-A194-032BB4EACE17}" dt="2021-01-13T17:09:35.258" v="1018"/>
          <ac:spMkLst>
            <pc:docMk/>
            <pc:sldMk cId="1040917155" sldId="1160"/>
            <ac:spMk id="77" creationId="{EE1530B0-6F96-46C0-8B3E-3215CB756BE4}"/>
          </ac:spMkLst>
        </pc:spChg>
        <pc:spChg chg="add del">
          <ac:chgData name="Miller, Heidi" userId="9d949c72-1f56-4965-8d27-02d57fe42106" providerId="ADAL" clId="{D806C993-4B53-4F9B-A194-032BB4EACE17}" dt="2021-01-13T17:09:35.258" v="1018"/>
          <ac:spMkLst>
            <pc:docMk/>
            <pc:sldMk cId="1040917155" sldId="1160"/>
            <ac:spMk id="79" creationId="{754910CF-1B56-45D3-960A-E89F7B3B9131}"/>
          </ac:spMkLst>
        </pc:spChg>
        <pc:cxnChg chg="add del">
          <ac:chgData name="Miller, Heidi" userId="9d949c72-1f56-4965-8d27-02d57fe42106" providerId="ADAL" clId="{D806C993-4B53-4F9B-A194-032BB4EACE17}" dt="2021-01-13T17:09:35.258" v="1018"/>
          <ac:cxnSpMkLst>
            <pc:docMk/>
            <pc:sldMk cId="1040917155" sldId="1160"/>
            <ac:cxnSpMk id="75" creationId="{C5025DAC-8B93-4160-B017-3A274A5828C0}"/>
          </ac:cxnSpMkLst>
        </pc:cxnChg>
      </pc:sldChg>
      <pc:sldChg chg="modNotesTx">
        <pc:chgData name="Miller, Heidi" userId="9d949c72-1f56-4965-8d27-02d57fe42106" providerId="ADAL" clId="{D806C993-4B53-4F9B-A194-032BB4EACE17}" dt="2021-01-13T16:38:15.480" v="651" actId="20577"/>
        <pc:sldMkLst>
          <pc:docMk/>
          <pc:sldMk cId="3835926401" sldId="1161"/>
        </pc:sldMkLst>
      </pc:sldChg>
      <pc:sldChg chg="addSp delSp delDesignElem">
        <pc:chgData name="Miller, Heidi" userId="9d949c72-1f56-4965-8d27-02d57fe42106" providerId="ADAL" clId="{D806C993-4B53-4F9B-A194-032BB4EACE17}" dt="2021-01-13T17:09:35.258" v="1018"/>
        <pc:sldMkLst>
          <pc:docMk/>
          <pc:sldMk cId="4261122495" sldId="1162"/>
        </pc:sldMkLst>
        <pc:spChg chg="add del">
          <ac:chgData name="Miller, Heidi" userId="9d949c72-1f56-4965-8d27-02d57fe42106" providerId="ADAL" clId="{D806C993-4B53-4F9B-A194-032BB4EACE17}" dt="2021-01-13T17:09:35.258" v="1018"/>
          <ac:spMkLst>
            <pc:docMk/>
            <pc:sldMk cId="4261122495" sldId="1162"/>
            <ac:spMk id="9" creationId="{68BDBE5C-BBE9-4E89-BEE5-DEB6EAB8702D}"/>
          </ac:spMkLst>
        </pc:spChg>
        <pc:spChg chg="add del">
          <ac:chgData name="Miller, Heidi" userId="9d949c72-1f56-4965-8d27-02d57fe42106" providerId="ADAL" clId="{D806C993-4B53-4F9B-A194-032BB4EACE17}" dt="2021-01-13T17:09:35.258" v="1018"/>
          <ac:spMkLst>
            <pc:docMk/>
            <pc:sldMk cId="4261122495" sldId="1162"/>
            <ac:spMk id="13" creationId="{DFC4168B-AA75-4715-9B96-CF84B170A68B}"/>
          </ac:spMkLst>
        </pc:spChg>
        <pc:cxnChg chg="add del">
          <ac:chgData name="Miller, Heidi" userId="9d949c72-1f56-4965-8d27-02d57fe42106" providerId="ADAL" clId="{D806C993-4B53-4F9B-A194-032BB4EACE17}" dt="2021-01-13T17:09:35.258" v="1018"/>
          <ac:cxnSpMkLst>
            <pc:docMk/>
            <pc:sldMk cId="4261122495" sldId="1162"/>
            <ac:cxnSpMk id="11" creationId="{2752F38C-F560-47AA-90AD-209F39C04150}"/>
          </ac:cxnSpMkLst>
        </pc:cxnChg>
      </pc:sldChg>
      <pc:sldChg chg="modSp">
        <pc:chgData name="Miller, Heidi" userId="9d949c72-1f56-4965-8d27-02d57fe42106" providerId="ADAL" clId="{D806C993-4B53-4F9B-A194-032BB4EACE17}" dt="2021-01-13T17:09:35.258" v="1018"/>
        <pc:sldMkLst>
          <pc:docMk/>
          <pc:sldMk cId="558309443" sldId="1164"/>
        </pc:sldMkLst>
        <pc:spChg chg="mod">
          <ac:chgData name="Miller, Heidi" userId="9d949c72-1f56-4965-8d27-02d57fe42106" providerId="ADAL" clId="{D806C993-4B53-4F9B-A194-032BB4EACE17}" dt="2021-01-13T17:09:35.258" v="1018"/>
          <ac:spMkLst>
            <pc:docMk/>
            <pc:sldMk cId="558309443" sldId="1164"/>
            <ac:spMk id="3" creationId="{AF006465-7D6A-48C2-A8BF-40EBAE08F7C5}"/>
          </ac:spMkLst>
        </pc:spChg>
      </pc:sldChg>
      <pc:sldChg chg="modSp modNotesTx">
        <pc:chgData name="Miller, Heidi" userId="9d949c72-1f56-4965-8d27-02d57fe42106" providerId="ADAL" clId="{D806C993-4B53-4F9B-A194-032BB4EACE17}" dt="2021-01-13T17:09:35.258" v="1018"/>
        <pc:sldMkLst>
          <pc:docMk/>
          <pc:sldMk cId="573443912" sldId="1165"/>
        </pc:sldMkLst>
        <pc:spChg chg="mod">
          <ac:chgData name="Miller, Heidi" userId="9d949c72-1f56-4965-8d27-02d57fe42106" providerId="ADAL" clId="{D806C993-4B53-4F9B-A194-032BB4EACE17}" dt="2021-01-13T17:09:35.258" v="1018"/>
          <ac:spMkLst>
            <pc:docMk/>
            <pc:sldMk cId="573443912" sldId="1165"/>
            <ac:spMk id="3" creationId="{1626D2E9-5AF5-4D05-98DA-57F795A8AE70}"/>
          </ac:spMkLst>
        </pc:spChg>
      </pc:sldChg>
      <pc:sldChg chg="modNotesTx">
        <pc:chgData name="Miller, Heidi" userId="9d949c72-1f56-4965-8d27-02d57fe42106" providerId="ADAL" clId="{D806C993-4B53-4F9B-A194-032BB4EACE17}" dt="2021-01-13T16:25:39.152" v="389" actId="20577"/>
        <pc:sldMkLst>
          <pc:docMk/>
          <pc:sldMk cId="3500180894" sldId="1174"/>
        </pc:sldMkLst>
      </pc:sldChg>
      <pc:sldChg chg="modNotesTx">
        <pc:chgData name="Miller, Heidi" userId="9d949c72-1f56-4965-8d27-02d57fe42106" providerId="ADAL" clId="{D806C993-4B53-4F9B-A194-032BB4EACE17}" dt="2021-01-13T16:28:24.066" v="426" actId="20577"/>
        <pc:sldMkLst>
          <pc:docMk/>
          <pc:sldMk cId="1219244938" sldId="1175"/>
        </pc:sldMkLst>
      </pc:sldChg>
      <pc:sldChg chg="modSp modNotesTx">
        <pc:chgData name="Miller, Heidi" userId="9d949c72-1f56-4965-8d27-02d57fe42106" providerId="ADAL" clId="{D806C993-4B53-4F9B-A194-032BB4EACE17}" dt="2021-01-13T17:09:35.258" v="1018"/>
        <pc:sldMkLst>
          <pc:docMk/>
          <pc:sldMk cId="809340710" sldId="1176"/>
        </pc:sldMkLst>
        <pc:spChg chg="mod">
          <ac:chgData name="Miller, Heidi" userId="9d949c72-1f56-4965-8d27-02d57fe42106" providerId="ADAL" clId="{D806C993-4B53-4F9B-A194-032BB4EACE17}" dt="2021-01-13T17:09:35.258" v="1018"/>
          <ac:spMkLst>
            <pc:docMk/>
            <pc:sldMk cId="809340710" sldId="1176"/>
            <ac:spMk id="3" creationId="{1626D2E9-5AF5-4D05-98DA-57F795A8AE70}"/>
          </ac:spMkLst>
        </pc:spChg>
      </pc:sldChg>
      <pc:sldChg chg="addSp delSp delDesignElem modNotesTx">
        <pc:chgData name="Miller, Heidi" userId="9d949c72-1f56-4965-8d27-02d57fe42106" providerId="ADAL" clId="{D806C993-4B53-4F9B-A194-032BB4EACE17}" dt="2021-01-13T17:09:35.258" v="1018"/>
        <pc:sldMkLst>
          <pc:docMk/>
          <pc:sldMk cId="4036308845" sldId="1177"/>
        </pc:sldMkLst>
        <pc:spChg chg="add del">
          <ac:chgData name="Miller, Heidi" userId="9d949c72-1f56-4965-8d27-02d57fe42106" providerId="ADAL" clId="{D806C993-4B53-4F9B-A194-032BB4EACE17}" dt="2021-01-13T17:09:35.258" v="1018"/>
          <ac:spMkLst>
            <pc:docMk/>
            <pc:sldMk cId="4036308845" sldId="1177"/>
            <ac:spMk id="8" creationId="{39E3965E-AC41-4711-9D10-E25ABB132D86}"/>
          </ac:spMkLst>
        </pc:spChg>
        <pc:spChg chg="add del">
          <ac:chgData name="Miller, Heidi" userId="9d949c72-1f56-4965-8d27-02d57fe42106" providerId="ADAL" clId="{D806C993-4B53-4F9B-A194-032BB4EACE17}" dt="2021-01-13T17:09:35.258" v="1018"/>
          <ac:spMkLst>
            <pc:docMk/>
            <pc:sldMk cId="4036308845" sldId="1177"/>
            <ac:spMk id="12" creationId="{FBDCECDC-EEE3-4128-AA5E-82A8C08796E8}"/>
          </ac:spMkLst>
        </pc:spChg>
        <pc:spChg chg="add del">
          <ac:chgData name="Miller, Heidi" userId="9d949c72-1f56-4965-8d27-02d57fe42106" providerId="ADAL" clId="{D806C993-4B53-4F9B-A194-032BB4EACE17}" dt="2021-01-13T17:09:35.258" v="1018"/>
          <ac:spMkLst>
            <pc:docMk/>
            <pc:sldMk cId="4036308845" sldId="1177"/>
            <ac:spMk id="14" creationId="{4260EDE0-989C-4E16-AF94-F652294D828E}"/>
          </ac:spMkLst>
        </pc:spChg>
        <pc:cxnChg chg="add del">
          <ac:chgData name="Miller, Heidi" userId="9d949c72-1f56-4965-8d27-02d57fe42106" providerId="ADAL" clId="{D806C993-4B53-4F9B-A194-032BB4EACE17}" dt="2021-01-13T17:09:35.258" v="1018"/>
          <ac:cxnSpMkLst>
            <pc:docMk/>
            <pc:sldMk cId="4036308845" sldId="1177"/>
            <ac:cxnSpMk id="10" creationId="{1F5DC8C3-BA5F-4EED-BB9A-A14272BD82A1}"/>
          </ac:cxnSpMkLst>
        </pc:cxnChg>
      </pc:sldChg>
      <pc:sldChg chg="addSp delSp delDesignElem modNotesTx">
        <pc:chgData name="Miller, Heidi" userId="9d949c72-1f56-4965-8d27-02d57fe42106" providerId="ADAL" clId="{D806C993-4B53-4F9B-A194-032BB4EACE17}" dt="2021-01-13T17:09:35.258" v="1018"/>
        <pc:sldMkLst>
          <pc:docMk/>
          <pc:sldMk cId="4168639989" sldId="1178"/>
        </pc:sldMkLst>
        <pc:spChg chg="add del">
          <ac:chgData name="Miller, Heidi" userId="9d949c72-1f56-4965-8d27-02d57fe42106" providerId="ADAL" clId="{D806C993-4B53-4F9B-A194-032BB4EACE17}" dt="2021-01-13T17:09:35.258" v="1018"/>
          <ac:spMkLst>
            <pc:docMk/>
            <pc:sldMk cId="4168639989" sldId="1178"/>
            <ac:spMk id="8" creationId="{39E3965E-AC41-4711-9D10-E25ABB132D86}"/>
          </ac:spMkLst>
        </pc:spChg>
        <pc:spChg chg="add del">
          <ac:chgData name="Miller, Heidi" userId="9d949c72-1f56-4965-8d27-02d57fe42106" providerId="ADAL" clId="{D806C993-4B53-4F9B-A194-032BB4EACE17}" dt="2021-01-13T17:09:35.258" v="1018"/>
          <ac:spMkLst>
            <pc:docMk/>
            <pc:sldMk cId="4168639989" sldId="1178"/>
            <ac:spMk id="12" creationId="{FBDCECDC-EEE3-4128-AA5E-82A8C08796E8}"/>
          </ac:spMkLst>
        </pc:spChg>
        <pc:spChg chg="add del">
          <ac:chgData name="Miller, Heidi" userId="9d949c72-1f56-4965-8d27-02d57fe42106" providerId="ADAL" clId="{D806C993-4B53-4F9B-A194-032BB4EACE17}" dt="2021-01-13T17:09:35.258" v="1018"/>
          <ac:spMkLst>
            <pc:docMk/>
            <pc:sldMk cId="4168639989" sldId="1178"/>
            <ac:spMk id="14" creationId="{4260EDE0-989C-4E16-AF94-F652294D828E}"/>
          </ac:spMkLst>
        </pc:spChg>
        <pc:cxnChg chg="add del">
          <ac:chgData name="Miller, Heidi" userId="9d949c72-1f56-4965-8d27-02d57fe42106" providerId="ADAL" clId="{D806C993-4B53-4F9B-A194-032BB4EACE17}" dt="2021-01-13T17:09:35.258" v="1018"/>
          <ac:cxnSpMkLst>
            <pc:docMk/>
            <pc:sldMk cId="4168639989" sldId="1178"/>
            <ac:cxnSpMk id="10" creationId="{1F5DC8C3-BA5F-4EED-BB9A-A14272BD82A1}"/>
          </ac:cxnSpMkLst>
        </pc:cxnChg>
      </pc:sldChg>
      <pc:sldChg chg="modNotesTx">
        <pc:chgData name="Miller, Heidi" userId="9d949c72-1f56-4965-8d27-02d57fe42106" providerId="ADAL" clId="{D806C993-4B53-4F9B-A194-032BB4EACE17}" dt="2021-01-13T16:13:39.595" v="254" actId="20577"/>
        <pc:sldMkLst>
          <pc:docMk/>
          <pc:sldMk cId="260274612" sldId="1179"/>
        </pc:sldMkLst>
      </pc:sldChg>
      <pc:sldChg chg="addSp delSp delDesignElem">
        <pc:chgData name="Miller, Heidi" userId="9d949c72-1f56-4965-8d27-02d57fe42106" providerId="ADAL" clId="{D806C993-4B53-4F9B-A194-032BB4EACE17}" dt="2021-01-13T17:09:35.258" v="1018"/>
        <pc:sldMkLst>
          <pc:docMk/>
          <pc:sldMk cId="3308713417" sldId="1180"/>
        </pc:sldMkLst>
        <pc:spChg chg="add del">
          <ac:chgData name="Miller, Heidi" userId="9d949c72-1f56-4965-8d27-02d57fe42106" providerId="ADAL" clId="{D806C993-4B53-4F9B-A194-032BB4EACE17}" dt="2021-01-13T17:09:35.258" v="1018"/>
          <ac:spMkLst>
            <pc:docMk/>
            <pc:sldMk cId="3308713417" sldId="1180"/>
            <ac:spMk id="10" creationId="{0AB6E427-3F73-4C06-A5D5-AE52C3883B50}"/>
          </ac:spMkLst>
        </pc:spChg>
        <pc:spChg chg="add del">
          <ac:chgData name="Miller, Heidi" userId="9d949c72-1f56-4965-8d27-02d57fe42106" providerId="ADAL" clId="{D806C993-4B53-4F9B-A194-032BB4EACE17}" dt="2021-01-13T17:09:35.258" v="1018"/>
          <ac:spMkLst>
            <pc:docMk/>
            <pc:sldMk cId="3308713417" sldId="1180"/>
            <ac:spMk id="12" creationId="{D8C9BDAA-0390-4B39-9B5C-BC95E5120DA4}"/>
          </ac:spMkLst>
        </pc:spChg>
        <pc:cxnChg chg="add del">
          <ac:chgData name="Miller, Heidi" userId="9d949c72-1f56-4965-8d27-02d57fe42106" providerId="ADAL" clId="{D806C993-4B53-4F9B-A194-032BB4EACE17}" dt="2021-01-13T17:09:35.258" v="1018"/>
          <ac:cxnSpMkLst>
            <pc:docMk/>
            <pc:sldMk cId="3308713417" sldId="1180"/>
            <ac:cxnSpMk id="14" creationId="{E04A321A-A039-4720-87B4-66A4210E0D57}"/>
          </ac:cxnSpMkLst>
        </pc:cxnChg>
      </pc:sldChg>
      <pc:sldChg chg="modNotesTx">
        <pc:chgData name="Miller, Heidi" userId="9d949c72-1f56-4965-8d27-02d57fe42106" providerId="ADAL" clId="{D806C993-4B53-4F9B-A194-032BB4EACE17}" dt="2021-01-13T16:15:20.348" v="271" actId="20577"/>
        <pc:sldMkLst>
          <pc:docMk/>
          <pc:sldMk cId="2436155974" sldId="1181"/>
        </pc:sldMkLst>
      </pc:sldChg>
      <pc:sldChg chg="modNotesTx">
        <pc:chgData name="Miller, Heidi" userId="9d949c72-1f56-4965-8d27-02d57fe42106" providerId="ADAL" clId="{D806C993-4B53-4F9B-A194-032BB4EACE17}" dt="2021-01-13T16:15:24.149" v="277" actId="20577"/>
        <pc:sldMkLst>
          <pc:docMk/>
          <pc:sldMk cId="3658099956" sldId="1182"/>
        </pc:sldMkLst>
      </pc:sldChg>
      <pc:sldChg chg="modNotesTx">
        <pc:chgData name="Miller, Heidi" userId="9d949c72-1f56-4965-8d27-02d57fe42106" providerId="ADAL" clId="{D806C993-4B53-4F9B-A194-032BB4EACE17}" dt="2021-01-13T16:38:48.505" v="685" actId="20577"/>
        <pc:sldMkLst>
          <pc:docMk/>
          <pc:sldMk cId="1387951645" sldId="1183"/>
        </pc:sldMkLst>
      </pc:sldChg>
      <pc:sldChg chg="addSp delSp modSp add mod setBg delDesignElem modNotesTx">
        <pc:chgData name="Miller, Heidi" userId="9d949c72-1f56-4965-8d27-02d57fe42106" providerId="ADAL" clId="{D806C993-4B53-4F9B-A194-032BB4EACE17}" dt="2021-01-13T17:09:35.258" v="1018"/>
        <pc:sldMkLst>
          <pc:docMk/>
          <pc:sldMk cId="161761045" sldId="1184"/>
        </pc:sldMkLst>
        <pc:spChg chg="mod">
          <ac:chgData name="Miller, Heidi" userId="9d949c72-1f56-4965-8d27-02d57fe42106" providerId="ADAL" clId="{D806C993-4B53-4F9B-A194-032BB4EACE17}" dt="2021-01-13T16:53:01.604" v="812" actId="26606"/>
          <ac:spMkLst>
            <pc:docMk/>
            <pc:sldMk cId="161761045" sldId="1184"/>
            <ac:spMk id="2" creationId="{96FDDC37-FC39-46A4-9F1B-4404DEC6DCD6}"/>
          </ac:spMkLst>
        </pc:spChg>
        <pc:spChg chg="mod ord">
          <ac:chgData name="Miller, Heidi" userId="9d949c72-1f56-4965-8d27-02d57fe42106" providerId="ADAL" clId="{D806C993-4B53-4F9B-A194-032BB4EACE17}" dt="2021-01-13T16:56:01.038" v="944" actId="14100"/>
          <ac:spMkLst>
            <pc:docMk/>
            <pc:sldMk cId="161761045" sldId="1184"/>
            <ac:spMk id="3" creationId="{85D85434-B456-49AD-8A53-D58274F6FEB6}"/>
          </ac:spMkLst>
        </pc:spChg>
        <pc:spChg chg="add del mod">
          <ac:chgData name="Miller, Heidi" userId="9d949c72-1f56-4965-8d27-02d57fe42106" providerId="ADAL" clId="{D806C993-4B53-4F9B-A194-032BB4EACE17}" dt="2021-01-13T16:53:15.956" v="816" actId="478"/>
          <ac:spMkLst>
            <pc:docMk/>
            <pc:sldMk cId="161761045" sldId="1184"/>
            <ac:spMk id="6" creationId="{3EB51DE2-FA22-4D58-8FB5-B27379394CF4}"/>
          </ac:spMkLst>
        </pc:spChg>
        <pc:spChg chg="add del">
          <ac:chgData name="Miller, Heidi" userId="9d949c72-1f56-4965-8d27-02d57fe42106" providerId="ADAL" clId="{D806C993-4B53-4F9B-A194-032BB4EACE17}" dt="2021-01-13T17:09:35.258" v="1018"/>
          <ac:spMkLst>
            <pc:docMk/>
            <pc:sldMk cId="161761045" sldId="1184"/>
            <ac:spMk id="11" creationId="{67B74F2B-9534-4540-96B0-5C8E958B940F}"/>
          </ac:spMkLst>
        </pc:spChg>
        <pc:spChg chg="add del">
          <ac:chgData name="Miller, Heidi" userId="9d949c72-1f56-4965-8d27-02d57fe42106" providerId="ADAL" clId="{D806C993-4B53-4F9B-A194-032BB4EACE17}" dt="2021-01-13T17:09:35.258" v="1018"/>
          <ac:spMkLst>
            <pc:docMk/>
            <pc:sldMk cId="161761045" sldId="1184"/>
            <ac:spMk id="15" creationId="{C1B60310-C5C3-46A0-A452-2A0B008434DA}"/>
          </ac:spMkLst>
        </pc:spChg>
        <pc:picChg chg="add mod">
          <ac:chgData name="Miller, Heidi" userId="9d949c72-1f56-4965-8d27-02d57fe42106" providerId="ADAL" clId="{D806C993-4B53-4F9B-A194-032BB4EACE17}" dt="2021-01-13T16:53:05.072" v="813" actId="1076"/>
          <ac:picMkLst>
            <pc:docMk/>
            <pc:sldMk cId="161761045" sldId="1184"/>
            <ac:picMk id="5" creationId="{D794AAAB-B8FC-4356-8927-8153FADF6404}"/>
          </ac:picMkLst>
        </pc:picChg>
        <pc:cxnChg chg="add del">
          <ac:chgData name="Miller, Heidi" userId="9d949c72-1f56-4965-8d27-02d57fe42106" providerId="ADAL" clId="{D806C993-4B53-4F9B-A194-032BB4EACE17}" dt="2021-01-13T17:09:35.258" v="1018"/>
          <ac:cxnSpMkLst>
            <pc:docMk/>
            <pc:sldMk cId="161761045" sldId="1184"/>
            <ac:cxnSpMk id="13" creationId="{33BECB2B-2CFA-412C-880F-C4B60974936F}"/>
          </ac:cxnSpMkLst>
        </pc:cxnChg>
      </pc:sldChg>
      <pc:sldChg chg="add setBg">
        <pc:chgData name="Miller, Heidi" userId="9d949c72-1f56-4965-8d27-02d57fe42106" providerId="ADAL" clId="{D806C993-4B53-4F9B-A194-032BB4EACE17}" dt="2021-01-13T17:10:05.272" v="1021"/>
        <pc:sldMkLst>
          <pc:docMk/>
          <pc:sldMk cId="1300522228" sldId="1185"/>
        </pc:sldMkLst>
      </pc:sldChg>
      <pc:sldChg chg="addSp delSp modSp add del mod setBg delDesignElem modNotesTx">
        <pc:chgData name="Miller, Heidi" userId="9d949c72-1f56-4965-8d27-02d57fe42106" providerId="ADAL" clId="{D806C993-4B53-4F9B-A194-032BB4EACE17}" dt="2021-01-13T17:09:54.231" v="1019" actId="2696"/>
        <pc:sldMkLst>
          <pc:docMk/>
          <pc:sldMk cId="2486717222" sldId="1185"/>
        </pc:sldMkLst>
        <pc:spChg chg="mod ord">
          <ac:chgData name="Miller, Heidi" userId="9d949c72-1f56-4965-8d27-02d57fe42106" providerId="ADAL" clId="{D806C993-4B53-4F9B-A194-032BB4EACE17}" dt="2021-01-13T17:09:35.026" v="1013" actId="1076"/>
          <ac:spMkLst>
            <pc:docMk/>
            <pc:sldMk cId="2486717222" sldId="1185"/>
            <ac:spMk id="2" creationId="{42C77D18-EEEB-46FE-B237-BA20BCC946D9}"/>
          </ac:spMkLst>
        </pc:spChg>
        <pc:spChg chg="del">
          <ac:chgData name="Miller, Heidi" userId="9d949c72-1f56-4965-8d27-02d57fe42106" providerId="ADAL" clId="{D806C993-4B53-4F9B-A194-032BB4EACE17}" dt="2021-01-13T17:03:45.876" v="945"/>
          <ac:spMkLst>
            <pc:docMk/>
            <pc:sldMk cId="2486717222" sldId="1185"/>
            <ac:spMk id="3" creationId="{00BBDE45-0868-4563-84C0-0CE6A1B0CA9E}"/>
          </ac:spMkLst>
        </pc:spChg>
        <pc:spChg chg="add del">
          <ac:chgData name="Miller, Heidi" userId="9d949c72-1f56-4965-8d27-02d57fe42106" providerId="ADAL" clId="{D806C993-4B53-4F9B-A194-032BB4EACE17}" dt="2021-01-13T17:05:05.614" v="957" actId="26606"/>
          <ac:spMkLst>
            <pc:docMk/>
            <pc:sldMk cId="2486717222" sldId="1185"/>
            <ac:spMk id="71" creationId="{39E3965E-AC41-4711-9D10-E25ABB132D86}"/>
          </ac:spMkLst>
        </pc:spChg>
        <pc:spChg chg="add del">
          <ac:chgData name="Miller, Heidi" userId="9d949c72-1f56-4965-8d27-02d57fe42106" providerId="ADAL" clId="{D806C993-4B53-4F9B-A194-032BB4EACE17}" dt="2021-01-13T17:05:05.614" v="957" actId="26606"/>
          <ac:spMkLst>
            <pc:docMk/>
            <pc:sldMk cId="2486717222" sldId="1185"/>
            <ac:spMk id="75" creationId="{2FDF0794-1B86-42B2-B8C7-F60123E638ED}"/>
          </ac:spMkLst>
        </pc:spChg>
        <pc:spChg chg="add del">
          <ac:chgData name="Miller, Heidi" userId="9d949c72-1f56-4965-8d27-02d57fe42106" providerId="ADAL" clId="{D806C993-4B53-4F9B-A194-032BB4EACE17}" dt="2021-01-13T17:05:05.614" v="957" actId="26606"/>
          <ac:spMkLst>
            <pc:docMk/>
            <pc:sldMk cId="2486717222" sldId="1185"/>
            <ac:spMk id="77" creationId="{EEFC1EB0-DB92-4E98-B3A9-0CD6FA5A8B62}"/>
          </ac:spMkLst>
        </pc:spChg>
        <pc:spChg chg="add del">
          <ac:chgData name="Miller, Heidi" userId="9d949c72-1f56-4965-8d27-02d57fe42106" providerId="ADAL" clId="{D806C993-4B53-4F9B-A194-032BB4EACE17}" dt="2021-01-13T17:09:35.258" v="1018"/>
          <ac:spMkLst>
            <pc:docMk/>
            <pc:sldMk cId="2486717222" sldId="1185"/>
            <ac:spMk id="135" creationId="{39E3965E-AC41-4711-9D10-E25ABB132D86}"/>
          </ac:spMkLst>
        </pc:spChg>
        <pc:spChg chg="add del">
          <ac:chgData name="Miller, Heidi" userId="9d949c72-1f56-4965-8d27-02d57fe42106" providerId="ADAL" clId="{D806C993-4B53-4F9B-A194-032BB4EACE17}" dt="2021-01-13T17:09:35.258" v="1018"/>
          <ac:spMkLst>
            <pc:docMk/>
            <pc:sldMk cId="2486717222" sldId="1185"/>
            <ac:spMk id="139" creationId="{2FDF0794-1B86-42B2-B8C7-F60123E638ED}"/>
          </ac:spMkLst>
        </pc:spChg>
        <pc:spChg chg="add del">
          <ac:chgData name="Miller, Heidi" userId="9d949c72-1f56-4965-8d27-02d57fe42106" providerId="ADAL" clId="{D806C993-4B53-4F9B-A194-032BB4EACE17}" dt="2021-01-13T17:09:35.258" v="1018"/>
          <ac:spMkLst>
            <pc:docMk/>
            <pc:sldMk cId="2486717222" sldId="1185"/>
            <ac:spMk id="141" creationId="{EEFC1EB0-DB92-4E98-B3A9-0CD6FA5A8B62}"/>
          </ac:spMkLst>
        </pc:spChg>
        <pc:picChg chg="add mod">
          <ac:chgData name="Miller, Heidi" userId="9d949c72-1f56-4965-8d27-02d57fe42106" providerId="ADAL" clId="{D806C993-4B53-4F9B-A194-032BB4EACE17}" dt="2021-01-13T17:09:35.027" v="1016" actId="14100"/>
          <ac:picMkLst>
            <pc:docMk/>
            <pc:sldMk cId="2486717222" sldId="1185"/>
            <ac:picMk id="1026" creationId="{D5CBEFD7-D6CE-4800-8604-70995831BC1E}"/>
          </ac:picMkLst>
        </pc:picChg>
        <pc:cxnChg chg="add del">
          <ac:chgData name="Miller, Heidi" userId="9d949c72-1f56-4965-8d27-02d57fe42106" providerId="ADAL" clId="{D806C993-4B53-4F9B-A194-032BB4EACE17}" dt="2021-01-13T17:05:05.614" v="957" actId="26606"/>
          <ac:cxnSpMkLst>
            <pc:docMk/>
            <pc:sldMk cId="2486717222" sldId="1185"/>
            <ac:cxnSpMk id="73" creationId="{1F5DC8C3-BA5F-4EED-BB9A-A14272BD82A1}"/>
          </ac:cxnSpMkLst>
        </pc:cxnChg>
        <pc:cxnChg chg="add del">
          <ac:chgData name="Miller, Heidi" userId="9d949c72-1f56-4965-8d27-02d57fe42106" providerId="ADAL" clId="{D806C993-4B53-4F9B-A194-032BB4EACE17}" dt="2021-01-13T17:05:05.614" v="957" actId="26606"/>
          <ac:cxnSpMkLst>
            <pc:docMk/>
            <pc:sldMk cId="2486717222" sldId="1185"/>
            <ac:cxnSpMk id="79" creationId="{96D07482-83A3-4451-943C-B46961082957}"/>
          </ac:cxnSpMkLst>
        </pc:cxnChg>
        <pc:cxnChg chg="add del">
          <ac:chgData name="Miller, Heidi" userId="9d949c72-1f56-4965-8d27-02d57fe42106" providerId="ADAL" clId="{D806C993-4B53-4F9B-A194-032BB4EACE17}" dt="2021-01-13T17:09:35.258" v="1018"/>
          <ac:cxnSpMkLst>
            <pc:docMk/>
            <pc:sldMk cId="2486717222" sldId="1185"/>
            <ac:cxnSpMk id="137" creationId="{1F5DC8C3-BA5F-4EED-BB9A-A14272BD82A1}"/>
          </ac:cxnSpMkLst>
        </pc:cxnChg>
        <pc:cxnChg chg="add del">
          <ac:chgData name="Miller, Heidi" userId="9d949c72-1f56-4965-8d27-02d57fe42106" providerId="ADAL" clId="{D806C993-4B53-4F9B-A194-032BB4EACE17}" dt="2021-01-13T17:09:35.258" v="1018"/>
          <ac:cxnSpMkLst>
            <pc:docMk/>
            <pc:sldMk cId="2486717222" sldId="1185"/>
            <ac:cxnSpMk id="143" creationId="{96D07482-83A3-4451-943C-B46961082957}"/>
          </ac:cxnSpMkLst>
        </pc:cxnChg>
      </pc:sldChg>
      <pc:sldChg chg="modSp add modNotesTx">
        <pc:chgData name="Miller, Heidi" userId="9d949c72-1f56-4965-8d27-02d57fe42106" providerId="ADAL" clId="{D806C993-4B53-4F9B-A194-032BB4EACE17}" dt="2021-01-13T16:17:48.975" v="353" actId="20577"/>
        <pc:sldMkLst>
          <pc:docMk/>
          <pc:sldMk cId="4276699890" sldId="1186"/>
        </pc:sldMkLst>
        <pc:spChg chg="mod">
          <ac:chgData name="Miller, Heidi" userId="9d949c72-1f56-4965-8d27-02d57fe42106" providerId="ADAL" clId="{D806C993-4B53-4F9B-A194-032BB4EACE17}" dt="2021-01-13T15:53:01.352" v="88" actId="20577"/>
          <ac:spMkLst>
            <pc:docMk/>
            <pc:sldMk cId="4276699890" sldId="1186"/>
            <ac:spMk id="2" creationId="{39FAC198-3C6A-42B8-8821-156649329FCE}"/>
          </ac:spMkLst>
        </pc:spChg>
        <pc:spChg chg="mod">
          <ac:chgData name="Miller, Heidi" userId="9d949c72-1f56-4965-8d27-02d57fe42106" providerId="ADAL" clId="{D806C993-4B53-4F9B-A194-032BB4EACE17}" dt="2021-01-13T15:53:49.872" v="114" actId="20577"/>
          <ac:spMkLst>
            <pc:docMk/>
            <pc:sldMk cId="4276699890" sldId="1186"/>
            <ac:spMk id="3" creationId="{0622CF85-68B6-4A03-826E-CC4359F8C0A6}"/>
          </ac:spMkLst>
        </pc:spChg>
      </pc:sldChg>
      <pc:sldChg chg="modSp add ord modNotesTx">
        <pc:chgData name="Miller, Heidi" userId="9d949c72-1f56-4965-8d27-02d57fe42106" providerId="ADAL" clId="{D806C993-4B53-4F9B-A194-032BB4EACE17}" dt="2021-01-13T16:28:06.743" v="420" actId="20577"/>
        <pc:sldMkLst>
          <pc:docMk/>
          <pc:sldMk cId="3437641797" sldId="1187"/>
        </pc:sldMkLst>
        <pc:spChg chg="mod">
          <ac:chgData name="Miller, Heidi" userId="9d949c72-1f56-4965-8d27-02d57fe42106" providerId="ADAL" clId="{D806C993-4B53-4F9B-A194-032BB4EACE17}" dt="2021-01-13T15:54:36.065" v="191" actId="20577"/>
          <ac:spMkLst>
            <pc:docMk/>
            <pc:sldMk cId="3437641797" sldId="1187"/>
            <ac:spMk id="3" creationId="{0622CF85-68B6-4A03-826E-CC4359F8C0A6}"/>
          </ac:spMkLst>
        </pc:spChg>
      </pc:sldChg>
      <pc:sldChg chg="modSp add del ord modNotesTx">
        <pc:chgData name="Miller, Heidi" userId="9d949c72-1f56-4965-8d27-02d57fe42106" providerId="ADAL" clId="{D806C993-4B53-4F9B-A194-032BB4EACE17}" dt="2021-01-13T17:10:07.371" v="1022" actId="2696"/>
        <pc:sldMkLst>
          <pc:docMk/>
          <pc:sldMk cId="679784909" sldId="1188"/>
        </pc:sldMkLst>
        <pc:spChg chg="mod">
          <ac:chgData name="Miller, Heidi" userId="9d949c72-1f56-4965-8d27-02d57fe42106" providerId="ADAL" clId="{D806C993-4B53-4F9B-A194-032BB4EACE17}" dt="2021-01-13T17:09:35.258" v="1018"/>
          <ac:spMkLst>
            <pc:docMk/>
            <pc:sldMk cId="679784909" sldId="1188"/>
            <ac:spMk id="3" creationId="{85D85434-B456-49AD-8A53-D58274F6FEB6}"/>
          </ac:spMkLst>
        </pc:spChg>
      </pc:sldChg>
      <pc:sldChg chg="add del ord modNotesTx">
        <pc:chgData name="Miller, Heidi" userId="9d949c72-1f56-4965-8d27-02d57fe42106" providerId="ADAL" clId="{D806C993-4B53-4F9B-A194-032BB4EACE17}" dt="2021-01-13T17:10:09.524" v="1023" actId="2696"/>
        <pc:sldMkLst>
          <pc:docMk/>
          <pc:sldMk cId="2212698085" sldId="1189"/>
        </pc:sldMkLst>
      </pc:sldChg>
      <pc:sldChg chg="modSp add">
        <pc:chgData name="Miller, Heidi" userId="9d949c72-1f56-4965-8d27-02d57fe42106" providerId="ADAL" clId="{D806C993-4B53-4F9B-A194-032BB4EACE17}" dt="2021-01-13T16:27:33.795" v="413" actId="113"/>
        <pc:sldMkLst>
          <pc:docMk/>
          <pc:sldMk cId="4126695108" sldId="1190"/>
        </pc:sldMkLst>
        <pc:spChg chg="mod">
          <ac:chgData name="Miller, Heidi" userId="9d949c72-1f56-4965-8d27-02d57fe42106" providerId="ADAL" clId="{D806C993-4B53-4F9B-A194-032BB4EACE17}" dt="2021-01-13T16:27:33.795" v="413" actId="113"/>
          <ac:spMkLst>
            <pc:docMk/>
            <pc:sldMk cId="4126695108" sldId="1190"/>
            <ac:spMk id="2" creationId="{68804EB2-DC9E-4BEC-BCFB-5F24212777E1}"/>
          </ac:spMkLst>
        </pc:spChg>
      </pc:sldChg>
      <pc:sldChg chg="addSp delSp modSp add modNotesTx">
        <pc:chgData name="Miller, Heidi" userId="9d949c72-1f56-4965-8d27-02d57fe42106" providerId="ADAL" clId="{D806C993-4B53-4F9B-A194-032BB4EACE17}" dt="2021-01-13T16:32:11.931" v="620" actId="20577"/>
        <pc:sldMkLst>
          <pc:docMk/>
          <pc:sldMk cId="646365629" sldId="1191"/>
        </pc:sldMkLst>
        <pc:spChg chg="add del mod">
          <ac:chgData name="Miller, Heidi" userId="9d949c72-1f56-4965-8d27-02d57fe42106" providerId="ADAL" clId="{D806C993-4B53-4F9B-A194-032BB4EACE17}" dt="2021-01-13T16:30:30.750" v="429"/>
          <ac:spMkLst>
            <pc:docMk/>
            <pc:sldMk cId="646365629" sldId="1191"/>
            <ac:spMk id="2" creationId="{2AAADB43-5450-4DC1-BACF-D0EE92531249}"/>
          </ac:spMkLst>
        </pc:spChg>
        <pc:spChg chg="add del mod">
          <ac:chgData name="Miller, Heidi" userId="9d949c72-1f56-4965-8d27-02d57fe42106" providerId="ADAL" clId="{D806C993-4B53-4F9B-A194-032BB4EACE17}" dt="2021-01-13T16:30:30.750" v="429"/>
          <ac:spMkLst>
            <pc:docMk/>
            <pc:sldMk cId="646365629" sldId="1191"/>
            <ac:spMk id="3" creationId="{55C40069-7296-479D-9256-D6328662001A}"/>
          </ac:spMkLst>
        </pc:spChg>
        <pc:spChg chg="add mod">
          <ac:chgData name="Miller, Heidi" userId="9d949c72-1f56-4965-8d27-02d57fe42106" providerId="ADAL" clId="{D806C993-4B53-4F9B-A194-032BB4EACE17}" dt="2021-01-13T16:30:41.594" v="457" actId="20577"/>
          <ac:spMkLst>
            <pc:docMk/>
            <pc:sldMk cId="646365629" sldId="1191"/>
            <ac:spMk id="4" creationId="{440DF1FA-115E-44F2-967F-DB4CD0256E3A}"/>
          </ac:spMkLst>
        </pc:spChg>
        <pc:spChg chg="add mod">
          <ac:chgData name="Miller, Heidi" userId="9d949c72-1f56-4965-8d27-02d57fe42106" providerId="ADAL" clId="{D806C993-4B53-4F9B-A194-032BB4EACE17}" dt="2021-01-13T16:31:40.875" v="558" actId="20577"/>
          <ac:spMkLst>
            <pc:docMk/>
            <pc:sldMk cId="646365629" sldId="1191"/>
            <ac:spMk id="5" creationId="{A44151FE-7F99-4921-8687-9808B737DF0A}"/>
          </ac:spMkLst>
        </pc:spChg>
      </pc:sldChg>
      <pc:sldChg chg="del">
        <pc:chgData name="Miller, Heidi" userId="9d949c72-1f56-4965-8d27-02d57fe42106" providerId="ADAL" clId="{D806C993-4B53-4F9B-A194-032BB4EACE17}" dt="2021-01-13T17:09:55.111" v="1020" actId="2696"/>
        <pc:sldMkLst>
          <pc:docMk/>
          <pc:sldMk cId="82483854" sldId="1192"/>
        </pc:sldMkLst>
      </pc:sldChg>
      <pc:sldChg chg="add del ord">
        <pc:chgData name="Miller, Heidi" userId="9d949c72-1f56-4965-8d27-02d57fe42106" providerId="ADAL" clId="{D806C993-4B53-4F9B-A194-032BB4EACE17}" dt="2021-01-13T17:09:34.962" v="1007"/>
        <pc:sldMkLst>
          <pc:docMk/>
          <pc:sldMk cId="3469539485" sldId="1192"/>
        </pc:sldMkLst>
      </pc:sldChg>
      <pc:sldChg chg="add del ord">
        <pc:chgData name="Miller, Heidi" userId="9d949c72-1f56-4965-8d27-02d57fe42106" providerId="ADAL" clId="{D806C993-4B53-4F9B-A194-032BB4EACE17}" dt="2021-01-13T17:09:34.962" v="1007"/>
        <pc:sldMkLst>
          <pc:docMk/>
          <pc:sldMk cId="1932032989" sldId="1193"/>
        </pc:sldMkLst>
      </pc:sldChg>
      <pc:sldChg chg="add setBg">
        <pc:chgData name="Miller, Heidi" userId="9d949c72-1f56-4965-8d27-02d57fe42106" providerId="ADAL" clId="{D806C993-4B53-4F9B-A194-032BB4EACE17}" dt="2021-01-13T17:10:05.272" v="1021"/>
        <pc:sldMkLst>
          <pc:docMk/>
          <pc:sldMk cId="379187873" sldId="1194"/>
        </pc:sldMkLst>
      </pc:sldChg>
      <pc:sldChg chg="add del ord">
        <pc:chgData name="Miller, Heidi" userId="9d949c72-1f56-4965-8d27-02d57fe42106" providerId="ADAL" clId="{D806C993-4B53-4F9B-A194-032BB4EACE17}" dt="2021-01-13T17:09:34.948" v="1003"/>
        <pc:sldMkLst>
          <pc:docMk/>
          <pc:sldMk cId="3823298625" sldId="1194"/>
        </pc:sldMkLst>
      </pc:sldChg>
      <pc:sldChg chg="add setBg">
        <pc:chgData name="Miller, Heidi" userId="9d949c72-1f56-4965-8d27-02d57fe42106" providerId="ADAL" clId="{D806C993-4B53-4F9B-A194-032BB4EACE17}" dt="2021-01-13T17:10:17.431" v="1024"/>
        <pc:sldMkLst>
          <pc:docMk/>
          <pc:sldMk cId="325682350" sldId="1195"/>
        </pc:sldMkLst>
      </pc:sldChg>
      <pc:sldChg chg="add del ord">
        <pc:chgData name="Miller, Heidi" userId="9d949c72-1f56-4965-8d27-02d57fe42106" providerId="ADAL" clId="{D806C993-4B53-4F9B-A194-032BB4EACE17}" dt="2021-01-13T17:09:34.948" v="1003"/>
        <pc:sldMkLst>
          <pc:docMk/>
          <pc:sldMk cId="1420160186" sldId="1195"/>
        </pc:sldMkLst>
      </pc:sldChg>
      <pc:sldChg chg="add setBg">
        <pc:chgData name="Miller, Heidi" userId="9d949c72-1f56-4965-8d27-02d57fe42106" providerId="ADAL" clId="{D806C993-4B53-4F9B-A194-032BB4EACE17}" dt="2021-01-13T17:10:17.431" v="1024"/>
        <pc:sldMkLst>
          <pc:docMk/>
          <pc:sldMk cId="3372240605" sldId="1196"/>
        </pc:sldMkLst>
      </pc:sldChg>
    </pc:docChg>
  </pc:docChgLst>
  <pc:docChgLst>
    <pc:chgData name="Miller, Heidi" userId="9d949c72-1f56-4965-8d27-02d57fe42106" providerId="ADAL" clId="{8E51BCCC-8825-41CC-B398-07F0AD13AC83}"/>
    <pc:docChg chg="custSel modSld">
      <pc:chgData name="Miller, Heidi" userId="9d949c72-1f56-4965-8d27-02d57fe42106" providerId="ADAL" clId="{8E51BCCC-8825-41CC-B398-07F0AD13AC83}" dt="2021-04-28T18:15:04.330" v="46" actId="20577"/>
      <pc:docMkLst>
        <pc:docMk/>
      </pc:docMkLst>
      <pc:sldChg chg="modSp mod">
        <pc:chgData name="Miller, Heidi" userId="9d949c72-1f56-4965-8d27-02d57fe42106" providerId="ADAL" clId="{8E51BCCC-8825-41CC-B398-07F0AD13AC83}" dt="2021-04-28T18:15:04.330" v="46" actId="20577"/>
        <pc:sldMkLst>
          <pc:docMk/>
          <pc:sldMk cId="3017265591" sldId="1141"/>
        </pc:sldMkLst>
        <pc:spChg chg="mod">
          <ac:chgData name="Miller, Heidi" userId="9d949c72-1f56-4965-8d27-02d57fe42106" providerId="ADAL" clId="{8E51BCCC-8825-41CC-B398-07F0AD13AC83}" dt="2021-04-28T18:15:04.330" v="46" actId="20577"/>
          <ac:spMkLst>
            <pc:docMk/>
            <pc:sldMk cId="3017265591" sldId="1141"/>
            <ac:spMk id="2" creationId="{C17F0B2F-F6EB-4CAA-A4D4-5942AEDA71D5}"/>
          </ac:spMkLst>
        </pc:spChg>
      </pc:sldChg>
      <pc:sldChg chg="modSp mod">
        <pc:chgData name="Miller, Heidi" userId="9d949c72-1f56-4965-8d27-02d57fe42106" providerId="ADAL" clId="{8E51BCCC-8825-41CC-B398-07F0AD13AC83}" dt="2021-04-28T18:09:04.219" v="35" actId="33524"/>
        <pc:sldMkLst>
          <pc:docMk/>
          <pc:sldMk cId="4036308845" sldId="1177"/>
        </pc:sldMkLst>
        <pc:spChg chg="mod">
          <ac:chgData name="Miller, Heidi" userId="9d949c72-1f56-4965-8d27-02d57fe42106" providerId="ADAL" clId="{8E51BCCC-8825-41CC-B398-07F0AD13AC83}" dt="2021-04-28T18:09:04.219" v="35" actId="33524"/>
          <ac:spMkLst>
            <pc:docMk/>
            <pc:sldMk cId="4036308845" sldId="1177"/>
            <ac:spMk id="3" creationId="{944C22CE-8BAC-4590-BAA2-5D34C19149AA}"/>
          </ac:spMkLst>
        </pc:spChg>
      </pc:sldChg>
    </pc:docChg>
  </pc:docChgLst>
  <pc:docChgLst>
    <pc:chgData name="Miller, Heidi" userId="9d949c72-1f56-4965-8d27-02d57fe42106" providerId="ADAL" clId="{334DFB23-6F99-4159-83FD-2523AC1364B4}"/>
    <pc:docChg chg="undo custSel mod addSld delSld modSld modNotesMaster">
      <pc:chgData name="Miller, Heidi" userId="9d949c72-1f56-4965-8d27-02d57fe42106" providerId="ADAL" clId="{334DFB23-6F99-4159-83FD-2523AC1364B4}" dt="2021-03-24T15:33:58.210" v="1119" actId="1076"/>
      <pc:docMkLst>
        <pc:docMk/>
      </pc:docMkLst>
      <pc:sldChg chg="modSp">
        <pc:chgData name="Miller, Heidi" userId="9d949c72-1f56-4965-8d27-02d57fe42106" providerId="ADAL" clId="{334DFB23-6F99-4159-83FD-2523AC1364B4}" dt="2021-03-17T14:18:36.090" v="520" actId="313"/>
        <pc:sldMkLst>
          <pc:docMk/>
          <pc:sldMk cId="1525505889" sldId="257"/>
        </pc:sldMkLst>
        <pc:graphicFrameChg chg="mod">
          <ac:chgData name="Miller, Heidi" userId="9d949c72-1f56-4965-8d27-02d57fe42106" providerId="ADAL" clId="{334DFB23-6F99-4159-83FD-2523AC1364B4}" dt="2021-03-17T14:18:36.090" v="520" actId="313"/>
          <ac:graphicFrameMkLst>
            <pc:docMk/>
            <pc:sldMk cId="1525505889" sldId="257"/>
            <ac:graphicFrameMk id="38" creationId="{D3654E8B-6050-4FDE-9F88-B3F80DE76DCD}"/>
          </ac:graphicFrameMkLst>
        </pc:graphicFrameChg>
      </pc:sldChg>
      <pc:sldChg chg="addSp modSp mod modTransition modNotesTx">
        <pc:chgData name="Miller, Heidi" userId="9d949c72-1f56-4965-8d27-02d57fe42106" providerId="ADAL" clId="{334DFB23-6F99-4159-83FD-2523AC1364B4}" dt="2021-03-24T15:29:26.702" v="1069" actId="20577"/>
        <pc:sldMkLst>
          <pc:docMk/>
          <pc:sldMk cId="1766272974" sldId="331"/>
        </pc:sldMkLst>
        <pc:spChg chg="add mod">
          <ac:chgData name="Miller, Heidi" userId="9d949c72-1f56-4965-8d27-02d57fe42106" providerId="ADAL" clId="{334DFB23-6F99-4159-83FD-2523AC1364B4}" dt="2021-03-24T15:28:24.478" v="1033" actId="207"/>
          <ac:spMkLst>
            <pc:docMk/>
            <pc:sldMk cId="1766272974" sldId="331"/>
            <ac:spMk id="2" creationId="{6B0BD564-F3F8-4391-AB48-2B5FB527F152}"/>
          </ac:spMkLst>
        </pc:spChg>
        <pc:spChg chg="mod">
          <ac:chgData name="Miller, Heidi" userId="9d949c72-1f56-4965-8d27-02d57fe42106" providerId="ADAL" clId="{334DFB23-6F99-4159-83FD-2523AC1364B4}" dt="2021-03-24T15:26:53.240" v="1032" actId="14100"/>
          <ac:spMkLst>
            <pc:docMk/>
            <pc:sldMk cId="1766272974" sldId="331"/>
            <ac:spMk id="7" creationId="{F5CBC436-E310-4685-94B0-2D1FC7E8565E}"/>
          </ac:spMkLst>
        </pc:spChg>
      </pc:sldChg>
      <pc:sldChg chg="modSp mod">
        <pc:chgData name="Miller, Heidi" userId="9d949c72-1f56-4965-8d27-02d57fe42106" providerId="ADAL" clId="{334DFB23-6F99-4159-83FD-2523AC1364B4}" dt="2021-03-17T13:23:07.734" v="485" actId="403"/>
        <pc:sldMkLst>
          <pc:docMk/>
          <pc:sldMk cId="239722011" sldId="335"/>
        </pc:sldMkLst>
        <pc:spChg chg="mod">
          <ac:chgData name="Miller, Heidi" userId="9d949c72-1f56-4965-8d27-02d57fe42106" providerId="ADAL" clId="{334DFB23-6F99-4159-83FD-2523AC1364B4}" dt="2021-03-17T13:23:07.734" v="485" actId="403"/>
          <ac:spMkLst>
            <pc:docMk/>
            <pc:sldMk cId="239722011" sldId="335"/>
            <ac:spMk id="7" creationId="{00000000-0000-0000-0000-000000000000}"/>
          </ac:spMkLst>
        </pc:spChg>
      </pc:sldChg>
      <pc:sldChg chg="modNotesTx">
        <pc:chgData name="Miller, Heidi" userId="9d949c72-1f56-4965-8d27-02d57fe42106" providerId="ADAL" clId="{334DFB23-6F99-4159-83FD-2523AC1364B4}" dt="2021-03-17T14:13:54.962" v="493" actId="20577"/>
        <pc:sldMkLst>
          <pc:docMk/>
          <pc:sldMk cId="2722004266" sldId="1119"/>
        </pc:sldMkLst>
      </pc:sldChg>
      <pc:sldChg chg="modNotesTx">
        <pc:chgData name="Miller, Heidi" userId="9d949c72-1f56-4965-8d27-02d57fe42106" providerId="ADAL" clId="{334DFB23-6F99-4159-83FD-2523AC1364B4}" dt="2021-03-17T14:14:03.352" v="499" actId="20577"/>
        <pc:sldMkLst>
          <pc:docMk/>
          <pc:sldMk cId="1467868970" sldId="1121"/>
        </pc:sldMkLst>
      </pc:sldChg>
      <pc:sldChg chg="modNotesTx">
        <pc:chgData name="Miller, Heidi" userId="9d949c72-1f56-4965-8d27-02d57fe42106" providerId="ADAL" clId="{334DFB23-6F99-4159-83FD-2523AC1364B4}" dt="2021-03-17T14:16:08.934" v="519" actId="20577"/>
        <pc:sldMkLst>
          <pc:docMk/>
          <pc:sldMk cId="2985864653" sldId="1122"/>
        </pc:sldMkLst>
      </pc:sldChg>
      <pc:sldChg chg="modNotesTx">
        <pc:chgData name="Miller, Heidi" userId="9d949c72-1f56-4965-8d27-02d57fe42106" providerId="ADAL" clId="{334DFB23-6F99-4159-83FD-2523AC1364B4}" dt="2021-03-17T14:15:58.258" v="506" actId="20577"/>
        <pc:sldMkLst>
          <pc:docMk/>
          <pc:sldMk cId="2257237181" sldId="1123"/>
        </pc:sldMkLst>
      </pc:sldChg>
      <pc:sldChg chg="modNotesTx">
        <pc:chgData name="Miller, Heidi" userId="9d949c72-1f56-4965-8d27-02d57fe42106" providerId="ADAL" clId="{334DFB23-6F99-4159-83FD-2523AC1364B4}" dt="2021-03-17T15:08:10.788" v="999" actId="20577"/>
        <pc:sldMkLst>
          <pc:docMk/>
          <pc:sldMk cId="410675626" sldId="1136"/>
        </pc:sldMkLst>
      </pc:sldChg>
      <pc:sldChg chg="addSp delSp modSp mod setBg modNotesTx">
        <pc:chgData name="Miller, Heidi" userId="9d949c72-1f56-4965-8d27-02d57fe42106" providerId="ADAL" clId="{334DFB23-6F99-4159-83FD-2523AC1364B4}" dt="2021-03-17T14:16:03.284" v="513" actId="20577"/>
        <pc:sldMkLst>
          <pc:docMk/>
          <pc:sldMk cId="260274612" sldId="1179"/>
        </pc:sldMkLst>
        <pc:spChg chg="mod">
          <ac:chgData name="Miller, Heidi" userId="9d949c72-1f56-4965-8d27-02d57fe42106" providerId="ADAL" clId="{334DFB23-6F99-4159-83FD-2523AC1364B4}" dt="2021-02-23T13:33:13.181" v="178" actId="26606"/>
          <ac:spMkLst>
            <pc:docMk/>
            <pc:sldMk cId="260274612" sldId="1179"/>
            <ac:spMk id="2" creationId="{F10AA818-03C8-473A-A5CB-C3D6A117516E}"/>
          </ac:spMkLst>
        </pc:spChg>
        <pc:spChg chg="del mod">
          <ac:chgData name="Miller, Heidi" userId="9d949c72-1f56-4965-8d27-02d57fe42106" providerId="ADAL" clId="{334DFB23-6F99-4159-83FD-2523AC1364B4}" dt="2021-02-23T13:32:50.766" v="170" actId="931"/>
          <ac:spMkLst>
            <pc:docMk/>
            <pc:sldMk cId="260274612" sldId="1179"/>
            <ac:spMk id="3" creationId="{D03C810E-16B4-42E8-A3CE-0FFFD28949AE}"/>
          </ac:spMkLst>
        </pc:spChg>
        <pc:spChg chg="add del mod ord">
          <ac:chgData name="Miller, Heidi" userId="9d949c72-1f56-4965-8d27-02d57fe42106" providerId="ADAL" clId="{334DFB23-6F99-4159-83FD-2523AC1364B4}" dt="2021-02-23T13:33:22.044" v="181" actId="478"/>
          <ac:spMkLst>
            <pc:docMk/>
            <pc:sldMk cId="260274612" sldId="1179"/>
            <ac:spMk id="6" creationId="{303F2A01-8D8B-4DCB-BBB6-28403802BD36}"/>
          </ac:spMkLst>
        </pc:spChg>
        <pc:spChg chg="add del mod">
          <ac:chgData name="Miller, Heidi" userId="9d949c72-1f56-4965-8d27-02d57fe42106" providerId="ADAL" clId="{334DFB23-6F99-4159-83FD-2523AC1364B4}" dt="2021-02-23T13:33:24.140" v="182" actId="478"/>
          <ac:spMkLst>
            <pc:docMk/>
            <pc:sldMk cId="260274612" sldId="1179"/>
            <ac:spMk id="9" creationId="{E0584317-A802-448D-AE52-3788906CB3B4}"/>
          </ac:spMkLst>
        </pc:spChg>
        <pc:spChg chg="add del">
          <ac:chgData name="Miller, Heidi" userId="9d949c72-1f56-4965-8d27-02d57fe42106" providerId="ADAL" clId="{334DFB23-6F99-4159-83FD-2523AC1364B4}" dt="2021-02-23T13:49:11.251" v="188" actId="26606"/>
          <ac:spMkLst>
            <pc:docMk/>
            <pc:sldMk cId="260274612" sldId="1179"/>
            <ac:spMk id="14" creationId="{39E3965E-AC41-4711-9D10-E25ABB132D86}"/>
          </ac:spMkLst>
        </pc:spChg>
        <pc:spChg chg="add del">
          <ac:chgData name="Miller, Heidi" userId="9d949c72-1f56-4965-8d27-02d57fe42106" providerId="ADAL" clId="{334DFB23-6F99-4159-83FD-2523AC1364B4}" dt="2021-02-23T13:49:11.251" v="188" actId="26606"/>
          <ac:spMkLst>
            <pc:docMk/>
            <pc:sldMk cId="260274612" sldId="1179"/>
            <ac:spMk id="18" creationId="{548B4202-DCD5-4F8C-B481-743A989A9DFF}"/>
          </ac:spMkLst>
        </pc:spChg>
        <pc:spChg chg="add del">
          <ac:chgData name="Miller, Heidi" userId="9d949c72-1f56-4965-8d27-02d57fe42106" providerId="ADAL" clId="{334DFB23-6F99-4159-83FD-2523AC1364B4}" dt="2021-02-23T13:49:11.251" v="188" actId="26606"/>
          <ac:spMkLst>
            <pc:docMk/>
            <pc:sldMk cId="260274612" sldId="1179"/>
            <ac:spMk id="22" creationId="{8EE702CF-91CE-4661-ACBF-3C8160D1B433}"/>
          </ac:spMkLst>
        </pc:spChg>
        <pc:spChg chg="add">
          <ac:chgData name="Miller, Heidi" userId="9d949c72-1f56-4965-8d27-02d57fe42106" providerId="ADAL" clId="{334DFB23-6F99-4159-83FD-2523AC1364B4}" dt="2021-02-23T13:49:11.251" v="188" actId="26606"/>
          <ac:spMkLst>
            <pc:docMk/>
            <pc:sldMk cId="260274612" sldId="1179"/>
            <ac:spMk id="27" creationId="{39E3965E-AC41-4711-9D10-E25ABB132D86}"/>
          </ac:spMkLst>
        </pc:spChg>
        <pc:spChg chg="add">
          <ac:chgData name="Miller, Heidi" userId="9d949c72-1f56-4965-8d27-02d57fe42106" providerId="ADAL" clId="{334DFB23-6F99-4159-83FD-2523AC1364B4}" dt="2021-02-23T13:49:11.251" v="188" actId="26606"/>
          <ac:spMkLst>
            <pc:docMk/>
            <pc:sldMk cId="260274612" sldId="1179"/>
            <ac:spMk id="31" creationId="{548B4202-DCD5-4F8C-B481-743A989A9DFF}"/>
          </ac:spMkLst>
        </pc:spChg>
        <pc:spChg chg="add">
          <ac:chgData name="Miller, Heidi" userId="9d949c72-1f56-4965-8d27-02d57fe42106" providerId="ADAL" clId="{334DFB23-6F99-4159-83FD-2523AC1364B4}" dt="2021-02-23T13:49:11.251" v="188" actId="26606"/>
          <ac:spMkLst>
            <pc:docMk/>
            <pc:sldMk cId="260274612" sldId="1179"/>
            <ac:spMk id="35" creationId="{8EE702CF-91CE-4661-ACBF-3C8160D1B433}"/>
          </ac:spMkLst>
        </pc:spChg>
        <pc:picChg chg="add mod">
          <ac:chgData name="Miller, Heidi" userId="9d949c72-1f56-4965-8d27-02d57fe42106" providerId="ADAL" clId="{334DFB23-6F99-4159-83FD-2523AC1364B4}" dt="2021-03-17T13:21:57.699" v="458" actId="692"/>
          <ac:picMkLst>
            <pc:docMk/>
            <pc:sldMk cId="260274612" sldId="1179"/>
            <ac:picMk id="5" creationId="{EAA25CBA-B0EE-4001-B583-921EC84B2A74}"/>
          </ac:picMkLst>
        </pc:picChg>
        <pc:picChg chg="add del mod">
          <ac:chgData name="Miller, Heidi" userId="9d949c72-1f56-4965-8d27-02d57fe42106" providerId="ADAL" clId="{334DFB23-6F99-4159-83FD-2523AC1364B4}" dt="2021-02-23T13:49:06.085" v="187" actId="478"/>
          <ac:picMkLst>
            <pc:docMk/>
            <pc:sldMk cId="260274612" sldId="1179"/>
            <ac:picMk id="8" creationId="{0179BE6E-4AD4-4B2A-97B3-E9F3A90D276E}"/>
          </ac:picMkLst>
        </pc:picChg>
        <pc:picChg chg="add mod">
          <ac:chgData name="Miller, Heidi" userId="9d949c72-1f56-4965-8d27-02d57fe42106" providerId="ADAL" clId="{334DFB23-6F99-4159-83FD-2523AC1364B4}" dt="2021-03-17T13:22:11.205" v="472" actId="692"/>
          <ac:picMkLst>
            <pc:docMk/>
            <pc:sldMk cId="260274612" sldId="1179"/>
            <ac:picMk id="11" creationId="{91C8B708-4C5F-42AD-8687-25D648DF731B}"/>
          </ac:picMkLst>
        </pc:picChg>
        <pc:cxnChg chg="add del">
          <ac:chgData name="Miller, Heidi" userId="9d949c72-1f56-4965-8d27-02d57fe42106" providerId="ADAL" clId="{334DFB23-6F99-4159-83FD-2523AC1364B4}" dt="2021-02-23T13:49:11.251" v="188" actId="26606"/>
          <ac:cxnSpMkLst>
            <pc:docMk/>
            <pc:sldMk cId="260274612" sldId="1179"/>
            <ac:cxnSpMk id="16" creationId="{1F5DC8C3-BA5F-4EED-BB9A-A14272BD82A1}"/>
          </ac:cxnSpMkLst>
        </pc:cxnChg>
        <pc:cxnChg chg="add del">
          <ac:chgData name="Miller, Heidi" userId="9d949c72-1f56-4965-8d27-02d57fe42106" providerId="ADAL" clId="{334DFB23-6F99-4159-83FD-2523AC1364B4}" dt="2021-02-23T13:49:11.251" v="188" actId="26606"/>
          <ac:cxnSpMkLst>
            <pc:docMk/>
            <pc:sldMk cId="260274612" sldId="1179"/>
            <ac:cxnSpMk id="20" creationId="{F7F57F6B-E621-4E40-A34D-2FE12902AA20}"/>
          </ac:cxnSpMkLst>
        </pc:cxnChg>
        <pc:cxnChg chg="add">
          <ac:chgData name="Miller, Heidi" userId="9d949c72-1f56-4965-8d27-02d57fe42106" providerId="ADAL" clId="{334DFB23-6F99-4159-83FD-2523AC1364B4}" dt="2021-02-23T13:49:11.251" v="188" actId="26606"/>
          <ac:cxnSpMkLst>
            <pc:docMk/>
            <pc:sldMk cId="260274612" sldId="1179"/>
            <ac:cxnSpMk id="29" creationId="{1F5DC8C3-BA5F-4EED-BB9A-A14272BD82A1}"/>
          </ac:cxnSpMkLst>
        </pc:cxnChg>
        <pc:cxnChg chg="add">
          <ac:chgData name="Miller, Heidi" userId="9d949c72-1f56-4965-8d27-02d57fe42106" providerId="ADAL" clId="{334DFB23-6F99-4159-83FD-2523AC1364B4}" dt="2021-02-23T13:49:11.251" v="188" actId="26606"/>
          <ac:cxnSpMkLst>
            <pc:docMk/>
            <pc:sldMk cId="260274612" sldId="1179"/>
            <ac:cxnSpMk id="33" creationId="{F7F57F6B-E621-4E40-A34D-2FE12902AA20}"/>
          </ac:cxnSpMkLst>
        </pc:cxnChg>
      </pc:sldChg>
      <pc:sldChg chg="modNotesTx">
        <pc:chgData name="Miller, Heidi" userId="9d949c72-1f56-4965-8d27-02d57fe42106" providerId="ADAL" clId="{334DFB23-6F99-4159-83FD-2523AC1364B4}" dt="2021-03-17T14:23:18.764" v="551" actId="20577"/>
        <pc:sldMkLst>
          <pc:docMk/>
          <pc:sldMk cId="2436155974" sldId="1181"/>
        </pc:sldMkLst>
      </pc:sldChg>
      <pc:sldChg chg="del">
        <pc:chgData name="Miller, Heidi" userId="9d949c72-1f56-4965-8d27-02d57fe42106" providerId="ADAL" clId="{334DFB23-6F99-4159-83FD-2523AC1364B4}" dt="2021-03-17T13:19:57.519" v="443" actId="47"/>
        <pc:sldMkLst>
          <pc:docMk/>
          <pc:sldMk cId="1387951645" sldId="1183"/>
        </pc:sldMkLst>
      </pc:sldChg>
      <pc:sldChg chg="modSp mod">
        <pc:chgData name="Miller, Heidi" userId="9d949c72-1f56-4965-8d27-02d57fe42106" providerId="ADAL" clId="{334DFB23-6F99-4159-83FD-2523AC1364B4}" dt="2021-03-17T14:55:32.065" v="918" actId="20577"/>
        <pc:sldMkLst>
          <pc:docMk/>
          <pc:sldMk cId="4276699890" sldId="1186"/>
        </pc:sldMkLst>
        <pc:spChg chg="mod">
          <ac:chgData name="Miller, Heidi" userId="9d949c72-1f56-4965-8d27-02d57fe42106" providerId="ADAL" clId="{334DFB23-6F99-4159-83FD-2523AC1364B4}" dt="2021-03-17T14:55:32.065" v="918" actId="20577"/>
          <ac:spMkLst>
            <pc:docMk/>
            <pc:sldMk cId="4276699890" sldId="1186"/>
            <ac:spMk id="3" creationId="{0622CF85-68B6-4A03-826E-CC4359F8C0A6}"/>
          </ac:spMkLst>
        </pc:spChg>
      </pc:sldChg>
      <pc:sldChg chg="modSp mod">
        <pc:chgData name="Miller, Heidi" userId="9d949c72-1f56-4965-8d27-02d57fe42106" providerId="ADAL" clId="{334DFB23-6F99-4159-83FD-2523AC1364B4}" dt="2021-02-23T13:20:19.437" v="157" actId="20577"/>
        <pc:sldMkLst>
          <pc:docMk/>
          <pc:sldMk cId="3437641797" sldId="1187"/>
        </pc:sldMkLst>
        <pc:spChg chg="mod">
          <ac:chgData name="Miller, Heidi" userId="9d949c72-1f56-4965-8d27-02d57fe42106" providerId="ADAL" clId="{334DFB23-6F99-4159-83FD-2523AC1364B4}" dt="2021-02-23T13:20:19.437" v="157" actId="20577"/>
          <ac:spMkLst>
            <pc:docMk/>
            <pc:sldMk cId="3437641797" sldId="1187"/>
            <ac:spMk id="3" creationId="{0622CF85-68B6-4A03-826E-CC4359F8C0A6}"/>
          </ac:spMkLst>
        </pc:spChg>
      </pc:sldChg>
      <pc:sldChg chg="modNotesTx">
        <pc:chgData name="Miller, Heidi" userId="9d949c72-1f56-4965-8d27-02d57fe42106" providerId="ADAL" clId="{334DFB23-6F99-4159-83FD-2523AC1364B4}" dt="2021-03-24T15:30:12.149" v="1079" actId="20577"/>
        <pc:sldMkLst>
          <pc:docMk/>
          <pc:sldMk cId="3750124728" sldId="1197"/>
        </pc:sldMkLst>
      </pc:sldChg>
      <pc:sldChg chg="modNotesTx">
        <pc:chgData name="Miller, Heidi" userId="9d949c72-1f56-4965-8d27-02d57fe42106" providerId="ADAL" clId="{334DFB23-6F99-4159-83FD-2523AC1364B4}" dt="2021-03-24T15:30:16.438" v="1084" actId="20577"/>
        <pc:sldMkLst>
          <pc:docMk/>
          <pc:sldMk cId="692490317" sldId="1198"/>
        </pc:sldMkLst>
      </pc:sldChg>
      <pc:sldChg chg="modNotesTx">
        <pc:chgData name="Miller, Heidi" userId="9d949c72-1f56-4965-8d27-02d57fe42106" providerId="ADAL" clId="{334DFB23-6F99-4159-83FD-2523AC1364B4}" dt="2021-03-24T15:30:20.639" v="1089" actId="20577"/>
        <pc:sldMkLst>
          <pc:docMk/>
          <pc:sldMk cId="3182357055" sldId="1200"/>
        </pc:sldMkLst>
      </pc:sldChg>
      <pc:sldChg chg="addSp modSp del mod delDesignElem modNotesTx">
        <pc:chgData name="Miller, Heidi" userId="9d949c72-1f56-4965-8d27-02d57fe42106" providerId="ADAL" clId="{334DFB23-6F99-4159-83FD-2523AC1364B4}" dt="2021-03-17T14:26:15.832" v="557" actId="14100"/>
        <pc:sldMkLst>
          <pc:docMk/>
          <pc:sldMk cId="3119097177" sldId="1201"/>
        </pc:sldMkLst>
        <pc:spChg chg="mod">
          <ac:chgData name="Miller, Heidi" userId="9d949c72-1f56-4965-8d27-02d57fe42106" providerId="ADAL" clId="{334DFB23-6F99-4159-83FD-2523AC1364B4}" dt="2021-03-17T14:26:15.832" v="557" actId="14100"/>
          <ac:spMkLst>
            <pc:docMk/>
            <pc:sldMk cId="3119097177" sldId="1201"/>
            <ac:spMk id="2" creationId="{6B5D9482-3D79-4841-8E3F-AE7016BD6157}"/>
          </ac:spMkLst>
        </pc:spChg>
        <pc:spChg chg="add">
          <ac:chgData name="Miller, Heidi" userId="9d949c72-1f56-4965-8d27-02d57fe42106" providerId="ADAL" clId="{334DFB23-6F99-4159-83FD-2523AC1364B4}" dt="2021-03-17T13:18:28.562" v="442"/>
          <ac:spMkLst>
            <pc:docMk/>
            <pc:sldMk cId="3119097177" sldId="1201"/>
            <ac:spMk id="10" creationId="{E844E128-FF69-4E9F-8327-6B504B3C5AE1}"/>
          </ac:spMkLst>
        </pc:spChg>
        <pc:cxnChg chg="add">
          <ac:chgData name="Miller, Heidi" userId="9d949c72-1f56-4965-8d27-02d57fe42106" providerId="ADAL" clId="{334DFB23-6F99-4159-83FD-2523AC1364B4}" dt="2021-03-17T13:18:28.562" v="442"/>
          <ac:cxnSpMkLst>
            <pc:docMk/>
            <pc:sldMk cId="3119097177" sldId="1201"/>
            <ac:cxnSpMk id="12" creationId="{055CEADF-09EA-423C-8C45-F94AF44D5AF0}"/>
          </ac:cxnSpMkLst>
        </pc:cxnChg>
      </pc:sldChg>
      <pc:sldChg chg="addSp del delDesignElem modNotesTx">
        <pc:chgData name="Miller, Heidi" userId="9d949c72-1f56-4965-8d27-02d57fe42106" providerId="ADAL" clId="{334DFB23-6F99-4159-83FD-2523AC1364B4}" dt="2021-03-17T13:22:40.568" v="484" actId="20577"/>
        <pc:sldMkLst>
          <pc:docMk/>
          <pc:sldMk cId="1227239369" sldId="1202"/>
        </pc:sldMkLst>
        <pc:spChg chg="add">
          <ac:chgData name="Miller, Heidi" userId="9d949c72-1f56-4965-8d27-02d57fe42106" providerId="ADAL" clId="{334DFB23-6F99-4159-83FD-2523AC1364B4}" dt="2021-03-17T13:18:28.562" v="442"/>
          <ac:spMkLst>
            <pc:docMk/>
            <pc:sldMk cId="1227239369" sldId="1202"/>
            <ac:spMk id="10" creationId="{67B74F2B-9534-4540-96B0-5C8E958B940F}"/>
          </ac:spMkLst>
        </pc:spChg>
        <pc:cxnChg chg="add">
          <ac:chgData name="Miller, Heidi" userId="9d949c72-1f56-4965-8d27-02d57fe42106" providerId="ADAL" clId="{334DFB23-6F99-4159-83FD-2523AC1364B4}" dt="2021-03-17T13:18:28.562" v="442"/>
          <ac:cxnSpMkLst>
            <pc:docMk/>
            <pc:sldMk cId="1227239369" sldId="1202"/>
            <ac:cxnSpMk id="12" creationId="{33BECB2B-2CFA-412C-880F-C4B60974936F}"/>
          </ac:cxnSpMkLst>
        </pc:cxnChg>
      </pc:sldChg>
      <pc:sldChg chg="modNotesTx">
        <pc:chgData name="Miller, Heidi" userId="9d949c72-1f56-4965-8d27-02d57fe42106" providerId="ADAL" clId="{334DFB23-6F99-4159-83FD-2523AC1364B4}" dt="2021-03-17T14:49:54.772" v="732" actId="20577"/>
        <pc:sldMkLst>
          <pc:docMk/>
          <pc:sldMk cId="3650631218" sldId="1203"/>
        </pc:sldMkLst>
      </pc:sldChg>
      <pc:sldChg chg="addSp modSp new mod setBg">
        <pc:chgData name="Miller, Heidi" userId="9d949c72-1f56-4965-8d27-02d57fe42106" providerId="ADAL" clId="{334DFB23-6F99-4159-83FD-2523AC1364B4}" dt="2021-03-17T14:30:17.534" v="586" actId="14100"/>
        <pc:sldMkLst>
          <pc:docMk/>
          <pc:sldMk cId="2271270552" sldId="1204"/>
        </pc:sldMkLst>
        <pc:spChg chg="mod">
          <ac:chgData name="Miller, Heidi" userId="9d949c72-1f56-4965-8d27-02d57fe42106" providerId="ADAL" clId="{334DFB23-6F99-4159-83FD-2523AC1364B4}" dt="2021-03-17T14:29:23.489" v="584" actId="122"/>
          <ac:spMkLst>
            <pc:docMk/>
            <pc:sldMk cId="2271270552" sldId="1204"/>
            <ac:spMk id="2" creationId="{60BD41D1-022A-445E-B8FD-253D4D0CF440}"/>
          </ac:spMkLst>
        </pc:spChg>
        <pc:spChg chg="mod">
          <ac:chgData name="Miller, Heidi" userId="9d949c72-1f56-4965-8d27-02d57fe42106" providerId="ADAL" clId="{334DFB23-6F99-4159-83FD-2523AC1364B4}" dt="2021-03-17T14:30:17.534" v="586" actId="14100"/>
          <ac:spMkLst>
            <pc:docMk/>
            <pc:sldMk cId="2271270552" sldId="1204"/>
            <ac:spMk id="3" creationId="{88737413-3D6F-4336-85F6-C94799EB98E1}"/>
          </ac:spMkLst>
        </pc:spChg>
        <pc:spChg chg="add">
          <ac:chgData name="Miller, Heidi" userId="9d949c72-1f56-4965-8d27-02d57fe42106" providerId="ADAL" clId="{334DFB23-6F99-4159-83FD-2523AC1364B4}" dt="2021-03-17T14:28:41.631" v="560" actId="26606"/>
          <ac:spMkLst>
            <pc:docMk/>
            <pc:sldMk cId="2271270552" sldId="1204"/>
            <ac:spMk id="8" creationId="{3741B58E-3B65-4A01-A276-975AB2CF8A08}"/>
          </ac:spMkLst>
        </pc:spChg>
        <pc:spChg chg="add">
          <ac:chgData name="Miller, Heidi" userId="9d949c72-1f56-4965-8d27-02d57fe42106" providerId="ADAL" clId="{334DFB23-6F99-4159-83FD-2523AC1364B4}" dt="2021-03-17T14:28:41.631" v="560" actId="26606"/>
          <ac:spMkLst>
            <pc:docMk/>
            <pc:sldMk cId="2271270552" sldId="1204"/>
            <ac:spMk id="10" creationId="{7AAC67C3-831B-4AB1-A259-DFB839CAFAFC}"/>
          </ac:spMkLst>
        </pc:spChg>
      </pc:sldChg>
      <pc:sldChg chg="addSp delSp modSp new mod setBg">
        <pc:chgData name="Miller, Heidi" userId="9d949c72-1f56-4965-8d27-02d57fe42106" providerId="ADAL" clId="{334DFB23-6F99-4159-83FD-2523AC1364B4}" dt="2021-03-17T14:54:06.582" v="857" actId="26606"/>
        <pc:sldMkLst>
          <pc:docMk/>
          <pc:sldMk cId="3143621067" sldId="1205"/>
        </pc:sldMkLst>
        <pc:spChg chg="mod">
          <ac:chgData name="Miller, Heidi" userId="9d949c72-1f56-4965-8d27-02d57fe42106" providerId="ADAL" clId="{334DFB23-6F99-4159-83FD-2523AC1364B4}" dt="2021-03-17T14:54:06.582" v="857" actId="26606"/>
          <ac:spMkLst>
            <pc:docMk/>
            <pc:sldMk cId="3143621067" sldId="1205"/>
            <ac:spMk id="2" creationId="{CFE239A7-5919-41F4-B883-001BB53A2082}"/>
          </ac:spMkLst>
        </pc:spChg>
        <pc:spChg chg="add del mod">
          <ac:chgData name="Miller, Heidi" userId="9d949c72-1f56-4965-8d27-02d57fe42106" providerId="ADAL" clId="{334DFB23-6F99-4159-83FD-2523AC1364B4}" dt="2021-03-17T14:54:06.582" v="857" actId="26606"/>
          <ac:spMkLst>
            <pc:docMk/>
            <pc:sldMk cId="3143621067" sldId="1205"/>
            <ac:spMk id="3" creationId="{B44CF995-7166-47B2-88DB-DF02C0B448BA}"/>
          </ac:spMkLst>
        </pc:spChg>
        <pc:spChg chg="add del">
          <ac:chgData name="Miller, Heidi" userId="9d949c72-1f56-4965-8d27-02d57fe42106" providerId="ADAL" clId="{334DFB23-6F99-4159-83FD-2523AC1364B4}" dt="2021-03-17T14:53:59.859" v="848" actId="26606"/>
          <ac:spMkLst>
            <pc:docMk/>
            <pc:sldMk cId="3143621067" sldId="1205"/>
            <ac:spMk id="8" creationId="{F5FE1B2C-7BC1-4AE2-9A50-2A4A70A9D6A1}"/>
          </ac:spMkLst>
        </pc:spChg>
        <pc:spChg chg="add del">
          <ac:chgData name="Miller, Heidi" userId="9d949c72-1f56-4965-8d27-02d57fe42106" providerId="ADAL" clId="{334DFB23-6F99-4159-83FD-2523AC1364B4}" dt="2021-03-17T14:53:50.245" v="838" actId="26606"/>
          <ac:spMkLst>
            <pc:docMk/>
            <pc:sldMk cId="3143621067" sldId="1205"/>
            <ac:spMk id="9" creationId="{EE1530B0-6F96-46C0-8B3E-3215CB756BE4}"/>
          </ac:spMkLst>
        </pc:spChg>
        <pc:spChg chg="add del">
          <ac:chgData name="Miller, Heidi" userId="9d949c72-1f56-4965-8d27-02d57fe42106" providerId="ADAL" clId="{334DFB23-6F99-4159-83FD-2523AC1364B4}" dt="2021-03-17T14:53:56.539" v="844" actId="26606"/>
          <ac:spMkLst>
            <pc:docMk/>
            <pc:sldMk cId="3143621067" sldId="1205"/>
            <ac:spMk id="10" creationId="{5E0A8391-2737-4F1C-B27A-C44629DB4D33}"/>
          </ac:spMkLst>
        </pc:spChg>
        <pc:spChg chg="add del">
          <ac:chgData name="Miller, Heidi" userId="9d949c72-1f56-4965-8d27-02d57fe42106" providerId="ADAL" clId="{334DFB23-6F99-4159-83FD-2523AC1364B4}" dt="2021-03-17T14:53:50.245" v="838" actId="26606"/>
          <ac:spMkLst>
            <pc:docMk/>
            <pc:sldMk cId="3143621067" sldId="1205"/>
            <ac:spMk id="11" creationId="{754910CF-1B56-45D3-960A-E89F7B3B9131}"/>
          </ac:spMkLst>
        </pc:spChg>
        <pc:spChg chg="add del">
          <ac:chgData name="Miller, Heidi" userId="9d949c72-1f56-4965-8d27-02d57fe42106" providerId="ADAL" clId="{334DFB23-6F99-4159-83FD-2523AC1364B4}" dt="2021-03-17T14:53:56.539" v="844" actId="26606"/>
          <ac:spMkLst>
            <pc:docMk/>
            <pc:sldMk cId="3143621067" sldId="1205"/>
            <ac:spMk id="12" creationId="{ED5EC01C-B438-4398-919E-A345C83EDAC9}"/>
          </ac:spMkLst>
        </pc:spChg>
        <pc:spChg chg="add del">
          <ac:chgData name="Miller, Heidi" userId="9d949c72-1f56-4965-8d27-02d57fe42106" providerId="ADAL" clId="{334DFB23-6F99-4159-83FD-2523AC1364B4}" dt="2021-03-17T14:53:56.539" v="844" actId="26606"/>
          <ac:spMkLst>
            <pc:docMk/>
            <pc:sldMk cId="3143621067" sldId="1205"/>
            <ac:spMk id="17" creationId="{B44CF995-7166-47B2-88DB-DF02C0B448BA}"/>
          </ac:spMkLst>
        </pc:spChg>
        <pc:spChg chg="add del">
          <ac:chgData name="Miller, Heidi" userId="9d949c72-1f56-4965-8d27-02d57fe42106" providerId="ADAL" clId="{334DFB23-6F99-4159-83FD-2523AC1364B4}" dt="2021-03-17T14:53:58.082" v="846" actId="26606"/>
          <ac:spMkLst>
            <pc:docMk/>
            <pc:sldMk cId="3143621067" sldId="1205"/>
            <ac:spMk id="19" creationId="{0AB6E427-3F73-4C06-A5D5-AE52C3883B50}"/>
          </ac:spMkLst>
        </pc:spChg>
        <pc:spChg chg="add del">
          <ac:chgData name="Miller, Heidi" userId="9d949c72-1f56-4965-8d27-02d57fe42106" providerId="ADAL" clId="{334DFB23-6F99-4159-83FD-2523AC1364B4}" dt="2021-03-17T14:53:58.082" v="846" actId="26606"/>
          <ac:spMkLst>
            <pc:docMk/>
            <pc:sldMk cId="3143621067" sldId="1205"/>
            <ac:spMk id="20" creationId="{D8C9BDAA-0390-4B39-9B5C-BC95E5120DA4}"/>
          </ac:spMkLst>
        </pc:spChg>
        <pc:spChg chg="add del">
          <ac:chgData name="Miller, Heidi" userId="9d949c72-1f56-4965-8d27-02d57fe42106" providerId="ADAL" clId="{334DFB23-6F99-4159-83FD-2523AC1364B4}" dt="2021-03-17T14:53:58.082" v="846" actId="26606"/>
          <ac:spMkLst>
            <pc:docMk/>
            <pc:sldMk cId="3143621067" sldId="1205"/>
            <ac:spMk id="21" creationId="{B44CF995-7166-47B2-88DB-DF02C0B448BA}"/>
          </ac:spMkLst>
        </pc:spChg>
        <pc:spChg chg="add del">
          <ac:chgData name="Miller, Heidi" userId="9d949c72-1f56-4965-8d27-02d57fe42106" providerId="ADAL" clId="{334DFB23-6F99-4159-83FD-2523AC1364B4}" dt="2021-03-17T14:53:59.859" v="848" actId="26606"/>
          <ac:spMkLst>
            <pc:docMk/>
            <pc:sldMk cId="3143621067" sldId="1205"/>
            <ac:spMk id="24" creationId="{97E8244A-2C81-4C0E-A929-3EC8EFF35564}"/>
          </ac:spMkLst>
        </pc:spChg>
        <pc:spChg chg="add del">
          <ac:chgData name="Miller, Heidi" userId="9d949c72-1f56-4965-8d27-02d57fe42106" providerId="ADAL" clId="{334DFB23-6F99-4159-83FD-2523AC1364B4}" dt="2021-03-17T14:53:59.859" v="848" actId="26606"/>
          <ac:spMkLst>
            <pc:docMk/>
            <pc:sldMk cId="3143621067" sldId="1205"/>
            <ac:spMk id="26" creationId="{B44CF995-7166-47B2-88DB-DF02C0B448BA}"/>
          </ac:spMkLst>
        </pc:spChg>
        <pc:spChg chg="add del">
          <ac:chgData name="Miller, Heidi" userId="9d949c72-1f56-4965-8d27-02d57fe42106" providerId="ADAL" clId="{334DFB23-6F99-4159-83FD-2523AC1364B4}" dt="2021-03-17T14:54:00.721" v="850" actId="26606"/>
          <ac:spMkLst>
            <pc:docMk/>
            <pc:sldMk cId="3143621067" sldId="1205"/>
            <ac:spMk id="28" creationId="{EE1530B0-6F96-46C0-8B3E-3215CB756BE4}"/>
          </ac:spMkLst>
        </pc:spChg>
        <pc:spChg chg="add del">
          <ac:chgData name="Miller, Heidi" userId="9d949c72-1f56-4965-8d27-02d57fe42106" providerId="ADAL" clId="{334DFB23-6F99-4159-83FD-2523AC1364B4}" dt="2021-03-17T14:54:00.721" v="850" actId="26606"/>
          <ac:spMkLst>
            <pc:docMk/>
            <pc:sldMk cId="3143621067" sldId="1205"/>
            <ac:spMk id="29" creationId="{754910CF-1B56-45D3-960A-E89F7B3B9131}"/>
          </ac:spMkLst>
        </pc:spChg>
        <pc:spChg chg="add del">
          <ac:chgData name="Miller, Heidi" userId="9d949c72-1f56-4965-8d27-02d57fe42106" providerId="ADAL" clId="{334DFB23-6F99-4159-83FD-2523AC1364B4}" dt="2021-03-17T14:54:02.474" v="852" actId="26606"/>
          <ac:spMkLst>
            <pc:docMk/>
            <pc:sldMk cId="3143621067" sldId="1205"/>
            <ac:spMk id="32" creationId="{EE1530B0-6F96-46C0-8B3E-3215CB756BE4}"/>
          </ac:spMkLst>
        </pc:spChg>
        <pc:spChg chg="add del">
          <ac:chgData name="Miller, Heidi" userId="9d949c72-1f56-4965-8d27-02d57fe42106" providerId="ADAL" clId="{334DFB23-6F99-4159-83FD-2523AC1364B4}" dt="2021-03-17T14:54:02.474" v="852" actId="26606"/>
          <ac:spMkLst>
            <pc:docMk/>
            <pc:sldMk cId="3143621067" sldId="1205"/>
            <ac:spMk id="33" creationId="{754910CF-1B56-45D3-960A-E89F7B3B9131}"/>
          </ac:spMkLst>
        </pc:spChg>
        <pc:spChg chg="add del">
          <ac:chgData name="Miller, Heidi" userId="9d949c72-1f56-4965-8d27-02d57fe42106" providerId="ADAL" clId="{334DFB23-6F99-4159-83FD-2523AC1364B4}" dt="2021-03-17T14:54:03.997" v="854" actId="26606"/>
          <ac:spMkLst>
            <pc:docMk/>
            <pc:sldMk cId="3143621067" sldId="1205"/>
            <ac:spMk id="36" creationId="{EE1530B0-6F96-46C0-8B3E-3215CB756BE4}"/>
          </ac:spMkLst>
        </pc:spChg>
        <pc:spChg chg="add del">
          <ac:chgData name="Miller, Heidi" userId="9d949c72-1f56-4965-8d27-02d57fe42106" providerId="ADAL" clId="{334DFB23-6F99-4159-83FD-2523AC1364B4}" dt="2021-03-17T14:54:03.997" v="854" actId="26606"/>
          <ac:spMkLst>
            <pc:docMk/>
            <pc:sldMk cId="3143621067" sldId="1205"/>
            <ac:spMk id="37" creationId="{754910CF-1B56-45D3-960A-E89F7B3B9131}"/>
          </ac:spMkLst>
        </pc:spChg>
        <pc:spChg chg="add del">
          <ac:chgData name="Miller, Heidi" userId="9d949c72-1f56-4965-8d27-02d57fe42106" providerId="ADAL" clId="{334DFB23-6F99-4159-83FD-2523AC1364B4}" dt="2021-03-17T14:54:06.524" v="856" actId="26606"/>
          <ac:spMkLst>
            <pc:docMk/>
            <pc:sldMk cId="3143621067" sldId="1205"/>
            <ac:spMk id="40" creationId="{68BDBE5C-BBE9-4E89-BEE5-DEB6EAB8702D}"/>
          </ac:spMkLst>
        </pc:spChg>
        <pc:spChg chg="add del">
          <ac:chgData name="Miller, Heidi" userId="9d949c72-1f56-4965-8d27-02d57fe42106" providerId="ADAL" clId="{334DFB23-6F99-4159-83FD-2523AC1364B4}" dt="2021-03-17T14:54:06.524" v="856" actId="26606"/>
          <ac:spMkLst>
            <pc:docMk/>
            <pc:sldMk cId="3143621067" sldId="1205"/>
            <ac:spMk id="42" creationId="{DFC4168B-AA75-4715-9B96-CF84B170A68B}"/>
          </ac:spMkLst>
        </pc:spChg>
        <pc:spChg chg="add">
          <ac:chgData name="Miller, Heidi" userId="9d949c72-1f56-4965-8d27-02d57fe42106" providerId="ADAL" clId="{334DFB23-6F99-4159-83FD-2523AC1364B4}" dt="2021-03-17T14:54:06.582" v="857" actId="26606"/>
          <ac:spMkLst>
            <pc:docMk/>
            <pc:sldMk cId="3143621067" sldId="1205"/>
            <ac:spMk id="45" creationId="{EE1530B0-6F96-46C0-8B3E-3215CB756BE4}"/>
          </ac:spMkLst>
        </pc:spChg>
        <pc:spChg chg="add">
          <ac:chgData name="Miller, Heidi" userId="9d949c72-1f56-4965-8d27-02d57fe42106" providerId="ADAL" clId="{334DFB23-6F99-4159-83FD-2523AC1364B4}" dt="2021-03-17T14:54:06.582" v="857" actId="26606"/>
          <ac:spMkLst>
            <pc:docMk/>
            <pc:sldMk cId="3143621067" sldId="1205"/>
            <ac:spMk id="46" creationId="{754910CF-1B56-45D3-960A-E89F7B3B9131}"/>
          </ac:spMkLst>
        </pc:spChg>
        <pc:graphicFrameChg chg="add del">
          <ac:chgData name="Miller, Heidi" userId="9d949c72-1f56-4965-8d27-02d57fe42106" providerId="ADAL" clId="{334DFB23-6F99-4159-83FD-2523AC1364B4}" dt="2021-03-17T14:53:50.245" v="838" actId="26606"/>
          <ac:graphicFrameMkLst>
            <pc:docMk/>
            <pc:sldMk cId="3143621067" sldId="1205"/>
            <ac:graphicFrameMk id="5" creationId="{D0E02804-C73F-426C-9C40-23E4F9C68948}"/>
          </ac:graphicFrameMkLst>
        </pc:graphicFrameChg>
        <pc:graphicFrameChg chg="add del">
          <ac:chgData name="Miller, Heidi" userId="9d949c72-1f56-4965-8d27-02d57fe42106" providerId="ADAL" clId="{334DFB23-6F99-4159-83FD-2523AC1364B4}" dt="2021-03-17T14:53:52.703" v="840" actId="26606"/>
          <ac:graphicFrameMkLst>
            <pc:docMk/>
            <pc:sldMk cId="3143621067" sldId="1205"/>
            <ac:graphicFrameMk id="13" creationId="{BDD66DD9-0BCF-4282-97AD-68262F50D1FF}"/>
          </ac:graphicFrameMkLst>
        </pc:graphicFrameChg>
        <pc:graphicFrameChg chg="add del">
          <ac:chgData name="Miller, Heidi" userId="9d949c72-1f56-4965-8d27-02d57fe42106" providerId="ADAL" clId="{334DFB23-6F99-4159-83FD-2523AC1364B4}" dt="2021-03-17T14:53:54.467" v="842" actId="26606"/>
          <ac:graphicFrameMkLst>
            <pc:docMk/>
            <pc:sldMk cId="3143621067" sldId="1205"/>
            <ac:graphicFrameMk id="15" creationId="{09B4CAA3-4F8D-47AA-82A6-68BA385AD44C}"/>
          </ac:graphicFrameMkLst>
        </pc:graphicFrameChg>
        <pc:graphicFrameChg chg="add del">
          <ac:chgData name="Miller, Heidi" userId="9d949c72-1f56-4965-8d27-02d57fe42106" providerId="ADAL" clId="{334DFB23-6F99-4159-83FD-2523AC1364B4}" dt="2021-03-17T14:54:00.721" v="850" actId="26606"/>
          <ac:graphicFrameMkLst>
            <pc:docMk/>
            <pc:sldMk cId="3143621067" sldId="1205"/>
            <ac:graphicFrameMk id="30" creationId="{D0E02804-C73F-426C-9C40-23E4F9C68948}"/>
          </ac:graphicFrameMkLst>
        </pc:graphicFrameChg>
        <pc:graphicFrameChg chg="add del">
          <ac:chgData name="Miller, Heidi" userId="9d949c72-1f56-4965-8d27-02d57fe42106" providerId="ADAL" clId="{334DFB23-6F99-4159-83FD-2523AC1364B4}" dt="2021-03-17T14:54:02.474" v="852" actId="26606"/>
          <ac:graphicFrameMkLst>
            <pc:docMk/>
            <pc:sldMk cId="3143621067" sldId="1205"/>
            <ac:graphicFrameMk id="34" creationId="{34210FE0-247F-4AB2-A377-ED40DBDC772B}"/>
          </ac:graphicFrameMkLst>
        </pc:graphicFrameChg>
        <pc:graphicFrameChg chg="add del">
          <ac:chgData name="Miller, Heidi" userId="9d949c72-1f56-4965-8d27-02d57fe42106" providerId="ADAL" clId="{334DFB23-6F99-4159-83FD-2523AC1364B4}" dt="2021-03-17T14:54:03.997" v="854" actId="26606"/>
          <ac:graphicFrameMkLst>
            <pc:docMk/>
            <pc:sldMk cId="3143621067" sldId="1205"/>
            <ac:graphicFrameMk id="38" creationId="{D0E02804-C73F-426C-9C40-23E4F9C68948}"/>
          </ac:graphicFrameMkLst>
        </pc:graphicFrameChg>
        <pc:graphicFrameChg chg="add del">
          <ac:chgData name="Miller, Heidi" userId="9d949c72-1f56-4965-8d27-02d57fe42106" providerId="ADAL" clId="{334DFB23-6F99-4159-83FD-2523AC1364B4}" dt="2021-03-17T14:54:06.524" v="856" actId="26606"/>
          <ac:graphicFrameMkLst>
            <pc:docMk/>
            <pc:sldMk cId="3143621067" sldId="1205"/>
            <ac:graphicFrameMk id="43" creationId="{48140145-9D17-4969-9F60-B2BDE5C84B5D}"/>
          </ac:graphicFrameMkLst>
        </pc:graphicFrameChg>
        <pc:graphicFrameChg chg="add">
          <ac:chgData name="Miller, Heidi" userId="9d949c72-1f56-4965-8d27-02d57fe42106" providerId="ADAL" clId="{334DFB23-6F99-4159-83FD-2523AC1364B4}" dt="2021-03-17T14:54:06.582" v="857" actId="26606"/>
          <ac:graphicFrameMkLst>
            <pc:docMk/>
            <pc:sldMk cId="3143621067" sldId="1205"/>
            <ac:graphicFrameMk id="47" creationId="{D0E02804-C73F-426C-9C40-23E4F9C68948}"/>
          </ac:graphicFrameMkLst>
        </pc:graphicFrameChg>
        <pc:picChg chg="add del">
          <ac:chgData name="Miller, Heidi" userId="9d949c72-1f56-4965-8d27-02d57fe42106" providerId="ADAL" clId="{334DFB23-6F99-4159-83FD-2523AC1364B4}" dt="2021-03-17T14:53:56.539" v="844" actId="26606"/>
          <ac:picMkLst>
            <pc:docMk/>
            <pc:sldMk cId="3143621067" sldId="1205"/>
            <ac:picMk id="7" creationId="{6741EE55-5B60-4AF8-9C65-7101A45F62A5}"/>
          </ac:picMkLst>
        </pc:picChg>
        <pc:picChg chg="add del">
          <ac:chgData name="Miller, Heidi" userId="9d949c72-1f56-4965-8d27-02d57fe42106" providerId="ADAL" clId="{334DFB23-6F99-4159-83FD-2523AC1364B4}" dt="2021-03-17T14:53:58.082" v="846" actId="26606"/>
          <ac:picMkLst>
            <pc:docMk/>
            <pc:sldMk cId="3143621067" sldId="1205"/>
            <ac:picMk id="22" creationId="{55358969-6FD2-455F-8507-41B2CB8ABB80}"/>
          </ac:picMkLst>
        </pc:picChg>
        <pc:cxnChg chg="add del">
          <ac:chgData name="Miller, Heidi" userId="9d949c72-1f56-4965-8d27-02d57fe42106" providerId="ADAL" clId="{334DFB23-6F99-4159-83FD-2523AC1364B4}" dt="2021-03-17T14:53:58.082" v="846" actId="26606"/>
          <ac:cxnSpMkLst>
            <pc:docMk/>
            <pc:sldMk cId="3143621067" sldId="1205"/>
            <ac:cxnSpMk id="14" creationId="{E04A321A-A039-4720-87B4-66A4210E0D57}"/>
          </ac:cxnSpMkLst>
        </pc:cxnChg>
        <pc:cxnChg chg="add del">
          <ac:chgData name="Miller, Heidi" userId="9d949c72-1f56-4965-8d27-02d57fe42106" providerId="ADAL" clId="{334DFB23-6F99-4159-83FD-2523AC1364B4}" dt="2021-03-17T14:53:59.859" v="848" actId="26606"/>
          <ac:cxnSpMkLst>
            <pc:docMk/>
            <pc:sldMk cId="3143621067" sldId="1205"/>
            <ac:cxnSpMk id="25" creationId="{02CC3441-26B3-4381-B3DF-8AE3C288BC0D}"/>
          </ac:cxnSpMkLst>
        </pc:cxnChg>
        <pc:cxnChg chg="add del">
          <ac:chgData name="Miller, Heidi" userId="9d949c72-1f56-4965-8d27-02d57fe42106" providerId="ADAL" clId="{334DFB23-6F99-4159-83FD-2523AC1364B4}" dt="2021-03-17T14:54:06.524" v="856" actId="26606"/>
          <ac:cxnSpMkLst>
            <pc:docMk/>
            <pc:sldMk cId="3143621067" sldId="1205"/>
            <ac:cxnSpMk id="41" creationId="{2752F38C-F560-47AA-90AD-209F39C04150}"/>
          </ac:cxnSpMkLst>
        </pc:cxnChg>
      </pc:sldChg>
      <pc:sldChg chg="addSp delSp modSp new mod setBg">
        <pc:chgData name="Miller, Heidi" userId="9d949c72-1f56-4965-8d27-02d57fe42106" providerId="ADAL" clId="{334DFB23-6F99-4159-83FD-2523AC1364B4}" dt="2021-03-17T15:00:44.592" v="987" actId="255"/>
        <pc:sldMkLst>
          <pc:docMk/>
          <pc:sldMk cId="2523837673" sldId="1206"/>
        </pc:sldMkLst>
        <pc:spChg chg="mod">
          <ac:chgData name="Miller, Heidi" userId="9d949c72-1f56-4965-8d27-02d57fe42106" providerId="ADAL" clId="{334DFB23-6F99-4159-83FD-2523AC1364B4}" dt="2021-03-17T15:00:00.418" v="976" actId="26606"/>
          <ac:spMkLst>
            <pc:docMk/>
            <pc:sldMk cId="2523837673" sldId="1206"/>
            <ac:spMk id="2" creationId="{32FA211F-1013-4464-AFDF-47C59EBBC44C}"/>
          </ac:spMkLst>
        </pc:spChg>
        <pc:spChg chg="del mod">
          <ac:chgData name="Miller, Heidi" userId="9d949c72-1f56-4965-8d27-02d57fe42106" providerId="ADAL" clId="{334DFB23-6F99-4159-83FD-2523AC1364B4}" dt="2021-03-17T15:00:00.418" v="976" actId="26606"/>
          <ac:spMkLst>
            <pc:docMk/>
            <pc:sldMk cId="2523837673" sldId="1206"/>
            <ac:spMk id="3" creationId="{CF997190-46CD-4286-9B02-1DA8856D4294}"/>
          </ac:spMkLst>
        </pc:spChg>
        <pc:spChg chg="add">
          <ac:chgData name="Miller, Heidi" userId="9d949c72-1f56-4965-8d27-02d57fe42106" providerId="ADAL" clId="{334DFB23-6F99-4159-83FD-2523AC1364B4}" dt="2021-03-17T15:00:00.418" v="976" actId="26606"/>
          <ac:spMkLst>
            <pc:docMk/>
            <pc:sldMk cId="2523837673" sldId="1206"/>
            <ac:spMk id="9" creationId="{68BDBE5C-BBE9-4E89-BEE5-DEB6EAB8702D}"/>
          </ac:spMkLst>
        </pc:spChg>
        <pc:spChg chg="add">
          <ac:chgData name="Miller, Heidi" userId="9d949c72-1f56-4965-8d27-02d57fe42106" providerId="ADAL" clId="{334DFB23-6F99-4159-83FD-2523AC1364B4}" dt="2021-03-17T15:00:00.418" v="976" actId="26606"/>
          <ac:spMkLst>
            <pc:docMk/>
            <pc:sldMk cId="2523837673" sldId="1206"/>
            <ac:spMk id="13" creationId="{DFC4168B-AA75-4715-9B96-CF84B170A68B}"/>
          </ac:spMkLst>
        </pc:spChg>
        <pc:graphicFrameChg chg="add mod">
          <ac:chgData name="Miller, Heidi" userId="9d949c72-1f56-4965-8d27-02d57fe42106" providerId="ADAL" clId="{334DFB23-6F99-4159-83FD-2523AC1364B4}" dt="2021-03-17T15:00:44.592" v="987" actId="255"/>
          <ac:graphicFrameMkLst>
            <pc:docMk/>
            <pc:sldMk cId="2523837673" sldId="1206"/>
            <ac:graphicFrameMk id="5" creationId="{477A9B8F-0C42-4867-BF8E-3406E0E01F67}"/>
          </ac:graphicFrameMkLst>
        </pc:graphicFrameChg>
        <pc:cxnChg chg="add">
          <ac:chgData name="Miller, Heidi" userId="9d949c72-1f56-4965-8d27-02d57fe42106" providerId="ADAL" clId="{334DFB23-6F99-4159-83FD-2523AC1364B4}" dt="2021-03-17T15:00:00.418" v="976" actId="26606"/>
          <ac:cxnSpMkLst>
            <pc:docMk/>
            <pc:sldMk cId="2523837673" sldId="1206"/>
            <ac:cxnSpMk id="11" creationId="{2752F38C-F560-47AA-90AD-209F39C04150}"/>
          </ac:cxnSpMkLst>
        </pc:cxnChg>
      </pc:sldChg>
      <pc:sldChg chg="modSp add mod">
        <pc:chgData name="Miller, Heidi" userId="9d949c72-1f56-4965-8d27-02d57fe42106" providerId="ADAL" clId="{334DFB23-6F99-4159-83FD-2523AC1364B4}" dt="2021-03-24T15:33:58.210" v="1119" actId="1076"/>
        <pc:sldMkLst>
          <pc:docMk/>
          <pc:sldMk cId="2620799593" sldId="1207"/>
        </pc:sldMkLst>
        <pc:spChg chg="mod">
          <ac:chgData name="Miller, Heidi" userId="9d949c72-1f56-4965-8d27-02d57fe42106" providerId="ADAL" clId="{334DFB23-6F99-4159-83FD-2523AC1364B4}" dt="2021-03-24T15:33:58.210" v="1119" actId="1076"/>
          <ac:spMkLst>
            <pc:docMk/>
            <pc:sldMk cId="2620799593" sldId="1207"/>
            <ac:spMk id="2" creationId="{6B0BD564-F3F8-4391-AB48-2B5FB527F152}"/>
          </ac:spMkLst>
        </pc:spChg>
        <pc:spChg chg="mod">
          <ac:chgData name="Miller, Heidi" userId="9d949c72-1f56-4965-8d27-02d57fe42106" providerId="ADAL" clId="{334DFB23-6F99-4159-83FD-2523AC1364B4}" dt="2021-03-24T15:33:43.666" v="1113" actId="1076"/>
          <ac:spMkLst>
            <pc:docMk/>
            <pc:sldMk cId="2620799593" sldId="1207"/>
            <ac:spMk id="7" creationId="{F5CBC436-E310-4685-94B0-2D1FC7E8565E}"/>
          </ac:spMkLst>
        </pc:spChg>
      </pc:sldChg>
    </pc:docChg>
  </pc:docChgLst>
  <pc:docChgLst>
    <pc:chgData name="Miller, Heidi" userId="9d949c72-1f56-4965-8d27-02d57fe42106" providerId="ADAL" clId="{B1842771-CFB4-43E3-A85F-256EAD9BDAF5}"/>
    <pc:docChg chg="undo custSel mod addSld delSld modSld sldOrd">
      <pc:chgData name="Miller, Heidi" userId="9d949c72-1f56-4965-8d27-02d57fe42106" providerId="ADAL" clId="{B1842771-CFB4-43E3-A85F-256EAD9BDAF5}" dt="2020-12-15T19:10:10.201" v="2156" actId="1076"/>
      <pc:docMkLst>
        <pc:docMk/>
      </pc:docMkLst>
      <pc:sldChg chg="ord">
        <pc:chgData name="Miller, Heidi" userId="9d949c72-1f56-4965-8d27-02d57fe42106" providerId="ADAL" clId="{B1842771-CFB4-43E3-A85F-256EAD9BDAF5}" dt="2020-12-14T16:30:02.030" v="1401"/>
        <pc:sldMkLst>
          <pc:docMk/>
          <pc:sldMk cId="3659772691" sldId="256"/>
        </pc:sldMkLst>
      </pc:sldChg>
      <pc:sldChg chg="addSp delSp modSp mod setBg setClrOvrMap modNotesTx">
        <pc:chgData name="Miller, Heidi" userId="9d949c72-1f56-4965-8d27-02d57fe42106" providerId="ADAL" clId="{B1842771-CFB4-43E3-A85F-256EAD9BDAF5}" dt="2020-12-14T17:15:38.529" v="2116" actId="20577"/>
        <pc:sldMkLst>
          <pc:docMk/>
          <pc:sldMk cId="1525505889" sldId="257"/>
        </pc:sldMkLst>
        <pc:spChg chg="mod">
          <ac:chgData name="Miller, Heidi" userId="9d949c72-1f56-4965-8d27-02d57fe42106" providerId="ADAL" clId="{B1842771-CFB4-43E3-A85F-256EAD9BDAF5}" dt="2020-12-14T15:06:30.650" v="553" actId="26606"/>
          <ac:spMkLst>
            <pc:docMk/>
            <pc:sldMk cId="1525505889" sldId="257"/>
            <ac:spMk id="2" creationId="{00000000-0000-0000-0000-000000000000}"/>
          </ac:spMkLst>
        </pc:spChg>
        <pc:spChg chg="add del mod">
          <ac:chgData name="Miller, Heidi" userId="9d949c72-1f56-4965-8d27-02d57fe42106" providerId="ADAL" clId="{B1842771-CFB4-43E3-A85F-256EAD9BDAF5}" dt="2020-12-14T15:06:30.650" v="553" actId="26606"/>
          <ac:spMkLst>
            <pc:docMk/>
            <pc:sldMk cId="1525505889" sldId="257"/>
            <ac:spMk id="3" creationId="{00000000-0000-0000-0000-000000000000}"/>
          </ac:spMkLst>
        </pc:spChg>
        <pc:spChg chg="add del">
          <ac:chgData name="Miller, Heidi" userId="9d949c72-1f56-4965-8d27-02d57fe42106" providerId="ADAL" clId="{B1842771-CFB4-43E3-A85F-256EAD9BDAF5}" dt="2020-12-14T15:05:52.502" v="544" actId="26606"/>
          <ac:spMkLst>
            <pc:docMk/>
            <pc:sldMk cId="1525505889" sldId="257"/>
            <ac:spMk id="9" creationId="{68BDBE5C-BBE9-4E89-BEE5-DEB6EAB8702D}"/>
          </ac:spMkLst>
        </pc:spChg>
        <pc:spChg chg="add del">
          <ac:chgData name="Miller, Heidi" userId="9d949c72-1f56-4965-8d27-02d57fe42106" providerId="ADAL" clId="{B1842771-CFB4-43E3-A85F-256EAD9BDAF5}" dt="2020-12-14T15:05:52.502" v="544" actId="26606"/>
          <ac:spMkLst>
            <pc:docMk/>
            <pc:sldMk cId="1525505889" sldId="257"/>
            <ac:spMk id="13" creationId="{DFC4168B-AA75-4715-9B96-CF84B170A68B}"/>
          </ac:spMkLst>
        </pc:spChg>
        <pc:spChg chg="add del">
          <ac:chgData name="Miller, Heidi" userId="9d949c72-1f56-4965-8d27-02d57fe42106" providerId="ADAL" clId="{B1842771-CFB4-43E3-A85F-256EAD9BDAF5}" dt="2020-12-14T15:05:54.771" v="546" actId="26606"/>
          <ac:spMkLst>
            <pc:docMk/>
            <pc:sldMk cId="1525505889" sldId="257"/>
            <ac:spMk id="15" creationId="{68BDBE5C-BBE9-4E89-BEE5-DEB6EAB8702D}"/>
          </ac:spMkLst>
        </pc:spChg>
        <pc:spChg chg="add del">
          <ac:chgData name="Miller, Heidi" userId="9d949c72-1f56-4965-8d27-02d57fe42106" providerId="ADAL" clId="{B1842771-CFB4-43E3-A85F-256EAD9BDAF5}" dt="2020-12-14T15:05:54.771" v="546" actId="26606"/>
          <ac:spMkLst>
            <pc:docMk/>
            <pc:sldMk cId="1525505889" sldId="257"/>
            <ac:spMk id="17" creationId="{DFC4168B-AA75-4715-9B96-CF84B170A68B}"/>
          </ac:spMkLst>
        </pc:spChg>
        <pc:spChg chg="add del">
          <ac:chgData name="Miller, Heidi" userId="9d949c72-1f56-4965-8d27-02d57fe42106" providerId="ADAL" clId="{B1842771-CFB4-43E3-A85F-256EAD9BDAF5}" dt="2020-12-14T15:05:56.824" v="548" actId="26606"/>
          <ac:spMkLst>
            <pc:docMk/>
            <pc:sldMk cId="1525505889" sldId="257"/>
            <ac:spMk id="20" creationId="{88F0A37D-2337-4AAF-98B0-7E4E9B98719A}"/>
          </ac:spMkLst>
        </pc:spChg>
        <pc:spChg chg="add del">
          <ac:chgData name="Miller, Heidi" userId="9d949c72-1f56-4965-8d27-02d57fe42106" providerId="ADAL" clId="{B1842771-CFB4-43E3-A85F-256EAD9BDAF5}" dt="2020-12-14T15:05:56.824" v="548" actId="26606"/>
          <ac:spMkLst>
            <pc:docMk/>
            <pc:sldMk cId="1525505889" sldId="257"/>
            <ac:spMk id="22" creationId="{F7234D70-FB65-4E99-985E-64D219674D45}"/>
          </ac:spMkLst>
        </pc:spChg>
        <pc:spChg chg="add del">
          <ac:chgData name="Miller, Heidi" userId="9d949c72-1f56-4965-8d27-02d57fe42106" providerId="ADAL" clId="{B1842771-CFB4-43E3-A85F-256EAD9BDAF5}" dt="2020-12-14T15:06:26.643" v="550" actId="26606"/>
          <ac:spMkLst>
            <pc:docMk/>
            <pc:sldMk cId="1525505889" sldId="257"/>
            <ac:spMk id="25" creationId="{0F6F1E82-F603-49E4-9641-09EEA984A343}"/>
          </ac:spMkLst>
        </pc:spChg>
        <pc:spChg chg="add del">
          <ac:chgData name="Miller, Heidi" userId="9d949c72-1f56-4965-8d27-02d57fe42106" providerId="ADAL" clId="{B1842771-CFB4-43E3-A85F-256EAD9BDAF5}" dt="2020-12-14T15:06:26.643" v="550" actId="26606"/>
          <ac:spMkLst>
            <pc:docMk/>
            <pc:sldMk cId="1525505889" sldId="257"/>
            <ac:spMk id="27" creationId="{9D1595AB-90F6-488F-B5E3-F8CFCC8FAA19}"/>
          </ac:spMkLst>
        </pc:spChg>
        <pc:spChg chg="add del">
          <ac:chgData name="Miller, Heidi" userId="9d949c72-1f56-4965-8d27-02d57fe42106" providerId="ADAL" clId="{B1842771-CFB4-43E3-A85F-256EAD9BDAF5}" dt="2020-12-14T15:06:30.606" v="552" actId="26606"/>
          <ac:spMkLst>
            <pc:docMk/>
            <pc:sldMk cId="1525505889" sldId="257"/>
            <ac:spMk id="30" creationId="{88F0A37D-2337-4AAF-98B0-7E4E9B98719A}"/>
          </ac:spMkLst>
        </pc:spChg>
        <pc:spChg chg="add del">
          <ac:chgData name="Miller, Heidi" userId="9d949c72-1f56-4965-8d27-02d57fe42106" providerId="ADAL" clId="{B1842771-CFB4-43E3-A85F-256EAD9BDAF5}" dt="2020-12-14T15:06:30.606" v="552" actId="26606"/>
          <ac:spMkLst>
            <pc:docMk/>
            <pc:sldMk cId="1525505889" sldId="257"/>
            <ac:spMk id="32" creationId="{F7234D70-FB65-4E99-985E-64D219674D45}"/>
          </ac:spMkLst>
        </pc:spChg>
        <pc:spChg chg="add">
          <ac:chgData name="Miller, Heidi" userId="9d949c72-1f56-4965-8d27-02d57fe42106" providerId="ADAL" clId="{B1842771-CFB4-43E3-A85F-256EAD9BDAF5}" dt="2020-12-14T15:06:30.650" v="553" actId="26606"/>
          <ac:spMkLst>
            <pc:docMk/>
            <pc:sldMk cId="1525505889" sldId="257"/>
            <ac:spMk id="35" creationId="{0F6F1E82-F603-49E4-9641-09EEA984A343}"/>
          </ac:spMkLst>
        </pc:spChg>
        <pc:spChg chg="add">
          <ac:chgData name="Miller, Heidi" userId="9d949c72-1f56-4965-8d27-02d57fe42106" providerId="ADAL" clId="{B1842771-CFB4-43E3-A85F-256EAD9BDAF5}" dt="2020-12-14T15:06:30.650" v="553" actId="26606"/>
          <ac:spMkLst>
            <pc:docMk/>
            <pc:sldMk cId="1525505889" sldId="257"/>
            <ac:spMk id="37" creationId="{9D1595AB-90F6-488F-B5E3-F8CFCC8FAA19}"/>
          </ac:spMkLst>
        </pc:spChg>
        <pc:graphicFrameChg chg="add del">
          <ac:chgData name="Miller, Heidi" userId="9d949c72-1f56-4965-8d27-02d57fe42106" providerId="ADAL" clId="{B1842771-CFB4-43E3-A85F-256EAD9BDAF5}" dt="2020-12-14T15:05:52.502" v="544" actId="26606"/>
          <ac:graphicFrameMkLst>
            <pc:docMk/>
            <pc:sldMk cId="1525505889" sldId="257"/>
            <ac:graphicFrameMk id="5" creationId="{078454A8-130F-4F3F-A43E-2E0B622EBEB9}"/>
          </ac:graphicFrameMkLst>
        </pc:graphicFrameChg>
        <pc:graphicFrameChg chg="add del">
          <ac:chgData name="Miller, Heidi" userId="9d949c72-1f56-4965-8d27-02d57fe42106" providerId="ADAL" clId="{B1842771-CFB4-43E3-A85F-256EAD9BDAF5}" dt="2020-12-14T15:05:54.771" v="546" actId="26606"/>
          <ac:graphicFrameMkLst>
            <pc:docMk/>
            <pc:sldMk cId="1525505889" sldId="257"/>
            <ac:graphicFrameMk id="18" creationId="{8EAB6D99-DDF2-44C2-AFC5-F74590DC5702}"/>
          </ac:graphicFrameMkLst>
        </pc:graphicFrameChg>
        <pc:graphicFrameChg chg="add del">
          <ac:chgData name="Miller, Heidi" userId="9d949c72-1f56-4965-8d27-02d57fe42106" providerId="ADAL" clId="{B1842771-CFB4-43E3-A85F-256EAD9BDAF5}" dt="2020-12-14T15:05:56.824" v="548" actId="26606"/>
          <ac:graphicFrameMkLst>
            <pc:docMk/>
            <pc:sldMk cId="1525505889" sldId="257"/>
            <ac:graphicFrameMk id="23" creationId="{54AE34E6-F149-418F-B7FC-056BC7029040}"/>
          </ac:graphicFrameMkLst>
        </pc:graphicFrameChg>
        <pc:graphicFrameChg chg="add del">
          <ac:chgData name="Miller, Heidi" userId="9d949c72-1f56-4965-8d27-02d57fe42106" providerId="ADAL" clId="{B1842771-CFB4-43E3-A85F-256EAD9BDAF5}" dt="2020-12-14T15:06:26.643" v="550" actId="26606"/>
          <ac:graphicFrameMkLst>
            <pc:docMk/>
            <pc:sldMk cId="1525505889" sldId="257"/>
            <ac:graphicFrameMk id="28" creationId="{D3654E8B-6050-4FDE-9F88-B3F80DE76DCD}"/>
          </ac:graphicFrameMkLst>
        </pc:graphicFrameChg>
        <pc:graphicFrameChg chg="add del">
          <ac:chgData name="Miller, Heidi" userId="9d949c72-1f56-4965-8d27-02d57fe42106" providerId="ADAL" clId="{B1842771-CFB4-43E3-A85F-256EAD9BDAF5}" dt="2020-12-14T15:06:30.606" v="552" actId="26606"/>
          <ac:graphicFrameMkLst>
            <pc:docMk/>
            <pc:sldMk cId="1525505889" sldId="257"/>
            <ac:graphicFrameMk id="33" creationId="{C54748CA-8E35-4EC5-8676-D2A01C3F5320}"/>
          </ac:graphicFrameMkLst>
        </pc:graphicFrameChg>
        <pc:graphicFrameChg chg="add mod">
          <ac:chgData name="Miller, Heidi" userId="9d949c72-1f56-4965-8d27-02d57fe42106" providerId="ADAL" clId="{B1842771-CFB4-43E3-A85F-256EAD9BDAF5}" dt="2020-12-14T17:15:38.529" v="2116" actId="20577"/>
          <ac:graphicFrameMkLst>
            <pc:docMk/>
            <pc:sldMk cId="1525505889" sldId="257"/>
            <ac:graphicFrameMk id="38" creationId="{D3654E8B-6050-4FDE-9F88-B3F80DE76DCD}"/>
          </ac:graphicFrameMkLst>
        </pc:graphicFrameChg>
        <pc:cxnChg chg="add del">
          <ac:chgData name="Miller, Heidi" userId="9d949c72-1f56-4965-8d27-02d57fe42106" providerId="ADAL" clId="{B1842771-CFB4-43E3-A85F-256EAD9BDAF5}" dt="2020-12-14T15:05:52.502" v="544" actId="26606"/>
          <ac:cxnSpMkLst>
            <pc:docMk/>
            <pc:sldMk cId="1525505889" sldId="257"/>
            <ac:cxnSpMk id="11" creationId="{2752F38C-F560-47AA-90AD-209F39C04150}"/>
          </ac:cxnSpMkLst>
        </pc:cxnChg>
        <pc:cxnChg chg="add del">
          <ac:chgData name="Miller, Heidi" userId="9d949c72-1f56-4965-8d27-02d57fe42106" providerId="ADAL" clId="{B1842771-CFB4-43E3-A85F-256EAD9BDAF5}" dt="2020-12-14T15:05:54.771" v="546" actId="26606"/>
          <ac:cxnSpMkLst>
            <pc:docMk/>
            <pc:sldMk cId="1525505889" sldId="257"/>
            <ac:cxnSpMk id="16" creationId="{2752F38C-F560-47AA-90AD-209F39C04150}"/>
          </ac:cxnSpMkLst>
        </pc:cxnChg>
        <pc:cxnChg chg="add del">
          <ac:chgData name="Miller, Heidi" userId="9d949c72-1f56-4965-8d27-02d57fe42106" providerId="ADAL" clId="{B1842771-CFB4-43E3-A85F-256EAD9BDAF5}" dt="2020-12-14T15:05:56.824" v="548" actId="26606"/>
          <ac:cxnSpMkLst>
            <pc:docMk/>
            <pc:sldMk cId="1525505889" sldId="257"/>
            <ac:cxnSpMk id="21" creationId="{F15CCCF0-E573-463A-9760-1FDC0B2CFBD7}"/>
          </ac:cxnSpMkLst>
        </pc:cxnChg>
        <pc:cxnChg chg="add del">
          <ac:chgData name="Miller, Heidi" userId="9d949c72-1f56-4965-8d27-02d57fe42106" providerId="ADAL" clId="{B1842771-CFB4-43E3-A85F-256EAD9BDAF5}" dt="2020-12-14T15:06:26.643" v="550" actId="26606"/>
          <ac:cxnSpMkLst>
            <pc:docMk/>
            <pc:sldMk cId="1525505889" sldId="257"/>
            <ac:cxnSpMk id="26" creationId="{C81CFD00-FC30-4AFB-A61F-3127B2C90F71}"/>
          </ac:cxnSpMkLst>
        </pc:cxnChg>
        <pc:cxnChg chg="add del">
          <ac:chgData name="Miller, Heidi" userId="9d949c72-1f56-4965-8d27-02d57fe42106" providerId="ADAL" clId="{B1842771-CFB4-43E3-A85F-256EAD9BDAF5}" dt="2020-12-14T15:06:30.606" v="552" actId="26606"/>
          <ac:cxnSpMkLst>
            <pc:docMk/>
            <pc:sldMk cId="1525505889" sldId="257"/>
            <ac:cxnSpMk id="31" creationId="{F15CCCF0-E573-463A-9760-1FDC0B2CFBD7}"/>
          </ac:cxnSpMkLst>
        </pc:cxnChg>
        <pc:cxnChg chg="add">
          <ac:chgData name="Miller, Heidi" userId="9d949c72-1f56-4965-8d27-02d57fe42106" providerId="ADAL" clId="{B1842771-CFB4-43E3-A85F-256EAD9BDAF5}" dt="2020-12-14T15:06:30.650" v="553" actId="26606"/>
          <ac:cxnSpMkLst>
            <pc:docMk/>
            <pc:sldMk cId="1525505889" sldId="257"/>
            <ac:cxnSpMk id="36" creationId="{C81CFD00-FC30-4AFB-A61F-3127B2C90F71}"/>
          </ac:cxnSpMkLst>
        </pc:cxnChg>
      </pc:sldChg>
      <pc:sldChg chg="modSp ord modNotesTx">
        <pc:chgData name="Miller, Heidi" userId="9d949c72-1f56-4965-8d27-02d57fe42106" providerId="ADAL" clId="{B1842771-CFB4-43E3-A85F-256EAD9BDAF5}" dt="2020-12-14T16:53:26.922" v="1848" actId="20577"/>
        <pc:sldMkLst>
          <pc:docMk/>
          <pc:sldMk cId="3644612122" sldId="258"/>
        </pc:sldMkLst>
        <pc:spChg chg="mod">
          <ac:chgData name="Miller, Heidi" userId="9d949c72-1f56-4965-8d27-02d57fe42106" providerId="ADAL" clId="{B1842771-CFB4-43E3-A85F-256EAD9BDAF5}" dt="2020-12-14T15:10:27.651" v="575" actId="1076"/>
          <ac:spMkLst>
            <pc:docMk/>
            <pc:sldMk cId="3644612122" sldId="258"/>
            <ac:spMk id="2" creationId="{00000000-0000-0000-0000-000000000000}"/>
          </ac:spMkLst>
        </pc:spChg>
        <pc:picChg chg="mod">
          <ac:chgData name="Miller, Heidi" userId="9d949c72-1f56-4965-8d27-02d57fe42106" providerId="ADAL" clId="{B1842771-CFB4-43E3-A85F-256EAD9BDAF5}" dt="2020-12-14T15:10:18.359" v="573" actId="1076"/>
          <ac:picMkLst>
            <pc:docMk/>
            <pc:sldMk cId="3644612122" sldId="258"/>
            <ac:picMk id="7" creationId="{00000000-0000-0000-0000-000000000000}"/>
          </ac:picMkLst>
        </pc:picChg>
        <pc:picChg chg="mod">
          <ac:chgData name="Miller, Heidi" userId="9d949c72-1f56-4965-8d27-02d57fe42106" providerId="ADAL" clId="{B1842771-CFB4-43E3-A85F-256EAD9BDAF5}" dt="2020-12-14T15:10:16.211" v="572" actId="1076"/>
          <ac:picMkLst>
            <pc:docMk/>
            <pc:sldMk cId="3644612122" sldId="258"/>
            <ac:picMk id="8" creationId="{00000000-0000-0000-0000-000000000000}"/>
          </ac:picMkLst>
        </pc:picChg>
        <pc:picChg chg="mod">
          <ac:chgData name="Miller, Heidi" userId="9d949c72-1f56-4965-8d27-02d57fe42106" providerId="ADAL" clId="{B1842771-CFB4-43E3-A85F-256EAD9BDAF5}" dt="2020-12-14T15:10:13.889" v="571" actId="1076"/>
          <ac:picMkLst>
            <pc:docMk/>
            <pc:sldMk cId="3644612122" sldId="258"/>
            <ac:picMk id="9" creationId="{00000000-0000-0000-0000-000000000000}"/>
          </ac:picMkLst>
        </pc:picChg>
        <pc:picChg chg="mod">
          <ac:chgData name="Miller, Heidi" userId="9d949c72-1f56-4965-8d27-02d57fe42106" providerId="ADAL" clId="{B1842771-CFB4-43E3-A85F-256EAD9BDAF5}" dt="2020-12-14T15:09:54.865" v="566" actId="1076"/>
          <ac:picMkLst>
            <pc:docMk/>
            <pc:sldMk cId="3644612122" sldId="258"/>
            <ac:picMk id="99333" creationId="{00000000-0000-0000-0000-000000000000}"/>
          </ac:picMkLst>
        </pc:picChg>
      </pc:sldChg>
      <pc:sldChg chg="addSp modSp mod setBg modNotesTx">
        <pc:chgData name="Miller, Heidi" userId="9d949c72-1f56-4965-8d27-02d57fe42106" providerId="ADAL" clId="{B1842771-CFB4-43E3-A85F-256EAD9BDAF5}" dt="2020-12-14T16:54:35.619" v="1859" actId="20577"/>
        <pc:sldMkLst>
          <pc:docMk/>
          <pc:sldMk cId="3732688403" sldId="260"/>
        </pc:sldMkLst>
        <pc:spChg chg="mod">
          <ac:chgData name="Miller, Heidi" userId="9d949c72-1f56-4965-8d27-02d57fe42106" providerId="ADAL" clId="{B1842771-CFB4-43E3-A85F-256EAD9BDAF5}" dt="2020-12-14T15:11:09.889" v="592" actId="26606"/>
          <ac:spMkLst>
            <pc:docMk/>
            <pc:sldMk cId="3732688403" sldId="260"/>
            <ac:spMk id="4" creationId="{00000000-0000-0000-0000-000000000000}"/>
          </ac:spMkLst>
        </pc:spChg>
        <pc:spChg chg="mod ord">
          <ac:chgData name="Miller, Heidi" userId="9d949c72-1f56-4965-8d27-02d57fe42106" providerId="ADAL" clId="{B1842771-CFB4-43E3-A85F-256EAD9BDAF5}" dt="2020-12-14T15:11:24.301" v="596" actId="14100"/>
          <ac:spMkLst>
            <pc:docMk/>
            <pc:sldMk cId="3732688403" sldId="260"/>
            <ac:spMk id="5" creationId="{00000000-0000-0000-0000-000000000000}"/>
          </ac:spMkLst>
        </pc:spChg>
        <pc:spChg chg="add">
          <ac:chgData name="Miller, Heidi" userId="9d949c72-1f56-4965-8d27-02d57fe42106" providerId="ADAL" clId="{B1842771-CFB4-43E3-A85F-256EAD9BDAF5}" dt="2020-12-14T15:11:09.889" v="592" actId="26606"/>
          <ac:spMkLst>
            <pc:docMk/>
            <pc:sldMk cId="3732688403" sldId="260"/>
            <ac:spMk id="71" creationId="{67B74F2B-9534-4540-96B0-5C8E958B940F}"/>
          </ac:spMkLst>
        </pc:spChg>
        <pc:spChg chg="add">
          <ac:chgData name="Miller, Heidi" userId="9d949c72-1f56-4965-8d27-02d57fe42106" providerId="ADAL" clId="{B1842771-CFB4-43E3-A85F-256EAD9BDAF5}" dt="2020-12-14T15:11:09.889" v="592" actId="26606"/>
          <ac:spMkLst>
            <pc:docMk/>
            <pc:sldMk cId="3732688403" sldId="260"/>
            <ac:spMk id="75" creationId="{C1B60310-C5C3-46A0-A452-2A0B008434DA}"/>
          </ac:spMkLst>
        </pc:spChg>
        <pc:picChg chg="mod">
          <ac:chgData name="Miller, Heidi" userId="9d949c72-1f56-4965-8d27-02d57fe42106" providerId="ADAL" clId="{B1842771-CFB4-43E3-A85F-256EAD9BDAF5}" dt="2020-12-14T15:11:09.889" v="592" actId="26606"/>
          <ac:picMkLst>
            <pc:docMk/>
            <pc:sldMk cId="3732688403" sldId="260"/>
            <ac:picMk id="7170" creationId="{B2860E39-F128-4F04-A455-7EBF95D01129}"/>
          </ac:picMkLst>
        </pc:picChg>
        <pc:cxnChg chg="add">
          <ac:chgData name="Miller, Heidi" userId="9d949c72-1f56-4965-8d27-02d57fe42106" providerId="ADAL" clId="{B1842771-CFB4-43E3-A85F-256EAD9BDAF5}" dt="2020-12-14T15:11:09.889" v="592" actId="26606"/>
          <ac:cxnSpMkLst>
            <pc:docMk/>
            <pc:sldMk cId="3732688403" sldId="260"/>
            <ac:cxnSpMk id="73" creationId="{33BECB2B-2CFA-412C-880F-C4B60974936F}"/>
          </ac:cxnSpMkLst>
        </pc:cxnChg>
      </pc:sldChg>
      <pc:sldChg chg="modSp modNotesTx">
        <pc:chgData name="Miller, Heidi" userId="9d949c72-1f56-4965-8d27-02d57fe42106" providerId="ADAL" clId="{B1842771-CFB4-43E3-A85F-256EAD9BDAF5}" dt="2020-12-14T16:28:05.519" v="1400" actId="404"/>
        <pc:sldMkLst>
          <pc:docMk/>
          <pc:sldMk cId="3489518005" sldId="263"/>
        </pc:sldMkLst>
        <pc:spChg chg="mod">
          <ac:chgData name="Miller, Heidi" userId="9d949c72-1f56-4965-8d27-02d57fe42106" providerId="ADAL" clId="{B1842771-CFB4-43E3-A85F-256EAD9BDAF5}" dt="2020-12-14T16:28:05.519" v="1400" actId="404"/>
          <ac:spMkLst>
            <pc:docMk/>
            <pc:sldMk cId="3489518005" sldId="263"/>
            <ac:spMk id="5" creationId="{00000000-0000-0000-0000-000000000000}"/>
          </ac:spMkLst>
        </pc:spChg>
      </pc:sldChg>
      <pc:sldChg chg="addSp delSp modSp mod setClrOvrMap modNotesTx">
        <pc:chgData name="Miller, Heidi" userId="9d949c72-1f56-4965-8d27-02d57fe42106" providerId="ADAL" clId="{B1842771-CFB4-43E3-A85F-256EAD9BDAF5}" dt="2020-12-14T16:34:00.144" v="1415" actId="20577"/>
        <pc:sldMkLst>
          <pc:docMk/>
          <pc:sldMk cId="895915843" sldId="266"/>
        </pc:sldMkLst>
        <pc:spChg chg="mod">
          <ac:chgData name="Miller, Heidi" userId="9d949c72-1f56-4965-8d27-02d57fe42106" providerId="ADAL" clId="{B1842771-CFB4-43E3-A85F-256EAD9BDAF5}" dt="2020-12-14T14:50:58.384" v="89" actId="14100"/>
          <ac:spMkLst>
            <pc:docMk/>
            <pc:sldMk cId="895915843" sldId="266"/>
            <ac:spMk id="2" creationId="{9AB2EA78-AEB3-469B-9025-3B17201A457B}"/>
          </ac:spMkLst>
        </pc:spChg>
        <pc:spChg chg="mod ord">
          <ac:chgData name="Miller, Heidi" userId="9d949c72-1f56-4965-8d27-02d57fe42106" providerId="ADAL" clId="{B1842771-CFB4-43E3-A85F-256EAD9BDAF5}" dt="2020-12-14T16:06:23.522" v="1100" actId="20577"/>
          <ac:spMkLst>
            <pc:docMk/>
            <pc:sldMk cId="895915843" sldId="266"/>
            <ac:spMk id="3" creationId="{255E1F2F-E259-4EA8-9FFD-3A10AF541859}"/>
          </ac:spMkLst>
        </pc:spChg>
        <pc:spChg chg="add del">
          <ac:chgData name="Miller, Heidi" userId="9d949c72-1f56-4965-8d27-02d57fe42106" providerId="ADAL" clId="{B1842771-CFB4-43E3-A85F-256EAD9BDAF5}" dt="2020-12-14T14:50:39.520" v="82" actId="26606"/>
          <ac:spMkLst>
            <pc:docMk/>
            <pc:sldMk cId="895915843" sldId="266"/>
            <ac:spMk id="24" creationId="{F452A527-3631-41ED-858D-3777A7D1496A}"/>
          </ac:spMkLst>
        </pc:spChg>
        <pc:spChg chg="add del">
          <ac:chgData name="Miller, Heidi" userId="9d949c72-1f56-4965-8d27-02d57fe42106" providerId="ADAL" clId="{B1842771-CFB4-43E3-A85F-256EAD9BDAF5}" dt="2020-12-14T14:50:29.622" v="75" actId="26606"/>
          <ac:spMkLst>
            <pc:docMk/>
            <pc:sldMk cId="895915843" sldId="266"/>
            <ac:spMk id="31" creationId="{416A0E3C-60E6-4F39-BC55-5F7C224E1F7C}"/>
          </ac:spMkLst>
        </pc:spChg>
        <pc:spChg chg="add del">
          <ac:chgData name="Miller, Heidi" userId="9d949c72-1f56-4965-8d27-02d57fe42106" providerId="ADAL" clId="{B1842771-CFB4-43E3-A85F-256EAD9BDAF5}" dt="2020-12-14T14:50:29.622" v="75" actId="26606"/>
          <ac:spMkLst>
            <pc:docMk/>
            <pc:sldMk cId="895915843" sldId="266"/>
            <ac:spMk id="35" creationId="{E844E128-FF69-4E9F-8327-6B504B3C5AE1}"/>
          </ac:spMkLst>
        </pc:spChg>
        <pc:spChg chg="add del">
          <ac:chgData name="Miller, Heidi" userId="9d949c72-1f56-4965-8d27-02d57fe42106" providerId="ADAL" clId="{B1842771-CFB4-43E3-A85F-256EAD9BDAF5}" dt="2020-12-14T14:50:34.245" v="77" actId="26606"/>
          <ac:spMkLst>
            <pc:docMk/>
            <pc:sldMk cId="895915843" sldId="266"/>
            <ac:spMk id="39" creationId="{82BCDE19-2810-4337-9C49-8589C421767D}"/>
          </ac:spMkLst>
        </pc:spChg>
        <pc:spChg chg="add del">
          <ac:chgData name="Miller, Heidi" userId="9d949c72-1f56-4965-8d27-02d57fe42106" providerId="ADAL" clId="{B1842771-CFB4-43E3-A85F-256EAD9BDAF5}" dt="2020-12-14T14:50:34.245" v="77" actId="26606"/>
          <ac:spMkLst>
            <pc:docMk/>
            <pc:sldMk cId="895915843" sldId="266"/>
            <ac:spMk id="40" creationId="{416A0E3C-60E6-4F39-BC55-5F7C224E1F7C}"/>
          </ac:spMkLst>
        </pc:spChg>
        <pc:spChg chg="add del">
          <ac:chgData name="Miller, Heidi" userId="9d949c72-1f56-4965-8d27-02d57fe42106" providerId="ADAL" clId="{B1842771-CFB4-43E3-A85F-256EAD9BDAF5}" dt="2020-12-14T14:50:34.245" v="77" actId="26606"/>
          <ac:spMkLst>
            <pc:docMk/>
            <pc:sldMk cId="895915843" sldId="266"/>
            <ac:spMk id="42" creationId="{B0E58038-8ACE-4AD9-B404-25C603550D83}"/>
          </ac:spMkLst>
        </pc:spChg>
        <pc:spChg chg="add del">
          <ac:chgData name="Miller, Heidi" userId="9d949c72-1f56-4965-8d27-02d57fe42106" providerId="ADAL" clId="{B1842771-CFB4-43E3-A85F-256EAD9BDAF5}" dt="2020-12-14T14:50:36.633" v="79" actId="26606"/>
          <ac:spMkLst>
            <pc:docMk/>
            <pc:sldMk cId="895915843" sldId="266"/>
            <ac:spMk id="45" creationId="{416A0E3C-60E6-4F39-BC55-5F7C224E1F7C}"/>
          </ac:spMkLst>
        </pc:spChg>
        <pc:spChg chg="add del">
          <ac:chgData name="Miller, Heidi" userId="9d949c72-1f56-4965-8d27-02d57fe42106" providerId="ADAL" clId="{B1842771-CFB4-43E3-A85F-256EAD9BDAF5}" dt="2020-12-14T14:50:36.633" v="79" actId="26606"/>
          <ac:spMkLst>
            <pc:docMk/>
            <pc:sldMk cId="895915843" sldId="266"/>
            <ac:spMk id="47" creationId="{E844E128-FF69-4E9F-8327-6B504B3C5AE1}"/>
          </ac:spMkLst>
        </pc:spChg>
        <pc:spChg chg="add del">
          <ac:chgData name="Miller, Heidi" userId="9d949c72-1f56-4965-8d27-02d57fe42106" providerId="ADAL" clId="{B1842771-CFB4-43E3-A85F-256EAD9BDAF5}" dt="2020-12-14T14:50:39.511" v="81" actId="26606"/>
          <ac:spMkLst>
            <pc:docMk/>
            <pc:sldMk cId="895915843" sldId="266"/>
            <ac:spMk id="50" creationId="{416A0E3C-60E6-4F39-BC55-5F7C224E1F7C}"/>
          </ac:spMkLst>
        </pc:spChg>
        <pc:spChg chg="add del">
          <ac:chgData name="Miller, Heidi" userId="9d949c72-1f56-4965-8d27-02d57fe42106" providerId="ADAL" clId="{B1842771-CFB4-43E3-A85F-256EAD9BDAF5}" dt="2020-12-14T14:50:39.511" v="81" actId="26606"/>
          <ac:spMkLst>
            <pc:docMk/>
            <pc:sldMk cId="895915843" sldId="266"/>
            <ac:spMk id="52" creationId="{E844E128-FF69-4E9F-8327-6B504B3C5AE1}"/>
          </ac:spMkLst>
        </pc:spChg>
        <pc:spChg chg="add">
          <ac:chgData name="Miller, Heidi" userId="9d949c72-1f56-4965-8d27-02d57fe42106" providerId="ADAL" clId="{B1842771-CFB4-43E3-A85F-256EAD9BDAF5}" dt="2020-12-14T14:50:39.520" v="82" actId="26606"/>
          <ac:spMkLst>
            <pc:docMk/>
            <pc:sldMk cId="895915843" sldId="266"/>
            <ac:spMk id="55" creationId="{416A0E3C-60E6-4F39-BC55-5F7C224E1F7C}"/>
          </ac:spMkLst>
        </pc:spChg>
        <pc:spChg chg="add">
          <ac:chgData name="Miller, Heidi" userId="9d949c72-1f56-4965-8d27-02d57fe42106" providerId="ADAL" clId="{B1842771-CFB4-43E3-A85F-256EAD9BDAF5}" dt="2020-12-14T14:50:39.520" v="82" actId="26606"/>
          <ac:spMkLst>
            <pc:docMk/>
            <pc:sldMk cId="895915843" sldId="266"/>
            <ac:spMk id="57" creationId="{E844E128-FF69-4E9F-8327-6B504B3C5AE1}"/>
          </ac:spMkLst>
        </pc:spChg>
        <pc:picChg chg="mod ord">
          <ac:chgData name="Miller, Heidi" userId="9d949c72-1f56-4965-8d27-02d57fe42106" providerId="ADAL" clId="{B1842771-CFB4-43E3-A85F-256EAD9BDAF5}" dt="2020-12-14T14:50:39.520" v="82" actId="26606"/>
          <ac:picMkLst>
            <pc:docMk/>
            <pc:sldMk cId="895915843" sldId="266"/>
            <ac:picMk id="6" creationId="{8940CBE3-3F91-419A-A649-32AB388ECA8B}"/>
          </ac:picMkLst>
        </pc:picChg>
        <pc:cxnChg chg="add del">
          <ac:chgData name="Miller, Heidi" userId="9d949c72-1f56-4965-8d27-02d57fe42106" providerId="ADAL" clId="{B1842771-CFB4-43E3-A85F-256EAD9BDAF5}" dt="2020-12-14T14:50:39.520" v="82" actId="26606"/>
          <ac:cxnSpMkLst>
            <pc:docMk/>
            <pc:sldMk cId="895915843" sldId="266"/>
            <ac:cxnSpMk id="26" creationId="{D28A9C89-B313-458F-9C85-515930A51A93}"/>
          </ac:cxnSpMkLst>
        </pc:cxnChg>
        <pc:cxnChg chg="add del">
          <ac:chgData name="Miller, Heidi" userId="9d949c72-1f56-4965-8d27-02d57fe42106" providerId="ADAL" clId="{B1842771-CFB4-43E3-A85F-256EAD9BDAF5}" dt="2020-12-14T14:50:29.622" v="75" actId="26606"/>
          <ac:cxnSpMkLst>
            <pc:docMk/>
            <pc:sldMk cId="895915843" sldId="266"/>
            <ac:cxnSpMk id="33" creationId="{C5025DAC-8B93-4160-B017-3A274A5828C0}"/>
          </ac:cxnSpMkLst>
        </pc:cxnChg>
        <pc:cxnChg chg="add del">
          <ac:chgData name="Miller, Heidi" userId="9d949c72-1f56-4965-8d27-02d57fe42106" providerId="ADAL" clId="{B1842771-CFB4-43E3-A85F-256EAD9BDAF5}" dt="2020-12-14T14:50:29.622" v="75" actId="26606"/>
          <ac:cxnSpMkLst>
            <pc:docMk/>
            <pc:sldMk cId="895915843" sldId="266"/>
            <ac:cxnSpMk id="37" creationId="{055CEADF-09EA-423C-8C45-F94AF44D5AF0}"/>
          </ac:cxnSpMkLst>
        </pc:cxnChg>
        <pc:cxnChg chg="add del">
          <ac:chgData name="Miller, Heidi" userId="9d949c72-1f56-4965-8d27-02d57fe42106" providerId="ADAL" clId="{B1842771-CFB4-43E3-A85F-256EAD9BDAF5}" dt="2020-12-14T14:50:34.245" v="77" actId="26606"/>
          <ac:cxnSpMkLst>
            <pc:docMk/>
            <pc:sldMk cId="895915843" sldId="266"/>
            <ac:cxnSpMk id="41" creationId="{C5025DAC-8B93-4160-B017-3A274A5828C0}"/>
          </ac:cxnSpMkLst>
        </pc:cxnChg>
        <pc:cxnChg chg="add del">
          <ac:chgData name="Miller, Heidi" userId="9d949c72-1f56-4965-8d27-02d57fe42106" providerId="ADAL" clId="{B1842771-CFB4-43E3-A85F-256EAD9BDAF5}" dt="2020-12-14T14:50:34.245" v="77" actId="26606"/>
          <ac:cxnSpMkLst>
            <pc:docMk/>
            <pc:sldMk cId="895915843" sldId="266"/>
            <ac:cxnSpMk id="43" creationId="{38A34772-9011-42B5-AA63-FD6DEC92EE72}"/>
          </ac:cxnSpMkLst>
        </pc:cxnChg>
        <pc:cxnChg chg="add del">
          <ac:chgData name="Miller, Heidi" userId="9d949c72-1f56-4965-8d27-02d57fe42106" providerId="ADAL" clId="{B1842771-CFB4-43E3-A85F-256EAD9BDAF5}" dt="2020-12-14T14:50:36.633" v="79" actId="26606"/>
          <ac:cxnSpMkLst>
            <pc:docMk/>
            <pc:sldMk cId="895915843" sldId="266"/>
            <ac:cxnSpMk id="46" creationId="{C5025DAC-8B93-4160-B017-3A274A5828C0}"/>
          </ac:cxnSpMkLst>
        </pc:cxnChg>
        <pc:cxnChg chg="add del">
          <ac:chgData name="Miller, Heidi" userId="9d949c72-1f56-4965-8d27-02d57fe42106" providerId="ADAL" clId="{B1842771-CFB4-43E3-A85F-256EAD9BDAF5}" dt="2020-12-14T14:50:36.633" v="79" actId="26606"/>
          <ac:cxnSpMkLst>
            <pc:docMk/>
            <pc:sldMk cId="895915843" sldId="266"/>
            <ac:cxnSpMk id="48" creationId="{055CEADF-09EA-423C-8C45-F94AF44D5AF0}"/>
          </ac:cxnSpMkLst>
        </pc:cxnChg>
        <pc:cxnChg chg="add del">
          <ac:chgData name="Miller, Heidi" userId="9d949c72-1f56-4965-8d27-02d57fe42106" providerId="ADAL" clId="{B1842771-CFB4-43E3-A85F-256EAD9BDAF5}" dt="2020-12-14T14:50:39.511" v="81" actId="26606"/>
          <ac:cxnSpMkLst>
            <pc:docMk/>
            <pc:sldMk cId="895915843" sldId="266"/>
            <ac:cxnSpMk id="51" creationId="{C5025DAC-8B93-4160-B017-3A274A5828C0}"/>
          </ac:cxnSpMkLst>
        </pc:cxnChg>
        <pc:cxnChg chg="add del">
          <ac:chgData name="Miller, Heidi" userId="9d949c72-1f56-4965-8d27-02d57fe42106" providerId="ADAL" clId="{B1842771-CFB4-43E3-A85F-256EAD9BDAF5}" dt="2020-12-14T14:50:39.511" v="81" actId="26606"/>
          <ac:cxnSpMkLst>
            <pc:docMk/>
            <pc:sldMk cId="895915843" sldId="266"/>
            <ac:cxnSpMk id="53" creationId="{055CEADF-09EA-423C-8C45-F94AF44D5AF0}"/>
          </ac:cxnSpMkLst>
        </pc:cxnChg>
        <pc:cxnChg chg="add">
          <ac:chgData name="Miller, Heidi" userId="9d949c72-1f56-4965-8d27-02d57fe42106" providerId="ADAL" clId="{B1842771-CFB4-43E3-A85F-256EAD9BDAF5}" dt="2020-12-14T14:50:39.520" v="82" actId="26606"/>
          <ac:cxnSpMkLst>
            <pc:docMk/>
            <pc:sldMk cId="895915843" sldId="266"/>
            <ac:cxnSpMk id="56" creationId="{C5025DAC-8B93-4160-B017-3A274A5828C0}"/>
          </ac:cxnSpMkLst>
        </pc:cxnChg>
        <pc:cxnChg chg="add">
          <ac:chgData name="Miller, Heidi" userId="9d949c72-1f56-4965-8d27-02d57fe42106" providerId="ADAL" clId="{B1842771-CFB4-43E3-A85F-256EAD9BDAF5}" dt="2020-12-14T14:50:39.520" v="82" actId="26606"/>
          <ac:cxnSpMkLst>
            <pc:docMk/>
            <pc:sldMk cId="895915843" sldId="266"/>
            <ac:cxnSpMk id="58" creationId="{055CEADF-09EA-423C-8C45-F94AF44D5AF0}"/>
          </ac:cxnSpMkLst>
        </pc:cxnChg>
      </pc:sldChg>
      <pc:sldChg chg="addSp delSp modSp modNotesTx">
        <pc:chgData name="Miller, Heidi" userId="9d949c72-1f56-4965-8d27-02d57fe42106" providerId="ADAL" clId="{B1842771-CFB4-43E3-A85F-256EAD9BDAF5}" dt="2020-12-15T19:10:10.201" v="2156" actId="1076"/>
        <pc:sldMkLst>
          <pc:docMk/>
          <pc:sldMk cId="265522590" sldId="308"/>
        </pc:sldMkLst>
        <pc:spChg chg="mod">
          <ac:chgData name="Miller, Heidi" userId="9d949c72-1f56-4965-8d27-02d57fe42106" providerId="ADAL" clId="{B1842771-CFB4-43E3-A85F-256EAD9BDAF5}" dt="2020-12-14T16:04:48.963" v="1080" actId="20577"/>
          <ac:spMkLst>
            <pc:docMk/>
            <pc:sldMk cId="265522590" sldId="308"/>
            <ac:spMk id="2" creationId="{66A47F5C-50EC-416A-AE8C-6F6BB4225673}"/>
          </ac:spMkLst>
        </pc:spChg>
        <pc:spChg chg="add del mod">
          <ac:chgData name="Miller, Heidi" userId="9d949c72-1f56-4965-8d27-02d57fe42106" providerId="ADAL" clId="{B1842771-CFB4-43E3-A85F-256EAD9BDAF5}" dt="2020-12-14T14:39:44.901" v="16"/>
          <ac:spMkLst>
            <pc:docMk/>
            <pc:sldMk cId="265522590" sldId="308"/>
            <ac:spMk id="3" creationId="{EFCBA674-C61B-4312-BE0F-EF880E40D2B5}"/>
          </ac:spMkLst>
        </pc:spChg>
        <pc:spChg chg="add mod">
          <ac:chgData name="Miller, Heidi" userId="9d949c72-1f56-4965-8d27-02d57fe42106" providerId="ADAL" clId="{B1842771-CFB4-43E3-A85F-256EAD9BDAF5}" dt="2020-12-14T14:53:25.403" v="206" actId="1076"/>
          <ac:spMkLst>
            <pc:docMk/>
            <pc:sldMk cId="265522590" sldId="308"/>
            <ac:spMk id="6" creationId="{D13E1C0E-FB3E-4160-B70E-03897897FB7B}"/>
          </ac:spMkLst>
        </pc:spChg>
        <pc:spChg chg="add mod">
          <ac:chgData name="Miller, Heidi" userId="9d949c72-1f56-4965-8d27-02d57fe42106" providerId="ADAL" clId="{B1842771-CFB4-43E3-A85F-256EAD9BDAF5}" dt="2020-12-14T14:54:32.647" v="222" actId="1076"/>
          <ac:spMkLst>
            <pc:docMk/>
            <pc:sldMk cId="265522590" sldId="308"/>
            <ac:spMk id="8" creationId="{417465EE-2C5B-4147-BC57-FC3993E9D4C8}"/>
          </ac:spMkLst>
        </pc:spChg>
        <pc:spChg chg="add mod">
          <ac:chgData name="Miller, Heidi" userId="9d949c72-1f56-4965-8d27-02d57fe42106" providerId="ADAL" clId="{B1842771-CFB4-43E3-A85F-256EAD9BDAF5}" dt="2020-12-14T14:54:27.567" v="221" actId="14100"/>
          <ac:spMkLst>
            <pc:docMk/>
            <pc:sldMk cId="265522590" sldId="308"/>
            <ac:spMk id="10" creationId="{EFD86D3A-6999-4659-9120-8D4918F52DB4}"/>
          </ac:spMkLst>
        </pc:spChg>
        <pc:spChg chg="add del mod">
          <ac:chgData name="Miller, Heidi" userId="9d949c72-1f56-4965-8d27-02d57fe42106" providerId="ADAL" clId="{B1842771-CFB4-43E3-A85F-256EAD9BDAF5}" dt="2020-12-14T14:51:33.560" v="94" actId="478"/>
          <ac:spMkLst>
            <pc:docMk/>
            <pc:sldMk cId="265522590" sldId="308"/>
            <ac:spMk id="11" creationId="{874B278E-A673-4ABC-8FD6-2354609ECACF}"/>
          </ac:spMkLst>
        </pc:spChg>
        <pc:spChg chg="add mod ord">
          <ac:chgData name="Miller, Heidi" userId="9d949c72-1f56-4965-8d27-02d57fe42106" providerId="ADAL" clId="{B1842771-CFB4-43E3-A85F-256EAD9BDAF5}" dt="2020-12-15T19:10:10.201" v="2156" actId="1076"/>
          <ac:spMkLst>
            <pc:docMk/>
            <pc:sldMk cId="265522590" sldId="308"/>
            <ac:spMk id="12" creationId="{92EA404B-872E-4BA1-8D94-56C3A27390EB}"/>
          </ac:spMkLst>
        </pc:spChg>
        <pc:spChg chg="add del mod">
          <ac:chgData name="Miller, Heidi" userId="9d949c72-1f56-4965-8d27-02d57fe42106" providerId="ADAL" clId="{B1842771-CFB4-43E3-A85F-256EAD9BDAF5}" dt="2020-12-14T14:53:11.993" v="203" actId="478"/>
          <ac:spMkLst>
            <pc:docMk/>
            <pc:sldMk cId="265522590" sldId="308"/>
            <ac:spMk id="15" creationId="{0B817BC8-C62C-4926-8B65-378271FAC3B6}"/>
          </ac:spMkLst>
        </pc:spChg>
        <pc:graphicFrameChg chg="del">
          <ac:chgData name="Miller, Heidi" userId="9d949c72-1f56-4965-8d27-02d57fe42106" providerId="ADAL" clId="{B1842771-CFB4-43E3-A85F-256EAD9BDAF5}" dt="2020-12-14T14:39:32.482" v="15" actId="478"/>
          <ac:graphicFrameMkLst>
            <pc:docMk/>
            <pc:sldMk cId="265522590" sldId="308"/>
            <ac:graphicFrameMk id="4" creationId="{59F5A1AC-D08D-42AE-B94A-1CAFB517D846}"/>
          </ac:graphicFrameMkLst>
        </pc:graphicFrameChg>
        <pc:picChg chg="add mod">
          <ac:chgData name="Miller, Heidi" userId="9d949c72-1f56-4965-8d27-02d57fe42106" providerId="ADAL" clId="{B1842771-CFB4-43E3-A85F-256EAD9BDAF5}" dt="2020-12-14T14:53:20.397" v="205" actId="1076"/>
          <ac:picMkLst>
            <pc:docMk/>
            <pc:sldMk cId="265522590" sldId="308"/>
            <ac:picMk id="5" creationId="{2949F754-818F-4CAD-B5E2-6E734ABCD242}"/>
          </ac:picMkLst>
        </pc:picChg>
        <pc:picChg chg="add mod">
          <ac:chgData name="Miller, Heidi" userId="9d949c72-1f56-4965-8d27-02d57fe42106" providerId="ADAL" clId="{B1842771-CFB4-43E3-A85F-256EAD9BDAF5}" dt="2020-12-14T14:53:28.015" v="207" actId="1076"/>
          <ac:picMkLst>
            <pc:docMk/>
            <pc:sldMk cId="265522590" sldId="308"/>
            <ac:picMk id="7" creationId="{9D014ACC-B213-4707-8E12-83CD80A388C5}"/>
          </ac:picMkLst>
        </pc:picChg>
        <pc:picChg chg="add mod">
          <ac:chgData name="Miller, Heidi" userId="9d949c72-1f56-4965-8d27-02d57fe42106" providerId="ADAL" clId="{B1842771-CFB4-43E3-A85F-256EAD9BDAF5}" dt="2020-12-14T14:41:42.993" v="36" actId="1076"/>
          <ac:picMkLst>
            <pc:docMk/>
            <pc:sldMk cId="265522590" sldId="308"/>
            <ac:picMk id="9" creationId="{A57CE8DC-69ED-4553-9828-0BFCE0FD8D9D}"/>
          </ac:picMkLst>
        </pc:picChg>
        <pc:picChg chg="add del mod">
          <ac:chgData name="Miller, Heidi" userId="9d949c72-1f56-4965-8d27-02d57fe42106" providerId="ADAL" clId="{B1842771-CFB4-43E3-A85F-256EAD9BDAF5}" dt="2020-12-14T14:53:45.356" v="212" actId="14100"/>
          <ac:picMkLst>
            <pc:docMk/>
            <pc:sldMk cId="265522590" sldId="308"/>
            <ac:picMk id="14" creationId="{595CC1B8-65F3-4C0D-8A5D-A7E8AC3AC1CE}"/>
          </ac:picMkLst>
        </pc:picChg>
      </pc:sldChg>
      <pc:sldChg chg="addSp delSp modSp add mod setBg setClrOvrMap modNotesTx">
        <pc:chgData name="Miller, Heidi" userId="9d949c72-1f56-4965-8d27-02d57fe42106" providerId="ADAL" clId="{B1842771-CFB4-43E3-A85F-256EAD9BDAF5}" dt="2020-12-14T16:34:12.167" v="1427" actId="20577"/>
        <pc:sldMkLst>
          <pc:docMk/>
          <pc:sldMk cId="3428311491" sldId="309"/>
        </pc:sldMkLst>
        <pc:spChg chg="mod">
          <ac:chgData name="Miller, Heidi" userId="9d949c72-1f56-4965-8d27-02d57fe42106" providerId="ADAL" clId="{B1842771-CFB4-43E3-A85F-256EAD9BDAF5}" dt="2020-12-14T14:56:45.040" v="376" actId="26606"/>
          <ac:spMkLst>
            <pc:docMk/>
            <pc:sldMk cId="3428311491" sldId="309"/>
            <ac:spMk id="2" creationId="{7FED78DC-E6FE-441A-B0E9-D2F90887F5B4}"/>
          </ac:spMkLst>
        </pc:spChg>
        <pc:spChg chg="del mod">
          <ac:chgData name="Miller, Heidi" userId="9d949c72-1f56-4965-8d27-02d57fe42106" providerId="ADAL" clId="{B1842771-CFB4-43E3-A85F-256EAD9BDAF5}" dt="2020-12-14T14:56:45.040" v="376" actId="26606"/>
          <ac:spMkLst>
            <pc:docMk/>
            <pc:sldMk cId="3428311491" sldId="309"/>
            <ac:spMk id="3" creationId="{15D6CDD1-AA14-473E-A7B4-1AE5FE443B1B}"/>
          </ac:spMkLst>
        </pc:spChg>
        <pc:spChg chg="add">
          <ac:chgData name="Miller, Heidi" userId="9d949c72-1f56-4965-8d27-02d57fe42106" providerId="ADAL" clId="{B1842771-CFB4-43E3-A85F-256EAD9BDAF5}" dt="2020-12-14T14:56:45.040" v="376" actId="26606"/>
          <ac:spMkLst>
            <pc:docMk/>
            <pc:sldMk cId="3428311491" sldId="309"/>
            <ac:spMk id="9" creationId="{0F6F1E82-F603-49E4-9641-09EEA984A343}"/>
          </ac:spMkLst>
        </pc:spChg>
        <pc:spChg chg="add">
          <ac:chgData name="Miller, Heidi" userId="9d949c72-1f56-4965-8d27-02d57fe42106" providerId="ADAL" clId="{B1842771-CFB4-43E3-A85F-256EAD9BDAF5}" dt="2020-12-14T14:56:45.040" v="376" actId="26606"/>
          <ac:spMkLst>
            <pc:docMk/>
            <pc:sldMk cId="3428311491" sldId="309"/>
            <ac:spMk id="13" creationId="{9D1595AB-90F6-488F-B5E3-F8CFCC8FAA19}"/>
          </ac:spMkLst>
        </pc:spChg>
        <pc:graphicFrameChg chg="add mod">
          <ac:chgData name="Miller, Heidi" userId="9d949c72-1f56-4965-8d27-02d57fe42106" providerId="ADAL" clId="{B1842771-CFB4-43E3-A85F-256EAD9BDAF5}" dt="2020-12-14T16:09:52.160" v="1140"/>
          <ac:graphicFrameMkLst>
            <pc:docMk/>
            <pc:sldMk cId="3428311491" sldId="309"/>
            <ac:graphicFrameMk id="5" creationId="{41E118E6-35A1-4F27-99C2-732CCED67DA3}"/>
          </ac:graphicFrameMkLst>
        </pc:graphicFrameChg>
        <pc:cxnChg chg="add">
          <ac:chgData name="Miller, Heidi" userId="9d949c72-1f56-4965-8d27-02d57fe42106" providerId="ADAL" clId="{B1842771-CFB4-43E3-A85F-256EAD9BDAF5}" dt="2020-12-14T14:56:45.040" v="376" actId="26606"/>
          <ac:cxnSpMkLst>
            <pc:docMk/>
            <pc:sldMk cId="3428311491" sldId="309"/>
            <ac:cxnSpMk id="11" creationId="{C81CFD00-FC30-4AFB-A61F-3127B2C90F71}"/>
          </ac:cxnSpMkLst>
        </pc:cxnChg>
      </pc:sldChg>
      <pc:sldChg chg="modNotesTx">
        <pc:chgData name="Miller, Heidi" userId="9d949c72-1f56-4965-8d27-02d57fe42106" providerId="ADAL" clId="{B1842771-CFB4-43E3-A85F-256EAD9BDAF5}" dt="2020-12-14T17:05:51.556" v="2012" actId="20577"/>
        <pc:sldMkLst>
          <pc:docMk/>
          <pc:sldMk cId="1766272974" sldId="331"/>
        </pc:sldMkLst>
      </pc:sldChg>
      <pc:sldChg chg="modSp modNotesTx">
        <pc:chgData name="Miller, Heidi" userId="9d949c72-1f56-4965-8d27-02d57fe42106" providerId="ADAL" clId="{B1842771-CFB4-43E3-A85F-256EAD9BDAF5}" dt="2020-12-14T17:01:13.206" v="1923" actId="1076"/>
        <pc:sldMkLst>
          <pc:docMk/>
          <pc:sldMk cId="239722011" sldId="335"/>
        </pc:sldMkLst>
        <pc:spChg chg="mod">
          <ac:chgData name="Miller, Heidi" userId="9d949c72-1f56-4965-8d27-02d57fe42106" providerId="ADAL" clId="{B1842771-CFB4-43E3-A85F-256EAD9BDAF5}" dt="2020-12-14T17:01:13.206" v="1923" actId="1076"/>
          <ac:spMkLst>
            <pc:docMk/>
            <pc:sldMk cId="239722011" sldId="335"/>
            <ac:spMk id="5" creationId="{00000000-0000-0000-0000-000000000000}"/>
          </ac:spMkLst>
        </pc:spChg>
        <pc:spChg chg="mod">
          <ac:chgData name="Miller, Heidi" userId="9d949c72-1f56-4965-8d27-02d57fe42106" providerId="ADAL" clId="{B1842771-CFB4-43E3-A85F-256EAD9BDAF5}" dt="2020-12-14T17:00:54.400" v="1916" actId="1076"/>
          <ac:spMkLst>
            <pc:docMk/>
            <pc:sldMk cId="239722011" sldId="335"/>
            <ac:spMk id="6" creationId="{00000000-0000-0000-0000-000000000000}"/>
          </ac:spMkLst>
        </pc:spChg>
        <pc:spChg chg="mod">
          <ac:chgData name="Miller, Heidi" userId="9d949c72-1f56-4965-8d27-02d57fe42106" providerId="ADAL" clId="{B1842771-CFB4-43E3-A85F-256EAD9BDAF5}" dt="2020-12-14T17:00:58.965" v="1917" actId="6549"/>
          <ac:spMkLst>
            <pc:docMk/>
            <pc:sldMk cId="239722011" sldId="335"/>
            <ac:spMk id="25613" creationId="{00000000-0000-0000-0000-000000000000}"/>
          </ac:spMkLst>
        </pc:spChg>
      </pc:sldChg>
      <pc:sldChg chg="del modNotesTx">
        <pc:chgData name="Miller, Heidi" userId="9d949c72-1f56-4965-8d27-02d57fe42106" providerId="ADAL" clId="{B1842771-CFB4-43E3-A85F-256EAD9BDAF5}" dt="2020-12-14T16:59:21.104" v="1898" actId="2696"/>
        <pc:sldMkLst>
          <pc:docMk/>
          <pc:sldMk cId="2611391336" sldId="964"/>
        </pc:sldMkLst>
      </pc:sldChg>
      <pc:sldChg chg="modSp modNotesTx">
        <pc:chgData name="Miller, Heidi" userId="9d949c72-1f56-4965-8d27-02d57fe42106" providerId="ADAL" clId="{B1842771-CFB4-43E3-A85F-256EAD9BDAF5}" dt="2020-12-14T16:35:24.458" v="1440" actId="20577"/>
        <pc:sldMkLst>
          <pc:docMk/>
          <pc:sldMk cId="2722004266" sldId="1119"/>
        </pc:sldMkLst>
        <pc:spChg chg="mod">
          <ac:chgData name="Miller, Heidi" userId="9d949c72-1f56-4965-8d27-02d57fe42106" providerId="ADAL" clId="{B1842771-CFB4-43E3-A85F-256EAD9BDAF5}" dt="2020-12-14T15:54:32.780" v="890" actId="20577"/>
          <ac:spMkLst>
            <pc:docMk/>
            <pc:sldMk cId="2722004266" sldId="1119"/>
            <ac:spMk id="2" creationId="{AEA56F3B-EBFA-4198-931F-2EDE49CFBB25}"/>
          </ac:spMkLst>
        </pc:spChg>
        <pc:picChg chg="mod">
          <ac:chgData name="Miller, Heidi" userId="9d949c72-1f56-4965-8d27-02d57fe42106" providerId="ADAL" clId="{B1842771-CFB4-43E3-A85F-256EAD9BDAF5}" dt="2020-12-14T15:54:41.145" v="891" actId="1076"/>
          <ac:picMkLst>
            <pc:docMk/>
            <pc:sldMk cId="2722004266" sldId="1119"/>
            <ac:picMk id="5122" creationId="{1897E065-F22E-484E-8154-3F5A86CA5279}"/>
          </ac:picMkLst>
        </pc:picChg>
        <pc:picChg chg="mod">
          <ac:chgData name="Miller, Heidi" userId="9d949c72-1f56-4965-8d27-02d57fe42106" providerId="ADAL" clId="{B1842771-CFB4-43E3-A85F-256EAD9BDAF5}" dt="2020-12-14T15:54:42.795" v="892" actId="1076"/>
          <ac:picMkLst>
            <pc:docMk/>
            <pc:sldMk cId="2722004266" sldId="1119"/>
            <ac:picMk id="5124" creationId="{AAF3989F-804F-4C4F-9F85-7A516ADC3DA1}"/>
          </ac:picMkLst>
        </pc:picChg>
      </pc:sldChg>
      <pc:sldChg chg="modSp modNotesTx">
        <pc:chgData name="Miller, Heidi" userId="9d949c72-1f56-4965-8d27-02d57fe42106" providerId="ADAL" clId="{B1842771-CFB4-43E3-A85F-256EAD9BDAF5}" dt="2020-12-14T16:36:03.178" v="1446" actId="20577"/>
        <pc:sldMkLst>
          <pc:docMk/>
          <pc:sldMk cId="1467868970" sldId="1121"/>
        </pc:sldMkLst>
        <pc:spChg chg="mod">
          <ac:chgData name="Miller, Heidi" userId="9d949c72-1f56-4965-8d27-02d57fe42106" providerId="ADAL" clId="{B1842771-CFB4-43E3-A85F-256EAD9BDAF5}" dt="2020-12-14T15:55:09.973" v="917" actId="20577"/>
          <ac:spMkLst>
            <pc:docMk/>
            <pc:sldMk cId="1467868970" sldId="1121"/>
            <ac:spMk id="2" creationId="{6F65B65F-78F2-46C3-AEE2-B528F1E4C043}"/>
          </ac:spMkLst>
        </pc:spChg>
        <pc:spChg chg="mod">
          <ac:chgData name="Miller, Heidi" userId="9d949c72-1f56-4965-8d27-02d57fe42106" providerId="ADAL" clId="{B1842771-CFB4-43E3-A85F-256EAD9BDAF5}" dt="2020-12-14T14:44:18.532" v="45" actId="27636"/>
          <ac:spMkLst>
            <pc:docMk/>
            <pc:sldMk cId="1467868970" sldId="1121"/>
            <ac:spMk id="3" creationId="{FE7DFD2C-19D7-4C65-A14D-6F8F87704459}"/>
          </ac:spMkLst>
        </pc:spChg>
      </pc:sldChg>
      <pc:sldChg chg="addSp delSp modSp mod setBg delDesignElem modNotesTx">
        <pc:chgData name="Miller, Heidi" userId="9d949c72-1f56-4965-8d27-02d57fe42106" providerId="ADAL" clId="{B1842771-CFB4-43E3-A85F-256EAD9BDAF5}" dt="2020-12-14T16:36:08.042" v="1451" actId="20577"/>
        <pc:sldMkLst>
          <pc:docMk/>
          <pc:sldMk cId="2985864653" sldId="1122"/>
        </pc:sldMkLst>
        <pc:spChg chg="mod ord">
          <ac:chgData name="Miller, Heidi" userId="9d949c72-1f56-4965-8d27-02d57fe42106" providerId="ADAL" clId="{B1842771-CFB4-43E3-A85F-256EAD9BDAF5}" dt="2020-12-14T15:02:08.018" v="536" actId="113"/>
          <ac:spMkLst>
            <pc:docMk/>
            <pc:sldMk cId="2985864653" sldId="1122"/>
            <ac:spMk id="2" creationId="{FBAE8C57-D9AC-4DCB-B4AE-DE044EEC1AA4}"/>
          </ac:spMkLst>
        </pc:spChg>
        <pc:spChg chg="mod">
          <ac:chgData name="Miller, Heidi" userId="9d949c72-1f56-4965-8d27-02d57fe42106" providerId="ADAL" clId="{B1842771-CFB4-43E3-A85F-256EAD9BDAF5}" dt="2020-12-14T16:13:52.702" v="1164" actId="5793"/>
          <ac:spMkLst>
            <pc:docMk/>
            <pc:sldMk cId="2985864653" sldId="1122"/>
            <ac:spMk id="3" creationId="{9D48BD96-BC17-4F41-9AF5-54B46A533EC6}"/>
          </ac:spMkLst>
        </pc:spChg>
        <pc:spChg chg="add del">
          <ac:chgData name="Miller, Heidi" userId="9d949c72-1f56-4965-8d27-02d57fe42106" providerId="ADAL" clId="{B1842771-CFB4-43E3-A85F-256EAD9BDAF5}" dt="2020-12-14T15:01:51.573" v="529" actId="26606"/>
          <ac:spMkLst>
            <pc:docMk/>
            <pc:sldMk cId="2985864653" sldId="1122"/>
            <ac:spMk id="9" creationId="{E9BA134F-37B6-498A-B46D-040B86E5DA35}"/>
          </ac:spMkLst>
        </pc:spChg>
        <pc:spChg chg="add del">
          <ac:chgData name="Miller, Heidi" userId="9d949c72-1f56-4965-8d27-02d57fe42106" providerId="ADAL" clId="{B1842771-CFB4-43E3-A85F-256EAD9BDAF5}" dt="2020-12-14T15:01:51.573" v="529" actId="26606"/>
          <ac:spMkLst>
            <pc:docMk/>
            <pc:sldMk cId="2985864653" sldId="1122"/>
            <ac:spMk id="11" creationId="{2BFE3F30-11E0-4842-8523-7222538C8293}"/>
          </ac:spMkLst>
        </pc:spChg>
        <pc:spChg chg="add del">
          <ac:chgData name="Miller, Heidi" userId="9d949c72-1f56-4965-8d27-02d57fe42106" providerId="ADAL" clId="{B1842771-CFB4-43E3-A85F-256EAD9BDAF5}" dt="2020-12-14T15:01:55.359" v="531" actId="26606"/>
          <ac:spMkLst>
            <pc:docMk/>
            <pc:sldMk cId="2985864653" sldId="1122"/>
            <ac:spMk id="15" creationId="{13BCCAE5-A35B-4B66-A4A7-E23C34A403A4}"/>
          </ac:spMkLst>
        </pc:spChg>
        <pc:spChg chg="add del">
          <ac:chgData name="Miller, Heidi" userId="9d949c72-1f56-4965-8d27-02d57fe42106" providerId="ADAL" clId="{B1842771-CFB4-43E3-A85F-256EAD9BDAF5}" dt="2020-12-14T15:01:55.359" v="531" actId="26606"/>
          <ac:spMkLst>
            <pc:docMk/>
            <pc:sldMk cId="2985864653" sldId="1122"/>
            <ac:spMk id="17" creationId="{FEC9799F-A0B8-45B9-8164-71F2838922CE}"/>
          </ac:spMkLst>
        </pc:spChg>
        <pc:spChg chg="add del">
          <ac:chgData name="Miller, Heidi" userId="9d949c72-1f56-4965-8d27-02d57fe42106" providerId="ADAL" clId="{B1842771-CFB4-43E3-A85F-256EAD9BDAF5}" dt="2020-12-14T15:01:58.453" v="533" actId="26606"/>
          <ac:spMkLst>
            <pc:docMk/>
            <pc:sldMk cId="2985864653" sldId="1122"/>
            <ac:spMk id="19" creationId="{13BCCAE5-A35B-4B66-A4A7-E23C34A403A4}"/>
          </ac:spMkLst>
        </pc:spChg>
        <pc:spChg chg="add del">
          <ac:chgData name="Miller, Heidi" userId="9d949c72-1f56-4965-8d27-02d57fe42106" providerId="ADAL" clId="{B1842771-CFB4-43E3-A85F-256EAD9BDAF5}" dt="2020-12-14T15:01:58.453" v="533" actId="26606"/>
          <ac:spMkLst>
            <pc:docMk/>
            <pc:sldMk cId="2985864653" sldId="1122"/>
            <ac:spMk id="21" creationId="{CB06839E-D8C3-4A74-BA2B-3B97E7B2CDB5}"/>
          </ac:spMkLst>
        </pc:spChg>
        <pc:spChg chg="add">
          <ac:chgData name="Miller, Heidi" userId="9d949c72-1f56-4965-8d27-02d57fe42106" providerId="ADAL" clId="{B1842771-CFB4-43E3-A85F-256EAD9BDAF5}" dt="2020-12-14T15:01:58.461" v="534" actId="26606"/>
          <ac:spMkLst>
            <pc:docMk/>
            <pc:sldMk cId="2985864653" sldId="1122"/>
            <ac:spMk id="23" creationId="{13BCCAE5-A35B-4B66-A4A7-E23C34A403A4}"/>
          </ac:spMkLst>
        </pc:spChg>
        <pc:spChg chg="add">
          <ac:chgData name="Miller, Heidi" userId="9d949c72-1f56-4965-8d27-02d57fe42106" providerId="ADAL" clId="{B1842771-CFB4-43E3-A85F-256EAD9BDAF5}" dt="2020-12-14T15:01:58.461" v="534" actId="26606"/>
          <ac:spMkLst>
            <pc:docMk/>
            <pc:sldMk cId="2985864653" sldId="1122"/>
            <ac:spMk id="25" creationId="{FEC9799F-A0B8-45B9-8164-71F2838922CE}"/>
          </ac:spMkLst>
        </pc:spChg>
        <pc:picChg chg="mod ord">
          <ac:chgData name="Miller, Heidi" userId="9d949c72-1f56-4965-8d27-02d57fe42106" providerId="ADAL" clId="{B1842771-CFB4-43E3-A85F-256EAD9BDAF5}" dt="2020-12-14T15:01:58.461" v="534" actId="26606"/>
          <ac:picMkLst>
            <pc:docMk/>
            <pc:sldMk cId="2985864653" sldId="1122"/>
            <ac:picMk id="4" creationId="{8E2A5C16-468A-49DB-87FD-97D348C65370}"/>
          </ac:picMkLst>
        </pc:picChg>
        <pc:cxnChg chg="add del">
          <ac:chgData name="Miller, Heidi" userId="9d949c72-1f56-4965-8d27-02d57fe42106" providerId="ADAL" clId="{B1842771-CFB4-43E3-A85F-256EAD9BDAF5}" dt="2020-12-14T15:01:51.573" v="529" actId="26606"/>
          <ac:cxnSpMkLst>
            <pc:docMk/>
            <pc:sldMk cId="2985864653" sldId="1122"/>
            <ac:cxnSpMk id="13" creationId="{67E7D319-545A-41CD-95DF-4DE4FA8A46B1}"/>
          </ac:cxnSpMkLst>
        </pc:cxnChg>
        <pc:cxnChg chg="add del">
          <ac:chgData name="Miller, Heidi" userId="9d949c72-1f56-4965-8d27-02d57fe42106" providerId="ADAL" clId="{B1842771-CFB4-43E3-A85F-256EAD9BDAF5}" dt="2020-12-14T15:01:55.359" v="531" actId="26606"/>
          <ac:cxnSpMkLst>
            <pc:docMk/>
            <pc:sldMk cId="2985864653" sldId="1122"/>
            <ac:cxnSpMk id="16" creationId="{6987BDFB-DE64-4B56-B44F-45FAE19FA94E}"/>
          </ac:cxnSpMkLst>
        </pc:cxnChg>
        <pc:cxnChg chg="add del">
          <ac:chgData name="Miller, Heidi" userId="9d949c72-1f56-4965-8d27-02d57fe42106" providerId="ADAL" clId="{B1842771-CFB4-43E3-A85F-256EAD9BDAF5}" dt="2020-12-14T15:01:58.453" v="533" actId="26606"/>
          <ac:cxnSpMkLst>
            <pc:docMk/>
            <pc:sldMk cId="2985864653" sldId="1122"/>
            <ac:cxnSpMk id="20" creationId="{6987BDFB-DE64-4B56-B44F-45FAE19FA94E}"/>
          </ac:cxnSpMkLst>
        </pc:cxnChg>
        <pc:cxnChg chg="add">
          <ac:chgData name="Miller, Heidi" userId="9d949c72-1f56-4965-8d27-02d57fe42106" providerId="ADAL" clId="{B1842771-CFB4-43E3-A85F-256EAD9BDAF5}" dt="2020-12-14T15:01:58.461" v="534" actId="26606"/>
          <ac:cxnSpMkLst>
            <pc:docMk/>
            <pc:sldMk cId="2985864653" sldId="1122"/>
            <ac:cxnSpMk id="24" creationId="{6987BDFB-DE64-4B56-B44F-45FAE19FA94E}"/>
          </ac:cxnSpMkLst>
        </pc:cxnChg>
      </pc:sldChg>
      <pc:sldChg chg="modSp modNotesTx">
        <pc:chgData name="Miller, Heidi" userId="9d949c72-1f56-4965-8d27-02d57fe42106" providerId="ADAL" clId="{B1842771-CFB4-43E3-A85F-256EAD9BDAF5}" dt="2020-12-14T16:42:20.006" v="1460" actId="20577"/>
        <pc:sldMkLst>
          <pc:docMk/>
          <pc:sldMk cId="2257237181" sldId="1123"/>
        </pc:sldMkLst>
        <pc:spChg chg="mod">
          <ac:chgData name="Miller, Heidi" userId="9d949c72-1f56-4965-8d27-02d57fe42106" providerId="ADAL" clId="{B1842771-CFB4-43E3-A85F-256EAD9BDAF5}" dt="2020-12-14T15:05:39.729" v="541" actId="1076"/>
          <ac:spMkLst>
            <pc:docMk/>
            <pc:sldMk cId="2257237181" sldId="1123"/>
            <ac:spMk id="2" creationId="{7E681E87-5E3C-4CDE-99D5-2EDFD44052BC}"/>
          </ac:spMkLst>
        </pc:spChg>
        <pc:spChg chg="mod">
          <ac:chgData name="Miller, Heidi" userId="9d949c72-1f56-4965-8d27-02d57fe42106" providerId="ADAL" clId="{B1842771-CFB4-43E3-A85F-256EAD9BDAF5}" dt="2020-12-14T16:12:50.028" v="1151" actId="20577"/>
          <ac:spMkLst>
            <pc:docMk/>
            <pc:sldMk cId="2257237181" sldId="1123"/>
            <ac:spMk id="3" creationId="{1626D2E9-5AF5-4D05-98DA-57F795A8AE70}"/>
          </ac:spMkLst>
        </pc:spChg>
      </pc:sldChg>
      <pc:sldChg chg="delSp modSp modNotesTx">
        <pc:chgData name="Miller, Heidi" userId="9d949c72-1f56-4965-8d27-02d57fe42106" providerId="ADAL" clId="{B1842771-CFB4-43E3-A85F-256EAD9BDAF5}" dt="2020-12-14T16:54:41.338" v="1864" actId="20577"/>
        <pc:sldMkLst>
          <pc:docMk/>
          <pc:sldMk cId="81671205" sldId="1125"/>
        </pc:sldMkLst>
        <pc:spChg chg="mod">
          <ac:chgData name="Miller, Heidi" userId="9d949c72-1f56-4965-8d27-02d57fe42106" providerId="ADAL" clId="{B1842771-CFB4-43E3-A85F-256EAD9BDAF5}" dt="2020-12-14T15:11:48.143" v="600" actId="1076"/>
          <ac:spMkLst>
            <pc:docMk/>
            <pc:sldMk cId="81671205" sldId="1125"/>
            <ac:spMk id="2" creationId="{7E681E87-5E3C-4CDE-99D5-2EDFD44052BC}"/>
          </ac:spMkLst>
        </pc:spChg>
        <pc:spChg chg="mod">
          <ac:chgData name="Miller, Heidi" userId="9d949c72-1f56-4965-8d27-02d57fe42106" providerId="ADAL" clId="{B1842771-CFB4-43E3-A85F-256EAD9BDAF5}" dt="2020-12-14T15:11:39.171" v="597" actId="14100"/>
          <ac:spMkLst>
            <pc:docMk/>
            <pc:sldMk cId="81671205" sldId="1125"/>
            <ac:spMk id="3" creationId="{1626D2E9-5AF5-4D05-98DA-57F795A8AE70}"/>
          </ac:spMkLst>
        </pc:spChg>
        <pc:cxnChg chg="del">
          <ac:chgData name="Miller, Heidi" userId="9d949c72-1f56-4965-8d27-02d57fe42106" providerId="ADAL" clId="{B1842771-CFB4-43E3-A85F-256EAD9BDAF5}" dt="2020-12-14T15:11:45.063" v="599" actId="478"/>
          <ac:cxnSpMkLst>
            <pc:docMk/>
            <pc:sldMk cId="81671205" sldId="1125"/>
            <ac:cxnSpMk id="5" creationId="{F4CA7590-B849-4730-8BCF-71F29702A52D}"/>
          </ac:cxnSpMkLst>
        </pc:cxnChg>
      </pc:sldChg>
      <pc:sldChg chg="addSp delSp modSp del mod setBg setClrOvrMap modNotesTx">
        <pc:chgData name="Miller, Heidi" userId="9d949c72-1f56-4965-8d27-02d57fe42106" providerId="ADAL" clId="{B1842771-CFB4-43E3-A85F-256EAD9BDAF5}" dt="2020-12-14T16:18:46.985" v="1304" actId="2696"/>
        <pc:sldMkLst>
          <pc:docMk/>
          <pc:sldMk cId="3300355127" sldId="1126"/>
        </pc:sldMkLst>
        <pc:spChg chg="mod ord">
          <ac:chgData name="Miller, Heidi" userId="9d949c72-1f56-4965-8d27-02d57fe42106" providerId="ADAL" clId="{B1842771-CFB4-43E3-A85F-256EAD9BDAF5}" dt="2020-12-14T15:08:53.905" v="560" actId="26606"/>
          <ac:spMkLst>
            <pc:docMk/>
            <pc:sldMk cId="3300355127" sldId="1126"/>
            <ac:spMk id="2" creationId="{00000000-0000-0000-0000-000000000000}"/>
          </ac:spMkLst>
        </pc:spChg>
        <pc:spChg chg="mod">
          <ac:chgData name="Miller, Heidi" userId="9d949c72-1f56-4965-8d27-02d57fe42106" providerId="ADAL" clId="{B1842771-CFB4-43E3-A85F-256EAD9BDAF5}" dt="2020-12-14T15:09:04.377" v="563" actId="403"/>
          <ac:spMkLst>
            <pc:docMk/>
            <pc:sldMk cId="3300355127" sldId="1126"/>
            <ac:spMk id="4" creationId="{189FCB9D-B8F0-4372-96B8-123B94619212}"/>
          </ac:spMkLst>
        </pc:spChg>
        <pc:spChg chg="add del">
          <ac:chgData name="Miller, Heidi" userId="9d949c72-1f56-4965-8d27-02d57fe42106" providerId="ADAL" clId="{B1842771-CFB4-43E3-A85F-256EAD9BDAF5}" dt="2020-12-14T15:08:53.905" v="560" actId="26606"/>
          <ac:spMkLst>
            <pc:docMk/>
            <pc:sldMk cId="3300355127" sldId="1126"/>
            <ac:spMk id="11" creationId="{B0E58038-8ACE-4AD9-B404-25C603550D83}"/>
          </ac:spMkLst>
        </pc:spChg>
        <pc:spChg chg="add del">
          <ac:chgData name="Miller, Heidi" userId="9d949c72-1f56-4965-8d27-02d57fe42106" providerId="ADAL" clId="{B1842771-CFB4-43E3-A85F-256EAD9BDAF5}" dt="2020-12-14T15:08:53.905" v="560" actId="26606"/>
          <ac:spMkLst>
            <pc:docMk/>
            <pc:sldMk cId="3300355127" sldId="1126"/>
            <ac:spMk id="15" creationId="{82BCDE19-2810-4337-9C49-8589C421767D}"/>
          </ac:spMkLst>
        </pc:spChg>
        <pc:spChg chg="add">
          <ac:chgData name="Miller, Heidi" userId="9d949c72-1f56-4965-8d27-02d57fe42106" providerId="ADAL" clId="{B1842771-CFB4-43E3-A85F-256EAD9BDAF5}" dt="2020-12-14T15:08:53.905" v="560" actId="26606"/>
          <ac:spMkLst>
            <pc:docMk/>
            <pc:sldMk cId="3300355127" sldId="1126"/>
            <ac:spMk id="20" creationId="{B0E58038-8ACE-4AD9-B404-25C603550D83}"/>
          </ac:spMkLst>
        </pc:spChg>
        <pc:spChg chg="add">
          <ac:chgData name="Miller, Heidi" userId="9d949c72-1f56-4965-8d27-02d57fe42106" providerId="ADAL" clId="{B1842771-CFB4-43E3-A85F-256EAD9BDAF5}" dt="2020-12-14T15:08:53.905" v="560" actId="26606"/>
          <ac:spMkLst>
            <pc:docMk/>
            <pc:sldMk cId="3300355127" sldId="1126"/>
            <ac:spMk id="24" creationId="{82BCDE19-2810-4337-9C49-8589C421767D}"/>
          </ac:spMkLst>
        </pc:spChg>
        <pc:picChg chg="mod">
          <ac:chgData name="Miller, Heidi" userId="9d949c72-1f56-4965-8d27-02d57fe42106" providerId="ADAL" clId="{B1842771-CFB4-43E3-A85F-256EAD9BDAF5}" dt="2020-12-14T15:08:53.905" v="560" actId="26606"/>
          <ac:picMkLst>
            <pc:docMk/>
            <pc:sldMk cId="3300355127" sldId="1126"/>
            <ac:picMk id="6" creationId="{00000000-0000-0000-0000-000000000000}"/>
          </ac:picMkLst>
        </pc:picChg>
        <pc:cxnChg chg="add del">
          <ac:chgData name="Miller, Heidi" userId="9d949c72-1f56-4965-8d27-02d57fe42106" providerId="ADAL" clId="{B1842771-CFB4-43E3-A85F-256EAD9BDAF5}" dt="2020-12-14T15:08:53.905" v="560" actId="26606"/>
          <ac:cxnSpMkLst>
            <pc:docMk/>
            <pc:sldMk cId="3300355127" sldId="1126"/>
            <ac:cxnSpMk id="13" creationId="{38A34772-9011-42B5-AA63-FD6DEC92EE72}"/>
          </ac:cxnSpMkLst>
        </pc:cxnChg>
        <pc:cxnChg chg="add">
          <ac:chgData name="Miller, Heidi" userId="9d949c72-1f56-4965-8d27-02d57fe42106" providerId="ADAL" clId="{B1842771-CFB4-43E3-A85F-256EAD9BDAF5}" dt="2020-12-14T15:08:53.905" v="560" actId="26606"/>
          <ac:cxnSpMkLst>
            <pc:docMk/>
            <pc:sldMk cId="3300355127" sldId="1126"/>
            <ac:cxnSpMk id="22" creationId="{38A34772-9011-42B5-AA63-FD6DEC92EE72}"/>
          </ac:cxnSpMkLst>
        </pc:cxnChg>
      </pc:sldChg>
      <pc:sldChg chg="addSp modSp modNotesTx">
        <pc:chgData name="Miller, Heidi" userId="9d949c72-1f56-4965-8d27-02d57fe42106" providerId="ADAL" clId="{B1842771-CFB4-43E3-A85F-256EAD9BDAF5}" dt="2020-12-14T17:06:09.931" v="2023" actId="20577"/>
        <pc:sldMkLst>
          <pc:docMk/>
          <pc:sldMk cId="410675626" sldId="1136"/>
        </pc:sldMkLst>
        <pc:spChg chg="mod">
          <ac:chgData name="Miller, Heidi" userId="9d949c72-1f56-4965-8d27-02d57fe42106" providerId="ADAL" clId="{B1842771-CFB4-43E3-A85F-256EAD9BDAF5}" dt="2020-12-14T16:21:50.875" v="1366" actId="1076"/>
          <ac:spMkLst>
            <pc:docMk/>
            <pc:sldMk cId="410675626" sldId="1136"/>
            <ac:spMk id="4" creationId="{D352982C-B956-4A2C-9AEB-BB93D7B20EE6}"/>
          </ac:spMkLst>
        </pc:spChg>
        <pc:spChg chg="add mod">
          <ac:chgData name="Miller, Heidi" userId="9d949c72-1f56-4965-8d27-02d57fe42106" providerId="ADAL" clId="{B1842771-CFB4-43E3-A85F-256EAD9BDAF5}" dt="2020-12-14T16:23:57.337" v="1381" actId="14100"/>
          <ac:spMkLst>
            <pc:docMk/>
            <pc:sldMk cId="410675626" sldId="1136"/>
            <ac:spMk id="5" creationId="{11DEB8D9-0F14-41E5-B1D9-D10C8B5F963A}"/>
          </ac:spMkLst>
        </pc:spChg>
        <pc:picChg chg="mod">
          <ac:chgData name="Miller, Heidi" userId="9d949c72-1f56-4965-8d27-02d57fe42106" providerId="ADAL" clId="{B1842771-CFB4-43E3-A85F-256EAD9BDAF5}" dt="2020-12-14T16:20:49.779" v="1314" actId="1076"/>
          <ac:picMkLst>
            <pc:docMk/>
            <pc:sldMk cId="410675626" sldId="1136"/>
            <ac:picMk id="2" creationId="{00000000-0000-0000-0000-000000000000}"/>
          </ac:picMkLst>
        </pc:picChg>
      </pc:sldChg>
      <pc:sldChg chg="del modNotesTx">
        <pc:chgData name="Miller, Heidi" userId="9d949c72-1f56-4965-8d27-02d57fe42106" providerId="ADAL" clId="{B1842771-CFB4-43E3-A85F-256EAD9BDAF5}" dt="2020-12-14T16:58:11.918" v="1897" actId="2696"/>
        <pc:sldMkLst>
          <pc:docMk/>
          <pc:sldMk cId="3807008549" sldId="1137"/>
        </pc:sldMkLst>
      </pc:sldChg>
      <pc:sldChg chg="modSp modNotesTx">
        <pc:chgData name="Miller, Heidi" userId="9d949c72-1f56-4965-8d27-02d57fe42106" providerId="ADAL" clId="{B1842771-CFB4-43E3-A85F-256EAD9BDAF5}" dt="2020-12-14T17:00:06.240" v="1908" actId="20577"/>
        <pc:sldMkLst>
          <pc:docMk/>
          <pc:sldMk cId="3167238375" sldId="1138"/>
        </pc:sldMkLst>
        <pc:spChg chg="mod">
          <ac:chgData name="Miller, Heidi" userId="9d949c72-1f56-4965-8d27-02d57fe42106" providerId="ADAL" clId="{B1842771-CFB4-43E3-A85F-256EAD9BDAF5}" dt="2020-12-14T14:48:58.640" v="72" actId="27636"/>
          <ac:spMkLst>
            <pc:docMk/>
            <pc:sldMk cId="3167238375" sldId="1138"/>
            <ac:spMk id="2" creationId="{BB3D5FFD-7072-40C6-BF72-64DD29C81EBF}"/>
          </ac:spMkLst>
        </pc:spChg>
        <pc:picChg chg="mod">
          <ac:chgData name="Miller, Heidi" userId="9d949c72-1f56-4965-8d27-02d57fe42106" providerId="ADAL" clId="{B1842771-CFB4-43E3-A85F-256EAD9BDAF5}" dt="2020-12-14T15:13:12.769" v="618" actId="1076"/>
          <ac:picMkLst>
            <pc:docMk/>
            <pc:sldMk cId="3167238375" sldId="1138"/>
            <ac:picMk id="1026" creationId="{9C890F9A-1CEE-44EA-A95F-E6AA26313CD8}"/>
          </ac:picMkLst>
        </pc:picChg>
      </pc:sldChg>
      <pc:sldChg chg="addSp modSp mod setBg modNotesTx">
        <pc:chgData name="Miller, Heidi" userId="9d949c72-1f56-4965-8d27-02d57fe42106" providerId="ADAL" clId="{B1842771-CFB4-43E3-A85F-256EAD9BDAF5}" dt="2020-12-14T15:58:59.686" v="958" actId="6549"/>
        <pc:sldMkLst>
          <pc:docMk/>
          <pc:sldMk cId="4039443984" sldId="1139"/>
        </pc:sldMkLst>
        <pc:spChg chg="mod">
          <ac:chgData name="Miller, Heidi" userId="9d949c72-1f56-4965-8d27-02d57fe42106" providerId="ADAL" clId="{B1842771-CFB4-43E3-A85F-256EAD9BDAF5}" dt="2020-12-14T15:15:20.388" v="825" actId="26606"/>
          <ac:spMkLst>
            <pc:docMk/>
            <pc:sldMk cId="4039443984" sldId="1139"/>
            <ac:spMk id="2" creationId="{09510805-BB4D-47D2-B331-8430CA374FB1}"/>
          </ac:spMkLst>
        </pc:spChg>
        <pc:spChg chg="mod">
          <ac:chgData name="Miller, Heidi" userId="9d949c72-1f56-4965-8d27-02d57fe42106" providerId="ADAL" clId="{B1842771-CFB4-43E3-A85F-256EAD9BDAF5}" dt="2020-12-14T15:15:28.479" v="828" actId="14100"/>
          <ac:spMkLst>
            <pc:docMk/>
            <pc:sldMk cId="4039443984" sldId="1139"/>
            <ac:spMk id="3" creationId="{039A6F89-1E47-46E6-B3CA-90FBFEB1CAE3}"/>
          </ac:spMkLst>
        </pc:spChg>
        <pc:spChg chg="add">
          <ac:chgData name="Miller, Heidi" userId="9d949c72-1f56-4965-8d27-02d57fe42106" providerId="ADAL" clId="{B1842771-CFB4-43E3-A85F-256EAD9BDAF5}" dt="2020-12-14T15:15:20.388" v="825" actId="26606"/>
          <ac:spMkLst>
            <pc:docMk/>
            <pc:sldMk cId="4039443984" sldId="1139"/>
            <ac:spMk id="71" creationId="{13BCCAE5-A35B-4B66-A4A7-E23C34A403A4}"/>
          </ac:spMkLst>
        </pc:spChg>
        <pc:spChg chg="add">
          <ac:chgData name="Miller, Heidi" userId="9d949c72-1f56-4965-8d27-02d57fe42106" providerId="ADAL" clId="{B1842771-CFB4-43E3-A85F-256EAD9BDAF5}" dt="2020-12-14T15:15:20.388" v="825" actId="26606"/>
          <ac:spMkLst>
            <pc:docMk/>
            <pc:sldMk cId="4039443984" sldId="1139"/>
            <ac:spMk id="75" creationId="{CB06839E-D8C3-4A74-BA2B-3B97E7B2CDB5}"/>
          </ac:spMkLst>
        </pc:spChg>
        <pc:picChg chg="mod">
          <ac:chgData name="Miller, Heidi" userId="9d949c72-1f56-4965-8d27-02d57fe42106" providerId="ADAL" clId="{B1842771-CFB4-43E3-A85F-256EAD9BDAF5}" dt="2020-12-14T15:15:20.388" v="825" actId="26606"/>
          <ac:picMkLst>
            <pc:docMk/>
            <pc:sldMk cId="4039443984" sldId="1139"/>
            <ac:picMk id="4098" creationId="{C6359916-C9FA-468A-8D76-F98384AB9D46}"/>
          </ac:picMkLst>
        </pc:picChg>
        <pc:cxnChg chg="add">
          <ac:chgData name="Miller, Heidi" userId="9d949c72-1f56-4965-8d27-02d57fe42106" providerId="ADAL" clId="{B1842771-CFB4-43E3-A85F-256EAD9BDAF5}" dt="2020-12-14T15:15:20.388" v="825" actId="26606"/>
          <ac:cxnSpMkLst>
            <pc:docMk/>
            <pc:sldMk cId="4039443984" sldId="1139"/>
            <ac:cxnSpMk id="73" creationId="{6987BDFB-DE64-4B56-B44F-45FAE19FA94E}"/>
          </ac:cxnSpMkLst>
        </pc:cxnChg>
      </pc:sldChg>
      <pc:sldChg chg="addSp modSp mod setBg">
        <pc:chgData name="Miller, Heidi" userId="9d949c72-1f56-4965-8d27-02d57fe42106" providerId="ADAL" clId="{B1842771-CFB4-43E3-A85F-256EAD9BDAF5}" dt="2020-12-14T15:17:27.498" v="876" actId="1076"/>
        <pc:sldMkLst>
          <pc:docMk/>
          <pc:sldMk cId="3017265591" sldId="1141"/>
        </pc:sldMkLst>
        <pc:spChg chg="mod ord">
          <ac:chgData name="Miller, Heidi" userId="9d949c72-1f56-4965-8d27-02d57fe42106" providerId="ADAL" clId="{B1842771-CFB4-43E3-A85F-256EAD9BDAF5}" dt="2020-12-14T15:17:27.498" v="876" actId="1076"/>
          <ac:spMkLst>
            <pc:docMk/>
            <pc:sldMk cId="3017265591" sldId="1141"/>
            <ac:spMk id="2" creationId="{C17F0B2F-F6EB-4CAA-A4D4-5942AEDA71D5}"/>
          </ac:spMkLst>
        </pc:spChg>
        <pc:spChg chg="add">
          <ac:chgData name="Miller, Heidi" userId="9d949c72-1f56-4965-8d27-02d57fe42106" providerId="ADAL" clId="{B1842771-CFB4-43E3-A85F-256EAD9BDAF5}" dt="2020-12-14T15:17:14.175" v="872" actId="26606"/>
          <ac:spMkLst>
            <pc:docMk/>
            <pc:sldMk cId="3017265591" sldId="1141"/>
            <ac:spMk id="74" creationId="{41497DE5-0939-4D1D-9350-0C5E1B209C68}"/>
          </ac:spMkLst>
        </pc:spChg>
        <pc:spChg chg="add">
          <ac:chgData name="Miller, Heidi" userId="9d949c72-1f56-4965-8d27-02d57fe42106" providerId="ADAL" clId="{B1842771-CFB4-43E3-A85F-256EAD9BDAF5}" dt="2020-12-14T15:17:14.175" v="872" actId="26606"/>
          <ac:spMkLst>
            <pc:docMk/>
            <pc:sldMk cId="3017265591" sldId="1141"/>
            <ac:spMk id="76" creationId="{5CCC70ED-6C63-4537-B7EB-51990D6C0A6F}"/>
          </ac:spMkLst>
        </pc:spChg>
        <pc:spChg chg="add">
          <ac:chgData name="Miller, Heidi" userId="9d949c72-1f56-4965-8d27-02d57fe42106" providerId="ADAL" clId="{B1842771-CFB4-43E3-A85F-256EAD9BDAF5}" dt="2020-12-14T15:17:14.175" v="872" actId="26606"/>
          <ac:spMkLst>
            <pc:docMk/>
            <pc:sldMk cId="3017265591" sldId="1141"/>
            <ac:spMk id="78" creationId="{B76E24C1-2968-40DC-A36E-F6B85F0F0752}"/>
          </ac:spMkLst>
        </pc:spChg>
        <pc:picChg chg="mod">
          <ac:chgData name="Miller, Heidi" userId="9d949c72-1f56-4965-8d27-02d57fe42106" providerId="ADAL" clId="{B1842771-CFB4-43E3-A85F-256EAD9BDAF5}" dt="2020-12-14T15:17:17.868" v="874" actId="1076"/>
          <ac:picMkLst>
            <pc:docMk/>
            <pc:sldMk cId="3017265591" sldId="1141"/>
            <ac:picMk id="6149" creationId="{3FE21F61-0DB5-4E85-AF74-93CF5CFCAEC9}"/>
          </ac:picMkLst>
        </pc:picChg>
      </pc:sldChg>
      <pc:sldChg chg="addSp modSp mod setBg modNotesTx">
        <pc:chgData name="Miller, Heidi" userId="9d949c72-1f56-4965-8d27-02d57fe42106" providerId="ADAL" clId="{B1842771-CFB4-43E3-A85F-256EAD9BDAF5}" dt="2020-12-14T16:55:40.784" v="1872" actId="20577"/>
        <pc:sldMkLst>
          <pc:docMk/>
          <pc:sldMk cId="2941968903" sldId="1150"/>
        </pc:sldMkLst>
        <pc:spChg chg="mod">
          <ac:chgData name="Miller, Heidi" userId="9d949c72-1f56-4965-8d27-02d57fe42106" providerId="ADAL" clId="{B1842771-CFB4-43E3-A85F-256EAD9BDAF5}" dt="2020-12-14T15:12:14.352" v="602" actId="26606"/>
          <ac:spMkLst>
            <pc:docMk/>
            <pc:sldMk cId="2941968903" sldId="1150"/>
            <ac:spMk id="2" creationId="{CFB47D6C-25B4-4C0F-B4C8-F30DE32816F1}"/>
          </ac:spMkLst>
        </pc:spChg>
        <pc:spChg chg="mod">
          <ac:chgData name="Miller, Heidi" userId="9d949c72-1f56-4965-8d27-02d57fe42106" providerId="ADAL" clId="{B1842771-CFB4-43E3-A85F-256EAD9BDAF5}" dt="2020-12-14T15:12:28.728" v="609" actId="1076"/>
          <ac:spMkLst>
            <pc:docMk/>
            <pc:sldMk cId="2941968903" sldId="1150"/>
            <ac:spMk id="6" creationId="{9E7D7472-1C52-4E48-BD4C-58B3E005C7EE}"/>
          </ac:spMkLst>
        </pc:spChg>
        <pc:spChg chg="add">
          <ac:chgData name="Miller, Heidi" userId="9d949c72-1f56-4965-8d27-02d57fe42106" providerId="ADAL" clId="{B1842771-CFB4-43E3-A85F-256EAD9BDAF5}" dt="2020-12-14T15:12:14.352" v="602" actId="26606"/>
          <ac:spMkLst>
            <pc:docMk/>
            <pc:sldMk cId="2941968903" sldId="1150"/>
            <ac:spMk id="12" creationId="{0AB6E427-3F73-4C06-A5D5-AE52C3883B50}"/>
          </ac:spMkLst>
        </pc:spChg>
        <pc:spChg chg="add">
          <ac:chgData name="Miller, Heidi" userId="9d949c72-1f56-4965-8d27-02d57fe42106" providerId="ADAL" clId="{B1842771-CFB4-43E3-A85F-256EAD9BDAF5}" dt="2020-12-14T15:12:14.352" v="602" actId="26606"/>
          <ac:spMkLst>
            <pc:docMk/>
            <pc:sldMk cId="2941968903" sldId="1150"/>
            <ac:spMk id="14" creationId="{D8C9BDAA-0390-4B39-9B5C-BC95E5120DA4}"/>
          </ac:spMkLst>
        </pc:spChg>
        <pc:picChg chg="mod ord">
          <ac:chgData name="Miller, Heidi" userId="9d949c72-1f56-4965-8d27-02d57fe42106" providerId="ADAL" clId="{B1842771-CFB4-43E3-A85F-256EAD9BDAF5}" dt="2020-12-14T15:12:14.352" v="602" actId="26606"/>
          <ac:picMkLst>
            <pc:docMk/>
            <pc:sldMk cId="2941968903" sldId="1150"/>
            <ac:picMk id="7" creationId="{98400ABC-EBEE-4811-8BB0-EB86531FA06F}"/>
          </ac:picMkLst>
        </pc:picChg>
        <pc:cxnChg chg="add">
          <ac:chgData name="Miller, Heidi" userId="9d949c72-1f56-4965-8d27-02d57fe42106" providerId="ADAL" clId="{B1842771-CFB4-43E3-A85F-256EAD9BDAF5}" dt="2020-12-14T15:12:14.352" v="602" actId="26606"/>
          <ac:cxnSpMkLst>
            <pc:docMk/>
            <pc:sldMk cId="2941968903" sldId="1150"/>
            <ac:cxnSpMk id="16" creationId="{E04A321A-A039-4720-87B4-66A4210E0D57}"/>
          </ac:cxnSpMkLst>
        </pc:cxnChg>
      </pc:sldChg>
      <pc:sldChg chg="addSp delSp modSp mod setBg modNotesTx">
        <pc:chgData name="Miller, Heidi" userId="9d949c72-1f56-4965-8d27-02d57fe42106" providerId="ADAL" clId="{B1842771-CFB4-43E3-A85F-256EAD9BDAF5}" dt="2020-12-14T16:57:36.365" v="1896" actId="20577"/>
        <pc:sldMkLst>
          <pc:docMk/>
          <pc:sldMk cId="2010763441" sldId="1158"/>
        </pc:sldMkLst>
        <pc:spChg chg="mod">
          <ac:chgData name="Miller, Heidi" userId="9d949c72-1f56-4965-8d27-02d57fe42106" providerId="ADAL" clId="{B1842771-CFB4-43E3-A85F-256EAD9BDAF5}" dt="2020-12-14T16:56:42.084" v="1873" actId="26606"/>
          <ac:spMkLst>
            <pc:docMk/>
            <pc:sldMk cId="2010763441" sldId="1158"/>
            <ac:spMk id="2" creationId="{30973651-4C55-4888-A17A-92FF39CA607F}"/>
          </ac:spMkLst>
        </pc:spChg>
        <pc:spChg chg="mod ord">
          <ac:chgData name="Miller, Heidi" userId="9d949c72-1f56-4965-8d27-02d57fe42106" providerId="ADAL" clId="{B1842771-CFB4-43E3-A85F-256EAD9BDAF5}" dt="2020-12-14T16:57:14.058" v="1886" actId="27636"/>
          <ac:spMkLst>
            <pc:docMk/>
            <pc:sldMk cId="2010763441" sldId="1158"/>
            <ac:spMk id="3" creationId="{630099AC-3DFB-4314-925F-2C89B5468557}"/>
          </ac:spMkLst>
        </pc:spChg>
        <pc:spChg chg="add del">
          <ac:chgData name="Miller, Heidi" userId="9d949c72-1f56-4965-8d27-02d57fe42106" providerId="ADAL" clId="{B1842771-CFB4-43E3-A85F-256EAD9BDAF5}" dt="2020-12-14T16:56:42.084" v="1873" actId="26606"/>
          <ac:spMkLst>
            <pc:docMk/>
            <pc:sldMk cId="2010763441" sldId="1158"/>
            <ac:spMk id="9" creationId="{69426B45-4C4F-4D52-8537-76E9A5B89E2F}"/>
          </ac:spMkLst>
        </pc:spChg>
        <pc:spChg chg="add del">
          <ac:chgData name="Miller, Heidi" userId="9d949c72-1f56-4965-8d27-02d57fe42106" providerId="ADAL" clId="{B1842771-CFB4-43E3-A85F-256EAD9BDAF5}" dt="2020-12-14T16:56:42.084" v="1873" actId="26606"/>
          <ac:spMkLst>
            <pc:docMk/>
            <pc:sldMk cId="2010763441" sldId="1158"/>
            <ac:spMk id="13" creationId="{67E6FB20-7663-466F-A928-9371C34F955C}"/>
          </ac:spMkLst>
        </pc:spChg>
        <pc:spChg chg="add">
          <ac:chgData name="Miller, Heidi" userId="9d949c72-1f56-4965-8d27-02d57fe42106" providerId="ADAL" clId="{B1842771-CFB4-43E3-A85F-256EAD9BDAF5}" dt="2020-12-14T16:56:42.084" v="1873" actId="26606"/>
          <ac:spMkLst>
            <pc:docMk/>
            <pc:sldMk cId="2010763441" sldId="1158"/>
            <ac:spMk id="18" creationId="{873ECEC8-0F24-45B8-950F-35FC94BCEAC8}"/>
          </ac:spMkLst>
        </pc:spChg>
        <pc:spChg chg="add">
          <ac:chgData name="Miller, Heidi" userId="9d949c72-1f56-4965-8d27-02d57fe42106" providerId="ADAL" clId="{B1842771-CFB4-43E3-A85F-256EAD9BDAF5}" dt="2020-12-14T16:56:42.084" v="1873" actId="26606"/>
          <ac:spMkLst>
            <pc:docMk/>
            <pc:sldMk cId="2010763441" sldId="1158"/>
            <ac:spMk id="22" creationId="{8B53612E-ADB2-4457-9688-89506397AF28}"/>
          </ac:spMkLst>
        </pc:spChg>
        <pc:picChg chg="mod ord">
          <ac:chgData name="Miller, Heidi" userId="9d949c72-1f56-4965-8d27-02d57fe42106" providerId="ADAL" clId="{B1842771-CFB4-43E3-A85F-256EAD9BDAF5}" dt="2020-12-14T16:56:42.084" v="1873" actId="26606"/>
          <ac:picMkLst>
            <pc:docMk/>
            <pc:sldMk cId="2010763441" sldId="1158"/>
            <ac:picMk id="4" creationId="{7D0F3C5A-9FD3-4477-962A-093FA3E473CC}"/>
          </ac:picMkLst>
        </pc:picChg>
        <pc:cxnChg chg="add del">
          <ac:chgData name="Miller, Heidi" userId="9d949c72-1f56-4965-8d27-02d57fe42106" providerId="ADAL" clId="{B1842771-CFB4-43E3-A85F-256EAD9BDAF5}" dt="2020-12-14T16:56:42.084" v="1873" actId="26606"/>
          <ac:cxnSpMkLst>
            <pc:docMk/>
            <pc:sldMk cId="2010763441" sldId="1158"/>
            <ac:cxnSpMk id="11" creationId="{CF117E1C-E964-4433-B1A8-BB2301D0FF14}"/>
          </ac:cxnSpMkLst>
        </pc:cxnChg>
        <pc:cxnChg chg="add">
          <ac:chgData name="Miller, Heidi" userId="9d949c72-1f56-4965-8d27-02d57fe42106" providerId="ADAL" clId="{B1842771-CFB4-43E3-A85F-256EAD9BDAF5}" dt="2020-12-14T16:56:42.084" v="1873" actId="26606"/>
          <ac:cxnSpMkLst>
            <pc:docMk/>
            <pc:sldMk cId="2010763441" sldId="1158"/>
            <ac:cxnSpMk id="20" creationId="{89EB8C68-FF1B-4849-867B-32D29B19F102}"/>
          </ac:cxnSpMkLst>
        </pc:cxnChg>
      </pc:sldChg>
      <pc:sldChg chg="modNotesTx">
        <pc:chgData name="Miller, Heidi" userId="9d949c72-1f56-4965-8d27-02d57fe42106" providerId="ADAL" clId="{B1842771-CFB4-43E3-A85F-256EAD9BDAF5}" dt="2020-12-14T15:59:03.718" v="960" actId="6549"/>
        <pc:sldMkLst>
          <pc:docMk/>
          <pc:sldMk cId="2368950569" sldId="1159"/>
        </pc:sldMkLst>
      </pc:sldChg>
      <pc:sldChg chg="addSp delSp modSp mod setBg modNotesTx">
        <pc:chgData name="Miller, Heidi" userId="9d949c72-1f56-4965-8d27-02d57fe42106" providerId="ADAL" clId="{B1842771-CFB4-43E3-A85F-256EAD9BDAF5}" dt="2020-12-14T16:53:54.003" v="1852" actId="20577"/>
        <pc:sldMkLst>
          <pc:docMk/>
          <pc:sldMk cId="1040917155" sldId="1160"/>
        </pc:sldMkLst>
        <pc:spChg chg="mod">
          <ac:chgData name="Miller, Heidi" userId="9d949c72-1f56-4965-8d27-02d57fe42106" providerId="ADAL" clId="{B1842771-CFB4-43E3-A85F-256EAD9BDAF5}" dt="2020-12-14T15:57:22.089" v="931" actId="26606"/>
          <ac:spMkLst>
            <pc:docMk/>
            <pc:sldMk cId="1040917155" sldId="1160"/>
            <ac:spMk id="2" creationId="{00000000-0000-0000-0000-000000000000}"/>
          </ac:spMkLst>
        </pc:spChg>
        <pc:spChg chg="add">
          <ac:chgData name="Miller, Heidi" userId="9d949c72-1f56-4965-8d27-02d57fe42106" providerId="ADAL" clId="{B1842771-CFB4-43E3-A85F-256EAD9BDAF5}" dt="2020-12-14T15:57:22.089" v="931" actId="26606"/>
          <ac:spMkLst>
            <pc:docMk/>
            <pc:sldMk cId="1040917155" sldId="1160"/>
            <ac:spMk id="73" creationId="{416A0E3C-60E6-4F39-BC55-5F7C224E1F7C}"/>
          </ac:spMkLst>
        </pc:spChg>
        <pc:spChg chg="add">
          <ac:chgData name="Miller, Heidi" userId="9d949c72-1f56-4965-8d27-02d57fe42106" providerId="ADAL" clId="{B1842771-CFB4-43E3-A85F-256EAD9BDAF5}" dt="2020-12-14T15:57:22.089" v="931" actId="26606"/>
          <ac:spMkLst>
            <pc:docMk/>
            <pc:sldMk cId="1040917155" sldId="1160"/>
            <ac:spMk id="77" creationId="{EE1530B0-6F96-46C0-8B3E-3215CB756BE4}"/>
          </ac:spMkLst>
        </pc:spChg>
        <pc:spChg chg="add">
          <ac:chgData name="Miller, Heidi" userId="9d949c72-1f56-4965-8d27-02d57fe42106" providerId="ADAL" clId="{B1842771-CFB4-43E3-A85F-256EAD9BDAF5}" dt="2020-12-14T15:57:22.089" v="931" actId="26606"/>
          <ac:spMkLst>
            <pc:docMk/>
            <pc:sldMk cId="1040917155" sldId="1160"/>
            <ac:spMk id="79" creationId="{754910CF-1B56-45D3-960A-E89F7B3B9131}"/>
          </ac:spMkLst>
        </pc:spChg>
        <pc:spChg chg="del">
          <ac:chgData name="Miller, Heidi" userId="9d949c72-1f56-4965-8d27-02d57fe42106" providerId="ADAL" clId="{B1842771-CFB4-43E3-A85F-256EAD9BDAF5}" dt="2020-12-14T15:57:22.089" v="931" actId="26606"/>
          <ac:spMkLst>
            <pc:docMk/>
            <pc:sldMk cId="1040917155" sldId="1160"/>
            <ac:spMk id="97283" creationId="{00000000-0000-0000-0000-000000000000}"/>
          </ac:spMkLst>
        </pc:spChg>
        <pc:graphicFrameChg chg="add mod">
          <ac:chgData name="Miller, Heidi" userId="9d949c72-1f56-4965-8d27-02d57fe42106" providerId="ADAL" clId="{B1842771-CFB4-43E3-A85F-256EAD9BDAF5}" dt="2020-12-14T15:57:36.158" v="933" actId="14100"/>
          <ac:graphicFrameMkLst>
            <pc:docMk/>
            <pc:sldMk cId="1040917155" sldId="1160"/>
            <ac:graphicFrameMk id="97285" creationId="{739483AE-84F4-46F1-82E1-33705FEB86C3}"/>
          </ac:graphicFrameMkLst>
        </pc:graphicFrameChg>
        <pc:cxnChg chg="add">
          <ac:chgData name="Miller, Heidi" userId="9d949c72-1f56-4965-8d27-02d57fe42106" providerId="ADAL" clId="{B1842771-CFB4-43E3-A85F-256EAD9BDAF5}" dt="2020-12-14T15:57:22.089" v="931" actId="26606"/>
          <ac:cxnSpMkLst>
            <pc:docMk/>
            <pc:sldMk cId="1040917155" sldId="1160"/>
            <ac:cxnSpMk id="75" creationId="{C5025DAC-8B93-4160-B017-3A274A5828C0}"/>
          </ac:cxnSpMkLst>
        </pc:cxnChg>
      </pc:sldChg>
      <pc:sldChg chg="modSp modNotesTx">
        <pc:chgData name="Miller, Heidi" userId="9d949c72-1f56-4965-8d27-02d57fe42106" providerId="ADAL" clId="{B1842771-CFB4-43E3-A85F-256EAD9BDAF5}" dt="2020-12-14T16:59:29.440" v="1903" actId="20577"/>
        <pc:sldMkLst>
          <pc:docMk/>
          <pc:sldMk cId="3835926401" sldId="1161"/>
        </pc:sldMkLst>
        <pc:spChg chg="mod">
          <ac:chgData name="Miller, Heidi" userId="9d949c72-1f56-4965-8d27-02d57fe42106" providerId="ADAL" clId="{B1842771-CFB4-43E3-A85F-256EAD9BDAF5}" dt="2020-12-14T15:13:07.785" v="617" actId="14100"/>
          <ac:spMkLst>
            <pc:docMk/>
            <pc:sldMk cId="3835926401" sldId="1161"/>
            <ac:spMk id="3" creationId="{1626D2E9-5AF5-4D05-98DA-57F795A8AE70}"/>
          </ac:spMkLst>
        </pc:spChg>
      </pc:sldChg>
      <pc:sldChg chg="addSp delSp modSp add mod setBg modNotesTx">
        <pc:chgData name="Miller, Heidi" userId="9d949c72-1f56-4965-8d27-02d57fe42106" providerId="ADAL" clId="{B1842771-CFB4-43E3-A85F-256EAD9BDAF5}" dt="2020-12-14T16:34:19.380" v="1434" actId="5793"/>
        <pc:sldMkLst>
          <pc:docMk/>
          <pc:sldMk cId="4261122495" sldId="1162"/>
        </pc:sldMkLst>
        <pc:spChg chg="mod">
          <ac:chgData name="Miller, Heidi" userId="9d949c72-1f56-4965-8d27-02d57fe42106" providerId="ADAL" clId="{B1842771-CFB4-43E3-A85F-256EAD9BDAF5}" dt="2020-12-14T14:58:12.093" v="527" actId="26606"/>
          <ac:spMkLst>
            <pc:docMk/>
            <pc:sldMk cId="4261122495" sldId="1162"/>
            <ac:spMk id="2" creationId="{AF6522F5-3E91-4593-A286-231672E00B00}"/>
          </ac:spMkLst>
        </pc:spChg>
        <pc:spChg chg="del mod">
          <ac:chgData name="Miller, Heidi" userId="9d949c72-1f56-4965-8d27-02d57fe42106" providerId="ADAL" clId="{B1842771-CFB4-43E3-A85F-256EAD9BDAF5}" dt="2020-12-14T14:58:12.093" v="527" actId="26606"/>
          <ac:spMkLst>
            <pc:docMk/>
            <pc:sldMk cId="4261122495" sldId="1162"/>
            <ac:spMk id="3" creationId="{801185ED-4E04-431E-9044-47E2F18511DF}"/>
          </ac:spMkLst>
        </pc:spChg>
        <pc:spChg chg="add">
          <ac:chgData name="Miller, Heidi" userId="9d949c72-1f56-4965-8d27-02d57fe42106" providerId="ADAL" clId="{B1842771-CFB4-43E3-A85F-256EAD9BDAF5}" dt="2020-12-14T14:58:12.093" v="527" actId="26606"/>
          <ac:spMkLst>
            <pc:docMk/>
            <pc:sldMk cId="4261122495" sldId="1162"/>
            <ac:spMk id="9" creationId="{68BDBE5C-BBE9-4E89-BEE5-DEB6EAB8702D}"/>
          </ac:spMkLst>
        </pc:spChg>
        <pc:spChg chg="add">
          <ac:chgData name="Miller, Heidi" userId="9d949c72-1f56-4965-8d27-02d57fe42106" providerId="ADAL" clId="{B1842771-CFB4-43E3-A85F-256EAD9BDAF5}" dt="2020-12-14T14:58:12.093" v="527" actId="26606"/>
          <ac:spMkLst>
            <pc:docMk/>
            <pc:sldMk cId="4261122495" sldId="1162"/>
            <ac:spMk id="13" creationId="{DFC4168B-AA75-4715-9B96-CF84B170A68B}"/>
          </ac:spMkLst>
        </pc:spChg>
        <pc:graphicFrameChg chg="add">
          <ac:chgData name="Miller, Heidi" userId="9d949c72-1f56-4965-8d27-02d57fe42106" providerId="ADAL" clId="{B1842771-CFB4-43E3-A85F-256EAD9BDAF5}" dt="2020-12-14T14:58:12.093" v="527" actId="26606"/>
          <ac:graphicFrameMkLst>
            <pc:docMk/>
            <pc:sldMk cId="4261122495" sldId="1162"/>
            <ac:graphicFrameMk id="5" creationId="{0A812EAE-CA1D-40B6-A84F-6C67C98BD174}"/>
          </ac:graphicFrameMkLst>
        </pc:graphicFrameChg>
        <pc:cxnChg chg="add">
          <ac:chgData name="Miller, Heidi" userId="9d949c72-1f56-4965-8d27-02d57fe42106" providerId="ADAL" clId="{B1842771-CFB4-43E3-A85F-256EAD9BDAF5}" dt="2020-12-14T14:58:12.093" v="527" actId="26606"/>
          <ac:cxnSpMkLst>
            <pc:docMk/>
            <pc:sldMk cId="4261122495" sldId="1162"/>
            <ac:cxnSpMk id="11" creationId="{2752F38C-F560-47AA-90AD-209F39C04150}"/>
          </ac:cxnSpMkLst>
        </pc:cxnChg>
      </pc:sldChg>
      <pc:sldChg chg="modSp add">
        <pc:chgData name="Miller, Heidi" userId="9d949c72-1f56-4965-8d27-02d57fe42106" providerId="ADAL" clId="{B1842771-CFB4-43E3-A85F-256EAD9BDAF5}" dt="2020-12-14T16:24:47.186" v="1383" actId="403"/>
        <pc:sldMkLst>
          <pc:docMk/>
          <pc:sldMk cId="4000794629" sldId="1163"/>
        </pc:sldMkLst>
        <pc:spChg chg="mod">
          <ac:chgData name="Miller, Heidi" userId="9d949c72-1f56-4965-8d27-02d57fe42106" providerId="ADAL" clId="{B1842771-CFB4-43E3-A85F-256EAD9BDAF5}" dt="2020-12-14T15:13:38.423" v="630" actId="20577"/>
          <ac:spMkLst>
            <pc:docMk/>
            <pc:sldMk cId="4000794629" sldId="1163"/>
            <ac:spMk id="2" creationId="{68DB4FE9-3E9D-4CA7-9327-479752111A1C}"/>
          </ac:spMkLst>
        </pc:spChg>
        <pc:spChg chg="mod">
          <ac:chgData name="Miller, Heidi" userId="9d949c72-1f56-4965-8d27-02d57fe42106" providerId="ADAL" clId="{B1842771-CFB4-43E3-A85F-256EAD9BDAF5}" dt="2020-12-14T16:24:47.186" v="1383" actId="403"/>
          <ac:spMkLst>
            <pc:docMk/>
            <pc:sldMk cId="4000794629" sldId="1163"/>
            <ac:spMk id="3" creationId="{16A21C30-1F65-4713-AD52-2FCA586648D6}"/>
          </ac:spMkLst>
        </pc:spChg>
      </pc:sldChg>
      <pc:sldChg chg="modSp modNotesTx">
        <pc:chgData name="Miller, Heidi" userId="9d949c72-1f56-4965-8d27-02d57fe42106" providerId="ADAL" clId="{B1842771-CFB4-43E3-A85F-256EAD9BDAF5}" dt="2020-12-14T16:25:28.990" v="1386" actId="27636"/>
        <pc:sldMkLst>
          <pc:docMk/>
          <pc:sldMk cId="558309443" sldId="1164"/>
        </pc:sldMkLst>
        <pc:spChg chg="mod">
          <ac:chgData name="Miller, Heidi" userId="9d949c72-1f56-4965-8d27-02d57fe42106" providerId="ADAL" clId="{B1842771-CFB4-43E3-A85F-256EAD9BDAF5}" dt="2020-12-14T16:25:28.990" v="1386" actId="27636"/>
          <ac:spMkLst>
            <pc:docMk/>
            <pc:sldMk cId="558309443" sldId="1164"/>
            <ac:spMk id="3" creationId="{AF006465-7D6A-48C2-A8BF-40EBAE08F7C5}"/>
          </ac:spMkLst>
        </pc:spChg>
      </pc:sldChg>
      <pc:sldChg chg="modSp modNotesTx">
        <pc:chgData name="Miller, Heidi" userId="9d949c72-1f56-4965-8d27-02d57fe42106" providerId="ADAL" clId="{B1842771-CFB4-43E3-A85F-256EAD9BDAF5}" dt="2020-12-14T15:59:07.949" v="962" actId="6549"/>
        <pc:sldMkLst>
          <pc:docMk/>
          <pc:sldMk cId="573443912" sldId="1165"/>
        </pc:sldMkLst>
        <pc:spChg chg="mod">
          <ac:chgData name="Miller, Heidi" userId="9d949c72-1f56-4965-8d27-02d57fe42106" providerId="ADAL" clId="{B1842771-CFB4-43E3-A85F-256EAD9BDAF5}" dt="2020-12-14T15:16:27.243" v="841" actId="1076"/>
          <ac:spMkLst>
            <pc:docMk/>
            <pc:sldMk cId="573443912" sldId="1165"/>
            <ac:spMk id="2" creationId="{7E681E87-5E3C-4CDE-99D5-2EDFD44052BC}"/>
          </ac:spMkLst>
        </pc:spChg>
        <pc:spChg chg="mod">
          <ac:chgData name="Miller, Heidi" userId="9d949c72-1f56-4965-8d27-02d57fe42106" providerId="ADAL" clId="{B1842771-CFB4-43E3-A85F-256EAD9BDAF5}" dt="2020-12-14T15:16:21.094" v="840" actId="27636"/>
          <ac:spMkLst>
            <pc:docMk/>
            <pc:sldMk cId="573443912" sldId="1165"/>
            <ac:spMk id="3" creationId="{1626D2E9-5AF5-4D05-98DA-57F795A8AE70}"/>
          </ac:spMkLst>
        </pc:spChg>
      </pc:sldChg>
      <pc:sldChg chg="modSp">
        <pc:chgData name="Miller, Heidi" userId="9d949c72-1f56-4965-8d27-02d57fe42106" providerId="ADAL" clId="{B1842771-CFB4-43E3-A85F-256EAD9BDAF5}" dt="2020-12-14T15:16:39.779" v="843" actId="1076"/>
        <pc:sldMkLst>
          <pc:docMk/>
          <pc:sldMk cId="3500180894" sldId="1174"/>
        </pc:sldMkLst>
        <pc:picChg chg="mod">
          <ac:chgData name="Miller, Heidi" userId="9d949c72-1f56-4965-8d27-02d57fe42106" providerId="ADAL" clId="{B1842771-CFB4-43E3-A85F-256EAD9BDAF5}" dt="2020-12-14T15:16:39.779" v="843" actId="1076"/>
          <ac:picMkLst>
            <pc:docMk/>
            <pc:sldMk cId="3500180894" sldId="1174"/>
            <ac:picMk id="5" creationId="{7B184F3F-84F5-4C11-B339-C1DDE7AE0EF9}"/>
          </ac:picMkLst>
        </pc:picChg>
        <pc:picChg chg="mod">
          <ac:chgData name="Miller, Heidi" userId="9d949c72-1f56-4965-8d27-02d57fe42106" providerId="ADAL" clId="{B1842771-CFB4-43E3-A85F-256EAD9BDAF5}" dt="2020-12-14T15:16:36.367" v="842" actId="1076"/>
          <ac:picMkLst>
            <pc:docMk/>
            <pc:sldMk cId="3500180894" sldId="1174"/>
            <ac:picMk id="2050" creationId="{0EB45564-0B12-49C5-8C52-BAE0688BCAA3}"/>
          </ac:picMkLst>
        </pc:picChg>
      </pc:sldChg>
      <pc:sldChg chg="modSp add">
        <pc:chgData name="Miller, Heidi" userId="9d949c72-1f56-4965-8d27-02d57fe42106" providerId="ADAL" clId="{B1842771-CFB4-43E3-A85F-256EAD9BDAF5}" dt="2020-12-14T16:30:41.431" v="1404" actId="403"/>
        <pc:sldMkLst>
          <pc:docMk/>
          <pc:sldMk cId="1219244938" sldId="1175"/>
        </pc:sldMkLst>
        <pc:spChg chg="mod">
          <ac:chgData name="Miller, Heidi" userId="9d949c72-1f56-4965-8d27-02d57fe42106" providerId="ADAL" clId="{B1842771-CFB4-43E3-A85F-256EAD9BDAF5}" dt="2020-12-14T15:16:45.128" v="850" actId="20577"/>
          <ac:spMkLst>
            <pc:docMk/>
            <pc:sldMk cId="1219244938" sldId="1175"/>
            <ac:spMk id="2" creationId="{4DD77625-578F-4015-834E-F1FF0F8FB320}"/>
          </ac:spMkLst>
        </pc:spChg>
        <pc:spChg chg="mod">
          <ac:chgData name="Miller, Heidi" userId="9d949c72-1f56-4965-8d27-02d57fe42106" providerId="ADAL" clId="{B1842771-CFB4-43E3-A85F-256EAD9BDAF5}" dt="2020-12-14T16:30:41.431" v="1404" actId="403"/>
          <ac:spMkLst>
            <pc:docMk/>
            <pc:sldMk cId="1219244938" sldId="1175"/>
            <ac:spMk id="3" creationId="{CC27BA80-E60F-4C52-957B-7DDB4C39B621}"/>
          </ac:spMkLst>
        </pc:spChg>
      </pc:sldChg>
      <pc:sldChg chg="modSp modNotesTx">
        <pc:chgData name="Miller, Heidi" userId="9d949c72-1f56-4965-8d27-02d57fe42106" providerId="ADAL" clId="{B1842771-CFB4-43E3-A85F-256EAD9BDAF5}" dt="2020-12-14T17:06:21.996" v="2029" actId="20577"/>
        <pc:sldMkLst>
          <pc:docMk/>
          <pc:sldMk cId="809340710" sldId="1176"/>
        </pc:sldMkLst>
        <pc:spChg chg="mod">
          <ac:chgData name="Miller, Heidi" userId="9d949c72-1f56-4965-8d27-02d57fe42106" providerId="ADAL" clId="{B1842771-CFB4-43E3-A85F-256EAD9BDAF5}" dt="2020-12-14T15:13:26.763" v="623" actId="14100"/>
          <ac:spMkLst>
            <pc:docMk/>
            <pc:sldMk cId="809340710" sldId="1176"/>
            <ac:spMk id="3" creationId="{1626D2E9-5AF5-4D05-98DA-57F795A8AE70}"/>
          </ac:spMkLst>
        </pc:spChg>
      </pc:sldChg>
      <pc:sldChg chg="addSp modSp add mod setBg">
        <pc:chgData name="Miller, Heidi" userId="9d949c72-1f56-4965-8d27-02d57fe42106" providerId="ADAL" clId="{B1842771-CFB4-43E3-A85F-256EAD9BDAF5}" dt="2020-12-14T16:00:52.905" v="1072" actId="26606"/>
        <pc:sldMkLst>
          <pc:docMk/>
          <pc:sldMk cId="4036308845" sldId="1177"/>
        </pc:sldMkLst>
        <pc:spChg chg="mod">
          <ac:chgData name="Miller, Heidi" userId="9d949c72-1f56-4965-8d27-02d57fe42106" providerId="ADAL" clId="{B1842771-CFB4-43E3-A85F-256EAD9BDAF5}" dt="2020-12-14T16:00:52.905" v="1072" actId="26606"/>
          <ac:spMkLst>
            <pc:docMk/>
            <pc:sldMk cId="4036308845" sldId="1177"/>
            <ac:spMk id="2" creationId="{1DD45521-96E7-4770-9FC6-D134E1D9B3C1}"/>
          </ac:spMkLst>
        </pc:spChg>
        <pc:spChg chg="mod">
          <ac:chgData name="Miller, Heidi" userId="9d949c72-1f56-4965-8d27-02d57fe42106" providerId="ADAL" clId="{B1842771-CFB4-43E3-A85F-256EAD9BDAF5}" dt="2020-12-14T16:00:52.905" v="1072" actId="26606"/>
          <ac:spMkLst>
            <pc:docMk/>
            <pc:sldMk cId="4036308845" sldId="1177"/>
            <ac:spMk id="3" creationId="{944C22CE-8BAC-4590-BAA2-5D34C19149AA}"/>
          </ac:spMkLst>
        </pc:spChg>
        <pc:spChg chg="add">
          <ac:chgData name="Miller, Heidi" userId="9d949c72-1f56-4965-8d27-02d57fe42106" providerId="ADAL" clId="{B1842771-CFB4-43E3-A85F-256EAD9BDAF5}" dt="2020-12-14T16:00:52.905" v="1072" actId="26606"/>
          <ac:spMkLst>
            <pc:docMk/>
            <pc:sldMk cId="4036308845" sldId="1177"/>
            <ac:spMk id="8" creationId="{39E3965E-AC41-4711-9D10-E25ABB132D86}"/>
          </ac:spMkLst>
        </pc:spChg>
        <pc:spChg chg="add">
          <ac:chgData name="Miller, Heidi" userId="9d949c72-1f56-4965-8d27-02d57fe42106" providerId="ADAL" clId="{B1842771-CFB4-43E3-A85F-256EAD9BDAF5}" dt="2020-12-14T16:00:52.905" v="1072" actId="26606"/>
          <ac:spMkLst>
            <pc:docMk/>
            <pc:sldMk cId="4036308845" sldId="1177"/>
            <ac:spMk id="12" creationId="{FBDCECDC-EEE3-4128-AA5E-82A8C08796E8}"/>
          </ac:spMkLst>
        </pc:spChg>
        <pc:spChg chg="add">
          <ac:chgData name="Miller, Heidi" userId="9d949c72-1f56-4965-8d27-02d57fe42106" providerId="ADAL" clId="{B1842771-CFB4-43E3-A85F-256EAD9BDAF5}" dt="2020-12-14T16:00:52.905" v="1072" actId="26606"/>
          <ac:spMkLst>
            <pc:docMk/>
            <pc:sldMk cId="4036308845" sldId="1177"/>
            <ac:spMk id="14" creationId="{4260EDE0-989C-4E16-AF94-F652294D828E}"/>
          </ac:spMkLst>
        </pc:spChg>
        <pc:cxnChg chg="add">
          <ac:chgData name="Miller, Heidi" userId="9d949c72-1f56-4965-8d27-02d57fe42106" providerId="ADAL" clId="{B1842771-CFB4-43E3-A85F-256EAD9BDAF5}" dt="2020-12-14T16:00:52.905" v="1072" actId="26606"/>
          <ac:cxnSpMkLst>
            <pc:docMk/>
            <pc:sldMk cId="4036308845" sldId="1177"/>
            <ac:cxnSpMk id="10" creationId="{1F5DC8C3-BA5F-4EED-BB9A-A14272BD82A1}"/>
          </ac:cxnSpMkLst>
        </pc:cxnChg>
      </pc:sldChg>
      <pc:sldChg chg="addSp delSp modSp add mod setBg">
        <pc:chgData name="Miller, Heidi" userId="9d949c72-1f56-4965-8d27-02d57fe42106" providerId="ADAL" clId="{B1842771-CFB4-43E3-A85F-256EAD9BDAF5}" dt="2020-12-14T16:01:04.073" v="1073" actId="26606"/>
        <pc:sldMkLst>
          <pc:docMk/>
          <pc:sldMk cId="4168639989" sldId="1178"/>
        </pc:sldMkLst>
        <pc:spChg chg="mod">
          <ac:chgData name="Miller, Heidi" userId="9d949c72-1f56-4965-8d27-02d57fe42106" providerId="ADAL" clId="{B1842771-CFB4-43E3-A85F-256EAD9BDAF5}" dt="2020-12-14T16:01:04.073" v="1073" actId="26606"/>
          <ac:spMkLst>
            <pc:docMk/>
            <pc:sldMk cId="4168639989" sldId="1178"/>
            <ac:spMk id="2" creationId="{28E8A4D4-FFDD-4FD6-954C-385DC5CD5F15}"/>
          </ac:spMkLst>
        </pc:spChg>
        <pc:spChg chg="del mod">
          <ac:chgData name="Miller, Heidi" userId="9d949c72-1f56-4965-8d27-02d57fe42106" providerId="ADAL" clId="{B1842771-CFB4-43E3-A85F-256EAD9BDAF5}" dt="2020-12-14T16:01:04.073" v="1073" actId="26606"/>
          <ac:spMkLst>
            <pc:docMk/>
            <pc:sldMk cId="4168639989" sldId="1178"/>
            <ac:spMk id="3" creationId="{7CD31BD8-7893-43E5-81EE-2C85CE5E74D4}"/>
          </ac:spMkLst>
        </pc:spChg>
        <pc:spChg chg="add">
          <ac:chgData name="Miller, Heidi" userId="9d949c72-1f56-4965-8d27-02d57fe42106" providerId="ADAL" clId="{B1842771-CFB4-43E3-A85F-256EAD9BDAF5}" dt="2020-12-14T16:01:04.073" v="1073" actId="26606"/>
          <ac:spMkLst>
            <pc:docMk/>
            <pc:sldMk cId="4168639989" sldId="1178"/>
            <ac:spMk id="8" creationId="{39E3965E-AC41-4711-9D10-E25ABB132D86}"/>
          </ac:spMkLst>
        </pc:spChg>
        <pc:spChg chg="add">
          <ac:chgData name="Miller, Heidi" userId="9d949c72-1f56-4965-8d27-02d57fe42106" providerId="ADAL" clId="{B1842771-CFB4-43E3-A85F-256EAD9BDAF5}" dt="2020-12-14T16:01:04.073" v="1073" actId="26606"/>
          <ac:spMkLst>
            <pc:docMk/>
            <pc:sldMk cId="4168639989" sldId="1178"/>
            <ac:spMk id="12" creationId="{FBDCECDC-EEE3-4128-AA5E-82A8C08796E8}"/>
          </ac:spMkLst>
        </pc:spChg>
        <pc:spChg chg="add">
          <ac:chgData name="Miller, Heidi" userId="9d949c72-1f56-4965-8d27-02d57fe42106" providerId="ADAL" clId="{B1842771-CFB4-43E3-A85F-256EAD9BDAF5}" dt="2020-12-14T16:01:04.073" v="1073" actId="26606"/>
          <ac:spMkLst>
            <pc:docMk/>
            <pc:sldMk cId="4168639989" sldId="1178"/>
            <ac:spMk id="14" creationId="{4260EDE0-989C-4E16-AF94-F652294D828E}"/>
          </ac:spMkLst>
        </pc:spChg>
        <pc:cxnChg chg="add">
          <ac:chgData name="Miller, Heidi" userId="9d949c72-1f56-4965-8d27-02d57fe42106" providerId="ADAL" clId="{B1842771-CFB4-43E3-A85F-256EAD9BDAF5}" dt="2020-12-14T16:01:04.073" v="1073" actId="26606"/>
          <ac:cxnSpMkLst>
            <pc:docMk/>
            <pc:sldMk cId="4168639989" sldId="1178"/>
            <ac:cxnSpMk id="10" creationId="{1F5DC8C3-BA5F-4EED-BB9A-A14272BD82A1}"/>
          </ac:cxnSpMkLst>
        </pc:cxnChg>
      </pc:sldChg>
      <pc:sldChg chg="modSp add modNotesTx">
        <pc:chgData name="Miller, Heidi" userId="9d949c72-1f56-4965-8d27-02d57fe42106" providerId="ADAL" clId="{B1842771-CFB4-43E3-A85F-256EAD9BDAF5}" dt="2020-12-14T16:36:19.600" v="1456" actId="20577"/>
        <pc:sldMkLst>
          <pc:docMk/>
          <pc:sldMk cId="260274612" sldId="1179"/>
        </pc:sldMkLst>
        <pc:spChg chg="mod">
          <ac:chgData name="Miller, Heidi" userId="9d949c72-1f56-4965-8d27-02d57fe42106" providerId="ADAL" clId="{B1842771-CFB4-43E3-A85F-256EAD9BDAF5}" dt="2020-12-14T16:14:11.975" v="1197" actId="20577"/>
          <ac:spMkLst>
            <pc:docMk/>
            <pc:sldMk cId="260274612" sldId="1179"/>
            <ac:spMk id="2" creationId="{F10AA818-03C8-473A-A5CB-C3D6A117516E}"/>
          </ac:spMkLst>
        </pc:spChg>
        <pc:spChg chg="mod">
          <ac:chgData name="Miller, Heidi" userId="9d949c72-1f56-4965-8d27-02d57fe42106" providerId="ADAL" clId="{B1842771-CFB4-43E3-A85F-256EAD9BDAF5}" dt="2020-12-14T16:14:25.539" v="1218" actId="20577"/>
          <ac:spMkLst>
            <pc:docMk/>
            <pc:sldMk cId="260274612" sldId="1179"/>
            <ac:spMk id="3" creationId="{D03C810E-16B4-42E8-A3CE-0FFFD28949AE}"/>
          </ac:spMkLst>
        </pc:spChg>
      </pc:sldChg>
      <pc:sldChg chg="addSp delSp modSp add mod setBg modNotesTx">
        <pc:chgData name="Miller, Heidi" userId="9d949c72-1f56-4965-8d27-02d57fe42106" providerId="ADAL" clId="{B1842771-CFB4-43E3-A85F-256EAD9BDAF5}" dt="2020-12-14T16:45:02.093" v="1464" actId="20577"/>
        <pc:sldMkLst>
          <pc:docMk/>
          <pc:sldMk cId="3308713417" sldId="1180"/>
        </pc:sldMkLst>
        <pc:spChg chg="del">
          <ac:chgData name="Miller, Heidi" userId="9d949c72-1f56-4965-8d27-02d57fe42106" providerId="ADAL" clId="{B1842771-CFB4-43E3-A85F-256EAD9BDAF5}" dt="2020-12-14T16:17:26.638" v="1299" actId="478"/>
          <ac:spMkLst>
            <pc:docMk/>
            <pc:sldMk cId="3308713417" sldId="1180"/>
            <ac:spMk id="2" creationId="{0AB6CB37-0457-4104-AAF5-BEC0884883CE}"/>
          </ac:spMkLst>
        </pc:spChg>
        <pc:spChg chg="mod">
          <ac:chgData name="Miller, Heidi" userId="9d949c72-1f56-4965-8d27-02d57fe42106" providerId="ADAL" clId="{B1842771-CFB4-43E3-A85F-256EAD9BDAF5}" dt="2020-12-14T16:17:51.794" v="1303" actId="403"/>
          <ac:spMkLst>
            <pc:docMk/>
            <pc:sldMk cId="3308713417" sldId="1180"/>
            <ac:spMk id="3" creationId="{485E3700-0FEB-4DD4-AFE8-E4CD62B26B99}"/>
          </ac:spMkLst>
        </pc:spChg>
        <pc:spChg chg="add del mod">
          <ac:chgData name="Miller, Heidi" userId="9d949c72-1f56-4965-8d27-02d57fe42106" providerId="ADAL" clId="{B1842771-CFB4-43E3-A85F-256EAD9BDAF5}" dt="2020-12-14T16:17:20.934" v="1298" actId="478"/>
          <ac:spMkLst>
            <pc:docMk/>
            <pc:sldMk cId="3308713417" sldId="1180"/>
            <ac:spMk id="6" creationId="{0A0ADC4D-0B7C-4F82-8B72-89067151AF49}"/>
          </ac:spMkLst>
        </pc:spChg>
        <pc:spChg chg="add">
          <ac:chgData name="Miller, Heidi" userId="9d949c72-1f56-4965-8d27-02d57fe42106" providerId="ADAL" clId="{B1842771-CFB4-43E3-A85F-256EAD9BDAF5}" dt="2020-12-14T16:17:46.041" v="1300" actId="26606"/>
          <ac:spMkLst>
            <pc:docMk/>
            <pc:sldMk cId="3308713417" sldId="1180"/>
            <ac:spMk id="10" creationId="{0AB6E427-3F73-4C06-A5D5-AE52C3883B50}"/>
          </ac:spMkLst>
        </pc:spChg>
        <pc:spChg chg="add">
          <ac:chgData name="Miller, Heidi" userId="9d949c72-1f56-4965-8d27-02d57fe42106" providerId="ADAL" clId="{B1842771-CFB4-43E3-A85F-256EAD9BDAF5}" dt="2020-12-14T16:17:46.041" v="1300" actId="26606"/>
          <ac:spMkLst>
            <pc:docMk/>
            <pc:sldMk cId="3308713417" sldId="1180"/>
            <ac:spMk id="12" creationId="{D8C9BDAA-0390-4B39-9B5C-BC95E5120DA4}"/>
          </ac:spMkLst>
        </pc:spChg>
        <pc:picChg chg="add mod">
          <ac:chgData name="Miller, Heidi" userId="9d949c72-1f56-4965-8d27-02d57fe42106" providerId="ADAL" clId="{B1842771-CFB4-43E3-A85F-256EAD9BDAF5}" dt="2020-12-14T16:17:46.041" v="1300" actId="26606"/>
          <ac:picMkLst>
            <pc:docMk/>
            <pc:sldMk cId="3308713417" sldId="1180"/>
            <ac:picMk id="5" creationId="{7AA1274C-7B40-45CD-BA4B-A620062DB054}"/>
          </ac:picMkLst>
        </pc:picChg>
        <pc:cxnChg chg="add">
          <ac:chgData name="Miller, Heidi" userId="9d949c72-1f56-4965-8d27-02d57fe42106" providerId="ADAL" clId="{B1842771-CFB4-43E3-A85F-256EAD9BDAF5}" dt="2020-12-14T16:17:46.041" v="1300" actId="26606"/>
          <ac:cxnSpMkLst>
            <pc:docMk/>
            <pc:sldMk cId="3308713417" sldId="1180"/>
            <ac:cxnSpMk id="14" creationId="{E04A321A-A039-4720-87B4-66A4210E0D57}"/>
          </ac:cxnSpMkLst>
        </pc:cxnChg>
      </pc:sldChg>
      <pc:sldChg chg="addSp modSp add modNotesTx">
        <pc:chgData name="Miller, Heidi" userId="9d949c72-1f56-4965-8d27-02d57fe42106" providerId="ADAL" clId="{B1842771-CFB4-43E3-A85F-256EAD9BDAF5}" dt="2020-12-14T16:52:51.474" v="1828" actId="20577"/>
        <pc:sldMkLst>
          <pc:docMk/>
          <pc:sldMk cId="2436155974" sldId="1181"/>
        </pc:sldMkLst>
        <pc:spChg chg="add mod">
          <ac:chgData name="Miller, Heidi" userId="9d949c72-1f56-4965-8d27-02d57fe42106" providerId="ADAL" clId="{B1842771-CFB4-43E3-A85F-256EAD9BDAF5}" dt="2020-12-14T16:52:24.614" v="1761" actId="20577"/>
          <ac:spMkLst>
            <pc:docMk/>
            <pc:sldMk cId="2436155974" sldId="1181"/>
            <ac:spMk id="2" creationId="{E3D25F43-A813-409F-B726-FA789F748F12}"/>
          </ac:spMkLst>
        </pc:spChg>
        <pc:spChg chg="add mod">
          <ac:chgData name="Miller, Heidi" userId="9d949c72-1f56-4965-8d27-02d57fe42106" providerId="ADAL" clId="{B1842771-CFB4-43E3-A85F-256EAD9BDAF5}" dt="2020-12-14T16:52:33.236" v="1785" actId="20577"/>
          <ac:spMkLst>
            <pc:docMk/>
            <pc:sldMk cId="2436155974" sldId="1181"/>
            <ac:spMk id="3" creationId="{8A54DD6D-4C23-48EB-9321-2CCE5E76DBBD}"/>
          </ac:spMkLst>
        </pc:spChg>
      </pc:sldChg>
      <pc:sldChg chg="modSp add modNotesTx">
        <pc:chgData name="Miller, Heidi" userId="9d949c72-1f56-4965-8d27-02d57fe42106" providerId="ADAL" clId="{B1842771-CFB4-43E3-A85F-256EAD9BDAF5}" dt="2020-12-14T16:53:06.123" v="1843" actId="20577"/>
        <pc:sldMkLst>
          <pc:docMk/>
          <pc:sldMk cId="3658099956" sldId="1182"/>
        </pc:sldMkLst>
        <pc:spChg chg="mod">
          <ac:chgData name="Miller, Heidi" userId="9d949c72-1f56-4965-8d27-02d57fe42106" providerId="ADAL" clId="{B1842771-CFB4-43E3-A85F-256EAD9BDAF5}" dt="2020-12-14T16:52:59.506" v="1837" actId="20577"/>
          <ac:spMkLst>
            <pc:docMk/>
            <pc:sldMk cId="3658099956" sldId="1182"/>
            <ac:spMk id="2" creationId="{E3D25F43-A813-409F-B726-FA789F748F12}"/>
          </ac:spMkLst>
        </pc:spChg>
      </pc:sldChg>
      <pc:sldChg chg="modSp add modNotesTx">
        <pc:chgData name="Miller, Heidi" userId="9d949c72-1f56-4965-8d27-02d57fe42106" providerId="ADAL" clId="{B1842771-CFB4-43E3-A85F-256EAD9BDAF5}" dt="2020-12-14T17:08:02.477" v="2082" actId="20577"/>
        <pc:sldMkLst>
          <pc:docMk/>
          <pc:sldMk cId="1387951645" sldId="1183"/>
        </pc:sldMkLst>
        <pc:spChg chg="mod">
          <ac:chgData name="Miller, Heidi" userId="9d949c72-1f56-4965-8d27-02d57fe42106" providerId="ADAL" clId="{B1842771-CFB4-43E3-A85F-256EAD9BDAF5}" dt="2020-12-14T17:07:12.672" v="2036" actId="20577"/>
          <ac:spMkLst>
            <pc:docMk/>
            <pc:sldMk cId="1387951645" sldId="1183"/>
            <ac:spMk id="2" creationId="{04D09E76-FC06-4222-8354-3B84942F123D}"/>
          </ac:spMkLst>
        </pc:spChg>
        <pc:spChg chg="mod">
          <ac:chgData name="Miller, Heidi" userId="9d949c72-1f56-4965-8d27-02d57fe42106" providerId="ADAL" clId="{B1842771-CFB4-43E3-A85F-256EAD9BDAF5}" dt="2020-12-14T17:07:31.160" v="2075" actId="20577"/>
          <ac:spMkLst>
            <pc:docMk/>
            <pc:sldMk cId="1387951645" sldId="1183"/>
            <ac:spMk id="3" creationId="{317AEAFF-7555-420C-81F7-2C48D535F8C7}"/>
          </ac:spMkLst>
        </pc:spChg>
      </pc:sldChg>
    </pc:docChg>
  </pc:docChgLst>
  <pc:docChgLst>
    <pc:chgData name="Guest User" userId="S::urn:spo:anon#b5b13462fb0a2e7dd17424a322fcf8cbba2146838982c17a50da70a5ab5ef052::" providerId="AD" clId="Web-{B918BBB0-34E7-1DF4-268F-280A245866F7}"/>
    <pc:docChg chg="modSld">
      <pc:chgData name="Guest User" userId="S::urn:spo:anon#b5b13462fb0a2e7dd17424a322fcf8cbba2146838982c17a50da70a5ab5ef052::" providerId="AD" clId="Web-{B918BBB0-34E7-1DF4-268F-280A245866F7}" dt="2021-01-13T16:22:43.243" v="257"/>
      <pc:docMkLst>
        <pc:docMk/>
      </pc:docMkLst>
      <pc:sldChg chg="modNotes">
        <pc:chgData name="Guest User" userId="S::urn:spo:anon#b5b13462fb0a2e7dd17424a322fcf8cbba2146838982c17a50da70a5ab5ef052::" providerId="AD" clId="Web-{B918BBB0-34E7-1DF4-268F-280A245866F7}" dt="2021-01-13T15:47:46.486" v="17"/>
        <pc:sldMkLst>
          <pc:docMk/>
          <pc:sldMk cId="3659772691" sldId="256"/>
        </pc:sldMkLst>
      </pc:sldChg>
      <pc:sldChg chg="modNotes">
        <pc:chgData name="Guest User" userId="S::urn:spo:anon#b5b13462fb0a2e7dd17424a322fcf8cbba2146838982c17a50da70a5ab5ef052::" providerId="AD" clId="Web-{B918BBB0-34E7-1DF4-268F-280A245866F7}" dt="2021-01-13T15:46:50.064" v="2"/>
        <pc:sldMkLst>
          <pc:docMk/>
          <pc:sldMk cId="1525505889" sldId="257"/>
        </pc:sldMkLst>
      </pc:sldChg>
      <pc:sldChg chg="modNotes">
        <pc:chgData name="Guest User" userId="S::urn:spo:anon#b5b13462fb0a2e7dd17424a322fcf8cbba2146838982c17a50da70a5ab5ef052::" providerId="AD" clId="Web-{B918BBB0-34E7-1DF4-268F-280A245866F7}" dt="2021-01-13T15:46:55.923" v="4"/>
        <pc:sldMkLst>
          <pc:docMk/>
          <pc:sldMk cId="3644612122" sldId="258"/>
        </pc:sldMkLst>
      </pc:sldChg>
      <pc:sldChg chg="modSp">
        <pc:chgData name="Guest User" userId="S::urn:spo:anon#b5b13462fb0a2e7dd17424a322fcf8cbba2146838982c17a50da70a5ab5ef052::" providerId="AD" clId="Web-{B918BBB0-34E7-1DF4-268F-280A245866F7}" dt="2021-01-13T15:46:09.033" v="0" actId="20577"/>
        <pc:sldMkLst>
          <pc:docMk/>
          <pc:sldMk cId="1467868970" sldId="1121"/>
        </pc:sldMkLst>
        <pc:spChg chg="mod">
          <ac:chgData name="Guest User" userId="S::urn:spo:anon#b5b13462fb0a2e7dd17424a322fcf8cbba2146838982c17a50da70a5ab5ef052::" providerId="AD" clId="Web-{B918BBB0-34E7-1DF4-268F-280A245866F7}" dt="2021-01-13T15:46:09.033" v="0" actId="20577"/>
          <ac:spMkLst>
            <pc:docMk/>
            <pc:sldMk cId="1467868970" sldId="1121"/>
            <ac:spMk id="2" creationId="{6F65B65F-78F2-46C3-AEE2-B528F1E4C043}"/>
          </ac:spMkLst>
        </pc:spChg>
      </pc:sldChg>
      <pc:sldChg chg="modNotes">
        <pc:chgData name="Guest User" userId="S::urn:spo:anon#b5b13462fb0a2e7dd17424a322fcf8cbba2146838982c17a50da70a5ab5ef052::" providerId="AD" clId="Web-{B918BBB0-34E7-1DF4-268F-280A245866F7}" dt="2021-01-13T15:48:20.611" v="27"/>
        <pc:sldMkLst>
          <pc:docMk/>
          <pc:sldMk cId="4039443984" sldId="1139"/>
        </pc:sldMkLst>
      </pc:sldChg>
      <pc:sldChg chg="modNotes">
        <pc:chgData name="Guest User" userId="S::urn:spo:anon#b5b13462fb0a2e7dd17424a322fcf8cbba2146838982c17a50da70a5ab5ef052::" providerId="AD" clId="Web-{B918BBB0-34E7-1DF4-268F-280A245866F7}" dt="2021-01-13T15:50:16.377" v="37"/>
        <pc:sldMkLst>
          <pc:docMk/>
          <pc:sldMk cId="2368950569" sldId="1159"/>
        </pc:sldMkLst>
      </pc:sldChg>
      <pc:sldChg chg="modNotes">
        <pc:chgData name="Guest User" userId="S::urn:spo:anon#b5b13462fb0a2e7dd17424a322fcf8cbba2146838982c17a50da70a5ab5ef052::" providerId="AD" clId="Web-{B918BBB0-34E7-1DF4-268F-280A245866F7}" dt="2021-01-13T15:47:08.533" v="12"/>
        <pc:sldMkLst>
          <pc:docMk/>
          <pc:sldMk cId="1040917155" sldId="1160"/>
        </pc:sldMkLst>
      </pc:sldChg>
      <pc:sldChg chg="modNotes">
        <pc:chgData name="Guest User" userId="S::urn:spo:anon#b5b13462fb0a2e7dd17424a322fcf8cbba2146838982c17a50da70a5ab5ef052::" providerId="AD" clId="Web-{B918BBB0-34E7-1DF4-268F-280A245866F7}" dt="2021-01-13T15:48:50.564" v="31"/>
        <pc:sldMkLst>
          <pc:docMk/>
          <pc:sldMk cId="558309443" sldId="1164"/>
        </pc:sldMkLst>
      </pc:sldChg>
      <pc:sldChg chg="modNotes">
        <pc:chgData name="Guest User" userId="S::urn:spo:anon#b5b13462fb0a2e7dd17424a322fcf8cbba2146838982c17a50da70a5ab5ef052::" providerId="AD" clId="Web-{B918BBB0-34E7-1DF4-268F-280A245866F7}" dt="2021-01-13T16:22:43.243" v="257"/>
        <pc:sldMkLst>
          <pc:docMk/>
          <pc:sldMk cId="4036308845" sldId="1177"/>
        </pc:sldMkLst>
      </pc:sldChg>
      <pc:sldChg chg="modNotes">
        <pc:chgData name="Guest User" userId="S::urn:spo:anon#b5b13462fb0a2e7dd17424a322fcf8cbba2146838982c17a50da70a5ab5ef052::" providerId="AD" clId="Web-{B918BBB0-34E7-1DF4-268F-280A245866F7}" dt="2021-01-13T15:47:01.298" v="9"/>
        <pc:sldMkLst>
          <pc:docMk/>
          <pc:sldMk cId="3308713417" sldId="1180"/>
        </pc:sldMkLst>
      </pc:sldChg>
      <pc:sldChg chg="modNotes">
        <pc:chgData name="Guest User" userId="S::urn:spo:anon#b5b13462fb0a2e7dd17424a322fcf8cbba2146838982c17a50da70a5ab5ef052::" providerId="AD" clId="Web-{B918BBB0-34E7-1DF4-268F-280A245866F7}" dt="2021-01-13T16:15:48.946" v="67"/>
        <pc:sldMkLst>
          <pc:docMk/>
          <pc:sldMk cId="2436155974" sldId="1181"/>
        </pc:sldMkLst>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 Id="rId9" Type="http://schemas.openxmlformats.org/officeDocument/2006/relationships/image" Target="../media/image15.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 Id="rId9"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D74C6C-BECE-4C5D-BA08-9F8AF565ECF4}"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66236C9-9790-4137-B5E6-B41EC6245530}">
      <dgm:prSet/>
      <dgm:spPr/>
      <dgm:t>
        <a:bodyPr/>
        <a:lstStyle/>
        <a:p>
          <a:pPr>
            <a:lnSpc>
              <a:spcPct val="100000"/>
            </a:lnSpc>
            <a:defRPr cap="all"/>
          </a:pPr>
          <a:r>
            <a:rPr lang="en-US"/>
            <a:t>Name</a:t>
          </a:r>
        </a:p>
      </dgm:t>
    </dgm:pt>
    <dgm:pt modelId="{43079A14-3607-4EC1-8966-F83AF2E85D4A}" type="parTrans" cxnId="{ACF36125-2A19-4230-A902-32A7439BD412}">
      <dgm:prSet/>
      <dgm:spPr/>
      <dgm:t>
        <a:bodyPr/>
        <a:lstStyle/>
        <a:p>
          <a:endParaRPr lang="en-US"/>
        </a:p>
      </dgm:t>
    </dgm:pt>
    <dgm:pt modelId="{66E2D8F0-B377-48DE-ABE8-D16C1F4B5F4C}" type="sibTrans" cxnId="{ACF36125-2A19-4230-A902-32A7439BD412}">
      <dgm:prSet/>
      <dgm:spPr/>
      <dgm:t>
        <a:bodyPr/>
        <a:lstStyle/>
        <a:p>
          <a:endParaRPr lang="en-US"/>
        </a:p>
      </dgm:t>
    </dgm:pt>
    <dgm:pt modelId="{51979873-CDC1-48D6-BE22-20305EB1CCF1}">
      <dgm:prSet/>
      <dgm:spPr/>
      <dgm:t>
        <a:bodyPr/>
        <a:lstStyle/>
        <a:p>
          <a:pPr>
            <a:lnSpc>
              <a:spcPct val="100000"/>
            </a:lnSpc>
            <a:defRPr cap="all"/>
          </a:pPr>
          <a:r>
            <a:rPr lang="en-US"/>
            <a:t>Have you ever run a campaign</a:t>
          </a:r>
        </a:p>
      </dgm:t>
    </dgm:pt>
    <dgm:pt modelId="{8DC43DAF-22AC-4A9B-B361-6344EDEF6B21}" type="parTrans" cxnId="{128BFFB7-6120-43D8-B0EA-D7A5A1DEBA1B}">
      <dgm:prSet/>
      <dgm:spPr/>
      <dgm:t>
        <a:bodyPr/>
        <a:lstStyle/>
        <a:p>
          <a:endParaRPr lang="en-US"/>
        </a:p>
      </dgm:t>
    </dgm:pt>
    <dgm:pt modelId="{0BAACFAB-5600-4409-A7C7-D8C9AF883725}" type="sibTrans" cxnId="{128BFFB7-6120-43D8-B0EA-D7A5A1DEBA1B}">
      <dgm:prSet/>
      <dgm:spPr/>
      <dgm:t>
        <a:bodyPr/>
        <a:lstStyle/>
        <a:p>
          <a:endParaRPr lang="en-US"/>
        </a:p>
      </dgm:t>
    </dgm:pt>
    <dgm:pt modelId="{9A268719-9A64-4101-9C45-86785CF71E8C}">
      <dgm:prSet/>
      <dgm:spPr/>
      <dgm:t>
        <a:bodyPr/>
        <a:lstStyle/>
        <a:p>
          <a:pPr>
            <a:lnSpc>
              <a:spcPct val="100000"/>
            </a:lnSpc>
            <a:defRPr cap="all"/>
          </a:pPr>
          <a:r>
            <a:rPr lang="en-US"/>
            <a:t>Favorite thing about running a campaign</a:t>
          </a:r>
        </a:p>
      </dgm:t>
    </dgm:pt>
    <dgm:pt modelId="{99133098-9701-4A0E-9781-5C4EDBDA21DD}" type="parTrans" cxnId="{411A011B-872B-4FE6-B81C-A26F60BACABC}">
      <dgm:prSet/>
      <dgm:spPr/>
      <dgm:t>
        <a:bodyPr/>
        <a:lstStyle/>
        <a:p>
          <a:endParaRPr lang="en-US"/>
        </a:p>
      </dgm:t>
    </dgm:pt>
    <dgm:pt modelId="{A9432A91-16E8-4716-A3C9-4B854C1F7707}" type="sibTrans" cxnId="{411A011B-872B-4FE6-B81C-A26F60BACABC}">
      <dgm:prSet/>
      <dgm:spPr/>
      <dgm:t>
        <a:bodyPr/>
        <a:lstStyle/>
        <a:p>
          <a:endParaRPr lang="en-US"/>
        </a:p>
      </dgm:t>
    </dgm:pt>
    <dgm:pt modelId="{C9B19758-203E-4CB3-9E59-7935F51B0409}">
      <dgm:prSet/>
      <dgm:spPr/>
      <dgm:t>
        <a:bodyPr/>
        <a:lstStyle/>
        <a:p>
          <a:pPr>
            <a:lnSpc>
              <a:spcPct val="100000"/>
            </a:lnSpc>
            <a:defRPr cap="all"/>
          </a:pPr>
          <a:r>
            <a:rPr lang="en-US"/>
            <a:t>Scariest thing about running a campaign</a:t>
          </a:r>
        </a:p>
      </dgm:t>
    </dgm:pt>
    <dgm:pt modelId="{04C2E3AD-DC23-4461-9D02-037E970C0692}" type="parTrans" cxnId="{8EFAB420-EA34-47A5-92D3-16E7D5E3C590}">
      <dgm:prSet/>
      <dgm:spPr/>
      <dgm:t>
        <a:bodyPr/>
        <a:lstStyle/>
        <a:p>
          <a:endParaRPr lang="en-US"/>
        </a:p>
      </dgm:t>
    </dgm:pt>
    <dgm:pt modelId="{800D92B6-E6E4-45BE-9277-42BC0123115F}" type="sibTrans" cxnId="{8EFAB420-EA34-47A5-92D3-16E7D5E3C590}">
      <dgm:prSet/>
      <dgm:spPr/>
      <dgm:t>
        <a:bodyPr/>
        <a:lstStyle/>
        <a:p>
          <a:endParaRPr lang="en-US"/>
        </a:p>
      </dgm:t>
    </dgm:pt>
    <dgm:pt modelId="{AD64B243-346A-45A6-BF02-B73765FDCAAE}">
      <dgm:prSet/>
      <dgm:spPr/>
      <dgm:t>
        <a:bodyPr/>
        <a:lstStyle/>
        <a:p>
          <a:pPr>
            <a:lnSpc>
              <a:spcPct val="100000"/>
            </a:lnSpc>
            <a:defRPr cap="all"/>
          </a:pPr>
          <a:r>
            <a:rPr lang="en-US"/>
            <a:t>State</a:t>
          </a:r>
        </a:p>
      </dgm:t>
    </dgm:pt>
    <dgm:pt modelId="{79CF750C-F0A7-4E2B-BF8D-A22F34C2123C}" type="parTrans" cxnId="{85D8F426-AADA-4C57-A8F6-E3EEBC695B9A}">
      <dgm:prSet/>
      <dgm:spPr/>
      <dgm:t>
        <a:bodyPr/>
        <a:lstStyle/>
        <a:p>
          <a:endParaRPr lang="en-US"/>
        </a:p>
      </dgm:t>
    </dgm:pt>
    <dgm:pt modelId="{F5C663A4-4930-44F8-A33C-DAE3B7A5031F}" type="sibTrans" cxnId="{85D8F426-AADA-4C57-A8F6-E3EEBC695B9A}">
      <dgm:prSet/>
      <dgm:spPr/>
      <dgm:t>
        <a:bodyPr/>
        <a:lstStyle/>
        <a:p>
          <a:endParaRPr lang="en-US"/>
        </a:p>
      </dgm:t>
    </dgm:pt>
    <dgm:pt modelId="{A8256AD8-5631-4DD0-81A3-2DE87928AE19}" type="pres">
      <dgm:prSet presAssocID="{6BD74C6C-BECE-4C5D-BA08-9F8AF565ECF4}" presName="root" presStyleCnt="0">
        <dgm:presLayoutVars>
          <dgm:dir/>
          <dgm:resizeHandles val="exact"/>
        </dgm:presLayoutVars>
      </dgm:prSet>
      <dgm:spPr/>
    </dgm:pt>
    <dgm:pt modelId="{CEAB2821-F547-4B2D-8DB1-F9E6726C6FD7}" type="pres">
      <dgm:prSet presAssocID="{B66236C9-9790-4137-B5E6-B41EC6245530}" presName="compNode" presStyleCnt="0"/>
      <dgm:spPr/>
    </dgm:pt>
    <dgm:pt modelId="{714EA440-05D9-45F5-8EC0-1B539E8A4354}" type="pres">
      <dgm:prSet presAssocID="{B66236C9-9790-4137-B5E6-B41EC6245530}" presName="iconBgRect" presStyleLbl="bgShp" presStyleIdx="0" presStyleCnt="5"/>
      <dgm:spPr>
        <a:prstGeom prst="round2DiagRect">
          <a:avLst>
            <a:gd name="adj1" fmla="val 29727"/>
            <a:gd name="adj2" fmla="val 0"/>
          </a:avLst>
        </a:prstGeom>
      </dgm:spPr>
    </dgm:pt>
    <dgm:pt modelId="{490B3505-ECEB-407B-8AB9-9BA40B0B13F1}" type="pres">
      <dgm:prSet presAssocID="{B66236C9-9790-4137-B5E6-B41EC6245530}"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59D195B0-E6F7-473D-95A6-CE897346964C}" type="pres">
      <dgm:prSet presAssocID="{B66236C9-9790-4137-B5E6-B41EC6245530}" presName="spaceRect" presStyleCnt="0"/>
      <dgm:spPr/>
    </dgm:pt>
    <dgm:pt modelId="{99535359-A551-4793-881F-B6D18033B148}" type="pres">
      <dgm:prSet presAssocID="{B66236C9-9790-4137-B5E6-B41EC6245530}" presName="textRect" presStyleLbl="revTx" presStyleIdx="0" presStyleCnt="5">
        <dgm:presLayoutVars>
          <dgm:chMax val="1"/>
          <dgm:chPref val="1"/>
        </dgm:presLayoutVars>
      </dgm:prSet>
      <dgm:spPr/>
    </dgm:pt>
    <dgm:pt modelId="{11D6AAC8-F97B-45B8-86A8-6466FD63D49A}" type="pres">
      <dgm:prSet presAssocID="{66E2D8F0-B377-48DE-ABE8-D16C1F4B5F4C}" presName="sibTrans" presStyleCnt="0"/>
      <dgm:spPr/>
    </dgm:pt>
    <dgm:pt modelId="{87A4F1D8-0C8F-44D0-866C-1D1CADA1912F}" type="pres">
      <dgm:prSet presAssocID="{51979873-CDC1-48D6-BE22-20305EB1CCF1}" presName="compNode" presStyleCnt="0"/>
      <dgm:spPr/>
    </dgm:pt>
    <dgm:pt modelId="{23BC37CA-BC0C-4090-BADD-18680507C8D4}" type="pres">
      <dgm:prSet presAssocID="{51979873-CDC1-48D6-BE22-20305EB1CCF1}" presName="iconBgRect" presStyleLbl="bgShp" presStyleIdx="1" presStyleCnt="5"/>
      <dgm:spPr>
        <a:prstGeom prst="round2DiagRect">
          <a:avLst>
            <a:gd name="adj1" fmla="val 29727"/>
            <a:gd name="adj2" fmla="val 0"/>
          </a:avLst>
        </a:prstGeom>
      </dgm:spPr>
    </dgm:pt>
    <dgm:pt modelId="{474F8589-CB17-4C5D-8AB0-BE978E4EC406}" type="pres">
      <dgm:prSet presAssocID="{51979873-CDC1-48D6-BE22-20305EB1CCF1}"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WeightsUneven2"/>
        </a:ext>
      </dgm:extLst>
    </dgm:pt>
    <dgm:pt modelId="{55779A6A-E380-442D-AB85-995D2C2ABA50}" type="pres">
      <dgm:prSet presAssocID="{51979873-CDC1-48D6-BE22-20305EB1CCF1}" presName="spaceRect" presStyleCnt="0"/>
      <dgm:spPr/>
    </dgm:pt>
    <dgm:pt modelId="{40A3151B-2353-4F92-A103-64F42AF43F8C}" type="pres">
      <dgm:prSet presAssocID="{51979873-CDC1-48D6-BE22-20305EB1CCF1}" presName="textRect" presStyleLbl="revTx" presStyleIdx="1" presStyleCnt="5">
        <dgm:presLayoutVars>
          <dgm:chMax val="1"/>
          <dgm:chPref val="1"/>
        </dgm:presLayoutVars>
      </dgm:prSet>
      <dgm:spPr/>
    </dgm:pt>
    <dgm:pt modelId="{16D4B8D2-9F3B-44B4-B44D-D03FFFBC4612}" type="pres">
      <dgm:prSet presAssocID="{0BAACFAB-5600-4409-A7C7-D8C9AF883725}" presName="sibTrans" presStyleCnt="0"/>
      <dgm:spPr/>
    </dgm:pt>
    <dgm:pt modelId="{C35D73DD-1F84-4EA1-A066-33AF17D0EB26}" type="pres">
      <dgm:prSet presAssocID="{9A268719-9A64-4101-9C45-86785CF71E8C}" presName="compNode" presStyleCnt="0"/>
      <dgm:spPr/>
    </dgm:pt>
    <dgm:pt modelId="{3DD7DF56-16D1-4A7F-8FA0-8D9A3BFB4776}" type="pres">
      <dgm:prSet presAssocID="{9A268719-9A64-4101-9C45-86785CF71E8C}" presName="iconBgRect" presStyleLbl="bgShp" presStyleIdx="2" presStyleCnt="5"/>
      <dgm:spPr>
        <a:prstGeom prst="round2DiagRect">
          <a:avLst>
            <a:gd name="adj1" fmla="val 29727"/>
            <a:gd name="adj2" fmla="val 0"/>
          </a:avLst>
        </a:prstGeom>
      </dgm:spPr>
    </dgm:pt>
    <dgm:pt modelId="{503AF21A-C1BE-4A83-9903-18DBC63CB0F8}" type="pres">
      <dgm:prSet presAssocID="{9A268719-9A64-4101-9C45-86785CF71E8C}"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un"/>
        </a:ext>
      </dgm:extLst>
    </dgm:pt>
    <dgm:pt modelId="{5514907D-83D9-4817-97F2-ACBA26E16AA5}" type="pres">
      <dgm:prSet presAssocID="{9A268719-9A64-4101-9C45-86785CF71E8C}" presName="spaceRect" presStyleCnt="0"/>
      <dgm:spPr/>
    </dgm:pt>
    <dgm:pt modelId="{F534789F-C28B-4EF3-B75F-81FDEE027B54}" type="pres">
      <dgm:prSet presAssocID="{9A268719-9A64-4101-9C45-86785CF71E8C}" presName="textRect" presStyleLbl="revTx" presStyleIdx="2" presStyleCnt="5">
        <dgm:presLayoutVars>
          <dgm:chMax val="1"/>
          <dgm:chPref val="1"/>
        </dgm:presLayoutVars>
      </dgm:prSet>
      <dgm:spPr/>
    </dgm:pt>
    <dgm:pt modelId="{88A85A67-BAAB-48DA-B762-14427EFBE732}" type="pres">
      <dgm:prSet presAssocID="{A9432A91-16E8-4716-A3C9-4B854C1F7707}" presName="sibTrans" presStyleCnt="0"/>
      <dgm:spPr/>
    </dgm:pt>
    <dgm:pt modelId="{201A692D-269E-45A5-979A-F0C125191E46}" type="pres">
      <dgm:prSet presAssocID="{C9B19758-203E-4CB3-9E59-7935F51B0409}" presName="compNode" presStyleCnt="0"/>
      <dgm:spPr/>
    </dgm:pt>
    <dgm:pt modelId="{33DE1CA9-A449-429F-96F1-1ED1E46D5AEE}" type="pres">
      <dgm:prSet presAssocID="{C9B19758-203E-4CB3-9E59-7935F51B0409}" presName="iconBgRect" presStyleLbl="bgShp" presStyleIdx="3" presStyleCnt="5"/>
      <dgm:spPr>
        <a:prstGeom prst="round2DiagRect">
          <a:avLst>
            <a:gd name="adj1" fmla="val 29727"/>
            <a:gd name="adj2" fmla="val 0"/>
          </a:avLst>
        </a:prstGeom>
      </dgm:spPr>
    </dgm:pt>
    <dgm:pt modelId="{5D3E1380-6600-4756-9156-50DDFD27488C}" type="pres">
      <dgm:prSet presAssocID="{C9B19758-203E-4CB3-9E59-7935F51B040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rawl"/>
        </a:ext>
      </dgm:extLst>
    </dgm:pt>
    <dgm:pt modelId="{02B335BB-FE92-4D2D-BB98-E995226B9C9B}" type="pres">
      <dgm:prSet presAssocID="{C9B19758-203E-4CB3-9E59-7935F51B0409}" presName="spaceRect" presStyleCnt="0"/>
      <dgm:spPr/>
    </dgm:pt>
    <dgm:pt modelId="{4DFD909A-64B8-4BE5-AFA2-4E209644DE0E}" type="pres">
      <dgm:prSet presAssocID="{C9B19758-203E-4CB3-9E59-7935F51B0409}" presName="textRect" presStyleLbl="revTx" presStyleIdx="3" presStyleCnt="5">
        <dgm:presLayoutVars>
          <dgm:chMax val="1"/>
          <dgm:chPref val="1"/>
        </dgm:presLayoutVars>
      </dgm:prSet>
      <dgm:spPr/>
    </dgm:pt>
    <dgm:pt modelId="{20C86410-D5EF-4A0A-A088-DCD0B178A71B}" type="pres">
      <dgm:prSet presAssocID="{800D92B6-E6E4-45BE-9277-42BC0123115F}" presName="sibTrans" presStyleCnt="0"/>
      <dgm:spPr/>
    </dgm:pt>
    <dgm:pt modelId="{240AD174-A932-4CF2-99E5-B59D1B34E325}" type="pres">
      <dgm:prSet presAssocID="{AD64B243-346A-45A6-BF02-B73765FDCAAE}" presName="compNode" presStyleCnt="0"/>
      <dgm:spPr/>
    </dgm:pt>
    <dgm:pt modelId="{19029F0F-E0B4-4533-BB34-F73ECC0AB462}" type="pres">
      <dgm:prSet presAssocID="{AD64B243-346A-45A6-BF02-B73765FDCAAE}" presName="iconBgRect" presStyleLbl="bgShp" presStyleIdx="4" presStyleCnt="5" custLinFactNeighborX="-8141" custLinFactNeighborY="5569"/>
      <dgm:spPr>
        <a:prstGeom prst="round2DiagRect">
          <a:avLst>
            <a:gd name="adj1" fmla="val 29727"/>
            <a:gd name="adj2" fmla="val 0"/>
          </a:avLst>
        </a:prstGeom>
      </dgm:spPr>
    </dgm:pt>
    <dgm:pt modelId="{A9E3451C-221D-40EB-BBBF-C5D4F486B20C}" type="pres">
      <dgm:prSet presAssocID="{AD64B243-346A-45A6-BF02-B73765FDCAAE}" presName="iconRect" presStyleLbl="node1" presStyleIdx="4" presStyleCnt="5" custLinFactNeighborX="-15764" custLinFactNeighborY="4759"/>
      <dgm:spPr>
        <a:blipFill>
          <a:blip xmlns:r="http://schemas.openxmlformats.org/officeDocument/2006/relationships" r:embed="rId9"/>
          <a:srcRect/>
          <a:stretch>
            <a:fillRect l="-27000" r="-27000"/>
          </a:stretch>
        </a:blipFill>
      </dgm:spPr>
    </dgm:pt>
    <dgm:pt modelId="{C02C2ED3-86B4-4506-97AD-D71A53BBCA52}" type="pres">
      <dgm:prSet presAssocID="{AD64B243-346A-45A6-BF02-B73765FDCAAE}" presName="spaceRect" presStyleCnt="0"/>
      <dgm:spPr/>
    </dgm:pt>
    <dgm:pt modelId="{4C28FEEB-E907-4B01-87D9-AF0BB40799A0}" type="pres">
      <dgm:prSet presAssocID="{AD64B243-346A-45A6-BF02-B73765FDCAAE}" presName="textRect" presStyleLbl="revTx" presStyleIdx="4" presStyleCnt="5" custScaleX="75376" custScaleY="98737" custLinFactNeighborX="-8276">
        <dgm:presLayoutVars>
          <dgm:chMax val="1"/>
          <dgm:chPref val="1"/>
        </dgm:presLayoutVars>
      </dgm:prSet>
      <dgm:spPr/>
    </dgm:pt>
  </dgm:ptLst>
  <dgm:cxnLst>
    <dgm:cxn modelId="{9951A505-48EE-4CE9-AA2E-061100A91E09}" type="presOf" srcId="{AD64B243-346A-45A6-BF02-B73765FDCAAE}" destId="{4C28FEEB-E907-4B01-87D9-AF0BB40799A0}" srcOrd="0" destOrd="0" presId="urn:microsoft.com/office/officeart/2018/5/layout/IconLeafLabelList"/>
    <dgm:cxn modelId="{411A011B-872B-4FE6-B81C-A26F60BACABC}" srcId="{6BD74C6C-BECE-4C5D-BA08-9F8AF565ECF4}" destId="{9A268719-9A64-4101-9C45-86785CF71E8C}" srcOrd="2" destOrd="0" parTransId="{99133098-9701-4A0E-9781-5C4EDBDA21DD}" sibTransId="{A9432A91-16E8-4716-A3C9-4B854C1F7707}"/>
    <dgm:cxn modelId="{3444331C-5817-46EA-A0A7-38DD684DA38C}" type="presOf" srcId="{B66236C9-9790-4137-B5E6-B41EC6245530}" destId="{99535359-A551-4793-881F-B6D18033B148}" srcOrd="0" destOrd="0" presId="urn:microsoft.com/office/officeart/2018/5/layout/IconLeafLabelList"/>
    <dgm:cxn modelId="{8EFAB420-EA34-47A5-92D3-16E7D5E3C590}" srcId="{6BD74C6C-BECE-4C5D-BA08-9F8AF565ECF4}" destId="{C9B19758-203E-4CB3-9E59-7935F51B0409}" srcOrd="3" destOrd="0" parTransId="{04C2E3AD-DC23-4461-9D02-037E970C0692}" sibTransId="{800D92B6-E6E4-45BE-9277-42BC0123115F}"/>
    <dgm:cxn modelId="{ACF36125-2A19-4230-A902-32A7439BD412}" srcId="{6BD74C6C-BECE-4C5D-BA08-9F8AF565ECF4}" destId="{B66236C9-9790-4137-B5E6-B41EC6245530}" srcOrd="0" destOrd="0" parTransId="{43079A14-3607-4EC1-8966-F83AF2E85D4A}" sibTransId="{66E2D8F0-B377-48DE-ABE8-D16C1F4B5F4C}"/>
    <dgm:cxn modelId="{85D8F426-AADA-4C57-A8F6-E3EEBC695B9A}" srcId="{6BD74C6C-BECE-4C5D-BA08-9F8AF565ECF4}" destId="{AD64B243-346A-45A6-BF02-B73765FDCAAE}" srcOrd="4" destOrd="0" parTransId="{79CF750C-F0A7-4E2B-BF8D-A22F34C2123C}" sibTransId="{F5C663A4-4930-44F8-A33C-DAE3B7A5031F}"/>
    <dgm:cxn modelId="{14082934-A73F-482D-B02F-FE5490A883CE}" type="presOf" srcId="{51979873-CDC1-48D6-BE22-20305EB1CCF1}" destId="{40A3151B-2353-4F92-A103-64F42AF43F8C}" srcOrd="0" destOrd="0" presId="urn:microsoft.com/office/officeart/2018/5/layout/IconLeafLabelList"/>
    <dgm:cxn modelId="{5A966078-AF50-412B-A45F-648DE887BC09}" type="presOf" srcId="{C9B19758-203E-4CB3-9E59-7935F51B0409}" destId="{4DFD909A-64B8-4BE5-AFA2-4E209644DE0E}" srcOrd="0" destOrd="0" presId="urn:microsoft.com/office/officeart/2018/5/layout/IconLeafLabelList"/>
    <dgm:cxn modelId="{128BFFB7-6120-43D8-B0EA-D7A5A1DEBA1B}" srcId="{6BD74C6C-BECE-4C5D-BA08-9F8AF565ECF4}" destId="{51979873-CDC1-48D6-BE22-20305EB1CCF1}" srcOrd="1" destOrd="0" parTransId="{8DC43DAF-22AC-4A9B-B361-6344EDEF6B21}" sibTransId="{0BAACFAB-5600-4409-A7C7-D8C9AF883725}"/>
    <dgm:cxn modelId="{669C0EC1-2271-43D0-8FFF-8F56DC63CDCD}" type="presOf" srcId="{6BD74C6C-BECE-4C5D-BA08-9F8AF565ECF4}" destId="{A8256AD8-5631-4DD0-81A3-2DE87928AE19}" srcOrd="0" destOrd="0" presId="urn:microsoft.com/office/officeart/2018/5/layout/IconLeafLabelList"/>
    <dgm:cxn modelId="{3C33DED8-3FA2-479F-90F1-9333A8F86DCD}" type="presOf" srcId="{9A268719-9A64-4101-9C45-86785CF71E8C}" destId="{F534789F-C28B-4EF3-B75F-81FDEE027B54}" srcOrd="0" destOrd="0" presId="urn:microsoft.com/office/officeart/2018/5/layout/IconLeafLabelList"/>
    <dgm:cxn modelId="{54098D10-BD61-49CB-A394-CC705BDE9899}" type="presParOf" srcId="{A8256AD8-5631-4DD0-81A3-2DE87928AE19}" destId="{CEAB2821-F547-4B2D-8DB1-F9E6726C6FD7}" srcOrd="0" destOrd="0" presId="urn:microsoft.com/office/officeart/2018/5/layout/IconLeafLabelList"/>
    <dgm:cxn modelId="{CD9D9F18-0558-495A-8D24-C511EC7B2414}" type="presParOf" srcId="{CEAB2821-F547-4B2D-8DB1-F9E6726C6FD7}" destId="{714EA440-05D9-45F5-8EC0-1B539E8A4354}" srcOrd="0" destOrd="0" presId="urn:microsoft.com/office/officeart/2018/5/layout/IconLeafLabelList"/>
    <dgm:cxn modelId="{1EED4BD5-6B46-4C34-99A7-46AF6C773EC3}" type="presParOf" srcId="{CEAB2821-F547-4B2D-8DB1-F9E6726C6FD7}" destId="{490B3505-ECEB-407B-8AB9-9BA40B0B13F1}" srcOrd="1" destOrd="0" presId="urn:microsoft.com/office/officeart/2018/5/layout/IconLeafLabelList"/>
    <dgm:cxn modelId="{817F5D9E-9518-4DF8-84AF-8BE12C735BA7}" type="presParOf" srcId="{CEAB2821-F547-4B2D-8DB1-F9E6726C6FD7}" destId="{59D195B0-E6F7-473D-95A6-CE897346964C}" srcOrd="2" destOrd="0" presId="urn:microsoft.com/office/officeart/2018/5/layout/IconLeafLabelList"/>
    <dgm:cxn modelId="{12FDD1B3-04AC-4313-A883-770F17DD788A}" type="presParOf" srcId="{CEAB2821-F547-4B2D-8DB1-F9E6726C6FD7}" destId="{99535359-A551-4793-881F-B6D18033B148}" srcOrd="3" destOrd="0" presId="urn:microsoft.com/office/officeart/2018/5/layout/IconLeafLabelList"/>
    <dgm:cxn modelId="{B6678D79-3020-4F8F-A7E5-9881B4D3D9B0}" type="presParOf" srcId="{A8256AD8-5631-4DD0-81A3-2DE87928AE19}" destId="{11D6AAC8-F97B-45B8-86A8-6466FD63D49A}" srcOrd="1" destOrd="0" presId="urn:microsoft.com/office/officeart/2018/5/layout/IconLeafLabelList"/>
    <dgm:cxn modelId="{6E046081-7B73-47AE-87A1-6A0E4B00D566}" type="presParOf" srcId="{A8256AD8-5631-4DD0-81A3-2DE87928AE19}" destId="{87A4F1D8-0C8F-44D0-866C-1D1CADA1912F}" srcOrd="2" destOrd="0" presId="urn:microsoft.com/office/officeart/2018/5/layout/IconLeafLabelList"/>
    <dgm:cxn modelId="{6703214C-B4B2-4018-8531-AE8C0725A594}" type="presParOf" srcId="{87A4F1D8-0C8F-44D0-866C-1D1CADA1912F}" destId="{23BC37CA-BC0C-4090-BADD-18680507C8D4}" srcOrd="0" destOrd="0" presId="urn:microsoft.com/office/officeart/2018/5/layout/IconLeafLabelList"/>
    <dgm:cxn modelId="{B84984F1-34A4-49C9-888C-59777FDBE3F6}" type="presParOf" srcId="{87A4F1D8-0C8F-44D0-866C-1D1CADA1912F}" destId="{474F8589-CB17-4C5D-8AB0-BE978E4EC406}" srcOrd="1" destOrd="0" presId="urn:microsoft.com/office/officeart/2018/5/layout/IconLeafLabelList"/>
    <dgm:cxn modelId="{0BC75323-6E1B-48B1-BD72-D7DC900372A0}" type="presParOf" srcId="{87A4F1D8-0C8F-44D0-866C-1D1CADA1912F}" destId="{55779A6A-E380-442D-AB85-995D2C2ABA50}" srcOrd="2" destOrd="0" presId="urn:microsoft.com/office/officeart/2018/5/layout/IconLeafLabelList"/>
    <dgm:cxn modelId="{F9DC70E3-045F-4803-B9C9-18CB81AF1819}" type="presParOf" srcId="{87A4F1D8-0C8F-44D0-866C-1D1CADA1912F}" destId="{40A3151B-2353-4F92-A103-64F42AF43F8C}" srcOrd="3" destOrd="0" presId="urn:microsoft.com/office/officeart/2018/5/layout/IconLeafLabelList"/>
    <dgm:cxn modelId="{B997F8E5-801C-497C-8A60-C961E0DD866D}" type="presParOf" srcId="{A8256AD8-5631-4DD0-81A3-2DE87928AE19}" destId="{16D4B8D2-9F3B-44B4-B44D-D03FFFBC4612}" srcOrd="3" destOrd="0" presId="urn:microsoft.com/office/officeart/2018/5/layout/IconLeafLabelList"/>
    <dgm:cxn modelId="{3CAC4BF6-5252-4055-A5A0-DD0FEDD80887}" type="presParOf" srcId="{A8256AD8-5631-4DD0-81A3-2DE87928AE19}" destId="{C35D73DD-1F84-4EA1-A066-33AF17D0EB26}" srcOrd="4" destOrd="0" presId="urn:microsoft.com/office/officeart/2018/5/layout/IconLeafLabelList"/>
    <dgm:cxn modelId="{F14BF9F5-CD93-4D14-BBE1-8DB672B69A1F}" type="presParOf" srcId="{C35D73DD-1F84-4EA1-A066-33AF17D0EB26}" destId="{3DD7DF56-16D1-4A7F-8FA0-8D9A3BFB4776}" srcOrd="0" destOrd="0" presId="urn:microsoft.com/office/officeart/2018/5/layout/IconLeafLabelList"/>
    <dgm:cxn modelId="{1B2B1AA8-4A1A-4975-9D26-566D21B8F236}" type="presParOf" srcId="{C35D73DD-1F84-4EA1-A066-33AF17D0EB26}" destId="{503AF21A-C1BE-4A83-9903-18DBC63CB0F8}" srcOrd="1" destOrd="0" presId="urn:microsoft.com/office/officeart/2018/5/layout/IconLeafLabelList"/>
    <dgm:cxn modelId="{7259F3C1-FDA0-4C3C-A7ED-299BF3C7C332}" type="presParOf" srcId="{C35D73DD-1F84-4EA1-A066-33AF17D0EB26}" destId="{5514907D-83D9-4817-97F2-ACBA26E16AA5}" srcOrd="2" destOrd="0" presId="urn:microsoft.com/office/officeart/2018/5/layout/IconLeafLabelList"/>
    <dgm:cxn modelId="{2865860C-9993-406F-9A1F-D73BE826273C}" type="presParOf" srcId="{C35D73DD-1F84-4EA1-A066-33AF17D0EB26}" destId="{F534789F-C28B-4EF3-B75F-81FDEE027B54}" srcOrd="3" destOrd="0" presId="urn:microsoft.com/office/officeart/2018/5/layout/IconLeafLabelList"/>
    <dgm:cxn modelId="{8380D0B8-9C21-41F2-AF82-36FF460271CE}" type="presParOf" srcId="{A8256AD8-5631-4DD0-81A3-2DE87928AE19}" destId="{88A85A67-BAAB-48DA-B762-14427EFBE732}" srcOrd="5" destOrd="0" presId="urn:microsoft.com/office/officeart/2018/5/layout/IconLeafLabelList"/>
    <dgm:cxn modelId="{E48FAA1F-8C6E-403A-AD3E-F547ABF26C67}" type="presParOf" srcId="{A8256AD8-5631-4DD0-81A3-2DE87928AE19}" destId="{201A692D-269E-45A5-979A-F0C125191E46}" srcOrd="6" destOrd="0" presId="urn:microsoft.com/office/officeart/2018/5/layout/IconLeafLabelList"/>
    <dgm:cxn modelId="{2477AEC6-769D-4DEA-B607-5DCBFC08AECC}" type="presParOf" srcId="{201A692D-269E-45A5-979A-F0C125191E46}" destId="{33DE1CA9-A449-429F-96F1-1ED1E46D5AEE}" srcOrd="0" destOrd="0" presId="urn:microsoft.com/office/officeart/2018/5/layout/IconLeafLabelList"/>
    <dgm:cxn modelId="{2160BBA7-1C8C-4CDC-9D2E-77575AAC34DD}" type="presParOf" srcId="{201A692D-269E-45A5-979A-F0C125191E46}" destId="{5D3E1380-6600-4756-9156-50DDFD27488C}" srcOrd="1" destOrd="0" presId="urn:microsoft.com/office/officeart/2018/5/layout/IconLeafLabelList"/>
    <dgm:cxn modelId="{53CFBF27-C8DA-41BB-B54B-06EB927560B3}" type="presParOf" srcId="{201A692D-269E-45A5-979A-F0C125191E46}" destId="{02B335BB-FE92-4D2D-BB98-E995226B9C9B}" srcOrd="2" destOrd="0" presId="urn:microsoft.com/office/officeart/2018/5/layout/IconLeafLabelList"/>
    <dgm:cxn modelId="{E9E8588D-5318-47A1-870E-BAD2DAB68142}" type="presParOf" srcId="{201A692D-269E-45A5-979A-F0C125191E46}" destId="{4DFD909A-64B8-4BE5-AFA2-4E209644DE0E}" srcOrd="3" destOrd="0" presId="urn:microsoft.com/office/officeart/2018/5/layout/IconLeafLabelList"/>
    <dgm:cxn modelId="{2777D887-9C8F-449F-AA23-364E97B93631}" type="presParOf" srcId="{A8256AD8-5631-4DD0-81A3-2DE87928AE19}" destId="{20C86410-D5EF-4A0A-A088-DCD0B178A71B}" srcOrd="7" destOrd="0" presId="urn:microsoft.com/office/officeart/2018/5/layout/IconLeafLabelList"/>
    <dgm:cxn modelId="{9C9C6727-256A-41D0-9F9D-93DD033F6D3D}" type="presParOf" srcId="{A8256AD8-5631-4DD0-81A3-2DE87928AE19}" destId="{240AD174-A932-4CF2-99E5-B59D1B34E325}" srcOrd="8" destOrd="0" presId="urn:microsoft.com/office/officeart/2018/5/layout/IconLeafLabelList"/>
    <dgm:cxn modelId="{BE2C92D4-7999-4ABE-ACAE-71EFBA8D0D46}" type="presParOf" srcId="{240AD174-A932-4CF2-99E5-B59D1B34E325}" destId="{19029F0F-E0B4-4533-BB34-F73ECC0AB462}" srcOrd="0" destOrd="0" presId="urn:microsoft.com/office/officeart/2018/5/layout/IconLeafLabelList"/>
    <dgm:cxn modelId="{10CF5F34-3EF9-46D9-9889-7DE0162F14C9}" type="presParOf" srcId="{240AD174-A932-4CF2-99E5-B59D1B34E325}" destId="{A9E3451C-221D-40EB-BBBF-C5D4F486B20C}" srcOrd="1" destOrd="0" presId="urn:microsoft.com/office/officeart/2018/5/layout/IconLeafLabelList"/>
    <dgm:cxn modelId="{30D1BD03-3567-43CF-8631-A9F9D55547F6}" type="presParOf" srcId="{240AD174-A932-4CF2-99E5-B59D1B34E325}" destId="{C02C2ED3-86B4-4506-97AD-D71A53BBCA52}" srcOrd="2" destOrd="0" presId="urn:microsoft.com/office/officeart/2018/5/layout/IconLeafLabelList"/>
    <dgm:cxn modelId="{47C431DB-371C-40BE-AE48-2F32D3664AD4}" type="presParOf" srcId="{240AD174-A932-4CF2-99E5-B59D1B34E325}" destId="{4C28FEEB-E907-4B01-87D9-AF0BB40799A0}"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BA9EF7-60DA-4CFB-879C-C6683E14273D}" type="doc">
      <dgm:prSet loTypeId="urn:microsoft.com/office/officeart/2016/7/layout/RepeatingBendingProcessNew" loCatId="process" qsTypeId="urn:microsoft.com/office/officeart/2005/8/quickstyle/simple1" qsCatId="simple" csTypeId="urn:microsoft.com/office/officeart/2005/8/colors/colorful1" csCatId="colorful" phldr="1"/>
      <dgm:spPr/>
      <dgm:t>
        <a:bodyPr/>
        <a:lstStyle/>
        <a:p>
          <a:endParaRPr lang="en-US"/>
        </a:p>
      </dgm:t>
    </dgm:pt>
    <dgm:pt modelId="{54B8BDE1-78E0-4548-A11C-97D9023B431F}">
      <dgm:prSet custT="1"/>
      <dgm:spPr/>
      <dgm:t>
        <a:bodyPr/>
        <a:lstStyle/>
        <a:p>
          <a:r>
            <a:rPr lang="en-US" sz="2800" dirty="0"/>
            <a:t>Familiarize participants with core components of a campaign</a:t>
          </a:r>
        </a:p>
      </dgm:t>
    </dgm:pt>
    <dgm:pt modelId="{22F2E98D-6309-4042-B41E-C336F4C0B6F7}" type="parTrans" cxnId="{956653B4-A70E-4B3D-B1F5-0395A0029F4F}">
      <dgm:prSet/>
      <dgm:spPr/>
      <dgm:t>
        <a:bodyPr/>
        <a:lstStyle/>
        <a:p>
          <a:endParaRPr lang="en-US"/>
        </a:p>
      </dgm:t>
    </dgm:pt>
    <dgm:pt modelId="{7AE66C8A-5CCE-432A-A6F3-8F60FAB30219}" type="sibTrans" cxnId="{956653B4-A70E-4B3D-B1F5-0395A0029F4F}">
      <dgm:prSet/>
      <dgm:spPr/>
      <dgm:t>
        <a:bodyPr/>
        <a:lstStyle/>
        <a:p>
          <a:endParaRPr lang="en-US"/>
        </a:p>
      </dgm:t>
    </dgm:pt>
    <dgm:pt modelId="{34988B62-309D-454F-8BBE-B9074159F275}">
      <dgm:prSet custT="1"/>
      <dgm:spPr/>
      <dgm:t>
        <a:bodyPr/>
        <a:lstStyle/>
        <a:p>
          <a:r>
            <a:rPr lang="en-US" sz="2700" dirty="0"/>
            <a:t>Reflect on the need to be intentional when developing a campaign</a:t>
          </a:r>
        </a:p>
      </dgm:t>
    </dgm:pt>
    <dgm:pt modelId="{647AB773-83C9-4DC9-8BEF-45C9BE8E3F07}" type="parTrans" cxnId="{E973BBF0-E347-46F2-90A3-30509D6EA4A0}">
      <dgm:prSet/>
      <dgm:spPr/>
      <dgm:t>
        <a:bodyPr/>
        <a:lstStyle/>
        <a:p>
          <a:endParaRPr lang="en-US"/>
        </a:p>
      </dgm:t>
    </dgm:pt>
    <dgm:pt modelId="{8CADD562-D27C-4E74-B441-8A3006F02D97}" type="sibTrans" cxnId="{E973BBF0-E347-46F2-90A3-30509D6EA4A0}">
      <dgm:prSet/>
      <dgm:spPr/>
      <dgm:t>
        <a:bodyPr/>
        <a:lstStyle/>
        <a:p>
          <a:endParaRPr lang="en-US"/>
        </a:p>
      </dgm:t>
    </dgm:pt>
    <dgm:pt modelId="{5DD81009-7732-46FD-8226-AA5E41C3EE1B}">
      <dgm:prSet custT="1"/>
      <dgm:spPr/>
      <dgm:t>
        <a:bodyPr/>
        <a:lstStyle/>
        <a:p>
          <a:r>
            <a:rPr lang="en-US" sz="2800" dirty="0"/>
            <a:t>Construct a campaign relevant to your work</a:t>
          </a:r>
        </a:p>
      </dgm:t>
    </dgm:pt>
    <dgm:pt modelId="{F584BD7A-4633-44D1-9432-EE7C477F7EC3}" type="parTrans" cxnId="{616CD7B2-B8B1-4514-9E77-D23FD88158EB}">
      <dgm:prSet/>
      <dgm:spPr/>
      <dgm:t>
        <a:bodyPr/>
        <a:lstStyle/>
        <a:p>
          <a:endParaRPr lang="en-US"/>
        </a:p>
      </dgm:t>
    </dgm:pt>
    <dgm:pt modelId="{883A4937-4195-44AA-9849-DBC1DF573EDC}" type="sibTrans" cxnId="{616CD7B2-B8B1-4514-9E77-D23FD88158EB}">
      <dgm:prSet/>
      <dgm:spPr/>
      <dgm:t>
        <a:bodyPr/>
        <a:lstStyle/>
        <a:p>
          <a:endParaRPr lang="en-US"/>
        </a:p>
      </dgm:t>
    </dgm:pt>
    <dgm:pt modelId="{7FC641BA-E26E-4FAE-ADCD-9F24CA236717}">
      <dgm:prSet custT="1"/>
      <dgm:spPr/>
      <dgm:t>
        <a:bodyPr/>
        <a:lstStyle/>
        <a:p>
          <a:r>
            <a:rPr lang="en-US" sz="2400" dirty="0"/>
            <a:t>Create opportunities for participants to receive coaching and feedback from peers on their campaigns</a:t>
          </a:r>
        </a:p>
      </dgm:t>
    </dgm:pt>
    <dgm:pt modelId="{86B6883C-F86C-4E49-A477-5355402C4435}" type="parTrans" cxnId="{B907EF87-EEB4-458C-98EB-48684398F171}">
      <dgm:prSet/>
      <dgm:spPr/>
      <dgm:t>
        <a:bodyPr/>
        <a:lstStyle/>
        <a:p>
          <a:endParaRPr lang="en-US"/>
        </a:p>
      </dgm:t>
    </dgm:pt>
    <dgm:pt modelId="{E3997F24-209E-43B5-A019-0DAA5FF128FF}" type="sibTrans" cxnId="{B907EF87-EEB4-458C-98EB-48684398F171}">
      <dgm:prSet/>
      <dgm:spPr/>
      <dgm:t>
        <a:bodyPr/>
        <a:lstStyle/>
        <a:p>
          <a:endParaRPr lang="en-US"/>
        </a:p>
      </dgm:t>
    </dgm:pt>
    <dgm:pt modelId="{5E741021-EBF4-4639-8AED-B25BD664FB05}" type="pres">
      <dgm:prSet presAssocID="{76BA9EF7-60DA-4CFB-879C-C6683E14273D}" presName="Name0" presStyleCnt="0">
        <dgm:presLayoutVars>
          <dgm:dir/>
          <dgm:resizeHandles val="exact"/>
        </dgm:presLayoutVars>
      </dgm:prSet>
      <dgm:spPr/>
    </dgm:pt>
    <dgm:pt modelId="{59D52EF3-9A51-4694-A191-CEE7F96DEB17}" type="pres">
      <dgm:prSet presAssocID="{54B8BDE1-78E0-4548-A11C-97D9023B431F}" presName="node" presStyleLbl="node1" presStyleIdx="0" presStyleCnt="4">
        <dgm:presLayoutVars>
          <dgm:bulletEnabled val="1"/>
        </dgm:presLayoutVars>
      </dgm:prSet>
      <dgm:spPr/>
    </dgm:pt>
    <dgm:pt modelId="{85D8F515-6F57-45C8-BE35-5B467CD5D8BA}" type="pres">
      <dgm:prSet presAssocID="{7AE66C8A-5CCE-432A-A6F3-8F60FAB30219}" presName="sibTrans" presStyleLbl="sibTrans1D1" presStyleIdx="0" presStyleCnt="3"/>
      <dgm:spPr/>
    </dgm:pt>
    <dgm:pt modelId="{ACB23524-1B7F-4B59-AF9A-5E11B93D8E8C}" type="pres">
      <dgm:prSet presAssocID="{7AE66C8A-5CCE-432A-A6F3-8F60FAB30219}" presName="connectorText" presStyleLbl="sibTrans1D1" presStyleIdx="0" presStyleCnt="3"/>
      <dgm:spPr/>
    </dgm:pt>
    <dgm:pt modelId="{9743E154-DA24-413A-8929-3C544B5F059D}" type="pres">
      <dgm:prSet presAssocID="{34988B62-309D-454F-8BBE-B9074159F275}" presName="node" presStyleLbl="node1" presStyleIdx="1" presStyleCnt="4">
        <dgm:presLayoutVars>
          <dgm:bulletEnabled val="1"/>
        </dgm:presLayoutVars>
      </dgm:prSet>
      <dgm:spPr/>
    </dgm:pt>
    <dgm:pt modelId="{9EA6270E-7291-4A8A-91A0-A70128FE098C}" type="pres">
      <dgm:prSet presAssocID="{8CADD562-D27C-4E74-B441-8A3006F02D97}" presName="sibTrans" presStyleLbl="sibTrans1D1" presStyleIdx="1" presStyleCnt="3"/>
      <dgm:spPr/>
    </dgm:pt>
    <dgm:pt modelId="{6843B80C-8762-432F-A4A1-EF19B8000FC1}" type="pres">
      <dgm:prSet presAssocID="{8CADD562-D27C-4E74-B441-8A3006F02D97}" presName="connectorText" presStyleLbl="sibTrans1D1" presStyleIdx="1" presStyleCnt="3"/>
      <dgm:spPr/>
    </dgm:pt>
    <dgm:pt modelId="{8E61E965-E029-4CEA-8F4F-4D53802CC4DA}" type="pres">
      <dgm:prSet presAssocID="{5DD81009-7732-46FD-8226-AA5E41C3EE1B}" presName="node" presStyleLbl="node1" presStyleIdx="2" presStyleCnt="4">
        <dgm:presLayoutVars>
          <dgm:bulletEnabled val="1"/>
        </dgm:presLayoutVars>
      </dgm:prSet>
      <dgm:spPr/>
    </dgm:pt>
    <dgm:pt modelId="{8F95477C-4BCB-4FCB-A062-243ED5E724E7}" type="pres">
      <dgm:prSet presAssocID="{883A4937-4195-44AA-9849-DBC1DF573EDC}" presName="sibTrans" presStyleLbl="sibTrans1D1" presStyleIdx="2" presStyleCnt="3"/>
      <dgm:spPr/>
    </dgm:pt>
    <dgm:pt modelId="{CBF03235-3428-40F4-AE6F-C8CC1A043DF0}" type="pres">
      <dgm:prSet presAssocID="{883A4937-4195-44AA-9849-DBC1DF573EDC}" presName="connectorText" presStyleLbl="sibTrans1D1" presStyleIdx="2" presStyleCnt="3"/>
      <dgm:spPr/>
    </dgm:pt>
    <dgm:pt modelId="{C001E24A-BA65-4DC5-BB49-BBAE6E006AB7}" type="pres">
      <dgm:prSet presAssocID="{7FC641BA-E26E-4FAE-ADCD-9F24CA236717}" presName="node" presStyleLbl="node1" presStyleIdx="3" presStyleCnt="4">
        <dgm:presLayoutVars>
          <dgm:bulletEnabled val="1"/>
        </dgm:presLayoutVars>
      </dgm:prSet>
      <dgm:spPr/>
    </dgm:pt>
  </dgm:ptLst>
  <dgm:cxnLst>
    <dgm:cxn modelId="{A9042602-6B7B-418B-AA8D-E95B37CB0923}" type="presOf" srcId="{8CADD562-D27C-4E74-B441-8A3006F02D97}" destId="{6843B80C-8762-432F-A4A1-EF19B8000FC1}" srcOrd="1" destOrd="0" presId="urn:microsoft.com/office/officeart/2016/7/layout/RepeatingBendingProcessNew"/>
    <dgm:cxn modelId="{29EA0B11-9182-434A-833E-0D206707833F}" type="presOf" srcId="{5DD81009-7732-46FD-8226-AA5E41C3EE1B}" destId="{8E61E965-E029-4CEA-8F4F-4D53802CC4DA}" srcOrd="0" destOrd="0" presId="urn:microsoft.com/office/officeart/2016/7/layout/RepeatingBendingProcessNew"/>
    <dgm:cxn modelId="{45B9101E-E9E6-4F1A-8855-4A8CC5D98C6A}" type="presOf" srcId="{76BA9EF7-60DA-4CFB-879C-C6683E14273D}" destId="{5E741021-EBF4-4639-8AED-B25BD664FB05}" srcOrd="0" destOrd="0" presId="urn:microsoft.com/office/officeart/2016/7/layout/RepeatingBendingProcessNew"/>
    <dgm:cxn modelId="{19EF4B22-DF50-493E-8B1C-11961A2F9C50}" type="presOf" srcId="{7AE66C8A-5CCE-432A-A6F3-8F60FAB30219}" destId="{ACB23524-1B7F-4B59-AF9A-5E11B93D8E8C}" srcOrd="1" destOrd="0" presId="urn:microsoft.com/office/officeart/2016/7/layout/RepeatingBendingProcessNew"/>
    <dgm:cxn modelId="{7C0D9438-C6D5-49B9-AB6D-86D14F7941F0}" type="presOf" srcId="{7FC641BA-E26E-4FAE-ADCD-9F24CA236717}" destId="{C001E24A-BA65-4DC5-BB49-BBAE6E006AB7}" srcOrd="0" destOrd="0" presId="urn:microsoft.com/office/officeart/2016/7/layout/RepeatingBendingProcessNew"/>
    <dgm:cxn modelId="{F7095B72-C0FE-4621-901B-9E4B62881E6E}" type="presOf" srcId="{883A4937-4195-44AA-9849-DBC1DF573EDC}" destId="{8F95477C-4BCB-4FCB-A062-243ED5E724E7}" srcOrd="0" destOrd="0" presId="urn:microsoft.com/office/officeart/2016/7/layout/RepeatingBendingProcessNew"/>
    <dgm:cxn modelId="{F3C8387D-0BAA-4EB7-A0B4-74E29705F195}" type="presOf" srcId="{8CADD562-D27C-4E74-B441-8A3006F02D97}" destId="{9EA6270E-7291-4A8A-91A0-A70128FE098C}" srcOrd="0" destOrd="0" presId="urn:microsoft.com/office/officeart/2016/7/layout/RepeatingBendingProcessNew"/>
    <dgm:cxn modelId="{B907EF87-EEB4-458C-98EB-48684398F171}" srcId="{76BA9EF7-60DA-4CFB-879C-C6683E14273D}" destId="{7FC641BA-E26E-4FAE-ADCD-9F24CA236717}" srcOrd="3" destOrd="0" parTransId="{86B6883C-F86C-4E49-A477-5355402C4435}" sibTransId="{E3997F24-209E-43B5-A019-0DAA5FF128FF}"/>
    <dgm:cxn modelId="{616CD7B2-B8B1-4514-9E77-D23FD88158EB}" srcId="{76BA9EF7-60DA-4CFB-879C-C6683E14273D}" destId="{5DD81009-7732-46FD-8226-AA5E41C3EE1B}" srcOrd="2" destOrd="0" parTransId="{F584BD7A-4633-44D1-9432-EE7C477F7EC3}" sibTransId="{883A4937-4195-44AA-9849-DBC1DF573EDC}"/>
    <dgm:cxn modelId="{956653B4-A70E-4B3D-B1F5-0395A0029F4F}" srcId="{76BA9EF7-60DA-4CFB-879C-C6683E14273D}" destId="{54B8BDE1-78E0-4548-A11C-97D9023B431F}" srcOrd="0" destOrd="0" parTransId="{22F2E98D-6309-4042-B41E-C336F4C0B6F7}" sibTransId="{7AE66C8A-5CCE-432A-A6F3-8F60FAB30219}"/>
    <dgm:cxn modelId="{A6834CCF-F925-4504-BB0E-678CBCF35B21}" type="presOf" srcId="{7AE66C8A-5CCE-432A-A6F3-8F60FAB30219}" destId="{85D8F515-6F57-45C8-BE35-5B467CD5D8BA}" srcOrd="0" destOrd="0" presId="urn:microsoft.com/office/officeart/2016/7/layout/RepeatingBendingProcessNew"/>
    <dgm:cxn modelId="{33C4AFD2-DEFA-4758-86A3-400455C339B7}" type="presOf" srcId="{883A4937-4195-44AA-9849-DBC1DF573EDC}" destId="{CBF03235-3428-40F4-AE6F-C8CC1A043DF0}" srcOrd="1" destOrd="0" presId="urn:microsoft.com/office/officeart/2016/7/layout/RepeatingBendingProcessNew"/>
    <dgm:cxn modelId="{E973BBF0-E347-46F2-90A3-30509D6EA4A0}" srcId="{76BA9EF7-60DA-4CFB-879C-C6683E14273D}" destId="{34988B62-309D-454F-8BBE-B9074159F275}" srcOrd="1" destOrd="0" parTransId="{647AB773-83C9-4DC9-8BEF-45C9BE8E3F07}" sibTransId="{8CADD562-D27C-4E74-B441-8A3006F02D97}"/>
    <dgm:cxn modelId="{F304D3F5-3227-4D32-A92B-BCB724DEB54D}" type="presOf" srcId="{54B8BDE1-78E0-4548-A11C-97D9023B431F}" destId="{59D52EF3-9A51-4694-A191-CEE7F96DEB17}" srcOrd="0" destOrd="0" presId="urn:microsoft.com/office/officeart/2016/7/layout/RepeatingBendingProcessNew"/>
    <dgm:cxn modelId="{0F143AFE-E77C-4DC1-A05D-A1949B641F64}" type="presOf" srcId="{34988B62-309D-454F-8BBE-B9074159F275}" destId="{9743E154-DA24-413A-8929-3C544B5F059D}" srcOrd="0" destOrd="0" presId="urn:microsoft.com/office/officeart/2016/7/layout/RepeatingBendingProcessNew"/>
    <dgm:cxn modelId="{6153972C-1E23-4D9F-A838-777B71591861}" type="presParOf" srcId="{5E741021-EBF4-4639-8AED-B25BD664FB05}" destId="{59D52EF3-9A51-4694-A191-CEE7F96DEB17}" srcOrd="0" destOrd="0" presId="urn:microsoft.com/office/officeart/2016/7/layout/RepeatingBendingProcessNew"/>
    <dgm:cxn modelId="{A39352DE-014B-4724-930A-F948B5C2CB20}" type="presParOf" srcId="{5E741021-EBF4-4639-8AED-B25BD664FB05}" destId="{85D8F515-6F57-45C8-BE35-5B467CD5D8BA}" srcOrd="1" destOrd="0" presId="urn:microsoft.com/office/officeart/2016/7/layout/RepeatingBendingProcessNew"/>
    <dgm:cxn modelId="{1BAE2905-FFC1-4221-BAAB-65EDCA59DF6E}" type="presParOf" srcId="{85D8F515-6F57-45C8-BE35-5B467CD5D8BA}" destId="{ACB23524-1B7F-4B59-AF9A-5E11B93D8E8C}" srcOrd="0" destOrd="0" presId="urn:microsoft.com/office/officeart/2016/7/layout/RepeatingBendingProcessNew"/>
    <dgm:cxn modelId="{45F895E8-F1B5-4320-8441-7F0AEC870081}" type="presParOf" srcId="{5E741021-EBF4-4639-8AED-B25BD664FB05}" destId="{9743E154-DA24-413A-8929-3C544B5F059D}" srcOrd="2" destOrd="0" presId="urn:microsoft.com/office/officeart/2016/7/layout/RepeatingBendingProcessNew"/>
    <dgm:cxn modelId="{1611235C-66FF-4ACE-915A-6725A3CACF40}" type="presParOf" srcId="{5E741021-EBF4-4639-8AED-B25BD664FB05}" destId="{9EA6270E-7291-4A8A-91A0-A70128FE098C}" srcOrd="3" destOrd="0" presId="urn:microsoft.com/office/officeart/2016/7/layout/RepeatingBendingProcessNew"/>
    <dgm:cxn modelId="{0CE519C2-3FC4-4EB0-8313-EEB7F5C5C0F3}" type="presParOf" srcId="{9EA6270E-7291-4A8A-91A0-A70128FE098C}" destId="{6843B80C-8762-432F-A4A1-EF19B8000FC1}" srcOrd="0" destOrd="0" presId="urn:microsoft.com/office/officeart/2016/7/layout/RepeatingBendingProcessNew"/>
    <dgm:cxn modelId="{719E93CE-FE06-4915-ABFB-6BFF0A3BE6B9}" type="presParOf" srcId="{5E741021-EBF4-4639-8AED-B25BD664FB05}" destId="{8E61E965-E029-4CEA-8F4F-4D53802CC4DA}" srcOrd="4" destOrd="0" presId="urn:microsoft.com/office/officeart/2016/7/layout/RepeatingBendingProcessNew"/>
    <dgm:cxn modelId="{B87C7A08-8D39-4FCB-8903-E9E5BB1F2C2F}" type="presParOf" srcId="{5E741021-EBF4-4639-8AED-B25BD664FB05}" destId="{8F95477C-4BCB-4FCB-A062-243ED5E724E7}" srcOrd="5" destOrd="0" presId="urn:microsoft.com/office/officeart/2016/7/layout/RepeatingBendingProcessNew"/>
    <dgm:cxn modelId="{80B1128B-FA65-49CE-9E3E-B874BCAD0F6C}" type="presParOf" srcId="{8F95477C-4BCB-4FCB-A062-243ED5E724E7}" destId="{CBF03235-3428-40F4-AE6F-C8CC1A043DF0}" srcOrd="0" destOrd="0" presId="urn:microsoft.com/office/officeart/2016/7/layout/RepeatingBendingProcessNew"/>
    <dgm:cxn modelId="{D958BD3E-6DF8-460A-914E-C60A5DFE4213}" type="presParOf" srcId="{5E741021-EBF4-4639-8AED-B25BD664FB05}" destId="{C001E24A-BA65-4DC5-BB49-BBAE6E006AB7}" srcOrd="6"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F87169A-F7D5-44B5-84DC-08D03C6D0D12}" type="doc">
      <dgm:prSet loTypeId="urn:microsoft.com/office/officeart/2005/8/layout/list1" loCatId="list" qsTypeId="urn:microsoft.com/office/officeart/2005/8/quickstyle/simple1" qsCatId="simple" csTypeId="urn:microsoft.com/office/officeart/2005/8/colors/colorful2" csCatId="colorful"/>
      <dgm:spPr/>
      <dgm:t>
        <a:bodyPr/>
        <a:lstStyle/>
        <a:p>
          <a:endParaRPr lang="en-US"/>
        </a:p>
      </dgm:t>
    </dgm:pt>
    <dgm:pt modelId="{7AC25700-ECF5-4395-A857-127295A2E8E5}">
      <dgm:prSet/>
      <dgm:spPr/>
      <dgm:t>
        <a:bodyPr/>
        <a:lstStyle/>
        <a:p>
          <a:r>
            <a:rPr lang="en-US"/>
            <a:t>Problem/Issue Identification</a:t>
          </a:r>
        </a:p>
      </dgm:t>
    </dgm:pt>
    <dgm:pt modelId="{F88762A8-C336-4D55-BA96-794FDBDC443F}" type="parTrans" cxnId="{4E0DCDFC-F665-4970-8E81-629707444BC3}">
      <dgm:prSet/>
      <dgm:spPr/>
      <dgm:t>
        <a:bodyPr/>
        <a:lstStyle/>
        <a:p>
          <a:endParaRPr lang="en-US"/>
        </a:p>
      </dgm:t>
    </dgm:pt>
    <dgm:pt modelId="{7CB025A0-A29C-4F87-BD1E-F98C6A4DA1C0}" type="sibTrans" cxnId="{4E0DCDFC-F665-4970-8E81-629707444BC3}">
      <dgm:prSet/>
      <dgm:spPr/>
      <dgm:t>
        <a:bodyPr/>
        <a:lstStyle/>
        <a:p>
          <a:endParaRPr lang="en-US"/>
        </a:p>
      </dgm:t>
    </dgm:pt>
    <dgm:pt modelId="{D9FDC753-3BA4-45B4-8F36-44BBBD1731F5}">
      <dgm:prSet/>
      <dgm:spPr/>
      <dgm:t>
        <a:bodyPr/>
        <a:lstStyle/>
        <a:p>
          <a:r>
            <a:rPr lang="en-US"/>
            <a:t>Winnable issues</a:t>
          </a:r>
        </a:p>
      </dgm:t>
    </dgm:pt>
    <dgm:pt modelId="{A11E4777-C348-4D4F-BEFE-742B94304139}" type="parTrans" cxnId="{C3C3D582-351D-41DC-9F1F-32F854DBC22C}">
      <dgm:prSet/>
      <dgm:spPr/>
      <dgm:t>
        <a:bodyPr/>
        <a:lstStyle/>
        <a:p>
          <a:endParaRPr lang="en-US"/>
        </a:p>
      </dgm:t>
    </dgm:pt>
    <dgm:pt modelId="{930D064E-F7A9-4134-835E-CF3078919281}" type="sibTrans" cxnId="{C3C3D582-351D-41DC-9F1F-32F854DBC22C}">
      <dgm:prSet/>
      <dgm:spPr/>
      <dgm:t>
        <a:bodyPr/>
        <a:lstStyle/>
        <a:p>
          <a:endParaRPr lang="en-US"/>
        </a:p>
      </dgm:t>
    </dgm:pt>
    <dgm:pt modelId="{7430C335-B382-410A-9468-E03C56251C08}">
      <dgm:prSet/>
      <dgm:spPr/>
      <dgm:t>
        <a:bodyPr/>
        <a:lstStyle/>
        <a:p>
          <a:r>
            <a:rPr lang="en-US"/>
            <a:t>Targets</a:t>
          </a:r>
        </a:p>
      </dgm:t>
    </dgm:pt>
    <dgm:pt modelId="{F011A717-C55E-4BCF-B3BA-0629F14F4788}" type="parTrans" cxnId="{99F90F86-9883-4A21-A508-DBCBC3F2025E}">
      <dgm:prSet/>
      <dgm:spPr/>
      <dgm:t>
        <a:bodyPr/>
        <a:lstStyle/>
        <a:p>
          <a:endParaRPr lang="en-US"/>
        </a:p>
      </dgm:t>
    </dgm:pt>
    <dgm:pt modelId="{8937B75C-EAED-4905-A321-EC3D57A43CF8}" type="sibTrans" cxnId="{99F90F86-9883-4A21-A508-DBCBC3F2025E}">
      <dgm:prSet/>
      <dgm:spPr/>
      <dgm:t>
        <a:bodyPr/>
        <a:lstStyle/>
        <a:p>
          <a:endParaRPr lang="en-US"/>
        </a:p>
      </dgm:t>
    </dgm:pt>
    <dgm:pt modelId="{5CC93796-B6AC-4251-AF49-8B84815F3106}">
      <dgm:prSet/>
      <dgm:spPr/>
      <dgm:t>
        <a:bodyPr/>
        <a:lstStyle/>
        <a:p>
          <a:r>
            <a:rPr lang="en-US"/>
            <a:t>Escalation of the campaign</a:t>
          </a:r>
        </a:p>
      </dgm:t>
    </dgm:pt>
    <dgm:pt modelId="{5F5924A5-E6C7-47AB-8AFE-0DFA3F10D3CD}" type="parTrans" cxnId="{F30BBAA8-AA69-4B07-94EE-1E5377C60E61}">
      <dgm:prSet/>
      <dgm:spPr/>
      <dgm:t>
        <a:bodyPr/>
        <a:lstStyle/>
        <a:p>
          <a:endParaRPr lang="en-US"/>
        </a:p>
      </dgm:t>
    </dgm:pt>
    <dgm:pt modelId="{D6893FBC-4DF5-41F5-936C-3AAC56D9134C}" type="sibTrans" cxnId="{F30BBAA8-AA69-4B07-94EE-1E5377C60E61}">
      <dgm:prSet/>
      <dgm:spPr/>
      <dgm:t>
        <a:bodyPr/>
        <a:lstStyle/>
        <a:p>
          <a:endParaRPr lang="en-US"/>
        </a:p>
      </dgm:t>
    </dgm:pt>
    <dgm:pt modelId="{49C8456B-F7AA-4E38-A765-729A4704C5C4}">
      <dgm:prSet/>
      <dgm:spPr/>
      <dgm:t>
        <a:bodyPr/>
        <a:lstStyle/>
        <a:p>
          <a:r>
            <a:rPr lang="en-US"/>
            <a:t>Groups for campaign construction</a:t>
          </a:r>
        </a:p>
      </dgm:t>
    </dgm:pt>
    <dgm:pt modelId="{37F26933-DD96-4C2D-A17E-0179B0B96E80}" type="parTrans" cxnId="{4A5B1306-762A-4522-915F-82D1D560FA68}">
      <dgm:prSet/>
      <dgm:spPr/>
      <dgm:t>
        <a:bodyPr/>
        <a:lstStyle/>
        <a:p>
          <a:endParaRPr lang="en-US"/>
        </a:p>
      </dgm:t>
    </dgm:pt>
    <dgm:pt modelId="{46E9B67D-B344-406E-9FB8-3F2B8B51DC8E}" type="sibTrans" cxnId="{4A5B1306-762A-4522-915F-82D1D560FA68}">
      <dgm:prSet/>
      <dgm:spPr/>
      <dgm:t>
        <a:bodyPr/>
        <a:lstStyle/>
        <a:p>
          <a:endParaRPr lang="en-US"/>
        </a:p>
      </dgm:t>
    </dgm:pt>
    <dgm:pt modelId="{CE5856AC-EAC1-42B8-A9D3-E3C9BCCDEC48}" type="pres">
      <dgm:prSet presAssocID="{0F87169A-F7D5-44B5-84DC-08D03C6D0D12}" presName="linear" presStyleCnt="0">
        <dgm:presLayoutVars>
          <dgm:dir/>
          <dgm:animLvl val="lvl"/>
          <dgm:resizeHandles val="exact"/>
        </dgm:presLayoutVars>
      </dgm:prSet>
      <dgm:spPr/>
    </dgm:pt>
    <dgm:pt modelId="{CDC284CC-6CA4-427C-83A4-FD84C8487876}" type="pres">
      <dgm:prSet presAssocID="{7AC25700-ECF5-4395-A857-127295A2E8E5}" presName="parentLin" presStyleCnt="0"/>
      <dgm:spPr/>
    </dgm:pt>
    <dgm:pt modelId="{08C2F240-CFA7-49DB-ADD5-13F0E67AAEA0}" type="pres">
      <dgm:prSet presAssocID="{7AC25700-ECF5-4395-A857-127295A2E8E5}" presName="parentLeftMargin" presStyleLbl="node1" presStyleIdx="0" presStyleCnt="5"/>
      <dgm:spPr/>
    </dgm:pt>
    <dgm:pt modelId="{576305A3-E734-42DA-9FAE-CF2C869C828C}" type="pres">
      <dgm:prSet presAssocID="{7AC25700-ECF5-4395-A857-127295A2E8E5}" presName="parentText" presStyleLbl="node1" presStyleIdx="0" presStyleCnt="5">
        <dgm:presLayoutVars>
          <dgm:chMax val="0"/>
          <dgm:bulletEnabled val="1"/>
        </dgm:presLayoutVars>
      </dgm:prSet>
      <dgm:spPr/>
    </dgm:pt>
    <dgm:pt modelId="{B1F5C667-0336-4D27-B5F1-D7EF39D73EB5}" type="pres">
      <dgm:prSet presAssocID="{7AC25700-ECF5-4395-A857-127295A2E8E5}" presName="negativeSpace" presStyleCnt="0"/>
      <dgm:spPr/>
    </dgm:pt>
    <dgm:pt modelId="{C73741C7-E7B6-4A5F-AA7F-6C3BD68B2683}" type="pres">
      <dgm:prSet presAssocID="{7AC25700-ECF5-4395-A857-127295A2E8E5}" presName="childText" presStyleLbl="conFgAcc1" presStyleIdx="0" presStyleCnt="5">
        <dgm:presLayoutVars>
          <dgm:bulletEnabled val="1"/>
        </dgm:presLayoutVars>
      </dgm:prSet>
      <dgm:spPr/>
    </dgm:pt>
    <dgm:pt modelId="{148A6F0F-533E-4E10-B7E0-C790CA65E1D2}" type="pres">
      <dgm:prSet presAssocID="{7CB025A0-A29C-4F87-BD1E-F98C6A4DA1C0}" presName="spaceBetweenRectangles" presStyleCnt="0"/>
      <dgm:spPr/>
    </dgm:pt>
    <dgm:pt modelId="{98AB8924-77F8-4C01-86B1-4A459F056F84}" type="pres">
      <dgm:prSet presAssocID="{D9FDC753-3BA4-45B4-8F36-44BBBD1731F5}" presName="parentLin" presStyleCnt="0"/>
      <dgm:spPr/>
    </dgm:pt>
    <dgm:pt modelId="{322EBFAF-51A8-44B4-9C13-5364E759408D}" type="pres">
      <dgm:prSet presAssocID="{D9FDC753-3BA4-45B4-8F36-44BBBD1731F5}" presName="parentLeftMargin" presStyleLbl="node1" presStyleIdx="0" presStyleCnt="5"/>
      <dgm:spPr/>
    </dgm:pt>
    <dgm:pt modelId="{6F147E3B-2BEF-4909-82C2-28BE61167D70}" type="pres">
      <dgm:prSet presAssocID="{D9FDC753-3BA4-45B4-8F36-44BBBD1731F5}" presName="parentText" presStyleLbl="node1" presStyleIdx="1" presStyleCnt="5">
        <dgm:presLayoutVars>
          <dgm:chMax val="0"/>
          <dgm:bulletEnabled val="1"/>
        </dgm:presLayoutVars>
      </dgm:prSet>
      <dgm:spPr/>
    </dgm:pt>
    <dgm:pt modelId="{4F7F9B1D-DD77-4142-AA23-F0A280A72786}" type="pres">
      <dgm:prSet presAssocID="{D9FDC753-3BA4-45B4-8F36-44BBBD1731F5}" presName="negativeSpace" presStyleCnt="0"/>
      <dgm:spPr/>
    </dgm:pt>
    <dgm:pt modelId="{464CAF2D-C5BE-49D2-9071-4A612F21F5A2}" type="pres">
      <dgm:prSet presAssocID="{D9FDC753-3BA4-45B4-8F36-44BBBD1731F5}" presName="childText" presStyleLbl="conFgAcc1" presStyleIdx="1" presStyleCnt="5">
        <dgm:presLayoutVars>
          <dgm:bulletEnabled val="1"/>
        </dgm:presLayoutVars>
      </dgm:prSet>
      <dgm:spPr/>
    </dgm:pt>
    <dgm:pt modelId="{1858D900-E5DE-4173-9B24-C99070DF0A76}" type="pres">
      <dgm:prSet presAssocID="{930D064E-F7A9-4134-835E-CF3078919281}" presName="spaceBetweenRectangles" presStyleCnt="0"/>
      <dgm:spPr/>
    </dgm:pt>
    <dgm:pt modelId="{2BEF9C67-2B2C-4AAF-8047-69B12ACA40DB}" type="pres">
      <dgm:prSet presAssocID="{7430C335-B382-410A-9468-E03C56251C08}" presName="parentLin" presStyleCnt="0"/>
      <dgm:spPr/>
    </dgm:pt>
    <dgm:pt modelId="{9EC65B09-12D6-44E5-8810-12919FEB8E35}" type="pres">
      <dgm:prSet presAssocID="{7430C335-B382-410A-9468-E03C56251C08}" presName="parentLeftMargin" presStyleLbl="node1" presStyleIdx="1" presStyleCnt="5"/>
      <dgm:spPr/>
    </dgm:pt>
    <dgm:pt modelId="{F08793DA-07F1-43B7-BE22-DEC89878C7C1}" type="pres">
      <dgm:prSet presAssocID="{7430C335-B382-410A-9468-E03C56251C08}" presName="parentText" presStyleLbl="node1" presStyleIdx="2" presStyleCnt="5">
        <dgm:presLayoutVars>
          <dgm:chMax val="0"/>
          <dgm:bulletEnabled val="1"/>
        </dgm:presLayoutVars>
      </dgm:prSet>
      <dgm:spPr/>
    </dgm:pt>
    <dgm:pt modelId="{0CE851DF-CFD7-4916-AD71-9C2C9991227D}" type="pres">
      <dgm:prSet presAssocID="{7430C335-B382-410A-9468-E03C56251C08}" presName="negativeSpace" presStyleCnt="0"/>
      <dgm:spPr/>
    </dgm:pt>
    <dgm:pt modelId="{2F4B982F-2E5A-4CCA-8F1E-E4E7F36F8A5C}" type="pres">
      <dgm:prSet presAssocID="{7430C335-B382-410A-9468-E03C56251C08}" presName="childText" presStyleLbl="conFgAcc1" presStyleIdx="2" presStyleCnt="5">
        <dgm:presLayoutVars>
          <dgm:bulletEnabled val="1"/>
        </dgm:presLayoutVars>
      </dgm:prSet>
      <dgm:spPr/>
    </dgm:pt>
    <dgm:pt modelId="{9AD725F9-6FEF-4059-8955-79ABFB0184F2}" type="pres">
      <dgm:prSet presAssocID="{8937B75C-EAED-4905-A321-EC3D57A43CF8}" presName="spaceBetweenRectangles" presStyleCnt="0"/>
      <dgm:spPr/>
    </dgm:pt>
    <dgm:pt modelId="{9767190A-CAC0-4112-B437-F6239988207A}" type="pres">
      <dgm:prSet presAssocID="{5CC93796-B6AC-4251-AF49-8B84815F3106}" presName="parentLin" presStyleCnt="0"/>
      <dgm:spPr/>
    </dgm:pt>
    <dgm:pt modelId="{69F1A23C-8C64-4F68-BCA3-A71870E6E91A}" type="pres">
      <dgm:prSet presAssocID="{5CC93796-B6AC-4251-AF49-8B84815F3106}" presName="parentLeftMargin" presStyleLbl="node1" presStyleIdx="2" presStyleCnt="5"/>
      <dgm:spPr/>
    </dgm:pt>
    <dgm:pt modelId="{2A9AB95B-AFFF-44BB-A4D7-121ADF501EEC}" type="pres">
      <dgm:prSet presAssocID="{5CC93796-B6AC-4251-AF49-8B84815F3106}" presName="parentText" presStyleLbl="node1" presStyleIdx="3" presStyleCnt="5">
        <dgm:presLayoutVars>
          <dgm:chMax val="0"/>
          <dgm:bulletEnabled val="1"/>
        </dgm:presLayoutVars>
      </dgm:prSet>
      <dgm:spPr/>
    </dgm:pt>
    <dgm:pt modelId="{65BF985E-9FA5-456B-9523-BF6DB66B71DE}" type="pres">
      <dgm:prSet presAssocID="{5CC93796-B6AC-4251-AF49-8B84815F3106}" presName="negativeSpace" presStyleCnt="0"/>
      <dgm:spPr/>
    </dgm:pt>
    <dgm:pt modelId="{CEA0D667-E0FE-44AC-A1AE-7CD951B4835A}" type="pres">
      <dgm:prSet presAssocID="{5CC93796-B6AC-4251-AF49-8B84815F3106}" presName="childText" presStyleLbl="conFgAcc1" presStyleIdx="3" presStyleCnt="5">
        <dgm:presLayoutVars>
          <dgm:bulletEnabled val="1"/>
        </dgm:presLayoutVars>
      </dgm:prSet>
      <dgm:spPr/>
    </dgm:pt>
    <dgm:pt modelId="{715BD38C-C74E-44B1-9EF6-0EE8EE19876B}" type="pres">
      <dgm:prSet presAssocID="{D6893FBC-4DF5-41F5-936C-3AAC56D9134C}" presName="spaceBetweenRectangles" presStyleCnt="0"/>
      <dgm:spPr/>
    </dgm:pt>
    <dgm:pt modelId="{0BC635FE-7D96-4E75-8F04-D944A8417D6F}" type="pres">
      <dgm:prSet presAssocID="{49C8456B-F7AA-4E38-A765-729A4704C5C4}" presName="parentLin" presStyleCnt="0"/>
      <dgm:spPr/>
    </dgm:pt>
    <dgm:pt modelId="{32AF5A1E-4F3B-4BC3-BE19-26BF562A9FC4}" type="pres">
      <dgm:prSet presAssocID="{49C8456B-F7AA-4E38-A765-729A4704C5C4}" presName="parentLeftMargin" presStyleLbl="node1" presStyleIdx="3" presStyleCnt="5"/>
      <dgm:spPr/>
    </dgm:pt>
    <dgm:pt modelId="{F781D98E-734B-47A8-9AD5-467FAD39B0B0}" type="pres">
      <dgm:prSet presAssocID="{49C8456B-F7AA-4E38-A765-729A4704C5C4}" presName="parentText" presStyleLbl="node1" presStyleIdx="4" presStyleCnt="5">
        <dgm:presLayoutVars>
          <dgm:chMax val="0"/>
          <dgm:bulletEnabled val="1"/>
        </dgm:presLayoutVars>
      </dgm:prSet>
      <dgm:spPr/>
    </dgm:pt>
    <dgm:pt modelId="{D0DD6D70-9587-4551-BB2D-16B177BA725A}" type="pres">
      <dgm:prSet presAssocID="{49C8456B-F7AA-4E38-A765-729A4704C5C4}" presName="negativeSpace" presStyleCnt="0"/>
      <dgm:spPr/>
    </dgm:pt>
    <dgm:pt modelId="{02F9BE4F-0B7C-4100-8ABC-B7C53388218E}" type="pres">
      <dgm:prSet presAssocID="{49C8456B-F7AA-4E38-A765-729A4704C5C4}" presName="childText" presStyleLbl="conFgAcc1" presStyleIdx="4" presStyleCnt="5">
        <dgm:presLayoutVars>
          <dgm:bulletEnabled val="1"/>
        </dgm:presLayoutVars>
      </dgm:prSet>
      <dgm:spPr/>
    </dgm:pt>
  </dgm:ptLst>
  <dgm:cxnLst>
    <dgm:cxn modelId="{4A5B1306-762A-4522-915F-82D1D560FA68}" srcId="{0F87169A-F7D5-44B5-84DC-08D03C6D0D12}" destId="{49C8456B-F7AA-4E38-A765-729A4704C5C4}" srcOrd="4" destOrd="0" parTransId="{37F26933-DD96-4C2D-A17E-0179B0B96E80}" sibTransId="{46E9B67D-B344-406E-9FB8-3F2B8B51DC8E}"/>
    <dgm:cxn modelId="{3EC2EC16-54A1-4EEC-A7A2-31965539C7F7}" type="presOf" srcId="{7430C335-B382-410A-9468-E03C56251C08}" destId="{F08793DA-07F1-43B7-BE22-DEC89878C7C1}" srcOrd="1" destOrd="0" presId="urn:microsoft.com/office/officeart/2005/8/layout/list1"/>
    <dgm:cxn modelId="{C5A71D36-AEBF-424F-8C9C-FE984EEA026E}" type="presOf" srcId="{7430C335-B382-410A-9468-E03C56251C08}" destId="{9EC65B09-12D6-44E5-8810-12919FEB8E35}" srcOrd="0" destOrd="0" presId="urn:microsoft.com/office/officeart/2005/8/layout/list1"/>
    <dgm:cxn modelId="{286D233B-18DD-4440-B4E8-4260FA68CD0E}" type="presOf" srcId="{5CC93796-B6AC-4251-AF49-8B84815F3106}" destId="{2A9AB95B-AFFF-44BB-A4D7-121ADF501EEC}" srcOrd="1" destOrd="0" presId="urn:microsoft.com/office/officeart/2005/8/layout/list1"/>
    <dgm:cxn modelId="{77B0A761-44D4-4073-8504-8048D045AA68}" type="presOf" srcId="{7AC25700-ECF5-4395-A857-127295A2E8E5}" destId="{08C2F240-CFA7-49DB-ADD5-13F0E67AAEA0}" srcOrd="0" destOrd="0" presId="urn:microsoft.com/office/officeart/2005/8/layout/list1"/>
    <dgm:cxn modelId="{17DCB944-F7B4-4598-B5C6-7B7A4CD23B71}" type="presOf" srcId="{49C8456B-F7AA-4E38-A765-729A4704C5C4}" destId="{32AF5A1E-4F3B-4BC3-BE19-26BF562A9FC4}" srcOrd="0" destOrd="0" presId="urn:microsoft.com/office/officeart/2005/8/layout/list1"/>
    <dgm:cxn modelId="{C8530E49-35AA-4D27-85D8-4470F300AAF8}" type="presOf" srcId="{49C8456B-F7AA-4E38-A765-729A4704C5C4}" destId="{F781D98E-734B-47A8-9AD5-467FAD39B0B0}" srcOrd="1" destOrd="0" presId="urn:microsoft.com/office/officeart/2005/8/layout/list1"/>
    <dgm:cxn modelId="{C3C3D582-351D-41DC-9F1F-32F854DBC22C}" srcId="{0F87169A-F7D5-44B5-84DC-08D03C6D0D12}" destId="{D9FDC753-3BA4-45B4-8F36-44BBBD1731F5}" srcOrd="1" destOrd="0" parTransId="{A11E4777-C348-4D4F-BEFE-742B94304139}" sibTransId="{930D064E-F7A9-4134-835E-CF3078919281}"/>
    <dgm:cxn modelId="{99F90F86-9883-4A21-A508-DBCBC3F2025E}" srcId="{0F87169A-F7D5-44B5-84DC-08D03C6D0D12}" destId="{7430C335-B382-410A-9468-E03C56251C08}" srcOrd="2" destOrd="0" parTransId="{F011A717-C55E-4BCF-B3BA-0629F14F4788}" sibTransId="{8937B75C-EAED-4905-A321-EC3D57A43CF8}"/>
    <dgm:cxn modelId="{F30BBAA8-AA69-4B07-94EE-1E5377C60E61}" srcId="{0F87169A-F7D5-44B5-84DC-08D03C6D0D12}" destId="{5CC93796-B6AC-4251-AF49-8B84815F3106}" srcOrd="3" destOrd="0" parTransId="{5F5924A5-E6C7-47AB-8AFE-0DFA3F10D3CD}" sibTransId="{D6893FBC-4DF5-41F5-936C-3AAC56D9134C}"/>
    <dgm:cxn modelId="{9A6F77A9-5371-42A0-B706-FE9EAAD9FBC4}" type="presOf" srcId="{0F87169A-F7D5-44B5-84DC-08D03C6D0D12}" destId="{CE5856AC-EAC1-42B8-A9D3-E3C9BCCDEC48}" srcOrd="0" destOrd="0" presId="urn:microsoft.com/office/officeart/2005/8/layout/list1"/>
    <dgm:cxn modelId="{7DEF4FB0-D0AE-4CB9-BED6-EA5EFEB9A496}" type="presOf" srcId="{D9FDC753-3BA4-45B4-8F36-44BBBD1731F5}" destId="{322EBFAF-51A8-44B4-9C13-5364E759408D}" srcOrd="0" destOrd="0" presId="urn:microsoft.com/office/officeart/2005/8/layout/list1"/>
    <dgm:cxn modelId="{BA1D87C0-A4AC-4BF9-B27E-E9E1516EE7FA}" type="presOf" srcId="{7AC25700-ECF5-4395-A857-127295A2E8E5}" destId="{576305A3-E734-42DA-9FAE-CF2C869C828C}" srcOrd="1" destOrd="0" presId="urn:microsoft.com/office/officeart/2005/8/layout/list1"/>
    <dgm:cxn modelId="{3D910FCB-607C-4084-A918-D5D0025750F5}" type="presOf" srcId="{D9FDC753-3BA4-45B4-8F36-44BBBD1731F5}" destId="{6F147E3B-2BEF-4909-82C2-28BE61167D70}" srcOrd="1" destOrd="0" presId="urn:microsoft.com/office/officeart/2005/8/layout/list1"/>
    <dgm:cxn modelId="{A186EEDE-613C-4871-A313-218E16FC934E}" type="presOf" srcId="{5CC93796-B6AC-4251-AF49-8B84815F3106}" destId="{69F1A23C-8C64-4F68-BCA3-A71870E6E91A}" srcOrd="0" destOrd="0" presId="urn:microsoft.com/office/officeart/2005/8/layout/list1"/>
    <dgm:cxn modelId="{4E0DCDFC-F665-4970-8E81-629707444BC3}" srcId="{0F87169A-F7D5-44B5-84DC-08D03C6D0D12}" destId="{7AC25700-ECF5-4395-A857-127295A2E8E5}" srcOrd="0" destOrd="0" parTransId="{F88762A8-C336-4D55-BA96-794FDBDC443F}" sibTransId="{7CB025A0-A29C-4F87-BD1E-F98C6A4DA1C0}"/>
    <dgm:cxn modelId="{24224810-A2F0-4918-877E-192DFBD8915B}" type="presParOf" srcId="{CE5856AC-EAC1-42B8-A9D3-E3C9BCCDEC48}" destId="{CDC284CC-6CA4-427C-83A4-FD84C8487876}" srcOrd="0" destOrd="0" presId="urn:microsoft.com/office/officeart/2005/8/layout/list1"/>
    <dgm:cxn modelId="{437D385D-1518-40FE-B33C-977A93EECFF3}" type="presParOf" srcId="{CDC284CC-6CA4-427C-83A4-FD84C8487876}" destId="{08C2F240-CFA7-49DB-ADD5-13F0E67AAEA0}" srcOrd="0" destOrd="0" presId="urn:microsoft.com/office/officeart/2005/8/layout/list1"/>
    <dgm:cxn modelId="{596E986F-3A20-4971-8BE5-DD34E2763E6A}" type="presParOf" srcId="{CDC284CC-6CA4-427C-83A4-FD84C8487876}" destId="{576305A3-E734-42DA-9FAE-CF2C869C828C}" srcOrd="1" destOrd="0" presId="urn:microsoft.com/office/officeart/2005/8/layout/list1"/>
    <dgm:cxn modelId="{BC08ED6F-EEA0-416A-93F7-115F48D00EF3}" type="presParOf" srcId="{CE5856AC-EAC1-42B8-A9D3-E3C9BCCDEC48}" destId="{B1F5C667-0336-4D27-B5F1-D7EF39D73EB5}" srcOrd="1" destOrd="0" presId="urn:microsoft.com/office/officeart/2005/8/layout/list1"/>
    <dgm:cxn modelId="{7A919C67-1698-4FEA-9519-EDF5A6EA7A1A}" type="presParOf" srcId="{CE5856AC-EAC1-42B8-A9D3-E3C9BCCDEC48}" destId="{C73741C7-E7B6-4A5F-AA7F-6C3BD68B2683}" srcOrd="2" destOrd="0" presId="urn:microsoft.com/office/officeart/2005/8/layout/list1"/>
    <dgm:cxn modelId="{C6C77F6C-39A7-4658-BE8C-946D67C168B3}" type="presParOf" srcId="{CE5856AC-EAC1-42B8-A9D3-E3C9BCCDEC48}" destId="{148A6F0F-533E-4E10-B7E0-C790CA65E1D2}" srcOrd="3" destOrd="0" presId="urn:microsoft.com/office/officeart/2005/8/layout/list1"/>
    <dgm:cxn modelId="{98B2AE39-FD20-4A07-9C51-A068782AB487}" type="presParOf" srcId="{CE5856AC-EAC1-42B8-A9D3-E3C9BCCDEC48}" destId="{98AB8924-77F8-4C01-86B1-4A459F056F84}" srcOrd="4" destOrd="0" presId="urn:microsoft.com/office/officeart/2005/8/layout/list1"/>
    <dgm:cxn modelId="{993B2E23-996B-4797-8C94-9F05BEF5EBCA}" type="presParOf" srcId="{98AB8924-77F8-4C01-86B1-4A459F056F84}" destId="{322EBFAF-51A8-44B4-9C13-5364E759408D}" srcOrd="0" destOrd="0" presId="urn:microsoft.com/office/officeart/2005/8/layout/list1"/>
    <dgm:cxn modelId="{8D2CB87C-E943-444E-9068-805C74004569}" type="presParOf" srcId="{98AB8924-77F8-4C01-86B1-4A459F056F84}" destId="{6F147E3B-2BEF-4909-82C2-28BE61167D70}" srcOrd="1" destOrd="0" presId="urn:microsoft.com/office/officeart/2005/8/layout/list1"/>
    <dgm:cxn modelId="{05277022-B30F-4E5C-80F1-8F0D670D9909}" type="presParOf" srcId="{CE5856AC-EAC1-42B8-A9D3-E3C9BCCDEC48}" destId="{4F7F9B1D-DD77-4142-AA23-F0A280A72786}" srcOrd="5" destOrd="0" presId="urn:microsoft.com/office/officeart/2005/8/layout/list1"/>
    <dgm:cxn modelId="{54244A26-E1CB-444D-9642-D563F682E60D}" type="presParOf" srcId="{CE5856AC-EAC1-42B8-A9D3-E3C9BCCDEC48}" destId="{464CAF2D-C5BE-49D2-9071-4A612F21F5A2}" srcOrd="6" destOrd="0" presId="urn:microsoft.com/office/officeart/2005/8/layout/list1"/>
    <dgm:cxn modelId="{800B1FC9-FAB6-49C2-87AF-5EAC7213CC1E}" type="presParOf" srcId="{CE5856AC-EAC1-42B8-A9D3-E3C9BCCDEC48}" destId="{1858D900-E5DE-4173-9B24-C99070DF0A76}" srcOrd="7" destOrd="0" presId="urn:microsoft.com/office/officeart/2005/8/layout/list1"/>
    <dgm:cxn modelId="{A54C19AF-CA3F-462C-B4FC-D7A53413B295}" type="presParOf" srcId="{CE5856AC-EAC1-42B8-A9D3-E3C9BCCDEC48}" destId="{2BEF9C67-2B2C-4AAF-8047-69B12ACA40DB}" srcOrd="8" destOrd="0" presId="urn:microsoft.com/office/officeart/2005/8/layout/list1"/>
    <dgm:cxn modelId="{93FAF195-54A4-455E-87E0-6201C7FEDF26}" type="presParOf" srcId="{2BEF9C67-2B2C-4AAF-8047-69B12ACA40DB}" destId="{9EC65B09-12D6-44E5-8810-12919FEB8E35}" srcOrd="0" destOrd="0" presId="urn:microsoft.com/office/officeart/2005/8/layout/list1"/>
    <dgm:cxn modelId="{452D34CB-760F-49EE-B2E4-CC0CB0628837}" type="presParOf" srcId="{2BEF9C67-2B2C-4AAF-8047-69B12ACA40DB}" destId="{F08793DA-07F1-43B7-BE22-DEC89878C7C1}" srcOrd="1" destOrd="0" presId="urn:microsoft.com/office/officeart/2005/8/layout/list1"/>
    <dgm:cxn modelId="{7917CF1A-62F5-4E36-BB5D-E162D3C07BA1}" type="presParOf" srcId="{CE5856AC-EAC1-42B8-A9D3-E3C9BCCDEC48}" destId="{0CE851DF-CFD7-4916-AD71-9C2C9991227D}" srcOrd="9" destOrd="0" presId="urn:microsoft.com/office/officeart/2005/8/layout/list1"/>
    <dgm:cxn modelId="{9E57FCAC-625C-4302-A13F-C38130162EC1}" type="presParOf" srcId="{CE5856AC-EAC1-42B8-A9D3-E3C9BCCDEC48}" destId="{2F4B982F-2E5A-4CCA-8F1E-E4E7F36F8A5C}" srcOrd="10" destOrd="0" presId="urn:microsoft.com/office/officeart/2005/8/layout/list1"/>
    <dgm:cxn modelId="{E98F78DC-8407-4773-9B12-75AF66F3211F}" type="presParOf" srcId="{CE5856AC-EAC1-42B8-A9D3-E3C9BCCDEC48}" destId="{9AD725F9-6FEF-4059-8955-79ABFB0184F2}" srcOrd="11" destOrd="0" presId="urn:microsoft.com/office/officeart/2005/8/layout/list1"/>
    <dgm:cxn modelId="{AC0975A3-63DF-4177-929A-38565F92612B}" type="presParOf" srcId="{CE5856AC-EAC1-42B8-A9D3-E3C9BCCDEC48}" destId="{9767190A-CAC0-4112-B437-F6239988207A}" srcOrd="12" destOrd="0" presId="urn:microsoft.com/office/officeart/2005/8/layout/list1"/>
    <dgm:cxn modelId="{0285F2EC-C91E-452F-97A0-5FE803549DF5}" type="presParOf" srcId="{9767190A-CAC0-4112-B437-F6239988207A}" destId="{69F1A23C-8C64-4F68-BCA3-A71870E6E91A}" srcOrd="0" destOrd="0" presId="urn:microsoft.com/office/officeart/2005/8/layout/list1"/>
    <dgm:cxn modelId="{28A9BDA1-7DF5-4240-8AA7-27C804DBA460}" type="presParOf" srcId="{9767190A-CAC0-4112-B437-F6239988207A}" destId="{2A9AB95B-AFFF-44BB-A4D7-121ADF501EEC}" srcOrd="1" destOrd="0" presId="urn:microsoft.com/office/officeart/2005/8/layout/list1"/>
    <dgm:cxn modelId="{EBCD384A-853D-4DE3-9335-A57D925D6960}" type="presParOf" srcId="{CE5856AC-EAC1-42B8-A9D3-E3C9BCCDEC48}" destId="{65BF985E-9FA5-456B-9523-BF6DB66B71DE}" srcOrd="13" destOrd="0" presId="urn:microsoft.com/office/officeart/2005/8/layout/list1"/>
    <dgm:cxn modelId="{339C8311-0E5C-4B69-B639-F69D020F6A2C}" type="presParOf" srcId="{CE5856AC-EAC1-42B8-A9D3-E3C9BCCDEC48}" destId="{CEA0D667-E0FE-44AC-A1AE-7CD951B4835A}" srcOrd="14" destOrd="0" presId="urn:microsoft.com/office/officeart/2005/8/layout/list1"/>
    <dgm:cxn modelId="{E044B2CF-E5C0-49B1-BD50-F600AA0C02D3}" type="presParOf" srcId="{CE5856AC-EAC1-42B8-A9D3-E3C9BCCDEC48}" destId="{715BD38C-C74E-44B1-9EF6-0EE8EE19876B}" srcOrd="15" destOrd="0" presId="urn:microsoft.com/office/officeart/2005/8/layout/list1"/>
    <dgm:cxn modelId="{40A96539-BD14-4EB1-85BB-E55C3901C4E2}" type="presParOf" srcId="{CE5856AC-EAC1-42B8-A9D3-E3C9BCCDEC48}" destId="{0BC635FE-7D96-4E75-8F04-D944A8417D6F}" srcOrd="16" destOrd="0" presId="urn:microsoft.com/office/officeart/2005/8/layout/list1"/>
    <dgm:cxn modelId="{7164BCD8-3BD5-49D5-8282-0DAA259F1D66}" type="presParOf" srcId="{0BC635FE-7D96-4E75-8F04-D944A8417D6F}" destId="{32AF5A1E-4F3B-4BC3-BE19-26BF562A9FC4}" srcOrd="0" destOrd="0" presId="urn:microsoft.com/office/officeart/2005/8/layout/list1"/>
    <dgm:cxn modelId="{B2C370D8-484F-47C3-A048-1A1ACD311B74}" type="presParOf" srcId="{0BC635FE-7D96-4E75-8F04-D944A8417D6F}" destId="{F781D98E-734B-47A8-9AD5-467FAD39B0B0}" srcOrd="1" destOrd="0" presId="urn:microsoft.com/office/officeart/2005/8/layout/list1"/>
    <dgm:cxn modelId="{125E4DD7-EC77-4312-9BC8-E07C5CDFAF75}" type="presParOf" srcId="{CE5856AC-EAC1-42B8-A9D3-E3C9BCCDEC48}" destId="{D0DD6D70-9587-4551-BB2D-16B177BA725A}" srcOrd="17" destOrd="0" presId="urn:microsoft.com/office/officeart/2005/8/layout/list1"/>
    <dgm:cxn modelId="{F837B861-8D33-4A5D-825F-7AEDDAEB3B6A}" type="presParOf" srcId="{CE5856AC-EAC1-42B8-A9D3-E3C9BCCDEC48}" destId="{02F9BE4F-0B7C-4100-8ABC-B7C53388218E}"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72F99D8-BF0A-4CDD-B954-984139636C89}"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55B7EE33-31D7-48FB-B1EB-FBFF261F6EBA}">
      <dgm:prSet custT="1"/>
      <dgm:spPr/>
      <dgm:t>
        <a:bodyPr/>
        <a:lstStyle/>
        <a:p>
          <a:r>
            <a:rPr lang="en-US" sz="2800" dirty="0"/>
            <a:t>Problem is big, societal, conceptual, overwhelming, but without a specific solution</a:t>
          </a:r>
        </a:p>
      </dgm:t>
    </dgm:pt>
    <dgm:pt modelId="{388C5901-5ADA-40ED-8D07-3DC3D5F6736A}" type="parTrans" cxnId="{E69BD799-210E-4853-8104-D43BC8473CEB}">
      <dgm:prSet/>
      <dgm:spPr/>
      <dgm:t>
        <a:bodyPr/>
        <a:lstStyle/>
        <a:p>
          <a:endParaRPr lang="en-US"/>
        </a:p>
      </dgm:t>
    </dgm:pt>
    <dgm:pt modelId="{E8EAB822-5104-4467-97CA-1F546055E1A0}" type="sibTrans" cxnId="{E69BD799-210E-4853-8104-D43BC8473CEB}">
      <dgm:prSet/>
      <dgm:spPr/>
      <dgm:t>
        <a:bodyPr/>
        <a:lstStyle/>
        <a:p>
          <a:endParaRPr lang="en-US"/>
        </a:p>
      </dgm:t>
    </dgm:pt>
    <dgm:pt modelId="{E3256DA7-9AA6-4193-9419-5D08D06A69EB}">
      <dgm:prSet custT="1"/>
      <dgm:spPr/>
      <dgm:t>
        <a:bodyPr/>
        <a:lstStyle/>
        <a:p>
          <a:r>
            <a:rPr lang="en-US" sz="2800" dirty="0"/>
            <a:t>Issue is personal, manageable, specific to the problem needing to be solved, with a tangible solution</a:t>
          </a:r>
        </a:p>
      </dgm:t>
    </dgm:pt>
    <dgm:pt modelId="{4F25E1E3-35C6-409E-9D17-C9DE57CD4B6C}" type="parTrans" cxnId="{A72F3AE0-1446-4165-ADB8-FA43BE9CA80B}">
      <dgm:prSet/>
      <dgm:spPr/>
      <dgm:t>
        <a:bodyPr/>
        <a:lstStyle/>
        <a:p>
          <a:endParaRPr lang="en-US"/>
        </a:p>
      </dgm:t>
    </dgm:pt>
    <dgm:pt modelId="{D6885002-A951-4EFA-8549-8C12E0D56AF1}" type="sibTrans" cxnId="{A72F3AE0-1446-4165-ADB8-FA43BE9CA80B}">
      <dgm:prSet/>
      <dgm:spPr/>
      <dgm:t>
        <a:bodyPr/>
        <a:lstStyle/>
        <a:p>
          <a:endParaRPr lang="en-US"/>
        </a:p>
      </dgm:t>
    </dgm:pt>
    <dgm:pt modelId="{45949ED7-B576-411B-9BF0-C5C2EFEC8E38}" type="pres">
      <dgm:prSet presAssocID="{272F99D8-BF0A-4CDD-B954-984139636C89}" presName="outerComposite" presStyleCnt="0">
        <dgm:presLayoutVars>
          <dgm:chMax val="5"/>
          <dgm:dir/>
          <dgm:resizeHandles val="exact"/>
        </dgm:presLayoutVars>
      </dgm:prSet>
      <dgm:spPr/>
    </dgm:pt>
    <dgm:pt modelId="{97C28E03-95A4-458F-B56D-50AB0BDFB099}" type="pres">
      <dgm:prSet presAssocID="{272F99D8-BF0A-4CDD-B954-984139636C89}" presName="dummyMaxCanvas" presStyleCnt="0">
        <dgm:presLayoutVars/>
      </dgm:prSet>
      <dgm:spPr/>
    </dgm:pt>
    <dgm:pt modelId="{3AB288C4-7FC0-49B4-A7B6-2E4E7CD374C3}" type="pres">
      <dgm:prSet presAssocID="{272F99D8-BF0A-4CDD-B954-984139636C89}" presName="TwoNodes_1" presStyleLbl="node1" presStyleIdx="0" presStyleCnt="2">
        <dgm:presLayoutVars>
          <dgm:bulletEnabled val="1"/>
        </dgm:presLayoutVars>
      </dgm:prSet>
      <dgm:spPr/>
    </dgm:pt>
    <dgm:pt modelId="{DCECE3FF-0EF2-4640-8E16-DD995D98B8E7}" type="pres">
      <dgm:prSet presAssocID="{272F99D8-BF0A-4CDD-B954-984139636C89}" presName="TwoNodes_2" presStyleLbl="node1" presStyleIdx="1" presStyleCnt="2" custScaleX="99788" custScaleY="92122">
        <dgm:presLayoutVars>
          <dgm:bulletEnabled val="1"/>
        </dgm:presLayoutVars>
      </dgm:prSet>
      <dgm:spPr/>
    </dgm:pt>
    <dgm:pt modelId="{E59C4D9A-9ADF-4297-918C-CCA5AC4D2DC9}" type="pres">
      <dgm:prSet presAssocID="{272F99D8-BF0A-4CDD-B954-984139636C89}" presName="TwoConn_1-2" presStyleLbl="fgAccFollowNode1" presStyleIdx="0" presStyleCnt="1">
        <dgm:presLayoutVars>
          <dgm:bulletEnabled val="1"/>
        </dgm:presLayoutVars>
      </dgm:prSet>
      <dgm:spPr/>
    </dgm:pt>
    <dgm:pt modelId="{A48601A3-2B50-42A9-92E1-26ADDDC4FF92}" type="pres">
      <dgm:prSet presAssocID="{272F99D8-BF0A-4CDD-B954-984139636C89}" presName="TwoNodes_1_text" presStyleLbl="node1" presStyleIdx="1" presStyleCnt="2">
        <dgm:presLayoutVars>
          <dgm:bulletEnabled val="1"/>
        </dgm:presLayoutVars>
      </dgm:prSet>
      <dgm:spPr/>
    </dgm:pt>
    <dgm:pt modelId="{3393E5AD-A7A4-4822-811A-7B8FE43BE256}" type="pres">
      <dgm:prSet presAssocID="{272F99D8-BF0A-4CDD-B954-984139636C89}" presName="TwoNodes_2_text" presStyleLbl="node1" presStyleIdx="1" presStyleCnt="2">
        <dgm:presLayoutVars>
          <dgm:bulletEnabled val="1"/>
        </dgm:presLayoutVars>
      </dgm:prSet>
      <dgm:spPr/>
    </dgm:pt>
  </dgm:ptLst>
  <dgm:cxnLst>
    <dgm:cxn modelId="{77002502-1FEE-4BB9-813B-EDCCB4D0DAFD}" type="presOf" srcId="{272F99D8-BF0A-4CDD-B954-984139636C89}" destId="{45949ED7-B576-411B-9BF0-C5C2EFEC8E38}" srcOrd="0" destOrd="0" presId="urn:microsoft.com/office/officeart/2005/8/layout/vProcess5"/>
    <dgm:cxn modelId="{3097E689-7C29-48C6-B834-911F8A5AD0A1}" type="presOf" srcId="{55B7EE33-31D7-48FB-B1EB-FBFF261F6EBA}" destId="{3AB288C4-7FC0-49B4-A7B6-2E4E7CD374C3}" srcOrd="0" destOrd="0" presId="urn:microsoft.com/office/officeart/2005/8/layout/vProcess5"/>
    <dgm:cxn modelId="{E69BD799-210E-4853-8104-D43BC8473CEB}" srcId="{272F99D8-BF0A-4CDD-B954-984139636C89}" destId="{55B7EE33-31D7-48FB-B1EB-FBFF261F6EBA}" srcOrd="0" destOrd="0" parTransId="{388C5901-5ADA-40ED-8D07-3DC3D5F6736A}" sibTransId="{E8EAB822-5104-4467-97CA-1F546055E1A0}"/>
    <dgm:cxn modelId="{FB2C719A-C2A7-40DD-A69C-F9068502C947}" type="presOf" srcId="{55B7EE33-31D7-48FB-B1EB-FBFF261F6EBA}" destId="{A48601A3-2B50-42A9-92E1-26ADDDC4FF92}" srcOrd="1" destOrd="0" presId="urn:microsoft.com/office/officeart/2005/8/layout/vProcess5"/>
    <dgm:cxn modelId="{E2013DAF-8FD6-4B46-8E73-0670B2DA4102}" type="presOf" srcId="{E8EAB822-5104-4467-97CA-1F546055E1A0}" destId="{E59C4D9A-9ADF-4297-918C-CCA5AC4D2DC9}" srcOrd="0" destOrd="0" presId="urn:microsoft.com/office/officeart/2005/8/layout/vProcess5"/>
    <dgm:cxn modelId="{65D349C2-D156-4139-A07A-FB56246CA3E3}" type="presOf" srcId="{E3256DA7-9AA6-4193-9419-5D08D06A69EB}" destId="{3393E5AD-A7A4-4822-811A-7B8FE43BE256}" srcOrd="1" destOrd="0" presId="urn:microsoft.com/office/officeart/2005/8/layout/vProcess5"/>
    <dgm:cxn modelId="{8F815CD1-0639-4FBB-A7C8-BCD4DDC9332C}" type="presOf" srcId="{E3256DA7-9AA6-4193-9419-5D08D06A69EB}" destId="{DCECE3FF-0EF2-4640-8E16-DD995D98B8E7}" srcOrd="0" destOrd="0" presId="urn:microsoft.com/office/officeart/2005/8/layout/vProcess5"/>
    <dgm:cxn modelId="{A72F3AE0-1446-4165-ADB8-FA43BE9CA80B}" srcId="{272F99D8-BF0A-4CDD-B954-984139636C89}" destId="{E3256DA7-9AA6-4193-9419-5D08D06A69EB}" srcOrd="1" destOrd="0" parTransId="{4F25E1E3-35C6-409E-9D17-C9DE57CD4B6C}" sibTransId="{D6885002-A951-4EFA-8549-8C12E0D56AF1}"/>
    <dgm:cxn modelId="{9E9676BD-C8F3-49E0-826B-DC1F6029D162}" type="presParOf" srcId="{45949ED7-B576-411B-9BF0-C5C2EFEC8E38}" destId="{97C28E03-95A4-458F-B56D-50AB0BDFB099}" srcOrd="0" destOrd="0" presId="urn:microsoft.com/office/officeart/2005/8/layout/vProcess5"/>
    <dgm:cxn modelId="{DCA5E1F5-30C3-42C3-8D37-61337A87E7F9}" type="presParOf" srcId="{45949ED7-B576-411B-9BF0-C5C2EFEC8E38}" destId="{3AB288C4-7FC0-49B4-A7B6-2E4E7CD374C3}" srcOrd="1" destOrd="0" presId="urn:microsoft.com/office/officeart/2005/8/layout/vProcess5"/>
    <dgm:cxn modelId="{BC7E5539-4832-41DD-A6E5-1BDDD57CFC92}" type="presParOf" srcId="{45949ED7-B576-411B-9BF0-C5C2EFEC8E38}" destId="{DCECE3FF-0EF2-4640-8E16-DD995D98B8E7}" srcOrd="2" destOrd="0" presId="urn:microsoft.com/office/officeart/2005/8/layout/vProcess5"/>
    <dgm:cxn modelId="{B6F1ACEC-C19E-4E23-BDF0-CE16938FC22B}" type="presParOf" srcId="{45949ED7-B576-411B-9BF0-C5C2EFEC8E38}" destId="{E59C4D9A-9ADF-4297-918C-CCA5AC4D2DC9}" srcOrd="3" destOrd="0" presId="urn:microsoft.com/office/officeart/2005/8/layout/vProcess5"/>
    <dgm:cxn modelId="{5004AE57-9196-462A-B50B-E7F5B6EAF171}" type="presParOf" srcId="{45949ED7-B576-411B-9BF0-C5C2EFEC8E38}" destId="{A48601A3-2B50-42A9-92E1-26ADDDC4FF92}" srcOrd="4" destOrd="0" presId="urn:microsoft.com/office/officeart/2005/8/layout/vProcess5"/>
    <dgm:cxn modelId="{FE27EBB2-45EF-4543-A26C-98E4D5FA76F9}" type="presParOf" srcId="{45949ED7-B576-411B-9BF0-C5C2EFEC8E38}" destId="{3393E5AD-A7A4-4822-811A-7B8FE43BE256}" srcOrd="5"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6743709-66CA-434E-877D-FE70564F3AA5}" type="doc">
      <dgm:prSet loTypeId="urn:microsoft.com/office/officeart/2005/8/layout/list1" loCatId="list" qsTypeId="urn:microsoft.com/office/officeart/2005/8/quickstyle/simple1" qsCatId="simple" csTypeId="urn:microsoft.com/office/officeart/2005/8/colors/accent5_2" csCatId="accent5"/>
      <dgm:spPr/>
      <dgm:t>
        <a:bodyPr/>
        <a:lstStyle/>
        <a:p>
          <a:endParaRPr lang="en-US"/>
        </a:p>
      </dgm:t>
    </dgm:pt>
    <dgm:pt modelId="{46ED2B63-5AAB-4ECB-93A9-7B3930B8F35B}">
      <dgm:prSet/>
      <dgm:spPr/>
      <dgm:t>
        <a:bodyPr/>
        <a:lstStyle/>
        <a:p>
          <a:r>
            <a:rPr lang="en-US" b="1"/>
            <a:t>PROBLEM -Educators do not feel respected in this building.</a:t>
          </a:r>
        </a:p>
      </dgm:t>
    </dgm:pt>
    <dgm:pt modelId="{72085EFE-AC1E-484C-B092-DA634A83D92F}" type="parTrans" cxnId="{907BACC7-7F12-446A-9274-4A913E0D6519}">
      <dgm:prSet/>
      <dgm:spPr/>
      <dgm:t>
        <a:bodyPr/>
        <a:lstStyle/>
        <a:p>
          <a:endParaRPr lang="en-US"/>
        </a:p>
      </dgm:t>
    </dgm:pt>
    <dgm:pt modelId="{2276B1F7-45C9-43E0-8976-027790FDC876}" type="sibTrans" cxnId="{907BACC7-7F12-446A-9274-4A913E0D6519}">
      <dgm:prSet/>
      <dgm:spPr/>
      <dgm:t>
        <a:bodyPr/>
        <a:lstStyle/>
        <a:p>
          <a:endParaRPr lang="en-US"/>
        </a:p>
      </dgm:t>
    </dgm:pt>
    <dgm:pt modelId="{DE82FF1D-9047-4C21-B32A-FE9FE1F6881C}">
      <dgm:prSet/>
      <dgm:spPr/>
      <dgm:t>
        <a:bodyPr/>
        <a:lstStyle/>
        <a:p>
          <a:r>
            <a:rPr lang="en-US" b="1" dirty="0"/>
            <a:t>Issue – There is not structure or policy that allows educators to have meaningful input on decisions</a:t>
          </a:r>
        </a:p>
      </dgm:t>
    </dgm:pt>
    <dgm:pt modelId="{AA1674A3-B90B-4F80-A6B3-2196335F0C1B}" type="parTrans" cxnId="{DC251FAF-7736-47B4-86AA-1D2002F12029}">
      <dgm:prSet/>
      <dgm:spPr/>
      <dgm:t>
        <a:bodyPr/>
        <a:lstStyle/>
        <a:p>
          <a:endParaRPr lang="en-US"/>
        </a:p>
      </dgm:t>
    </dgm:pt>
    <dgm:pt modelId="{814BD93F-536D-46B1-B970-3AC254270374}" type="sibTrans" cxnId="{DC251FAF-7736-47B4-86AA-1D2002F12029}">
      <dgm:prSet/>
      <dgm:spPr/>
      <dgm:t>
        <a:bodyPr/>
        <a:lstStyle/>
        <a:p>
          <a:endParaRPr lang="en-US"/>
        </a:p>
      </dgm:t>
    </dgm:pt>
    <dgm:pt modelId="{ED5CE273-CA64-436B-8FCE-02AD6D097148}">
      <dgm:prSet/>
      <dgm:spPr/>
      <dgm:t>
        <a:bodyPr/>
        <a:lstStyle/>
        <a:p>
          <a:r>
            <a:rPr lang="en-US" b="1"/>
            <a:t>Issue – Educators’ time to teach is severely limited by tests that don’t improve learning </a:t>
          </a:r>
        </a:p>
      </dgm:t>
    </dgm:pt>
    <dgm:pt modelId="{C68A2E98-1758-4F46-87F5-9424F25F7840}" type="parTrans" cxnId="{34BF1365-9BB1-4B23-8B9D-C78F33489FD5}">
      <dgm:prSet/>
      <dgm:spPr/>
      <dgm:t>
        <a:bodyPr/>
        <a:lstStyle/>
        <a:p>
          <a:endParaRPr lang="en-US"/>
        </a:p>
      </dgm:t>
    </dgm:pt>
    <dgm:pt modelId="{25BF41D9-C48E-485A-8576-3E66A012F99D}" type="sibTrans" cxnId="{34BF1365-9BB1-4B23-8B9D-C78F33489FD5}">
      <dgm:prSet/>
      <dgm:spPr/>
      <dgm:t>
        <a:bodyPr/>
        <a:lstStyle/>
        <a:p>
          <a:endParaRPr lang="en-US"/>
        </a:p>
      </dgm:t>
    </dgm:pt>
    <dgm:pt modelId="{EB13C7B8-36DC-4A8B-94E6-8E23D4EA8FE2}">
      <dgm:prSet/>
      <dgm:spPr/>
      <dgm:t>
        <a:bodyPr/>
        <a:lstStyle/>
        <a:p>
          <a:r>
            <a:rPr lang="en-US" b="1"/>
            <a:t>Issue – Educators’ work and professional practices are not adequately compensated for</a:t>
          </a:r>
        </a:p>
      </dgm:t>
    </dgm:pt>
    <dgm:pt modelId="{05437617-0DA6-4AA2-B377-D77BAB0BF0C2}" type="parTrans" cxnId="{61A1B742-400C-4C9B-B8BD-EC7C0D101421}">
      <dgm:prSet/>
      <dgm:spPr/>
      <dgm:t>
        <a:bodyPr/>
        <a:lstStyle/>
        <a:p>
          <a:endParaRPr lang="en-US"/>
        </a:p>
      </dgm:t>
    </dgm:pt>
    <dgm:pt modelId="{00BC2208-DB7C-486F-82FD-ECA4EC86DF0D}" type="sibTrans" cxnId="{61A1B742-400C-4C9B-B8BD-EC7C0D101421}">
      <dgm:prSet/>
      <dgm:spPr/>
      <dgm:t>
        <a:bodyPr/>
        <a:lstStyle/>
        <a:p>
          <a:endParaRPr lang="en-US"/>
        </a:p>
      </dgm:t>
    </dgm:pt>
    <dgm:pt modelId="{AA514F54-4E9F-46E6-A4FC-04C20AEDE467}">
      <dgm:prSet/>
      <dgm:spPr/>
      <dgm:t>
        <a:bodyPr/>
        <a:lstStyle/>
        <a:p>
          <a:r>
            <a:rPr lang="en-US" b="1"/>
            <a:t>Strategic WIN – Educators feel Respected</a:t>
          </a:r>
        </a:p>
      </dgm:t>
    </dgm:pt>
    <dgm:pt modelId="{9EF686B1-C3CF-4376-8438-8E4E1D91C108}" type="parTrans" cxnId="{2E890A08-2DAB-4BF6-95FA-2128DEB444AA}">
      <dgm:prSet/>
      <dgm:spPr/>
      <dgm:t>
        <a:bodyPr/>
        <a:lstStyle/>
        <a:p>
          <a:endParaRPr lang="en-US"/>
        </a:p>
      </dgm:t>
    </dgm:pt>
    <dgm:pt modelId="{2EF0A21F-AC26-473D-A30D-9DD17B049203}" type="sibTrans" cxnId="{2E890A08-2DAB-4BF6-95FA-2128DEB444AA}">
      <dgm:prSet/>
      <dgm:spPr/>
      <dgm:t>
        <a:bodyPr/>
        <a:lstStyle/>
        <a:p>
          <a:endParaRPr lang="en-US"/>
        </a:p>
      </dgm:t>
    </dgm:pt>
    <dgm:pt modelId="{44633D96-4968-4A9D-85BB-86B538FB45F9}">
      <dgm:prSet/>
      <dgm:spPr/>
      <dgm:t>
        <a:bodyPr/>
        <a:lstStyle/>
        <a:p>
          <a:r>
            <a:rPr lang="en-US" b="1"/>
            <a:t>Tactical WIN – A joint building leadership team is established</a:t>
          </a:r>
        </a:p>
      </dgm:t>
    </dgm:pt>
    <dgm:pt modelId="{B59802E1-A5B4-4DE4-ABBF-F162A1C982AE}" type="parTrans" cxnId="{6DBA9A77-A5A0-48C9-8D24-6FEB6B9195FF}">
      <dgm:prSet/>
      <dgm:spPr/>
      <dgm:t>
        <a:bodyPr/>
        <a:lstStyle/>
        <a:p>
          <a:endParaRPr lang="en-US"/>
        </a:p>
      </dgm:t>
    </dgm:pt>
    <dgm:pt modelId="{A5C1C7A4-93C2-4C1A-9E46-5559205B9F58}" type="sibTrans" cxnId="{6DBA9A77-A5A0-48C9-8D24-6FEB6B9195FF}">
      <dgm:prSet/>
      <dgm:spPr/>
      <dgm:t>
        <a:bodyPr/>
        <a:lstStyle/>
        <a:p>
          <a:endParaRPr lang="en-US"/>
        </a:p>
      </dgm:t>
    </dgm:pt>
    <dgm:pt modelId="{5025CB10-C28A-4723-8C58-9F6C5970D441}">
      <dgm:prSet/>
      <dgm:spPr/>
      <dgm:t>
        <a:bodyPr/>
        <a:lstStyle/>
        <a:p>
          <a:r>
            <a:rPr lang="en-US" b="1"/>
            <a:t>Tactical WIN – More time to teach meaningful content and less unnecessary testing</a:t>
          </a:r>
        </a:p>
      </dgm:t>
    </dgm:pt>
    <dgm:pt modelId="{1ADD568F-75EC-4A61-9587-DF8B37B92820}" type="parTrans" cxnId="{22FBF9A8-938C-43C2-B072-1E14691AAB8D}">
      <dgm:prSet/>
      <dgm:spPr/>
      <dgm:t>
        <a:bodyPr/>
        <a:lstStyle/>
        <a:p>
          <a:endParaRPr lang="en-US"/>
        </a:p>
      </dgm:t>
    </dgm:pt>
    <dgm:pt modelId="{DE5BE8B0-3767-4781-BF4A-711EC026AFEF}" type="sibTrans" cxnId="{22FBF9A8-938C-43C2-B072-1E14691AAB8D}">
      <dgm:prSet/>
      <dgm:spPr/>
      <dgm:t>
        <a:bodyPr/>
        <a:lstStyle/>
        <a:p>
          <a:endParaRPr lang="en-US"/>
        </a:p>
      </dgm:t>
    </dgm:pt>
    <dgm:pt modelId="{F81D67BB-B5B8-443D-B350-31FEABEEF039}">
      <dgm:prSet/>
      <dgm:spPr/>
      <dgm:t>
        <a:bodyPr/>
        <a:lstStyle/>
        <a:p>
          <a:r>
            <a:rPr lang="en-US" b="1"/>
            <a:t>Tactical WIN – Compensation matches work and expectations</a:t>
          </a:r>
          <a:br>
            <a:rPr lang="en-US" b="1"/>
          </a:br>
          <a:endParaRPr lang="en-US" b="1"/>
        </a:p>
      </dgm:t>
    </dgm:pt>
    <dgm:pt modelId="{573A78A5-EB11-42BF-BCB3-C08C43744D81}" type="parTrans" cxnId="{7151EEF9-3AA2-4ABE-B8C4-B376E5143828}">
      <dgm:prSet/>
      <dgm:spPr/>
      <dgm:t>
        <a:bodyPr/>
        <a:lstStyle/>
        <a:p>
          <a:endParaRPr lang="en-US"/>
        </a:p>
      </dgm:t>
    </dgm:pt>
    <dgm:pt modelId="{ED2890A6-041F-43F7-91CE-03B6A781D4B7}" type="sibTrans" cxnId="{7151EEF9-3AA2-4ABE-B8C4-B376E5143828}">
      <dgm:prSet/>
      <dgm:spPr/>
      <dgm:t>
        <a:bodyPr/>
        <a:lstStyle/>
        <a:p>
          <a:endParaRPr lang="en-US"/>
        </a:p>
      </dgm:t>
    </dgm:pt>
    <dgm:pt modelId="{5F42B037-0903-45AC-8757-394304547256}" type="pres">
      <dgm:prSet presAssocID="{26743709-66CA-434E-877D-FE70564F3AA5}" presName="linear" presStyleCnt="0">
        <dgm:presLayoutVars>
          <dgm:dir/>
          <dgm:animLvl val="lvl"/>
          <dgm:resizeHandles val="exact"/>
        </dgm:presLayoutVars>
      </dgm:prSet>
      <dgm:spPr/>
    </dgm:pt>
    <dgm:pt modelId="{EBFF86C3-1BAC-4498-9DAD-F7A875E53C9A}" type="pres">
      <dgm:prSet presAssocID="{46ED2B63-5AAB-4ECB-93A9-7B3930B8F35B}" presName="parentLin" presStyleCnt="0"/>
      <dgm:spPr/>
    </dgm:pt>
    <dgm:pt modelId="{7FAFA7F0-B6C6-4D2D-9F32-64F084D37061}" type="pres">
      <dgm:prSet presAssocID="{46ED2B63-5AAB-4ECB-93A9-7B3930B8F35B}" presName="parentLeftMargin" presStyleLbl="node1" presStyleIdx="0" presStyleCnt="2"/>
      <dgm:spPr/>
    </dgm:pt>
    <dgm:pt modelId="{F117730F-847A-4F9D-B894-F4A0B24786A7}" type="pres">
      <dgm:prSet presAssocID="{46ED2B63-5AAB-4ECB-93A9-7B3930B8F35B}" presName="parentText" presStyleLbl="node1" presStyleIdx="0" presStyleCnt="2">
        <dgm:presLayoutVars>
          <dgm:chMax val="0"/>
          <dgm:bulletEnabled val="1"/>
        </dgm:presLayoutVars>
      </dgm:prSet>
      <dgm:spPr/>
    </dgm:pt>
    <dgm:pt modelId="{4AFC83C2-99EA-4CCB-AAA4-7C136E1149F0}" type="pres">
      <dgm:prSet presAssocID="{46ED2B63-5AAB-4ECB-93A9-7B3930B8F35B}" presName="negativeSpace" presStyleCnt="0"/>
      <dgm:spPr/>
    </dgm:pt>
    <dgm:pt modelId="{2D56669D-A7CB-4B8B-952D-265832CC4E38}" type="pres">
      <dgm:prSet presAssocID="{46ED2B63-5AAB-4ECB-93A9-7B3930B8F35B}" presName="childText" presStyleLbl="conFgAcc1" presStyleIdx="0" presStyleCnt="2">
        <dgm:presLayoutVars>
          <dgm:bulletEnabled val="1"/>
        </dgm:presLayoutVars>
      </dgm:prSet>
      <dgm:spPr/>
    </dgm:pt>
    <dgm:pt modelId="{E33FA734-818F-4DED-9184-9DB10A937E84}" type="pres">
      <dgm:prSet presAssocID="{2276B1F7-45C9-43E0-8976-027790FDC876}" presName="spaceBetweenRectangles" presStyleCnt="0"/>
      <dgm:spPr/>
    </dgm:pt>
    <dgm:pt modelId="{5339960C-7D32-43D1-A218-BDA35C751175}" type="pres">
      <dgm:prSet presAssocID="{AA514F54-4E9F-46E6-A4FC-04C20AEDE467}" presName="parentLin" presStyleCnt="0"/>
      <dgm:spPr/>
    </dgm:pt>
    <dgm:pt modelId="{1449D95F-ACB2-439A-951D-46212929282A}" type="pres">
      <dgm:prSet presAssocID="{AA514F54-4E9F-46E6-A4FC-04C20AEDE467}" presName="parentLeftMargin" presStyleLbl="node1" presStyleIdx="0" presStyleCnt="2"/>
      <dgm:spPr/>
    </dgm:pt>
    <dgm:pt modelId="{C9ED43ED-0977-43D9-92B8-A6E91839587C}" type="pres">
      <dgm:prSet presAssocID="{AA514F54-4E9F-46E6-A4FC-04C20AEDE467}" presName="parentText" presStyleLbl="node1" presStyleIdx="1" presStyleCnt="2">
        <dgm:presLayoutVars>
          <dgm:chMax val="0"/>
          <dgm:bulletEnabled val="1"/>
        </dgm:presLayoutVars>
      </dgm:prSet>
      <dgm:spPr/>
    </dgm:pt>
    <dgm:pt modelId="{964151AC-0BD5-42DA-AD69-16C204E580B2}" type="pres">
      <dgm:prSet presAssocID="{AA514F54-4E9F-46E6-A4FC-04C20AEDE467}" presName="negativeSpace" presStyleCnt="0"/>
      <dgm:spPr/>
    </dgm:pt>
    <dgm:pt modelId="{3E453AF6-ED36-4342-9B45-B8CE15FBFFDE}" type="pres">
      <dgm:prSet presAssocID="{AA514F54-4E9F-46E6-A4FC-04C20AEDE467}" presName="childText" presStyleLbl="conFgAcc1" presStyleIdx="1" presStyleCnt="2">
        <dgm:presLayoutVars>
          <dgm:bulletEnabled val="1"/>
        </dgm:presLayoutVars>
      </dgm:prSet>
      <dgm:spPr/>
    </dgm:pt>
  </dgm:ptLst>
  <dgm:cxnLst>
    <dgm:cxn modelId="{2E890A08-2DAB-4BF6-95FA-2128DEB444AA}" srcId="{26743709-66CA-434E-877D-FE70564F3AA5}" destId="{AA514F54-4E9F-46E6-A4FC-04C20AEDE467}" srcOrd="1" destOrd="0" parTransId="{9EF686B1-C3CF-4376-8438-8E4E1D91C108}" sibTransId="{2EF0A21F-AC26-473D-A30D-9DD17B049203}"/>
    <dgm:cxn modelId="{0DBE092B-3EB8-4571-9F44-96646A6F3188}" type="presOf" srcId="{26743709-66CA-434E-877D-FE70564F3AA5}" destId="{5F42B037-0903-45AC-8757-394304547256}" srcOrd="0" destOrd="0" presId="urn:microsoft.com/office/officeart/2005/8/layout/list1"/>
    <dgm:cxn modelId="{925A5741-2785-4EF7-A91C-5ED0857B1246}" type="presOf" srcId="{AA514F54-4E9F-46E6-A4FC-04C20AEDE467}" destId="{C9ED43ED-0977-43D9-92B8-A6E91839587C}" srcOrd="1" destOrd="0" presId="urn:microsoft.com/office/officeart/2005/8/layout/list1"/>
    <dgm:cxn modelId="{61A1B742-400C-4C9B-B8BD-EC7C0D101421}" srcId="{46ED2B63-5AAB-4ECB-93A9-7B3930B8F35B}" destId="{EB13C7B8-36DC-4A8B-94E6-8E23D4EA8FE2}" srcOrd="2" destOrd="0" parTransId="{05437617-0DA6-4AA2-B377-D77BAB0BF0C2}" sibTransId="{00BC2208-DB7C-486F-82FD-ECA4EC86DF0D}"/>
    <dgm:cxn modelId="{94C97463-DB77-4633-917C-4B621EBECAFA}" type="presOf" srcId="{EB13C7B8-36DC-4A8B-94E6-8E23D4EA8FE2}" destId="{2D56669D-A7CB-4B8B-952D-265832CC4E38}" srcOrd="0" destOrd="2" presId="urn:microsoft.com/office/officeart/2005/8/layout/list1"/>
    <dgm:cxn modelId="{34BF1365-9BB1-4B23-8B9D-C78F33489FD5}" srcId="{46ED2B63-5AAB-4ECB-93A9-7B3930B8F35B}" destId="{ED5CE273-CA64-436B-8FCE-02AD6D097148}" srcOrd="1" destOrd="0" parTransId="{C68A2E98-1758-4F46-87F5-9424F25F7840}" sibTransId="{25BF41D9-C48E-485A-8576-3E66A012F99D}"/>
    <dgm:cxn modelId="{32CF8D67-4283-4371-AB3A-188A60DD53B9}" type="presOf" srcId="{46ED2B63-5AAB-4ECB-93A9-7B3930B8F35B}" destId="{F117730F-847A-4F9D-B894-F4A0B24786A7}" srcOrd="1" destOrd="0" presId="urn:microsoft.com/office/officeart/2005/8/layout/list1"/>
    <dgm:cxn modelId="{EA47B749-88B8-42C2-A2EF-6AD1C0F4A384}" type="presOf" srcId="{ED5CE273-CA64-436B-8FCE-02AD6D097148}" destId="{2D56669D-A7CB-4B8B-952D-265832CC4E38}" srcOrd="0" destOrd="1" presId="urn:microsoft.com/office/officeart/2005/8/layout/list1"/>
    <dgm:cxn modelId="{54E0364E-BA4C-4726-8FAC-1F8A8A26542E}" type="presOf" srcId="{46ED2B63-5AAB-4ECB-93A9-7B3930B8F35B}" destId="{7FAFA7F0-B6C6-4D2D-9F32-64F084D37061}" srcOrd="0" destOrd="0" presId="urn:microsoft.com/office/officeart/2005/8/layout/list1"/>
    <dgm:cxn modelId="{6DBA9A77-A5A0-48C9-8D24-6FEB6B9195FF}" srcId="{AA514F54-4E9F-46E6-A4FC-04C20AEDE467}" destId="{44633D96-4968-4A9D-85BB-86B538FB45F9}" srcOrd="0" destOrd="0" parTransId="{B59802E1-A5B4-4DE4-ABBF-F162A1C982AE}" sibTransId="{A5C1C7A4-93C2-4C1A-9E46-5559205B9F58}"/>
    <dgm:cxn modelId="{CC94B792-B801-4923-A4C7-58E14620C8D2}" type="presOf" srcId="{44633D96-4968-4A9D-85BB-86B538FB45F9}" destId="{3E453AF6-ED36-4342-9B45-B8CE15FBFFDE}" srcOrd="0" destOrd="0" presId="urn:microsoft.com/office/officeart/2005/8/layout/list1"/>
    <dgm:cxn modelId="{22FBF9A8-938C-43C2-B072-1E14691AAB8D}" srcId="{AA514F54-4E9F-46E6-A4FC-04C20AEDE467}" destId="{5025CB10-C28A-4723-8C58-9F6C5970D441}" srcOrd="1" destOrd="0" parTransId="{1ADD568F-75EC-4A61-9587-DF8B37B92820}" sibTransId="{DE5BE8B0-3767-4781-BF4A-711EC026AFEF}"/>
    <dgm:cxn modelId="{150243A9-F025-4A5F-B946-7FCD7B9ED404}" type="presOf" srcId="{F81D67BB-B5B8-443D-B350-31FEABEEF039}" destId="{3E453AF6-ED36-4342-9B45-B8CE15FBFFDE}" srcOrd="0" destOrd="2" presId="urn:microsoft.com/office/officeart/2005/8/layout/list1"/>
    <dgm:cxn modelId="{DC251FAF-7736-47B4-86AA-1D2002F12029}" srcId="{46ED2B63-5AAB-4ECB-93A9-7B3930B8F35B}" destId="{DE82FF1D-9047-4C21-B32A-FE9FE1F6881C}" srcOrd="0" destOrd="0" parTransId="{AA1674A3-B90B-4F80-A6B3-2196335F0C1B}" sibTransId="{814BD93F-536D-46B1-B970-3AC254270374}"/>
    <dgm:cxn modelId="{22EF09B1-DBBD-45B4-9502-6A0FBE701D57}" type="presOf" srcId="{5025CB10-C28A-4723-8C58-9F6C5970D441}" destId="{3E453AF6-ED36-4342-9B45-B8CE15FBFFDE}" srcOrd="0" destOrd="1" presId="urn:microsoft.com/office/officeart/2005/8/layout/list1"/>
    <dgm:cxn modelId="{46D0CCC1-35F8-4CA6-93DD-9577CA3E481C}" type="presOf" srcId="{AA514F54-4E9F-46E6-A4FC-04C20AEDE467}" destId="{1449D95F-ACB2-439A-951D-46212929282A}" srcOrd="0" destOrd="0" presId="urn:microsoft.com/office/officeart/2005/8/layout/list1"/>
    <dgm:cxn modelId="{907BACC7-7F12-446A-9274-4A913E0D6519}" srcId="{26743709-66CA-434E-877D-FE70564F3AA5}" destId="{46ED2B63-5AAB-4ECB-93A9-7B3930B8F35B}" srcOrd="0" destOrd="0" parTransId="{72085EFE-AC1E-484C-B092-DA634A83D92F}" sibTransId="{2276B1F7-45C9-43E0-8976-027790FDC876}"/>
    <dgm:cxn modelId="{583F23F6-92C2-4FC8-BF8D-A9CD98963270}" type="presOf" srcId="{DE82FF1D-9047-4C21-B32A-FE9FE1F6881C}" destId="{2D56669D-A7CB-4B8B-952D-265832CC4E38}" srcOrd="0" destOrd="0" presId="urn:microsoft.com/office/officeart/2005/8/layout/list1"/>
    <dgm:cxn modelId="{7151EEF9-3AA2-4ABE-B8C4-B376E5143828}" srcId="{AA514F54-4E9F-46E6-A4FC-04C20AEDE467}" destId="{F81D67BB-B5B8-443D-B350-31FEABEEF039}" srcOrd="2" destOrd="0" parTransId="{573A78A5-EB11-42BF-BCB3-C08C43744D81}" sibTransId="{ED2890A6-041F-43F7-91CE-03B6A781D4B7}"/>
    <dgm:cxn modelId="{C784096F-B400-49C9-AC19-5A895A9E0054}" type="presParOf" srcId="{5F42B037-0903-45AC-8757-394304547256}" destId="{EBFF86C3-1BAC-4498-9DAD-F7A875E53C9A}" srcOrd="0" destOrd="0" presId="urn:microsoft.com/office/officeart/2005/8/layout/list1"/>
    <dgm:cxn modelId="{198B5C0C-33EF-4F5F-8DF5-9D07C09C7727}" type="presParOf" srcId="{EBFF86C3-1BAC-4498-9DAD-F7A875E53C9A}" destId="{7FAFA7F0-B6C6-4D2D-9F32-64F084D37061}" srcOrd="0" destOrd="0" presId="urn:microsoft.com/office/officeart/2005/8/layout/list1"/>
    <dgm:cxn modelId="{9F6F0D99-1C12-4F83-82DA-5B91A3278D5C}" type="presParOf" srcId="{EBFF86C3-1BAC-4498-9DAD-F7A875E53C9A}" destId="{F117730F-847A-4F9D-B894-F4A0B24786A7}" srcOrd="1" destOrd="0" presId="urn:microsoft.com/office/officeart/2005/8/layout/list1"/>
    <dgm:cxn modelId="{1A8AD54E-7B4B-468F-BC80-5614842FB228}" type="presParOf" srcId="{5F42B037-0903-45AC-8757-394304547256}" destId="{4AFC83C2-99EA-4CCB-AAA4-7C136E1149F0}" srcOrd="1" destOrd="0" presId="urn:microsoft.com/office/officeart/2005/8/layout/list1"/>
    <dgm:cxn modelId="{73D408C5-A201-445D-86CA-8D1132A5095F}" type="presParOf" srcId="{5F42B037-0903-45AC-8757-394304547256}" destId="{2D56669D-A7CB-4B8B-952D-265832CC4E38}" srcOrd="2" destOrd="0" presId="urn:microsoft.com/office/officeart/2005/8/layout/list1"/>
    <dgm:cxn modelId="{5EE98720-59AF-469D-B207-9EE02BDF10B3}" type="presParOf" srcId="{5F42B037-0903-45AC-8757-394304547256}" destId="{E33FA734-818F-4DED-9184-9DB10A937E84}" srcOrd="3" destOrd="0" presId="urn:microsoft.com/office/officeart/2005/8/layout/list1"/>
    <dgm:cxn modelId="{66F0B3B2-2A57-4488-A501-D5BBAFA27DAC}" type="presParOf" srcId="{5F42B037-0903-45AC-8757-394304547256}" destId="{5339960C-7D32-43D1-A218-BDA35C751175}" srcOrd="4" destOrd="0" presId="urn:microsoft.com/office/officeart/2005/8/layout/list1"/>
    <dgm:cxn modelId="{73D14605-ED8B-48AA-871B-7AFAF1BA2607}" type="presParOf" srcId="{5339960C-7D32-43D1-A218-BDA35C751175}" destId="{1449D95F-ACB2-439A-951D-46212929282A}" srcOrd="0" destOrd="0" presId="urn:microsoft.com/office/officeart/2005/8/layout/list1"/>
    <dgm:cxn modelId="{4AF208AA-9C1E-4AEB-86B2-9D06502CC8E6}" type="presParOf" srcId="{5339960C-7D32-43D1-A218-BDA35C751175}" destId="{C9ED43ED-0977-43D9-92B8-A6E91839587C}" srcOrd="1" destOrd="0" presId="urn:microsoft.com/office/officeart/2005/8/layout/list1"/>
    <dgm:cxn modelId="{68342C04-461E-4BFA-9F45-ABFB87341BE9}" type="presParOf" srcId="{5F42B037-0903-45AC-8757-394304547256}" destId="{964151AC-0BD5-42DA-AD69-16C204E580B2}" srcOrd="5" destOrd="0" presId="urn:microsoft.com/office/officeart/2005/8/layout/list1"/>
    <dgm:cxn modelId="{6B943216-335E-47DF-96B1-3BD794372DD6}" type="presParOf" srcId="{5F42B037-0903-45AC-8757-394304547256}" destId="{3E453AF6-ED36-4342-9B45-B8CE15FBFFDE}"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454413C-6E77-43A3-9006-BA518CC4A303}"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1B0B3FBA-C74B-4B98-845B-87C7C289F9AE}">
      <dgm:prSet/>
      <dgm:spPr/>
      <dgm:t>
        <a:bodyPr/>
        <a:lstStyle/>
        <a:p>
          <a:r>
            <a:rPr lang="en-US"/>
            <a:t>Breakout 1: What we deserve…</a:t>
          </a:r>
        </a:p>
      </dgm:t>
    </dgm:pt>
    <dgm:pt modelId="{5B29AB9D-58F4-49C1-A848-AD4268E8F1A0}" type="parTrans" cxnId="{80A0C613-D440-4185-893C-F58000FF1793}">
      <dgm:prSet/>
      <dgm:spPr/>
      <dgm:t>
        <a:bodyPr/>
        <a:lstStyle/>
        <a:p>
          <a:endParaRPr lang="en-US"/>
        </a:p>
      </dgm:t>
    </dgm:pt>
    <dgm:pt modelId="{5FF9E41A-502A-451D-B24F-4792293DCAE5}" type="sibTrans" cxnId="{80A0C613-D440-4185-893C-F58000FF1793}">
      <dgm:prSet/>
      <dgm:spPr/>
      <dgm:t>
        <a:bodyPr/>
        <a:lstStyle/>
        <a:p>
          <a:endParaRPr lang="en-US"/>
        </a:p>
      </dgm:t>
    </dgm:pt>
    <dgm:pt modelId="{9A9A8861-7254-4984-B2FB-6765C294729F}">
      <dgm:prSet/>
      <dgm:spPr/>
      <dgm:t>
        <a:bodyPr/>
        <a:lstStyle/>
        <a:p>
          <a:r>
            <a:rPr lang="en-US"/>
            <a:t>Breakout 2: Contract campaign…</a:t>
          </a:r>
        </a:p>
      </dgm:t>
    </dgm:pt>
    <dgm:pt modelId="{3DFAB672-7E7E-456F-AB95-A49A5DDE1323}" type="parTrans" cxnId="{F0150BF3-DBC3-4D6C-817B-4E930C9510EF}">
      <dgm:prSet/>
      <dgm:spPr/>
      <dgm:t>
        <a:bodyPr/>
        <a:lstStyle/>
        <a:p>
          <a:endParaRPr lang="en-US"/>
        </a:p>
      </dgm:t>
    </dgm:pt>
    <dgm:pt modelId="{907336D8-D090-4F39-8C55-CB8B42AB3561}" type="sibTrans" cxnId="{F0150BF3-DBC3-4D6C-817B-4E930C9510EF}">
      <dgm:prSet/>
      <dgm:spPr/>
      <dgm:t>
        <a:bodyPr/>
        <a:lstStyle/>
        <a:p>
          <a:endParaRPr lang="en-US"/>
        </a:p>
      </dgm:t>
    </dgm:pt>
    <dgm:pt modelId="{175CC485-7B7A-4B46-A824-D91F1BAE1964}">
      <dgm:prSet/>
      <dgm:spPr/>
      <dgm:t>
        <a:bodyPr/>
        <a:lstStyle/>
        <a:p>
          <a:r>
            <a:rPr lang="en-US"/>
            <a:t>Breakout 3: School budget/BOE…</a:t>
          </a:r>
        </a:p>
      </dgm:t>
    </dgm:pt>
    <dgm:pt modelId="{00EF17E7-88D2-445A-854C-FA5A242FE1D6}" type="parTrans" cxnId="{618A2A80-3CB0-465A-880E-C2FABBBF862B}">
      <dgm:prSet/>
      <dgm:spPr/>
      <dgm:t>
        <a:bodyPr/>
        <a:lstStyle/>
        <a:p>
          <a:endParaRPr lang="en-US"/>
        </a:p>
      </dgm:t>
    </dgm:pt>
    <dgm:pt modelId="{6870FB43-54B7-44D1-A41E-908AE13BE54F}" type="sibTrans" cxnId="{618A2A80-3CB0-465A-880E-C2FABBBF862B}">
      <dgm:prSet/>
      <dgm:spPr/>
      <dgm:t>
        <a:bodyPr/>
        <a:lstStyle/>
        <a:p>
          <a:endParaRPr lang="en-US"/>
        </a:p>
      </dgm:t>
    </dgm:pt>
    <dgm:pt modelId="{2033233D-0FC8-4904-8B8B-63A98DD8E216}">
      <dgm:prSet/>
      <dgm:spPr/>
      <dgm:t>
        <a:bodyPr/>
        <a:lstStyle/>
        <a:p>
          <a:r>
            <a:rPr lang="en-US"/>
            <a:t>Breakout 4: Build Capacity…</a:t>
          </a:r>
        </a:p>
      </dgm:t>
    </dgm:pt>
    <dgm:pt modelId="{9F23B117-6878-43E0-8E93-1DD0B33A52EB}" type="parTrans" cxnId="{5F00B955-50D3-4EBB-B422-FA041EDF2701}">
      <dgm:prSet/>
      <dgm:spPr/>
      <dgm:t>
        <a:bodyPr/>
        <a:lstStyle/>
        <a:p>
          <a:endParaRPr lang="en-US"/>
        </a:p>
      </dgm:t>
    </dgm:pt>
    <dgm:pt modelId="{CF985669-C6CD-4BBE-A57A-E80CE38F7254}" type="sibTrans" cxnId="{5F00B955-50D3-4EBB-B422-FA041EDF2701}">
      <dgm:prSet/>
      <dgm:spPr/>
      <dgm:t>
        <a:bodyPr/>
        <a:lstStyle/>
        <a:p>
          <a:endParaRPr lang="en-US"/>
        </a:p>
      </dgm:t>
    </dgm:pt>
    <dgm:pt modelId="{18E42496-2CA4-425A-AAFB-ABD8EAC9D792}">
      <dgm:prSet/>
      <dgm:spPr/>
      <dgm:t>
        <a:bodyPr/>
        <a:lstStyle/>
        <a:p>
          <a:r>
            <a:rPr lang="en-US"/>
            <a:t>Breakout 5: Potpourri…</a:t>
          </a:r>
        </a:p>
      </dgm:t>
    </dgm:pt>
    <dgm:pt modelId="{DB97AD40-B576-4A84-9D97-3E636F86A653}" type="parTrans" cxnId="{3358EE81-5614-47F6-950E-9321A57D8A91}">
      <dgm:prSet/>
      <dgm:spPr/>
      <dgm:t>
        <a:bodyPr/>
        <a:lstStyle/>
        <a:p>
          <a:endParaRPr lang="en-US"/>
        </a:p>
      </dgm:t>
    </dgm:pt>
    <dgm:pt modelId="{845AA424-D2E1-4CF2-9DBC-9C994DC47953}" type="sibTrans" cxnId="{3358EE81-5614-47F6-950E-9321A57D8A91}">
      <dgm:prSet/>
      <dgm:spPr/>
      <dgm:t>
        <a:bodyPr/>
        <a:lstStyle/>
        <a:p>
          <a:endParaRPr lang="en-US"/>
        </a:p>
      </dgm:t>
    </dgm:pt>
    <dgm:pt modelId="{24877019-7442-4487-9E37-8A5E4382898B}" type="pres">
      <dgm:prSet presAssocID="{1454413C-6E77-43A3-9006-BA518CC4A303}" presName="vert0" presStyleCnt="0">
        <dgm:presLayoutVars>
          <dgm:dir/>
          <dgm:animOne val="branch"/>
          <dgm:animLvl val="lvl"/>
        </dgm:presLayoutVars>
      </dgm:prSet>
      <dgm:spPr/>
    </dgm:pt>
    <dgm:pt modelId="{469F33A0-D086-4B57-A99A-68C7E6CF3DC7}" type="pres">
      <dgm:prSet presAssocID="{1B0B3FBA-C74B-4B98-845B-87C7C289F9AE}" presName="thickLine" presStyleLbl="alignNode1" presStyleIdx="0" presStyleCnt="5"/>
      <dgm:spPr/>
    </dgm:pt>
    <dgm:pt modelId="{01525EBA-8A36-4AD7-B383-45502B4CE405}" type="pres">
      <dgm:prSet presAssocID="{1B0B3FBA-C74B-4B98-845B-87C7C289F9AE}" presName="horz1" presStyleCnt="0"/>
      <dgm:spPr/>
    </dgm:pt>
    <dgm:pt modelId="{709CCBF1-E5E6-4CDB-A8BB-5699E71A6449}" type="pres">
      <dgm:prSet presAssocID="{1B0B3FBA-C74B-4B98-845B-87C7C289F9AE}" presName="tx1" presStyleLbl="revTx" presStyleIdx="0" presStyleCnt="5"/>
      <dgm:spPr/>
    </dgm:pt>
    <dgm:pt modelId="{417D4742-8A2B-42A8-8D00-87893F19AEB7}" type="pres">
      <dgm:prSet presAssocID="{1B0B3FBA-C74B-4B98-845B-87C7C289F9AE}" presName="vert1" presStyleCnt="0"/>
      <dgm:spPr/>
    </dgm:pt>
    <dgm:pt modelId="{3AFC942E-43EA-4ABB-8F54-52AAF0CF95B6}" type="pres">
      <dgm:prSet presAssocID="{9A9A8861-7254-4984-B2FB-6765C294729F}" presName="thickLine" presStyleLbl="alignNode1" presStyleIdx="1" presStyleCnt="5"/>
      <dgm:spPr/>
    </dgm:pt>
    <dgm:pt modelId="{93FE67F6-0212-42E1-8AA4-13D81F3F68FD}" type="pres">
      <dgm:prSet presAssocID="{9A9A8861-7254-4984-B2FB-6765C294729F}" presName="horz1" presStyleCnt="0"/>
      <dgm:spPr/>
    </dgm:pt>
    <dgm:pt modelId="{CC4A4614-7599-439D-8FF4-8F1AA85BCA89}" type="pres">
      <dgm:prSet presAssocID="{9A9A8861-7254-4984-B2FB-6765C294729F}" presName="tx1" presStyleLbl="revTx" presStyleIdx="1" presStyleCnt="5"/>
      <dgm:spPr/>
    </dgm:pt>
    <dgm:pt modelId="{F3C5636E-0250-4821-AE62-22FA2095B527}" type="pres">
      <dgm:prSet presAssocID="{9A9A8861-7254-4984-B2FB-6765C294729F}" presName="vert1" presStyleCnt="0"/>
      <dgm:spPr/>
    </dgm:pt>
    <dgm:pt modelId="{186E4F25-4E58-47AA-815E-7B3AD3CEFA14}" type="pres">
      <dgm:prSet presAssocID="{175CC485-7B7A-4B46-A824-D91F1BAE1964}" presName="thickLine" presStyleLbl="alignNode1" presStyleIdx="2" presStyleCnt="5"/>
      <dgm:spPr/>
    </dgm:pt>
    <dgm:pt modelId="{6A7A2FBE-251E-4857-AB60-4A97CE21D971}" type="pres">
      <dgm:prSet presAssocID="{175CC485-7B7A-4B46-A824-D91F1BAE1964}" presName="horz1" presStyleCnt="0"/>
      <dgm:spPr/>
    </dgm:pt>
    <dgm:pt modelId="{E710E98E-1FD3-43E1-8BA1-A93597140C3E}" type="pres">
      <dgm:prSet presAssocID="{175CC485-7B7A-4B46-A824-D91F1BAE1964}" presName="tx1" presStyleLbl="revTx" presStyleIdx="2" presStyleCnt="5"/>
      <dgm:spPr/>
    </dgm:pt>
    <dgm:pt modelId="{9967106D-6643-41D3-BA08-CDAC9D349AE6}" type="pres">
      <dgm:prSet presAssocID="{175CC485-7B7A-4B46-A824-D91F1BAE1964}" presName="vert1" presStyleCnt="0"/>
      <dgm:spPr/>
    </dgm:pt>
    <dgm:pt modelId="{41B627FB-127C-4045-8B18-7F45072E9CE1}" type="pres">
      <dgm:prSet presAssocID="{2033233D-0FC8-4904-8B8B-63A98DD8E216}" presName="thickLine" presStyleLbl="alignNode1" presStyleIdx="3" presStyleCnt="5"/>
      <dgm:spPr/>
    </dgm:pt>
    <dgm:pt modelId="{B37FBE33-44EA-4076-AB3E-A80514D9E76D}" type="pres">
      <dgm:prSet presAssocID="{2033233D-0FC8-4904-8B8B-63A98DD8E216}" presName="horz1" presStyleCnt="0"/>
      <dgm:spPr/>
    </dgm:pt>
    <dgm:pt modelId="{87973C1F-B47C-4166-86E9-84A13CB2F514}" type="pres">
      <dgm:prSet presAssocID="{2033233D-0FC8-4904-8B8B-63A98DD8E216}" presName="tx1" presStyleLbl="revTx" presStyleIdx="3" presStyleCnt="5"/>
      <dgm:spPr/>
    </dgm:pt>
    <dgm:pt modelId="{A1FE5739-EB4B-4A0D-A3A6-8FAD14226962}" type="pres">
      <dgm:prSet presAssocID="{2033233D-0FC8-4904-8B8B-63A98DD8E216}" presName="vert1" presStyleCnt="0"/>
      <dgm:spPr/>
    </dgm:pt>
    <dgm:pt modelId="{39680E3B-3BFD-423A-942F-CA79F5C2F317}" type="pres">
      <dgm:prSet presAssocID="{18E42496-2CA4-425A-AAFB-ABD8EAC9D792}" presName="thickLine" presStyleLbl="alignNode1" presStyleIdx="4" presStyleCnt="5"/>
      <dgm:spPr/>
    </dgm:pt>
    <dgm:pt modelId="{1216423B-2BA3-40D7-AA6A-66DAD822A11A}" type="pres">
      <dgm:prSet presAssocID="{18E42496-2CA4-425A-AAFB-ABD8EAC9D792}" presName="horz1" presStyleCnt="0"/>
      <dgm:spPr/>
    </dgm:pt>
    <dgm:pt modelId="{FE0F8E32-7212-44F4-B9E4-8B6D32344B9E}" type="pres">
      <dgm:prSet presAssocID="{18E42496-2CA4-425A-AAFB-ABD8EAC9D792}" presName="tx1" presStyleLbl="revTx" presStyleIdx="4" presStyleCnt="5"/>
      <dgm:spPr/>
    </dgm:pt>
    <dgm:pt modelId="{92A37846-17DF-40BE-9ED3-5411589D6ABF}" type="pres">
      <dgm:prSet presAssocID="{18E42496-2CA4-425A-AAFB-ABD8EAC9D792}" presName="vert1" presStyleCnt="0"/>
      <dgm:spPr/>
    </dgm:pt>
  </dgm:ptLst>
  <dgm:cxnLst>
    <dgm:cxn modelId="{80A0C613-D440-4185-893C-F58000FF1793}" srcId="{1454413C-6E77-43A3-9006-BA518CC4A303}" destId="{1B0B3FBA-C74B-4B98-845B-87C7C289F9AE}" srcOrd="0" destOrd="0" parTransId="{5B29AB9D-58F4-49C1-A848-AD4268E8F1A0}" sibTransId="{5FF9E41A-502A-451D-B24F-4792293DCAE5}"/>
    <dgm:cxn modelId="{6868A931-C38E-4150-B40F-56E05E02D004}" type="presOf" srcId="{1454413C-6E77-43A3-9006-BA518CC4A303}" destId="{24877019-7442-4487-9E37-8A5E4382898B}" srcOrd="0" destOrd="0" presId="urn:microsoft.com/office/officeart/2008/layout/LinedList"/>
    <dgm:cxn modelId="{CF27DF65-D87E-4C71-8A7A-DE9EB4A047BB}" type="presOf" srcId="{18E42496-2CA4-425A-AAFB-ABD8EAC9D792}" destId="{FE0F8E32-7212-44F4-B9E4-8B6D32344B9E}" srcOrd="0" destOrd="0" presId="urn:microsoft.com/office/officeart/2008/layout/LinedList"/>
    <dgm:cxn modelId="{5F00B955-50D3-4EBB-B422-FA041EDF2701}" srcId="{1454413C-6E77-43A3-9006-BA518CC4A303}" destId="{2033233D-0FC8-4904-8B8B-63A98DD8E216}" srcOrd="3" destOrd="0" parTransId="{9F23B117-6878-43E0-8E93-1DD0B33A52EB}" sibTransId="{CF985669-C6CD-4BBE-A57A-E80CE38F7254}"/>
    <dgm:cxn modelId="{618A2A80-3CB0-465A-880E-C2FABBBF862B}" srcId="{1454413C-6E77-43A3-9006-BA518CC4A303}" destId="{175CC485-7B7A-4B46-A824-D91F1BAE1964}" srcOrd="2" destOrd="0" parTransId="{00EF17E7-88D2-445A-854C-FA5A242FE1D6}" sibTransId="{6870FB43-54B7-44D1-A41E-908AE13BE54F}"/>
    <dgm:cxn modelId="{3358EE81-5614-47F6-950E-9321A57D8A91}" srcId="{1454413C-6E77-43A3-9006-BA518CC4A303}" destId="{18E42496-2CA4-425A-AAFB-ABD8EAC9D792}" srcOrd="4" destOrd="0" parTransId="{DB97AD40-B576-4A84-9D97-3E636F86A653}" sibTransId="{845AA424-D2E1-4CF2-9DBC-9C994DC47953}"/>
    <dgm:cxn modelId="{E00353B2-F703-463A-85B9-2D40850FE003}" type="presOf" srcId="{175CC485-7B7A-4B46-A824-D91F1BAE1964}" destId="{E710E98E-1FD3-43E1-8BA1-A93597140C3E}" srcOrd="0" destOrd="0" presId="urn:microsoft.com/office/officeart/2008/layout/LinedList"/>
    <dgm:cxn modelId="{B2CB23B7-2B26-4F96-979C-9996DD2480F7}" type="presOf" srcId="{1B0B3FBA-C74B-4B98-845B-87C7C289F9AE}" destId="{709CCBF1-E5E6-4CDB-A8BB-5699E71A6449}" srcOrd="0" destOrd="0" presId="urn:microsoft.com/office/officeart/2008/layout/LinedList"/>
    <dgm:cxn modelId="{879CD1C1-8374-4090-9D60-C18117BBAC9A}" type="presOf" srcId="{2033233D-0FC8-4904-8B8B-63A98DD8E216}" destId="{87973C1F-B47C-4166-86E9-84A13CB2F514}" srcOrd="0" destOrd="0" presId="urn:microsoft.com/office/officeart/2008/layout/LinedList"/>
    <dgm:cxn modelId="{5F79E1EC-AF05-4009-B3FD-17512D1D1658}" type="presOf" srcId="{9A9A8861-7254-4984-B2FB-6765C294729F}" destId="{CC4A4614-7599-439D-8FF4-8F1AA85BCA89}" srcOrd="0" destOrd="0" presId="urn:microsoft.com/office/officeart/2008/layout/LinedList"/>
    <dgm:cxn modelId="{F0150BF3-DBC3-4D6C-817B-4E930C9510EF}" srcId="{1454413C-6E77-43A3-9006-BA518CC4A303}" destId="{9A9A8861-7254-4984-B2FB-6765C294729F}" srcOrd="1" destOrd="0" parTransId="{3DFAB672-7E7E-456F-AB95-A49A5DDE1323}" sibTransId="{907336D8-D090-4F39-8C55-CB8B42AB3561}"/>
    <dgm:cxn modelId="{96616FB0-B44A-4438-87A9-770C001C60CC}" type="presParOf" srcId="{24877019-7442-4487-9E37-8A5E4382898B}" destId="{469F33A0-D086-4B57-A99A-68C7E6CF3DC7}" srcOrd="0" destOrd="0" presId="urn:microsoft.com/office/officeart/2008/layout/LinedList"/>
    <dgm:cxn modelId="{E90B1BA9-E013-44A8-96E8-A5E37CC4F2C2}" type="presParOf" srcId="{24877019-7442-4487-9E37-8A5E4382898B}" destId="{01525EBA-8A36-4AD7-B383-45502B4CE405}" srcOrd="1" destOrd="0" presId="urn:microsoft.com/office/officeart/2008/layout/LinedList"/>
    <dgm:cxn modelId="{F772CDF3-3B09-409E-82ED-7AE89521D6CD}" type="presParOf" srcId="{01525EBA-8A36-4AD7-B383-45502B4CE405}" destId="{709CCBF1-E5E6-4CDB-A8BB-5699E71A6449}" srcOrd="0" destOrd="0" presId="urn:microsoft.com/office/officeart/2008/layout/LinedList"/>
    <dgm:cxn modelId="{96DBB481-075D-4C95-BB01-8DE1878E10C0}" type="presParOf" srcId="{01525EBA-8A36-4AD7-B383-45502B4CE405}" destId="{417D4742-8A2B-42A8-8D00-87893F19AEB7}" srcOrd="1" destOrd="0" presId="urn:microsoft.com/office/officeart/2008/layout/LinedList"/>
    <dgm:cxn modelId="{490C0720-3B70-49C3-8BEA-D456EA919B44}" type="presParOf" srcId="{24877019-7442-4487-9E37-8A5E4382898B}" destId="{3AFC942E-43EA-4ABB-8F54-52AAF0CF95B6}" srcOrd="2" destOrd="0" presId="urn:microsoft.com/office/officeart/2008/layout/LinedList"/>
    <dgm:cxn modelId="{DDF73041-08D5-43A9-A053-1C9E50400C43}" type="presParOf" srcId="{24877019-7442-4487-9E37-8A5E4382898B}" destId="{93FE67F6-0212-42E1-8AA4-13D81F3F68FD}" srcOrd="3" destOrd="0" presId="urn:microsoft.com/office/officeart/2008/layout/LinedList"/>
    <dgm:cxn modelId="{1B816CEB-6FDC-45E4-BA45-5F7454679FB9}" type="presParOf" srcId="{93FE67F6-0212-42E1-8AA4-13D81F3F68FD}" destId="{CC4A4614-7599-439D-8FF4-8F1AA85BCA89}" srcOrd="0" destOrd="0" presId="urn:microsoft.com/office/officeart/2008/layout/LinedList"/>
    <dgm:cxn modelId="{C19C3755-4832-4A39-B1A3-50A829F5DD05}" type="presParOf" srcId="{93FE67F6-0212-42E1-8AA4-13D81F3F68FD}" destId="{F3C5636E-0250-4821-AE62-22FA2095B527}" srcOrd="1" destOrd="0" presId="urn:microsoft.com/office/officeart/2008/layout/LinedList"/>
    <dgm:cxn modelId="{5A1BBDD8-B65F-4DE1-B3A6-87CEF89AB9D2}" type="presParOf" srcId="{24877019-7442-4487-9E37-8A5E4382898B}" destId="{186E4F25-4E58-47AA-815E-7B3AD3CEFA14}" srcOrd="4" destOrd="0" presId="urn:microsoft.com/office/officeart/2008/layout/LinedList"/>
    <dgm:cxn modelId="{3FA2C205-BAB8-4E17-80FC-D9AE0A1DC903}" type="presParOf" srcId="{24877019-7442-4487-9E37-8A5E4382898B}" destId="{6A7A2FBE-251E-4857-AB60-4A97CE21D971}" srcOrd="5" destOrd="0" presId="urn:microsoft.com/office/officeart/2008/layout/LinedList"/>
    <dgm:cxn modelId="{D39517ED-4FAD-4F5D-BFBD-991A136A380E}" type="presParOf" srcId="{6A7A2FBE-251E-4857-AB60-4A97CE21D971}" destId="{E710E98E-1FD3-43E1-8BA1-A93597140C3E}" srcOrd="0" destOrd="0" presId="urn:microsoft.com/office/officeart/2008/layout/LinedList"/>
    <dgm:cxn modelId="{5525DE2D-9276-446E-B131-389F8EC15102}" type="presParOf" srcId="{6A7A2FBE-251E-4857-AB60-4A97CE21D971}" destId="{9967106D-6643-41D3-BA08-CDAC9D349AE6}" srcOrd="1" destOrd="0" presId="urn:microsoft.com/office/officeart/2008/layout/LinedList"/>
    <dgm:cxn modelId="{1B2F9CED-ABFD-4EB4-BC1A-36E6E70A002F}" type="presParOf" srcId="{24877019-7442-4487-9E37-8A5E4382898B}" destId="{41B627FB-127C-4045-8B18-7F45072E9CE1}" srcOrd="6" destOrd="0" presId="urn:microsoft.com/office/officeart/2008/layout/LinedList"/>
    <dgm:cxn modelId="{21F2F197-7036-474B-8986-56BBAD82B526}" type="presParOf" srcId="{24877019-7442-4487-9E37-8A5E4382898B}" destId="{B37FBE33-44EA-4076-AB3E-A80514D9E76D}" srcOrd="7" destOrd="0" presId="urn:microsoft.com/office/officeart/2008/layout/LinedList"/>
    <dgm:cxn modelId="{53A4FB4E-394A-4E4B-994C-911AFF297F43}" type="presParOf" srcId="{B37FBE33-44EA-4076-AB3E-A80514D9E76D}" destId="{87973C1F-B47C-4166-86E9-84A13CB2F514}" srcOrd="0" destOrd="0" presId="urn:microsoft.com/office/officeart/2008/layout/LinedList"/>
    <dgm:cxn modelId="{5435C9D9-D375-4788-921D-3A6D7AE2A57C}" type="presParOf" srcId="{B37FBE33-44EA-4076-AB3E-A80514D9E76D}" destId="{A1FE5739-EB4B-4A0D-A3A6-8FAD14226962}" srcOrd="1" destOrd="0" presId="urn:microsoft.com/office/officeart/2008/layout/LinedList"/>
    <dgm:cxn modelId="{BF202C0F-8B08-4008-9138-969628B03051}" type="presParOf" srcId="{24877019-7442-4487-9E37-8A5E4382898B}" destId="{39680E3B-3BFD-423A-942F-CA79F5C2F317}" srcOrd="8" destOrd="0" presId="urn:microsoft.com/office/officeart/2008/layout/LinedList"/>
    <dgm:cxn modelId="{F7E81EF6-7595-4F92-AF80-6D7EE4BF2041}" type="presParOf" srcId="{24877019-7442-4487-9E37-8A5E4382898B}" destId="{1216423B-2BA3-40D7-AA6A-66DAD822A11A}" srcOrd="9" destOrd="0" presId="urn:microsoft.com/office/officeart/2008/layout/LinedList"/>
    <dgm:cxn modelId="{B225FCFF-ADA9-425A-81EB-C1738B7A1971}" type="presParOf" srcId="{1216423B-2BA3-40D7-AA6A-66DAD822A11A}" destId="{FE0F8E32-7212-44F4-B9E4-8B6D32344B9E}" srcOrd="0" destOrd="0" presId="urn:microsoft.com/office/officeart/2008/layout/LinedList"/>
    <dgm:cxn modelId="{4203BFFF-6EB7-4F6F-8D10-7B74F241D081}" type="presParOf" srcId="{1216423B-2BA3-40D7-AA6A-66DAD822A11A}" destId="{92A37846-17DF-40BE-9ED3-5411589D6AB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4EA440-05D9-45F5-8EC0-1B539E8A4354}">
      <dsp:nvSpPr>
        <dsp:cNvPr id="0" name=""/>
        <dsp:cNvSpPr/>
      </dsp:nvSpPr>
      <dsp:spPr>
        <a:xfrm>
          <a:off x="348206" y="835188"/>
          <a:ext cx="1075482" cy="1075482"/>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0B3505-ECEB-407B-8AB9-9BA40B0B13F1}">
      <dsp:nvSpPr>
        <dsp:cNvPr id="0" name=""/>
        <dsp:cNvSpPr/>
      </dsp:nvSpPr>
      <dsp:spPr>
        <a:xfrm>
          <a:off x="577408" y="1064389"/>
          <a:ext cx="617080" cy="61708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9535359-A551-4793-881F-B6D18033B148}">
      <dsp:nvSpPr>
        <dsp:cNvPr id="0" name=""/>
        <dsp:cNvSpPr/>
      </dsp:nvSpPr>
      <dsp:spPr>
        <a:xfrm>
          <a:off x="4405" y="2245657"/>
          <a:ext cx="1763085" cy="705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a:t>Name</a:t>
          </a:r>
        </a:p>
      </dsp:txBody>
      <dsp:txXfrm>
        <a:off x="4405" y="2245657"/>
        <a:ext cx="1763085" cy="705234"/>
      </dsp:txXfrm>
    </dsp:sp>
    <dsp:sp modelId="{23BC37CA-BC0C-4090-BADD-18680507C8D4}">
      <dsp:nvSpPr>
        <dsp:cNvPr id="0" name=""/>
        <dsp:cNvSpPr/>
      </dsp:nvSpPr>
      <dsp:spPr>
        <a:xfrm>
          <a:off x="2419832" y="835188"/>
          <a:ext cx="1075482" cy="1075482"/>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4F8589-CB17-4C5D-8AB0-BE978E4EC406}">
      <dsp:nvSpPr>
        <dsp:cNvPr id="0" name=""/>
        <dsp:cNvSpPr/>
      </dsp:nvSpPr>
      <dsp:spPr>
        <a:xfrm>
          <a:off x="2649033" y="1064389"/>
          <a:ext cx="617080" cy="61708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0A3151B-2353-4F92-A103-64F42AF43F8C}">
      <dsp:nvSpPr>
        <dsp:cNvPr id="0" name=""/>
        <dsp:cNvSpPr/>
      </dsp:nvSpPr>
      <dsp:spPr>
        <a:xfrm>
          <a:off x="2076031" y="2245657"/>
          <a:ext cx="1763085" cy="705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a:t>Have you ever run a campaign</a:t>
          </a:r>
        </a:p>
      </dsp:txBody>
      <dsp:txXfrm>
        <a:off x="2076031" y="2245657"/>
        <a:ext cx="1763085" cy="705234"/>
      </dsp:txXfrm>
    </dsp:sp>
    <dsp:sp modelId="{3DD7DF56-16D1-4A7F-8FA0-8D9A3BFB4776}">
      <dsp:nvSpPr>
        <dsp:cNvPr id="0" name=""/>
        <dsp:cNvSpPr/>
      </dsp:nvSpPr>
      <dsp:spPr>
        <a:xfrm>
          <a:off x="4491458" y="835188"/>
          <a:ext cx="1075482" cy="1075482"/>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3AF21A-C1BE-4A83-9903-18DBC63CB0F8}">
      <dsp:nvSpPr>
        <dsp:cNvPr id="0" name=""/>
        <dsp:cNvSpPr/>
      </dsp:nvSpPr>
      <dsp:spPr>
        <a:xfrm>
          <a:off x="4720659" y="1064389"/>
          <a:ext cx="617080" cy="61708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534789F-C28B-4EF3-B75F-81FDEE027B54}">
      <dsp:nvSpPr>
        <dsp:cNvPr id="0" name=""/>
        <dsp:cNvSpPr/>
      </dsp:nvSpPr>
      <dsp:spPr>
        <a:xfrm>
          <a:off x="4147657" y="2245657"/>
          <a:ext cx="1763085" cy="705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a:t>Favorite thing about running a campaign</a:t>
          </a:r>
        </a:p>
      </dsp:txBody>
      <dsp:txXfrm>
        <a:off x="4147657" y="2245657"/>
        <a:ext cx="1763085" cy="705234"/>
      </dsp:txXfrm>
    </dsp:sp>
    <dsp:sp modelId="{33DE1CA9-A449-429F-96F1-1ED1E46D5AEE}">
      <dsp:nvSpPr>
        <dsp:cNvPr id="0" name=""/>
        <dsp:cNvSpPr/>
      </dsp:nvSpPr>
      <dsp:spPr>
        <a:xfrm>
          <a:off x="6563084" y="835188"/>
          <a:ext cx="1075482" cy="1075482"/>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3E1380-6600-4756-9156-50DDFD27488C}">
      <dsp:nvSpPr>
        <dsp:cNvPr id="0" name=""/>
        <dsp:cNvSpPr/>
      </dsp:nvSpPr>
      <dsp:spPr>
        <a:xfrm>
          <a:off x="6792285" y="1064389"/>
          <a:ext cx="617080" cy="61708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DFD909A-64B8-4BE5-AFA2-4E209644DE0E}">
      <dsp:nvSpPr>
        <dsp:cNvPr id="0" name=""/>
        <dsp:cNvSpPr/>
      </dsp:nvSpPr>
      <dsp:spPr>
        <a:xfrm>
          <a:off x="6219283" y="2245657"/>
          <a:ext cx="1763085" cy="705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a:t>Scariest thing about running a campaign</a:t>
          </a:r>
        </a:p>
      </dsp:txBody>
      <dsp:txXfrm>
        <a:off x="6219283" y="2245657"/>
        <a:ext cx="1763085" cy="705234"/>
      </dsp:txXfrm>
    </dsp:sp>
    <dsp:sp modelId="{19029F0F-E0B4-4533-BB34-F73ECC0AB462}">
      <dsp:nvSpPr>
        <dsp:cNvPr id="0" name=""/>
        <dsp:cNvSpPr/>
      </dsp:nvSpPr>
      <dsp:spPr>
        <a:xfrm>
          <a:off x="8547155" y="897308"/>
          <a:ext cx="1075482" cy="1075482"/>
        </a:xfrm>
        <a:prstGeom prst="round2DiagRect">
          <a:avLst>
            <a:gd name="adj1" fmla="val 29727"/>
            <a:gd name="adj2" fmla="val 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E3451C-221D-40EB-BBBF-C5D4F486B20C}">
      <dsp:nvSpPr>
        <dsp:cNvPr id="0" name=""/>
        <dsp:cNvSpPr/>
      </dsp:nvSpPr>
      <dsp:spPr>
        <a:xfrm>
          <a:off x="8766635" y="1095983"/>
          <a:ext cx="617080" cy="617080"/>
        </a:xfrm>
        <a:prstGeom prst="rect">
          <a:avLst/>
        </a:prstGeom>
        <a:blipFill>
          <a:blip xmlns:r="http://schemas.openxmlformats.org/officeDocument/2006/relationships" r:embed="rId9"/>
          <a:srcRect/>
          <a:stretch>
            <a:fillRect l="-27000" r="-27000"/>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28FEEB-E907-4B01-87D9-AF0BB40799A0}">
      <dsp:nvSpPr>
        <dsp:cNvPr id="0" name=""/>
        <dsp:cNvSpPr/>
      </dsp:nvSpPr>
      <dsp:spPr>
        <a:xfrm>
          <a:off x="8362067" y="2252337"/>
          <a:ext cx="1328943" cy="696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a:t>State</a:t>
          </a:r>
        </a:p>
      </dsp:txBody>
      <dsp:txXfrm>
        <a:off x="8362067" y="2252337"/>
        <a:ext cx="1328943" cy="6963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D8F515-6F57-45C8-BE35-5B467CD5D8BA}">
      <dsp:nvSpPr>
        <dsp:cNvPr id="0" name=""/>
        <dsp:cNvSpPr/>
      </dsp:nvSpPr>
      <dsp:spPr>
        <a:xfrm>
          <a:off x="2950492" y="1291884"/>
          <a:ext cx="647370" cy="91440"/>
        </a:xfrm>
        <a:custGeom>
          <a:avLst/>
          <a:gdLst/>
          <a:ahLst/>
          <a:cxnLst/>
          <a:rect l="0" t="0" r="0" b="0"/>
          <a:pathLst>
            <a:path>
              <a:moveTo>
                <a:pt x="0" y="45720"/>
              </a:moveTo>
              <a:lnTo>
                <a:pt x="647370" y="45720"/>
              </a:lnTo>
            </a:path>
          </a:pathLst>
        </a:custGeom>
        <a:noFill/>
        <a:ln w="12700"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57228" y="1334211"/>
        <a:ext cx="33898" cy="6786"/>
      </dsp:txXfrm>
    </dsp:sp>
    <dsp:sp modelId="{59D52EF3-9A51-4694-A191-CEE7F96DEB17}">
      <dsp:nvSpPr>
        <dsp:cNvPr id="0" name=""/>
        <dsp:cNvSpPr/>
      </dsp:nvSpPr>
      <dsp:spPr>
        <a:xfrm>
          <a:off x="4594" y="453295"/>
          <a:ext cx="2947697" cy="1768618"/>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440" tIns="151615" rIns="144440" bIns="151615" numCol="1" spcCol="1270" anchor="ctr" anchorCtr="0">
          <a:noAutofit/>
        </a:bodyPr>
        <a:lstStyle/>
        <a:p>
          <a:pPr marL="0" lvl="0" indent="0" algn="ctr" defTabSz="1244600">
            <a:lnSpc>
              <a:spcPct val="90000"/>
            </a:lnSpc>
            <a:spcBef>
              <a:spcPct val="0"/>
            </a:spcBef>
            <a:spcAft>
              <a:spcPct val="35000"/>
            </a:spcAft>
            <a:buNone/>
          </a:pPr>
          <a:r>
            <a:rPr lang="en-US" sz="2800" kern="1200" dirty="0"/>
            <a:t>Familiarize participants with core components of a campaign</a:t>
          </a:r>
        </a:p>
      </dsp:txBody>
      <dsp:txXfrm>
        <a:off x="4594" y="453295"/>
        <a:ext cx="2947697" cy="1768618"/>
      </dsp:txXfrm>
    </dsp:sp>
    <dsp:sp modelId="{9EA6270E-7291-4A8A-91A0-A70128FE098C}">
      <dsp:nvSpPr>
        <dsp:cNvPr id="0" name=""/>
        <dsp:cNvSpPr/>
      </dsp:nvSpPr>
      <dsp:spPr>
        <a:xfrm>
          <a:off x="1478443" y="2220113"/>
          <a:ext cx="3625667" cy="647370"/>
        </a:xfrm>
        <a:custGeom>
          <a:avLst/>
          <a:gdLst/>
          <a:ahLst/>
          <a:cxnLst/>
          <a:rect l="0" t="0" r="0" b="0"/>
          <a:pathLst>
            <a:path>
              <a:moveTo>
                <a:pt x="3625667" y="0"/>
              </a:moveTo>
              <a:lnTo>
                <a:pt x="3625667" y="340785"/>
              </a:lnTo>
              <a:lnTo>
                <a:pt x="0" y="340785"/>
              </a:lnTo>
              <a:lnTo>
                <a:pt x="0" y="647370"/>
              </a:lnTo>
            </a:path>
          </a:pathLst>
        </a:custGeom>
        <a:noFill/>
        <a:ln w="1270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99064" y="2540405"/>
        <a:ext cx="184425" cy="6786"/>
      </dsp:txXfrm>
    </dsp:sp>
    <dsp:sp modelId="{9743E154-DA24-413A-8929-3C544B5F059D}">
      <dsp:nvSpPr>
        <dsp:cNvPr id="0" name=""/>
        <dsp:cNvSpPr/>
      </dsp:nvSpPr>
      <dsp:spPr>
        <a:xfrm>
          <a:off x="3630262" y="453295"/>
          <a:ext cx="2947697" cy="1768618"/>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440" tIns="151615" rIns="144440" bIns="151615" numCol="1" spcCol="1270" anchor="ctr" anchorCtr="0">
          <a:noAutofit/>
        </a:bodyPr>
        <a:lstStyle/>
        <a:p>
          <a:pPr marL="0" lvl="0" indent="0" algn="ctr" defTabSz="1200150">
            <a:lnSpc>
              <a:spcPct val="90000"/>
            </a:lnSpc>
            <a:spcBef>
              <a:spcPct val="0"/>
            </a:spcBef>
            <a:spcAft>
              <a:spcPct val="35000"/>
            </a:spcAft>
            <a:buNone/>
          </a:pPr>
          <a:r>
            <a:rPr lang="en-US" sz="2700" kern="1200" dirty="0"/>
            <a:t>Reflect on the need to be intentional when developing a campaign</a:t>
          </a:r>
        </a:p>
      </dsp:txBody>
      <dsp:txXfrm>
        <a:off x="3630262" y="453295"/>
        <a:ext cx="2947697" cy="1768618"/>
      </dsp:txXfrm>
    </dsp:sp>
    <dsp:sp modelId="{8F95477C-4BCB-4FCB-A062-243ED5E724E7}">
      <dsp:nvSpPr>
        <dsp:cNvPr id="0" name=""/>
        <dsp:cNvSpPr/>
      </dsp:nvSpPr>
      <dsp:spPr>
        <a:xfrm>
          <a:off x="2950492" y="3738473"/>
          <a:ext cx="647370" cy="91440"/>
        </a:xfrm>
        <a:custGeom>
          <a:avLst/>
          <a:gdLst/>
          <a:ahLst/>
          <a:cxnLst/>
          <a:rect l="0" t="0" r="0" b="0"/>
          <a:pathLst>
            <a:path>
              <a:moveTo>
                <a:pt x="0" y="45720"/>
              </a:moveTo>
              <a:lnTo>
                <a:pt x="647370" y="45720"/>
              </a:lnTo>
            </a:path>
          </a:pathLst>
        </a:custGeom>
        <a:noFill/>
        <a:ln w="12700" cap="flat"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57228" y="3780800"/>
        <a:ext cx="33898" cy="6786"/>
      </dsp:txXfrm>
    </dsp:sp>
    <dsp:sp modelId="{8E61E965-E029-4CEA-8F4F-4D53802CC4DA}">
      <dsp:nvSpPr>
        <dsp:cNvPr id="0" name=""/>
        <dsp:cNvSpPr/>
      </dsp:nvSpPr>
      <dsp:spPr>
        <a:xfrm>
          <a:off x="4594" y="2899884"/>
          <a:ext cx="2947697" cy="1768618"/>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440" tIns="151615" rIns="144440" bIns="151615" numCol="1" spcCol="1270" anchor="ctr" anchorCtr="0">
          <a:noAutofit/>
        </a:bodyPr>
        <a:lstStyle/>
        <a:p>
          <a:pPr marL="0" lvl="0" indent="0" algn="ctr" defTabSz="1244600">
            <a:lnSpc>
              <a:spcPct val="90000"/>
            </a:lnSpc>
            <a:spcBef>
              <a:spcPct val="0"/>
            </a:spcBef>
            <a:spcAft>
              <a:spcPct val="35000"/>
            </a:spcAft>
            <a:buNone/>
          </a:pPr>
          <a:r>
            <a:rPr lang="en-US" sz="2800" kern="1200" dirty="0"/>
            <a:t>Construct a campaign relevant to your work</a:t>
          </a:r>
        </a:p>
      </dsp:txBody>
      <dsp:txXfrm>
        <a:off x="4594" y="2899884"/>
        <a:ext cx="2947697" cy="1768618"/>
      </dsp:txXfrm>
    </dsp:sp>
    <dsp:sp modelId="{C001E24A-BA65-4DC5-BB49-BBAE6E006AB7}">
      <dsp:nvSpPr>
        <dsp:cNvPr id="0" name=""/>
        <dsp:cNvSpPr/>
      </dsp:nvSpPr>
      <dsp:spPr>
        <a:xfrm>
          <a:off x="3630262" y="2899884"/>
          <a:ext cx="2947697" cy="1768618"/>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440" tIns="151615" rIns="144440" bIns="151615" numCol="1" spcCol="1270" anchor="ctr" anchorCtr="0">
          <a:noAutofit/>
        </a:bodyPr>
        <a:lstStyle/>
        <a:p>
          <a:pPr marL="0" lvl="0" indent="0" algn="ctr" defTabSz="1066800">
            <a:lnSpc>
              <a:spcPct val="90000"/>
            </a:lnSpc>
            <a:spcBef>
              <a:spcPct val="0"/>
            </a:spcBef>
            <a:spcAft>
              <a:spcPct val="35000"/>
            </a:spcAft>
            <a:buNone/>
          </a:pPr>
          <a:r>
            <a:rPr lang="en-US" sz="2400" kern="1200" dirty="0"/>
            <a:t>Create opportunities for participants to receive coaching and feedback from peers on their campaigns</a:t>
          </a:r>
        </a:p>
      </dsp:txBody>
      <dsp:txXfrm>
        <a:off x="3630262" y="2899884"/>
        <a:ext cx="2947697" cy="17686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3741C7-E7B6-4A5F-AA7F-6C3BD68B2683}">
      <dsp:nvSpPr>
        <dsp:cNvPr id="0" name=""/>
        <dsp:cNvSpPr/>
      </dsp:nvSpPr>
      <dsp:spPr>
        <a:xfrm>
          <a:off x="0" y="354279"/>
          <a:ext cx="6582555" cy="579600"/>
        </a:xfrm>
        <a:prstGeom prst="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6305A3-E734-42DA-9FAE-CF2C869C828C}">
      <dsp:nvSpPr>
        <dsp:cNvPr id="0" name=""/>
        <dsp:cNvSpPr/>
      </dsp:nvSpPr>
      <dsp:spPr>
        <a:xfrm>
          <a:off x="329127" y="14799"/>
          <a:ext cx="4607788" cy="67896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4163" tIns="0" rIns="174163" bIns="0" numCol="1" spcCol="1270" anchor="ctr" anchorCtr="0">
          <a:noAutofit/>
        </a:bodyPr>
        <a:lstStyle/>
        <a:p>
          <a:pPr marL="0" lvl="0" indent="0" algn="l" defTabSz="1022350">
            <a:lnSpc>
              <a:spcPct val="90000"/>
            </a:lnSpc>
            <a:spcBef>
              <a:spcPct val="0"/>
            </a:spcBef>
            <a:spcAft>
              <a:spcPct val="35000"/>
            </a:spcAft>
            <a:buNone/>
          </a:pPr>
          <a:r>
            <a:rPr lang="en-US" sz="2300" kern="1200"/>
            <a:t>Problem/Issue Identification</a:t>
          </a:r>
        </a:p>
      </dsp:txBody>
      <dsp:txXfrm>
        <a:off x="362271" y="47943"/>
        <a:ext cx="4541500" cy="612672"/>
      </dsp:txXfrm>
    </dsp:sp>
    <dsp:sp modelId="{464CAF2D-C5BE-49D2-9071-4A612F21F5A2}">
      <dsp:nvSpPr>
        <dsp:cNvPr id="0" name=""/>
        <dsp:cNvSpPr/>
      </dsp:nvSpPr>
      <dsp:spPr>
        <a:xfrm>
          <a:off x="0" y="1397559"/>
          <a:ext cx="6582555" cy="579600"/>
        </a:xfrm>
        <a:prstGeom prst="rect">
          <a:avLst/>
        </a:prstGeom>
        <a:solidFill>
          <a:schemeClr val="lt1">
            <a:alpha val="90000"/>
            <a:hueOff val="0"/>
            <a:satOff val="0"/>
            <a:lumOff val="0"/>
            <a:alphaOff val="0"/>
          </a:schemeClr>
        </a:solidFill>
        <a:ln w="15875" cap="flat" cmpd="sng" algn="ctr">
          <a:solidFill>
            <a:schemeClr val="accent2">
              <a:hueOff val="372984"/>
              <a:satOff val="-2603"/>
              <a:lumOff val="637"/>
              <a:alphaOff val="0"/>
            </a:schemeClr>
          </a:solidFill>
          <a:prstDash val="solid"/>
        </a:ln>
        <a:effectLst/>
      </dsp:spPr>
      <dsp:style>
        <a:lnRef idx="2">
          <a:scrgbClr r="0" g="0" b="0"/>
        </a:lnRef>
        <a:fillRef idx="1">
          <a:scrgbClr r="0" g="0" b="0"/>
        </a:fillRef>
        <a:effectRef idx="0">
          <a:scrgbClr r="0" g="0" b="0"/>
        </a:effectRef>
        <a:fontRef idx="minor"/>
      </dsp:style>
    </dsp:sp>
    <dsp:sp modelId="{6F147E3B-2BEF-4909-82C2-28BE61167D70}">
      <dsp:nvSpPr>
        <dsp:cNvPr id="0" name=""/>
        <dsp:cNvSpPr/>
      </dsp:nvSpPr>
      <dsp:spPr>
        <a:xfrm>
          <a:off x="329127" y="1058079"/>
          <a:ext cx="4607788" cy="678960"/>
        </a:xfrm>
        <a:prstGeom prst="roundRect">
          <a:avLst/>
        </a:prstGeom>
        <a:solidFill>
          <a:schemeClr val="accent2">
            <a:hueOff val="372984"/>
            <a:satOff val="-2603"/>
            <a:lumOff val="63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4163" tIns="0" rIns="174163" bIns="0" numCol="1" spcCol="1270" anchor="ctr" anchorCtr="0">
          <a:noAutofit/>
        </a:bodyPr>
        <a:lstStyle/>
        <a:p>
          <a:pPr marL="0" lvl="0" indent="0" algn="l" defTabSz="1022350">
            <a:lnSpc>
              <a:spcPct val="90000"/>
            </a:lnSpc>
            <a:spcBef>
              <a:spcPct val="0"/>
            </a:spcBef>
            <a:spcAft>
              <a:spcPct val="35000"/>
            </a:spcAft>
            <a:buNone/>
          </a:pPr>
          <a:r>
            <a:rPr lang="en-US" sz="2300" kern="1200"/>
            <a:t>Winnable issues</a:t>
          </a:r>
        </a:p>
      </dsp:txBody>
      <dsp:txXfrm>
        <a:off x="362271" y="1091223"/>
        <a:ext cx="4541500" cy="612672"/>
      </dsp:txXfrm>
    </dsp:sp>
    <dsp:sp modelId="{2F4B982F-2E5A-4CCA-8F1E-E4E7F36F8A5C}">
      <dsp:nvSpPr>
        <dsp:cNvPr id="0" name=""/>
        <dsp:cNvSpPr/>
      </dsp:nvSpPr>
      <dsp:spPr>
        <a:xfrm>
          <a:off x="0" y="2440839"/>
          <a:ext cx="6582555" cy="579600"/>
        </a:xfrm>
        <a:prstGeom prst="rect">
          <a:avLst/>
        </a:prstGeom>
        <a:solidFill>
          <a:schemeClr val="lt1">
            <a:alpha val="90000"/>
            <a:hueOff val="0"/>
            <a:satOff val="0"/>
            <a:lumOff val="0"/>
            <a:alphaOff val="0"/>
          </a:schemeClr>
        </a:solidFill>
        <a:ln w="15875" cap="flat" cmpd="sng" algn="ctr">
          <a:solidFill>
            <a:schemeClr val="accent2">
              <a:hueOff val="745968"/>
              <a:satOff val="-5205"/>
              <a:lumOff val="1275"/>
              <a:alphaOff val="0"/>
            </a:schemeClr>
          </a:solidFill>
          <a:prstDash val="solid"/>
        </a:ln>
        <a:effectLst/>
      </dsp:spPr>
      <dsp:style>
        <a:lnRef idx="2">
          <a:scrgbClr r="0" g="0" b="0"/>
        </a:lnRef>
        <a:fillRef idx="1">
          <a:scrgbClr r="0" g="0" b="0"/>
        </a:fillRef>
        <a:effectRef idx="0">
          <a:scrgbClr r="0" g="0" b="0"/>
        </a:effectRef>
        <a:fontRef idx="minor"/>
      </dsp:style>
    </dsp:sp>
    <dsp:sp modelId="{F08793DA-07F1-43B7-BE22-DEC89878C7C1}">
      <dsp:nvSpPr>
        <dsp:cNvPr id="0" name=""/>
        <dsp:cNvSpPr/>
      </dsp:nvSpPr>
      <dsp:spPr>
        <a:xfrm>
          <a:off x="329127" y="2101359"/>
          <a:ext cx="4607788" cy="678960"/>
        </a:xfrm>
        <a:prstGeom prst="roundRect">
          <a:avLst/>
        </a:prstGeom>
        <a:solidFill>
          <a:schemeClr val="accent2">
            <a:hueOff val="745968"/>
            <a:satOff val="-5205"/>
            <a:lumOff val="127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4163" tIns="0" rIns="174163" bIns="0" numCol="1" spcCol="1270" anchor="ctr" anchorCtr="0">
          <a:noAutofit/>
        </a:bodyPr>
        <a:lstStyle/>
        <a:p>
          <a:pPr marL="0" lvl="0" indent="0" algn="l" defTabSz="1022350">
            <a:lnSpc>
              <a:spcPct val="90000"/>
            </a:lnSpc>
            <a:spcBef>
              <a:spcPct val="0"/>
            </a:spcBef>
            <a:spcAft>
              <a:spcPct val="35000"/>
            </a:spcAft>
            <a:buNone/>
          </a:pPr>
          <a:r>
            <a:rPr lang="en-US" sz="2300" kern="1200"/>
            <a:t>Targets</a:t>
          </a:r>
        </a:p>
      </dsp:txBody>
      <dsp:txXfrm>
        <a:off x="362271" y="2134503"/>
        <a:ext cx="4541500" cy="612672"/>
      </dsp:txXfrm>
    </dsp:sp>
    <dsp:sp modelId="{CEA0D667-E0FE-44AC-A1AE-7CD951B4835A}">
      <dsp:nvSpPr>
        <dsp:cNvPr id="0" name=""/>
        <dsp:cNvSpPr/>
      </dsp:nvSpPr>
      <dsp:spPr>
        <a:xfrm>
          <a:off x="0" y="3484119"/>
          <a:ext cx="6582555" cy="579600"/>
        </a:xfrm>
        <a:prstGeom prst="rect">
          <a:avLst/>
        </a:prstGeom>
        <a:solidFill>
          <a:schemeClr val="lt1">
            <a:alpha val="90000"/>
            <a:hueOff val="0"/>
            <a:satOff val="0"/>
            <a:lumOff val="0"/>
            <a:alphaOff val="0"/>
          </a:schemeClr>
        </a:solidFill>
        <a:ln w="15875" cap="flat" cmpd="sng" algn="ctr">
          <a:solidFill>
            <a:schemeClr val="accent2">
              <a:hueOff val="1118952"/>
              <a:satOff val="-7808"/>
              <a:lumOff val="1912"/>
              <a:alphaOff val="0"/>
            </a:schemeClr>
          </a:solidFill>
          <a:prstDash val="solid"/>
        </a:ln>
        <a:effectLst/>
      </dsp:spPr>
      <dsp:style>
        <a:lnRef idx="2">
          <a:scrgbClr r="0" g="0" b="0"/>
        </a:lnRef>
        <a:fillRef idx="1">
          <a:scrgbClr r="0" g="0" b="0"/>
        </a:fillRef>
        <a:effectRef idx="0">
          <a:scrgbClr r="0" g="0" b="0"/>
        </a:effectRef>
        <a:fontRef idx="minor"/>
      </dsp:style>
    </dsp:sp>
    <dsp:sp modelId="{2A9AB95B-AFFF-44BB-A4D7-121ADF501EEC}">
      <dsp:nvSpPr>
        <dsp:cNvPr id="0" name=""/>
        <dsp:cNvSpPr/>
      </dsp:nvSpPr>
      <dsp:spPr>
        <a:xfrm>
          <a:off x="329127" y="3144639"/>
          <a:ext cx="4607788" cy="678960"/>
        </a:xfrm>
        <a:prstGeom prst="roundRect">
          <a:avLst/>
        </a:prstGeom>
        <a:solidFill>
          <a:schemeClr val="accent2">
            <a:hueOff val="1118952"/>
            <a:satOff val="-7808"/>
            <a:lumOff val="191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4163" tIns="0" rIns="174163" bIns="0" numCol="1" spcCol="1270" anchor="ctr" anchorCtr="0">
          <a:noAutofit/>
        </a:bodyPr>
        <a:lstStyle/>
        <a:p>
          <a:pPr marL="0" lvl="0" indent="0" algn="l" defTabSz="1022350">
            <a:lnSpc>
              <a:spcPct val="90000"/>
            </a:lnSpc>
            <a:spcBef>
              <a:spcPct val="0"/>
            </a:spcBef>
            <a:spcAft>
              <a:spcPct val="35000"/>
            </a:spcAft>
            <a:buNone/>
          </a:pPr>
          <a:r>
            <a:rPr lang="en-US" sz="2300" kern="1200"/>
            <a:t>Escalation of the campaign</a:t>
          </a:r>
        </a:p>
      </dsp:txBody>
      <dsp:txXfrm>
        <a:off x="362271" y="3177783"/>
        <a:ext cx="4541500" cy="612672"/>
      </dsp:txXfrm>
    </dsp:sp>
    <dsp:sp modelId="{02F9BE4F-0B7C-4100-8ABC-B7C53388218E}">
      <dsp:nvSpPr>
        <dsp:cNvPr id="0" name=""/>
        <dsp:cNvSpPr/>
      </dsp:nvSpPr>
      <dsp:spPr>
        <a:xfrm>
          <a:off x="0" y="4527399"/>
          <a:ext cx="6582555" cy="579600"/>
        </a:xfrm>
        <a:prstGeom prst="rect">
          <a:avLst/>
        </a:prstGeom>
        <a:solidFill>
          <a:schemeClr val="lt1">
            <a:alpha val="90000"/>
            <a:hueOff val="0"/>
            <a:satOff val="0"/>
            <a:lumOff val="0"/>
            <a:alphaOff val="0"/>
          </a:schemeClr>
        </a:solidFill>
        <a:ln w="15875" cap="flat" cmpd="sng" algn="ctr">
          <a:solidFill>
            <a:schemeClr val="accent2">
              <a:hueOff val="1491936"/>
              <a:satOff val="-10410"/>
              <a:lumOff val="2549"/>
              <a:alphaOff val="0"/>
            </a:schemeClr>
          </a:solidFill>
          <a:prstDash val="solid"/>
        </a:ln>
        <a:effectLst/>
      </dsp:spPr>
      <dsp:style>
        <a:lnRef idx="2">
          <a:scrgbClr r="0" g="0" b="0"/>
        </a:lnRef>
        <a:fillRef idx="1">
          <a:scrgbClr r="0" g="0" b="0"/>
        </a:fillRef>
        <a:effectRef idx="0">
          <a:scrgbClr r="0" g="0" b="0"/>
        </a:effectRef>
        <a:fontRef idx="minor"/>
      </dsp:style>
    </dsp:sp>
    <dsp:sp modelId="{F781D98E-734B-47A8-9AD5-467FAD39B0B0}">
      <dsp:nvSpPr>
        <dsp:cNvPr id="0" name=""/>
        <dsp:cNvSpPr/>
      </dsp:nvSpPr>
      <dsp:spPr>
        <a:xfrm>
          <a:off x="329127" y="4187919"/>
          <a:ext cx="4607788" cy="678960"/>
        </a:xfrm>
        <a:prstGeom prst="roundRect">
          <a:avLst/>
        </a:prstGeom>
        <a:solidFill>
          <a:schemeClr val="accent2">
            <a:hueOff val="1491936"/>
            <a:satOff val="-10410"/>
            <a:lumOff val="254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4163" tIns="0" rIns="174163" bIns="0" numCol="1" spcCol="1270" anchor="ctr" anchorCtr="0">
          <a:noAutofit/>
        </a:bodyPr>
        <a:lstStyle/>
        <a:p>
          <a:pPr marL="0" lvl="0" indent="0" algn="l" defTabSz="1022350">
            <a:lnSpc>
              <a:spcPct val="90000"/>
            </a:lnSpc>
            <a:spcBef>
              <a:spcPct val="0"/>
            </a:spcBef>
            <a:spcAft>
              <a:spcPct val="35000"/>
            </a:spcAft>
            <a:buNone/>
          </a:pPr>
          <a:r>
            <a:rPr lang="en-US" sz="2300" kern="1200"/>
            <a:t>Groups for campaign construction</a:t>
          </a:r>
        </a:p>
      </dsp:txBody>
      <dsp:txXfrm>
        <a:off x="362271" y="4221063"/>
        <a:ext cx="4541500" cy="6126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B288C4-7FC0-49B4-A7B6-2E4E7CD374C3}">
      <dsp:nvSpPr>
        <dsp:cNvPr id="0" name=""/>
        <dsp:cNvSpPr/>
      </dsp:nvSpPr>
      <dsp:spPr>
        <a:xfrm>
          <a:off x="0" y="0"/>
          <a:ext cx="9821613" cy="2031295"/>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Problem is big, societal, conceptual, overwhelming, but without a specific solution</a:t>
          </a:r>
        </a:p>
      </dsp:txBody>
      <dsp:txXfrm>
        <a:off x="59495" y="59495"/>
        <a:ext cx="7722109" cy="1912305"/>
      </dsp:txXfrm>
    </dsp:sp>
    <dsp:sp modelId="{DCECE3FF-0EF2-4640-8E16-DD995D98B8E7}">
      <dsp:nvSpPr>
        <dsp:cNvPr id="0" name=""/>
        <dsp:cNvSpPr/>
      </dsp:nvSpPr>
      <dsp:spPr>
        <a:xfrm>
          <a:off x="1743636" y="2562707"/>
          <a:ext cx="9800791" cy="1871270"/>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Issue is personal, manageable, specific to the problem needing to be solved, with a tangible solution</a:t>
          </a:r>
        </a:p>
      </dsp:txBody>
      <dsp:txXfrm>
        <a:off x="1798444" y="2617515"/>
        <a:ext cx="6644080" cy="1761654"/>
      </dsp:txXfrm>
    </dsp:sp>
    <dsp:sp modelId="{E59C4D9A-9ADF-4297-918C-CCA5AC4D2DC9}">
      <dsp:nvSpPr>
        <dsp:cNvPr id="0" name=""/>
        <dsp:cNvSpPr/>
      </dsp:nvSpPr>
      <dsp:spPr>
        <a:xfrm>
          <a:off x="8501270" y="1596824"/>
          <a:ext cx="1320342" cy="1320342"/>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798347" y="1596824"/>
        <a:ext cx="726188" cy="9935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56669D-A7CB-4B8B-952D-265832CC4E38}">
      <dsp:nvSpPr>
        <dsp:cNvPr id="0" name=""/>
        <dsp:cNvSpPr/>
      </dsp:nvSpPr>
      <dsp:spPr>
        <a:xfrm>
          <a:off x="0" y="450514"/>
          <a:ext cx="7526215" cy="2608200"/>
        </a:xfrm>
        <a:prstGeom prst="rect">
          <a:avLst/>
        </a:prstGeom>
        <a:solidFill>
          <a:schemeClr val="lt1">
            <a:alpha val="90000"/>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84118" tIns="479044" rIns="584118" bIns="163576" numCol="1" spcCol="1270" anchor="t" anchorCtr="0">
          <a:noAutofit/>
        </a:bodyPr>
        <a:lstStyle/>
        <a:p>
          <a:pPr marL="228600" lvl="1" indent="-228600" algn="l" defTabSz="1022350">
            <a:lnSpc>
              <a:spcPct val="90000"/>
            </a:lnSpc>
            <a:spcBef>
              <a:spcPct val="0"/>
            </a:spcBef>
            <a:spcAft>
              <a:spcPct val="15000"/>
            </a:spcAft>
            <a:buChar char="•"/>
          </a:pPr>
          <a:r>
            <a:rPr lang="en-US" sz="2300" b="1" kern="1200" dirty="0"/>
            <a:t>Issue – There is not structure or policy that allows educators to have meaningful input on decisions</a:t>
          </a:r>
        </a:p>
        <a:p>
          <a:pPr marL="228600" lvl="1" indent="-228600" algn="l" defTabSz="1022350">
            <a:lnSpc>
              <a:spcPct val="90000"/>
            </a:lnSpc>
            <a:spcBef>
              <a:spcPct val="0"/>
            </a:spcBef>
            <a:spcAft>
              <a:spcPct val="15000"/>
            </a:spcAft>
            <a:buChar char="•"/>
          </a:pPr>
          <a:r>
            <a:rPr lang="en-US" sz="2300" b="1" kern="1200"/>
            <a:t>Issue – Educators’ time to teach is severely limited by tests that don’t improve learning </a:t>
          </a:r>
        </a:p>
        <a:p>
          <a:pPr marL="228600" lvl="1" indent="-228600" algn="l" defTabSz="1022350">
            <a:lnSpc>
              <a:spcPct val="90000"/>
            </a:lnSpc>
            <a:spcBef>
              <a:spcPct val="0"/>
            </a:spcBef>
            <a:spcAft>
              <a:spcPct val="15000"/>
            </a:spcAft>
            <a:buChar char="•"/>
          </a:pPr>
          <a:r>
            <a:rPr lang="en-US" sz="2300" b="1" kern="1200"/>
            <a:t>Issue – Educators’ work and professional practices are not adequately compensated for</a:t>
          </a:r>
        </a:p>
      </dsp:txBody>
      <dsp:txXfrm>
        <a:off x="0" y="450514"/>
        <a:ext cx="7526215" cy="2608200"/>
      </dsp:txXfrm>
    </dsp:sp>
    <dsp:sp modelId="{F117730F-847A-4F9D-B894-F4A0B24786A7}">
      <dsp:nvSpPr>
        <dsp:cNvPr id="0" name=""/>
        <dsp:cNvSpPr/>
      </dsp:nvSpPr>
      <dsp:spPr>
        <a:xfrm>
          <a:off x="376310" y="111034"/>
          <a:ext cx="5268350" cy="678960"/>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1" tIns="0" rIns="199131" bIns="0" numCol="1" spcCol="1270" anchor="ctr" anchorCtr="0">
          <a:noAutofit/>
        </a:bodyPr>
        <a:lstStyle/>
        <a:p>
          <a:pPr marL="0" lvl="0" indent="0" algn="l" defTabSz="1022350">
            <a:lnSpc>
              <a:spcPct val="90000"/>
            </a:lnSpc>
            <a:spcBef>
              <a:spcPct val="0"/>
            </a:spcBef>
            <a:spcAft>
              <a:spcPct val="35000"/>
            </a:spcAft>
            <a:buNone/>
          </a:pPr>
          <a:r>
            <a:rPr lang="en-US" sz="2300" b="1" kern="1200"/>
            <a:t>PROBLEM -Educators do not feel respected in this building.</a:t>
          </a:r>
        </a:p>
      </dsp:txBody>
      <dsp:txXfrm>
        <a:off x="409454" y="144178"/>
        <a:ext cx="5202062" cy="612672"/>
      </dsp:txXfrm>
    </dsp:sp>
    <dsp:sp modelId="{3E453AF6-ED36-4342-9B45-B8CE15FBFFDE}">
      <dsp:nvSpPr>
        <dsp:cNvPr id="0" name=""/>
        <dsp:cNvSpPr/>
      </dsp:nvSpPr>
      <dsp:spPr>
        <a:xfrm>
          <a:off x="0" y="3522394"/>
          <a:ext cx="7526215" cy="2898000"/>
        </a:xfrm>
        <a:prstGeom prst="rect">
          <a:avLst/>
        </a:prstGeom>
        <a:solidFill>
          <a:schemeClr val="lt1">
            <a:alpha val="90000"/>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84118" tIns="479044" rIns="584118" bIns="163576" numCol="1" spcCol="1270" anchor="t" anchorCtr="0">
          <a:noAutofit/>
        </a:bodyPr>
        <a:lstStyle/>
        <a:p>
          <a:pPr marL="228600" lvl="1" indent="-228600" algn="l" defTabSz="1022350">
            <a:lnSpc>
              <a:spcPct val="90000"/>
            </a:lnSpc>
            <a:spcBef>
              <a:spcPct val="0"/>
            </a:spcBef>
            <a:spcAft>
              <a:spcPct val="15000"/>
            </a:spcAft>
            <a:buChar char="•"/>
          </a:pPr>
          <a:r>
            <a:rPr lang="en-US" sz="2300" b="1" kern="1200"/>
            <a:t>Tactical WIN – A joint building leadership team is established</a:t>
          </a:r>
        </a:p>
        <a:p>
          <a:pPr marL="228600" lvl="1" indent="-228600" algn="l" defTabSz="1022350">
            <a:lnSpc>
              <a:spcPct val="90000"/>
            </a:lnSpc>
            <a:spcBef>
              <a:spcPct val="0"/>
            </a:spcBef>
            <a:spcAft>
              <a:spcPct val="15000"/>
            </a:spcAft>
            <a:buChar char="•"/>
          </a:pPr>
          <a:r>
            <a:rPr lang="en-US" sz="2300" b="1" kern="1200"/>
            <a:t>Tactical WIN – More time to teach meaningful content and less unnecessary testing</a:t>
          </a:r>
        </a:p>
        <a:p>
          <a:pPr marL="228600" lvl="1" indent="-228600" algn="l" defTabSz="1022350">
            <a:lnSpc>
              <a:spcPct val="90000"/>
            </a:lnSpc>
            <a:spcBef>
              <a:spcPct val="0"/>
            </a:spcBef>
            <a:spcAft>
              <a:spcPct val="15000"/>
            </a:spcAft>
            <a:buChar char="•"/>
          </a:pPr>
          <a:r>
            <a:rPr lang="en-US" sz="2300" b="1" kern="1200"/>
            <a:t>Tactical WIN – Compensation matches work and expectations</a:t>
          </a:r>
          <a:br>
            <a:rPr lang="en-US" sz="2300" b="1" kern="1200"/>
          </a:br>
          <a:endParaRPr lang="en-US" sz="2300" b="1" kern="1200"/>
        </a:p>
      </dsp:txBody>
      <dsp:txXfrm>
        <a:off x="0" y="3522394"/>
        <a:ext cx="7526215" cy="2898000"/>
      </dsp:txXfrm>
    </dsp:sp>
    <dsp:sp modelId="{C9ED43ED-0977-43D9-92B8-A6E91839587C}">
      <dsp:nvSpPr>
        <dsp:cNvPr id="0" name=""/>
        <dsp:cNvSpPr/>
      </dsp:nvSpPr>
      <dsp:spPr>
        <a:xfrm>
          <a:off x="376310" y="3182914"/>
          <a:ext cx="5268350" cy="678960"/>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1" tIns="0" rIns="199131" bIns="0" numCol="1" spcCol="1270" anchor="ctr" anchorCtr="0">
          <a:noAutofit/>
        </a:bodyPr>
        <a:lstStyle/>
        <a:p>
          <a:pPr marL="0" lvl="0" indent="0" algn="l" defTabSz="1022350">
            <a:lnSpc>
              <a:spcPct val="90000"/>
            </a:lnSpc>
            <a:spcBef>
              <a:spcPct val="0"/>
            </a:spcBef>
            <a:spcAft>
              <a:spcPct val="35000"/>
            </a:spcAft>
            <a:buNone/>
          </a:pPr>
          <a:r>
            <a:rPr lang="en-US" sz="2300" b="1" kern="1200"/>
            <a:t>Strategic WIN – Educators feel Respected</a:t>
          </a:r>
        </a:p>
      </dsp:txBody>
      <dsp:txXfrm>
        <a:off x="409454" y="3216058"/>
        <a:ext cx="5202062" cy="61267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9F33A0-D086-4B57-A99A-68C7E6CF3DC7}">
      <dsp:nvSpPr>
        <dsp:cNvPr id="0" name=""/>
        <dsp:cNvSpPr/>
      </dsp:nvSpPr>
      <dsp:spPr>
        <a:xfrm>
          <a:off x="0" y="689"/>
          <a:ext cx="6797675"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9CCBF1-E5E6-4CDB-A8BB-5699E71A6449}">
      <dsp:nvSpPr>
        <dsp:cNvPr id="0" name=""/>
        <dsp:cNvSpPr/>
      </dsp:nvSpPr>
      <dsp:spPr>
        <a:xfrm>
          <a:off x="0" y="689"/>
          <a:ext cx="6797675" cy="1129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Breakout 1: What we deserve…</a:t>
          </a:r>
        </a:p>
      </dsp:txBody>
      <dsp:txXfrm>
        <a:off x="0" y="689"/>
        <a:ext cx="6797675" cy="1129706"/>
      </dsp:txXfrm>
    </dsp:sp>
    <dsp:sp modelId="{3AFC942E-43EA-4ABB-8F54-52AAF0CF95B6}">
      <dsp:nvSpPr>
        <dsp:cNvPr id="0" name=""/>
        <dsp:cNvSpPr/>
      </dsp:nvSpPr>
      <dsp:spPr>
        <a:xfrm>
          <a:off x="0" y="1130396"/>
          <a:ext cx="6797675" cy="0"/>
        </a:xfrm>
        <a:prstGeom prst="line">
          <a:avLst/>
        </a:prstGeom>
        <a:solidFill>
          <a:schemeClr val="accent2">
            <a:hueOff val="372984"/>
            <a:satOff val="-2603"/>
            <a:lumOff val="637"/>
            <a:alphaOff val="0"/>
          </a:schemeClr>
        </a:solidFill>
        <a:ln w="15875" cap="flat" cmpd="sng" algn="ctr">
          <a:solidFill>
            <a:schemeClr val="accent2">
              <a:hueOff val="372984"/>
              <a:satOff val="-2603"/>
              <a:lumOff val="63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4A4614-7599-439D-8FF4-8F1AA85BCA89}">
      <dsp:nvSpPr>
        <dsp:cNvPr id="0" name=""/>
        <dsp:cNvSpPr/>
      </dsp:nvSpPr>
      <dsp:spPr>
        <a:xfrm>
          <a:off x="0" y="1130396"/>
          <a:ext cx="6797675" cy="1129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Breakout 2: Contract campaign…</a:t>
          </a:r>
        </a:p>
      </dsp:txBody>
      <dsp:txXfrm>
        <a:off x="0" y="1130396"/>
        <a:ext cx="6797675" cy="1129706"/>
      </dsp:txXfrm>
    </dsp:sp>
    <dsp:sp modelId="{186E4F25-4E58-47AA-815E-7B3AD3CEFA14}">
      <dsp:nvSpPr>
        <dsp:cNvPr id="0" name=""/>
        <dsp:cNvSpPr/>
      </dsp:nvSpPr>
      <dsp:spPr>
        <a:xfrm>
          <a:off x="0" y="2260102"/>
          <a:ext cx="6797675" cy="0"/>
        </a:xfrm>
        <a:prstGeom prst="line">
          <a:avLst/>
        </a:prstGeom>
        <a:solidFill>
          <a:schemeClr val="accent2">
            <a:hueOff val="745968"/>
            <a:satOff val="-5205"/>
            <a:lumOff val="1275"/>
            <a:alphaOff val="0"/>
          </a:schemeClr>
        </a:solidFill>
        <a:ln w="15875" cap="flat" cmpd="sng" algn="ctr">
          <a:solidFill>
            <a:schemeClr val="accent2">
              <a:hueOff val="745968"/>
              <a:satOff val="-5205"/>
              <a:lumOff val="127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10E98E-1FD3-43E1-8BA1-A93597140C3E}">
      <dsp:nvSpPr>
        <dsp:cNvPr id="0" name=""/>
        <dsp:cNvSpPr/>
      </dsp:nvSpPr>
      <dsp:spPr>
        <a:xfrm>
          <a:off x="0" y="2260102"/>
          <a:ext cx="6797675" cy="1129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Breakout 3: School budget/BOE…</a:t>
          </a:r>
        </a:p>
      </dsp:txBody>
      <dsp:txXfrm>
        <a:off x="0" y="2260102"/>
        <a:ext cx="6797675" cy="1129706"/>
      </dsp:txXfrm>
    </dsp:sp>
    <dsp:sp modelId="{41B627FB-127C-4045-8B18-7F45072E9CE1}">
      <dsp:nvSpPr>
        <dsp:cNvPr id="0" name=""/>
        <dsp:cNvSpPr/>
      </dsp:nvSpPr>
      <dsp:spPr>
        <a:xfrm>
          <a:off x="0" y="3389809"/>
          <a:ext cx="6797675" cy="0"/>
        </a:xfrm>
        <a:prstGeom prst="line">
          <a:avLst/>
        </a:prstGeom>
        <a:solidFill>
          <a:schemeClr val="accent2">
            <a:hueOff val="1118952"/>
            <a:satOff val="-7808"/>
            <a:lumOff val="1912"/>
            <a:alphaOff val="0"/>
          </a:schemeClr>
        </a:solidFill>
        <a:ln w="15875" cap="flat" cmpd="sng" algn="ctr">
          <a:solidFill>
            <a:schemeClr val="accent2">
              <a:hueOff val="1118952"/>
              <a:satOff val="-7808"/>
              <a:lumOff val="191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973C1F-B47C-4166-86E9-84A13CB2F514}">
      <dsp:nvSpPr>
        <dsp:cNvPr id="0" name=""/>
        <dsp:cNvSpPr/>
      </dsp:nvSpPr>
      <dsp:spPr>
        <a:xfrm>
          <a:off x="0" y="3389809"/>
          <a:ext cx="6797675" cy="1129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Breakout 4: Build Capacity…</a:t>
          </a:r>
        </a:p>
      </dsp:txBody>
      <dsp:txXfrm>
        <a:off x="0" y="3389809"/>
        <a:ext cx="6797675" cy="1129706"/>
      </dsp:txXfrm>
    </dsp:sp>
    <dsp:sp modelId="{39680E3B-3BFD-423A-942F-CA79F5C2F317}">
      <dsp:nvSpPr>
        <dsp:cNvPr id="0" name=""/>
        <dsp:cNvSpPr/>
      </dsp:nvSpPr>
      <dsp:spPr>
        <a:xfrm>
          <a:off x="0" y="4519515"/>
          <a:ext cx="6797675" cy="0"/>
        </a:xfrm>
        <a:prstGeom prst="line">
          <a:avLst/>
        </a:prstGeom>
        <a:solidFill>
          <a:schemeClr val="accent2">
            <a:hueOff val="1491936"/>
            <a:satOff val="-10410"/>
            <a:lumOff val="2549"/>
            <a:alphaOff val="0"/>
          </a:schemeClr>
        </a:solidFill>
        <a:ln w="15875" cap="flat" cmpd="sng" algn="ctr">
          <a:solidFill>
            <a:schemeClr val="accent2">
              <a:hueOff val="1491936"/>
              <a:satOff val="-10410"/>
              <a:lumOff val="254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0F8E32-7212-44F4-B9E4-8B6D32344B9E}">
      <dsp:nvSpPr>
        <dsp:cNvPr id="0" name=""/>
        <dsp:cNvSpPr/>
      </dsp:nvSpPr>
      <dsp:spPr>
        <a:xfrm>
          <a:off x="0" y="4519515"/>
          <a:ext cx="6797675" cy="1129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Breakout 5: Potpourri…</a:t>
          </a:r>
        </a:p>
      </dsp:txBody>
      <dsp:txXfrm>
        <a:off x="0" y="4519515"/>
        <a:ext cx="6797675" cy="1129706"/>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E7AAA83-6FC4-44A9-BB54-497B7C080D92}" type="datetimeFigureOut">
              <a:rPr lang="en-US" smtClean="0"/>
              <a:t>10/29/2021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B50815E-5675-42D1-8F83-AA0342EF01D3}" type="slidenum">
              <a:rPr lang="en-US" smtClean="0"/>
              <a:t>‹#›</a:t>
            </a:fld>
            <a:endParaRPr lang="en-US"/>
          </a:p>
        </p:txBody>
      </p:sp>
    </p:spTree>
    <p:extLst>
      <p:ext uri="{BB962C8B-B14F-4D97-AF65-F5344CB8AC3E}">
        <p14:creationId xmlns:p14="http://schemas.microsoft.com/office/powerpoint/2010/main" val="1759022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Heidi</a:t>
            </a:r>
          </a:p>
        </p:txBody>
      </p:sp>
      <p:sp>
        <p:nvSpPr>
          <p:cNvPr id="4" name="Slide Number Placeholder 3"/>
          <p:cNvSpPr>
            <a:spLocks noGrp="1"/>
          </p:cNvSpPr>
          <p:nvPr>
            <p:ph type="sldNum" sz="quarter" idx="5"/>
          </p:nvPr>
        </p:nvSpPr>
        <p:spPr/>
        <p:txBody>
          <a:bodyPr/>
          <a:lstStyle/>
          <a:p>
            <a:fld id="{7B50815E-5675-42D1-8F83-AA0342EF01D3}" type="slidenum">
              <a:rPr lang="en-US" smtClean="0"/>
              <a:t>2</a:t>
            </a:fld>
            <a:endParaRPr lang="en-US"/>
          </a:p>
        </p:txBody>
      </p:sp>
    </p:spTree>
    <p:extLst>
      <p:ext uri="{BB962C8B-B14F-4D97-AF65-F5344CB8AC3E}">
        <p14:creationId xmlns:p14="http://schemas.microsoft.com/office/powerpoint/2010/main" val="1509292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Heidi </a:t>
            </a:r>
          </a:p>
        </p:txBody>
      </p:sp>
      <p:sp>
        <p:nvSpPr>
          <p:cNvPr id="4" name="Slide Number Placeholder 3"/>
          <p:cNvSpPr>
            <a:spLocks noGrp="1"/>
          </p:cNvSpPr>
          <p:nvPr>
            <p:ph type="sldNum" sz="quarter" idx="5"/>
          </p:nvPr>
        </p:nvSpPr>
        <p:spPr/>
        <p:txBody>
          <a:bodyPr/>
          <a:lstStyle/>
          <a:p>
            <a:fld id="{7B50815E-5675-42D1-8F83-AA0342EF01D3}" type="slidenum">
              <a:rPr lang="en-US" smtClean="0"/>
              <a:t>3</a:t>
            </a:fld>
            <a:endParaRPr lang="en-US"/>
          </a:p>
        </p:txBody>
      </p:sp>
    </p:spTree>
    <p:extLst>
      <p:ext uri="{BB962C8B-B14F-4D97-AF65-F5344CB8AC3E}">
        <p14:creationId xmlns:p14="http://schemas.microsoft.com/office/powerpoint/2010/main" val="2555533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Heidi </a:t>
            </a:r>
          </a:p>
          <a:p>
            <a:r>
              <a:rPr lang="en-US" dirty="0"/>
              <a:t>We begin by acknowledging that we meet on the traditional lands served by the first native people.  We honor America’s First People and all elders, past, present and emerging and we are called on to learn and share what we learn about the tribal history, culture, and contributions that have been suppressed in telling the story of America. We invite you to think about the spaces you are inhabiting and the Indigenous people who came before them and were stewards of the land.</a:t>
            </a:r>
          </a:p>
          <a:p>
            <a:r>
              <a:rPr lang="en-US" dirty="0"/>
              <a:t>https://native-land.ca/ </a:t>
            </a:r>
          </a:p>
        </p:txBody>
      </p:sp>
      <p:sp>
        <p:nvSpPr>
          <p:cNvPr id="4" name="Slide Number Placeholder 3"/>
          <p:cNvSpPr>
            <a:spLocks noGrp="1"/>
          </p:cNvSpPr>
          <p:nvPr>
            <p:ph type="sldNum" sz="quarter" idx="5"/>
          </p:nvPr>
        </p:nvSpPr>
        <p:spPr/>
        <p:txBody>
          <a:bodyPr/>
          <a:lstStyle/>
          <a:p>
            <a:pPr defTabSz="931774">
              <a:defRPr/>
            </a:pPr>
            <a:fld id="{7B50815E-5675-42D1-8F83-AA0342EF01D3}" type="slidenum">
              <a:rPr lang="en-US">
                <a:solidFill>
                  <a:prstClr val="black"/>
                </a:solidFill>
                <a:latin typeface="Calibri" panose="020F0502020204030204"/>
              </a:rPr>
              <a:pPr defTabSz="931774">
                <a:defRPr/>
              </a:pPr>
              <a:t>4</a:t>
            </a:fld>
            <a:endParaRPr lang="en-US">
              <a:solidFill>
                <a:prstClr val="black"/>
              </a:solidFill>
              <a:latin typeface="Calibri" panose="020F0502020204030204"/>
            </a:endParaRPr>
          </a:p>
        </p:txBody>
      </p:sp>
    </p:spTree>
    <p:extLst>
      <p:ext uri="{BB962C8B-B14F-4D97-AF65-F5344CB8AC3E}">
        <p14:creationId xmlns:p14="http://schemas.microsoft.com/office/powerpoint/2010/main" val="2585680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Heidi </a:t>
            </a:r>
          </a:p>
          <a:p>
            <a:r>
              <a:rPr lang="en-US" dirty="0"/>
              <a:t>5 mins</a:t>
            </a:r>
          </a:p>
        </p:txBody>
      </p:sp>
      <p:sp>
        <p:nvSpPr>
          <p:cNvPr id="4" name="Slide Number Placeholder 3"/>
          <p:cNvSpPr>
            <a:spLocks noGrp="1"/>
          </p:cNvSpPr>
          <p:nvPr>
            <p:ph type="sldNum" sz="quarter" idx="5"/>
          </p:nvPr>
        </p:nvSpPr>
        <p:spPr/>
        <p:txBody>
          <a:bodyPr/>
          <a:lstStyle/>
          <a:p>
            <a:fld id="{7B50815E-5675-42D1-8F83-AA0342EF01D3}" type="slidenum">
              <a:rPr lang="en-US" smtClean="0"/>
              <a:t>5</a:t>
            </a:fld>
            <a:endParaRPr lang="en-US"/>
          </a:p>
        </p:txBody>
      </p:sp>
    </p:spTree>
    <p:extLst>
      <p:ext uri="{BB962C8B-B14F-4D97-AF65-F5344CB8AC3E}">
        <p14:creationId xmlns:p14="http://schemas.microsoft.com/office/powerpoint/2010/main" val="2037329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Heidi </a:t>
            </a:r>
          </a:p>
        </p:txBody>
      </p:sp>
      <p:sp>
        <p:nvSpPr>
          <p:cNvPr id="4" name="Slide Number Placeholder 3"/>
          <p:cNvSpPr>
            <a:spLocks noGrp="1"/>
          </p:cNvSpPr>
          <p:nvPr>
            <p:ph type="sldNum" sz="quarter" idx="5"/>
          </p:nvPr>
        </p:nvSpPr>
        <p:spPr/>
        <p:txBody>
          <a:bodyPr/>
          <a:lstStyle/>
          <a:p>
            <a:fld id="{7B50815E-5675-42D1-8F83-AA0342EF01D3}" type="slidenum">
              <a:rPr lang="en-US" smtClean="0"/>
              <a:t>7</a:t>
            </a:fld>
            <a:endParaRPr lang="en-US"/>
          </a:p>
        </p:txBody>
      </p:sp>
    </p:spTree>
    <p:extLst>
      <p:ext uri="{BB962C8B-B14F-4D97-AF65-F5344CB8AC3E}">
        <p14:creationId xmlns:p14="http://schemas.microsoft.com/office/powerpoint/2010/main" val="3525511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2min </a:t>
            </a:r>
          </a:p>
          <a:p>
            <a:r>
              <a:rPr lang="en-US" dirty="0"/>
              <a:t>Sheria/Heidi</a:t>
            </a:r>
          </a:p>
          <a:p>
            <a:r>
              <a:rPr lang="en-US" dirty="0"/>
              <a:t>Chat</a:t>
            </a:r>
          </a:p>
        </p:txBody>
      </p:sp>
      <p:sp>
        <p:nvSpPr>
          <p:cNvPr id="4" name="Slide Number Placeholder 3"/>
          <p:cNvSpPr>
            <a:spLocks noGrp="1"/>
          </p:cNvSpPr>
          <p:nvPr>
            <p:ph type="sldNum" sz="quarter" idx="5"/>
          </p:nvPr>
        </p:nvSpPr>
        <p:spPr/>
        <p:txBody>
          <a:bodyPr/>
          <a:lstStyle/>
          <a:p>
            <a:fld id="{979DA763-8D56-48F7-A1A9-3B4AE30C1F04}" type="slidenum">
              <a:rPr lang="en-US" smtClean="0"/>
              <a:t>8</a:t>
            </a:fld>
            <a:endParaRPr lang="en-US"/>
          </a:p>
        </p:txBody>
      </p:sp>
    </p:spTree>
    <p:extLst>
      <p:ext uri="{BB962C8B-B14F-4D97-AF65-F5344CB8AC3E}">
        <p14:creationId xmlns:p14="http://schemas.microsoft.com/office/powerpoint/2010/main" val="236914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mins</a:t>
            </a:r>
          </a:p>
          <a:p>
            <a:r>
              <a:rPr lang="en-US" dirty="0"/>
              <a:t>Sheria/Heidi</a:t>
            </a:r>
          </a:p>
        </p:txBody>
      </p:sp>
      <p:sp>
        <p:nvSpPr>
          <p:cNvPr id="4" name="Slide Number Placeholder 3"/>
          <p:cNvSpPr>
            <a:spLocks noGrp="1"/>
          </p:cNvSpPr>
          <p:nvPr>
            <p:ph type="sldNum" sz="quarter" idx="5"/>
          </p:nvPr>
        </p:nvSpPr>
        <p:spPr/>
        <p:txBody>
          <a:bodyPr/>
          <a:lstStyle/>
          <a:p>
            <a:fld id="{979DA763-8D56-48F7-A1A9-3B4AE30C1F04}" type="slidenum">
              <a:rPr lang="en-US" smtClean="0"/>
              <a:t>9</a:t>
            </a:fld>
            <a:endParaRPr lang="en-US"/>
          </a:p>
        </p:txBody>
      </p:sp>
    </p:spTree>
    <p:extLst>
      <p:ext uri="{BB962C8B-B14F-4D97-AF65-F5344CB8AC3E}">
        <p14:creationId xmlns:p14="http://schemas.microsoft.com/office/powerpoint/2010/main" val="4159644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Heidi</a:t>
            </a:r>
          </a:p>
        </p:txBody>
      </p:sp>
      <p:sp>
        <p:nvSpPr>
          <p:cNvPr id="4" name="Slide Number Placeholder 3"/>
          <p:cNvSpPr>
            <a:spLocks noGrp="1"/>
          </p:cNvSpPr>
          <p:nvPr>
            <p:ph type="sldNum" sz="quarter" idx="5"/>
          </p:nvPr>
        </p:nvSpPr>
        <p:spPr/>
        <p:txBody>
          <a:bodyPr/>
          <a:lstStyle/>
          <a:p>
            <a:fld id="{7B50815E-5675-42D1-8F83-AA0342EF01D3}" type="slidenum">
              <a:rPr lang="en-US" smtClean="0"/>
              <a:t>1</a:t>
            </a:fld>
            <a:endParaRPr lang="en-US"/>
          </a:p>
        </p:txBody>
      </p:sp>
    </p:spTree>
    <p:extLst>
      <p:ext uri="{BB962C8B-B14F-4D97-AF65-F5344CB8AC3E}">
        <p14:creationId xmlns:p14="http://schemas.microsoft.com/office/powerpoint/2010/main" val="1523047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2min</a:t>
            </a:r>
          </a:p>
          <a:p>
            <a:r>
              <a:rPr lang="en-US" dirty="0"/>
              <a:t>Sheria/Heidi</a:t>
            </a:r>
          </a:p>
          <a:p>
            <a:r>
              <a:rPr lang="en-US" dirty="0"/>
              <a:t>Members want to BELONG to something that they are key actors in THE STORY -- so in a campaign when you ask - who is the story about - the answer is Members.  If you don't encourage members to lead on grievances and complaints -- and you ask who is the story about -- it is the UD. </a:t>
            </a:r>
          </a:p>
        </p:txBody>
      </p:sp>
      <p:sp>
        <p:nvSpPr>
          <p:cNvPr id="4" name="Slide Number Placeholder 3"/>
          <p:cNvSpPr>
            <a:spLocks noGrp="1"/>
          </p:cNvSpPr>
          <p:nvPr>
            <p:ph type="sldNum" sz="quarter" idx="5"/>
          </p:nvPr>
        </p:nvSpPr>
        <p:spPr/>
        <p:txBody>
          <a:bodyPr/>
          <a:lstStyle/>
          <a:p>
            <a:fld id="{979DA763-8D56-48F7-A1A9-3B4AE30C1F04}" type="slidenum">
              <a:rPr lang="en-US" smtClean="0"/>
              <a:t>10</a:t>
            </a:fld>
            <a:endParaRPr lang="en-US"/>
          </a:p>
        </p:txBody>
      </p:sp>
    </p:spTree>
    <p:extLst>
      <p:ext uri="{BB962C8B-B14F-4D97-AF65-F5344CB8AC3E}">
        <p14:creationId xmlns:p14="http://schemas.microsoft.com/office/powerpoint/2010/main" val="3042086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2min</a:t>
            </a:r>
          </a:p>
          <a:p>
            <a:r>
              <a:rPr lang="en-US" dirty="0"/>
              <a:t>Sheria/Heidi </a:t>
            </a:r>
          </a:p>
          <a:p>
            <a:r>
              <a:rPr lang="en-US" dirty="0"/>
              <a:t>Campaigns change the relationship of members w/their union</a:t>
            </a:r>
          </a:p>
          <a:p>
            <a:r>
              <a:rPr lang="en-US" dirty="0"/>
              <a:t>Transactional: Members pay dues in order to get desired service. </a:t>
            </a:r>
          </a:p>
          <a:p>
            <a:r>
              <a:rPr lang="en-US" dirty="0"/>
              <a:t>Transformational: Members pay dues in order to participate and affect change. </a:t>
            </a:r>
          </a:p>
        </p:txBody>
      </p:sp>
      <p:sp>
        <p:nvSpPr>
          <p:cNvPr id="4" name="Slide Number Placeholder 3"/>
          <p:cNvSpPr>
            <a:spLocks noGrp="1"/>
          </p:cNvSpPr>
          <p:nvPr>
            <p:ph type="sldNum" sz="quarter" idx="5"/>
          </p:nvPr>
        </p:nvSpPr>
        <p:spPr/>
        <p:txBody>
          <a:bodyPr/>
          <a:lstStyle/>
          <a:p>
            <a:fld id="{7B50815E-5675-42D1-8F83-AA0342EF01D3}" type="slidenum">
              <a:rPr lang="en-US" smtClean="0"/>
              <a:t>11</a:t>
            </a:fld>
            <a:endParaRPr lang="en-US"/>
          </a:p>
        </p:txBody>
      </p:sp>
    </p:spTree>
    <p:extLst>
      <p:ext uri="{BB962C8B-B14F-4D97-AF65-F5344CB8AC3E}">
        <p14:creationId xmlns:p14="http://schemas.microsoft.com/office/powerpoint/2010/main" val="7514086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1min</a:t>
            </a:r>
          </a:p>
          <a:p>
            <a:r>
              <a:rPr lang="en-US" dirty="0"/>
              <a:t>Sheria/Heidi  </a:t>
            </a:r>
          </a:p>
        </p:txBody>
      </p:sp>
      <p:sp>
        <p:nvSpPr>
          <p:cNvPr id="4" name="Slide Number Placeholder 3"/>
          <p:cNvSpPr>
            <a:spLocks noGrp="1"/>
          </p:cNvSpPr>
          <p:nvPr>
            <p:ph type="sldNum" sz="quarter" idx="5"/>
          </p:nvPr>
        </p:nvSpPr>
        <p:spPr/>
        <p:txBody>
          <a:bodyPr/>
          <a:lstStyle/>
          <a:p>
            <a:fld id="{979DA763-8D56-48F7-A1A9-3B4AE30C1F04}" type="slidenum">
              <a:rPr lang="en-US" smtClean="0"/>
              <a:t>12</a:t>
            </a:fld>
            <a:endParaRPr lang="en-US"/>
          </a:p>
        </p:txBody>
      </p:sp>
    </p:spTree>
    <p:extLst>
      <p:ext uri="{BB962C8B-B14F-4D97-AF65-F5344CB8AC3E}">
        <p14:creationId xmlns:p14="http://schemas.microsoft.com/office/powerpoint/2010/main" val="7534760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1min</a:t>
            </a:r>
          </a:p>
          <a:p>
            <a:r>
              <a:rPr lang="en-US" dirty="0">
                <a:cs typeface="Calibri"/>
              </a:rPr>
              <a:t>Alice</a:t>
            </a:r>
          </a:p>
        </p:txBody>
      </p:sp>
      <p:sp>
        <p:nvSpPr>
          <p:cNvPr id="4" name="Slide Number Placeholder 3"/>
          <p:cNvSpPr>
            <a:spLocks noGrp="1"/>
          </p:cNvSpPr>
          <p:nvPr>
            <p:ph type="sldNum" sz="quarter" idx="5"/>
          </p:nvPr>
        </p:nvSpPr>
        <p:spPr/>
        <p:txBody>
          <a:bodyPr/>
          <a:lstStyle/>
          <a:p>
            <a:fld id="{7B50815E-5675-42D1-8F83-AA0342EF01D3}" type="slidenum">
              <a:rPr lang="en-US" smtClean="0"/>
              <a:t>13</a:t>
            </a:fld>
            <a:endParaRPr lang="en-US"/>
          </a:p>
        </p:txBody>
      </p:sp>
    </p:spTree>
    <p:extLst>
      <p:ext uri="{BB962C8B-B14F-4D97-AF65-F5344CB8AC3E}">
        <p14:creationId xmlns:p14="http://schemas.microsoft.com/office/powerpoint/2010/main" val="486691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a:t>
            </a:r>
          </a:p>
          <a:p>
            <a:r>
              <a:rPr lang="en-US" dirty="0">
                <a:cs typeface="Calibri"/>
              </a:rPr>
              <a:t>Alice</a:t>
            </a:r>
          </a:p>
          <a:p>
            <a:endParaRPr lang="en-US" dirty="0">
              <a:cs typeface="Calibri"/>
            </a:endParaRPr>
          </a:p>
        </p:txBody>
      </p:sp>
      <p:sp>
        <p:nvSpPr>
          <p:cNvPr id="4" name="Slide Number Placeholder 3"/>
          <p:cNvSpPr>
            <a:spLocks noGrp="1"/>
          </p:cNvSpPr>
          <p:nvPr>
            <p:ph type="sldNum" sz="quarter" idx="10"/>
          </p:nvPr>
        </p:nvSpPr>
        <p:spPr/>
        <p:txBody>
          <a:bodyPr/>
          <a:lstStyle/>
          <a:p>
            <a:fld id="{5445BC7F-458E-45F7-A6B4-7C108DDEA11B}" type="slidenum">
              <a:rPr lang="en-US" smtClean="0"/>
              <a:t>14</a:t>
            </a:fld>
            <a:endParaRPr lang="en-US"/>
          </a:p>
        </p:txBody>
      </p:sp>
    </p:spTree>
    <p:extLst>
      <p:ext uri="{BB962C8B-B14F-4D97-AF65-F5344CB8AC3E}">
        <p14:creationId xmlns:p14="http://schemas.microsoft.com/office/powerpoint/2010/main" val="2453417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2 min</a:t>
            </a:r>
          </a:p>
          <a:p>
            <a:r>
              <a:rPr lang="en-US" dirty="0">
                <a:cs typeface="Calibri"/>
              </a:rPr>
              <a:t>Alice</a:t>
            </a:r>
          </a:p>
        </p:txBody>
      </p:sp>
      <p:sp>
        <p:nvSpPr>
          <p:cNvPr id="4" name="Slide Number Placeholder 3"/>
          <p:cNvSpPr>
            <a:spLocks noGrp="1"/>
          </p:cNvSpPr>
          <p:nvPr>
            <p:ph type="sldNum" sz="quarter" idx="5"/>
          </p:nvPr>
        </p:nvSpPr>
        <p:spPr/>
        <p:txBody>
          <a:bodyPr/>
          <a:lstStyle/>
          <a:p>
            <a:fld id="{979DA763-8D56-48F7-A1A9-3B4AE30C1F04}" type="slidenum">
              <a:rPr lang="en-US" smtClean="0"/>
              <a:t>15</a:t>
            </a:fld>
            <a:endParaRPr lang="en-US"/>
          </a:p>
        </p:txBody>
      </p:sp>
    </p:spTree>
    <p:extLst>
      <p:ext uri="{BB962C8B-B14F-4D97-AF65-F5344CB8AC3E}">
        <p14:creationId xmlns:p14="http://schemas.microsoft.com/office/powerpoint/2010/main" val="9286020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3min</a:t>
            </a:r>
          </a:p>
          <a:p>
            <a:r>
              <a:rPr lang="en-US" dirty="0">
                <a:cs typeface="Calibri"/>
              </a:rPr>
              <a:t>Alice</a:t>
            </a:r>
          </a:p>
        </p:txBody>
      </p:sp>
      <p:sp>
        <p:nvSpPr>
          <p:cNvPr id="4" name="Slide Number Placeholder 3"/>
          <p:cNvSpPr>
            <a:spLocks noGrp="1"/>
          </p:cNvSpPr>
          <p:nvPr>
            <p:ph type="sldNum" sz="quarter" idx="5"/>
          </p:nvPr>
        </p:nvSpPr>
        <p:spPr/>
        <p:txBody>
          <a:bodyPr/>
          <a:lstStyle/>
          <a:p>
            <a:fld id="{979DA763-8D56-48F7-A1A9-3B4AE30C1F04}" type="slidenum">
              <a:rPr lang="en-US" smtClean="0"/>
              <a:t>16</a:t>
            </a:fld>
            <a:endParaRPr lang="en-US"/>
          </a:p>
        </p:txBody>
      </p:sp>
    </p:spTree>
    <p:extLst>
      <p:ext uri="{BB962C8B-B14F-4D97-AF65-F5344CB8AC3E}">
        <p14:creationId xmlns:p14="http://schemas.microsoft.com/office/powerpoint/2010/main" val="26037000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mins total (5 mins in room)</a:t>
            </a:r>
          </a:p>
          <a:p>
            <a:pPr marL="171450" indent="-171450">
              <a:lnSpc>
                <a:spcPct val="110000"/>
              </a:lnSpc>
              <a:spcBef>
                <a:spcPts val="1200"/>
              </a:spcBef>
              <a:spcAft>
                <a:spcPts val="200"/>
              </a:spcAft>
              <a:buFont typeface="Arial"/>
              <a:buChar char="•"/>
            </a:pPr>
            <a:r>
              <a:rPr lang="en-US"/>
              <a:t>Alice—Put in the chat: </a:t>
            </a:r>
            <a:r>
              <a:rPr lang="en-US" b="1"/>
              <a:t>The problem: </a:t>
            </a:r>
            <a:r>
              <a:rPr lang="en-US"/>
              <a:t>Students need to feel represented when they look at their teachers. Our district has less than 5% BIPOC educators and 80% BIPOC students.</a:t>
            </a:r>
            <a:endParaRPr lang="en-US">
              <a:cs typeface="Calibri" panose="020F0502020204030204"/>
            </a:endParaRPr>
          </a:p>
        </p:txBody>
      </p:sp>
      <p:sp>
        <p:nvSpPr>
          <p:cNvPr id="4" name="Slide Number Placeholder 3"/>
          <p:cNvSpPr>
            <a:spLocks noGrp="1"/>
          </p:cNvSpPr>
          <p:nvPr>
            <p:ph type="sldNum" sz="quarter" idx="5"/>
          </p:nvPr>
        </p:nvSpPr>
        <p:spPr/>
        <p:txBody>
          <a:bodyPr/>
          <a:lstStyle/>
          <a:p>
            <a:fld id="{7B50815E-5675-42D1-8F83-AA0342EF01D3}" type="slidenum">
              <a:rPr lang="en-US" smtClean="0"/>
              <a:t>17</a:t>
            </a:fld>
            <a:endParaRPr lang="en-US"/>
          </a:p>
        </p:txBody>
      </p:sp>
    </p:spTree>
    <p:extLst>
      <p:ext uri="{BB962C8B-B14F-4D97-AF65-F5344CB8AC3E}">
        <p14:creationId xmlns:p14="http://schemas.microsoft.com/office/powerpoint/2010/main" val="24025697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mins</a:t>
            </a:r>
          </a:p>
          <a:p>
            <a:r>
              <a:rPr lang="en-US" dirty="0"/>
              <a:t>Alice</a:t>
            </a:r>
          </a:p>
        </p:txBody>
      </p:sp>
      <p:sp>
        <p:nvSpPr>
          <p:cNvPr id="4" name="Slide Number Placeholder 3"/>
          <p:cNvSpPr>
            <a:spLocks noGrp="1"/>
          </p:cNvSpPr>
          <p:nvPr>
            <p:ph type="sldNum" sz="quarter" idx="5"/>
          </p:nvPr>
        </p:nvSpPr>
        <p:spPr/>
        <p:txBody>
          <a:bodyPr/>
          <a:lstStyle/>
          <a:p>
            <a:fld id="{7B50815E-5675-42D1-8F83-AA0342EF01D3}" type="slidenum">
              <a:rPr lang="en-US" smtClean="0"/>
              <a:t>18</a:t>
            </a:fld>
            <a:endParaRPr lang="en-US"/>
          </a:p>
        </p:txBody>
      </p:sp>
    </p:spTree>
    <p:extLst>
      <p:ext uri="{BB962C8B-B14F-4D97-AF65-F5344CB8AC3E}">
        <p14:creationId xmlns:p14="http://schemas.microsoft.com/office/powerpoint/2010/main" val="36191018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mins</a:t>
            </a:r>
          </a:p>
          <a:p>
            <a:r>
              <a:rPr lang="en-US" dirty="0"/>
              <a:t>Alice</a:t>
            </a:r>
          </a:p>
          <a:p>
            <a:r>
              <a:rPr lang="en-US" dirty="0"/>
              <a:t>You’ve got 3 issues now … let’s assess them for how strong and viable they are for designing campaigns that will lead to a BIG WIN.</a:t>
            </a:r>
          </a:p>
          <a:p>
            <a:endParaRPr lang="en-US" dirty="0"/>
          </a:p>
          <a:p>
            <a:r>
              <a:rPr lang="en-US" dirty="0"/>
              <a:t>Assess each of your three issues based on the worksheet on PAGE ____.</a:t>
            </a:r>
          </a:p>
          <a:p>
            <a:endParaRPr lang="en-US" dirty="0"/>
          </a:p>
        </p:txBody>
      </p:sp>
      <p:sp>
        <p:nvSpPr>
          <p:cNvPr id="4" name="Slide Number Placeholder 3"/>
          <p:cNvSpPr>
            <a:spLocks noGrp="1"/>
          </p:cNvSpPr>
          <p:nvPr>
            <p:ph type="sldNum" sz="quarter" idx="10"/>
          </p:nvPr>
        </p:nvSpPr>
        <p:spPr/>
        <p:txBody>
          <a:bodyPr/>
          <a:lstStyle/>
          <a:p>
            <a:fld id="{5445BC7F-458E-45F7-A6B4-7C108DDEA11B}" type="slidenum">
              <a:rPr lang="en-US" smtClean="0"/>
              <a:t>19</a:t>
            </a:fld>
            <a:endParaRPr lang="en-US"/>
          </a:p>
        </p:txBody>
      </p:sp>
    </p:spTree>
    <p:extLst>
      <p:ext uri="{BB962C8B-B14F-4D97-AF65-F5344CB8AC3E}">
        <p14:creationId xmlns:p14="http://schemas.microsoft.com/office/powerpoint/2010/main" val="10197349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a:t>
            </a:r>
          </a:p>
          <a:p>
            <a:r>
              <a:rPr lang="en-US" dirty="0"/>
              <a:t>Alice</a:t>
            </a:r>
          </a:p>
        </p:txBody>
      </p:sp>
      <p:sp>
        <p:nvSpPr>
          <p:cNvPr id="4" name="Slide Number Placeholder 3"/>
          <p:cNvSpPr>
            <a:spLocks noGrp="1"/>
          </p:cNvSpPr>
          <p:nvPr>
            <p:ph type="sldNum" sz="quarter" idx="5"/>
          </p:nvPr>
        </p:nvSpPr>
        <p:spPr/>
        <p:txBody>
          <a:bodyPr/>
          <a:lstStyle/>
          <a:p>
            <a:fld id="{979DA763-8D56-48F7-A1A9-3B4AE30C1F04}" type="slidenum">
              <a:rPr lang="en-US" smtClean="0"/>
              <a:t>20</a:t>
            </a:fld>
            <a:endParaRPr lang="en-US"/>
          </a:p>
        </p:txBody>
      </p:sp>
    </p:spTree>
    <p:extLst>
      <p:ext uri="{BB962C8B-B14F-4D97-AF65-F5344CB8AC3E}">
        <p14:creationId xmlns:p14="http://schemas.microsoft.com/office/powerpoint/2010/main" val="8284447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Steve </a:t>
            </a:r>
          </a:p>
        </p:txBody>
      </p:sp>
      <p:sp>
        <p:nvSpPr>
          <p:cNvPr id="4" name="Slide Number Placeholder 3"/>
          <p:cNvSpPr>
            <a:spLocks noGrp="1"/>
          </p:cNvSpPr>
          <p:nvPr>
            <p:ph type="sldNum" sz="quarter" idx="5"/>
          </p:nvPr>
        </p:nvSpPr>
        <p:spPr/>
        <p:txBody>
          <a:bodyPr/>
          <a:lstStyle/>
          <a:p>
            <a:fld id="{7B50815E-5675-42D1-8F83-AA0342EF01D3}" type="slidenum">
              <a:rPr lang="en-US" smtClean="0"/>
              <a:t>21</a:t>
            </a:fld>
            <a:endParaRPr lang="en-US"/>
          </a:p>
        </p:txBody>
      </p:sp>
    </p:spTree>
    <p:extLst>
      <p:ext uri="{BB962C8B-B14F-4D97-AF65-F5344CB8AC3E}">
        <p14:creationId xmlns:p14="http://schemas.microsoft.com/office/powerpoint/2010/main" val="24171069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Steve</a:t>
            </a:r>
          </a:p>
        </p:txBody>
      </p:sp>
      <p:sp>
        <p:nvSpPr>
          <p:cNvPr id="4" name="Slide Number Placeholder 3"/>
          <p:cNvSpPr>
            <a:spLocks noGrp="1"/>
          </p:cNvSpPr>
          <p:nvPr>
            <p:ph type="sldNum" sz="quarter" idx="5"/>
          </p:nvPr>
        </p:nvSpPr>
        <p:spPr/>
        <p:txBody>
          <a:bodyPr/>
          <a:lstStyle/>
          <a:p>
            <a:fld id="{7B50815E-5675-42D1-8F83-AA0342EF01D3}" type="slidenum">
              <a:rPr lang="en-US" smtClean="0"/>
              <a:t>23</a:t>
            </a:fld>
            <a:endParaRPr lang="en-US"/>
          </a:p>
        </p:txBody>
      </p:sp>
    </p:spTree>
    <p:extLst>
      <p:ext uri="{BB962C8B-B14F-4D97-AF65-F5344CB8AC3E}">
        <p14:creationId xmlns:p14="http://schemas.microsoft.com/office/powerpoint/2010/main" val="14290446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mins</a:t>
            </a:r>
          </a:p>
          <a:p>
            <a:r>
              <a:rPr lang="en-US" dirty="0" err="1"/>
              <a:t>PollEV</a:t>
            </a:r>
            <a:endParaRPr lang="en-US" dirty="0"/>
          </a:p>
          <a:p>
            <a:r>
              <a:rPr lang="en-US" dirty="0"/>
              <a:t>Steve</a:t>
            </a:r>
          </a:p>
        </p:txBody>
      </p:sp>
      <p:sp>
        <p:nvSpPr>
          <p:cNvPr id="4" name="Slide Number Placeholder 3"/>
          <p:cNvSpPr>
            <a:spLocks noGrp="1"/>
          </p:cNvSpPr>
          <p:nvPr>
            <p:ph type="sldNum" sz="quarter" idx="5"/>
          </p:nvPr>
        </p:nvSpPr>
        <p:spPr/>
        <p:txBody>
          <a:bodyPr/>
          <a:lstStyle/>
          <a:p>
            <a:fld id="{979DA763-8D56-48F7-A1A9-3B4AE30C1F04}" type="slidenum">
              <a:rPr lang="en-US" smtClean="0"/>
              <a:t>24</a:t>
            </a:fld>
            <a:endParaRPr lang="en-US"/>
          </a:p>
        </p:txBody>
      </p:sp>
    </p:spTree>
    <p:extLst>
      <p:ext uri="{BB962C8B-B14F-4D97-AF65-F5344CB8AC3E}">
        <p14:creationId xmlns:p14="http://schemas.microsoft.com/office/powerpoint/2010/main" val="17164156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mins</a:t>
            </a:r>
          </a:p>
          <a:p>
            <a:r>
              <a:rPr lang="en-US" dirty="0"/>
              <a:t>Steve</a:t>
            </a:r>
          </a:p>
        </p:txBody>
      </p:sp>
      <p:sp>
        <p:nvSpPr>
          <p:cNvPr id="4" name="Slide Number Placeholder 3"/>
          <p:cNvSpPr>
            <a:spLocks noGrp="1"/>
          </p:cNvSpPr>
          <p:nvPr>
            <p:ph type="sldNum" sz="quarter" idx="5"/>
          </p:nvPr>
        </p:nvSpPr>
        <p:spPr/>
        <p:txBody>
          <a:bodyPr/>
          <a:lstStyle/>
          <a:p>
            <a:fld id="{979DA763-8D56-48F7-A1A9-3B4AE30C1F04}" type="slidenum">
              <a:rPr lang="en-US" smtClean="0"/>
              <a:t>25</a:t>
            </a:fld>
            <a:endParaRPr lang="en-US"/>
          </a:p>
        </p:txBody>
      </p:sp>
    </p:spTree>
    <p:extLst>
      <p:ext uri="{BB962C8B-B14F-4D97-AF65-F5344CB8AC3E}">
        <p14:creationId xmlns:p14="http://schemas.microsoft.com/office/powerpoint/2010/main" val="244104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1min </a:t>
            </a:r>
          </a:p>
          <a:p>
            <a:r>
              <a:rPr lang="en-US" dirty="0"/>
              <a:t>Steve </a:t>
            </a:r>
          </a:p>
        </p:txBody>
      </p:sp>
      <p:sp>
        <p:nvSpPr>
          <p:cNvPr id="4" name="Slide Number Placeholder 3"/>
          <p:cNvSpPr>
            <a:spLocks noGrp="1"/>
          </p:cNvSpPr>
          <p:nvPr>
            <p:ph type="sldNum" sz="quarter" idx="5"/>
          </p:nvPr>
        </p:nvSpPr>
        <p:spPr/>
        <p:txBody>
          <a:bodyPr/>
          <a:lstStyle/>
          <a:p>
            <a:fld id="{979DA763-8D56-48F7-A1A9-3B4AE30C1F04}" type="slidenum">
              <a:rPr lang="en-US" smtClean="0"/>
              <a:t>26</a:t>
            </a:fld>
            <a:endParaRPr lang="en-US"/>
          </a:p>
        </p:txBody>
      </p:sp>
    </p:spTree>
    <p:extLst>
      <p:ext uri="{BB962C8B-B14F-4D97-AF65-F5344CB8AC3E}">
        <p14:creationId xmlns:p14="http://schemas.microsoft.com/office/powerpoint/2010/main" val="9063717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a:t>
            </a:r>
          </a:p>
          <a:p>
            <a:r>
              <a:rPr lang="en-US" dirty="0"/>
              <a:t>Heidi</a:t>
            </a:r>
          </a:p>
        </p:txBody>
      </p:sp>
      <p:sp>
        <p:nvSpPr>
          <p:cNvPr id="4" name="Slide Number Placeholder 3"/>
          <p:cNvSpPr>
            <a:spLocks noGrp="1"/>
          </p:cNvSpPr>
          <p:nvPr>
            <p:ph type="sldNum" sz="quarter" idx="5"/>
          </p:nvPr>
        </p:nvSpPr>
        <p:spPr/>
        <p:txBody>
          <a:bodyPr/>
          <a:lstStyle/>
          <a:p>
            <a:fld id="{979DA763-8D56-48F7-A1A9-3B4AE30C1F04}" type="slidenum">
              <a:rPr lang="en-US" smtClean="0"/>
              <a:t>27</a:t>
            </a:fld>
            <a:endParaRPr lang="en-US"/>
          </a:p>
        </p:txBody>
      </p:sp>
    </p:spTree>
    <p:extLst>
      <p:ext uri="{BB962C8B-B14F-4D97-AF65-F5344CB8AC3E}">
        <p14:creationId xmlns:p14="http://schemas.microsoft.com/office/powerpoint/2010/main" val="9661692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a:t>
            </a:r>
          </a:p>
          <a:p>
            <a:r>
              <a:rPr lang="en-US" dirty="0"/>
              <a:t>Heidi</a:t>
            </a:r>
          </a:p>
        </p:txBody>
      </p:sp>
      <p:sp>
        <p:nvSpPr>
          <p:cNvPr id="4" name="Slide Number Placeholder 3"/>
          <p:cNvSpPr>
            <a:spLocks noGrp="1"/>
          </p:cNvSpPr>
          <p:nvPr>
            <p:ph type="sldNum" sz="quarter" idx="5"/>
          </p:nvPr>
        </p:nvSpPr>
        <p:spPr/>
        <p:txBody>
          <a:bodyPr/>
          <a:lstStyle/>
          <a:p>
            <a:fld id="{979DA763-8D56-48F7-A1A9-3B4AE30C1F04}" type="slidenum">
              <a:rPr lang="en-US" smtClean="0"/>
              <a:t>28</a:t>
            </a:fld>
            <a:endParaRPr lang="en-US"/>
          </a:p>
        </p:txBody>
      </p:sp>
    </p:spTree>
    <p:extLst>
      <p:ext uri="{BB962C8B-B14F-4D97-AF65-F5344CB8AC3E}">
        <p14:creationId xmlns:p14="http://schemas.microsoft.com/office/powerpoint/2010/main" val="29178983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Heavy v light lifts breakout. Why not start at strike?</a:t>
            </a:r>
          </a:p>
          <a:p>
            <a:r>
              <a:rPr lang="en-US" dirty="0"/>
              <a:t>10 min (6 for breakout, 4 for debrief)</a:t>
            </a:r>
          </a:p>
          <a:p>
            <a:r>
              <a:rPr lang="en-US" dirty="0"/>
              <a:t>Chat/</a:t>
            </a:r>
            <a:r>
              <a:rPr lang="en-US" dirty="0" err="1"/>
              <a:t>pollEV</a:t>
            </a:r>
            <a:r>
              <a:rPr lang="en-US" dirty="0"/>
              <a:t>?</a:t>
            </a:r>
          </a:p>
          <a:p>
            <a:r>
              <a:rPr lang="en-US" dirty="0"/>
              <a:t>Heidi</a:t>
            </a:r>
          </a:p>
        </p:txBody>
      </p:sp>
      <p:sp>
        <p:nvSpPr>
          <p:cNvPr id="4" name="Slide Number Placeholder 3"/>
          <p:cNvSpPr>
            <a:spLocks noGrp="1"/>
          </p:cNvSpPr>
          <p:nvPr>
            <p:ph type="sldNum" sz="quarter" idx="5"/>
          </p:nvPr>
        </p:nvSpPr>
        <p:spPr/>
        <p:txBody>
          <a:bodyPr/>
          <a:lstStyle/>
          <a:p>
            <a:fld id="{979DA763-8D56-48F7-A1A9-3B4AE30C1F04}" type="slidenum">
              <a:rPr lang="en-US" smtClean="0"/>
              <a:t>29</a:t>
            </a:fld>
            <a:endParaRPr lang="en-US"/>
          </a:p>
        </p:txBody>
      </p:sp>
    </p:spTree>
    <p:extLst>
      <p:ext uri="{BB962C8B-B14F-4D97-AF65-F5344CB8AC3E}">
        <p14:creationId xmlns:p14="http://schemas.microsoft.com/office/powerpoint/2010/main" val="594194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Heavy v light lifts breakout. Why not start at strike?</a:t>
            </a:r>
          </a:p>
          <a:p>
            <a:r>
              <a:rPr lang="en-US" dirty="0"/>
              <a:t>10 min (6 for breakout, 4 for debrief)</a:t>
            </a:r>
          </a:p>
          <a:p>
            <a:r>
              <a:rPr lang="en-US" dirty="0"/>
              <a:t>Chat/</a:t>
            </a:r>
            <a:r>
              <a:rPr lang="en-US" dirty="0" err="1"/>
              <a:t>pollEV</a:t>
            </a:r>
            <a:r>
              <a:rPr lang="en-US" dirty="0"/>
              <a:t>?</a:t>
            </a:r>
          </a:p>
          <a:p>
            <a:r>
              <a:rPr lang="en-US" dirty="0"/>
              <a:t>Heidi</a:t>
            </a:r>
          </a:p>
        </p:txBody>
      </p:sp>
      <p:sp>
        <p:nvSpPr>
          <p:cNvPr id="4" name="Slide Number Placeholder 3"/>
          <p:cNvSpPr>
            <a:spLocks noGrp="1"/>
          </p:cNvSpPr>
          <p:nvPr>
            <p:ph type="sldNum" sz="quarter" idx="5"/>
          </p:nvPr>
        </p:nvSpPr>
        <p:spPr/>
        <p:txBody>
          <a:bodyPr/>
          <a:lstStyle/>
          <a:p>
            <a:fld id="{979DA763-8D56-48F7-A1A9-3B4AE30C1F04}" type="slidenum">
              <a:rPr lang="en-US" smtClean="0"/>
              <a:t>30</a:t>
            </a:fld>
            <a:endParaRPr lang="en-US"/>
          </a:p>
        </p:txBody>
      </p:sp>
    </p:spTree>
    <p:extLst>
      <p:ext uri="{BB962C8B-B14F-4D97-AF65-F5344CB8AC3E}">
        <p14:creationId xmlns:p14="http://schemas.microsoft.com/office/powerpoint/2010/main" val="22631528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a:t>
            </a:r>
          </a:p>
          <a:p>
            <a:r>
              <a:rPr lang="en-US" dirty="0"/>
              <a:t>chat</a:t>
            </a:r>
          </a:p>
          <a:p>
            <a:r>
              <a:rPr lang="en-US" dirty="0"/>
              <a:t>STRUCTURE TESTS</a:t>
            </a:r>
          </a:p>
          <a:p>
            <a:r>
              <a:rPr lang="en-US" dirty="0"/>
              <a:t>Heidi</a:t>
            </a:r>
          </a:p>
        </p:txBody>
      </p:sp>
      <p:sp>
        <p:nvSpPr>
          <p:cNvPr id="4" name="Slide Number Placeholder 3"/>
          <p:cNvSpPr>
            <a:spLocks noGrp="1"/>
          </p:cNvSpPr>
          <p:nvPr>
            <p:ph type="sldNum" sz="quarter" idx="10"/>
          </p:nvPr>
        </p:nvSpPr>
        <p:spPr/>
        <p:txBody>
          <a:bodyPr/>
          <a:lstStyle/>
          <a:p>
            <a:fld id="{F9B9BA09-EC20-4F21-BCCC-0EEE34133205}" type="slidenum">
              <a:rPr lang="es-US" smtClean="0"/>
              <a:t>31</a:t>
            </a:fld>
            <a:endParaRPr lang="es-US"/>
          </a:p>
        </p:txBody>
      </p:sp>
    </p:spTree>
    <p:extLst>
      <p:ext uri="{BB962C8B-B14F-4D97-AF65-F5344CB8AC3E}">
        <p14:creationId xmlns:p14="http://schemas.microsoft.com/office/powerpoint/2010/main" val="36340398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a:t>
            </a:r>
          </a:p>
          <a:p>
            <a:r>
              <a:rPr lang="en-US" dirty="0"/>
              <a:t>Heidi</a:t>
            </a:r>
          </a:p>
        </p:txBody>
      </p:sp>
      <p:sp>
        <p:nvSpPr>
          <p:cNvPr id="4" name="Slide Number Placeholder 3"/>
          <p:cNvSpPr>
            <a:spLocks noGrp="1"/>
          </p:cNvSpPr>
          <p:nvPr>
            <p:ph type="sldNum" sz="quarter" idx="5"/>
          </p:nvPr>
        </p:nvSpPr>
        <p:spPr/>
        <p:txBody>
          <a:bodyPr/>
          <a:lstStyle/>
          <a:p>
            <a:fld id="{979DA763-8D56-48F7-A1A9-3B4AE30C1F04}" type="slidenum">
              <a:rPr lang="en-US" smtClean="0"/>
              <a:t>32</a:t>
            </a:fld>
            <a:endParaRPr lang="en-US"/>
          </a:p>
        </p:txBody>
      </p:sp>
    </p:spTree>
    <p:extLst>
      <p:ext uri="{BB962C8B-B14F-4D97-AF65-F5344CB8AC3E}">
        <p14:creationId xmlns:p14="http://schemas.microsoft.com/office/powerpoint/2010/main" val="24925725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Steve </a:t>
            </a:r>
          </a:p>
        </p:txBody>
      </p:sp>
      <p:sp>
        <p:nvSpPr>
          <p:cNvPr id="4" name="Slide Number Placeholder 3"/>
          <p:cNvSpPr>
            <a:spLocks noGrp="1"/>
          </p:cNvSpPr>
          <p:nvPr>
            <p:ph type="sldNum" sz="quarter" idx="5"/>
          </p:nvPr>
        </p:nvSpPr>
        <p:spPr/>
        <p:txBody>
          <a:bodyPr/>
          <a:lstStyle/>
          <a:p>
            <a:fld id="{7B50815E-5675-42D1-8F83-AA0342EF01D3}" type="slidenum">
              <a:rPr lang="en-US" smtClean="0"/>
              <a:t>33</a:t>
            </a:fld>
            <a:endParaRPr lang="en-US"/>
          </a:p>
        </p:txBody>
      </p:sp>
    </p:spTree>
    <p:extLst>
      <p:ext uri="{BB962C8B-B14F-4D97-AF65-F5344CB8AC3E}">
        <p14:creationId xmlns:p14="http://schemas.microsoft.com/office/powerpoint/2010/main" val="36395235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Steve</a:t>
            </a:r>
          </a:p>
        </p:txBody>
      </p:sp>
      <p:sp>
        <p:nvSpPr>
          <p:cNvPr id="4" name="Slide Number Placeholder 3"/>
          <p:cNvSpPr>
            <a:spLocks noGrp="1"/>
          </p:cNvSpPr>
          <p:nvPr>
            <p:ph type="sldNum" sz="quarter" idx="5"/>
          </p:nvPr>
        </p:nvSpPr>
        <p:spPr/>
        <p:txBody>
          <a:bodyPr/>
          <a:lstStyle/>
          <a:p>
            <a:fld id="{7B50815E-5675-42D1-8F83-AA0342EF01D3}" type="slidenum">
              <a:rPr lang="en-US" smtClean="0"/>
              <a:t>34</a:t>
            </a:fld>
            <a:endParaRPr lang="en-US"/>
          </a:p>
        </p:txBody>
      </p:sp>
    </p:spTree>
    <p:extLst>
      <p:ext uri="{BB962C8B-B14F-4D97-AF65-F5344CB8AC3E}">
        <p14:creationId xmlns:p14="http://schemas.microsoft.com/office/powerpoint/2010/main" val="42468999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Steve</a:t>
            </a:r>
          </a:p>
        </p:txBody>
      </p:sp>
      <p:sp>
        <p:nvSpPr>
          <p:cNvPr id="4" name="Slide Number Placeholder 3"/>
          <p:cNvSpPr>
            <a:spLocks noGrp="1"/>
          </p:cNvSpPr>
          <p:nvPr>
            <p:ph type="sldNum" sz="quarter" idx="5"/>
          </p:nvPr>
        </p:nvSpPr>
        <p:spPr/>
        <p:txBody>
          <a:bodyPr/>
          <a:lstStyle/>
          <a:p>
            <a:fld id="{7B50815E-5675-42D1-8F83-AA0342EF01D3}" type="slidenum">
              <a:rPr lang="en-US" smtClean="0"/>
              <a:t>35</a:t>
            </a:fld>
            <a:endParaRPr lang="en-US"/>
          </a:p>
        </p:txBody>
      </p:sp>
    </p:spTree>
    <p:extLst>
      <p:ext uri="{BB962C8B-B14F-4D97-AF65-F5344CB8AC3E}">
        <p14:creationId xmlns:p14="http://schemas.microsoft.com/office/powerpoint/2010/main" val="16184619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mins</a:t>
            </a:r>
          </a:p>
          <a:p>
            <a:r>
              <a:rPr lang="en-US" dirty="0"/>
              <a:t>Steve</a:t>
            </a:r>
          </a:p>
          <a:p>
            <a:r>
              <a:rPr lang="en-US" dirty="0"/>
              <a:t>What we deserve…</a:t>
            </a:r>
          </a:p>
          <a:p>
            <a:r>
              <a:rPr lang="en-US" dirty="0"/>
              <a:t>Contract campaign…</a:t>
            </a:r>
          </a:p>
          <a:p>
            <a:r>
              <a:rPr lang="en-US" dirty="0"/>
              <a:t>School budget/BOE…</a:t>
            </a:r>
          </a:p>
          <a:p>
            <a:r>
              <a:rPr lang="en-US" dirty="0"/>
              <a:t>Potpourri…</a:t>
            </a:r>
          </a:p>
          <a:p>
            <a:r>
              <a:rPr lang="en-US" dirty="0"/>
              <a:t>Build Capacity…</a:t>
            </a:r>
          </a:p>
        </p:txBody>
      </p:sp>
      <p:sp>
        <p:nvSpPr>
          <p:cNvPr id="4" name="Slide Number Placeholder 3"/>
          <p:cNvSpPr>
            <a:spLocks noGrp="1"/>
          </p:cNvSpPr>
          <p:nvPr>
            <p:ph type="sldNum" sz="quarter" idx="5"/>
          </p:nvPr>
        </p:nvSpPr>
        <p:spPr/>
        <p:txBody>
          <a:bodyPr/>
          <a:lstStyle/>
          <a:p>
            <a:pPr defTabSz="931774"/>
            <a:fld id="{7B50815E-5675-42D1-8F83-AA0342EF01D3}" type="slidenum">
              <a:rPr lang="en-US">
                <a:solidFill>
                  <a:prstClr val="black"/>
                </a:solidFill>
                <a:latin typeface="Calibri" panose="020F0502020204030204"/>
              </a:rPr>
              <a:pPr defTabSz="931774"/>
              <a:t>36</a:t>
            </a:fld>
            <a:endParaRPr lang="en-US">
              <a:solidFill>
                <a:prstClr val="black"/>
              </a:solidFill>
              <a:latin typeface="Calibri" panose="020F0502020204030204"/>
            </a:endParaRPr>
          </a:p>
        </p:txBody>
      </p:sp>
    </p:spTree>
    <p:extLst>
      <p:ext uri="{BB962C8B-B14F-4D97-AF65-F5344CB8AC3E}">
        <p14:creationId xmlns:p14="http://schemas.microsoft.com/office/powerpoint/2010/main" val="1410725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Heidi </a:t>
            </a:r>
          </a:p>
        </p:txBody>
      </p:sp>
      <p:sp>
        <p:nvSpPr>
          <p:cNvPr id="4" name="Slide Number Placeholder 3"/>
          <p:cNvSpPr>
            <a:spLocks noGrp="1"/>
          </p:cNvSpPr>
          <p:nvPr>
            <p:ph type="sldNum" sz="quarter" idx="5"/>
          </p:nvPr>
        </p:nvSpPr>
        <p:spPr/>
        <p:txBody>
          <a:bodyPr/>
          <a:lstStyle/>
          <a:p>
            <a:fld id="{7B50815E-5675-42D1-8F83-AA0342EF01D3}" type="slidenum">
              <a:rPr lang="en-US" smtClean="0"/>
              <a:t>38</a:t>
            </a:fld>
            <a:endParaRPr lang="en-US"/>
          </a:p>
        </p:txBody>
      </p:sp>
    </p:spTree>
    <p:extLst>
      <p:ext uri="{BB962C8B-B14F-4D97-AF65-F5344CB8AC3E}">
        <p14:creationId xmlns:p14="http://schemas.microsoft.com/office/powerpoint/2010/main" val="22127360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50815E-5675-42D1-8F83-AA0342EF01D3}" type="slidenum">
              <a:rPr lang="en-US" smtClean="0"/>
              <a:t>39</a:t>
            </a:fld>
            <a:endParaRPr lang="en-US"/>
          </a:p>
        </p:txBody>
      </p:sp>
    </p:spTree>
    <p:extLst>
      <p:ext uri="{BB962C8B-B14F-4D97-AF65-F5344CB8AC3E}">
        <p14:creationId xmlns:p14="http://schemas.microsoft.com/office/powerpoint/2010/main" val="10842739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Heidi </a:t>
            </a:r>
          </a:p>
        </p:txBody>
      </p:sp>
      <p:sp>
        <p:nvSpPr>
          <p:cNvPr id="4" name="Slide Number Placeholder 3"/>
          <p:cNvSpPr>
            <a:spLocks noGrp="1"/>
          </p:cNvSpPr>
          <p:nvPr>
            <p:ph type="sldNum" sz="quarter" idx="5"/>
          </p:nvPr>
        </p:nvSpPr>
        <p:spPr/>
        <p:txBody>
          <a:bodyPr/>
          <a:lstStyle/>
          <a:p>
            <a:fld id="{7B50815E-5675-42D1-8F83-AA0342EF01D3}" type="slidenum">
              <a:rPr lang="en-US" smtClean="0"/>
              <a:t>40</a:t>
            </a:fld>
            <a:endParaRPr lang="en-US"/>
          </a:p>
        </p:txBody>
      </p:sp>
    </p:spTree>
    <p:extLst>
      <p:ext uri="{BB962C8B-B14F-4D97-AF65-F5344CB8AC3E}">
        <p14:creationId xmlns:p14="http://schemas.microsoft.com/office/powerpoint/2010/main" val="3270737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Heidi </a:t>
            </a:r>
          </a:p>
          <a:p>
            <a:r>
              <a:rPr lang="en-US" dirty="0"/>
              <a:t>We begin by acknowledging that we meet on the traditional lands served by the first native people.  We honor America’s First People and all elders, past, present and emerging and we are called on to learn and share what we learn about the tribal history, culture, and contributions that have been suppressed in telling the story of America. We invite you to think about the spaces you are inhabiting and the Indigenous people who came before them and were stewards of the land.</a:t>
            </a:r>
          </a:p>
          <a:p>
            <a:r>
              <a:rPr lang="en-US" dirty="0"/>
              <a:t>https://native-land.ca/ </a:t>
            </a:r>
          </a:p>
        </p:txBody>
      </p:sp>
      <p:sp>
        <p:nvSpPr>
          <p:cNvPr id="4" name="Slide Number Placeholder 3"/>
          <p:cNvSpPr>
            <a:spLocks noGrp="1"/>
          </p:cNvSpPr>
          <p:nvPr>
            <p:ph type="sldNum" sz="quarter" idx="5"/>
          </p:nvPr>
        </p:nvSpPr>
        <p:spPr/>
        <p:txBody>
          <a:bodyPr/>
          <a:lstStyle/>
          <a:p>
            <a:fld id="{7B50815E-5675-42D1-8F83-AA0342EF01D3}" type="slidenum">
              <a:rPr lang="en-US" smtClean="0"/>
              <a:t>41</a:t>
            </a:fld>
            <a:endParaRPr lang="en-US"/>
          </a:p>
        </p:txBody>
      </p:sp>
    </p:spTree>
    <p:extLst>
      <p:ext uri="{BB962C8B-B14F-4D97-AF65-F5344CB8AC3E}">
        <p14:creationId xmlns:p14="http://schemas.microsoft.com/office/powerpoint/2010/main" val="19516475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Steve</a:t>
            </a:r>
          </a:p>
          <a:p>
            <a:r>
              <a:rPr lang="en-US" dirty="0">
                <a:cs typeface="Calibri"/>
              </a:rPr>
              <a:t>Participants will come with rough drafts of campaign plans </a:t>
            </a:r>
          </a:p>
          <a:p>
            <a:r>
              <a:rPr lang="en-US" dirty="0">
                <a:cs typeface="Calibri"/>
              </a:rPr>
              <a:t>Reminder of break out room plan, facilitators pop in and out of rooms to support</a:t>
            </a:r>
          </a:p>
          <a:p>
            <a:r>
              <a:rPr lang="en-US" dirty="0">
                <a:cs typeface="Calibri"/>
              </a:rPr>
              <a:t>Use Ellen's question set and give to folks ahead of time</a:t>
            </a:r>
          </a:p>
          <a:p>
            <a:endParaRPr lang="en-US" dirty="0">
              <a:cs typeface="Calibri"/>
            </a:endParaRPr>
          </a:p>
        </p:txBody>
      </p:sp>
      <p:sp>
        <p:nvSpPr>
          <p:cNvPr id="4" name="Slide Number Placeholder 3"/>
          <p:cNvSpPr>
            <a:spLocks noGrp="1"/>
          </p:cNvSpPr>
          <p:nvPr>
            <p:ph type="sldNum" sz="quarter" idx="5"/>
          </p:nvPr>
        </p:nvSpPr>
        <p:spPr/>
        <p:txBody>
          <a:bodyPr/>
          <a:lstStyle/>
          <a:p>
            <a:fld id="{7B50815E-5675-42D1-8F83-AA0342EF01D3}" type="slidenum">
              <a:rPr lang="en-US" smtClean="0"/>
              <a:t>42</a:t>
            </a:fld>
            <a:endParaRPr lang="en-US"/>
          </a:p>
        </p:txBody>
      </p:sp>
    </p:spTree>
    <p:extLst>
      <p:ext uri="{BB962C8B-B14F-4D97-AF65-F5344CB8AC3E}">
        <p14:creationId xmlns:p14="http://schemas.microsoft.com/office/powerpoint/2010/main" val="425451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Steve</a:t>
            </a:r>
          </a:p>
        </p:txBody>
      </p:sp>
      <p:sp>
        <p:nvSpPr>
          <p:cNvPr id="4" name="Slide Number Placeholder 3"/>
          <p:cNvSpPr>
            <a:spLocks noGrp="1"/>
          </p:cNvSpPr>
          <p:nvPr>
            <p:ph type="sldNum" sz="quarter" idx="5"/>
          </p:nvPr>
        </p:nvSpPr>
        <p:spPr/>
        <p:txBody>
          <a:bodyPr/>
          <a:lstStyle/>
          <a:p>
            <a:fld id="{7B50815E-5675-42D1-8F83-AA0342EF01D3}" type="slidenum">
              <a:rPr lang="en-US" smtClean="0"/>
              <a:t>43</a:t>
            </a:fld>
            <a:endParaRPr lang="en-US"/>
          </a:p>
        </p:txBody>
      </p:sp>
    </p:spTree>
    <p:extLst>
      <p:ext uri="{BB962C8B-B14F-4D97-AF65-F5344CB8AC3E}">
        <p14:creationId xmlns:p14="http://schemas.microsoft.com/office/powerpoint/2010/main" val="1136703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Alice</a:t>
            </a:r>
            <a:endParaRPr lang="en-US" dirty="0"/>
          </a:p>
        </p:txBody>
      </p:sp>
      <p:sp>
        <p:nvSpPr>
          <p:cNvPr id="4" name="Slide Number Placeholder 3"/>
          <p:cNvSpPr>
            <a:spLocks noGrp="1"/>
          </p:cNvSpPr>
          <p:nvPr>
            <p:ph type="sldNum" sz="quarter" idx="5"/>
          </p:nvPr>
        </p:nvSpPr>
        <p:spPr/>
        <p:txBody>
          <a:bodyPr/>
          <a:lstStyle/>
          <a:p>
            <a:fld id="{979DA763-8D56-48F7-A1A9-3B4AE30C1F04}" type="slidenum">
              <a:rPr lang="en-US" smtClean="0"/>
              <a:t>44</a:t>
            </a:fld>
            <a:endParaRPr lang="en-US"/>
          </a:p>
        </p:txBody>
      </p:sp>
    </p:spTree>
    <p:extLst>
      <p:ext uri="{BB962C8B-B14F-4D97-AF65-F5344CB8AC3E}">
        <p14:creationId xmlns:p14="http://schemas.microsoft.com/office/powerpoint/2010/main" val="33521125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Alice </a:t>
            </a:r>
            <a:endParaRPr lang="en-US" dirty="0"/>
          </a:p>
        </p:txBody>
      </p:sp>
      <p:sp>
        <p:nvSpPr>
          <p:cNvPr id="4" name="Slide Number Placeholder 3"/>
          <p:cNvSpPr>
            <a:spLocks noGrp="1"/>
          </p:cNvSpPr>
          <p:nvPr>
            <p:ph type="sldNum" sz="quarter" idx="5"/>
          </p:nvPr>
        </p:nvSpPr>
        <p:spPr/>
        <p:txBody>
          <a:bodyPr/>
          <a:lstStyle/>
          <a:p>
            <a:fld id="{979DA763-8D56-48F7-A1A9-3B4AE30C1F04}" type="slidenum">
              <a:rPr lang="en-US" smtClean="0"/>
              <a:t>45</a:t>
            </a:fld>
            <a:endParaRPr lang="en-US"/>
          </a:p>
        </p:txBody>
      </p:sp>
    </p:spTree>
    <p:extLst>
      <p:ext uri="{BB962C8B-B14F-4D97-AF65-F5344CB8AC3E}">
        <p14:creationId xmlns:p14="http://schemas.microsoft.com/office/powerpoint/2010/main" val="42074060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MS PGothic"/>
                <a:cs typeface="Calibri"/>
              </a:rPr>
              <a:t>Alice </a:t>
            </a:r>
            <a:endParaRPr lang="en-US" altLang="en-US" dirty="0">
              <a:ea typeface="MS PGothic" panose="020B0600070205080204" pitchFamily="34" charset="-128"/>
            </a:endParaRPr>
          </a:p>
          <a:p>
            <a:r>
              <a:rPr lang="en-US" altLang="en-US" dirty="0">
                <a:ea typeface="MS PGothic" panose="020B0600070205080204" pitchFamily="34" charset="-128"/>
              </a:rPr>
              <a:t>Resources are what your</a:t>
            </a:r>
            <a:r>
              <a:rPr lang="en-US" altLang="en-US" baseline="0" dirty="0">
                <a:ea typeface="MS PGothic" panose="020B0600070205080204" pitchFamily="34" charset="-128"/>
              </a:rPr>
              <a:t> people have to help them make change.  These are resources that are limited and are reduced as you use them.  </a:t>
            </a:r>
            <a:endParaRPr lang="en-US" altLang="en-US" dirty="0">
              <a:ea typeface="MS PGothic" panose="020B0600070205080204" pitchFamily="34" charset="-128"/>
            </a:endParaRPr>
          </a:p>
        </p:txBody>
      </p:sp>
      <p:sp>
        <p:nvSpPr>
          <p:cNvPr id="13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5772" indent="-294528">
              <a:defRPr>
                <a:solidFill>
                  <a:schemeClr val="tx1"/>
                </a:solidFill>
                <a:latin typeface="Arial" panose="020B0604020202020204" pitchFamily="34" charset="0"/>
                <a:cs typeface="Arial" panose="020B0604020202020204" pitchFamily="34" charset="0"/>
              </a:defRPr>
            </a:lvl2pPr>
            <a:lvl3pPr marL="1178112" indent="-235622">
              <a:defRPr>
                <a:solidFill>
                  <a:schemeClr val="tx1"/>
                </a:solidFill>
                <a:latin typeface="Arial" panose="020B0604020202020204" pitchFamily="34" charset="0"/>
                <a:cs typeface="Arial" panose="020B0604020202020204" pitchFamily="34" charset="0"/>
              </a:defRPr>
            </a:lvl3pPr>
            <a:lvl4pPr marL="1649355" indent="-235622">
              <a:defRPr>
                <a:solidFill>
                  <a:schemeClr val="tx1"/>
                </a:solidFill>
                <a:latin typeface="Arial" panose="020B0604020202020204" pitchFamily="34" charset="0"/>
                <a:cs typeface="Arial" panose="020B0604020202020204" pitchFamily="34" charset="0"/>
              </a:defRPr>
            </a:lvl4pPr>
            <a:lvl5pPr marL="2120600" indent="-235622">
              <a:defRPr>
                <a:solidFill>
                  <a:schemeClr val="tx1"/>
                </a:solidFill>
                <a:latin typeface="Arial" panose="020B0604020202020204" pitchFamily="34" charset="0"/>
                <a:cs typeface="Arial" panose="020B0604020202020204" pitchFamily="34" charset="0"/>
              </a:defRPr>
            </a:lvl5pPr>
            <a:lvl6pPr marL="2591845" indent="-2356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63090" indent="-2356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34334" indent="-2356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005578" indent="-2356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31774">
              <a:defRPr/>
            </a:pPr>
            <a:fld id="{02D9F550-0193-4415-ADB2-CCF1A5C12BFD}" type="slidenum">
              <a:rPr lang="en-US" altLang="en-US">
                <a:solidFill>
                  <a:srgbClr val="000000"/>
                </a:solidFill>
                <a:ea typeface="MS PGothic" panose="020B0600070205080204" pitchFamily="34" charset="-128"/>
              </a:rPr>
              <a:pPr defTabSz="931774">
                <a:defRPr/>
              </a:pPr>
              <a:t>46</a:t>
            </a:fld>
            <a:endParaRPr lang="en-US" altLang="en-US">
              <a:solidFill>
                <a:srgbClr val="000000"/>
              </a:solidFill>
              <a:ea typeface="MS PGothic" panose="020B0600070205080204" pitchFamily="34" charset="-128"/>
            </a:endParaRPr>
          </a:p>
        </p:txBody>
      </p:sp>
    </p:spTree>
    <p:extLst>
      <p:ext uri="{BB962C8B-B14F-4D97-AF65-F5344CB8AC3E}">
        <p14:creationId xmlns:p14="http://schemas.microsoft.com/office/powerpoint/2010/main" val="23044449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Alice</a:t>
            </a:r>
          </a:p>
          <a:p>
            <a:r>
              <a:rPr lang="en-US" dirty="0"/>
              <a:t>These</a:t>
            </a:r>
            <a:r>
              <a:rPr lang="en-US" baseline="0" dirty="0"/>
              <a:t> resources are the most important.  The more you use relationships,  the more you trust, the more that you coach people in using their skills the more capacity they develop for action- these resources grow.  </a:t>
            </a:r>
            <a:endParaRPr lang="en-US" dirty="0"/>
          </a:p>
        </p:txBody>
      </p:sp>
      <p:sp>
        <p:nvSpPr>
          <p:cNvPr id="4" name="Slide Number Placeholder 3"/>
          <p:cNvSpPr>
            <a:spLocks noGrp="1"/>
          </p:cNvSpPr>
          <p:nvPr>
            <p:ph type="sldNum" sz="quarter" idx="10"/>
          </p:nvPr>
        </p:nvSpPr>
        <p:spPr/>
        <p:txBody>
          <a:bodyPr/>
          <a:lstStyle/>
          <a:p>
            <a:pPr defTabSz="931774">
              <a:defRPr/>
            </a:pPr>
            <a:fld id="{5445BC7F-458E-45F7-A6B4-7C108DDEA11B}" type="slidenum">
              <a:rPr lang="en-US">
                <a:solidFill>
                  <a:prstClr val="black"/>
                </a:solidFill>
                <a:latin typeface="Calibri"/>
              </a:rPr>
              <a:pPr defTabSz="931774">
                <a:defRPr/>
              </a:pPr>
              <a:t>47</a:t>
            </a:fld>
            <a:endParaRPr lang="en-US">
              <a:solidFill>
                <a:prstClr val="black"/>
              </a:solidFill>
              <a:latin typeface="Calibri"/>
            </a:endParaRPr>
          </a:p>
        </p:txBody>
      </p:sp>
    </p:spTree>
    <p:extLst>
      <p:ext uri="{BB962C8B-B14F-4D97-AF65-F5344CB8AC3E}">
        <p14:creationId xmlns:p14="http://schemas.microsoft.com/office/powerpoint/2010/main" val="11960208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Alice</a:t>
            </a:r>
          </a:p>
        </p:txBody>
      </p:sp>
      <p:sp>
        <p:nvSpPr>
          <p:cNvPr id="4" name="Slide Number Placeholder 3"/>
          <p:cNvSpPr>
            <a:spLocks noGrp="1"/>
          </p:cNvSpPr>
          <p:nvPr>
            <p:ph type="sldNum" sz="quarter" idx="5"/>
          </p:nvPr>
        </p:nvSpPr>
        <p:spPr/>
        <p:txBody>
          <a:bodyPr/>
          <a:lstStyle/>
          <a:p>
            <a:fld id="{979DA763-8D56-48F7-A1A9-3B4AE30C1F04}" type="slidenum">
              <a:rPr lang="en-US" smtClean="0"/>
              <a:t>48</a:t>
            </a:fld>
            <a:endParaRPr lang="en-US"/>
          </a:p>
        </p:txBody>
      </p:sp>
    </p:spTree>
    <p:extLst>
      <p:ext uri="{BB962C8B-B14F-4D97-AF65-F5344CB8AC3E}">
        <p14:creationId xmlns:p14="http://schemas.microsoft.com/office/powerpoint/2010/main" val="28382378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Sheria</a:t>
            </a:r>
          </a:p>
        </p:txBody>
      </p:sp>
      <p:sp>
        <p:nvSpPr>
          <p:cNvPr id="4" name="Slide Number Placeholder 3"/>
          <p:cNvSpPr>
            <a:spLocks noGrp="1"/>
          </p:cNvSpPr>
          <p:nvPr>
            <p:ph type="sldNum" sz="quarter" idx="5"/>
          </p:nvPr>
        </p:nvSpPr>
        <p:spPr/>
        <p:txBody>
          <a:bodyPr/>
          <a:lstStyle/>
          <a:p>
            <a:fld id="{7B50815E-5675-42D1-8F83-AA0342EF01D3}" type="slidenum">
              <a:rPr lang="en-US" smtClean="0"/>
              <a:t>49</a:t>
            </a:fld>
            <a:endParaRPr lang="en-US"/>
          </a:p>
        </p:txBody>
      </p:sp>
    </p:spTree>
    <p:extLst>
      <p:ext uri="{BB962C8B-B14F-4D97-AF65-F5344CB8AC3E}">
        <p14:creationId xmlns:p14="http://schemas.microsoft.com/office/powerpoint/2010/main" val="36123453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Alice</a:t>
            </a:r>
          </a:p>
        </p:txBody>
      </p:sp>
      <p:sp>
        <p:nvSpPr>
          <p:cNvPr id="4" name="Slide Number Placeholder 3"/>
          <p:cNvSpPr>
            <a:spLocks noGrp="1"/>
          </p:cNvSpPr>
          <p:nvPr>
            <p:ph type="sldNum" sz="quarter" idx="5"/>
          </p:nvPr>
        </p:nvSpPr>
        <p:spPr/>
        <p:txBody>
          <a:bodyPr/>
          <a:lstStyle/>
          <a:p>
            <a:fld id="{7B50815E-5675-42D1-8F83-AA0342EF01D3}" type="slidenum">
              <a:rPr lang="en-US" smtClean="0"/>
              <a:t>50</a:t>
            </a:fld>
            <a:endParaRPr lang="en-US"/>
          </a:p>
        </p:txBody>
      </p:sp>
    </p:spTree>
    <p:extLst>
      <p:ext uri="{BB962C8B-B14F-4D97-AF65-F5344CB8AC3E}">
        <p14:creationId xmlns:p14="http://schemas.microsoft.com/office/powerpoint/2010/main" val="47426744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Alice</a:t>
            </a:r>
          </a:p>
        </p:txBody>
      </p:sp>
      <p:sp>
        <p:nvSpPr>
          <p:cNvPr id="4" name="Slide Number Placeholder 3"/>
          <p:cNvSpPr>
            <a:spLocks noGrp="1"/>
          </p:cNvSpPr>
          <p:nvPr>
            <p:ph type="sldNum" sz="quarter" idx="5"/>
          </p:nvPr>
        </p:nvSpPr>
        <p:spPr/>
        <p:txBody>
          <a:bodyPr/>
          <a:lstStyle/>
          <a:p>
            <a:fld id="{7B50815E-5675-42D1-8F83-AA0342EF01D3}" type="slidenum">
              <a:rPr lang="en-US" smtClean="0"/>
              <a:t>51</a:t>
            </a:fld>
            <a:endParaRPr lang="en-US"/>
          </a:p>
        </p:txBody>
      </p:sp>
    </p:spTree>
    <p:extLst>
      <p:ext uri="{BB962C8B-B14F-4D97-AF65-F5344CB8AC3E}">
        <p14:creationId xmlns:p14="http://schemas.microsoft.com/office/powerpoint/2010/main" val="8092920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Heidi </a:t>
            </a:r>
          </a:p>
        </p:txBody>
      </p:sp>
      <p:sp>
        <p:nvSpPr>
          <p:cNvPr id="4" name="Slide Number Placeholder 3"/>
          <p:cNvSpPr>
            <a:spLocks noGrp="1"/>
          </p:cNvSpPr>
          <p:nvPr>
            <p:ph type="sldNum" sz="quarter" idx="5"/>
          </p:nvPr>
        </p:nvSpPr>
        <p:spPr/>
        <p:txBody>
          <a:bodyPr/>
          <a:lstStyle/>
          <a:p>
            <a:fld id="{7B50815E-5675-42D1-8F83-AA0342EF01D3}" type="slidenum">
              <a:rPr lang="en-US" smtClean="0"/>
              <a:t>52</a:t>
            </a:fld>
            <a:endParaRPr lang="en-US"/>
          </a:p>
        </p:txBody>
      </p:sp>
    </p:spTree>
    <p:extLst>
      <p:ext uri="{BB962C8B-B14F-4D97-AF65-F5344CB8AC3E}">
        <p14:creationId xmlns:p14="http://schemas.microsoft.com/office/powerpoint/2010/main" val="27969159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Heidi </a:t>
            </a:r>
          </a:p>
        </p:txBody>
      </p:sp>
      <p:sp>
        <p:nvSpPr>
          <p:cNvPr id="4" name="Slide Number Placeholder 3"/>
          <p:cNvSpPr>
            <a:spLocks noGrp="1"/>
          </p:cNvSpPr>
          <p:nvPr>
            <p:ph type="sldNum" sz="quarter" idx="5"/>
          </p:nvPr>
        </p:nvSpPr>
        <p:spPr/>
        <p:txBody>
          <a:bodyPr/>
          <a:lstStyle/>
          <a:p>
            <a:fld id="{7B50815E-5675-42D1-8F83-AA0342EF01D3}" type="slidenum">
              <a:rPr lang="en-US" smtClean="0"/>
              <a:t>53</a:t>
            </a:fld>
            <a:endParaRPr lang="en-US"/>
          </a:p>
        </p:txBody>
      </p:sp>
    </p:spTree>
    <p:extLst>
      <p:ext uri="{BB962C8B-B14F-4D97-AF65-F5344CB8AC3E}">
        <p14:creationId xmlns:p14="http://schemas.microsoft.com/office/powerpoint/2010/main" val="19474237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Heidi </a:t>
            </a:r>
          </a:p>
        </p:txBody>
      </p:sp>
      <p:sp>
        <p:nvSpPr>
          <p:cNvPr id="4" name="Slide Number Placeholder 3"/>
          <p:cNvSpPr>
            <a:spLocks noGrp="1"/>
          </p:cNvSpPr>
          <p:nvPr>
            <p:ph type="sldNum" sz="quarter" idx="5"/>
          </p:nvPr>
        </p:nvSpPr>
        <p:spPr/>
        <p:txBody>
          <a:bodyPr/>
          <a:lstStyle/>
          <a:p>
            <a:fld id="{7B50815E-5675-42D1-8F83-AA0342EF01D3}" type="slidenum">
              <a:rPr lang="en-US" smtClean="0"/>
              <a:t>54</a:t>
            </a:fld>
            <a:endParaRPr lang="en-US"/>
          </a:p>
        </p:txBody>
      </p:sp>
    </p:spTree>
    <p:extLst>
      <p:ext uri="{BB962C8B-B14F-4D97-AF65-F5344CB8AC3E}">
        <p14:creationId xmlns:p14="http://schemas.microsoft.com/office/powerpoint/2010/main" val="14458346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Heidi </a:t>
            </a:r>
          </a:p>
          <a:p>
            <a:r>
              <a:rPr lang="en-US" dirty="0"/>
              <a:t>We begin by acknowledging that we meet on the traditional lands served by the first native people.  We honor America’s First People and all elders, past, present and emerging and we are called on to learn and share what we learn about the tribal history, culture, and contributions that have been suppressed in telling the story of America. We invite you to think about the spaces you are inhabiting and the Indigenous people who came before them and were stewards of the land.</a:t>
            </a:r>
          </a:p>
          <a:p>
            <a:r>
              <a:rPr lang="en-US" dirty="0"/>
              <a:t>https://native-land.ca/ </a:t>
            </a:r>
          </a:p>
        </p:txBody>
      </p:sp>
      <p:sp>
        <p:nvSpPr>
          <p:cNvPr id="4" name="Slide Number Placeholder 3"/>
          <p:cNvSpPr>
            <a:spLocks noGrp="1"/>
          </p:cNvSpPr>
          <p:nvPr>
            <p:ph type="sldNum" sz="quarter" idx="5"/>
          </p:nvPr>
        </p:nvSpPr>
        <p:spPr/>
        <p:txBody>
          <a:bodyPr/>
          <a:lstStyle/>
          <a:p>
            <a:fld id="{7B50815E-5675-42D1-8F83-AA0342EF01D3}" type="slidenum">
              <a:rPr lang="en-US" smtClean="0"/>
              <a:t>55</a:t>
            </a:fld>
            <a:endParaRPr lang="en-US"/>
          </a:p>
        </p:txBody>
      </p:sp>
    </p:spTree>
    <p:extLst>
      <p:ext uri="{BB962C8B-B14F-4D97-AF65-F5344CB8AC3E}">
        <p14:creationId xmlns:p14="http://schemas.microsoft.com/office/powerpoint/2010/main" val="40618533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50815E-5675-42D1-8F83-AA0342EF01D3}" type="slidenum">
              <a:rPr lang="en-US" smtClean="0"/>
              <a:t>56</a:t>
            </a:fld>
            <a:endParaRPr lang="en-US"/>
          </a:p>
        </p:txBody>
      </p:sp>
    </p:spTree>
    <p:extLst>
      <p:ext uri="{BB962C8B-B14F-4D97-AF65-F5344CB8AC3E}">
        <p14:creationId xmlns:p14="http://schemas.microsoft.com/office/powerpoint/2010/main" val="423309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show of attendees or some sort of acknowledgement </a:t>
            </a:r>
          </a:p>
        </p:txBody>
      </p:sp>
      <p:sp>
        <p:nvSpPr>
          <p:cNvPr id="4" name="Slide Number Placeholder 3"/>
          <p:cNvSpPr>
            <a:spLocks noGrp="1"/>
          </p:cNvSpPr>
          <p:nvPr>
            <p:ph type="sldNum" sz="quarter" idx="5"/>
          </p:nvPr>
        </p:nvSpPr>
        <p:spPr/>
        <p:txBody>
          <a:bodyPr/>
          <a:lstStyle/>
          <a:p>
            <a:fld id="{7B50815E-5675-42D1-8F83-AA0342EF01D3}" type="slidenum">
              <a:rPr lang="en-US" smtClean="0"/>
              <a:t>57</a:t>
            </a:fld>
            <a:endParaRPr lang="en-US"/>
          </a:p>
        </p:txBody>
      </p:sp>
    </p:spTree>
    <p:extLst>
      <p:ext uri="{BB962C8B-B14F-4D97-AF65-F5344CB8AC3E}">
        <p14:creationId xmlns:p14="http://schemas.microsoft.com/office/powerpoint/2010/main" val="3989660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10/29/2021</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87293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10/29/2021</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38980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10/29/2021</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22331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10/29/2021</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57611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10/29/2021</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02808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10/29/2021</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01771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10/29/2021</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0701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10/29/2021</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801302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10/29/2021</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58826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B386E-829F-4B98-AA3D-007B7A4A39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FB07EE9-C28A-42D2-A9E5-46539BEF0C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47198CD-8608-4E2E-A035-2060893AB6EB}"/>
              </a:ext>
            </a:extLst>
          </p:cNvPr>
          <p:cNvSpPr>
            <a:spLocks noGrp="1"/>
          </p:cNvSpPr>
          <p:nvPr>
            <p:ph type="dt" sz="half" idx="10"/>
          </p:nvPr>
        </p:nvSpPr>
        <p:spPr/>
        <p:txBody>
          <a:bodyPr/>
          <a:lstStyle/>
          <a:p>
            <a:fld id="{920987ED-383C-4B79-BD95-C246CBC1A092}" type="datetimeFigureOut">
              <a:rPr lang="en-US" smtClean="0"/>
              <a:t>10/29/2021</a:t>
            </a:fld>
            <a:endParaRPr lang="en-US"/>
          </a:p>
        </p:txBody>
      </p:sp>
      <p:sp>
        <p:nvSpPr>
          <p:cNvPr id="5" name="Footer Placeholder 4">
            <a:extLst>
              <a:ext uri="{FF2B5EF4-FFF2-40B4-BE49-F238E27FC236}">
                <a16:creationId xmlns:a16="http://schemas.microsoft.com/office/drawing/2014/main" id="{AACAEC0D-0447-44BB-9751-DCB98F843D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CBE5B8-B458-4B3E-BF3B-05BEE8C79650}"/>
              </a:ext>
            </a:extLst>
          </p:cNvPr>
          <p:cNvSpPr>
            <a:spLocks noGrp="1"/>
          </p:cNvSpPr>
          <p:nvPr>
            <p:ph type="sldNum" sz="quarter" idx="12"/>
          </p:nvPr>
        </p:nvSpPr>
        <p:spPr/>
        <p:txBody>
          <a:bodyPr/>
          <a:lstStyle/>
          <a:p>
            <a:fld id="{565D00A9-2563-4F0A-A47E-10CA65FB99AB}" type="slidenum">
              <a:rPr lang="en-US" smtClean="0"/>
              <a:t>‹#›</a:t>
            </a:fld>
            <a:endParaRPr lang="en-US"/>
          </a:p>
        </p:txBody>
      </p:sp>
    </p:spTree>
    <p:extLst>
      <p:ext uri="{BB962C8B-B14F-4D97-AF65-F5344CB8AC3E}">
        <p14:creationId xmlns:p14="http://schemas.microsoft.com/office/powerpoint/2010/main" val="4256613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B8A4E-BDC6-45B8-A7FF-E06951A218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778DC6-D2B5-4CAA-AAAD-C77D2F3426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ABF8A9-47B3-4D63-A169-500BC9B87102}"/>
              </a:ext>
            </a:extLst>
          </p:cNvPr>
          <p:cNvSpPr>
            <a:spLocks noGrp="1"/>
          </p:cNvSpPr>
          <p:nvPr>
            <p:ph type="dt" sz="half" idx="10"/>
          </p:nvPr>
        </p:nvSpPr>
        <p:spPr/>
        <p:txBody>
          <a:bodyPr/>
          <a:lstStyle/>
          <a:p>
            <a:fld id="{920987ED-383C-4B79-BD95-C246CBC1A092}" type="datetimeFigureOut">
              <a:rPr lang="en-US" smtClean="0"/>
              <a:t>10/29/2021</a:t>
            </a:fld>
            <a:endParaRPr lang="en-US"/>
          </a:p>
        </p:txBody>
      </p:sp>
      <p:sp>
        <p:nvSpPr>
          <p:cNvPr id="5" name="Footer Placeholder 4">
            <a:extLst>
              <a:ext uri="{FF2B5EF4-FFF2-40B4-BE49-F238E27FC236}">
                <a16:creationId xmlns:a16="http://schemas.microsoft.com/office/drawing/2014/main" id="{EAFF73AF-FFDD-4191-8E18-91C6DBFC48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6EB63B-A66E-4B8E-968E-BAB265066986}"/>
              </a:ext>
            </a:extLst>
          </p:cNvPr>
          <p:cNvSpPr>
            <a:spLocks noGrp="1"/>
          </p:cNvSpPr>
          <p:nvPr>
            <p:ph type="sldNum" sz="quarter" idx="12"/>
          </p:nvPr>
        </p:nvSpPr>
        <p:spPr/>
        <p:txBody>
          <a:bodyPr/>
          <a:lstStyle/>
          <a:p>
            <a:fld id="{565D00A9-2563-4F0A-A47E-10CA65FB99AB}" type="slidenum">
              <a:rPr lang="en-US" smtClean="0"/>
              <a:t>‹#›</a:t>
            </a:fld>
            <a:endParaRPr lang="en-US"/>
          </a:p>
        </p:txBody>
      </p:sp>
    </p:spTree>
    <p:extLst>
      <p:ext uri="{BB962C8B-B14F-4D97-AF65-F5344CB8AC3E}">
        <p14:creationId xmlns:p14="http://schemas.microsoft.com/office/powerpoint/2010/main" val="8668534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6914D-4810-48D6-8A04-C08A5BC1FB8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34DC07E-B0F4-4459-AFD0-51562B334C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5B99854-2CDC-42BD-8FF8-21594996C38C}"/>
              </a:ext>
            </a:extLst>
          </p:cNvPr>
          <p:cNvSpPr>
            <a:spLocks noGrp="1"/>
          </p:cNvSpPr>
          <p:nvPr>
            <p:ph type="dt" sz="half" idx="10"/>
          </p:nvPr>
        </p:nvSpPr>
        <p:spPr/>
        <p:txBody>
          <a:bodyPr/>
          <a:lstStyle/>
          <a:p>
            <a:fld id="{920987ED-383C-4B79-BD95-C246CBC1A092}" type="datetimeFigureOut">
              <a:rPr lang="en-US" smtClean="0"/>
              <a:t>10/29/2021</a:t>
            </a:fld>
            <a:endParaRPr lang="en-US"/>
          </a:p>
        </p:txBody>
      </p:sp>
      <p:sp>
        <p:nvSpPr>
          <p:cNvPr id="5" name="Footer Placeholder 4">
            <a:extLst>
              <a:ext uri="{FF2B5EF4-FFF2-40B4-BE49-F238E27FC236}">
                <a16:creationId xmlns:a16="http://schemas.microsoft.com/office/drawing/2014/main" id="{5417B028-37D4-410D-8250-29B7848C07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B6AF03-7ABD-4DF5-B843-601C7F20D4D7}"/>
              </a:ext>
            </a:extLst>
          </p:cNvPr>
          <p:cNvSpPr>
            <a:spLocks noGrp="1"/>
          </p:cNvSpPr>
          <p:nvPr>
            <p:ph type="sldNum" sz="quarter" idx="12"/>
          </p:nvPr>
        </p:nvSpPr>
        <p:spPr/>
        <p:txBody>
          <a:bodyPr/>
          <a:lstStyle/>
          <a:p>
            <a:fld id="{565D00A9-2563-4F0A-A47E-10CA65FB99AB}" type="slidenum">
              <a:rPr lang="en-US" smtClean="0"/>
              <a:t>‹#›</a:t>
            </a:fld>
            <a:endParaRPr lang="en-US"/>
          </a:p>
        </p:txBody>
      </p:sp>
    </p:spTree>
    <p:extLst>
      <p:ext uri="{BB962C8B-B14F-4D97-AF65-F5344CB8AC3E}">
        <p14:creationId xmlns:p14="http://schemas.microsoft.com/office/powerpoint/2010/main" val="28678064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7B2AB-B123-4137-8245-A8317AE817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D0827B-1E97-4ADF-B105-CFB9251B01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775DBA7-429F-4392-8A50-DA0D087F309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437FD33-9075-48EF-ABF6-2D5D29EAE962}"/>
              </a:ext>
            </a:extLst>
          </p:cNvPr>
          <p:cNvSpPr>
            <a:spLocks noGrp="1"/>
          </p:cNvSpPr>
          <p:nvPr>
            <p:ph type="dt" sz="half" idx="10"/>
          </p:nvPr>
        </p:nvSpPr>
        <p:spPr/>
        <p:txBody>
          <a:bodyPr/>
          <a:lstStyle/>
          <a:p>
            <a:fld id="{920987ED-383C-4B79-BD95-C246CBC1A092}" type="datetimeFigureOut">
              <a:rPr lang="en-US" smtClean="0"/>
              <a:t>10/29/2021</a:t>
            </a:fld>
            <a:endParaRPr lang="en-US"/>
          </a:p>
        </p:txBody>
      </p:sp>
      <p:sp>
        <p:nvSpPr>
          <p:cNvPr id="6" name="Footer Placeholder 5">
            <a:extLst>
              <a:ext uri="{FF2B5EF4-FFF2-40B4-BE49-F238E27FC236}">
                <a16:creationId xmlns:a16="http://schemas.microsoft.com/office/drawing/2014/main" id="{19AECBEB-89BF-43A1-8159-1E11CEF938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8792BA-6640-4951-8786-AC8B358BBFED}"/>
              </a:ext>
            </a:extLst>
          </p:cNvPr>
          <p:cNvSpPr>
            <a:spLocks noGrp="1"/>
          </p:cNvSpPr>
          <p:nvPr>
            <p:ph type="sldNum" sz="quarter" idx="12"/>
          </p:nvPr>
        </p:nvSpPr>
        <p:spPr/>
        <p:txBody>
          <a:bodyPr/>
          <a:lstStyle/>
          <a:p>
            <a:fld id="{565D00A9-2563-4F0A-A47E-10CA65FB99AB}" type="slidenum">
              <a:rPr lang="en-US" smtClean="0"/>
              <a:t>‹#›</a:t>
            </a:fld>
            <a:endParaRPr lang="en-US"/>
          </a:p>
        </p:txBody>
      </p:sp>
    </p:spTree>
    <p:extLst>
      <p:ext uri="{BB962C8B-B14F-4D97-AF65-F5344CB8AC3E}">
        <p14:creationId xmlns:p14="http://schemas.microsoft.com/office/powerpoint/2010/main" val="21977652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D9D67-0EDB-4478-8767-BEF2AEA2D6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266E4F5-5CFF-436E-A943-024F008351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49E5BDD-220A-4681-B81F-23F471B53A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064CE4-3941-4058-8A94-265C4D9DF2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B5898E-278E-463C-B1A0-79D0CF6801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772EF1A-D4C7-417B-98B5-832B2A4EC085}"/>
              </a:ext>
            </a:extLst>
          </p:cNvPr>
          <p:cNvSpPr>
            <a:spLocks noGrp="1"/>
          </p:cNvSpPr>
          <p:nvPr>
            <p:ph type="dt" sz="half" idx="10"/>
          </p:nvPr>
        </p:nvSpPr>
        <p:spPr/>
        <p:txBody>
          <a:bodyPr/>
          <a:lstStyle/>
          <a:p>
            <a:fld id="{920987ED-383C-4B79-BD95-C246CBC1A092}" type="datetimeFigureOut">
              <a:rPr lang="en-US" smtClean="0"/>
              <a:t>10/29/2021</a:t>
            </a:fld>
            <a:endParaRPr lang="en-US"/>
          </a:p>
        </p:txBody>
      </p:sp>
      <p:sp>
        <p:nvSpPr>
          <p:cNvPr id="8" name="Footer Placeholder 7">
            <a:extLst>
              <a:ext uri="{FF2B5EF4-FFF2-40B4-BE49-F238E27FC236}">
                <a16:creationId xmlns:a16="http://schemas.microsoft.com/office/drawing/2014/main" id="{6BFEBE17-A96F-4C5D-BD95-D6428B36F31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12C1385-C2B3-4732-B759-1059ABFC7C36}"/>
              </a:ext>
            </a:extLst>
          </p:cNvPr>
          <p:cNvSpPr>
            <a:spLocks noGrp="1"/>
          </p:cNvSpPr>
          <p:nvPr>
            <p:ph type="sldNum" sz="quarter" idx="12"/>
          </p:nvPr>
        </p:nvSpPr>
        <p:spPr/>
        <p:txBody>
          <a:bodyPr/>
          <a:lstStyle/>
          <a:p>
            <a:fld id="{565D00A9-2563-4F0A-A47E-10CA65FB99AB}" type="slidenum">
              <a:rPr lang="en-US" smtClean="0"/>
              <a:t>‹#›</a:t>
            </a:fld>
            <a:endParaRPr lang="en-US"/>
          </a:p>
        </p:txBody>
      </p:sp>
    </p:spTree>
    <p:extLst>
      <p:ext uri="{BB962C8B-B14F-4D97-AF65-F5344CB8AC3E}">
        <p14:creationId xmlns:p14="http://schemas.microsoft.com/office/powerpoint/2010/main" val="8636888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70481-586B-403D-B33C-A45EFA22936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C26B917-4C0B-4400-838C-060CBA101733}"/>
              </a:ext>
            </a:extLst>
          </p:cNvPr>
          <p:cNvSpPr>
            <a:spLocks noGrp="1"/>
          </p:cNvSpPr>
          <p:nvPr>
            <p:ph type="dt" sz="half" idx="10"/>
          </p:nvPr>
        </p:nvSpPr>
        <p:spPr/>
        <p:txBody>
          <a:bodyPr/>
          <a:lstStyle/>
          <a:p>
            <a:fld id="{920987ED-383C-4B79-BD95-C246CBC1A092}" type="datetimeFigureOut">
              <a:rPr lang="en-US" smtClean="0"/>
              <a:t>10/29/2021</a:t>
            </a:fld>
            <a:endParaRPr lang="en-US"/>
          </a:p>
        </p:txBody>
      </p:sp>
      <p:sp>
        <p:nvSpPr>
          <p:cNvPr id="4" name="Footer Placeholder 3">
            <a:extLst>
              <a:ext uri="{FF2B5EF4-FFF2-40B4-BE49-F238E27FC236}">
                <a16:creationId xmlns:a16="http://schemas.microsoft.com/office/drawing/2014/main" id="{110A4CBB-2BE3-4B1B-A411-9308A745ABA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5E3D4B-AC2A-4357-B122-EC99D93CE6EB}"/>
              </a:ext>
            </a:extLst>
          </p:cNvPr>
          <p:cNvSpPr>
            <a:spLocks noGrp="1"/>
          </p:cNvSpPr>
          <p:nvPr>
            <p:ph type="sldNum" sz="quarter" idx="12"/>
          </p:nvPr>
        </p:nvSpPr>
        <p:spPr/>
        <p:txBody>
          <a:bodyPr/>
          <a:lstStyle/>
          <a:p>
            <a:fld id="{565D00A9-2563-4F0A-A47E-10CA65FB99AB}" type="slidenum">
              <a:rPr lang="en-US" smtClean="0"/>
              <a:t>‹#›</a:t>
            </a:fld>
            <a:endParaRPr lang="en-US"/>
          </a:p>
        </p:txBody>
      </p:sp>
    </p:spTree>
    <p:extLst>
      <p:ext uri="{BB962C8B-B14F-4D97-AF65-F5344CB8AC3E}">
        <p14:creationId xmlns:p14="http://schemas.microsoft.com/office/powerpoint/2010/main" val="9713733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087AAD-4BD4-4E47-AB2C-589CC026F7E5}"/>
              </a:ext>
            </a:extLst>
          </p:cNvPr>
          <p:cNvSpPr>
            <a:spLocks noGrp="1"/>
          </p:cNvSpPr>
          <p:nvPr>
            <p:ph type="dt" sz="half" idx="10"/>
          </p:nvPr>
        </p:nvSpPr>
        <p:spPr/>
        <p:txBody>
          <a:bodyPr/>
          <a:lstStyle/>
          <a:p>
            <a:fld id="{920987ED-383C-4B79-BD95-C246CBC1A092}" type="datetimeFigureOut">
              <a:rPr lang="en-US" smtClean="0"/>
              <a:t>10/29/2021</a:t>
            </a:fld>
            <a:endParaRPr lang="en-US"/>
          </a:p>
        </p:txBody>
      </p:sp>
      <p:sp>
        <p:nvSpPr>
          <p:cNvPr id="3" name="Footer Placeholder 2">
            <a:extLst>
              <a:ext uri="{FF2B5EF4-FFF2-40B4-BE49-F238E27FC236}">
                <a16:creationId xmlns:a16="http://schemas.microsoft.com/office/drawing/2014/main" id="{B7CE49CC-C093-4F3D-A4A6-19073CDB80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F8BE2A7-1D5A-47D3-AB9E-07E59F54E1E7}"/>
              </a:ext>
            </a:extLst>
          </p:cNvPr>
          <p:cNvSpPr>
            <a:spLocks noGrp="1"/>
          </p:cNvSpPr>
          <p:nvPr>
            <p:ph type="sldNum" sz="quarter" idx="12"/>
          </p:nvPr>
        </p:nvSpPr>
        <p:spPr/>
        <p:txBody>
          <a:bodyPr/>
          <a:lstStyle/>
          <a:p>
            <a:fld id="{565D00A9-2563-4F0A-A47E-10CA65FB99AB}" type="slidenum">
              <a:rPr lang="en-US" smtClean="0"/>
              <a:t>‹#›</a:t>
            </a:fld>
            <a:endParaRPr lang="en-US"/>
          </a:p>
        </p:txBody>
      </p:sp>
    </p:spTree>
    <p:extLst>
      <p:ext uri="{BB962C8B-B14F-4D97-AF65-F5344CB8AC3E}">
        <p14:creationId xmlns:p14="http://schemas.microsoft.com/office/powerpoint/2010/main" val="4071564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E05EC-EB06-48E5-9A0E-23F63E0E01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5FD639-B28B-4495-8797-3E6EC2435D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51A97C-E37C-49B2-A4AA-7802CEFA5C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58EE0F-BA09-44EC-8CFA-23F26C7B17D8}"/>
              </a:ext>
            </a:extLst>
          </p:cNvPr>
          <p:cNvSpPr>
            <a:spLocks noGrp="1"/>
          </p:cNvSpPr>
          <p:nvPr>
            <p:ph type="dt" sz="half" idx="10"/>
          </p:nvPr>
        </p:nvSpPr>
        <p:spPr/>
        <p:txBody>
          <a:bodyPr/>
          <a:lstStyle/>
          <a:p>
            <a:fld id="{920987ED-383C-4B79-BD95-C246CBC1A092}" type="datetimeFigureOut">
              <a:rPr lang="en-US" smtClean="0"/>
              <a:t>10/29/2021</a:t>
            </a:fld>
            <a:endParaRPr lang="en-US"/>
          </a:p>
        </p:txBody>
      </p:sp>
      <p:sp>
        <p:nvSpPr>
          <p:cNvPr id="6" name="Footer Placeholder 5">
            <a:extLst>
              <a:ext uri="{FF2B5EF4-FFF2-40B4-BE49-F238E27FC236}">
                <a16:creationId xmlns:a16="http://schemas.microsoft.com/office/drawing/2014/main" id="{76F21064-63A8-4D54-BEA9-4669BE57B2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21D56C-2094-445D-9820-8177EC18EB29}"/>
              </a:ext>
            </a:extLst>
          </p:cNvPr>
          <p:cNvSpPr>
            <a:spLocks noGrp="1"/>
          </p:cNvSpPr>
          <p:nvPr>
            <p:ph type="sldNum" sz="quarter" idx="12"/>
          </p:nvPr>
        </p:nvSpPr>
        <p:spPr/>
        <p:txBody>
          <a:bodyPr/>
          <a:lstStyle/>
          <a:p>
            <a:fld id="{565D00A9-2563-4F0A-A47E-10CA65FB99AB}" type="slidenum">
              <a:rPr lang="en-US" smtClean="0"/>
              <a:t>‹#›</a:t>
            </a:fld>
            <a:endParaRPr lang="en-US"/>
          </a:p>
        </p:txBody>
      </p:sp>
    </p:spTree>
    <p:extLst>
      <p:ext uri="{BB962C8B-B14F-4D97-AF65-F5344CB8AC3E}">
        <p14:creationId xmlns:p14="http://schemas.microsoft.com/office/powerpoint/2010/main" val="30909347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66FCF-2079-4091-9409-0BBC65947C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301EA3D-E9CF-4689-A96E-2ECF61B4F3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8299EE-0A2E-4DD9-9150-30142729BC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63D9E8-E0B3-4B1C-8B33-E4C594C68898}"/>
              </a:ext>
            </a:extLst>
          </p:cNvPr>
          <p:cNvSpPr>
            <a:spLocks noGrp="1"/>
          </p:cNvSpPr>
          <p:nvPr>
            <p:ph type="dt" sz="half" idx="10"/>
          </p:nvPr>
        </p:nvSpPr>
        <p:spPr/>
        <p:txBody>
          <a:bodyPr/>
          <a:lstStyle/>
          <a:p>
            <a:fld id="{920987ED-383C-4B79-BD95-C246CBC1A092}" type="datetimeFigureOut">
              <a:rPr lang="en-US" smtClean="0"/>
              <a:t>10/29/2021</a:t>
            </a:fld>
            <a:endParaRPr lang="en-US"/>
          </a:p>
        </p:txBody>
      </p:sp>
      <p:sp>
        <p:nvSpPr>
          <p:cNvPr id="6" name="Footer Placeholder 5">
            <a:extLst>
              <a:ext uri="{FF2B5EF4-FFF2-40B4-BE49-F238E27FC236}">
                <a16:creationId xmlns:a16="http://schemas.microsoft.com/office/drawing/2014/main" id="{CD2BCD65-A8EF-4EAB-ACA8-94C4C9BA64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5DBF89-8E7D-4D05-A85D-0015BC5DF552}"/>
              </a:ext>
            </a:extLst>
          </p:cNvPr>
          <p:cNvSpPr>
            <a:spLocks noGrp="1"/>
          </p:cNvSpPr>
          <p:nvPr>
            <p:ph type="sldNum" sz="quarter" idx="12"/>
          </p:nvPr>
        </p:nvSpPr>
        <p:spPr/>
        <p:txBody>
          <a:bodyPr/>
          <a:lstStyle/>
          <a:p>
            <a:fld id="{565D00A9-2563-4F0A-A47E-10CA65FB99AB}" type="slidenum">
              <a:rPr lang="en-US" smtClean="0"/>
              <a:t>‹#›</a:t>
            </a:fld>
            <a:endParaRPr lang="en-US"/>
          </a:p>
        </p:txBody>
      </p:sp>
    </p:spTree>
    <p:extLst>
      <p:ext uri="{BB962C8B-B14F-4D97-AF65-F5344CB8AC3E}">
        <p14:creationId xmlns:p14="http://schemas.microsoft.com/office/powerpoint/2010/main" val="13552918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3ACCC-2DD9-47CB-BF69-44DAA44975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535BD74-5EC8-45C1-B7AC-8629DA860D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5F5ECC-5CA2-4AEE-BBA3-47B18291D3D2}"/>
              </a:ext>
            </a:extLst>
          </p:cNvPr>
          <p:cNvSpPr>
            <a:spLocks noGrp="1"/>
          </p:cNvSpPr>
          <p:nvPr>
            <p:ph type="dt" sz="half" idx="10"/>
          </p:nvPr>
        </p:nvSpPr>
        <p:spPr/>
        <p:txBody>
          <a:bodyPr/>
          <a:lstStyle/>
          <a:p>
            <a:fld id="{920987ED-383C-4B79-BD95-C246CBC1A092}" type="datetimeFigureOut">
              <a:rPr lang="en-US" smtClean="0"/>
              <a:t>10/29/2021</a:t>
            </a:fld>
            <a:endParaRPr lang="en-US"/>
          </a:p>
        </p:txBody>
      </p:sp>
      <p:sp>
        <p:nvSpPr>
          <p:cNvPr id="5" name="Footer Placeholder 4">
            <a:extLst>
              <a:ext uri="{FF2B5EF4-FFF2-40B4-BE49-F238E27FC236}">
                <a16:creationId xmlns:a16="http://schemas.microsoft.com/office/drawing/2014/main" id="{ED630C9C-06C0-4AA5-8241-366FA42BE3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38C6A7-F496-4695-9C78-0A58FFF5769A}"/>
              </a:ext>
            </a:extLst>
          </p:cNvPr>
          <p:cNvSpPr>
            <a:spLocks noGrp="1"/>
          </p:cNvSpPr>
          <p:nvPr>
            <p:ph type="sldNum" sz="quarter" idx="12"/>
          </p:nvPr>
        </p:nvSpPr>
        <p:spPr/>
        <p:txBody>
          <a:bodyPr/>
          <a:lstStyle/>
          <a:p>
            <a:fld id="{565D00A9-2563-4F0A-A47E-10CA65FB99AB}" type="slidenum">
              <a:rPr lang="en-US" smtClean="0"/>
              <a:t>‹#›</a:t>
            </a:fld>
            <a:endParaRPr lang="en-US"/>
          </a:p>
        </p:txBody>
      </p:sp>
    </p:spTree>
    <p:extLst>
      <p:ext uri="{BB962C8B-B14F-4D97-AF65-F5344CB8AC3E}">
        <p14:creationId xmlns:p14="http://schemas.microsoft.com/office/powerpoint/2010/main" val="6461517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9048432-0266-4067-A6F0-D621AA0FC10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36C49D4-0CC6-41DC-A467-3F3C43FEBDD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F6CB60-51CF-48B8-A4E8-2301029D5EDB}"/>
              </a:ext>
            </a:extLst>
          </p:cNvPr>
          <p:cNvSpPr>
            <a:spLocks noGrp="1"/>
          </p:cNvSpPr>
          <p:nvPr>
            <p:ph type="dt" sz="half" idx="10"/>
          </p:nvPr>
        </p:nvSpPr>
        <p:spPr/>
        <p:txBody>
          <a:bodyPr/>
          <a:lstStyle/>
          <a:p>
            <a:fld id="{920987ED-383C-4B79-BD95-C246CBC1A092}" type="datetimeFigureOut">
              <a:rPr lang="en-US" smtClean="0"/>
              <a:t>10/29/2021</a:t>
            </a:fld>
            <a:endParaRPr lang="en-US"/>
          </a:p>
        </p:txBody>
      </p:sp>
      <p:sp>
        <p:nvSpPr>
          <p:cNvPr id="5" name="Footer Placeholder 4">
            <a:extLst>
              <a:ext uri="{FF2B5EF4-FFF2-40B4-BE49-F238E27FC236}">
                <a16:creationId xmlns:a16="http://schemas.microsoft.com/office/drawing/2014/main" id="{D89B10D5-561B-4778-9A5A-9356EFCD7B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EA48D4-4044-41EB-93E0-797476BF5B95}"/>
              </a:ext>
            </a:extLst>
          </p:cNvPr>
          <p:cNvSpPr>
            <a:spLocks noGrp="1"/>
          </p:cNvSpPr>
          <p:nvPr>
            <p:ph type="sldNum" sz="quarter" idx="12"/>
          </p:nvPr>
        </p:nvSpPr>
        <p:spPr/>
        <p:txBody>
          <a:bodyPr/>
          <a:lstStyle/>
          <a:p>
            <a:fld id="{565D00A9-2563-4F0A-A47E-10CA65FB99AB}" type="slidenum">
              <a:rPr lang="en-US" smtClean="0"/>
              <a:t>‹#›</a:t>
            </a:fld>
            <a:endParaRPr lang="en-US"/>
          </a:p>
        </p:txBody>
      </p:sp>
    </p:spTree>
    <p:extLst>
      <p:ext uri="{BB962C8B-B14F-4D97-AF65-F5344CB8AC3E}">
        <p14:creationId xmlns:p14="http://schemas.microsoft.com/office/powerpoint/2010/main" val="937370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10/29/2021</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60147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sz="46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319A4C-3F26-4FE2-98DD-13B95DEAF5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67DD07-523A-4AE9-B543-AB0EEB07C3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02F64E-192F-49AE-B2E1-6E5FF8C52D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0987ED-383C-4B79-BD95-C246CBC1A092}" type="datetimeFigureOut">
              <a:rPr lang="en-US" smtClean="0"/>
              <a:t>10/29/2021</a:t>
            </a:fld>
            <a:endParaRPr lang="en-US"/>
          </a:p>
        </p:txBody>
      </p:sp>
      <p:sp>
        <p:nvSpPr>
          <p:cNvPr id="5" name="Footer Placeholder 4">
            <a:extLst>
              <a:ext uri="{FF2B5EF4-FFF2-40B4-BE49-F238E27FC236}">
                <a16:creationId xmlns:a16="http://schemas.microsoft.com/office/drawing/2014/main" id="{D9EB02B6-C0D4-422B-8D29-887C841F74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C30CF27-B018-400E-8F6B-CA9BC0107B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D00A9-2563-4F0A-A47E-10CA65FB99AB}" type="slidenum">
              <a:rPr lang="en-US" smtClean="0"/>
              <a:t>‹#›</a:t>
            </a:fld>
            <a:endParaRPr lang="en-US"/>
          </a:p>
        </p:txBody>
      </p:sp>
    </p:spTree>
    <p:extLst>
      <p:ext uri="{BB962C8B-B14F-4D97-AF65-F5344CB8AC3E}">
        <p14:creationId xmlns:p14="http://schemas.microsoft.com/office/powerpoint/2010/main" val="3011877691"/>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notesSlide" Target="../notesSlides/notesSlide1.xml"/><Relationship Id="rId7" Type="http://schemas.openxmlformats.org/officeDocument/2006/relationships/hyperlink" Target="https://openclipart.org/detail/169033/windows-mute-icon" TargetMode="Externa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2.png"/><Relationship Id="rId11" Type="http://schemas.openxmlformats.org/officeDocument/2006/relationships/hyperlink" Target="https://commons.wikimedia.org/wiki/File:Hello_my_name_is_sticker.svg" TargetMode="External"/><Relationship Id="rId5" Type="http://schemas.openxmlformats.org/officeDocument/2006/relationships/hyperlink" Target="https://pixabay.com/en/character-balloon-small-speech-28686/" TargetMode="External"/><Relationship Id="rId10" Type="http://schemas.openxmlformats.org/officeDocument/2006/relationships/image" Target="../media/image4.png"/><Relationship Id="rId4" Type="http://schemas.openxmlformats.org/officeDocument/2006/relationships/image" Target="../media/image1.png"/><Relationship Id="rId9" Type="http://schemas.openxmlformats.org/officeDocument/2006/relationships/hyperlink" Target="https://pixabay.com/en/computer-screen-apple-happy-304585/"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uni-aza.blogspot.com/2012_02_01_archive.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hemeOverride" Target="../theme/themeOverride2.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www.freestockphotos.biz/stockphoto/15405" TargetMode="External"/><Relationship Id="rId5" Type="http://schemas.openxmlformats.org/officeDocument/2006/relationships/image" Target="../media/image20.jpg"/><Relationship Id="rId4" Type="http://schemas.openxmlformats.org/officeDocument/2006/relationships/hyperlink" Target="https://grendz.com/pin/5171/"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en.wikipedia.org/wiki/File:Ponder-Logo-Vector.sv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emf"/><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www.picserver.org/c/campaign.html"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8.xml.rels><?xml version="1.0" encoding="UTF-8" standalone="yes"?>
<Relationships xmlns="http://schemas.openxmlformats.org/package/2006/relationships"><Relationship Id="rId3" Type="http://schemas.openxmlformats.org/officeDocument/2006/relationships/hyperlink" Target="https://tempiea-my.sharepoint.com/:f:/g/personal/beth_barton_ieanea_org/ErYCaabd1z5Mj-2kD13Z3BIB7I0s2F5ooBdNTIOphIzLaw?e=AEjdqs"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uni-aza.blogspot.com/2012_02_01_archive.html"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jpeg"/></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hyperlink" Target="https://tempiea-my.sharepoint.com/:f:/g/personal/beth_barton_ieanea_org/ErYCaabd1z5Mj-2kD13Z3BIB7I0s2F5ooBdNTIOphIzLaw?e=AEjdqs"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hyperlink" Target="http://uni-aza.blogspot.com/2012_02_01_archive.html"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47F5C-50EC-416A-AE8C-6F6BB4225673}"/>
              </a:ext>
            </a:extLst>
          </p:cNvPr>
          <p:cNvSpPr>
            <a:spLocks noGrp="1"/>
          </p:cNvSpPr>
          <p:nvPr>
            <p:ph type="title"/>
          </p:nvPr>
        </p:nvSpPr>
        <p:spPr>
          <a:xfrm>
            <a:off x="1097280" y="286603"/>
            <a:ext cx="10058400" cy="1253183"/>
          </a:xfrm>
        </p:spPr>
        <p:txBody>
          <a:bodyPr>
            <a:normAutofit/>
          </a:bodyPr>
          <a:lstStyle/>
          <a:p>
            <a:r>
              <a:rPr lang="en-US" b="1" dirty="0"/>
              <a:t>Virtual Meeting-Notables</a:t>
            </a:r>
          </a:p>
        </p:txBody>
      </p:sp>
      <p:pic>
        <p:nvPicPr>
          <p:cNvPr id="5" name="Content Placeholder 4" descr="A picture containing drawing, light&#10;&#10;Description automatically generated">
            <a:extLst>
              <a:ext uri="{FF2B5EF4-FFF2-40B4-BE49-F238E27FC236}">
                <a16:creationId xmlns:a16="http://schemas.microsoft.com/office/drawing/2014/main" id="{2949F754-818F-4CAD-B5E2-6E734ABCD242}"/>
              </a:ext>
            </a:extLst>
          </p:cNvPr>
          <p:cNvPicPr>
            <a:picLocks noGrp="1" noChangeAspect="1"/>
          </p:cNvPicPr>
          <p:nvPr>
            <p:ph idx="1"/>
          </p:nvPr>
        </p:nvPicPr>
        <p:blipFill>
          <a:blip r:embed="rId4">
            <a:extLst>
              <a:ext uri="{837473B0-CC2E-450A-ABE3-18F120FF3D39}">
                <a1611:picAttrSrcUrl xmlns:a1611="http://schemas.microsoft.com/office/drawing/2016/11/main" r:id="rId5"/>
              </a:ext>
            </a:extLst>
          </a:blip>
          <a:stretch>
            <a:fillRect/>
          </a:stretch>
        </p:blipFill>
        <p:spPr>
          <a:xfrm>
            <a:off x="1218107" y="1935867"/>
            <a:ext cx="3504834" cy="2449733"/>
          </a:xfrm>
          <a:prstGeom prst="rect">
            <a:avLst/>
          </a:prstGeom>
        </p:spPr>
      </p:pic>
      <p:sp>
        <p:nvSpPr>
          <p:cNvPr id="6" name="TextBox 5">
            <a:extLst>
              <a:ext uri="{FF2B5EF4-FFF2-40B4-BE49-F238E27FC236}">
                <a16:creationId xmlns:a16="http://schemas.microsoft.com/office/drawing/2014/main" id="{D13E1C0E-FB3E-4160-B70E-03897897FB7B}"/>
              </a:ext>
            </a:extLst>
          </p:cNvPr>
          <p:cNvSpPr txBox="1"/>
          <p:nvPr/>
        </p:nvSpPr>
        <p:spPr>
          <a:xfrm>
            <a:off x="2408063" y="2327041"/>
            <a:ext cx="1935469" cy="923330"/>
          </a:xfrm>
          <a:prstGeom prst="rect">
            <a:avLst/>
          </a:prstGeom>
          <a:noFill/>
        </p:spPr>
        <p:txBody>
          <a:bodyPr wrap="square" rtlCol="0">
            <a:spAutoFit/>
          </a:bodyPr>
          <a:lstStyle/>
          <a:p>
            <a:pPr algn="ctr"/>
            <a:r>
              <a:rPr lang="en-US" dirty="0">
                <a:solidFill>
                  <a:schemeClr val="bg1">
                    <a:lumMod val="50000"/>
                  </a:schemeClr>
                </a:solidFill>
                <a:latin typeface="Verdana" panose="020B0604030504040204" pitchFamily="34" charset="0"/>
                <a:ea typeface="Verdana" panose="020B0604030504040204" pitchFamily="34" charset="0"/>
              </a:rPr>
              <a:t>Please use the chat box for questions.</a:t>
            </a:r>
          </a:p>
        </p:txBody>
      </p:sp>
      <p:pic>
        <p:nvPicPr>
          <p:cNvPr id="7" name="Picture 6" descr="A close up of a sign&#10;&#10;Description automatically generated">
            <a:extLst>
              <a:ext uri="{FF2B5EF4-FFF2-40B4-BE49-F238E27FC236}">
                <a16:creationId xmlns:a16="http://schemas.microsoft.com/office/drawing/2014/main" id="{9D014ACC-B213-4707-8E12-83CD80A388C5}"/>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1439109" y="4965826"/>
            <a:ext cx="833592" cy="833592"/>
          </a:xfrm>
          <a:prstGeom prst="rect">
            <a:avLst/>
          </a:prstGeom>
        </p:spPr>
      </p:pic>
      <p:sp>
        <p:nvSpPr>
          <p:cNvPr id="8" name="TextBox 7">
            <a:extLst>
              <a:ext uri="{FF2B5EF4-FFF2-40B4-BE49-F238E27FC236}">
                <a16:creationId xmlns:a16="http://schemas.microsoft.com/office/drawing/2014/main" id="{417465EE-2C5B-4147-BC57-FC3993E9D4C8}"/>
              </a:ext>
            </a:extLst>
          </p:cNvPr>
          <p:cNvSpPr txBox="1"/>
          <p:nvPr/>
        </p:nvSpPr>
        <p:spPr>
          <a:xfrm>
            <a:off x="2440021" y="5048698"/>
            <a:ext cx="2282920" cy="369332"/>
          </a:xfrm>
          <a:prstGeom prst="rect">
            <a:avLst/>
          </a:prstGeom>
          <a:noFill/>
        </p:spPr>
        <p:txBody>
          <a:bodyPr wrap="square" rtlCol="0">
            <a:spAutoFit/>
          </a:bodyPr>
          <a:lstStyle/>
          <a:p>
            <a:r>
              <a:rPr lang="en-US" dirty="0">
                <a:solidFill>
                  <a:schemeClr val="bg1">
                    <a:lumMod val="50000"/>
                  </a:schemeClr>
                </a:solidFill>
                <a:latin typeface="Verdana" panose="020B0604030504040204" pitchFamily="34" charset="0"/>
                <a:ea typeface="Verdana" panose="020B0604030504040204" pitchFamily="34" charset="0"/>
              </a:rPr>
              <a:t>You are muted.</a:t>
            </a:r>
          </a:p>
        </p:txBody>
      </p:sp>
      <p:pic>
        <p:nvPicPr>
          <p:cNvPr id="9" name="Picture 8" descr="A picture containing electronics, computer&#10;&#10;Description automatically generated">
            <a:extLst>
              <a:ext uri="{FF2B5EF4-FFF2-40B4-BE49-F238E27FC236}">
                <a16:creationId xmlns:a16="http://schemas.microsoft.com/office/drawing/2014/main" id="{A57CE8DC-69ED-4553-9828-0BFCE0FD8D9D}"/>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6407865" y="5048698"/>
            <a:ext cx="786171" cy="750720"/>
          </a:xfrm>
          <a:prstGeom prst="rect">
            <a:avLst/>
          </a:prstGeom>
        </p:spPr>
      </p:pic>
      <p:sp>
        <p:nvSpPr>
          <p:cNvPr id="10" name="TextBox 9">
            <a:extLst>
              <a:ext uri="{FF2B5EF4-FFF2-40B4-BE49-F238E27FC236}">
                <a16:creationId xmlns:a16="http://schemas.microsoft.com/office/drawing/2014/main" id="{EFD86D3A-6999-4659-9120-8D4918F52DB4}"/>
              </a:ext>
            </a:extLst>
          </p:cNvPr>
          <p:cNvSpPr txBox="1"/>
          <p:nvPr/>
        </p:nvSpPr>
        <p:spPr>
          <a:xfrm>
            <a:off x="7011193" y="5048698"/>
            <a:ext cx="3183132" cy="369332"/>
          </a:xfrm>
          <a:prstGeom prst="rect">
            <a:avLst/>
          </a:prstGeom>
          <a:noFill/>
        </p:spPr>
        <p:txBody>
          <a:bodyPr wrap="square" rtlCol="0">
            <a:spAutoFit/>
          </a:bodyPr>
          <a:lstStyle/>
          <a:p>
            <a:pPr algn="r"/>
            <a:r>
              <a:rPr lang="en-US" dirty="0">
                <a:solidFill>
                  <a:schemeClr val="bg1">
                    <a:lumMod val="50000"/>
                  </a:schemeClr>
                </a:solidFill>
                <a:latin typeface="Verdana" panose="020B0604030504040204" pitchFamily="34" charset="0"/>
                <a:ea typeface="Verdana" panose="020B0604030504040204" pitchFamily="34" charset="0"/>
              </a:rPr>
              <a:t>Please share your video.</a:t>
            </a:r>
          </a:p>
        </p:txBody>
      </p:sp>
      <p:pic>
        <p:nvPicPr>
          <p:cNvPr id="14" name="Picture 13" descr="Logo&#10;&#10;Description automatically generated">
            <a:extLst>
              <a:ext uri="{FF2B5EF4-FFF2-40B4-BE49-F238E27FC236}">
                <a16:creationId xmlns:a16="http://schemas.microsoft.com/office/drawing/2014/main" id="{595CC1B8-65F3-4C0D-8A5D-A7E8AC3AC1CE}"/>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6407865" y="2099300"/>
            <a:ext cx="3786459" cy="2286300"/>
          </a:xfrm>
          <a:prstGeom prst="rect">
            <a:avLst/>
          </a:prstGeom>
        </p:spPr>
      </p:pic>
      <p:sp>
        <p:nvSpPr>
          <p:cNvPr id="12" name="TextBox 11">
            <a:extLst>
              <a:ext uri="{FF2B5EF4-FFF2-40B4-BE49-F238E27FC236}">
                <a16:creationId xmlns:a16="http://schemas.microsoft.com/office/drawing/2014/main" id="{92EA404B-872E-4BA1-8D94-56C3A27390EB}"/>
              </a:ext>
            </a:extLst>
          </p:cNvPr>
          <p:cNvSpPr txBox="1"/>
          <p:nvPr/>
        </p:nvSpPr>
        <p:spPr>
          <a:xfrm>
            <a:off x="6407865" y="2952517"/>
            <a:ext cx="3786459" cy="1200329"/>
          </a:xfrm>
          <a:prstGeom prst="rect">
            <a:avLst/>
          </a:prstGeom>
          <a:noFill/>
        </p:spPr>
        <p:txBody>
          <a:bodyPr wrap="square" rtlCol="0">
            <a:spAutoFit/>
          </a:bodyPr>
          <a:lstStyle/>
          <a:p>
            <a:pPr algn="ctr"/>
            <a:r>
              <a:rPr lang="en-US" dirty="0">
                <a:solidFill>
                  <a:schemeClr val="bg1">
                    <a:lumMod val="50000"/>
                  </a:schemeClr>
                </a:solidFill>
                <a:latin typeface="Verdana" panose="020B0604030504040204" pitchFamily="34" charset="0"/>
                <a:ea typeface="Verdana" panose="020B0604030504040204" pitchFamily="34" charset="0"/>
              </a:rPr>
              <a:t>Please change your name to include your state &amp; pronouns. </a:t>
            </a:r>
          </a:p>
          <a:p>
            <a:pPr algn="ctr"/>
            <a:r>
              <a:rPr lang="en-US" dirty="0">
                <a:solidFill>
                  <a:schemeClr val="bg1">
                    <a:lumMod val="50000"/>
                  </a:schemeClr>
                </a:solidFill>
                <a:latin typeface="Verdana" panose="020B0604030504040204" pitchFamily="34" charset="0"/>
                <a:ea typeface="Verdana" panose="020B0604030504040204" pitchFamily="34" charset="0"/>
              </a:rPr>
              <a:t>(Ex. Heidi Miller-ISTA-she/her/hers)</a:t>
            </a:r>
          </a:p>
        </p:txBody>
      </p:sp>
    </p:spTree>
    <p:extLst>
      <p:ext uri="{BB962C8B-B14F-4D97-AF65-F5344CB8AC3E}">
        <p14:creationId xmlns:p14="http://schemas.microsoft.com/office/powerpoint/2010/main" val="265522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7B74F2B-9534-4540-96B0-5C8E958B9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FDDC37-FC39-46A4-9F1B-4404DEC6DCD6}"/>
              </a:ext>
            </a:extLst>
          </p:cNvPr>
          <p:cNvSpPr>
            <a:spLocks noGrp="1"/>
          </p:cNvSpPr>
          <p:nvPr>
            <p:ph type="title"/>
          </p:nvPr>
        </p:nvSpPr>
        <p:spPr>
          <a:xfrm>
            <a:off x="5172074" y="286603"/>
            <a:ext cx="5983605" cy="1450757"/>
          </a:xfrm>
        </p:spPr>
        <p:txBody>
          <a:bodyPr>
            <a:normAutofit/>
          </a:bodyPr>
          <a:lstStyle/>
          <a:p>
            <a:r>
              <a:rPr lang="en-US" dirty="0"/>
              <a:t>Community Agreements</a:t>
            </a:r>
          </a:p>
        </p:txBody>
      </p:sp>
      <p:pic>
        <p:nvPicPr>
          <p:cNvPr id="5" name="Picture 4" descr="A picture containing sky, outdoor, person, day&#10;&#10;Description automatically generated">
            <a:extLst>
              <a:ext uri="{FF2B5EF4-FFF2-40B4-BE49-F238E27FC236}">
                <a16:creationId xmlns:a16="http://schemas.microsoft.com/office/drawing/2014/main" id="{D794AAAB-B8FC-4356-8927-8153FADF6404}"/>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4228" r="28188"/>
          <a:stretch/>
        </p:blipFill>
        <p:spPr>
          <a:xfrm>
            <a:off x="0" y="16"/>
            <a:ext cx="4580077" cy="6400784"/>
          </a:xfrm>
          <a:prstGeom prst="rect">
            <a:avLst/>
          </a:prstGeom>
        </p:spPr>
      </p:pic>
      <p:cxnSp>
        <p:nvCxnSpPr>
          <p:cNvPr id="13" name="Straight Connector 12">
            <a:extLst>
              <a:ext uri="{FF2B5EF4-FFF2-40B4-BE49-F238E27FC236}">
                <a16:creationId xmlns:a16="http://schemas.microsoft.com/office/drawing/2014/main" id="{33BECB2B-2CFA-412C-880F-C4B6097493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2903" y="1917852"/>
            <a:ext cx="5943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5D85434-B456-49AD-8A53-D58274F6FEB6}"/>
              </a:ext>
            </a:extLst>
          </p:cNvPr>
          <p:cNvSpPr>
            <a:spLocks noGrp="1"/>
          </p:cNvSpPr>
          <p:nvPr>
            <p:ph idx="1"/>
          </p:nvPr>
        </p:nvSpPr>
        <p:spPr>
          <a:xfrm>
            <a:off x="5172073" y="2023963"/>
            <a:ext cx="6875547" cy="4376833"/>
          </a:xfrm>
        </p:spPr>
        <p:txBody>
          <a:bodyPr>
            <a:normAutofit fontScale="85000" lnSpcReduction="10000"/>
          </a:bodyPr>
          <a:lstStyle/>
          <a:p>
            <a:pPr>
              <a:lnSpc>
                <a:spcPct val="90000"/>
              </a:lnSpc>
            </a:pPr>
            <a:r>
              <a:rPr lang="en-US" sz="2400" dirty="0"/>
              <a:t>Share Responsibility for the Success of Each Learning Session</a:t>
            </a:r>
          </a:p>
          <a:p>
            <a:pPr>
              <a:lnSpc>
                <a:spcPct val="90000"/>
              </a:lnSpc>
            </a:pPr>
            <a:r>
              <a:rPr lang="en-US" sz="2400" dirty="0"/>
              <a:t>Move up, Move back</a:t>
            </a:r>
          </a:p>
          <a:p>
            <a:pPr>
              <a:lnSpc>
                <a:spcPct val="90000"/>
              </a:lnSpc>
            </a:pPr>
            <a:r>
              <a:rPr lang="en-US" sz="2400" dirty="0"/>
              <a:t>Respect Confidentiality</a:t>
            </a:r>
          </a:p>
          <a:p>
            <a:pPr>
              <a:lnSpc>
                <a:spcPct val="90000"/>
              </a:lnSpc>
            </a:pPr>
            <a:r>
              <a:rPr lang="en-US" sz="2400" dirty="0"/>
              <a:t>Be Responsible for Building Deep Understanding</a:t>
            </a:r>
          </a:p>
          <a:p>
            <a:pPr lvl="1">
              <a:lnSpc>
                <a:spcPct val="90000"/>
              </a:lnSpc>
            </a:pPr>
            <a:r>
              <a:rPr lang="en-US" sz="2400" dirty="0"/>
              <a:t>Be timely with your presence, your speaking, and your listening</a:t>
            </a:r>
          </a:p>
          <a:p>
            <a:pPr lvl="1">
              <a:lnSpc>
                <a:spcPct val="90000"/>
              </a:lnSpc>
            </a:pPr>
            <a:r>
              <a:rPr lang="en-US" sz="2400" dirty="0"/>
              <a:t>Be fully present with speakers and open to new perspectives</a:t>
            </a:r>
          </a:p>
          <a:p>
            <a:pPr lvl="1">
              <a:lnSpc>
                <a:spcPct val="90000"/>
              </a:lnSpc>
            </a:pPr>
            <a:r>
              <a:rPr lang="en-US" sz="2400" dirty="0"/>
              <a:t>Place tech on silent and stay checked-in</a:t>
            </a:r>
          </a:p>
          <a:p>
            <a:pPr lvl="1">
              <a:lnSpc>
                <a:spcPct val="90000"/>
              </a:lnSpc>
            </a:pPr>
            <a:r>
              <a:rPr lang="en-US" sz="2400" dirty="0"/>
              <a:t>Share using “I” statements</a:t>
            </a:r>
          </a:p>
          <a:p>
            <a:pPr lvl="1">
              <a:lnSpc>
                <a:spcPct val="90000"/>
              </a:lnSpc>
            </a:pPr>
            <a:r>
              <a:rPr lang="en-US" sz="2400" dirty="0"/>
              <a:t>Connect to your core values and speak from your heart</a:t>
            </a:r>
          </a:p>
          <a:p>
            <a:pPr lvl="0">
              <a:lnSpc>
                <a:spcPct val="90000"/>
              </a:lnSpc>
              <a:buClr>
                <a:srgbClr val="E88B33"/>
              </a:buClr>
            </a:pPr>
            <a:r>
              <a:rPr lang="en-US" sz="2400" dirty="0">
                <a:solidFill>
                  <a:srgbClr val="000000">
                    <a:lumMod val="75000"/>
                    <a:lumOff val="25000"/>
                  </a:srgbClr>
                </a:solidFill>
              </a:rPr>
              <a:t>Expect and Accept Imperfection</a:t>
            </a:r>
          </a:p>
          <a:p>
            <a:pPr lvl="0">
              <a:lnSpc>
                <a:spcPct val="90000"/>
              </a:lnSpc>
              <a:buClr>
                <a:srgbClr val="E88B33"/>
              </a:buClr>
            </a:pPr>
            <a:r>
              <a:rPr lang="en-US" sz="2400" dirty="0">
                <a:solidFill>
                  <a:srgbClr val="000000">
                    <a:lumMod val="75000"/>
                    <a:lumOff val="25000"/>
                  </a:srgbClr>
                </a:solidFill>
              </a:rPr>
              <a:t>Expect/accept non-closure (agree to disagree)</a:t>
            </a:r>
          </a:p>
        </p:txBody>
      </p:sp>
      <p:sp>
        <p:nvSpPr>
          <p:cNvPr id="15" name="Rectangle 14">
            <a:extLst>
              <a:ext uri="{FF2B5EF4-FFF2-40B4-BE49-F238E27FC236}">
                <a16:creationId xmlns:a16="http://schemas.microsoft.com/office/drawing/2014/main" id="{C1B60310-C5C3-46A0-A452-2A0B008434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1761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5CBEFD7-D6CE-4800-8604-70995831BC1E}"/>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0837" t="8399" r="20811" b="5106"/>
          <a:stretch/>
        </p:blipFill>
        <p:spPr bwMode="auto">
          <a:xfrm>
            <a:off x="1234376" y="1"/>
            <a:ext cx="972324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2C77D18-EEEB-46FE-B237-BA20BCC946D9}"/>
              </a:ext>
            </a:extLst>
          </p:cNvPr>
          <p:cNvSpPr>
            <a:spLocks noGrp="1"/>
          </p:cNvSpPr>
          <p:nvPr>
            <p:ph type="title"/>
          </p:nvPr>
        </p:nvSpPr>
        <p:spPr>
          <a:xfrm>
            <a:off x="1550505" y="3142608"/>
            <a:ext cx="3214307" cy="2901694"/>
          </a:xfrm>
        </p:spPr>
        <p:txBody>
          <a:bodyPr vert="horz" lIns="91440" tIns="45720" rIns="91440" bIns="45720" rtlCol="0" anchor="b">
            <a:normAutofit/>
          </a:bodyPr>
          <a:lstStyle/>
          <a:p>
            <a:r>
              <a:rPr lang="en-US" sz="4400" dirty="0"/>
              <a:t>Native Lands Map</a:t>
            </a:r>
          </a:p>
        </p:txBody>
      </p:sp>
    </p:spTree>
    <p:extLst>
      <p:ext uri="{BB962C8B-B14F-4D97-AF65-F5344CB8AC3E}">
        <p14:creationId xmlns:p14="http://schemas.microsoft.com/office/powerpoint/2010/main" val="2037058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F6F1E82-F603-49E4-9641-09EEA984A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ED78DC-E6FE-441A-B0E9-D2F90887F5B4}"/>
              </a:ext>
            </a:extLst>
          </p:cNvPr>
          <p:cNvSpPr>
            <a:spLocks noGrp="1"/>
          </p:cNvSpPr>
          <p:nvPr>
            <p:ph type="title"/>
          </p:nvPr>
        </p:nvSpPr>
        <p:spPr>
          <a:xfrm>
            <a:off x="1097280" y="286603"/>
            <a:ext cx="10058400" cy="1450757"/>
          </a:xfrm>
        </p:spPr>
        <p:txBody>
          <a:bodyPr>
            <a:normAutofit/>
          </a:bodyPr>
          <a:lstStyle/>
          <a:p>
            <a:r>
              <a:rPr lang="en-US" b="1"/>
              <a:t>Intros</a:t>
            </a:r>
            <a:r>
              <a:rPr lang="en-US" b="1" dirty="0"/>
              <a:t>-in the chat box</a:t>
            </a:r>
          </a:p>
        </p:txBody>
      </p:sp>
      <p:cxnSp>
        <p:nvCxnSpPr>
          <p:cNvPr id="11" name="Straight Connector 10">
            <a:extLst>
              <a:ext uri="{FF2B5EF4-FFF2-40B4-BE49-F238E27FC236}">
                <a16:creationId xmlns:a16="http://schemas.microsoft.com/office/drawing/2014/main" id="{C81CFD00-FC30-4AFB-A61F-3127B2C90F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D1595AB-90F6-488F-B5E3-F8CFCC8FAA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41E118E6-35A1-4F27-99C2-732CCED67DA3}"/>
              </a:ext>
            </a:extLst>
          </p:cNvPr>
          <p:cNvGraphicFramePr>
            <a:graphicFrameLocks noGrp="1"/>
          </p:cNvGraphicFramePr>
          <p:nvPr>
            <p:ph idx="1"/>
            <p:extLst>
              <p:ext uri="{D42A27DB-BD31-4B8C-83A1-F6EECF244321}">
                <p14:modId xmlns:p14="http://schemas.microsoft.com/office/powerpoint/2010/main" val="2663750630"/>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8311491"/>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8BDBE5C-BBE9-4E89-BEE5-DEB6EAB87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FA211F-1013-4464-AFDF-47C59EBBC44C}"/>
              </a:ext>
            </a:extLst>
          </p:cNvPr>
          <p:cNvSpPr>
            <a:spLocks noGrp="1"/>
          </p:cNvSpPr>
          <p:nvPr>
            <p:ph type="title"/>
          </p:nvPr>
        </p:nvSpPr>
        <p:spPr>
          <a:xfrm>
            <a:off x="643467" y="634946"/>
            <a:ext cx="3689094" cy="5055904"/>
          </a:xfrm>
        </p:spPr>
        <p:txBody>
          <a:bodyPr anchor="ctr">
            <a:normAutofit/>
          </a:bodyPr>
          <a:lstStyle/>
          <a:p>
            <a:pPr algn="r"/>
            <a:r>
              <a:rPr lang="en-US" dirty="0"/>
              <a:t>Objectives for Campaign Construction Module</a:t>
            </a:r>
            <a:endParaRPr lang="en-US"/>
          </a:p>
        </p:txBody>
      </p:sp>
      <p:cxnSp>
        <p:nvCxnSpPr>
          <p:cNvPr id="11" name="Straight Connector 10">
            <a:extLst>
              <a:ext uri="{FF2B5EF4-FFF2-40B4-BE49-F238E27FC236}">
                <a16:creationId xmlns:a16="http://schemas.microsoft.com/office/drawing/2014/main" id="{2752F38C-F560-47AA-90AD-209F39C041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791298"/>
            <a:ext cx="0" cy="27432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DFC4168B-AA75-4715-9B96-CF84B170A6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477A9B8F-0C42-4867-BF8E-3406E0E01F67}"/>
              </a:ext>
            </a:extLst>
          </p:cNvPr>
          <p:cNvGraphicFramePr>
            <a:graphicFrameLocks noGrp="1"/>
          </p:cNvGraphicFramePr>
          <p:nvPr>
            <p:ph idx="1"/>
            <p:extLst>
              <p:ext uri="{D42A27DB-BD31-4B8C-83A1-F6EECF244321}">
                <p14:modId xmlns:p14="http://schemas.microsoft.com/office/powerpoint/2010/main" val="2488488682"/>
              </p:ext>
            </p:extLst>
          </p:nvPr>
        </p:nvGraphicFramePr>
        <p:xfrm>
          <a:off x="4976031" y="634947"/>
          <a:ext cx="6582555" cy="51217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23837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8BDBE5C-BBE9-4E89-BEE5-DEB6EAB87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6522F5-3E91-4593-A286-231672E00B00}"/>
              </a:ext>
            </a:extLst>
          </p:cNvPr>
          <p:cNvSpPr>
            <a:spLocks noGrp="1"/>
          </p:cNvSpPr>
          <p:nvPr>
            <p:ph type="title"/>
          </p:nvPr>
        </p:nvSpPr>
        <p:spPr>
          <a:xfrm>
            <a:off x="643467" y="634946"/>
            <a:ext cx="3689094" cy="5055904"/>
          </a:xfrm>
        </p:spPr>
        <p:txBody>
          <a:bodyPr anchor="ctr">
            <a:normAutofit/>
          </a:bodyPr>
          <a:lstStyle/>
          <a:p>
            <a:pPr algn="r"/>
            <a:r>
              <a:rPr lang="en-US" b="1" dirty="0"/>
              <a:t>Day 1-Agenda</a:t>
            </a:r>
            <a:endParaRPr lang="en-US" b="1"/>
          </a:p>
        </p:txBody>
      </p:sp>
      <p:cxnSp>
        <p:nvCxnSpPr>
          <p:cNvPr id="11" name="Straight Connector 10">
            <a:extLst>
              <a:ext uri="{FF2B5EF4-FFF2-40B4-BE49-F238E27FC236}">
                <a16:creationId xmlns:a16="http://schemas.microsoft.com/office/drawing/2014/main" id="{2752F38C-F560-47AA-90AD-209F39C041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791298"/>
            <a:ext cx="0" cy="27432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DFC4168B-AA75-4715-9B96-CF84B170A6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0A812EAE-CA1D-40B6-A84F-6C67C98BD174}"/>
              </a:ext>
            </a:extLst>
          </p:cNvPr>
          <p:cNvGraphicFramePr>
            <a:graphicFrameLocks noGrp="1"/>
          </p:cNvGraphicFramePr>
          <p:nvPr>
            <p:ph idx="1"/>
            <p:extLst>
              <p:ext uri="{D42A27DB-BD31-4B8C-83A1-F6EECF244321}">
                <p14:modId xmlns:p14="http://schemas.microsoft.com/office/powerpoint/2010/main" val="2845574932"/>
              </p:ext>
            </p:extLst>
          </p:nvPr>
        </p:nvGraphicFramePr>
        <p:xfrm>
          <a:off x="4976031" y="634947"/>
          <a:ext cx="6582555" cy="51217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61122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56F3B-EBFA-4198-931F-2EDE49CFBB25}"/>
              </a:ext>
            </a:extLst>
          </p:cNvPr>
          <p:cNvSpPr>
            <a:spLocks noGrp="1"/>
          </p:cNvSpPr>
          <p:nvPr>
            <p:ph type="title"/>
          </p:nvPr>
        </p:nvSpPr>
        <p:spPr/>
        <p:txBody>
          <a:bodyPr/>
          <a:lstStyle/>
          <a:p>
            <a:r>
              <a:rPr lang="en-US" b="1" dirty="0"/>
              <a:t>Why Campaign?  </a:t>
            </a:r>
          </a:p>
        </p:txBody>
      </p:sp>
      <p:pic>
        <p:nvPicPr>
          <p:cNvPr id="5122" name="Picture 2" descr="Image result for campaign">
            <a:extLst>
              <a:ext uri="{FF2B5EF4-FFF2-40B4-BE49-F238E27FC236}">
                <a16:creationId xmlns:a16="http://schemas.microsoft.com/office/drawing/2014/main" id="{1897E065-F22E-484E-8154-3F5A86CA527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47969" y="1937602"/>
            <a:ext cx="4000436" cy="435276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grievance">
            <a:extLst>
              <a:ext uri="{FF2B5EF4-FFF2-40B4-BE49-F238E27FC236}">
                <a16:creationId xmlns:a16="http://schemas.microsoft.com/office/drawing/2014/main" id="{AAF3989F-804F-4C4F-9F85-7A516ADC3D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5892" y="1937602"/>
            <a:ext cx="4318139" cy="4366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2004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5B65F-78F2-46C3-AEE2-B528F1E4C043}"/>
              </a:ext>
            </a:extLst>
          </p:cNvPr>
          <p:cNvSpPr>
            <a:spLocks noGrp="1"/>
          </p:cNvSpPr>
          <p:nvPr>
            <p:ph type="title" idx="4294967295"/>
          </p:nvPr>
        </p:nvSpPr>
        <p:spPr>
          <a:xfrm>
            <a:off x="5980733" y="600213"/>
            <a:ext cx="5689600" cy="774700"/>
          </a:xfrm>
        </p:spPr>
        <p:txBody>
          <a:bodyPr>
            <a:normAutofit/>
          </a:bodyPr>
          <a:lstStyle/>
          <a:p>
            <a:r>
              <a:rPr lang="en-US" b="1" dirty="0"/>
              <a:t>G</a:t>
            </a:r>
            <a:r>
              <a:rPr lang="en-US" sz="4000" b="1" dirty="0"/>
              <a:t>rievance/Complaints</a:t>
            </a:r>
          </a:p>
        </p:txBody>
      </p:sp>
      <p:sp>
        <p:nvSpPr>
          <p:cNvPr id="3" name="Content Placeholder 2">
            <a:extLst>
              <a:ext uri="{FF2B5EF4-FFF2-40B4-BE49-F238E27FC236}">
                <a16:creationId xmlns:a16="http://schemas.microsoft.com/office/drawing/2014/main" id="{FE7DFD2C-19D7-4C65-A14D-6F8F87704459}"/>
              </a:ext>
            </a:extLst>
          </p:cNvPr>
          <p:cNvSpPr>
            <a:spLocks noGrp="1"/>
          </p:cNvSpPr>
          <p:nvPr>
            <p:ph idx="4294967295"/>
          </p:nvPr>
        </p:nvSpPr>
        <p:spPr>
          <a:xfrm>
            <a:off x="5980733" y="1374913"/>
            <a:ext cx="5883275" cy="4813300"/>
          </a:xfrm>
        </p:spPr>
        <p:txBody>
          <a:bodyPr>
            <a:normAutofit lnSpcReduction="10000"/>
          </a:bodyPr>
          <a:lstStyle/>
          <a:p>
            <a:r>
              <a:rPr lang="en-US" sz="2400" dirty="0"/>
              <a:t>Who is speaking, presenting, and doing the most talking/advocacy? </a:t>
            </a:r>
          </a:p>
          <a:p>
            <a:r>
              <a:rPr lang="en-US" sz="2400" dirty="0"/>
              <a:t>Direct, Staff-led Advocacy is the lowest form of member engagement and is most often invisible. </a:t>
            </a:r>
          </a:p>
          <a:p>
            <a:r>
              <a:rPr lang="en-US" sz="2400" dirty="0"/>
              <a:t>Well- organized worksites have a positive, visible union presence and members feel that they have the collective power to solve their problems. </a:t>
            </a:r>
          </a:p>
          <a:p>
            <a:r>
              <a:rPr lang="en-US" sz="2400" dirty="0"/>
              <a:t>When the entire building comes to a grievance meeting- that is powerful! </a:t>
            </a:r>
          </a:p>
        </p:txBody>
      </p:sp>
      <p:pic>
        <p:nvPicPr>
          <p:cNvPr id="4" name="Picture 4" descr="Image result for grievance">
            <a:extLst>
              <a:ext uri="{FF2B5EF4-FFF2-40B4-BE49-F238E27FC236}">
                <a16:creationId xmlns:a16="http://schemas.microsoft.com/office/drawing/2014/main" id="{C8253AA0-09BF-48EF-9DBF-6A3901B4640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b="3093"/>
          <a:stretch/>
        </p:blipFill>
        <p:spPr bwMode="auto">
          <a:xfrm>
            <a:off x="633999" y="640081"/>
            <a:ext cx="5027661" cy="5314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868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 name="Rectangle 30">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6" name="Straight Connector 32">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7" name="Rectangle 34">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5116783" y="259505"/>
            <a:ext cx="6535639" cy="1923832"/>
          </a:xfrm>
        </p:spPr>
        <p:txBody>
          <a:bodyPr vert="horz" lIns="91440" tIns="45720" rIns="91440" bIns="45720" rtlCol="0" anchor="b">
            <a:normAutofit fontScale="90000"/>
          </a:bodyPr>
          <a:lstStyle/>
          <a:p>
            <a:r>
              <a:rPr lang="en-US" sz="4900" b="1" dirty="0">
                <a:solidFill>
                  <a:srgbClr val="FFFFFF"/>
                </a:solidFill>
              </a:rPr>
              <a:t>NEA Foundations Academy</a:t>
            </a:r>
            <a:r>
              <a:rPr lang="en-US" sz="4900" dirty="0">
                <a:solidFill>
                  <a:srgbClr val="FFFFFF"/>
                </a:solidFill>
              </a:rPr>
              <a:t>: </a:t>
            </a:r>
            <a:br>
              <a:rPr lang="en-US" sz="4900" dirty="0">
                <a:solidFill>
                  <a:srgbClr val="FFFFFF"/>
                </a:solidFill>
              </a:rPr>
            </a:br>
            <a:r>
              <a:rPr lang="en-US" sz="4000" dirty="0">
                <a:solidFill>
                  <a:srgbClr val="FFFFFF"/>
                </a:solidFill>
              </a:rPr>
              <a:t>Campaign Construction Module</a:t>
            </a:r>
          </a:p>
        </p:txBody>
      </p:sp>
      <p:pic>
        <p:nvPicPr>
          <p:cNvPr id="6" name="Picture 5">
            <a:extLst>
              <a:ext uri="{FF2B5EF4-FFF2-40B4-BE49-F238E27FC236}">
                <a16:creationId xmlns:a16="http://schemas.microsoft.com/office/drawing/2014/main" id="{8940CBE3-3F91-419A-A649-32AB388ECA8B}"/>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r="24961"/>
          <a:stretch/>
        </p:blipFill>
        <p:spPr>
          <a:xfrm>
            <a:off x="20" y="10"/>
            <a:ext cx="4580077" cy="6857990"/>
          </a:xfrm>
          <a:prstGeom prst="rect">
            <a:avLst/>
          </a:prstGeom>
        </p:spPr>
      </p:pic>
      <p:cxnSp>
        <p:nvCxnSpPr>
          <p:cNvPr id="58" name="Straight Connector 36">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00864" y="2353592"/>
            <a:ext cx="5669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255E1F2F-E259-4EA8-9FFD-3A10AF541859}"/>
              </a:ext>
            </a:extLst>
          </p:cNvPr>
          <p:cNvSpPr>
            <a:spLocks noGrp="1"/>
          </p:cNvSpPr>
          <p:nvPr>
            <p:ph type="subTitle" idx="1"/>
          </p:nvPr>
        </p:nvSpPr>
        <p:spPr>
          <a:xfrm>
            <a:off x="5425442" y="2656720"/>
            <a:ext cx="5669280" cy="3232251"/>
          </a:xfrm>
        </p:spPr>
        <p:txBody>
          <a:bodyPr vert="horz" lIns="0" tIns="45720" rIns="0" bIns="45720" rtlCol="0">
            <a:normAutofit/>
          </a:bodyPr>
          <a:lstStyle/>
          <a:p>
            <a:pPr>
              <a:lnSpc>
                <a:spcPct val="100000"/>
              </a:lnSpc>
            </a:pPr>
            <a:r>
              <a:rPr lang="en-US" sz="1800" dirty="0">
                <a:solidFill>
                  <a:srgbClr val="FFFFFF"/>
                </a:solidFill>
              </a:rPr>
              <a:t>Alice Floros-MNEA</a:t>
            </a:r>
          </a:p>
          <a:p>
            <a:pPr>
              <a:lnSpc>
                <a:spcPct val="100000"/>
              </a:lnSpc>
            </a:pPr>
            <a:r>
              <a:rPr lang="en-US" sz="1800" dirty="0">
                <a:solidFill>
                  <a:srgbClr val="FFFFFF"/>
                </a:solidFill>
              </a:rPr>
              <a:t>Steven Lagnena-NYSUT</a:t>
            </a:r>
          </a:p>
          <a:p>
            <a:pPr>
              <a:lnSpc>
                <a:spcPct val="100000"/>
              </a:lnSpc>
            </a:pPr>
            <a:r>
              <a:rPr lang="en-US" sz="1800" dirty="0">
                <a:solidFill>
                  <a:srgbClr val="FFFFFF"/>
                </a:solidFill>
              </a:rPr>
              <a:t>Sheria Griffin-FEA</a:t>
            </a:r>
          </a:p>
          <a:p>
            <a:pPr>
              <a:lnSpc>
                <a:spcPct val="100000"/>
              </a:lnSpc>
            </a:pPr>
            <a:r>
              <a:rPr lang="en-US" sz="1800" dirty="0">
                <a:solidFill>
                  <a:srgbClr val="FFFFFF"/>
                </a:solidFill>
              </a:rPr>
              <a:t>Heidi Miller-ISTA</a:t>
            </a:r>
          </a:p>
          <a:p>
            <a:pPr>
              <a:lnSpc>
                <a:spcPct val="100000"/>
              </a:lnSpc>
            </a:pPr>
            <a:r>
              <a:rPr lang="en-US" sz="1800" dirty="0">
                <a:solidFill>
                  <a:srgbClr val="FFFFFF"/>
                </a:solidFill>
              </a:rPr>
              <a:t>Ellen Holmes-NEA</a:t>
            </a:r>
          </a:p>
        </p:txBody>
      </p:sp>
    </p:spTree>
    <p:extLst>
      <p:ext uri="{BB962C8B-B14F-4D97-AF65-F5344CB8AC3E}">
        <p14:creationId xmlns:p14="http://schemas.microsoft.com/office/powerpoint/2010/main" val="895915843"/>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8">
            <a:extLst>
              <a:ext uri="{FF2B5EF4-FFF2-40B4-BE49-F238E27FC236}">
                <a16:creationId xmlns:a16="http://schemas.microsoft.com/office/drawing/2014/main" id="{13BCCAE5-A35B-4B66-A4A7-E23C34A40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AE8C57-D9AC-4DCB-B4AE-DE044EEC1AA4}"/>
              </a:ext>
            </a:extLst>
          </p:cNvPr>
          <p:cNvSpPr>
            <a:spLocks noGrp="1"/>
          </p:cNvSpPr>
          <p:nvPr>
            <p:ph type="title"/>
          </p:nvPr>
        </p:nvSpPr>
        <p:spPr>
          <a:xfrm>
            <a:off x="1097280" y="286603"/>
            <a:ext cx="6437363" cy="1450757"/>
          </a:xfrm>
        </p:spPr>
        <p:txBody>
          <a:bodyPr>
            <a:normAutofit/>
          </a:bodyPr>
          <a:lstStyle/>
          <a:p>
            <a:r>
              <a:rPr lang="en-US" b="1" dirty="0"/>
              <a:t>Campaign</a:t>
            </a:r>
          </a:p>
        </p:txBody>
      </p:sp>
      <p:cxnSp>
        <p:nvCxnSpPr>
          <p:cNvPr id="24" name="Straight Connector 10">
            <a:extLst>
              <a:ext uri="{FF2B5EF4-FFF2-40B4-BE49-F238E27FC236}">
                <a16:creationId xmlns:a16="http://schemas.microsoft.com/office/drawing/2014/main" id="{6987BDFB-DE64-4B56-B44F-45FAE19FA9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5846"/>
            <a:ext cx="62179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D48BD96-BC17-4F41-9AF5-54B46A533EC6}"/>
              </a:ext>
            </a:extLst>
          </p:cNvPr>
          <p:cNvSpPr>
            <a:spLocks noGrp="1"/>
          </p:cNvSpPr>
          <p:nvPr>
            <p:ph idx="1"/>
          </p:nvPr>
        </p:nvSpPr>
        <p:spPr>
          <a:xfrm>
            <a:off x="1053879" y="2045636"/>
            <a:ext cx="7031723" cy="4134104"/>
          </a:xfrm>
        </p:spPr>
        <p:txBody>
          <a:bodyPr>
            <a:normAutofit fontScale="92500"/>
          </a:bodyPr>
          <a:lstStyle/>
          <a:p>
            <a:pPr>
              <a:lnSpc>
                <a:spcPct val="100000"/>
              </a:lnSpc>
            </a:pPr>
            <a:r>
              <a:rPr lang="en-US" sz="2400" dirty="0"/>
              <a:t>A campaign is an action plan with a beginning, middle, and end, working towards a specific demand </a:t>
            </a:r>
          </a:p>
          <a:p>
            <a:pPr>
              <a:lnSpc>
                <a:spcPct val="100000"/>
              </a:lnSpc>
            </a:pPr>
            <a:r>
              <a:rPr lang="en-US" sz="2400" dirty="0"/>
              <a:t>A campaign involves a series of escalating actions (or tactics)</a:t>
            </a:r>
          </a:p>
          <a:p>
            <a:pPr>
              <a:lnSpc>
                <a:spcPct val="100000"/>
              </a:lnSpc>
            </a:pPr>
            <a:r>
              <a:rPr lang="en-US" sz="2400" dirty="0"/>
              <a:t>A campaign creates increasing pressure on decision-makers over time by escalating the intensity and visibility of the tactics and increasing the numbers of people involved</a:t>
            </a:r>
          </a:p>
          <a:p>
            <a:pPr>
              <a:lnSpc>
                <a:spcPct val="100000"/>
              </a:lnSpc>
            </a:pPr>
            <a:r>
              <a:rPr lang="en-US" sz="2400" dirty="0"/>
              <a:t>Campaigns are a way to identify in advance the ingredients we need to win and put them together in a way that maximizes our chances of success</a:t>
            </a:r>
          </a:p>
          <a:p>
            <a:pPr marL="0" indent="0">
              <a:lnSpc>
                <a:spcPct val="100000"/>
              </a:lnSpc>
              <a:buNone/>
            </a:pPr>
            <a:endParaRPr lang="en-US" sz="2400" dirty="0"/>
          </a:p>
        </p:txBody>
      </p:sp>
      <p:pic>
        <p:nvPicPr>
          <p:cNvPr id="4" name="Picture 2" descr="Image result for campaign">
            <a:extLst>
              <a:ext uri="{FF2B5EF4-FFF2-40B4-BE49-F238E27FC236}">
                <a16:creationId xmlns:a16="http://schemas.microsoft.com/office/drawing/2014/main" id="{8E2A5C16-468A-49DB-87FD-97D348C6537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775" r="6264"/>
          <a:stretch/>
        </p:blipFill>
        <p:spPr bwMode="auto">
          <a:xfrm>
            <a:off x="8129003" y="932512"/>
            <a:ext cx="3412514" cy="4532390"/>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12">
            <a:extLst>
              <a:ext uri="{FF2B5EF4-FFF2-40B4-BE49-F238E27FC236}">
                <a16:creationId xmlns:a16="http://schemas.microsoft.com/office/drawing/2014/main" id="{FEC9799F-A0B8-45B9-8164-71F2838922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85864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9" name="Straight Connector 28">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31" name="Rectangle 30">
            <a:extLst>
              <a:ext uri="{FF2B5EF4-FFF2-40B4-BE49-F238E27FC236}">
                <a16:creationId xmlns:a16="http://schemas.microsoft.com/office/drawing/2014/main" id="{548B4202-DCD5-4F8C-B481-743A989A9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0AA818-03C8-473A-A5CB-C3D6A117516E}"/>
              </a:ext>
            </a:extLst>
          </p:cNvPr>
          <p:cNvSpPr>
            <a:spLocks noGrp="1"/>
          </p:cNvSpPr>
          <p:nvPr>
            <p:ph type="title"/>
          </p:nvPr>
        </p:nvSpPr>
        <p:spPr>
          <a:xfrm>
            <a:off x="633999" y="4550230"/>
            <a:ext cx="10909073" cy="957902"/>
          </a:xfrm>
        </p:spPr>
        <p:txBody>
          <a:bodyPr vert="horz" lIns="91440" tIns="45720" rIns="91440" bIns="45720" rtlCol="0" anchor="b">
            <a:normAutofit/>
          </a:bodyPr>
          <a:lstStyle/>
          <a:p>
            <a:r>
              <a:rPr lang="en-US" sz="6000">
                <a:solidFill>
                  <a:schemeClr val="tx1">
                    <a:lumMod val="85000"/>
                    <a:lumOff val="15000"/>
                  </a:schemeClr>
                </a:solidFill>
              </a:rPr>
              <a:t>Transactional v Transformational</a:t>
            </a:r>
          </a:p>
        </p:txBody>
      </p:sp>
      <p:pic>
        <p:nvPicPr>
          <p:cNvPr id="5" name="Content Placeholder 4" descr="A picture containing text, person, vending machine, indoor&#10;&#10;Description automatically generated">
            <a:extLst>
              <a:ext uri="{FF2B5EF4-FFF2-40B4-BE49-F238E27FC236}">
                <a16:creationId xmlns:a16="http://schemas.microsoft.com/office/drawing/2014/main" id="{EAA25CBA-B0EE-4001-B583-921EC84B2A74}"/>
              </a:ext>
            </a:extLst>
          </p:cNvPr>
          <p:cNvPicPr>
            <a:picLocks noGrp="1" noChangeAspect="1"/>
          </p:cNvPicPr>
          <p:nvPr>
            <p:ph idx="1"/>
          </p:nvPr>
        </p:nvPicPr>
        <p:blipFill rotWithShape="1">
          <a:blip r:embed="rId3">
            <a:extLst>
              <a:ext uri="{837473B0-CC2E-450A-ABE3-18F120FF3D39}">
                <a1611:picAttrSrcUrl xmlns:a1611="http://schemas.microsoft.com/office/drawing/2016/11/main" r:id="rId4"/>
              </a:ext>
            </a:extLst>
          </a:blip>
          <a:srcRect t="9821" r="2" b="12906"/>
          <a:stretch/>
        </p:blipFill>
        <p:spPr>
          <a:xfrm>
            <a:off x="-1" y="-2"/>
            <a:ext cx="6050281" cy="4242816"/>
          </a:xfrm>
          <a:prstGeom prst="rect">
            <a:avLst/>
          </a:prstGeom>
          <a:ln w="50800">
            <a:solidFill>
              <a:schemeClr val="tx1"/>
            </a:solidFill>
          </a:ln>
        </p:spPr>
      </p:pic>
      <p:pic>
        <p:nvPicPr>
          <p:cNvPr id="11" name="Picture 10">
            <a:extLst>
              <a:ext uri="{FF2B5EF4-FFF2-40B4-BE49-F238E27FC236}">
                <a16:creationId xmlns:a16="http://schemas.microsoft.com/office/drawing/2014/main" id="{91C8B708-4C5F-42AD-8687-25D648DF731B}"/>
              </a:ext>
            </a:extLst>
          </p:cNvPr>
          <p:cNvPicPr>
            <a:picLocks noChangeAspect="1"/>
          </p:cNvPicPr>
          <p:nvPr/>
        </p:nvPicPr>
        <p:blipFill rotWithShape="1">
          <a:blip r:embed="rId5">
            <a:extLst>
              <a:ext uri="{837473B0-CC2E-450A-ABE3-18F120FF3D39}">
                <a1611:picAttrSrcUrl xmlns:a1611="http://schemas.microsoft.com/office/drawing/2016/11/main" r:id="rId6"/>
              </a:ext>
            </a:extLst>
          </a:blip>
          <a:srcRect t="31616" r="-2" b="21749"/>
          <a:stretch/>
        </p:blipFill>
        <p:spPr>
          <a:xfrm>
            <a:off x="6141720" y="2"/>
            <a:ext cx="6050279" cy="4242815"/>
          </a:xfrm>
          <a:prstGeom prst="rect">
            <a:avLst/>
          </a:prstGeom>
          <a:ln w="50800">
            <a:solidFill>
              <a:schemeClr val="tx1"/>
            </a:solidFill>
          </a:ln>
        </p:spPr>
      </p:pic>
      <p:cxnSp>
        <p:nvCxnSpPr>
          <p:cNvPr id="33" name="Straight Connector 32">
            <a:extLst>
              <a:ext uri="{FF2B5EF4-FFF2-40B4-BE49-F238E27FC236}">
                <a16:creationId xmlns:a16="http://schemas.microsoft.com/office/drawing/2014/main" id="{F7F57F6B-E621-4E40-A34D-2FE12902AA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45296"/>
            <a:ext cx="10515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8EE702CF-91CE-4661-ACBF-3C8160D1B4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0274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815546"/>
            <a:ext cx="4606776" cy="947180"/>
          </a:xfrm>
        </p:spPr>
        <p:txBody>
          <a:bodyPr>
            <a:normAutofit/>
          </a:bodyPr>
          <a:lstStyle/>
          <a:p>
            <a:r>
              <a:rPr lang="en-US" b="1" dirty="0"/>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403341" y="648319"/>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473052" y="2286000"/>
            <a:ext cx="5076691" cy="3756454"/>
          </a:xfrm>
        </p:spPr>
        <p:txBody>
          <a:bodyPr vert="horz" lIns="0" tIns="45720" rIns="0" bIns="45720" rtlCol="0" anchor="t">
            <a:normAutofit/>
          </a:bodyPr>
          <a:lstStyle/>
          <a:p>
            <a:pPr>
              <a:buFont typeface="Arial" panose="020F0502020204030204" pitchFamily="34" charset="0"/>
              <a:buChar char="•"/>
            </a:pPr>
            <a:r>
              <a:rPr lang="en-US" sz="3600" dirty="0"/>
              <a:t>Grievances/complaints are typically invisible.</a:t>
            </a:r>
            <a:endParaRPr lang="en-US" dirty="0">
              <a:cs typeface="Calibri" panose="020F0502020204030204"/>
            </a:endParaRPr>
          </a:p>
          <a:p>
            <a:pPr marL="0" indent="0">
              <a:buNone/>
            </a:pPr>
            <a:endParaRPr lang="en-US" sz="3600" dirty="0">
              <a:cs typeface="Calibri" panose="020F0502020204030204"/>
            </a:endParaRPr>
          </a:p>
          <a:p>
            <a:pPr>
              <a:buFont typeface="Arial" panose="020F0502020204030204" pitchFamily="34" charset="0"/>
              <a:buChar char="•"/>
            </a:pPr>
            <a:r>
              <a:rPr lang="en-US" sz="3600" dirty="0"/>
              <a:t>Campaigns are visible and shift power.  </a:t>
            </a:r>
            <a:endParaRPr lang="en-US" sz="3600" dirty="0">
              <a:cs typeface="Calibri" panose="020F0502020204030204"/>
            </a:endParaRPr>
          </a:p>
        </p:txBody>
      </p:sp>
    </p:spTree>
    <p:extLst>
      <p:ext uri="{BB962C8B-B14F-4D97-AF65-F5344CB8AC3E}">
        <p14:creationId xmlns:p14="http://schemas.microsoft.com/office/powerpoint/2010/main" val="2257237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7B4740"/>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85E3700-0FEB-4DD4-AFE8-E4CD62B26B99}"/>
              </a:ext>
            </a:extLst>
          </p:cNvPr>
          <p:cNvSpPr>
            <a:spLocks noGrp="1"/>
          </p:cNvSpPr>
          <p:nvPr>
            <p:ph idx="1"/>
          </p:nvPr>
        </p:nvSpPr>
        <p:spPr>
          <a:xfrm>
            <a:off x="571752" y="2799654"/>
            <a:ext cx="3005462" cy="3189665"/>
          </a:xfrm>
        </p:spPr>
        <p:txBody>
          <a:bodyPr>
            <a:normAutofit/>
          </a:bodyPr>
          <a:lstStyle/>
          <a:p>
            <a:r>
              <a:rPr lang="en-US" sz="2800" dirty="0">
                <a:solidFill>
                  <a:srgbClr val="FFFFFF"/>
                </a:solidFill>
              </a:rPr>
              <a:t>We don’t choose the issues, the people who want the change choose the issue. </a:t>
            </a:r>
          </a:p>
          <a:p>
            <a:endParaRPr lang="en-US" sz="1800" dirty="0">
              <a:solidFill>
                <a:srgbClr val="FFFFFF"/>
              </a:solidFill>
            </a:endParaRPr>
          </a:p>
        </p:txBody>
      </p:sp>
      <p:pic>
        <p:nvPicPr>
          <p:cNvPr id="5" name="Picture 4" descr="A picture containing text, tableware, dishware, clipart&#10;&#10;Description automatically generated">
            <a:extLst>
              <a:ext uri="{FF2B5EF4-FFF2-40B4-BE49-F238E27FC236}">
                <a16:creationId xmlns:a16="http://schemas.microsoft.com/office/drawing/2014/main" id="{7AA1274C-7B40-45CD-BA4B-A620062DB054}"/>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742017" y="2247833"/>
            <a:ext cx="6798082" cy="2362333"/>
          </a:xfrm>
          <a:prstGeom prst="rect">
            <a:avLst/>
          </a:prstGeom>
        </p:spPr>
      </p:pic>
    </p:spTree>
    <p:extLst>
      <p:ext uri="{BB962C8B-B14F-4D97-AF65-F5344CB8AC3E}">
        <p14:creationId xmlns:p14="http://schemas.microsoft.com/office/powerpoint/2010/main" val="3308713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869" y="395072"/>
            <a:ext cx="6175421" cy="1075382"/>
          </a:xfrm>
        </p:spPr>
        <p:txBody>
          <a:bodyPr>
            <a:normAutofit fontScale="90000"/>
          </a:bodyPr>
          <a:lstStyle/>
          <a:p>
            <a:pPr>
              <a:defRPr/>
            </a:pPr>
            <a:r>
              <a:rPr lang="en-US" b="1" dirty="0"/>
              <a:t>The BIG Problem and the Issues</a:t>
            </a:r>
          </a:p>
        </p:txBody>
      </p:sp>
      <p:pic>
        <p:nvPicPr>
          <p:cNvPr id="7" name="Picture 7" descr="http://cambridge.tab.co.uk/files/2013/02/Big-Issue-logo.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rot="904832">
            <a:off x="6786980" y="4232938"/>
            <a:ext cx="4561956" cy="2351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3" name="Picture 2" descr="http://matthewandrews.typepad.com/.a/6a0154326e1d1c970c01b8d08b34a0970c-p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278323">
            <a:off x="723013" y="1259286"/>
            <a:ext cx="5149403" cy="5149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http://cambridge.tab.co.uk/files/2013/02/Big-Issue-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25794" y="2261347"/>
            <a:ext cx="4419864" cy="2335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descr="http://cambridge.tab.co.uk/files/2013/02/Big-Issue-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705079">
            <a:off x="6930376" y="183142"/>
            <a:ext cx="4419864" cy="2335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4612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sp useBgFill="1">
        <p:nvSpPr>
          <p:cNvPr id="35" name="Rectangle 8">
            <a:extLst>
              <a:ext uri="{FF2B5EF4-FFF2-40B4-BE49-F238E27FC236}">
                <a16:creationId xmlns:a16="http://schemas.microsoft.com/office/drawing/2014/main" id="{0F6F1E82-F603-49E4-9641-09EEA984A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97280" y="286603"/>
            <a:ext cx="10058400" cy="1450757"/>
          </a:xfrm>
        </p:spPr>
        <p:txBody>
          <a:bodyPr>
            <a:normAutofit/>
          </a:bodyPr>
          <a:lstStyle/>
          <a:p>
            <a:r>
              <a:rPr lang="en-US" b="1"/>
              <a:t>Problem vs. Issue</a:t>
            </a:r>
            <a:endParaRPr lang="en-US" b="1" dirty="0"/>
          </a:p>
        </p:txBody>
      </p:sp>
      <p:cxnSp>
        <p:nvCxnSpPr>
          <p:cNvPr id="36" name="Straight Connector 10">
            <a:extLst>
              <a:ext uri="{FF2B5EF4-FFF2-40B4-BE49-F238E27FC236}">
                <a16:creationId xmlns:a16="http://schemas.microsoft.com/office/drawing/2014/main" id="{C81CFD00-FC30-4AFB-A61F-3127B2C90F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7" name="Rectangle 12">
            <a:extLst>
              <a:ext uri="{FF2B5EF4-FFF2-40B4-BE49-F238E27FC236}">
                <a16:creationId xmlns:a16="http://schemas.microsoft.com/office/drawing/2014/main" id="{9D1595AB-90F6-488F-B5E3-F8CFCC8FAA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38" name="Content Placeholder 2">
            <a:extLst>
              <a:ext uri="{FF2B5EF4-FFF2-40B4-BE49-F238E27FC236}">
                <a16:creationId xmlns:a16="http://schemas.microsoft.com/office/drawing/2014/main" id="{D3654E8B-6050-4FDE-9F88-B3F80DE76DCD}"/>
              </a:ext>
            </a:extLst>
          </p:cNvPr>
          <p:cNvGraphicFramePr>
            <a:graphicFrameLocks noGrp="1"/>
          </p:cNvGraphicFramePr>
          <p:nvPr>
            <p:ph idx="1"/>
            <p:extLst>
              <p:ext uri="{D42A27DB-BD31-4B8C-83A1-F6EECF244321}">
                <p14:modId xmlns:p14="http://schemas.microsoft.com/office/powerpoint/2010/main" val="3504185689"/>
              </p:ext>
            </p:extLst>
          </p:nvPr>
        </p:nvGraphicFramePr>
        <p:xfrm>
          <a:off x="390727" y="2057406"/>
          <a:ext cx="11554839" cy="45139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25505889"/>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5" name="Straight Connector 74">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77" name="Rectangle 76">
            <a:extLst>
              <a:ext uri="{FF2B5EF4-FFF2-40B4-BE49-F238E27FC236}">
                <a16:creationId xmlns:a16="http://schemas.microsoft.com/office/drawing/2014/main" id="{EE1530B0-6F96-46C0-8B3E-3215CB756B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754910CF-1B56-45D3-960A-E89F7B3B9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idx="4294967295"/>
          </p:nvPr>
        </p:nvSpPr>
        <p:spPr>
          <a:xfrm>
            <a:off x="492370" y="516835"/>
            <a:ext cx="3084844" cy="5772840"/>
          </a:xfrm>
        </p:spPr>
        <p:txBody>
          <a:bodyPr vert="horz" lIns="91440" tIns="45720" rIns="91440" bIns="45720" rtlCol="0" anchor="ctr">
            <a:normAutofit/>
          </a:bodyPr>
          <a:lstStyle/>
          <a:p>
            <a:pPr>
              <a:defRPr/>
            </a:pPr>
            <a:r>
              <a:rPr lang="en-US" sz="3600" u="sng" dirty="0">
                <a:solidFill>
                  <a:schemeClr val="bg1"/>
                </a:solidFill>
              </a:rPr>
              <a:t>Example – Problem to Issue to Win</a:t>
            </a:r>
          </a:p>
        </p:txBody>
      </p:sp>
      <p:graphicFrame>
        <p:nvGraphicFramePr>
          <p:cNvPr id="97285" name="Content Placeholder 2">
            <a:extLst>
              <a:ext uri="{FF2B5EF4-FFF2-40B4-BE49-F238E27FC236}">
                <a16:creationId xmlns:a16="http://schemas.microsoft.com/office/drawing/2014/main" id="{739483AE-84F4-46F1-82E1-33705FEB86C3}"/>
              </a:ext>
            </a:extLst>
          </p:cNvPr>
          <p:cNvGraphicFramePr>
            <a:graphicFrameLocks noGrp="1"/>
          </p:cNvGraphicFramePr>
          <p:nvPr>
            <p:ph idx="4294967295"/>
            <p:extLst>
              <p:ext uri="{D42A27DB-BD31-4B8C-83A1-F6EECF244321}">
                <p14:modId xmlns:p14="http://schemas.microsoft.com/office/powerpoint/2010/main" val="2670544393"/>
              </p:ext>
            </p:extLst>
          </p:nvPr>
        </p:nvGraphicFramePr>
        <p:xfrm>
          <a:off x="4411226" y="200966"/>
          <a:ext cx="7526215" cy="65314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40917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25F43-A813-409F-B726-FA789F748F12}"/>
              </a:ext>
            </a:extLst>
          </p:cNvPr>
          <p:cNvSpPr>
            <a:spLocks noGrp="1"/>
          </p:cNvSpPr>
          <p:nvPr>
            <p:ph type="title"/>
          </p:nvPr>
        </p:nvSpPr>
        <p:spPr/>
        <p:txBody>
          <a:bodyPr/>
          <a:lstStyle/>
          <a:p>
            <a:r>
              <a:rPr lang="en-US" dirty="0"/>
              <a:t>Breakout rooms</a:t>
            </a:r>
          </a:p>
        </p:txBody>
      </p:sp>
      <p:sp>
        <p:nvSpPr>
          <p:cNvPr id="3" name="Content Placeholder 2">
            <a:extLst>
              <a:ext uri="{FF2B5EF4-FFF2-40B4-BE49-F238E27FC236}">
                <a16:creationId xmlns:a16="http://schemas.microsoft.com/office/drawing/2014/main" id="{8A54DD6D-4C23-48EB-9321-2CCE5E76DBBD}"/>
              </a:ext>
            </a:extLst>
          </p:cNvPr>
          <p:cNvSpPr>
            <a:spLocks noGrp="1"/>
          </p:cNvSpPr>
          <p:nvPr>
            <p:ph idx="1"/>
          </p:nvPr>
        </p:nvSpPr>
        <p:spPr/>
        <p:txBody>
          <a:bodyPr vert="horz" lIns="0" tIns="45720" rIns="0" bIns="45720" rtlCol="0" anchor="t">
            <a:normAutofit lnSpcReduction="10000"/>
          </a:bodyPr>
          <a:lstStyle/>
          <a:p>
            <a:r>
              <a:rPr lang="en-US" sz="2800" b="1">
                <a:ea typeface="+mn-lt"/>
                <a:cs typeface="+mn-lt"/>
              </a:rPr>
              <a:t>The problem: </a:t>
            </a:r>
          </a:p>
          <a:p>
            <a:r>
              <a:rPr lang="en-US" sz="2800">
                <a:ea typeface="+mn-lt"/>
                <a:cs typeface="+mn-lt"/>
              </a:rPr>
              <a:t>Students need to feel represented when they look at their teachers. Our district has less than 5% BIPOC educators and 80% BIPOC students.</a:t>
            </a:r>
          </a:p>
          <a:p>
            <a:endParaRPr lang="en-US" sz="2800" dirty="0"/>
          </a:p>
          <a:p>
            <a:r>
              <a:rPr lang="en-US" sz="2800" b="1" u="sng"/>
              <a:t>In your groups, pick a notetaker and break this PROBLEM into 2 specific issues. </a:t>
            </a:r>
            <a:endParaRPr lang="en-US" sz="2800" b="1" u="sng" dirty="0"/>
          </a:p>
          <a:p>
            <a:endParaRPr lang="en-US" dirty="0"/>
          </a:p>
        </p:txBody>
      </p:sp>
    </p:spTree>
    <p:extLst>
      <p:ext uri="{BB962C8B-B14F-4D97-AF65-F5344CB8AC3E}">
        <p14:creationId xmlns:p14="http://schemas.microsoft.com/office/powerpoint/2010/main" val="2436155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25F43-A813-409F-B726-FA789F748F12}"/>
              </a:ext>
            </a:extLst>
          </p:cNvPr>
          <p:cNvSpPr>
            <a:spLocks noGrp="1"/>
          </p:cNvSpPr>
          <p:nvPr>
            <p:ph type="title"/>
          </p:nvPr>
        </p:nvSpPr>
        <p:spPr/>
        <p:txBody>
          <a:bodyPr/>
          <a:lstStyle/>
          <a:p>
            <a:r>
              <a:rPr lang="en-US" dirty="0"/>
              <a:t>Breakout rooms-Debrief</a:t>
            </a:r>
          </a:p>
        </p:txBody>
      </p:sp>
      <p:sp>
        <p:nvSpPr>
          <p:cNvPr id="3" name="Content Placeholder 2">
            <a:extLst>
              <a:ext uri="{FF2B5EF4-FFF2-40B4-BE49-F238E27FC236}">
                <a16:creationId xmlns:a16="http://schemas.microsoft.com/office/drawing/2014/main" id="{8A54DD6D-4C23-48EB-9321-2CCE5E76DBBD}"/>
              </a:ext>
            </a:extLst>
          </p:cNvPr>
          <p:cNvSpPr>
            <a:spLocks noGrp="1"/>
          </p:cNvSpPr>
          <p:nvPr>
            <p:ph idx="1"/>
          </p:nvPr>
        </p:nvSpPr>
        <p:spPr/>
        <p:txBody>
          <a:bodyPr/>
          <a:lstStyle/>
          <a:p>
            <a:r>
              <a:rPr lang="en-US" dirty="0"/>
              <a:t>Problem v Issue activity</a:t>
            </a:r>
          </a:p>
        </p:txBody>
      </p:sp>
    </p:spTree>
    <p:extLst>
      <p:ext uri="{BB962C8B-B14F-4D97-AF65-F5344CB8AC3E}">
        <p14:creationId xmlns:p14="http://schemas.microsoft.com/office/powerpoint/2010/main" val="3658099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7B74F2B-9534-4540-96B0-5C8E958B9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a:spLocks noGrp="1"/>
          </p:cNvSpPr>
          <p:nvPr>
            <p:ph type="title"/>
          </p:nvPr>
        </p:nvSpPr>
        <p:spPr>
          <a:xfrm>
            <a:off x="5172074" y="286603"/>
            <a:ext cx="5983605" cy="1450757"/>
          </a:xfrm>
        </p:spPr>
        <p:txBody>
          <a:bodyPr>
            <a:normAutofit/>
          </a:bodyPr>
          <a:lstStyle/>
          <a:p>
            <a:r>
              <a:rPr lang="en-US" b="1"/>
              <a:t>Assessing an Issue</a:t>
            </a:r>
            <a:endParaRPr lang="en-US" b="1">
              <a:cs typeface="Calibri Light" panose="020F0302020204030204"/>
            </a:endParaRPr>
          </a:p>
        </p:txBody>
      </p:sp>
      <p:pic>
        <p:nvPicPr>
          <p:cNvPr id="7170" name="Picture 2" descr="Image result for criteria">
            <a:extLst>
              <a:ext uri="{FF2B5EF4-FFF2-40B4-BE49-F238E27FC236}">
                <a16:creationId xmlns:a16="http://schemas.microsoft.com/office/drawing/2014/main" id="{B2860E39-F128-4F04-A455-7EBF95D0112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39" r="8402"/>
          <a:stretch/>
        </p:blipFill>
        <p:spPr bwMode="auto">
          <a:xfrm>
            <a:off x="20" y="10"/>
            <a:ext cx="4580077" cy="6400784"/>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33BECB2B-2CFA-412C-880F-C4B6097493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2903" y="1917852"/>
            <a:ext cx="5943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10"/>
          <p:cNvSpPr>
            <a:spLocks noGrp="1"/>
          </p:cNvSpPr>
          <p:nvPr>
            <p:ph idx="1"/>
          </p:nvPr>
        </p:nvSpPr>
        <p:spPr>
          <a:xfrm>
            <a:off x="5172074" y="2108201"/>
            <a:ext cx="6776910" cy="4020750"/>
          </a:xfrm>
        </p:spPr>
        <p:txBody>
          <a:bodyPr vert="horz" lIns="0" tIns="45720" rIns="0" bIns="45720" rtlCol="0">
            <a:normAutofit/>
          </a:bodyPr>
          <a:lstStyle/>
          <a:p>
            <a:pPr>
              <a:buFont typeface="Wingdings" panose="020F0502020204030204" pitchFamily="34" charset="0"/>
              <a:buChar char="q"/>
            </a:pPr>
            <a:r>
              <a:rPr lang="en-US" sz="2800" dirty="0"/>
              <a:t> It is widely felt.</a:t>
            </a:r>
          </a:p>
          <a:p>
            <a:pPr>
              <a:buFont typeface="Wingdings" panose="020F0502020204030204" pitchFamily="34" charset="0"/>
              <a:buChar char="q"/>
            </a:pPr>
            <a:r>
              <a:rPr lang="en-US" sz="2800" dirty="0"/>
              <a:t> It is deeply felt.</a:t>
            </a:r>
            <a:endParaRPr lang="en-US" sz="2800" dirty="0">
              <a:cs typeface="Calibri" panose="020F0502020204030204"/>
            </a:endParaRPr>
          </a:p>
          <a:p>
            <a:pPr>
              <a:buFont typeface="Wingdings" panose="020F0502020204030204" pitchFamily="34" charset="0"/>
              <a:buChar char="q"/>
            </a:pPr>
            <a:r>
              <a:rPr lang="en-US" sz="2800" dirty="0"/>
              <a:t> It is winnable.</a:t>
            </a:r>
            <a:endParaRPr lang="en-US" sz="2800" dirty="0">
              <a:cs typeface="Calibri" panose="020F0502020204030204"/>
            </a:endParaRPr>
          </a:p>
          <a:p>
            <a:pPr>
              <a:buFont typeface="Wingdings" panose="020F0502020204030204" pitchFamily="34" charset="0"/>
              <a:buChar char="q"/>
            </a:pPr>
            <a:r>
              <a:rPr lang="en-US" sz="2800" dirty="0"/>
              <a:t> It builds the union and builds leaders.</a:t>
            </a:r>
            <a:endParaRPr lang="en-US" sz="2800" dirty="0">
              <a:cs typeface="Calibri" panose="020F0502020204030204"/>
            </a:endParaRPr>
          </a:p>
          <a:p>
            <a:pPr>
              <a:buFont typeface="Wingdings" panose="020F0502020204030204" pitchFamily="34" charset="0"/>
              <a:buChar char="q"/>
            </a:pPr>
            <a:r>
              <a:rPr lang="en-US" sz="2800" dirty="0"/>
              <a:t> It has a connection to students and the public.</a:t>
            </a:r>
            <a:endParaRPr lang="en-US" sz="2800" dirty="0">
              <a:cs typeface="Calibri" panose="020F0502020204030204"/>
            </a:endParaRPr>
          </a:p>
          <a:p>
            <a:endParaRPr lang="en-US" dirty="0"/>
          </a:p>
        </p:txBody>
      </p:sp>
      <p:sp>
        <p:nvSpPr>
          <p:cNvPr id="75" name="Rectangle 74">
            <a:extLst>
              <a:ext uri="{FF2B5EF4-FFF2-40B4-BE49-F238E27FC236}">
                <a16:creationId xmlns:a16="http://schemas.microsoft.com/office/drawing/2014/main" id="{C1B60310-C5C3-46A0-A452-2A0B008434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32688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343690"/>
            <a:ext cx="4606776" cy="1450757"/>
          </a:xfrm>
        </p:spPr>
        <p:txBody>
          <a:bodyPr>
            <a:normAutofit/>
          </a:bodyPr>
          <a:lstStyle/>
          <a:p>
            <a:r>
              <a:rPr lang="en-US" b="1" dirty="0"/>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403341" y="648319"/>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473052" y="2259536"/>
            <a:ext cx="5076691" cy="4157740"/>
          </a:xfrm>
        </p:spPr>
        <p:txBody>
          <a:bodyPr>
            <a:normAutofit/>
          </a:bodyPr>
          <a:lstStyle/>
          <a:p>
            <a:r>
              <a:rPr lang="en-US" sz="4000" dirty="0"/>
              <a:t>We don’t choose the issues, the people who want the change choose the issue. </a:t>
            </a:r>
          </a:p>
          <a:p>
            <a:pPr lvl="0"/>
            <a:endParaRPr lang="en-US" sz="3600" dirty="0"/>
          </a:p>
        </p:txBody>
      </p:sp>
    </p:spTree>
    <p:extLst>
      <p:ext uri="{BB962C8B-B14F-4D97-AF65-F5344CB8AC3E}">
        <p14:creationId xmlns:p14="http://schemas.microsoft.com/office/powerpoint/2010/main" val="81671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B5D9482-3D79-4841-8E3F-AE7016BD6157}"/>
              </a:ext>
            </a:extLst>
          </p:cNvPr>
          <p:cNvSpPr>
            <a:spLocks noGrp="1"/>
          </p:cNvSpPr>
          <p:nvPr>
            <p:ph type="title"/>
          </p:nvPr>
        </p:nvSpPr>
        <p:spPr>
          <a:xfrm>
            <a:off x="643467" y="516835"/>
            <a:ext cx="3709592" cy="1666501"/>
          </a:xfrm>
        </p:spPr>
        <p:txBody>
          <a:bodyPr>
            <a:normAutofit/>
          </a:bodyPr>
          <a:lstStyle/>
          <a:p>
            <a:r>
              <a:rPr lang="en-US" sz="4000" dirty="0">
                <a:solidFill>
                  <a:srgbClr val="FFFFFF"/>
                </a:solidFill>
              </a:rPr>
              <a:t>Elements of a Good Strategy</a:t>
            </a:r>
          </a:p>
        </p:txBody>
      </p:sp>
      <p:cxnSp>
        <p:nvCxnSpPr>
          <p:cNvPr id="12" name="Straight Connector 11">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3291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664493F-BF23-4C5E-97B7-B49CCEE03949}"/>
              </a:ext>
            </a:extLst>
          </p:cNvPr>
          <p:cNvSpPr>
            <a:spLocks noGrp="1"/>
          </p:cNvSpPr>
          <p:nvPr>
            <p:ph idx="1"/>
          </p:nvPr>
        </p:nvSpPr>
        <p:spPr>
          <a:xfrm>
            <a:off x="352540" y="2546224"/>
            <a:ext cx="5056727" cy="4311776"/>
          </a:xfrm>
        </p:spPr>
        <p:txBody>
          <a:bodyPr>
            <a:noAutofit/>
          </a:bodyPr>
          <a:lstStyle/>
          <a:p>
            <a:pPr>
              <a:buFont typeface="Courier New" panose="02070309020205020404" pitchFamily="49" charset="0"/>
              <a:buChar char="o"/>
            </a:pPr>
            <a:r>
              <a:rPr lang="en-US" sz="3400" dirty="0">
                <a:solidFill>
                  <a:srgbClr val="FFFFFF"/>
                </a:solidFill>
              </a:rPr>
              <a:t>Goal</a:t>
            </a:r>
          </a:p>
          <a:p>
            <a:pPr>
              <a:buFont typeface="Courier New" panose="02070309020205020404" pitchFamily="49" charset="0"/>
              <a:buChar char="o"/>
            </a:pPr>
            <a:r>
              <a:rPr lang="en-US" sz="3400" dirty="0">
                <a:solidFill>
                  <a:srgbClr val="FFFFFF"/>
                </a:solidFill>
              </a:rPr>
              <a:t>Target</a:t>
            </a:r>
          </a:p>
          <a:p>
            <a:pPr>
              <a:buFont typeface="Courier New" panose="02070309020205020404" pitchFamily="49" charset="0"/>
              <a:buChar char="o"/>
            </a:pPr>
            <a:r>
              <a:rPr lang="en-US" sz="3400" dirty="0">
                <a:solidFill>
                  <a:srgbClr val="FFFFFF"/>
                </a:solidFill>
              </a:rPr>
              <a:t>Demand</a:t>
            </a:r>
          </a:p>
          <a:p>
            <a:pPr>
              <a:buFont typeface="Courier New" panose="02070309020205020404" pitchFamily="49" charset="0"/>
              <a:buChar char="o"/>
            </a:pPr>
            <a:r>
              <a:rPr lang="en-US" sz="3400" dirty="0">
                <a:solidFill>
                  <a:srgbClr val="FFFFFF"/>
                </a:solidFill>
              </a:rPr>
              <a:t>Tactics support the goal, put pressure on the targets and achieve your demand</a:t>
            </a:r>
          </a:p>
        </p:txBody>
      </p:sp>
      <p:pic>
        <p:nvPicPr>
          <p:cNvPr id="5" name="Picture 4" descr="Business people meeting at whiteboard">
            <a:extLst>
              <a:ext uri="{FF2B5EF4-FFF2-40B4-BE49-F238E27FC236}">
                <a16:creationId xmlns:a16="http://schemas.microsoft.com/office/drawing/2014/main" id="{C9C9F3FF-F46D-4935-9A70-FF14F38F604B}"/>
              </a:ext>
            </a:extLst>
          </p:cNvPr>
          <p:cNvPicPr>
            <a:picLocks noChangeAspect="1"/>
          </p:cNvPicPr>
          <p:nvPr/>
        </p:nvPicPr>
        <p:blipFill rotWithShape="1">
          <a:blip r:embed="rId3"/>
          <a:srcRect l="14264" r="12369" b="-1"/>
          <a:stretch/>
        </p:blipFill>
        <p:spPr>
          <a:xfrm>
            <a:off x="5409269" y="10"/>
            <a:ext cx="6782730" cy="6857990"/>
          </a:xfrm>
          <a:prstGeom prst="rect">
            <a:avLst/>
          </a:prstGeom>
        </p:spPr>
      </p:pic>
    </p:spTree>
    <p:extLst>
      <p:ext uri="{BB962C8B-B14F-4D97-AF65-F5344CB8AC3E}">
        <p14:creationId xmlns:p14="http://schemas.microsoft.com/office/powerpoint/2010/main" val="3119097177"/>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648593"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0BD41D1-022A-445E-B8FD-253D4D0CF440}"/>
              </a:ext>
            </a:extLst>
          </p:cNvPr>
          <p:cNvSpPr>
            <a:spLocks noGrp="1"/>
          </p:cNvSpPr>
          <p:nvPr>
            <p:ph type="title"/>
          </p:nvPr>
        </p:nvSpPr>
        <p:spPr>
          <a:xfrm>
            <a:off x="492369" y="605896"/>
            <a:ext cx="3642309" cy="5646208"/>
          </a:xfrm>
        </p:spPr>
        <p:txBody>
          <a:bodyPr anchor="ctr">
            <a:normAutofit/>
          </a:bodyPr>
          <a:lstStyle/>
          <a:p>
            <a:pPr algn="ctr"/>
            <a:r>
              <a:rPr lang="en-US" sz="4400" dirty="0">
                <a:solidFill>
                  <a:srgbClr val="FFFFFF"/>
                </a:solidFill>
              </a:rPr>
              <a:t>Art of War</a:t>
            </a:r>
          </a:p>
        </p:txBody>
      </p:sp>
      <p:sp>
        <p:nvSpPr>
          <p:cNvPr id="3" name="Content Placeholder 2">
            <a:extLst>
              <a:ext uri="{FF2B5EF4-FFF2-40B4-BE49-F238E27FC236}">
                <a16:creationId xmlns:a16="http://schemas.microsoft.com/office/drawing/2014/main" id="{88737413-3D6F-4336-85F6-C94799EB98E1}"/>
              </a:ext>
            </a:extLst>
          </p:cNvPr>
          <p:cNvSpPr>
            <a:spLocks noGrp="1"/>
          </p:cNvSpPr>
          <p:nvPr>
            <p:ph idx="1"/>
          </p:nvPr>
        </p:nvSpPr>
        <p:spPr>
          <a:xfrm>
            <a:off x="5231958" y="1296784"/>
            <a:ext cx="6467673" cy="4955319"/>
          </a:xfrm>
        </p:spPr>
        <p:txBody>
          <a:bodyPr anchor="ctr">
            <a:normAutofit/>
          </a:bodyPr>
          <a:lstStyle/>
          <a:p>
            <a:pPr marL="0" indent="0">
              <a:buNone/>
            </a:pPr>
            <a:r>
              <a:rPr lang="en-US" sz="3600" dirty="0"/>
              <a:t>“Strategy without tactics is the slowest route to victory. Tactics without strategy is the noise before defeat.” ~Sun Tzu</a:t>
            </a:r>
          </a:p>
          <a:p>
            <a:endParaRPr lang="en-US" sz="2400" dirty="0"/>
          </a:p>
        </p:txBody>
      </p:sp>
    </p:spTree>
    <p:extLst>
      <p:ext uri="{BB962C8B-B14F-4D97-AF65-F5344CB8AC3E}">
        <p14:creationId xmlns:p14="http://schemas.microsoft.com/office/powerpoint/2010/main" val="22712705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7B74F2B-9534-4540-96B0-5C8E958B9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peak Pro" panose="020F0502020204030204"/>
              <a:ea typeface="+mn-ea"/>
              <a:cs typeface="+mn-cs"/>
            </a:endParaRPr>
          </a:p>
        </p:txBody>
      </p:sp>
      <p:sp>
        <p:nvSpPr>
          <p:cNvPr id="2" name="Title 1">
            <a:extLst>
              <a:ext uri="{FF2B5EF4-FFF2-40B4-BE49-F238E27FC236}">
                <a16:creationId xmlns:a16="http://schemas.microsoft.com/office/drawing/2014/main" id="{F2AFA77D-FAEA-48C4-BF82-A1FC5D22068A}"/>
              </a:ext>
            </a:extLst>
          </p:cNvPr>
          <p:cNvSpPr>
            <a:spLocks noGrp="1"/>
          </p:cNvSpPr>
          <p:nvPr>
            <p:ph type="title"/>
          </p:nvPr>
        </p:nvSpPr>
        <p:spPr>
          <a:xfrm>
            <a:off x="5172074" y="286603"/>
            <a:ext cx="5983605" cy="1450757"/>
          </a:xfrm>
        </p:spPr>
        <p:txBody>
          <a:bodyPr>
            <a:normAutofit/>
          </a:bodyPr>
          <a:lstStyle/>
          <a:p>
            <a:r>
              <a:rPr lang="en-US" dirty="0"/>
              <a:t>Goals</a:t>
            </a:r>
          </a:p>
        </p:txBody>
      </p:sp>
      <p:pic>
        <p:nvPicPr>
          <p:cNvPr id="5" name="Picture 4" descr="Red dot with arrows pointing to it">
            <a:extLst>
              <a:ext uri="{FF2B5EF4-FFF2-40B4-BE49-F238E27FC236}">
                <a16:creationId xmlns:a16="http://schemas.microsoft.com/office/drawing/2014/main" id="{6843DD44-2363-40AF-8A67-B4D7B8749305}"/>
              </a:ext>
            </a:extLst>
          </p:cNvPr>
          <p:cNvPicPr>
            <a:picLocks noChangeAspect="1"/>
          </p:cNvPicPr>
          <p:nvPr/>
        </p:nvPicPr>
        <p:blipFill rotWithShape="1">
          <a:blip r:embed="rId3"/>
          <a:srcRect l="36142" r="19279" b="-1"/>
          <a:stretch/>
        </p:blipFill>
        <p:spPr>
          <a:xfrm>
            <a:off x="20" y="10"/>
            <a:ext cx="4580077" cy="6857990"/>
          </a:xfrm>
          <a:prstGeom prst="rect">
            <a:avLst/>
          </a:prstGeom>
        </p:spPr>
      </p:pic>
      <p:cxnSp>
        <p:nvCxnSpPr>
          <p:cNvPr id="12" name="Straight Connector 11">
            <a:extLst>
              <a:ext uri="{FF2B5EF4-FFF2-40B4-BE49-F238E27FC236}">
                <a16:creationId xmlns:a16="http://schemas.microsoft.com/office/drawing/2014/main" id="{33BECB2B-2CFA-412C-880F-C4B6097493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2903" y="1917852"/>
            <a:ext cx="5943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3C60A78-5184-44F7-9F42-C4E3F84EE7E5}"/>
              </a:ext>
            </a:extLst>
          </p:cNvPr>
          <p:cNvSpPr>
            <a:spLocks noGrp="1"/>
          </p:cNvSpPr>
          <p:nvPr>
            <p:ph idx="1"/>
          </p:nvPr>
        </p:nvSpPr>
        <p:spPr>
          <a:xfrm>
            <a:off x="4844142" y="2023963"/>
            <a:ext cx="7260771" cy="4736062"/>
          </a:xfrm>
        </p:spPr>
        <p:txBody>
          <a:bodyPr>
            <a:normAutofit fontScale="85000" lnSpcReduction="10000"/>
          </a:bodyPr>
          <a:lstStyle/>
          <a:p>
            <a:pPr>
              <a:lnSpc>
                <a:spcPct val="90000"/>
              </a:lnSpc>
              <a:defRPr/>
            </a:pPr>
            <a:r>
              <a:rPr lang="en-US" sz="3000" dirty="0">
                <a:latin typeface="Speak Pro" panose="020B0504020101020102" pitchFamily="34" charset="0"/>
              </a:rPr>
              <a:t>Goals are specific statements of what the organization intends to achieve.</a:t>
            </a:r>
          </a:p>
          <a:p>
            <a:pPr>
              <a:lnSpc>
                <a:spcPct val="90000"/>
              </a:lnSpc>
              <a:defRPr/>
            </a:pPr>
            <a:r>
              <a:rPr lang="en-US" sz="3000" dirty="0">
                <a:latin typeface="Speak Pro" panose="020B0504020101020102" pitchFamily="34" charset="0"/>
              </a:rPr>
              <a:t>A goal must indicate in concrete and specific terms:</a:t>
            </a:r>
          </a:p>
          <a:p>
            <a:pPr lvl="1">
              <a:lnSpc>
                <a:spcPct val="90000"/>
              </a:lnSpc>
              <a:defRPr/>
            </a:pPr>
            <a:r>
              <a:rPr lang="en-US" sz="3000" dirty="0">
                <a:latin typeface="Speak Pro" panose="020B0504020101020102" pitchFamily="34" charset="0"/>
              </a:rPr>
              <a:t>who is responsible</a:t>
            </a:r>
          </a:p>
          <a:p>
            <a:pPr lvl="1">
              <a:lnSpc>
                <a:spcPct val="90000"/>
              </a:lnSpc>
              <a:defRPr/>
            </a:pPr>
            <a:r>
              <a:rPr lang="en-US" sz="3000" dirty="0">
                <a:latin typeface="Speak Pro" panose="020B0504020101020102" pitchFamily="34" charset="0"/>
              </a:rPr>
              <a:t>what the outcome is to be</a:t>
            </a:r>
          </a:p>
          <a:p>
            <a:pPr lvl="1">
              <a:lnSpc>
                <a:spcPct val="90000"/>
              </a:lnSpc>
              <a:defRPr/>
            </a:pPr>
            <a:r>
              <a:rPr lang="en-US" sz="3000" dirty="0">
                <a:latin typeface="Speak Pro" panose="020B0504020101020102" pitchFamily="34" charset="0"/>
              </a:rPr>
              <a:t>how the outcome is to be measured, and</a:t>
            </a:r>
          </a:p>
          <a:p>
            <a:pPr lvl="1">
              <a:lnSpc>
                <a:spcPct val="90000"/>
              </a:lnSpc>
              <a:defRPr/>
            </a:pPr>
            <a:r>
              <a:rPr lang="en-US" sz="3000" dirty="0">
                <a:latin typeface="Speak Pro" panose="020B0504020101020102" pitchFamily="34" charset="0"/>
              </a:rPr>
              <a:t>the target completion date for the goal.</a:t>
            </a:r>
          </a:p>
          <a:p>
            <a:pPr marL="0" lvl="1" indent="0">
              <a:lnSpc>
                <a:spcPct val="90000"/>
              </a:lnSpc>
              <a:buFontTx/>
              <a:buNone/>
              <a:defRPr/>
            </a:pPr>
            <a:r>
              <a:rPr lang="en-US" sz="3000" dirty="0">
                <a:latin typeface="Speak Pro" panose="020B0504020101020102" pitchFamily="34" charset="0"/>
              </a:rPr>
              <a:t>An example of a concise goal:</a:t>
            </a:r>
          </a:p>
          <a:p>
            <a:pPr marL="0" indent="0">
              <a:lnSpc>
                <a:spcPct val="90000"/>
              </a:lnSpc>
              <a:buFontTx/>
              <a:buNone/>
              <a:defRPr/>
            </a:pPr>
            <a:r>
              <a:rPr lang="en-US" sz="3000" dirty="0">
                <a:latin typeface="Speak Pro" panose="020B0504020101020102" pitchFamily="34" charset="0"/>
              </a:rPr>
              <a:t>The </a:t>
            </a:r>
            <a:r>
              <a:rPr lang="en-US" sz="3000" b="1" dirty="0">
                <a:latin typeface="Speak Pro" panose="020B0504020101020102" pitchFamily="34" charset="0"/>
              </a:rPr>
              <a:t>Action Committee </a:t>
            </a:r>
            <a:r>
              <a:rPr lang="en-US" sz="3000" dirty="0">
                <a:latin typeface="Speak Pro" panose="020B0504020101020102" pitchFamily="34" charset="0"/>
              </a:rPr>
              <a:t>(WHO) of the local will complete </a:t>
            </a:r>
            <a:r>
              <a:rPr lang="en-US" sz="3000" b="1" dirty="0">
                <a:latin typeface="Speak Pro" panose="020B0504020101020102" pitchFamily="34" charset="0"/>
              </a:rPr>
              <a:t>45</a:t>
            </a:r>
            <a:r>
              <a:rPr lang="en-US" sz="3000" dirty="0">
                <a:latin typeface="Speak Pro" panose="020B0504020101020102" pitchFamily="34" charset="0"/>
              </a:rPr>
              <a:t> (MEASUREMENT) </a:t>
            </a:r>
            <a:r>
              <a:rPr lang="en-US" sz="3000" b="1" dirty="0">
                <a:latin typeface="Speak Pro" panose="020B0504020101020102" pitchFamily="34" charset="0"/>
              </a:rPr>
              <a:t>one-to-one conversations </a:t>
            </a:r>
            <a:r>
              <a:rPr lang="en-US" sz="3000" dirty="0">
                <a:latin typeface="Speak Pro" panose="020B0504020101020102" pitchFamily="34" charset="0"/>
              </a:rPr>
              <a:t>(OUTCOME) by </a:t>
            </a:r>
            <a:r>
              <a:rPr lang="en-US" sz="3000" b="1" dirty="0">
                <a:latin typeface="Speak Pro" panose="020B0504020101020102" pitchFamily="34" charset="0"/>
              </a:rPr>
              <a:t>December 31</a:t>
            </a:r>
            <a:r>
              <a:rPr lang="en-US" sz="3000" b="1" baseline="30000" dirty="0">
                <a:latin typeface="Speak Pro" panose="020B0504020101020102" pitchFamily="34" charset="0"/>
              </a:rPr>
              <a:t>st</a:t>
            </a:r>
            <a:r>
              <a:rPr lang="en-US" sz="3000" b="1" dirty="0">
                <a:latin typeface="Speak Pro" panose="020B0504020101020102" pitchFamily="34" charset="0"/>
              </a:rPr>
              <a:t> </a:t>
            </a:r>
            <a:r>
              <a:rPr lang="en-US" sz="3000" dirty="0">
                <a:latin typeface="Speak Pro" panose="020B0504020101020102" pitchFamily="34" charset="0"/>
              </a:rPr>
              <a:t>(TARGET DATE).</a:t>
            </a:r>
          </a:p>
          <a:p>
            <a:pPr>
              <a:lnSpc>
                <a:spcPct val="90000"/>
              </a:lnSpc>
            </a:pPr>
            <a:endParaRPr lang="en-US" sz="1700" dirty="0"/>
          </a:p>
        </p:txBody>
      </p:sp>
    </p:spTree>
    <p:extLst>
      <p:ext uri="{BB962C8B-B14F-4D97-AF65-F5344CB8AC3E}">
        <p14:creationId xmlns:p14="http://schemas.microsoft.com/office/powerpoint/2010/main" val="1227239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CFB47D6C-25B4-4C0F-B4C8-F30DE32816F1}"/>
              </a:ext>
            </a:extLst>
          </p:cNvPr>
          <p:cNvSpPr>
            <a:spLocks noGrp="1"/>
          </p:cNvSpPr>
          <p:nvPr>
            <p:ph type="title"/>
          </p:nvPr>
        </p:nvSpPr>
        <p:spPr>
          <a:xfrm>
            <a:off x="492370" y="516836"/>
            <a:ext cx="3084844" cy="1961086"/>
          </a:xfrm>
        </p:spPr>
        <p:txBody>
          <a:bodyPr>
            <a:normAutofit/>
          </a:bodyPr>
          <a:lstStyle/>
          <a:p>
            <a:r>
              <a:rPr lang="en-US" sz="4000">
                <a:solidFill>
                  <a:srgbClr val="FFFFFF"/>
                </a:solidFill>
              </a:rPr>
              <a:t>Targets:</a:t>
            </a:r>
          </a:p>
        </p:txBody>
      </p:sp>
      <p:cxnSp>
        <p:nvCxnSpPr>
          <p:cNvPr id="16" name="Straight Connector 15">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9E7D7472-1C52-4E48-BD4C-58B3E005C7EE}"/>
              </a:ext>
            </a:extLst>
          </p:cNvPr>
          <p:cNvSpPr>
            <a:spLocks noGrp="1"/>
          </p:cNvSpPr>
          <p:nvPr>
            <p:ph idx="1"/>
          </p:nvPr>
        </p:nvSpPr>
        <p:spPr>
          <a:xfrm>
            <a:off x="492370" y="2806681"/>
            <a:ext cx="3488183" cy="3189665"/>
          </a:xfrm>
        </p:spPr>
        <p:txBody>
          <a:bodyPr vert="horz" lIns="0" tIns="45720" rIns="0" bIns="45720" rtlCol="0">
            <a:normAutofit/>
          </a:bodyPr>
          <a:lstStyle/>
          <a:p>
            <a:pPr>
              <a:buFont typeface="Arial"/>
              <a:buChar char="•"/>
            </a:pPr>
            <a:r>
              <a:rPr lang="en-US" sz="2800" dirty="0">
                <a:solidFill>
                  <a:srgbClr val="FFFFFF"/>
                </a:solidFill>
              </a:rPr>
              <a:t>A single person-a name, face, &amp; address</a:t>
            </a:r>
            <a:endParaRPr lang="en-US" sz="2800" dirty="0">
              <a:solidFill>
                <a:srgbClr val="FFFFFF"/>
              </a:solidFill>
              <a:cs typeface="Calibri" panose="020F0502020204030204"/>
            </a:endParaRPr>
          </a:p>
          <a:p>
            <a:pPr>
              <a:buFont typeface="Arial"/>
              <a:buChar char="•"/>
            </a:pPr>
            <a:r>
              <a:rPr lang="en-US" sz="2800" dirty="0">
                <a:solidFill>
                  <a:srgbClr val="FFFFFF"/>
                </a:solidFill>
                <a:cs typeface="Calibri" panose="020F0502020204030204"/>
              </a:rPr>
              <a:t>Has the power to give you what you are demanding</a:t>
            </a:r>
          </a:p>
          <a:p>
            <a:endParaRPr lang="en-US" sz="1800" dirty="0">
              <a:solidFill>
                <a:srgbClr val="FFFFFF"/>
              </a:solidFill>
              <a:cs typeface="Calibri" panose="020F0502020204030204"/>
            </a:endParaRPr>
          </a:p>
        </p:txBody>
      </p:sp>
      <p:pic>
        <p:nvPicPr>
          <p:cNvPr id="7" name="Picture 2" descr="Image result for target">
            <a:extLst>
              <a:ext uri="{FF2B5EF4-FFF2-40B4-BE49-F238E27FC236}">
                <a16:creationId xmlns:a16="http://schemas.microsoft.com/office/drawing/2014/main" id="{98400ABC-EBEE-4811-8BB0-EB86531FA0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059" r="-1" b="11029"/>
          <a:stretch/>
        </p:blipFill>
        <p:spPr bwMode="auto">
          <a:xfrm>
            <a:off x="4742017" y="814756"/>
            <a:ext cx="6798082" cy="5228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9689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973651-4C55-4888-A17A-92FF39CA607F}"/>
              </a:ext>
            </a:extLst>
          </p:cNvPr>
          <p:cNvSpPr>
            <a:spLocks noGrp="1"/>
          </p:cNvSpPr>
          <p:nvPr>
            <p:ph type="title"/>
          </p:nvPr>
        </p:nvSpPr>
        <p:spPr>
          <a:xfrm>
            <a:off x="642257" y="634946"/>
            <a:ext cx="3690257" cy="1450757"/>
          </a:xfrm>
        </p:spPr>
        <p:txBody>
          <a:bodyPr>
            <a:normAutofit/>
          </a:bodyPr>
          <a:lstStyle/>
          <a:p>
            <a:r>
              <a:rPr lang="en-US" dirty="0"/>
              <a:t>When making a demand …</a:t>
            </a:r>
          </a:p>
        </p:txBody>
      </p:sp>
      <p:cxnSp>
        <p:nvCxnSpPr>
          <p:cNvPr id="20" name="Straight Connector 19">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0797" y="2250460"/>
            <a:ext cx="3474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30099AC-3DFB-4314-925F-2C89B5468557}"/>
              </a:ext>
            </a:extLst>
          </p:cNvPr>
          <p:cNvSpPr>
            <a:spLocks noGrp="1"/>
          </p:cNvSpPr>
          <p:nvPr>
            <p:ph idx="1"/>
          </p:nvPr>
        </p:nvSpPr>
        <p:spPr>
          <a:xfrm>
            <a:off x="484412" y="2328951"/>
            <a:ext cx="4077539" cy="3907089"/>
          </a:xfrm>
        </p:spPr>
        <p:txBody>
          <a:bodyPr vert="horz" lIns="0" tIns="45720" rIns="0" bIns="45720" rtlCol="0">
            <a:normAutofit fontScale="92500" lnSpcReduction="10000"/>
          </a:bodyPr>
          <a:lstStyle/>
          <a:p>
            <a:pPr marL="383540" lvl="1">
              <a:lnSpc>
                <a:spcPct val="90000"/>
              </a:lnSpc>
            </a:pPr>
            <a:r>
              <a:rPr lang="en-US" sz="2000" dirty="0">
                <a:ea typeface="+mn-lt"/>
                <a:cs typeface="+mn-lt"/>
              </a:rPr>
              <a:t>Measurable</a:t>
            </a:r>
          </a:p>
          <a:p>
            <a:pPr marL="383540" lvl="1">
              <a:lnSpc>
                <a:spcPct val="90000"/>
              </a:lnSpc>
            </a:pPr>
            <a:r>
              <a:rPr lang="en-US" sz="2000" dirty="0">
                <a:ea typeface="+mn-lt"/>
                <a:cs typeface="+mn-lt"/>
              </a:rPr>
              <a:t>Achievable</a:t>
            </a:r>
          </a:p>
          <a:p>
            <a:pPr marL="383540" lvl="1">
              <a:lnSpc>
                <a:spcPct val="90000"/>
              </a:lnSpc>
            </a:pPr>
            <a:r>
              <a:rPr lang="en-US" sz="2000" dirty="0">
                <a:ea typeface="+mn-lt"/>
                <a:cs typeface="+mn-lt"/>
              </a:rPr>
              <a:t>Should result in real tangible improvements in workers lives</a:t>
            </a:r>
          </a:p>
          <a:p>
            <a:pPr marL="383540" lvl="1">
              <a:lnSpc>
                <a:spcPct val="90000"/>
              </a:lnSpc>
            </a:pPr>
            <a:r>
              <a:rPr lang="en-US" sz="2000" dirty="0">
                <a:ea typeface="+mn-lt"/>
                <a:cs typeface="+mn-lt"/>
              </a:rPr>
              <a:t>Focuses resources on a single outcome</a:t>
            </a:r>
          </a:p>
          <a:p>
            <a:pPr marL="383540" lvl="1">
              <a:lnSpc>
                <a:spcPct val="90000"/>
              </a:lnSpc>
            </a:pPr>
            <a:r>
              <a:rPr lang="en-US" sz="2000" dirty="0">
                <a:ea typeface="+mn-lt"/>
                <a:cs typeface="+mn-lt"/>
              </a:rPr>
              <a:t>Builds the capacity of our constituency</a:t>
            </a:r>
          </a:p>
          <a:p>
            <a:pPr marL="383540" lvl="1">
              <a:lnSpc>
                <a:spcPct val="90000"/>
              </a:lnSpc>
            </a:pPr>
            <a:r>
              <a:rPr lang="en-US" sz="2000" dirty="0">
                <a:ea typeface="+mn-lt"/>
                <a:cs typeface="+mn-lt"/>
              </a:rPr>
              <a:t>Uses a point of leverage: our constituency’s strength or our opposition’s weakness</a:t>
            </a:r>
          </a:p>
          <a:p>
            <a:pPr marL="383540" lvl="1">
              <a:lnSpc>
                <a:spcPct val="90000"/>
              </a:lnSpc>
            </a:pPr>
            <a:r>
              <a:rPr lang="en-US" sz="2000" dirty="0">
                <a:ea typeface="+mn-lt"/>
                <a:cs typeface="+mn-lt"/>
              </a:rPr>
              <a:t>Focuses on a motivational issue that is visible and significant to our constituency</a:t>
            </a:r>
          </a:p>
          <a:p>
            <a:pPr>
              <a:lnSpc>
                <a:spcPct val="90000"/>
              </a:lnSpc>
            </a:pPr>
            <a:endParaRPr lang="en-US" sz="1500" dirty="0">
              <a:cs typeface="Calibri"/>
            </a:endParaRPr>
          </a:p>
        </p:txBody>
      </p:sp>
      <p:pic>
        <p:nvPicPr>
          <p:cNvPr id="4" name="Picture 4" descr="Image result for i demand meme">
            <a:extLst>
              <a:ext uri="{FF2B5EF4-FFF2-40B4-BE49-F238E27FC236}">
                <a16:creationId xmlns:a16="http://schemas.microsoft.com/office/drawing/2014/main" id="{7D0F3C5A-9FD3-4477-962A-093FA3E473C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06" r="418" b="-1"/>
          <a:stretch/>
        </p:blipFill>
        <p:spPr bwMode="auto">
          <a:xfrm>
            <a:off x="4648201" y="640081"/>
            <a:ext cx="6909801" cy="5314406"/>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107634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dirty="0"/>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403341" y="648319"/>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473052" y="2236573"/>
            <a:ext cx="5076691" cy="4180703"/>
          </a:xfrm>
        </p:spPr>
        <p:txBody>
          <a:bodyPr>
            <a:normAutofit/>
          </a:bodyPr>
          <a:lstStyle/>
          <a:p>
            <a:pPr lvl="0"/>
            <a:r>
              <a:rPr lang="en-US" sz="3600" dirty="0"/>
              <a:t>A well thought out campaign has a strong issue, with an identifiable target and a strategic demand.</a:t>
            </a:r>
          </a:p>
          <a:p>
            <a:pPr lvl="0"/>
            <a:endParaRPr lang="en-US" sz="3600" dirty="0"/>
          </a:p>
        </p:txBody>
      </p:sp>
    </p:spTree>
    <p:extLst>
      <p:ext uri="{BB962C8B-B14F-4D97-AF65-F5344CB8AC3E}">
        <p14:creationId xmlns:p14="http://schemas.microsoft.com/office/powerpoint/2010/main" val="38359264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D5FFD-7072-40C6-BF72-64DD29C81EBF}"/>
              </a:ext>
            </a:extLst>
          </p:cNvPr>
          <p:cNvSpPr>
            <a:spLocks noGrp="1"/>
          </p:cNvSpPr>
          <p:nvPr>
            <p:ph type="title"/>
          </p:nvPr>
        </p:nvSpPr>
        <p:spPr>
          <a:xfrm>
            <a:off x="1074876" y="465365"/>
            <a:ext cx="5054254" cy="2244842"/>
          </a:xfrm>
          <a:solidFill>
            <a:schemeClr val="bg1"/>
          </a:solidFill>
        </p:spPr>
        <p:txBody>
          <a:bodyPr vert="horz" lIns="91440" tIns="45720" rIns="91440" bIns="45720" rtlCol="0" anchor="b">
            <a:normAutofit fontScale="90000"/>
          </a:bodyPr>
          <a:lstStyle/>
          <a:p>
            <a:r>
              <a:rPr lang="en-US" sz="8000">
                <a:solidFill>
                  <a:schemeClr val="tx1">
                    <a:lumMod val="85000"/>
                    <a:lumOff val="15000"/>
                  </a:schemeClr>
                </a:solidFill>
              </a:rPr>
              <a:t>Demand</a:t>
            </a:r>
            <a:br>
              <a:rPr lang="en-US" sz="8000" dirty="0">
                <a:solidFill>
                  <a:schemeClr val="tx1">
                    <a:lumMod val="85000"/>
                    <a:lumOff val="15000"/>
                  </a:schemeClr>
                </a:solidFill>
              </a:rPr>
            </a:br>
            <a:r>
              <a:rPr lang="en-US" sz="8000">
                <a:solidFill>
                  <a:schemeClr val="tx1">
                    <a:lumMod val="85000"/>
                    <a:lumOff val="15000"/>
                  </a:schemeClr>
                </a:solidFill>
              </a:rPr>
              <a:t>Tactics</a:t>
            </a:r>
          </a:p>
        </p:txBody>
      </p:sp>
      <p:sp>
        <p:nvSpPr>
          <p:cNvPr id="6" name="TextBox 5">
            <a:extLst>
              <a:ext uri="{FF2B5EF4-FFF2-40B4-BE49-F238E27FC236}">
                <a16:creationId xmlns:a16="http://schemas.microsoft.com/office/drawing/2014/main" id="{4EE745EB-1E1F-42FB-AA6C-3A69DFADC19B}"/>
              </a:ext>
            </a:extLst>
          </p:cNvPr>
          <p:cNvSpPr txBox="1"/>
          <p:nvPr/>
        </p:nvSpPr>
        <p:spPr>
          <a:xfrm>
            <a:off x="5377400" y="797510"/>
            <a:ext cx="6600636" cy="4154984"/>
          </a:xfrm>
          <a:prstGeom prst="rect">
            <a:avLst/>
          </a:prstGeom>
          <a:solidFill>
            <a:schemeClr val="bg1"/>
          </a:solidFill>
        </p:spPr>
        <p:txBody>
          <a:bodyPr wrap="square" rtlCol="0" anchor="t">
            <a:spAutoFit/>
          </a:bodyPr>
          <a:lstStyle/>
          <a:p>
            <a:r>
              <a:rPr lang="en-US" sz="3600" b="1" u="sng" dirty="0"/>
              <a:t>Demand</a:t>
            </a:r>
            <a:r>
              <a:rPr lang="en-US" sz="3600" dirty="0"/>
              <a:t> – Where you want to go – the destination – the BIG win.</a:t>
            </a:r>
          </a:p>
          <a:p>
            <a:endParaRPr lang="en-US" sz="2400" dirty="0"/>
          </a:p>
          <a:p>
            <a:endParaRPr lang="en-US" sz="2400" dirty="0"/>
          </a:p>
          <a:p>
            <a:r>
              <a:rPr lang="en-US" sz="3600" b="1" u="sng" dirty="0"/>
              <a:t>Tactic</a:t>
            </a:r>
            <a:r>
              <a:rPr lang="en-US" sz="3600" dirty="0"/>
              <a:t> – Small actions you to take to accomplish the small goals along the way to get to your destination. </a:t>
            </a:r>
          </a:p>
        </p:txBody>
      </p:sp>
      <p:pic>
        <p:nvPicPr>
          <p:cNvPr id="1026" name="Picture 2" descr="Image result for gps map">
            <a:extLst>
              <a:ext uri="{FF2B5EF4-FFF2-40B4-BE49-F238E27FC236}">
                <a16:creationId xmlns:a16="http://schemas.microsoft.com/office/drawing/2014/main" id="{9C890F9A-1CEE-44EA-A95F-E6AA26313C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326" y="2565935"/>
            <a:ext cx="3686584" cy="3686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72383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1">
            <a:extLst>
              <a:ext uri="{FF2B5EF4-FFF2-40B4-BE49-F238E27FC236}">
                <a16:creationId xmlns:a16="http://schemas.microsoft.com/office/drawing/2014/main" id="{D3006D9D-5622-4824-A55C-3E151695E834}"/>
              </a:ext>
            </a:extLst>
          </p:cNvPr>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rot="394768">
            <a:off x="1157593" y="1217366"/>
            <a:ext cx="11188389" cy="621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nvGrpSpPr>
          <p:cNvPr id="25601" name="Group 1"/>
          <p:cNvGrpSpPr>
            <a:grpSpLocks/>
          </p:cNvGrpSpPr>
          <p:nvPr/>
        </p:nvGrpSpPr>
        <p:grpSpPr bwMode="auto">
          <a:xfrm>
            <a:off x="1809750" y="2035969"/>
            <a:ext cx="892969" cy="892969"/>
            <a:chOff x="0" y="0"/>
            <a:chExt cx="800" cy="800"/>
          </a:xfrm>
        </p:grpSpPr>
        <p:sp>
          <p:nvSpPr>
            <p:cNvPr id="25602" name="Oval 2"/>
            <p:cNvSpPr>
              <a:spLocks/>
            </p:cNvSpPr>
            <p:nvPr/>
          </p:nvSpPr>
          <p:spPr bwMode="auto">
            <a:xfrm>
              <a:off x="0" y="0"/>
              <a:ext cx="800" cy="800"/>
            </a:xfrm>
            <a:prstGeom prst="ellipse">
              <a:avLst/>
            </a:prstGeom>
            <a:solidFill>
              <a:schemeClr val="accent1"/>
            </a:solidFill>
            <a:ln w="25400" cap="flat">
              <a:solidFill>
                <a:schemeClr val="tx1">
                  <a:alpha val="0"/>
                </a:schemeClr>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lstStyle/>
            <a:p>
              <a:endParaRPr lang="en-US" sz="1266"/>
            </a:p>
          </p:txBody>
        </p:sp>
        <p:sp>
          <p:nvSpPr>
            <p:cNvPr id="25603" name="Rectangle 3"/>
            <p:cNvSpPr>
              <a:spLocks/>
            </p:cNvSpPr>
            <p:nvPr/>
          </p:nvSpPr>
          <p:spPr bwMode="auto">
            <a:xfrm>
              <a:off x="217" y="154"/>
              <a:ext cx="336"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3516" dirty="0">
                  <a:solidFill>
                    <a:srgbClr val="FFFFFF"/>
                  </a:solidFill>
                  <a:latin typeface="Helvetica Light" charset="0"/>
                  <a:ea typeface="ＭＳ Ｐゴシック" charset="0"/>
                  <a:cs typeface="Helvetica Light" charset="0"/>
                  <a:sym typeface="Helvetica Light" charset="0"/>
                </a:rPr>
                <a:t>1.</a:t>
              </a:r>
            </a:p>
          </p:txBody>
        </p:sp>
      </p:grpSp>
      <p:grpSp>
        <p:nvGrpSpPr>
          <p:cNvPr id="25605" name="Group 5"/>
          <p:cNvGrpSpPr>
            <a:grpSpLocks/>
          </p:cNvGrpSpPr>
          <p:nvPr/>
        </p:nvGrpSpPr>
        <p:grpSpPr bwMode="auto">
          <a:xfrm>
            <a:off x="3928591" y="1049398"/>
            <a:ext cx="6452769" cy="3314542"/>
            <a:chOff x="0" y="0"/>
            <a:chExt cx="2440" cy="1120"/>
          </a:xfrm>
        </p:grpSpPr>
        <p:sp>
          <p:nvSpPr>
            <p:cNvPr id="25606" name="Line 6"/>
            <p:cNvSpPr>
              <a:spLocks noChangeShapeType="1"/>
            </p:cNvSpPr>
            <p:nvPr/>
          </p:nvSpPr>
          <p:spPr bwMode="auto">
            <a:xfrm rot="10800000" flipH="1">
              <a:off x="0" y="672"/>
              <a:ext cx="496" cy="44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7" name="Line 7"/>
            <p:cNvSpPr>
              <a:spLocks noChangeShapeType="1"/>
            </p:cNvSpPr>
            <p:nvPr/>
          </p:nvSpPr>
          <p:spPr bwMode="auto">
            <a:xfrm>
              <a:off x="472" y="672"/>
              <a:ext cx="208" cy="12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8" name="Line 8"/>
            <p:cNvSpPr>
              <a:spLocks noChangeShapeType="1"/>
            </p:cNvSpPr>
            <p:nvPr/>
          </p:nvSpPr>
          <p:spPr bwMode="auto">
            <a:xfrm rot="10800000" flipH="1">
              <a:off x="672" y="528"/>
              <a:ext cx="288" cy="280"/>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9" name="Line 9"/>
            <p:cNvSpPr>
              <a:spLocks noChangeShapeType="1"/>
            </p:cNvSpPr>
            <p:nvPr/>
          </p:nvSpPr>
          <p:spPr bwMode="auto">
            <a:xfrm>
              <a:off x="960" y="528"/>
              <a:ext cx="208" cy="12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10" name="Line 10"/>
            <p:cNvSpPr>
              <a:spLocks noChangeShapeType="1"/>
            </p:cNvSpPr>
            <p:nvPr/>
          </p:nvSpPr>
          <p:spPr bwMode="auto">
            <a:xfrm rot="10800000" flipH="1">
              <a:off x="1144" y="384"/>
              <a:ext cx="288" cy="280"/>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11" name="Oval 11"/>
            <p:cNvSpPr>
              <a:spLocks/>
            </p:cNvSpPr>
            <p:nvPr/>
          </p:nvSpPr>
          <p:spPr bwMode="auto">
            <a:xfrm>
              <a:off x="1280" y="0"/>
              <a:ext cx="648" cy="592"/>
            </a:xfrm>
            <a:prstGeom prst="ellipse">
              <a:avLst/>
            </a:prstGeom>
            <a:solidFill>
              <a:srgbClr val="261F6C"/>
            </a:solidFill>
            <a:ln w="25400" cap="flat">
              <a:solidFill>
                <a:srgbClr val="FFFFFF"/>
              </a:solidFill>
              <a:prstDash val="solid"/>
              <a:miter lim="800000"/>
              <a:headEnd type="none" w="med" len="med"/>
              <a:tailEnd type="none" w="med" len="med"/>
            </a:ln>
          </p:spPr>
          <p:txBody>
            <a:bodyPr lIns="0" tIns="0" rIns="0" bIns="0"/>
            <a:lstStyle/>
            <a:p>
              <a:endParaRPr lang="en-US" sz="1266"/>
            </a:p>
          </p:txBody>
        </p:sp>
        <p:sp>
          <p:nvSpPr>
            <p:cNvPr id="25612" name="Rectangle 12"/>
            <p:cNvSpPr>
              <a:spLocks/>
            </p:cNvSpPr>
            <p:nvPr/>
          </p:nvSpPr>
          <p:spPr bwMode="auto">
            <a:xfrm>
              <a:off x="1432" y="180"/>
              <a:ext cx="1008" cy="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square" lIns="0" tIns="0" rIns="0" bIns="0" anchor="ctr">
              <a:spAutoFit/>
            </a:bodyPr>
            <a:lstStyle/>
            <a:p>
              <a:r>
                <a:rPr lang="en-US" sz="3600" b="1" dirty="0">
                  <a:solidFill>
                    <a:srgbClr val="FFFFFF"/>
                  </a:solidFill>
                  <a:ea typeface="ＭＳ Ｐゴシック" charset="0"/>
                  <a:cs typeface="Gill Sans" charset="0"/>
                </a:rPr>
                <a:t>Goal</a:t>
              </a:r>
            </a:p>
          </p:txBody>
        </p:sp>
      </p:grpSp>
      <p:sp>
        <p:nvSpPr>
          <p:cNvPr id="25613" name="Rectangle 13"/>
          <p:cNvSpPr>
            <a:spLocks/>
          </p:cNvSpPr>
          <p:nvPr/>
        </p:nvSpPr>
        <p:spPr bwMode="auto">
          <a:xfrm>
            <a:off x="2981771" y="131709"/>
            <a:ext cx="5690532" cy="865622"/>
          </a:xfrm>
          <a:prstGeom prst="rect">
            <a:avLst/>
          </a:prstGeom>
          <a:solidFill>
            <a:srgbClr val="BA164B"/>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5625" b="1" dirty="0">
                <a:solidFill>
                  <a:srgbClr val="FFFFFF"/>
                </a:solidFill>
                <a:latin typeface="Helvetica" charset="0"/>
                <a:ea typeface="ＭＳ Ｐゴシック" charset="0"/>
                <a:cs typeface="Helvetica" charset="0"/>
                <a:sym typeface="Helvetica" charset="0"/>
              </a:rPr>
              <a:t>A GOOD TACTIC</a:t>
            </a:r>
          </a:p>
        </p:txBody>
      </p:sp>
      <p:grpSp>
        <p:nvGrpSpPr>
          <p:cNvPr id="25615" name="Group 15"/>
          <p:cNvGrpSpPr>
            <a:grpSpLocks/>
          </p:cNvGrpSpPr>
          <p:nvPr/>
        </p:nvGrpSpPr>
        <p:grpSpPr bwMode="auto">
          <a:xfrm>
            <a:off x="1800820" y="3571875"/>
            <a:ext cx="892969" cy="892969"/>
            <a:chOff x="0" y="0"/>
            <a:chExt cx="800" cy="800"/>
          </a:xfrm>
        </p:grpSpPr>
        <p:sp>
          <p:nvSpPr>
            <p:cNvPr id="25616" name="Oval 16"/>
            <p:cNvSpPr>
              <a:spLocks/>
            </p:cNvSpPr>
            <p:nvPr/>
          </p:nvSpPr>
          <p:spPr bwMode="auto">
            <a:xfrm>
              <a:off x="0" y="0"/>
              <a:ext cx="800" cy="800"/>
            </a:xfrm>
            <a:prstGeom prst="ellipse">
              <a:avLst/>
            </a:prstGeom>
            <a:solidFill>
              <a:schemeClr val="accent1"/>
            </a:solidFill>
            <a:ln w="25400" cap="flat">
              <a:solidFill>
                <a:schemeClr val="tx1">
                  <a:alpha val="0"/>
                </a:schemeClr>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lstStyle/>
            <a:p>
              <a:endParaRPr lang="en-US" sz="1266"/>
            </a:p>
          </p:txBody>
        </p:sp>
        <p:sp>
          <p:nvSpPr>
            <p:cNvPr id="25617" name="Rectangle 17"/>
            <p:cNvSpPr>
              <a:spLocks/>
            </p:cNvSpPr>
            <p:nvPr/>
          </p:nvSpPr>
          <p:spPr bwMode="auto">
            <a:xfrm>
              <a:off x="220" y="158"/>
              <a:ext cx="336"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3516" dirty="0">
                  <a:solidFill>
                    <a:srgbClr val="FFFFFF"/>
                  </a:solidFill>
                  <a:latin typeface="Helvetica Light" charset="0"/>
                  <a:ea typeface="ＭＳ Ｐゴシック" charset="0"/>
                  <a:cs typeface="Helvetica Light" charset="0"/>
                  <a:sym typeface="Helvetica Light" charset="0"/>
                </a:rPr>
                <a:t>2.</a:t>
              </a:r>
            </a:p>
          </p:txBody>
        </p:sp>
      </p:grpSp>
      <p:pic>
        <p:nvPicPr>
          <p:cNvPr id="25618" name="Picture 18"/>
          <p:cNvPicPr>
            <a:picLocks noChangeAspect="1" noChangeArrowheads="1"/>
          </p:cNvPicPr>
          <p:nvPr/>
        </p:nvPicPr>
        <p:blipFill>
          <a:blip r:embed="rId4" cstate="print">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9201299" y="2843947"/>
            <a:ext cx="1888629"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3" name="Picture 2"/>
          <p:cNvPicPr>
            <a:picLocks noChangeAspect="1"/>
          </p:cNvPicPr>
          <p:nvPr/>
        </p:nvPicPr>
        <p:blipFill>
          <a:blip r:embed="rId5"/>
          <a:stretch>
            <a:fillRect/>
          </a:stretch>
        </p:blipFill>
        <p:spPr>
          <a:xfrm>
            <a:off x="1702594" y="5197078"/>
            <a:ext cx="1125141" cy="1125141"/>
          </a:xfrm>
          <a:prstGeom prst="rect">
            <a:avLst/>
          </a:prstGeom>
        </p:spPr>
      </p:pic>
      <p:pic>
        <p:nvPicPr>
          <p:cNvPr id="4" name="Picture 3"/>
          <p:cNvPicPr>
            <a:picLocks noChangeAspect="1"/>
          </p:cNvPicPr>
          <p:nvPr/>
        </p:nvPicPr>
        <p:blipFill>
          <a:blip r:embed="rId6">
            <a:duotone>
              <a:prstClr val="black"/>
              <a:schemeClr val="accent5">
                <a:tint val="45000"/>
                <a:satMod val="400000"/>
              </a:schemeClr>
            </a:duotone>
          </a:blip>
          <a:stretch>
            <a:fillRect/>
          </a:stretch>
        </p:blipFill>
        <p:spPr>
          <a:xfrm>
            <a:off x="197941" y="4143412"/>
            <a:ext cx="1848445" cy="1803797"/>
          </a:xfrm>
          <a:prstGeom prst="rect">
            <a:avLst/>
          </a:prstGeom>
        </p:spPr>
      </p:pic>
      <p:sp>
        <p:nvSpPr>
          <p:cNvPr id="5" name="TextBox 4"/>
          <p:cNvSpPr txBox="1"/>
          <p:nvPr/>
        </p:nvSpPr>
        <p:spPr>
          <a:xfrm>
            <a:off x="2875759" y="2311040"/>
            <a:ext cx="4750265" cy="646331"/>
          </a:xfrm>
          <a:prstGeom prst="rect">
            <a:avLst/>
          </a:prstGeom>
          <a:noFill/>
        </p:spPr>
        <p:txBody>
          <a:bodyPr wrap="square" rtlCol="0">
            <a:spAutoFit/>
          </a:bodyPr>
          <a:lstStyle/>
          <a:p>
            <a:r>
              <a:rPr lang="en-US" sz="3600" dirty="0"/>
              <a:t>Is strategic</a:t>
            </a:r>
            <a:endParaRPr lang="en-US" sz="3600" dirty="0">
              <a:latin typeface="Helvetica"/>
              <a:cs typeface="Helvetica"/>
            </a:endParaRPr>
          </a:p>
        </p:txBody>
      </p:sp>
      <p:sp>
        <p:nvSpPr>
          <p:cNvPr id="6" name="TextBox 5"/>
          <p:cNvSpPr txBox="1"/>
          <p:nvPr/>
        </p:nvSpPr>
        <p:spPr>
          <a:xfrm>
            <a:off x="2827735" y="3717856"/>
            <a:ext cx="5947172" cy="646331"/>
          </a:xfrm>
          <a:prstGeom prst="rect">
            <a:avLst/>
          </a:prstGeom>
          <a:noFill/>
        </p:spPr>
        <p:txBody>
          <a:bodyPr wrap="square" rtlCol="0">
            <a:spAutoFit/>
          </a:bodyPr>
          <a:lstStyle/>
          <a:p>
            <a:r>
              <a:rPr lang="en-US" sz="3600" dirty="0"/>
              <a:t>Strengthens your organization</a:t>
            </a:r>
            <a:endParaRPr lang="en-US" sz="3600" dirty="0">
              <a:latin typeface="Helvetica"/>
              <a:cs typeface="Helvetica"/>
            </a:endParaRPr>
          </a:p>
        </p:txBody>
      </p:sp>
      <p:sp>
        <p:nvSpPr>
          <p:cNvPr id="7" name="TextBox 6"/>
          <p:cNvSpPr txBox="1"/>
          <p:nvPr/>
        </p:nvSpPr>
        <p:spPr>
          <a:xfrm>
            <a:off x="2839496" y="5467260"/>
            <a:ext cx="6423422" cy="646331"/>
          </a:xfrm>
          <a:prstGeom prst="rect">
            <a:avLst/>
          </a:prstGeom>
          <a:noFill/>
        </p:spPr>
        <p:txBody>
          <a:bodyPr wrap="square" rtlCol="0">
            <a:spAutoFit/>
          </a:bodyPr>
          <a:lstStyle/>
          <a:p>
            <a:r>
              <a:rPr lang="en-US" sz="3600" dirty="0"/>
              <a:t>Develops individuals</a:t>
            </a:r>
            <a:endParaRPr lang="en-US" sz="3600" dirty="0">
              <a:latin typeface="Helvetica"/>
              <a:cs typeface="Helvetica"/>
            </a:endParaRPr>
          </a:p>
        </p:txBody>
      </p:sp>
    </p:spTree>
    <p:extLst>
      <p:ext uri="{BB962C8B-B14F-4D97-AF65-F5344CB8AC3E}">
        <p14:creationId xmlns:p14="http://schemas.microsoft.com/office/powerpoint/2010/main" val="2397220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050726" y="2455664"/>
            <a:ext cx="9786938" cy="621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8914" y="3384352"/>
            <a:ext cx="1116211" cy="3526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21507" name="Rectangle 3"/>
          <p:cNvSpPr>
            <a:spLocks/>
          </p:cNvSpPr>
          <p:nvPr/>
        </p:nvSpPr>
        <p:spPr bwMode="auto">
          <a:xfrm>
            <a:off x="4435078" y="3857609"/>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dirty="0">
                <a:latin typeface="Helvetica" charset="0"/>
                <a:ea typeface="ＭＳ Ｐゴシック" charset="0"/>
                <a:cs typeface="Helvetica" charset="0"/>
                <a:sym typeface="Helvetica" charset="0"/>
              </a:rPr>
              <a:t>Tactic</a:t>
            </a:r>
          </a:p>
        </p:txBody>
      </p:sp>
      <p:sp>
        <p:nvSpPr>
          <p:cNvPr id="21508" name="Oval 4"/>
          <p:cNvSpPr>
            <a:spLocks/>
          </p:cNvSpPr>
          <p:nvPr/>
        </p:nvSpPr>
        <p:spPr bwMode="auto">
          <a:xfrm>
            <a:off x="6283523" y="812602"/>
            <a:ext cx="1884164" cy="1884164"/>
          </a:xfrm>
          <a:prstGeom prst="ellipse">
            <a:avLst/>
          </a:prstGeom>
          <a:solidFill>
            <a:schemeClr val="accent1"/>
          </a:solidFill>
          <a:ln w="7620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nchor="ctr"/>
          <a:lstStyle/>
          <a:p>
            <a:pPr algn="ctr"/>
            <a:r>
              <a:rPr lang="en-US" sz="3600" dirty="0">
                <a:solidFill>
                  <a:srgbClr val="343434"/>
                </a:solidFill>
                <a:ea typeface="ＭＳ Ｐゴシック" charset="0"/>
                <a:cs typeface="Gill Sans" charset="0"/>
              </a:rPr>
              <a:t>GOAL</a:t>
            </a:r>
          </a:p>
        </p:txBody>
      </p:sp>
      <p:sp>
        <p:nvSpPr>
          <p:cNvPr id="6" name="Rectangle 3"/>
          <p:cNvSpPr>
            <a:spLocks/>
          </p:cNvSpPr>
          <p:nvPr/>
        </p:nvSpPr>
        <p:spPr bwMode="auto">
          <a:xfrm>
            <a:off x="2077640" y="4875593"/>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dirty="0">
                <a:latin typeface="Helvetica" charset="0"/>
                <a:ea typeface="ＭＳ Ｐゴシック" charset="0"/>
                <a:cs typeface="Helvetica" charset="0"/>
                <a:sym typeface="Helvetica" charset="0"/>
              </a:rPr>
              <a:t>Tactic</a:t>
            </a:r>
          </a:p>
        </p:txBody>
      </p:sp>
      <p:sp>
        <p:nvSpPr>
          <p:cNvPr id="7" name="Title 1">
            <a:extLst>
              <a:ext uri="{FF2B5EF4-FFF2-40B4-BE49-F238E27FC236}">
                <a16:creationId xmlns:a16="http://schemas.microsoft.com/office/drawing/2014/main" id="{F5CBC436-E310-4685-94B0-2D1FC7E8565E}"/>
              </a:ext>
            </a:extLst>
          </p:cNvPr>
          <p:cNvSpPr>
            <a:spLocks noGrp="1"/>
          </p:cNvSpPr>
          <p:nvPr>
            <p:ph type="title"/>
          </p:nvPr>
        </p:nvSpPr>
        <p:spPr>
          <a:xfrm>
            <a:off x="117665" y="1"/>
            <a:ext cx="5318631" cy="3632548"/>
          </a:xfrm>
          <a:solidFill>
            <a:schemeClr val="bg1"/>
          </a:solidFill>
        </p:spPr>
        <p:txBody>
          <a:bodyPr vert="horz" lIns="91440" tIns="45720" rIns="91440" bIns="45720" rtlCol="0" anchor="b">
            <a:noAutofit/>
          </a:bodyPr>
          <a:lstStyle/>
          <a:p>
            <a:r>
              <a:rPr lang="en-US" sz="6000" dirty="0">
                <a:solidFill>
                  <a:schemeClr val="tx1">
                    <a:lumMod val="85000"/>
                    <a:lumOff val="15000"/>
                  </a:schemeClr>
                </a:solidFill>
              </a:rPr>
              <a:t>Why would Jane </a:t>
            </a:r>
            <a:r>
              <a:rPr lang="en-US" sz="6000" dirty="0" err="1">
                <a:solidFill>
                  <a:schemeClr val="tx1">
                    <a:lumMod val="85000"/>
                    <a:lumOff val="15000"/>
                  </a:schemeClr>
                </a:solidFill>
              </a:rPr>
              <a:t>McAlevey</a:t>
            </a:r>
            <a:r>
              <a:rPr lang="en-US" sz="6000" dirty="0">
                <a:solidFill>
                  <a:schemeClr val="tx1">
                    <a:lumMod val="85000"/>
                    <a:lumOff val="15000"/>
                  </a:schemeClr>
                </a:solidFill>
              </a:rPr>
              <a:t> say tactics escalate gradually? </a:t>
            </a:r>
          </a:p>
        </p:txBody>
      </p:sp>
      <p:sp>
        <p:nvSpPr>
          <p:cNvPr id="2" name="TextBox 1">
            <a:extLst>
              <a:ext uri="{FF2B5EF4-FFF2-40B4-BE49-F238E27FC236}">
                <a16:creationId xmlns:a16="http://schemas.microsoft.com/office/drawing/2014/main" id="{6B0BD564-F3F8-4391-AB48-2B5FB527F152}"/>
              </a:ext>
            </a:extLst>
          </p:cNvPr>
          <p:cNvSpPr txBox="1"/>
          <p:nvPr/>
        </p:nvSpPr>
        <p:spPr>
          <a:xfrm rot="1622646">
            <a:off x="10211361" y="536566"/>
            <a:ext cx="1628384" cy="769441"/>
          </a:xfrm>
          <a:prstGeom prst="rect">
            <a:avLst/>
          </a:prstGeom>
          <a:ln w="76200">
            <a:solidFill>
              <a:schemeClr val="accent1"/>
            </a:solidFill>
          </a:ln>
        </p:spPr>
        <p:style>
          <a:lnRef idx="3">
            <a:schemeClr val="lt1"/>
          </a:lnRef>
          <a:fillRef idx="1">
            <a:schemeClr val="dk1"/>
          </a:fillRef>
          <a:effectRef idx="1">
            <a:schemeClr val="dk1"/>
          </a:effectRef>
          <a:fontRef idx="minor">
            <a:schemeClr val="lt1"/>
          </a:fontRef>
        </p:style>
        <p:txBody>
          <a:bodyPr wrap="square" rtlCol="0">
            <a:spAutoFit/>
          </a:bodyPr>
          <a:lstStyle/>
          <a:p>
            <a:pPr algn="ctr"/>
            <a:endParaRPr lang="en-US" sz="800" b="1" dirty="0"/>
          </a:p>
          <a:p>
            <a:pPr algn="ctr"/>
            <a:r>
              <a:rPr lang="en-US" sz="2800" b="1" dirty="0">
                <a:solidFill>
                  <a:srgbClr val="FFFF00"/>
                </a:solidFill>
              </a:rPr>
              <a:t>Breakout</a:t>
            </a:r>
          </a:p>
          <a:p>
            <a:pPr algn="ctr"/>
            <a:endParaRPr lang="en-US" sz="800" b="1" dirty="0"/>
          </a:p>
        </p:txBody>
      </p:sp>
    </p:spTree>
    <p:extLst>
      <p:ext uri="{BB962C8B-B14F-4D97-AF65-F5344CB8AC3E}">
        <p14:creationId xmlns:p14="http://schemas.microsoft.com/office/powerpoint/2010/main" val="17662729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050726" y="2455664"/>
            <a:ext cx="9786938" cy="621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8914" y="3384352"/>
            <a:ext cx="1116211" cy="3526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21507" name="Rectangle 3"/>
          <p:cNvSpPr>
            <a:spLocks/>
          </p:cNvSpPr>
          <p:nvPr/>
        </p:nvSpPr>
        <p:spPr bwMode="auto">
          <a:xfrm>
            <a:off x="4435078" y="3857609"/>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dirty="0">
                <a:latin typeface="Helvetica" charset="0"/>
                <a:ea typeface="ＭＳ Ｐゴシック" charset="0"/>
                <a:cs typeface="Helvetica" charset="0"/>
                <a:sym typeface="Helvetica" charset="0"/>
              </a:rPr>
              <a:t>Tactic</a:t>
            </a:r>
          </a:p>
        </p:txBody>
      </p:sp>
      <p:sp>
        <p:nvSpPr>
          <p:cNvPr id="21508" name="Oval 4"/>
          <p:cNvSpPr>
            <a:spLocks/>
          </p:cNvSpPr>
          <p:nvPr/>
        </p:nvSpPr>
        <p:spPr bwMode="auto">
          <a:xfrm>
            <a:off x="6283523" y="812602"/>
            <a:ext cx="1884164" cy="1884164"/>
          </a:xfrm>
          <a:prstGeom prst="ellipse">
            <a:avLst/>
          </a:prstGeom>
          <a:solidFill>
            <a:schemeClr val="accent1"/>
          </a:solidFill>
          <a:ln w="7620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nchor="ctr"/>
          <a:lstStyle/>
          <a:p>
            <a:pPr algn="ctr"/>
            <a:r>
              <a:rPr lang="en-US" sz="3600" dirty="0">
                <a:solidFill>
                  <a:srgbClr val="343434"/>
                </a:solidFill>
                <a:ea typeface="ＭＳ Ｐゴシック" charset="0"/>
                <a:cs typeface="Gill Sans" charset="0"/>
              </a:rPr>
              <a:t>GOAL</a:t>
            </a:r>
          </a:p>
        </p:txBody>
      </p:sp>
      <p:sp>
        <p:nvSpPr>
          <p:cNvPr id="6" name="Rectangle 3"/>
          <p:cNvSpPr>
            <a:spLocks/>
          </p:cNvSpPr>
          <p:nvPr/>
        </p:nvSpPr>
        <p:spPr bwMode="auto">
          <a:xfrm>
            <a:off x="2077640" y="4875593"/>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dirty="0">
                <a:latin typeface="Helvetica" charset="0"/>
                <a:ea typeface="ＭＳ Ｐゴシック" charset="0"/>
                <a:cs typeface="Helvetica" charset="0"/>
                <a:sym typeface="Helvetica" charset="0"/>
              </a:rPr>
              <a:t>Tactic</a:t>
            </a:r>
          </a:p>
        </p:txBody>
      </p:sp>
      <p:sp>
        <p:nvSpPr>
          <p:cNvPr id="7" name="Title 1">
            <a:extLst>
              <a:ext uri="{FF2B5EF4-FFF2-40B4-BE49-F238E27FC236}">
                <a16:creationId xmlns:a16="http://schemas.microsoft.com/office/drawing/2014/main" id="{F5CBC436-E310-4685-94B0-2D1FC7E8565E}"/>
              </a:ext>
            </a:extLst>
          </p:cNvPr>
          <p:cNvSpPr>
            <a:spLocks noGrp="1"/>
          </p:cNvSpPr>
          <p:nvPr>
            <p:ph type="title"/>
          </p:nvPr>
        </p:nvSpPr>
        <p:spPr>
          <a:xfrm>
            <a:off x="718913" y="2"/>
            <a:ext cx="11644275" cy="695398"/>
          </a:xfrm>
          <a:noFill/>
        </p:spPr>
        <p:txBody>
          <a:bodyPr vert="horz" lIns="91440" tIns="45720" rIns="91440" bIns="45720" rtlCol="0" anchor="b">
            <a:noAutofit/>
          </a:bodyPr>
          <a:lstStyle/>
          <a:p>
            <a:r>
              <a:rPr lang="en-US" sz="4000" dirty="0">
                <a:solidFill>
                  <a:schemeClr val="tx1">
                    <a:lumMod val="85000"/>
                    <a:lumOff val="15000"/>
                  </a:schemeClr>
                </a:solidFill>
              </a:rPr>
              <a:t>Why would Jane </a:t>
            </a:r>
            <a:r>
              <a:rPr lang="en-US" sz="4000" dirty="0" err="1">
                <a:solidFill>
                  <a:schemeClr val="tx1">
                    <a:lumMod val="85000"/>
                    <a:lumOff val="15000"/>
                  </a:schemeClr>
                </a:solidFill>
              </a:rPr>
              <a:t>McAlevey</a:t>
            </a:r>
            <a:r>
              <a:rPr lang="en-US" sz="4000" dirty="0">
                <a:solidFill>
                  <a:schemeClr val="tx1">
                    <a:lumMod val="85000"/>
                    <a:lumOff val="15000"/>
                  </a:schemeClr>
                </a:solidFill>
              </a:rPr>
              <a:t> say tactics escalate gradually? </a:t>
            </a:r>
          </a:p>
        </p:txBody>
      </p:sp>
      <p:sp>
        <p:nvSpPr>
          <p:cNvPr id="2" name="TextBox 1">
            <a:extLst>
              <a:ext uri="{FF2B5EF4-FFF2-40B4-BE49-F238E27FC236}">
                <a16:creationId xmlns:a16="http://schemas.microsoft.com/office/drawing/2014/main" id="{6B0BD564-F3F8-4391-AB48-2B5FB527F152}"/>
              </a:ext>
            </a:extLst>
          </p:cNvPr>
          <p:cNvSpPr txBox="1"/>
          <p:nvPr/>
        </p:nvSpPr>
        <p:spPr>
          <a:xfrm>
            <a:off x="443605" y="2338462"/>
            <a:ext cx="2642991" cy="1569660"/>
          </a:xfrm>
          <a:prstGeom prst="rect">
            <a:avLst/>
          </a:prstGeom>
          <a:ln w="76200">
            <a:solidFill>
              <a:schemeClr val="accent1"/>
            </a:solidFill>
          </a:ln>
        </p:spPr>
        <p:style>
          <a:lnRef idx="3">
            <a:schemeClr val="lt1"/>
          </a:lnRef>
          <a:fillRef idx="1">
            <a:schemeClr val="dk1"/>
          </a:fillRef>
          <a:effectRef idx="1">
            <a:schemeClr val="dk1"/>
          </a:effectRef>
          <a:fontRef idx="minor">
            <a:schemeClr val="lt1"/>
          </a:fontRef>
        </p:style>
        <p:txBody>
          <a:bodyPr wrap="square" rtlCol="0">
            <a:spAutoFit/>
          </a:bodyPr>
          <a:lstStyle/>
          <a:p>
            <a:pPr algn="ctr"/>
            <a:endParaRPr lang="en-US" sz="800" b="1" dirty="0"/>
          </a:p>
          <a:p>
            <a:pPr algn="ctr"/>
            <a:r>
              <a:rPr lang="en-US" sz="4000" b="1" dirty="0">
                <a:solidFill>
                  <a:srgbClr val="FFFF00"/>
                </a:solidFill>
              </a:rPr>
              <a:t>Breakout Debrief</a:t>
            </a:r>
          </a:p>
          <a:p>
            <a:pPr algn="ctr"/>
            <a:endParaRPr lang="en-US" sz="800" b="1" dirty="0"/>
          </a:p>
        </p:txBody>
      </p:sp>
    </p:spTree>
    <p:extLst>
      <p:ext uri="{BB962C8B-B14F-4D97-AF65-F5344CB8AC3E}">
        <p14:creationId xmlns:p14="http://schemas.microsoft.com/office/powerpoint/2010/main" val="26207995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622176" y="687646"/>
            <a:ext cx="9815451" cy="6387017"/>
          </a:xfrm>
          <a:prstGeom prst="rect">
            <a:avLst/>
          </a:prstGeom>
        </p:spPr>
      </p:pic>
      <p:sp>
        <p:nvSpPr>
          <p:cNvPr id="3" name="Title 1"/>
          <p:cNvSpPr txBox="1">
            <a:spLocks/>
          </p:cNvSpPr>
          <p:nvPr/>
        </p:nvSpPr>
        <p:spPr>
          <a:xfrm>
            <a:off x="550718" y="85969"/>
            <a:ext cx="11409218" cy="785690"/>
          </a:xfrm>
          <a:prstGeom prst="rect">
            <a:avLst/>
          </a:prstGeom>
          <a:solidFill>
            <a:schemeClr val="bg1"/>
          </a:solidFill>
        </p:spPr>
        <p:txBody>
          <a:bodyPr>
            <a:noAutofit/>
          </a:bodyPr>
          <a:lstStyle>
            <a:lvl1pPr algn="ctr" rtl="0" fontAlgn="base">
              <a:spcBef>
                <a:spcPct val="0"/>
              </a:spcBef>
              <a:spcAft>
                <a:spcPct val="0"/>
              </a:spcAft>
              <a:defRPr sz="8400">
                <a:solidFill>
                  <a:schemeClr val="tx1"/>
                </a:solidFill>
                <a:latin typeface="+mj-lt"/>
                <a:ea typeface="+mj-ea"/>
                <a:cs typeface="+mj-cs"/>
                <a:sym typeface="Gill Sans" charset="0"/>
              </a:defRPr>
            </a:lvl1pPr>
            <a:lvl2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a:lstStyle>
          <a:p>
            <a:r>
              <a:rPr lang="en-US" sz="3600" b="1" kern="0" dirty="0"/>
              <a:t>ORGANIZE TACTICS INTO…  A CAMPAIGN Timeline </a:t>
            </a:r>
          </a:p>
        </p:txBody>
      </p:sp>
      <p:sp>
        <p:nvSpPr>
          <p:cNvPr id="4" name="Rectangle 3">
            <a:extLst>
              <a:ext uri="{FF2B5EF4-FFF2-40B4-BE49-F238E27FC236}">
                <a16:creationId xmlns:a16="http://schemas.microsoft.com/office/drawing/2014/main" id="{D352982C-B956-4A2C-9AEB-BB93D7B20EE6}"/>
              </a:ext>
            </a:extLst>
          </p:cNvPr>
          <p:cNvSpPr/>
          <p:nvPr/>
        </p:nvSpPr>
        <p:spPr>
          <a:xfrm>
            <a:off x="8315569" y="871659"/>
            <a:ext cx="1938215" cy="4376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solidFill>
                  <a:schemeClr val="tx1"/>
                </a:solidFill>
              </a:rPr>
              <a:t>WIN</a:t>
            </a:r>
          </a:p>
        </p:txBody>
      </p:sp>
      <p:sp>
        <p:nvSpPr>
          <p:cNvPr id="5" name="TextBox 4">
            <a:extLst>
              <a:ext uri="{FF2B5EF4-FFF2-40B4-BE49-F238E27FC236}">
                <a16:creationId xmlns:a16="http://schemas.microsoft.com/office/drawing/2014/main" id="{11DEB8D9-0F14-41E5-B1D9-D10C8B5F963A}"/>
              </a:ext>
            </a:extLst>
          </p:cNvPr>
          <p:cNvSpPr txBox="1"/>
          <p:nvPr/>
        </p:nvSpPr>
        <p:spPr>
          <a:xfrm rot="20989157">
            <a:off x="745557" y="2119580"/>
            <a:ext cx="3620680" cy="1754326"/>
          </a:xfrm>
          <a:prstGeom prst="rect">
            <a:avLst/>
          </a:prstGeom>
        </p:spPr>
        <p:style>
          <a:lnRef idx="0">
            <a:schemeClr val="dk1"/>
          </a:lnRef>
          <a:fillRef idx="3">
            <a:schemeClr val="dk1"/>
          </a:fillRef>
          <a:effectRef idx="3">
            <a:schemeClr val="dk1"/>
          </a:effectRef>
          <a:fontRef idx="minor">
            <a:schemeClr val="lt1"/>
          </a:fontRef>
        </p:style>
        <p:txBody>
          <a:bodyPr wrap="square" rtlCol="0">
            <a:spAutoFit/>
            <a:scene3d>
              <a:camera prst="orthographicFront"/>
              <a:lightRig rig="soft" dir="t">
                <a:rot lat="0" lon="0" rev="15600000"/>
              </a:lightRig>
            </a:scene3d>
            <a:sp3d extrusionH="57150" prstMaterial="softEdge">
              <a:bevelT w="25400" h="38100"/>
            </a:sp3d>
          </a:bodyPr>
          <a:lstStyle/>
          <a:p>
            <a:pPr algn="ctr"/>
            <a:r>
              <a:rPr lang="en-US" sz="3600" b="1" dirty="0">
                <a:ln/>
                <a:solidFill>
                  <a:schemeClr val="accent4"/>
                </a:solidFill>
              </a:rPr>
              <a:t>Who should decide the pace of the tactics?</a:t>
            </a:r>
          </a:p>
        </p:txBody>
      </p:sp>
    </p:spTree>
    <p:extLst>
      <p:ext uri="{BB962C8B-B14F-4D97-AF65-F5344CB8AC3E}">
        <p14:creationId xmlns:p14="http://schemas.microsoft.com/office/powerpoint/2010/main" val="4106756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dirty="0"/>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403341" y="648319"/>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210025" y="1951290"/>
            <a:ext cx="5714245" cy="4465986"/>
          </a:xfrm>
        </p:spPr>
        <p:txBody>
          <a:bodyPr>
            <a:normAutofit fontScale="85000" lnSpcReduction="10000"/>
          </a:bodyPr>
          <a:lstStyle/>
          <a:p>
            <a:r>
              <a:rPr lang="en-US" sz="4000" dirty="0"/>
              <a:t>Strategy without tactics is simply a collection of good ideas and big dreams.</a:t>
            </a:r>
          </a:p>
          <a:p>
            <a:endParaRPr lang="en-US" sz="4000" dirty="0"/>
          </a:p>
          <a:p>
            <a:r>
              <a:rPr lang="en-US" sz="4000" dirty="0"/>
              <a:t>Tactics without strategy are a random collection of activities and wasted resources. </a:t>
            </a:r>
          </a:p>
          <a:p>
            <a:pPr lvl="0"/>
            <a:endParaRPr lang="en-US" sz="3600" dirty="0"/>
          </a:p>
        </p:txBody>
      </p:sp>
    </p:spTree>
    <p:extLst>
      <p:ext uri="{BB962C8B-B14F-4D97-AF65-F5344CB8AC3E}">
        <p14:creationId xmlns:p14="http://schemas.microsoft.com/office/powerpoint/2010/main" val="8093407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F4FAA6B4-BAFB-4474-9B14-DC83A90965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peak Pro" panose="020F0502020204030204"/>
              <a:ea typeface="+mn-ea"/>
              <a:cs typeface="+mn-cs"/>
            </a:endParaRPr>
          </a:p>
        </p:txBody>
      </p:sp>
      <p:sp>
        <p:nvSpPr>
          <p:cNvPr id="2" name="Title 1">
            <a:extLst>
              <a:ext uri="{FF2B5EF4-FFF2-40B4-BE49-F238E27FC236}">
                <a16:creationId xmlns:a16="http://schemas.microsoft.com/office/drawing/2014/main" id="{B3999D62-1CDE-42CF-880B-7C5CBAEB919F}"/>
              </a:ext>
            </a:extLst>
          </p:cNvPr>
          <p:cNvSpPr>
            <a:spLocks noGrp="1"/>
          </p:cNvSpPr>
          <p:nvPr>
            <p:ph type="title"/>
          </p:nvPr>
        </p:nvSpPr>
        <p:spPr>
          <a:xfrm>
            <a:off x="1097280" y="286603"/>
            <a:ext cx="10058400" cy="1450757"/>
          </a:xfrm>
        </p:spPr>
        <p:txBody>
          <a:bodyPr>
            <a:normAutofit/>
          </a:bodyPr>
          <a:lstStyle/>
          <a:p>
            <a:r>
              <a:rPr lang="en-US" dirty="0"/>
              <a:t>Constructing a Campaign: Activity</a:t>
            </a:r>
          </a:p>
        </p:txBody>
      </p:sp>
      <p:cxnSp>
        <p:nvCxnSpPr>
          <p:cNvPr id="39" name="!!Straight Connector">
            <a:extLst>
              <a:ext uri="{FF2B5EF4-FFF2-40B4-BE49-F238E27FC236}">
                <a16:creationId xmlns:a16="http://schemas.microsoft.com/office/drawing/2014/main" id="{4364CDC3-ADB0-4691-9286-5925F160C2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611A37D-1AA2-4A30-A099-773E4BF2EF41}"/>
              </a:ext>
            </a:extLst>
          </p:cNvPr>
          <p:cNvSpPr>
            <a:spLocks noGrp="1"/>
          </p:cNvSpPr>
          <p:nvPr>
            <p:ph idx="1"/>
          </p:nvPr>
        </p:nvSpPr>
        <p:spPr>
          <a:xfrm>
            <a:off x="316342" y="2057401"/>
            <a:ext cx="5575367" cy="3760891"/>
          </a:xfrm>
        </p:spPr>
        <p:txBody>
          <a:bodyPr>
            <a:normAutofit/>
          </a:bodyPr>
          <a:lstStyle/>
          <a:p>
            <a:r>
              <a:rPr lang="en-US" sz="3400" dirty="0"/>
              <a:t>Purpose:  To give participants an authentic opportunity to design their own campaign relative to a current work assignment (e.g. union, school, work or community issue).  </a:t>
            </a:r>
          </a:p>
        </p:txBody>
      </p:sp>
      <p:sp>
        <p:nvSpPr>
          <p:cNvPr id="41" name="Rectangle 40">
            <a:extLst>
              <a:ext uri="{FF2B5EF4-FFF2-40B4-BE49-F238E27FC236}">
                <a16:creationId xmlns:a16="http://schemas.microsoft.com/office/drawing/2014/main" id="{DB148495-5F82-48E2-A76C-C8E1C89499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8" name="Picture 7" descr="A picture containing text, outdoor, sign, street&#10;&#10;Description automatically generated">
            <a:extLst>
              <a:ext uri="{FF2B5EF4-FFF2-40B4-BE49-F238E27FC236}">
                <a16:creationId xmlns:a16="http://schemas.microsoft.com/office/drawing/2014/main" id="{75A959A6-2575-4AC8-AF22-57411AC5DC8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967909" y="2268222"/>
            <a:ext cx="5995491" cy="3430753"/>
          </a:xfrm>
          <a:prstGeom prst="rect">
            <a:avLst/>
          </a:prstGeom>
        </p:spPr>
      </p:pic>
      <p:sp>
        <p:nvSpPr>
          <p:cNvPr id="9" name="TextBox 8">
            <a:extLst>
              <a:ext uri="{FF2B5EF4-FFF2-40B4-BE49-F238E27FC236}">
                <a16:creationId xmlns:a16="http://schemas.microsoft.com/office/drawing/2014/main" id="{1020A6A0-AA38-4E1D-80FA-50D18F36DA5D}"/>
              </a:ext>
            </a:extLst>
          </p:cNvPr>
          <p:cNvSpPr txBox="1"/>
          <p:nvPr/>
        </p:nvSpPr>
        <p:spPr>
          <a:xfrm>
            <a:off x="12268200" y="6410333"/>
            <a:ext cx="248254" cy="63248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Speak Pro" panose="020F0502020204030204"/>
                <a:ea typeface="+mn-ea"/>
                <a:cs typeface="+mn-cs"/>
                <a:hlinkClick r:id="rId4" tooltip="http://www.picserver.org/c/campaign.html"/>
              </a:rPr>
              <a:t>This Photo</a:t>
            </a:r>
            <a:r>
              <a:rPr kumimoji="0" lang="en-US" sz="900" b="0" i="0" u="none" strike="noStrike" kern="1200" cap="none" spc="0" normalizeH="0" baseline="0" noProof="0">
                <a:ln>
                  <a:noFill/>
                </a:ln>
                <a:solidFill>
                  <a:srgbClr val="000000"/>
                </a:solidFill>
                <a:effectLst/>
                <a:uLnTx/>
                <a:uFillTx/>
                <a:latin typeface="Speak Pro" panose="020F0502020204030204"/>
                <a:ea typeface="+mn-ea"/>
                <a:cs typeface="+mn-cs"/>
              </a:rPr>
              <a:t> by Unknown Author is licensed under </a:t>
            </a:r>
            <a:r>
              <a:rPr kumimoji="0" lang="en-US" sz="900" b="0" i="0" u="none" strike="noStrike" kern="1200" cap="none" spc="0" normalizeH="0" baseline="0" noProof="0">
                <a:ln>
                  <a:noFill/>
                </a:ln>
                <a:solidFill>
                  <a:srgbClr val="000000"/>
                </a:solidFill>
                <a:effectLst/>
                <a:uLnTx/>
                <a:uFillTx/>
                <a:latin typeface="Speak Pro" panose="020F0502020204030204"/>
                <a:ea typeface="+mn-ea"/>
                <a:cs typeface="+mn-cs"/>
                <a:hlinkClick r:id="rId5" tooltip="https://creativecommons.org/licenses/by-sa/3.0/"/>
              </a:rPr>
              <a:t>CC BY-SA</a:t>
            </a:r>
            <a:endParaRPr kumimoji="0" lang="en-US" sz="900" b="0" i="0" u="none" strike="noStrike" kern="1200" cap="none" spc="0" normalizeH="0" baseline="0" noProof="0">
              <a:ln>
                <a:noFill/>
              </a:ln>
              <a:solidFill>
                <a:srgbClr val="000000"/>
              </a:solidFill>
              <a:effectLst/>
              <a:uLnTx/>
              <a:uFillTx/>
              <a:latin typeface="Speak Pro" panose="020F0502020204030204"/>
              <a:ea typeface="+mn-ea"/>
              <a:cs typeface="+mn-cs"/>
            </a:endParaRPr>
          </a:p>
        </p:txBody>
      </p:sp>
    </p:spTree>
    <p:extLst>
      <p:ext uri="{BB962C8B-B14F-4D97-AF65-F5344CB8AC3E}">
        <p14:creationId xmlns:p14="http://schemas.microsoft.com/office/powerpoint/2010/main" val="37501247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7AC5C-3BAD-4F7C-897F-580B6CF87B28}"/>
              </a:ext>
            </a:extLst>
          </p:cNvPr>
          <p:cNvSpPr>
            <a:spLocks noGrp="1"/>
          </p:cNvSpPr>
          <p:nvPr>
            <p:ph type="title"/>
          </p:nvPr>
        </p:nvSpPr>
        <p:spPr>
          <a:xfrm>
            <a:off x="1066800" y="272016"/>
            <a:ext cx="10058400" cy="1450757"/>
          </a:xfrm>
        </p:spPr>
        <p:txBody>
          <a:bodyPr/>
          <a:lstStyle/>
          <a:p>
            <a:r>
              <a:rPr lang="en-US" dirty="0"/>
              <a:t>Campaign Components</a:t>
            </a:r>
          </a:p>
        </p:txBody>
      </p:sp>
      <p:sp>
        <p:nvSpPr>
          <p:cNvPr id="5" name="TextBox 4">
            <a:extLst>
              <a:ext uri="{FF2B5EF4-FFF2-40B4-BE49-F238E27FC236}">
                <a16:creationId xmlns:a16="http://schemas.microsoft.com/office/drawing/2014/main" id="{669024D0-59A6-4C87-99A4-1009232EA050}"/>
              </a:ext>
            </a:extLst>
          </p:cNvPr>
          <p:cNvSpPr txBox="1"/>
          <p:nvPr/>
        </p:nvSpPr>
        <p:spPr>
          <a:xfrm rot="19501315">
            <a:off x="683920" y="2382360"/>
            <a:ext cx="2819400"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Current Power</a:t>
            </a:r>
          </a:p>
        </p:txBody>
      </p:sp>
      <p:sp>
        <p:nvSpPr>
          <p:cNvPr id="6" name="TextBox 5">
            <a:extLst>
              <a:ext uri="{FF2B5EF4-FFF2-40B4-BE49-F238E27FC236}">
                <a16:creationId xmlns:a16="http://schemas.microsoft.com/office/drawing/2014/main" id="{69AA713E-437D-4D34-9DEA-55917090F5CA}"/>
              </a:ext>
            </a:extLst>
          </p:cNvPr>
          <p:cNvSpPr txBox="1"/>
          <p:nvPr/>
        </p:nvSpPr>
        <p:spPr>
          <a:xfrm>
            <a:off x="2891489" y="3449431"/>
            <a:ext cx="2819400"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Latent Power</a:t>
            </a:r>
          </a:p>
        </p:txBody>
      </p:sp>
      <p:sp>
        <p:nvSpPr>
          <p:cNvPr id="7" name="TextBox 6">
            <a:extLst>
              <a:ext uri="{FF2B5EF4-FFF2-40B4-BE49-F238E27FC236}">
                <a16:creationId xmlns:a16="http://schemas.microsoft.com/office/drawing/2014/main" id="{6D1525F9-308F-4436-9B74-80974F5F7757}"/>
              </a:ext>
            </a:extLst>
          </p:cNvPr>
          <p:cNvSpPr txBox="1"/>
          <p:nvPr/>
        </p:nvSpPr>
        <p:spPr>
          <a:xfrm>
            <a:off x="3782652" y="1909249"/>
            <a:ext cx="3150032"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Campaign Issue</a:t>
            </a:r>
          </a:p>
        </p:txBody>
      </p:sp>
      <p:sp>
        <p:nvSpPr>
          <p:cNvPr id="8" name="TextBox 7">
            <a:extLst>
              <a:ext uri="{FF2B5EF4-FFF2-40B4-BE49-F238E27FC236}">
                <a16:creationId xmlns:a16="http://schemas.microsoft.com/office/drawing/2014/main" id="{45DC4B76-53F5-4426-A95C-E53E5D9AD94C}"/>
              </a:ext>
            </a:extLst>
          </p:cNvPr>
          <p:cNvSpPr txBox="1"/>
          <p:nvPr/>
        </p:nvSpPr>
        <p:spPr>
          <a:xfrm rot="18900373">
            <a:off x="8003534" y="4288213"/>
            <a:ext cx="3185471" cy="11387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Campaign Team and Roles</a:t>
            </a:r>
          </a:p>
        </p:txBody>
      </p:sp>
      <p:sp>
        <p:nvSpPr>
          <p:cNvPr id="9" name="TextBox 8">
            <a:extLst>
              <a:ext uri="{FF2B5EF4-FFF2-40B4-BE49-F238E27FC236}">
                <a16:creationId xmlns:a16="http://schemas.microsoft.com/office/drawing/2014/main" id="{4943B343-A85C-4F30-B66B-5531F040F7D9}"/>
              </a:ext>
            </a:extLst>
          </p:cNvPr>
          <p:cNvSpPr txBox="1"/>
          <p:nvPr/>
        </p:nvSpPr>
        <p:spPr>
          <a:xfrm rot="2254207">
            <a:off x="1682185" y="3932155"/>
            <a:ext cx="2819400"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Demand</a:t>
            </a:r>
          </a:p>
        </p:txBody>
      </p:sp>
      <p:sp>
        <p:nvSpPr>
          <p:cNvPr id="10" name="TextBox 9">
            <a:extLst>
              <a:ext uri="{FF2B5EF4-FFF2-40B4-BE49-F238E27FC236}">
                <a16:creationId xmlns:a16="http://schemas.microsoft.com/office/drawing/2014/main" id="{A62208A8-E089-4026-A51D-9F735CC5E831}"/>
              </a:ext>
            </a:extLst>
          </p:cNvPr>
          <p:cNvSpPr txBox="1"/>
          <p:nvPr/>
        </p:nvSpPr>
        <p:spPr>
          <a:xfrm>
            <a:off x="4773718" y="5333083"/>
            <a:ext cx="2819400"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Mapping</a:t>
            </a:r>
          </a:p>
        </p:txBody>
      </p:sp>
      <p:sp>
        <p:nvSpPr>
          <p:cNvPr id="11" name="TextBox 10">
            <a:extLst>
              <a:ext uri="{FF2B5EF4-FFF2-40B4-BE49-F238E27FC236}">
                <a16:creationId xmlns:a16="http://schemas.microsoft.com/office/drawing/2014/main" id="{61DC776C-81F3-4EC2-A19B-EBF2D2780938}"/>
              </a:ext>
            </a:extLst>
          </p:cNvPr>
          <p:cNvSpPr txBox="1"/>
          <p:nvPr/>
        </p:nvSpPr>
        <p:spPr>
          <a:xfrm rot="975645">
            <a:off x="2711104" y="2581758"/>
            <a:ext cx="1909718"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Goal</a:t>
            </a:r>
          </a:p>
        </p:txBody>
      </p:sp>
      <p:sp>
        <p:nvSpPr>
          <p:cNvPr id="12" name="TextBox 11">
            <a:extLst>
              <a:ext uri="{FF2B5EF4-FFF2-40B4-BE49-F238E27FC236}">
                <a16:creationId xmlns:a16="http://schemas.microsoft.com/office/drawing/2014/main" id="{6568BF83-AC8D-4C23-9E6D-2BCBDDBDC3EF}"/>
              </a:ext>
            </a:extLst>
          </p:cNvPr>
          <p:cNvSpPr txBox="1"/>
          <p:nvPr/>
        </p:nvSpPr>
        <p:spPr>
          <a:xfrm rot="2706019">
            <a:off x="3648298" y="4235468"/>
            <a:ext cx="5803332"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Roles of Current Leadership</a:t>
            </a:r>
          </a:p>
        </p:txBody>
      </p:sp>
      <p:sp>
        <p:nvSpPr>
          <p:cNvPr id="13" name="TextBox 12">
            <a:extLst>
              <a:ext uri="{FF2B5EF4-FFF2-40B4-BE49-F238E27FC236}">
                <a16:creationId xmlns:a16="http://schemas.microsoft.com/office/drawing/2014/main" id="{C811E05D-FE44-4E20-8ED7-E789105C5EAB}"/>
              </a:ext>
            </a:extLst>
          </p:cNvPr>
          <p:cNvSpPr txBox="1"/>
          <p:nvPr/>
        </p:nvSpPr>
        <p:spPr>
          <a:xfrm rot="12570117" flipV="1">
            <a:off x="5306920" y="3479501"/>
            <a:ext cx="3905258"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Timetable of Tactics</a:t>
            </a:r>
          </a:p>
        </p:txBody>
      </p:sp>
      <p:sp>
        <p:nvSpPr>
          <p:cNvPr id="14" name="TextBox 13">
            <a:extLst>
              <a:ext uri="{FF2B5EF4-FFF2-40B4-BE49-F238E27FC236}">
                <a16:creationId xmlns:a16="http://schemas.microsoft.com/office/drawing/2014/main" id="{6F8BD459-79B6-4C41-BC48-E1045095B3AB}"/>
              </a:ext>
            </a:extLst>
          </p:cNvPr>
          <p:cNvSpPr txBox="1"/>
          <p:nvPr/>
        </p:nvSpPr>
        <p:spPr>
          <a:xfrm rot="21012981">
            <a:off x="113225" y="5108819"/>
            <a:ext cx="5726147"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Incorporating Natural Leaders</a:t>
            </a:r>
          </a:p>
        </p:txBody>
      </p:sp>
      <p:sp>
        <p:nvSpPr>
          <p:cNvPr id="15" name="TextBox 14">
            <a:extLst>
              <a:ext uri="{FF2B5EF4-FFF2-40B4-BE49-F238E27FC236}">
                <a16:creationId xmlns:a16="http://schemas.microsoft.com/office/drawing/2014/main" id="{D8CD7452-B328-4638-BD69-3BE972509F8F}"/>
              </a:ext>
            </a:extLst>
          </p:cNvPr>
          <p:cNvSpPr txBox="1"/>
          <p:nvPr/>
        </p:nvSpPr>
        <p:spPr>
          <a:xfrm rot="814755">
            <a:off x="279566" y="4206341"/>
            <a:ext cx="3423102"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Data Collection</a:t>
            </a:r>
          </a:p>
        </p:txBody>
      </p:sp>
      <p:sp>
        <p:nvSpPr>
          <p:cNvPr id="16" name="TextBox 15">
            <a:extLst>
              <a:ext uri="{FF2B5EF4-FFF2-40B4-BE49-F238E27FC236}">
                <a16:creationId xmlns:a16="http://schemas.microsoft.com/office/drawing/2014/main" id="{E3F9ECDF-ED83-49C8-8BC6-53BB4B2D6F24}"/>
              </a:ext>
            </a:extLst>
          </p:cNvPr>
          <p:cNvSpPr txBox="1"/>
          <p:nvPr/>
        </p:nvSpPr>
        <p:spPr>
          <a:xfrm rot="1734496">
            <a:off x="4038249" y="4601562"/>
            <a:ext cx="3442112"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Data Assessment</a:t>
            </a:r>
          </a:p>
        </p:txBody>
      </p:sp>
      <p:sp>
        <p:nvSpPr>
          <p:cNvPr id="17" name="TextBox 16">
            <a:extLst>
              <a:ext uri="{FF2B5EF4-FFF2-40B4-BE49-F238E27FC236}">
                <a16:creationId xmlns:a16="http://schemas.microsoft.com/office/drawing/2014/main" id="{EDBD9143-2F5D-45D1-B678-71D255F38433}"/>
              </a:ext>
            </a:extLst>
          </p:cNvPr>
          <p:cNvSpPr txBox="1"/>
          <p:nvPr/>
        </p:nvSpPr>
        <p:spPr>
          <a:xfrm>
            <a:off x="9372600" y="5561978"/>
            <a:ext cx="2819400"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Adjustments</a:t>
            </a:r>
          </a:p>
        </p:txBody>
      </p:sp>
      <p:pic>
        <p:nvPicPr>
          <p:cNvPr id="22" name="Picture 21" descr="Person building a puzzle">
            <a:extLst>
              <a:ext uri="{FF2B5EF4-FFF2-40B4-BE49-F238E27FC236}">
                <a16:creationId xmlns:a16="http://schemas.microsoft.com/office/drawing/2014/main" id="{62887DBB-5A87-457C-93A1-D99235BD0A58}"/>
              </a:ext>
            </a:extLst>
          </p:cNvPr>
          <p:cNvPicPr>
            <a:picLocks noChangeAspect="1"/>
          </p:cNvPicPr>
          <p:nvPr/>
        </p:nvPicPr>
        <p:blipFill>
          <a:blip r:embed="rId3"/>
          <a:stretch>
            <a:fillRect/>
          </a:stretch>
        </p:blipFill>
        <p:spPr>
          <a:xfrm>
            <a:off x="7088197" y="166614"/>
            <a:ext cx="4776731" cy="3184487"/>
          </a:xfrm>
          <a:prstGeom prst="rect">
            <a:avLst/>
          </a:prstGeom>
        </p:spPr>
      </p:pic>
      <p:sp>
        <p:nvSpPr>
          <p:cNvPr id="23" name="TextBox 22">
            <a:extLst>
              <a:ext uri="{FF2B5EF4-FFF2-40B4-BE49-F238E27FC236}">
                <a16:creationId xmlns:a16="http://schemas.microsoft.com/office/drawing/2014/main" id="{5B1FCB31-0A86-4425-B311-2582E0978299}"/>
              </a:ext>
            </a:extLst>
          </p:cNvPr>
          <p:cNvSpPr txBox="1"/>
          <p:nvPr/>
        </p:nvSpPr>
        <p:spPr>
          <a:xfrm>
            <a:off x="8449937" y="3449431"/>
            <a:ext cx="1672275"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Problem</a:t>
            </a:r>
          </a:p>
        </p:txBody>
      </p:sp>
    </p:spTree>
    <p:extLst>
      <p:ext uri="{BB962C8B-B14F-4D97-AF65-F5344CB8AC3E}">
        <p14:creationId xmlns:p14="http://schemas.microsoft.com/office/powerpoint/2010/main" val="6924903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7AC5C-3BAD-4F7C-897F-580B6CF87B28}"/>
              </a:ext>
            </a:extLst>
          </p:cNvPr>
          <p:cNvSpPr>
            <a:spLocks noGrp="1"/>
          </p:cNvSpPr>
          <p:nvPr>
            <p:ph type="title"/>
          </p:nvPr>
        </p:nvSpPr>
        <p:spPr>
          <a:xfrm>
            <a:off x="1066800" y="209136"/>
            <a:ext cx="10058400" cy="1450757"/>
          </a:xfrm>
        </p:spPr>
        <p:txBody>
          <a:bodyPr/>
          <a:lstStyle/>
          <a:p>
            <a:pPr algn="ctr"/>
            <a:r>
              <a:rPr lang="en-US" dirty="0"/>
              <a:t>Campaign Components</a:t>
            </a:r>
          </a:p>
        </p:txBody>
      </p:sp>
      <p:sp>
        <p:nvSpPr>
          <p:cNvPr id="5" name="TextBox 4">
            <a:extLst>
              <a:ext uri="{FF2B5EF4-FFF2-40B4-BE49-F238E27FC236}">
                <a16:creationId xmlns:a16="http://schemas.microsoft.com/office/drawing/2014/main" id="{669024D0-59A6-4C87-99A4-1009232EA050}"/>
              </a:ext>
            </a:extLst>
          </p:cNvPr>
          <p:cNvSpPr txBox="1"/>
          <p:nvPr/>
        </p:nvSpPr>
        <p:spPr>
          <a:xfrm>
            <a:off x="1042203" y="1867513"/>
            <a:ext cx="2819400"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Current Power</a:t>
            </a:r>
          </a:p>
        </p:txBody>
      </p:sp>
      <p:sp>
        <p:nvSpPr>
          <p:cNvPr id="6" name="TextBox 5">
            <a:extLst>
              <a:ext uri="{FF2B5EF4-FFF2-40B4-BE49-F238E27FC236}">
                <a16:creationId xmlns:a16="http://schemas.microsoft.com/office/drawing/2014/main" id="{69AA713E-437D-4D34-9DEA-55917090F5CA}"/>
              </a:ext>
            </a:extLst>
          </p:cNvPr>
          <p:cNvSpPr txBox="1"/>
          <p:nvPr/>
        </p:nvSpPr>
        <p:spPr>
          <a:xfrm>
            <a:off x="7579752" y="1892375"/>
            <a:ext cx="2819400"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Latent Power</a:t>
            </a:r>
          </a:p>
        </p:txBody>
      </p:sp>
      <p:sp>
        <p:nvSpPr>
          <p:cNvPr id="7" name="TextBox 6">
            <a:extLst>
              <a:ext uri="{FF2B5EF4-FFF2-40B4-BE49-F238E27FC236}">
                <a16:creationId xmlns:a16="http://schemas.microsoft.com/office/drawing/2014/main" id="{6D1525F9-308F-4436-9B74-80974F5F7757}"/>
              </a:ext>
            </a:extLst>
          </p:cNvPr>
          <p:cNvSpPr txBox="1"/>
          <p:nvPr/>
        </p:nvSpPr>
        <p:spPr>
          <a:xfrm>
            <a:off x="1614047" y="2483066"/>
            <a:ext cx="1800668"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Problem </a:t>
            </a:r>
          </a:p>
        </p:txBody>
      </p:sp>
      <p:sp>
        <p:nvSpPr>
          <p:cNvPr id="8" name="TextBox 7">
            <a:extLst>
              <a:ext uri="{FF2B5EF4-FFF2-40B4-BE49-F238E27FC236}">
                <a16:creationId xmlns:a16="http://schemas.microsoft.com/office/drawing/2014/main" id="{45DC4B76-53F5-4426-A95C-E53E5D9AD94C}"/>
              </a:ext>
            </a:extLst>
          </p:cNvPr>
          <p:cNvSpPr txBox="1"/>
          <p:nvPr/>
        </p:nvSpPr>
        <p:spPr>
          <a:xfrm>
            <a:off x="7849440" y="3038231"/>
            <a:ext cx="2125690"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Goal</a:t>
            </a:r>
          </a:p>
        </p:txBody>
      </p:sp>
      <p:sp>
        <p:nvSpPr>
          <p:cNvPr id="9" name="TextBox 8">
            <a:extLst>
              <a:ext uri="{FF2B5EF4-FFF2-40B4-BE49-F238E27FC236}">
                <a16:creationId xmlns:a16="http://schemas.microsoft.com/office/drawing/2014/main" id="{4943B343-A85C-4F30-B66B-5531F040F7D9}"/>
              </a:ext>
            </a:extLst>
          </p:cNvPr>
          <p:cNvSpPr txBox="1"/>
          <p:nvPr/>
        </p:nvSpPr>
        <p:spPr>
          <a:xfrm>
            <a:off x="8018836" y="2413203"/>
            <a:ext cx="2819400"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Demand</a:t>
            </a:r>
          </a:p>
        </p:txBody>
      </p:sp>
      <p:sp>
        <p:nvSpPr>
          <p:cNvPr id="10" name="TextBox 9">
            <a:extLst>
              <a:ext uri="{FF2B5EF4-FFF2-40B4-BE49-F238E27FC236}">
                <a16:creationId xmlns:a16="http://schemas.microsoft.com/office/drawing/2014/main" id="{A62208A8-E089-4026-A51D-9F735CC5E831}"/>
              </a:ext>
            </a:extLst>
          </p:cNvPr>
          <p:cNvSpPr txBox="1"/>
          <p:nvPr/>
        </p:nvSpPr>
        <p:spPr>
          <a:xfrm>
            <a:off x="4922261" y="3443333"/>
            <a:ext cx="2819400"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Mapping</a:t>
            </a:r>
          </a:p>
        </p:txBody>
      </p:sp>
      <p:sp>
        <p:nvSpPr>
          <p:cNvPr id="11" name="TextBox 10">
            <a:extLst>
              <a:ext uri="{FF2B5EF4-FFF2-40B4-BE49-F238E27FC236}">
                <a16:creationId xmlns:a16="http://schemas.microsoft.com/office/drawing/2014/main" id="{61DC776C-81F3-4EC2-A19B-EBF2D2780938}"/>
              </a:ext>
            </a:extLst>
          </p:cNvPr>
          <p:cNvSpPr txBox="1"/>
          <p:nvPr/>
        </p:nvSpPr>
        <p:spPr>
          <a:xfrm flipH="1">
            <a:off x="487536" y="2997149"/>
            <a:ext cx="5290456"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Campaign Team and Roles</a:t>
            </a:r>
          </a:p>
        </p:txBody>
      </p:sp>
      <p:sp>
        <p:nvSpPr>
          <p:cNvPr id="12" name="TextBox 11">
            <a:extLst>
              <a:ext uri="{FF2B5EF4-FFF2-40B4-BE49-F238E27FC236}">
                <a16:creationId xmlns:a16="http://schemas.microsoft.com/office/drawing/2014/main" id="{6568BF83-AC8D-4C23-9E6D-2BCBDDBDC3EF}"/>
              </a:ext>
            </a:extLst>
          </p:cNvPr>
          <p:cNvSpPr txBox="1"/>
          <p:nvPr/>
        </p:nvSpPr>
        <p:spPr>
          <a:xfrm>
            <a:off x="487536" y="3896245"/>
            <a:ext cx="5803332"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Roles of Current Leadership</a:t>
            </a:r>
          </a:p>
        </p:txBody>
      </p:sp>
      <p:sp>
        <p:nvSpPr>
          <p:cNvPr id="13" name="TextBox 12">
            <a:extLst>
              <a:ext uri="{FF2B5EF4-FFF2-40B4-BE49-F238E27FC236}">
                <a16:creationId xmlns:a16="http://schemas.microsoft.com/office/drawing/2014/main" id="{C811E05D-FE44-4E20-8ED7-E789105C5EAB}"/>
              </a:ext>
            </a:extLst>
          </p:cNvPr>
          <p:cNvSpPr txBox="1"/>
          <p:nvPr/>
        </p:nvSpPr>
        <p:spPr>
          <a:xfrm rot="10800000" flipV="1">
            <a:off x="4025688" y="4521273"/>
            <a:ext cx="3905258"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Timetable of Tactics</a:t>
            </a:r>
          </a:p>
        </p:txBody>
      </p:sp>
      <p:sp>
        <p:nvSpPr>
          <p:cNvPr id="14" name="TextBox 13">
            <a:extLst>
              <a:ext uri="{FF2B5EF4-FFF2-40B4-BE49-F238E27FC236}">
                <a16:creationId xmlns:a16="http://schemas.microsoft.com/office/drawing/2014/main" id="{6F8BD459-79B6-4C41-BC48-E1045095B3AB}"/>
              </a:ext>
            </a:extLst>
          </p:cNvPr>
          <p:cNvSpPr txBox="1"/>
          <p:nvPr/>
        </p:nvSpPr>
        <p:spPr>
          <a:xfrm>
            <a:off x="5978317" y="3864736"/>
            <a:ext cx="5726147"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Incorporating Natural Leaders</a:t>
            </a:r>
          </a:p>
        </p:txBody>
      </p:sp>
      <p:sp>
        <p:nvSpPr>
          <p:cNvPr id="15" name="TextBox 14">
            <a:extLst>
              <a:ext uri="{FF2B5EF4-FFF2-40B4-BE49-F238E27FC236}">
                <a16:creationId xmlns:a16="http://schemas.microsoft.com/office/drawing/2014/main" id="{D8CD7452-B328-4638-BD69-3BE972509F8F}"/>
              </a:ext>
            </a:extLst>
          </p:cNvPr>
          <p:cNvSpPr txBox="1"/>
          <p:nvPr/>
        </p:nvSpPr>
        <p:spPr>
          <a:xfrm>
            <a:off x="4384449" y="5062202"/>
            <a:ext cx="3423102"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Data Collection</a:t>
            </a:r>
          </a:p>
        </p:txBody>
      </p:sp>
      <p:sp>
        <p:nvSpPr>
          <p:cNvPr id="16" name="TextBox 15">
            <a:extLst>
              <a:ext uri="{FF2B5EF4-FFF2-40B4-BE49-F238E27FC236}">
                <a16:creationId xmlns:a16="http://schemas.microsoft.com/office/drawing/2014/main" id="{E3F9ECDF-ED83-49C8-8BC6-53BB4B2D6F24}"/>
              </a:ext>
            </a:extLst>
          </p:cNvPr>
          <p:cNvSpPr txBox="1"/>
          <p:nvPr/>
        </p:nvSpPr>
        <p:spPr>
          <a:xfrm>
            <a:off x="7930946" y="5038907"/>
            <a:ext cx="3442112"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Data Assessment</a:t>
            </a:r>
          </a:p>
        </p:txBody>
      </p:sp>
      <p:sp>
        <p:nvSpPr>
          <p:cNvPr id="17" name="TextBox 16">
            <a:extLst>
              <a:ext uri="{FF2B5EF4-FFF2-40B4-BE49-F238E27FC236}">
                <a16:creationId xmlns:a16="http://schemas.microsoft.com/office/drawing/2014/main" id="{EDBD9143-2F5D-45D1-B678-71D255F38433}"/>
              </a:ext>
            </a:extLst>
          </p:cNvPr>
          <p:cNvSpPr txBox="1"/>
          <p:nvPr/>
        </p:nvSpPr>
        <p:spPr>
          <a:xfrm>
            <a:off x="4686300" y="5619668"/>
            <a:ext cx="2819400"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Adjustments</a:t>
            </a:r>
          </a:p>
        </p:txBody>
      </p:sp>
      <p:sp>
        <p:nvSpPr>
          <p:cNvPr id="3" name="TextBox 2">
            <a:extLst>
              <a:ext uri="{FF2B5EF4-FFF2-40B4-BE49-F238E27FC236}">
                <a16:creationId xmlns:a16="http://schemas.microsoft.com/office/drawing/2014/main" id="{D1DD0CF2-0921-4CBF-A2A5-47F3C60856ED}"/>
              </a:ext>
            </a:extLst>
          </p:cNvPr>
          <p:cNvSpPr txBox="1"/>
          <p:nvPr/>
        </p:nvSpPr>
        <p:spPr>
          <a:xfrm>
            <a:off x="1292900" y="5004115"/>
            <a:ext cx="1560315"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Debrief</a:t>
            </a:r>
          </a:p>
        </p:txBody>
      </p:sp>
      <p:sp>
        <p:nvSpPr>
          <p:cNvPr id="18" name="TextBox 17">
            <a:extLst>
              <a:ext uri="{FF2B5EF4-FFF2-40B4-BE49-F238E27FC236}">
                <a16:creationId xmlns:a16="http://schemas.microsoft.com/office/drawing/2014/main" id="{A8BD0100-E387-483B-B541-94E901F74710}"/>
              </a:ext>
            </a:extLst>
          </p:cNvPr>
          <p:cNvSpPr txBox="1"/>
          <p:nvPr/>
        </p:nvSpPr>
        <p:spPr>
          <a:xfrm>
            <a:off x="5340000" y="2462917"/>
            <a:ext cx="1800668"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Speak Pro" panose="020F0502020204030204"/>
                <a:ea typeface="+mn-ea"/>
                <a:cs typeface="+mn-cs"/>
              </a:rPr>
              <a:t>Issue </a:t>
            </a:r>
          </a:p>
        </p:txBody>
      </p:sp>
    </p:spTree>
    <p:extLst>
      <p:ext uri="{BB962C8B-B14F-4D97-AF65-F5344CB8AC3E}">
        <p14:creationId xmlns:p14="http://schemas.microsoft.com/office/powerpoint/2010/main" val="3182357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5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fade">
                                      <p:cBhvr>
                                        <p:cTn id="62" dur="500"/>
                                        <p:tgtEl>
                                          <p:spTgt spid="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500"/>
                                        <p:tgtEl>
                                          <p:spTgt spid="15"/>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fade">
                                      <p:cBhvr>
                                        <p:cTn id="72" dur="500"/>
                                        <p:tgtEl>
                                          <p:spTgt spid="16"/>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4" grpId="0"/>
      <p:bldP spid="15" grpId="0"/>
      <p:bldP spid="16" grpId="0"/>
      <p:bldP spid="17" grpId="0"/>
      <p:bldP spid="3" grpId="0"/>
      <p:bldP spid="1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09E76-FC06-4222-8354-3B84942F123D}"/>
              </a:ext>
            </a:extLst>
          </p:cNvPr>
          <p:cNvSpPr>
            <a:spLocks noGrp="1"/>
          </p:cNvSpPr>
          <p:nvPr>
            <p:ph type="title"/>
          </p:nvPr>
        </p:nvSpPr>
        <p:spPr>
          <a:xfrm>
            <a:off x="609600" y="286603"/>
            <a:ext cx="10546080" cy="1450757"/>
          </a:xfrm>
        </p:spPr>
        <p:txBody>
          <a:bodyPr/>
          <a:lstStyle/>
          <a:p>
            <a:r>
              <a:rPr lang="en-US" dirty="0"/>
              <a:t>Constructing a Campaign: Support Group</a:t>
            </a:r>
          </a:p>
        </p:txBody>
      </p:sp>
      <p:sp>
        <p:nvSpPr>
          <p:cNvPr id="3" name="Content Placeholder 2">
            <a:extLst>
              <a:ext uri="{FF2B5EF4-FFF2-40B4-BE49-F238E27FC236}">
                <a16:creationId xmlns:a16="http://schemas.microsoft.com/office/drawing/2014/main" id="{317AEAFF-7555-420C-81F7-2C48D535F8C7}"/>
              </a:ext>
            </a:extLst>
          </p:cNvPr>
          <p:cNvSpPr>
            <a:spLocks noGrp="1"/>
          </p:cNvSpPr>
          <p:nvPr>
            <p:ph idx="1"/>
          </p:nvPr>
        </p:nvSpPr>
        <p:spPr/>
        <p:txBody>
          <a:bodyPr/>
          <a:lstStyle/>
          <a:p>
            <a:r>
              <a:rPr lang="en-US" sz="3400" dirty="0"/>
              <a:t>Purpose: Create space for participants who intend to construct similar campaigns so that they may share ideas and receive feedback.  </a:t>
            </a:r>
          </a:p>
          <a:p>
            <a:r>
              <a:rPr lang="en-US" sz="3400" dirty="0"/>
              <a:t>Task: Self-select a group that is aligned as close to your campaign issue.</a:t>
            </a:r>
          </a:p>
          <a:p>
            <a:endParaRPr lang="en-US" dirty="0"/>
          </a:p>
        </p:txBody>
      </p:sp>
    </p:spTree>
    <p:extLst>
      <p:ext uri="{BB962C8B-B14F-4D97-AF65-F5344CB8AC3E}">
        <p14:creationId xmlns:p14="http://schemas.microsoft.com/office/powerpoint/2010/main" val="36506312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8">
            <a:extLst>
              <a:ext uri="{FF2B5EF4-FFF2-40B4-BE49-F238E27FC236}">
                <a16:creationId xmlns:a16="http://schemas.microsoft.com/office/drawing/2014/main" id="{EE1530B0-6F96-46C0-8B3E-3215CB756B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46" name="Rectangle 10">
            <a:extLst>
              <a:ext uri="{FF2B5EF4-FFF2-40B4-BE49-F238E27FC236}">
                <a16:creationId xmlns:a16="http://schemas.microsoft.com/office/drawing/2014/main" id="{754910CF-1B56-45D3-960A-E89F7B3B9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CFE239A7-5919-41F4-B883-001BB53A2082}"/>
              </a:ext>
            </a:extLst>
          </p:cNvPr>
          <p:cNvSpPr>
            <a:spLocks noGrp="1"/>
          </p:cNvSpPr>
          <p:nvPr>
            <p:ph type="title"/>
          </p:nvPr>
        </p:nvSpPr>
        <p:spPr>
          <a:xfrm>
            <a:off x="492370" y="516835"/>
            <a:ext cx="3084844" cy="5772840"/>
          </a:xfrm>
        </p:spPr>
        <p:txBody>
          <a:bodyPr anchor="ctr">
            <a:normAutofit/>
          </a:bodyPr>
          <a:lstStyle/>
          <a:p>
            <a:r>
              <a:rPr lang="en-US" sz="3600">
                <a:solidFill>
                  <a:schemeClr val="bg1"/>
                </a:solidFill>
              </a:rPr>
              <a:t>Campaign Support Group: Breakout</a:t>
            </a:r>
          </a:p>
        </p:txBody>
      </p:sp>
      <p:graphicFrame>
        <p:nvGraphicFramePr>
          <p:cNvPr id="47" name="Content Placeholder 2">
            <a:extLst>
              <a:ext uri="{FF2B5EF4-FFF2-40B4-BE49-F238E27FC236}">
                <a16:creationId xmlns:a16="http://schemas.microsoft.com/office/drawing/2014/main" id="{D0E02804-C73F-426C-9C40-23E4F9C68948}"/>
              </a:ext>
            </a:extLst>
          </p:cNvPr>
          <p:cNvGraphicFramePr>
            <a:graphicFrameLocks noGrp="1"/>
          </p:cNvGraphicFramePr>
          <p:nvPr>
            <p:ph idx="1"/>
            <p:extLst>
              <p:ext uri="{D42A27DB-BD31-4B8C-83A1-F6EECF244321}">
                <p14:modId xmlns:p14="http://schemas.microsoft.com/office/powerpoint/2010/main" val="1282767169"/>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36210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AC198-3C6A-42B8-8821-156649329FCE}"/>
              </a:ext>
            </a:extLst>
          </p:cNvPr>
          <p:cNvSpPr>
            <a:spLocks noGrp="1"/>
          </p:cNvSpPr>
          <p:nvPr>
            <p:ph type="title"/>
          </p:nvPr>
        </p:nvSpPr>
        <p:spPr/>
        <p:txBody>
          <a:bodyPr/>
          <a:lstStyle/>
          <a:p>
            <a:r>
              <a:rPr lang="en-US" dirty="0"/>
              <a:t>Notes for Next Module in UniServ Academy</a:t>
            </a:r>
          </a:p>
        </p:txBody>
      </p:sp>
      <p:sp>
        <p:nvSpPr>
          <p:cNvPr id="3" name="Content Placeholder 2">
            <a:extLst>
              <a:ext uri="{FF2B5EF4-FFF2-40B4-BE49-F238E27FC236}">
                <a16:creationId xmlns:a16="http://schemas.microsoft.com/office/drawing/2014/main" id="{0622CF85-68B6-4A03-826E-CC4359F8C0A6}"/>
              </a:ext>
            </a:extLst>
          </p:cNvPr>
          <p:cNvSpPr>
            <a:spLocks noGrp="1"/>
          </p:cNvSpPr>
          <p:nvPr>
            <p:ph idx="1"/>
          </p:nvPr>
        </p:nvSpPr>
        <p:spPr/>
        <p:txBody>
          <a:bodyPr>
            <a:normAutofit/>
          </a:bodyPr>
          <a:lstStyle/>
          <a:p>
            <a:r>
              <a:rPr lang="en-US" sz="2400" dirty="0"/>
              <a:t>April 6</a:t>
            </a:r>
            <a:r>
              <a:rPr lang="en-US" sz="2400" baseline="30000" dirty="0"/>
              <a:t>th</a:t>
            </a:r>
            <a:r>
              <a:rPr lang="en-US" sz="2400" dirty="0"/>
              <a:t>: Leadership</a:t>
            </a:r>
          </a:p>
          <a:p>
            <a:r>
              <a:rPr lang="en-US" sz="2400" dirty="0"/>
              <a:t>Go to the shared folder to check for any pre-attendance work information. </a:t>
            </a:r>
          </a:p>
          <a:p>
            <a:r>
              <a:rPr lang="en-US" sz="2400" u="sng" dirty="0">
                <a:hlinkClick r:id="rId3" tooltip="https://tempiea-my.sharepoint.com/:f:/g/personal/beth_barton_ieanea_org/ErYCaabd1z5Mj-2kD13Z3BIB7I0s2F5ooBdNTIOphIzLaw?e=AEjdqs"/>
              </a:rPr>
              <a:t>https://tempiea-my.sharepoint.com/:f:/g/personal/beth_barton_ieanea_org/ErYCaabd1z5Mj-2kD13Z3BIB7I0s2F5ooBdNTIOphIzLaw?e=AEjdqs</a:t>
            </a:r>
            <a:r>
              <a:rPr lang="en-US" sz="2400" u="sng" dirty="0"/>
              <a:t> </a:t>
            </a:r>
          </a:p>
          <a:p>
            <a:endParaRPr lang="en-US" sz="2400" u="sng" dirty="0"/>
          </a:p>
          <a:p>
            <a:pPr algn="ctr"/>
            <a:r>
              <a:rPr lang="en-US" sz="2400" b="1" dirty="0"/>
              <a:t>April 28</a:t>
            </a:r>
            <a:r>
              <a:rPr lang="en-US" sz="2400" b="1" baseline="30000" dirty="0"/>
              <a:t>th</a:t>
            </a:r>
            <a:r>
              <a:rPr lang="en-US" sz="2400" b="1" dirty="0"/>
              <a:t> back with us to share your draft campaign </a:t>
            </a:r>
          </a:p>
        </p:txBody>
      </p:sp>
    </p:spTree>
    <p:extLst>
      <p:ext uri="{BB962C8B-B14F-4D97-AF65-F5344CB8AC3E}">
        <p14:creationId xmlns:p14="http://schemas.microsoft.com/office/powerpoint/2010/main" val="42766998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B4FE9-3E9D-4CA7-9327-479752111A1C}"/>
              </a:ext>
            </a:extLst>
          </p:cNvPr>
          <p:cNvSpPr>
            <a:spLocks noGrp="1"/>
          </p:cNvSpPr>
          <p:nvPr>
            <p:ph type="title"/>
          </p:nvPr>
        </p:nvSpPr>
        <p:spPr/>
        <p:txBody>
          <a:bodyPr/>
          <a:lstStyle/>
          <a:p>
            <a:r>
              <a:rPr lang="en-US" dirty="0"/>
              <a:t>Day 2-Agenda</a:t>
            </a:r>
          </a:p>
        </p:txBody>
      </p:sp>
      <p:sp>
        <p:nvSpPr>
          <p:cNvPr id="3" name="Content Placeholder 2">
            <a:extLst>
              <a:ext uri="{FF2B5EF4-FFF2-40B4-BE49-F238E27FC236}">
                <a16:creationId xmlns:a16="http://schemas.microsoft.com/office/drawing/2014/main" id="{16A21C30-1F65-4713-AD52-2FCA586648D6}"/>
              </a:ext>
            </a:extLst>
          </p:cNvPr>
          <p:cNvSpPr>
            <a:spLocks noGrp="1"/>
          </p:cNvSpPr>
          <p:nvPr>
            <p:ph idx="1"/>
          </p:nvPr>
        </p:nvSpPr>
        <p:spPr/>
        <p:txBody>
          <a:bodyPr>
            <a:normAutofit/>
          </a:bodyPr>
          <a:lstStyle/>
          <a:p>
            <a:pPr>
              <a:buFont typeface="Courier New" panose="02070309020205020404" pitchFamily="49" charset="0"/>
              <a:buChar char="o"/>
            </a:pPr>
            <a:r>
              <a:rPr lang="en-US" sz="2800" dirty="0"/>
              <a:t>Coaching on campaign construction</a:t>
            </a:r>
          </a:p>
          <a:p>
            <a:pPr lvl="1">
              <a:buFont typeface="Courier New" panose="02070309020205020404" pitchFamily="49" charset="0"/>
              <a:buChar char="o"/>
            </a:pPr>
            <a:r>
              <a:rPr lang="en-US" sz="2400" dirty="0"/>
              <a:t>Run through</a:t>
            </a:r>
          </a:p>
          <a:p>
            <a:pPr lvl="1">
              <a:buFont typeface="Courier New" panose="02070309020205020404" pitchFamily="49" charset="0"/>
              <a:buChar char="o"/>
            </a:pPr>
            <a:r>
              <a:rPr lang="en-US" sz="2400" dirty="0"/>
              <a:t>Feedback on escalation</a:t>
            </a:r>
          </a:p>
          <a:p>
            <a:pPr lvl="1">
              <a:buFont typeface="Courier New" panose="02070309020205020404" pitchFamily="49" charset="0"/>
              <a:buChar char="o"/>
            </a:pPr>
            <a:r>
              <a:rPr lang="en-US" sz="2400" dirty="0"/>
              <a:t>How do we pivot</a:t>
            </a:r>
          </a:p>
          <a:p>
            <a:pPr>
              <a:buFont typeface="Courier New" panose="02070309020205020404" pitchFamily="49" charset="0"/>
              <a:buChar char="o"/>
            </a:pPr>
            <a:r>
              <a:rPr lang="en-US" sz="2800" dirty="0"/>
              <a:t>Emotional rollercoaster-tips to survive</a:t>
            </a:r>
          </a:p>
        </p:txBody>
      </p:sp>
    </p:spTree>
    <p:extLst>
      <p:ext uri="{BB962C8B-B14F-4D97-AF65-F5344CB8AC3E}">
        <p14:creationId xmlns:p14="http://schemas.microsoft.com/office/powerpoint/2010/main" val="40007946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DDC37-FC39-46A4-9F1B-4404DEC6DCD6}"/>
              </a:ext>
            </a:extLst>
          </p:cNvPr>
          <p:cNvSpPr>
            <a:spLocks noGrp="1"/>
          </p:cNvSpPr>
          <p:nvPr>
            <p:ph type="title"/>
          </p:nvPr>
        </p:nvSpPr>
        <p:spPr>
          <a:xfrm>
            <a:off x="5172074" y="286603"/>
            <a:ext cx="5983605" cy="1450757"/>
          </a:xfrm>
        </p:spPr>
        <p:txBody>
          <a:bodyPr>
            <a:normAutofit/>
          </a:bodyPr>
          <a:lstStyle/>
          <a:p>
            <a:r>
              <a:rPr lang="en-US" dirty="0"/>
              <a:t>Community Agreements</a:t>
            </a:r>
          </a:p>
        </p:txBody>
      </p:sp>
      <p:sp>
        <p:nvSpPr>
          <p:cNvPr id="3" name="Content Placeholder 2">
            <a:extLst>
              <a:ext uri="{FF2B5EF4-FFF2-40B4-BE49-F238E27FC236}">
                <a16:creationId xmlns:a16="http://schemas.microsoft.com/office/drawing/2014/main" id="{85D85434-B456-49AD-8A53-D58274F6FEB6}"/>
              </a:ext>
            </a:extLst>
          </p:cNvPr>
          <p:cNvSpPr>
            <a:spLocks noGrp="1"/>
          </p:cNvSpPr>
          <p:nvPr>
            <p:ph idx="1"/>
          </p:nvPr>
        </p:nvSpPr>
        <p:spPr>
          <a:xfrm>
            <a:off x="5172073" y="2023963"/>
            <a:ext cx="6875547" cy="4376833"/>
          </a:xfrm>
        </p:spPr>
        <p:txBody>
          <a:bodyPr>
            <a:normAutofit fontScale="85000" lnSpcReduction="10000"/>
          </a:bodyPr>
          <a:lstStyle/>
          <a:p>
            <a:pPr>
              <a:lnSpc>
                <a:spcPct val="90000"/>
              </a:lnSpc>
            </a:pPr>
            <a:r>
              <a:rPr lang="en-US" sz="2400" dirty="0"/>
              <a:t>Share Responsibility for the Success of Each Learning Session</a:t>
            </a:r>
          </a:p>
          <a:p>
            <a:pPr>
              <a:lnSpc>
                <a:spcPct val="90000"/>
              </a:lnSpc>
            </a:pPr>
            <a:r>
              <a:rPr lang="en-US" sz="2400" dirty="0"/>
              <a:t>Move up, Move back</a:t>
            </a:r>
          </a:p>
          <a:p>
            <a:pPr>
              <a:lnSpc>
                <a:spcPct val="90000"/>
              </a:lnSpc>
            </a:pPr>
            <a:r>
              <a:rPr lang="en-US" sz="2400" dirty="0"/>
              <a:t>Respect Confidentiality</a:t>
            </a:r>
          </a:p>
          <a:p>
            <a:pPr>
              <a:lnSpc>
                <a:spcPct val="90000"/>
              </a:lnSpc>
            </a:pPr>
            <a:r>
              <a:rPr lang="en-US" sz="2400" dirty="0"/>
              <a:t>Be Responsible for Building Deep Understanding</a:t>
            </a:r>
          </a:p>
          <a:p>
            <a:pPr lvl="1">
              <a:lnSpc>
                <a:spcPct val="90000"/>
              </a:lnSpc>
            </a:pPr>
            <a:r>
              <a:rPr lang="en-US" sz="2400" dirty="0"/>
              <a:t>Be timely with your presence, your speaking, and your listening</a:t>
            </a:r>
          </a:p>
          <a:p>
            <a:pPr lvl="1">
              <a:lnSpc>
                <a:spcPct val="90000"/>
              </a:lnSpc>
            </a:pPr>
            <a:r>
              <a:rPr lang="en-US" sz="2400" dirty="0"/>
              <a:t>Be fully present with speakers and open to new perspectives</a:t>
            </a:r>
          </a:p>
          <a:p>
            <a:pPr lvl="1">
              <a:lnSpc>
                <a:spcPct val="90000"/>
              </a:lnSpc>
            </a:pPr>
            <a:r>
              <a:rPr lang="en-US" sz="2400" dirty="0"/>
              <a:t>Place tech on silent and stay checked-in</a:t>
            </a:r>
          </a:p>
          <a:p>
            <a:pPr lvl="1">
              <a:lnSpc>
                <a:spcPct val="90000"/>
              </a:lnSpc>
            </a:pPr>
            <a:r>
              <a:rPr lang="en-US" sz="2400" dirty="0"/>
              <a:t>Share using “I” statements</a:t>
            </a:r>
          </a:p>
          <a:p>
            <a:pPr lvl="1">
              <a:lnSpc>
                <a:spcPct val="90000"/>
              </a:lnSpc>
            </a:pPr>
            <a:r>
              <a:rPr lang="en-US" sz="2400" dirty="0"/>
              <a:t>Connect to your core values and speak from your heart</a:t>
            </a:r>
          </a:p>
          <a:p>
            <a:pPr lvl="0">
              <a:lnSpc>
                <a:spcPct val="90000"/>
              </a:lnSpc>
              <a:buClr>
                <a:srgbClr val="E88B33"/>
              </a:buClr>
            </a:pPr>
            <a:r>
              <a:rPr lang="en-US" sz="2400" dirty="0">
                <a:solidFill>
                  <a:srgbClr val="000000">
                    <a:lumMod val="75000"/>
                    <a:lumOff val="25000"/>
                  </a:srgbClr>
                </a:solidFill>
              </a:rPr>
              <a:t>Expect and Accept Imperfection</a:t>
            </a:r>
          </a:p>
          <a:p>
            <a:pPr lvl="0">
              <a:lnSpc>
                <a:spcPct val="90000"/>
              </a:lnSpc>
              <a:buClr>
                <a:srgbClr val="E88B33"/>
              </a:buClr>
            </a:pPr>
            <a:r>
              <a:rPr lang="en-US" sz="2400" dirty="0">
                <a:solidFill>
                  <a:srgbClr val="000000">
                    <a:lumMod val="75000"/>
                    <a:lumOff val="25000"/>
                  </a:srgbClr>
                </a:solidFill>
              </a:rPr>
              <a:t>Expect/accept non-closure (agree to disagree)</a:t>
            </a:r>
          </a:p>
        </p:txBody>
      </p:sp>
      <p:pic>
        <p:nvPicPr>
          <p:cNvPr id="5" name="Picture 4" descr="A picture containing sky, outdoor, person, day&#10;&#10;Description automatically generated">
            <a:extLst>
              <a:ext uri="{FF2B5EF4-FFF2-40B4-BE49-F238E27FC236}">
                <a16:creationId xmlns:a16="http://schemas.microsoft.com/office/drawing/2014/main" id="{D794AAAB-B8FC-4356-8927-8153FADF6404}"/>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4228" r="28188"/>
          <a:stretch/>
        </p:blipFill>
        <p:spPr>
          <a:xfrm>
            <a:off x="0" y="16"/>
            <a:ext cx="4580077" cy="6400784"/>
          </a:xfrm>
          <a:prstGeom prst="rect">
            <a:avLst/>
          </a:prstGeom>
        </p:spPr>
      </p:pic>
    </p:spTree>
    <p:extLst>
      <p:ext uri="{BB962C8B-B14F-4D97-AF65-F5344CB8AC3E}">
        <p14:creationId xmlns:p14="http://schemas.microsoft.com/office/powerpoint/2010/main" val="3791878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5CBEFD7-D6CE-4800-8604-70995831BC1E}"/>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0837" t="8399" r="20811" b="5106"/>
          <a:stretch/>
        </p:blipFill>
        <p:spPr bwMode="auto">
          <a:xfrm>
            <a:off x="1234376" y="1"/>
            <a:ext cx="972324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2C77D18-EEEB-46FE-B237-BA20BCC946D9}"/>
              </a:ext>
            </a:extLst>
          </p:cNvPr>
          <p:cNvSpPr>
            <a:spLocks noGrp="1"/>
          </p:cNvSpPr>
          <p:nvPr>
            <p:ph type="title"/>
          </p:nvPr>
        </p:nvSpPr>
        <p:spPr>
          <a:xfrm>
            <a:off x="1550505" y="3142608"/>
            <a:ext cx="3214307" cy="2901694"/>
          </a:xfrm>
        </p:spPr>
        <p:txBody>
          <a:bodyPr vert="horz" lIns="91440" tIns="45720" rIns="91440" bIns="45720" rtlCol="0" anchor="b">
            <a:normAutofit/>
          </a:bodyPr>
          <a:lstStyle/>
          <a:p>
            <a:r>
              <a:rPr lang="en-US" sz="4400" dirty="0"/>
              <a:t>Native Lands Map</a:t>
            </a:r>
          </a:p>
        </p:txBody>
      </p:sp>
    </p:spTree>
    <p:extLst>
      <p:ext uri="{BB962C8B-B14F-4D97-AF65-F5344CB8AC3E}">
        <p14:creationId xmlns:p14="http://schemas.microsoft.com/office/powerpoint/2010/main" val="13005222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0" name="Straight Connector 9">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D45521-96E7-4770-9FC6-D134E1D9B3C1}"/>
              </a:ext>
            </a:extLst>
          </p:cNvPr>
          <p:cNvSpPr>
            <a:spLocks noGrp="1"/>
          </p:cNvSpPr>
          <p:nvPr>
            <p:ph type="title"/>
          </p:nvPr>
        </p:nvSpPr>
        <p:spPr>
          <a:xfrm>
            <a:off x="1097280" y="758952"/>
            <a:ext cx="10058400" cy="3892168"/>
          </a:xfrm>
        </p:spPr>
        <p:txBody>
          <a:bodyPr vert="horz" lIns="91440" tIns="45720" rIns="91440" bIns="45720" rtlCol="0" anchor="b">
            <a:normAutofit/>
          </a:bodyPr>
          <a:lstStyle/>
          <a:p>
            <a:r>
              <a:rPr lang="en-US" sz="9600" dirty="0">
                <a:solidFill>
                  <a:srgbClr val="FFFFFF"/>
                </a:solidFill>
              </a:rPr>
              <a:t>Run-throughs: Breakout Rooms</a:t>
            </a:r>
          </a:p>
        </p:txBody>
      </p:sp>
      <p:sp>
        <p:nvSpPr>
          <p:cNvPr id="14" name="Rectangle 13">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944C22CE-8BAC-4590-BAA2-5D34C19149AA}"/>
              </a:ext>
            </a:extLst>
          </p:cNvPr>
          <p:cNvSpPr>
            <a:spLocks noGrp="1"/>
          </p:cNvSpPr>
          <p:nvPr>
            <p:ph idx="1"/>
          </p:nvPr>
        </p:nvSpPr>
        <p:spPr>
          <a:xfrm>
            <a:off x="1100051" y="5225240"/>
            <a:ext cx="10058400" cy="1143000"/>
          </a:xfrm>
        </p:spPr>
        <p:txBody>
          <a:bodyPr vert="horz" lIns="91440" tIns="45720" rIns="91440" bIns="45720" rtlCol="0">
            <a:normAutofit/>
          </a:bodyPr>
          <a:lstStyle/>
          <a:p>
            <a:pPr marL="0" indent="0">
              <a:lnSpc>
                <a:spcPct val="100000"/>
              </a:lnSpc>
              <a:buNone/>
            </a:pPr>
            <a:r>
              <a:rPr lang="en-US" sz="2400" cap="all" spc="200" dirty="0">
                <a:solidFill>
                  <a:srgbClr val="FFFFFF"/>
                </a:solidFill>
              </a:rPr>
              <a:t>Sketches/Outlines in breakout groups</a:t>
            </a:r>
          </a:p>
          <a:p>
            <a:pPr marL="0" indent="0">
              <a:lnSpc>
                <a:spcPct val="100000"/>
              </a:lnSpc>
              <a:buNone/>
            </a:pPr>
            <a:r>
              <a:rPr lang="en-US" sz="2400" cap="all" spc="200" dirty="0">
                <a:solidFill>
                  <a:srgbClr val="FFFFFF"/>
                </a:solidFill>
              </a:rPr>
              <a:t>Roadblocks Experiencing/solutions</a:t>
            </a:r>
          </a:p>
        </p:txBody>
      </p:sp>
    </p:spTree>
    <p:extLst>
      <p:ext uri="{BB962C8B-B14F-4D97-AF65-F5344CB8AC3E}">
        <p14:creationId xmlns:p14="http://schemas.microsoft.com/office/powerpoint/2010/main" val="40363088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0" name="Straight Connector 9">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E8A4D4-FFDD-4FD6-954C-385DC5CD5F15}"/>
              </a:ext>
            </a:extLst>
          </p:cNvPr>
          <p:cNvSpPr>
            <a:spLocks noGrp="1"/>
          </p:cNvSpPr>
          <p:nvPr>
            <p:ph type="title"/>
          </p:nvPr>
        </p:nvSpPr>
        <p:spPr>
          <a:xfrm>
            <a:off x="1097280" y="758952"/>
            <a:ext cx="10058400" cy="3892168"/>
          </a:xfrm>
        </p:spPr>
        <p:txBody>
          <a:bodyPr vert="horz" lIns="91440" tIns="45720" rIns="91440" bIns="45720" rtlCol="0" anchor="b">
            <a:normAutofit/>
          </a:bodyPr>
          <a:lstStyle/>
          <a:p>
            <a:r>
              <a:rPr lang="en-US" sz="9600">
                <a:solidFill>
                  <a:srgbClr val="FFFFFF"/>
                </a:solidFill>
              </a:rPr>
              <a:t>Run-throughs: Debrief</a:t>
            </a:r>
          </a:p>
        </p:txBody>
      </p:sp>
      <p:sp>
        <p:nvSpPr>
          <p:cNvPr id="14" name="Rectangle 13">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686399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13BCCAE5-A35B-4B66-A4A7-E23C34A40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510805-BB4D-47D2-B331-8430CA374FB1}"/>
              </a:ext>
            </a:extLst>
          </p:cNvPr>
          <p:cNvSpPr>
            <a:spLocks noGrp="1"/>
          </p:cNvSpPr>
          <p:nvPr>
            <p:ph type="title"/>
          </p:nvPr>
        </p:nvSpPr>
        <p:spPr>
          <a:xfrm>
            <a:off x="1097280" y="286603"/>
            <a:ext cx="10058400" cy="1450757"/>
          </a:xfrm>
        </p:spPr>
        <p:txBody>
          <a:bodyPr>
            <a:normAutofit/>
          </a:bodyPr>
          <a:lstStyle/>
          <a:p>
            <a:r>
              <a:rPr lang="en-US" dirty="0"/>
              <a:t>Remember the Framework </a:t>
            </a:r>
            <a:br>
              <a:rPr lang="en-US" dirty="0"/>
            </a:br>
            <a:r>
              <a:rPr lang="en-US" dirty="0"/>
              <a:t>You are here ….</a:t>
            </a:r>
          </a:p>
        </p:txBody>
      </p:sp>
      <p:cxnSp>
        <p:nvCxnSpPr>
          <p:cNvPr id="73" name="Straight Connector 72">
            <a:extLst>
              <a:ext uri="{FF2B5EF4-FFF2-40B4-BE49-F238E27FC236}">
                <a16:creationId xmlns:a16="http://schemas.microsoft.com/office/drawing/2014/main" id="{6987BDFB-DE64-4B56-B44F-45FAE19FA9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5846"/>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39A6F89-1E47-46E6-B3CA-90FBFEB1CAE3}"/>
              </a:ext>
            </a:extLst>
          </p:cNvPr>
          <p:cNvSpPr>
            <a:spLocks noGrp="1"/>
          </p:cNvSpPr>
          <p:nvPr>
            <p:ph idx="1"/>
          </p:nvPr>
        </p:nvSpPr>
        <p:spPr>
          <a:xfrm>
            <a:off x="1097280" y="2108201"/>
            <a:ext cx="7132320" cy="3760891"/>
          </a:xfrm>
        </p:spPr>
        <p:txBody>
          <a:bodyPr>
            <a:normAutofit/>
          </a:bodyPr>
          <a:lstStyle/>
          <a:p>
            <a:r>
              <a:rPr lang="en-US" sz="2800" dirty="0"/>
              <a:t>Who are my people?</a:t>
            </a:r>
          </a:p>
          <a:p>
            <a:r>
              <a:rPr lang="en-US" sz="2800" dirty="0"/>
              <a:t>What are their issues?</a:t>
            </a:r>
          </a:p>
          <a:p>
            <a:r>
              <a:rPr lang="en-US" sz="2800" dirty="0"/>
              <a:t>What is the change they want?</a:t>
            </a:r>
          </a:p>
          <a:p>
            <a:r>
              <a:rPr lang="en-US" sz="2800" b="1" dirty="0"/>
              <a:t>What are the resources they have to achieve their goal? </a:t>
            </a:r>
          </a:p>
          <a:p>
            <a:r>
              <a:rPr lang="en-US" sz="2800" dirty="0"/>
              <a:t>How will they measure their progress? </a:t>
            </a:r>
          </a:p>
        </p:txBody>
      </p:sp>
      <p:pic>
        <p:nvPicPr>
          <p:cNvPr id="4098" name="Picture 2" descr="Image result for arrow">
            <a:extLst>
              <a:ext uri="{FF2B5EF4-FFF2-40B4-BE49-F238E27FC236}">
                <a16:creationId xmlns:a16="http://schemas.microsoft.com/office/drawing/2014/main" id="{C6359916-C9FA-468A-8D76-F98384AB9D4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129006" y="3359837"/>
            <a:ext cx="3144043" cy="1257617"/>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CB06839E-D8C3-4A74-BA2B-3B97E7B2CD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394439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006465-7D6A-48C2-A8BF-40EBAE08F7C5}"/>
              </a:ext>
            </a:extLst>
          </p:cNvPr>
          <p:cNvSpPr>
            <a:spLocks noGrp="1"/>
          </p:cNvSpPr>
          <p:nvPr>
            <p:ph idx="1"/>
          </p:nvPr>
        </p:nvSpPr>
        <p:spPr>
          <a:xfrm>
            <a:off x="778213" y="2108201"/>
            <a:ext cx="10904706" cy="3760891"/>
          </a:xfrm>
        </p:spPr>
        <p:txBody>
          <a:bodyPr>
            <a:normAutofit fontScale="92500"/>
          </a:bodyPr>
          <a:lstStyle/>
          <a:p>
            <a:pPr algn="ctr"/>
            <a:r>
              <a:rPr lang="en-US" sz="8800" dirty="0"/>
              <a:t>What is your people’s most precious resource ?</a:t>
            </a:r>
          </a:p>
        </p:txBody>
      </p:sp>
    </p:spTree>
    <p:extLst>
      <p:ext uri="{BB962C8B-B14F-4D97-AF65-F5344CB8AC3E}">
        <p14:creationId xmlns:p14="http://schemas.microsoft.com/office/powerpoint/2010/main" val="5583094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Box 18"/>
          <p:cNvSpPr txBox="1">
            <a:spLocks noChangeArrowheads="1"/>
          </p:cNvSpPr>
          <p:nvPr/>
        </p:nvSpPr>
        <p:spPr bwMode="auto">
          <a:xfrm>
            <a:off x="79765" y="649304"/>
            <a:ext cx="7593013" cy="1631216"/>
          </a:xfrm>
          <a:prstGeom prst="rect">
            <a:avLst/>
          </a:prstGeom>
          <a:solidFill>
            <a:schemeClr val="bg1"/>
          </a:solid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5000" b="1" i="0" u="none" strike="noStrike" kern="1200" cap="none" spc="0" normalizeH="0" baseline="0" noProof="0" dirty="0">
                <a:ln>
                  <a:noFill/>
                </a:ln>
                <a:solidFill>
                  <a:srgbClr val="5B9BD5">
                    <a:lumMod val="50000"/>
                  </a:srgbClr>
                </a:solidFill>
                <a:effectLst/>
                <a:uLnTx/>
                <a:uFillTx/>
                <a:latin typeface="Candara" panose="020E0502030303020204" pitchFamily="34" charset="0"/>
                <a:ea typeface="MS PGothic" panose="020B0600070205080204" pitchFamily="34" charset="-128"/>
                <a:cs typeface="Century Gothic" panose="020B0502020202020204" pitchFamily="34" charset="0"/>
              </a:rPr>
              <a:t>Resources that shrink as you use them.  </a:t>
            </a:r>
          </a:p>
        </p:txBody>
      </p:sp>
      <p:pic>
        <p:nvPicPr>
          <p:cNvPr id="17" name="Picture 16" descr="Blow-Molded-Plastic-Folding-Chair.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022432" y="313062"/>
            <a:ext cx="3769249" cy="31194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TextBox 20"/>
          <p:cNvSpPr txBox="1">
            <a:spLocks noChangeArrowheads="1"/>
          </p:cNvSpPr>
          <p:nvPr/>
        </p:nvSpPr>
        <p:spPr bwMode="auto">
          <a:xfrm>
            <a:off x="8823524" y="283224"/>
            <a:ext cx="2368550" cy="523875"/>
          </a:xfrm>
          <a:prstGeom prst="rect">
            <a:avLst/>
          </a:prstGeom>
          <a:solidFill>
            <a:schemeClr val="bg2"/>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Tangibles</a:t>
            </a:r>
          </a:p>
        </p:txBody>
      </p:sp>
      <p:pic>
        <p:nvPicPr>
          <p:cNvPr id="25" name="Picture 24" descr="MakingTim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4256" y="2764474"/>
            <a:ext cx="5500212" cy="33296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p:cNvPicPr>
            <a:picLocks noChangeAspect="1"/>
          </p:cNvPicPr>
          <p:nvPr/>
        </p:nvPicPr>
        <p:blipFill>
          <a:blip r:embed="rId5"/>
          <a:stretch>
            <a:fillRect/>
          </a:stretch>
        </p:blipFill>
        <p:spPr>
          <a:xfrm>
            <a:off x="7916268" y="3690937"/>
            <a:ext cx="3875413" cy="24450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19"/>
          <p:cNvSpPr txBox="1">
            <a:spLocks noChangeArrowheads="1"/>
          </p:cNvSpPr>
          <p:nvPr/>
        </p:nvSpPr>
        <p:spPr bwMode="auto">
          <a:xfrm>
            <a:off x="2311343" y="3429000"/>
            <a:ext cx="2586037" cy="523875"/>
          </a:xfrm>
          <a:prstGeom prst="rect">
            <a:avLst/>
          </a:prstGeom>
          <a:solidFill>
            <a:schemeClr val="bg2">
              <a:lumMod val="90000"/>
            </a:schemeClr>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Time/Energy</a:t>
            </a:r>
          </a:p>
        </p:txBody>
      </p:sp>
      <p:sp>
        <p:nvSpPr>
          <p:cNvPr id="16" name="TextBox 15"/>
          <p:cNvSpPr txBox="1">
            <a:spLocks noChangeArrowheads="1"/>
          </p:cNvSpPr>
          <p:nvPr/>
        </p:nvSpPr>
        <p:spPr bwMode="auto">
          <a:xfrm>
            <a:off x="7916268" y="3690937"/>
            <a:ext cx="1814513" cy="52387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Money</a:t>
            </a:r>
          </a:p>
        </p:txBody>
      </p:sp>
    </p:spTree>
    <p:extLst>
      <p:ext uri="{BB962C8B-B14F-4D97-AF65-F5344CB8AC3E}">
        <p14:creationId xmlns:p14="http://schemas.microsoft.com/office/powerpoint/2010/main" val="23689505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669" y="247181"/>
            <a:ext cx="11115261" cy="681355"/>
          </a:xfrm>
        </p:spPr>
        <p:txBody>
          <a:bodyPr>
            <a:normAutofit fontScale="90000"/>
          </a:bodyPr>
          <a:lstStyle/>
          <a:p>
            <a:r>
              <a:rPr lang="en-US" dirty="0"/>
              <a:t>Resources that Grow as You Use Them</a:t>
            </a:r>
          </a:p>
        </p:txBody>
      </p:sp>
      <p:pic>
        <p:nvPicPr>
          <p:cNvPr id="1026" name="Picture 2" descr="http://www.familyfriendpoems.com/images/hero/life-hop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3851" y="1170280"/>
            <a:ext cx="5232149" cy="523214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5926667" y="1720183"/>
            <a:ext cx="5935820" cy="4708981"/>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uLnTx/>
                <a:uFillTx/>
                <a:latin typeface="Calibri"/>
                <a:ea typeface="+mn-ea"/>
                <a:cs typeface="+mn-cs"/>
              </a:rPr>
              <a:t>Relationships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uLnTx/>
                <a:uFillTx/>
                <a:latin typeface="Calibri"/>
                <a:ea typeface="+mn-ea"/>
                <a:cs typeface="+mn-cs"/>
              </a:rPr>
              <a:t>Skills</a:t>
            </a:r>
          </a:p>
          <a:p>
            <a:pPr lvl="0" algn="ctr" defTabSz="914400">
              <a:defRPr/>
            </a:pPr>
            <a:r>
              <a:rPr lang="en-US" sz="6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rPr>
              <a:t>Hope</a:t>
            </a:r>
          </a:p>
          <a:p>
            <a:pPr lvl="0" algn="ctr" defTabSz="914400">
              <a:defRPr/>
            </a:pPr>
            <a:r>
              <a:rPr lang="en-US" sz="6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rPr>
              <a:t>Trust </a:t>
            </a:r>
          </a:p>
          <a:p>
            <a:pPr lvl="0" algn="ctr" defTabSz="914400">
              <a:defRPr/>
            </a:pPr>
            <a:r>
              <a:rPr lang="en-US" sz="6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rPr>
              <a:t>Conviction              </a:t>
            </a:r>
          </a:p>
        </p:txBody>
      </p:sp>
    </p:spTree>
    <p:extLst>
      <p:ext uri="{BB962C8B-B14F-4D97-AF65-F5344CB8AC3E}">
        <p14:creationId xmlns:p14="http://schemas.microsoft.com/office/powerpoint/2010/main" val="34895180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195409"/>
            <a:ext cx="4606776" cy="1450757"/>
          </a:xfrm>
        </p:spPr>
        <p:txBody>
          <a:bodyPr>
            <a:normAutofit/>
          </a:bodyPr>
          <a:lstStyle/>
          <a:p>
            <a:r>
              <a:rPr lang="en-US" dirty="0"/>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403341" y="648319"/>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473052" y="1951290"/>
            <a:ext cx="5315607" cy="4465986"/>
          </a:xfrm>
        </p:spPr>
        <p:txBody>
          <a:bodyPr>
            <a:normAutofit fontScale="92500"/>
          </a:bodyPr>
          <a:lstStyle/>
          <a:p>
            <a:pPr lvl="0"/>
            <a:r>
              <a:rPr lang="en-US" sz="3600" dirty="0"/>
              <a:t>The bigger the win you want, the more resource you need.</a:t>
            </a:r>
          </a:p>
          <a:p>
            <a:pPr lvl="0"/>
            <a:endParaRPr lang="en-US" sz="3600" dirty="0"/>
          </a:p>
          <a:p>
            <a:pPr lvl="0"/>
            <a:r>
              <a:rPr lang="en-US" sz="3600" dirty="0"/>
              <a:t>Good tactics actually result in more resources – relationships, skills, hope and trust.  </a:t>
            </a:r>
          </a:p>
        </p:txBody>
      </p:sp>
    </p:spTree>
    <p:extLst>
      <p:ext uri="{BB962C8B-B14F-4D97-AF65-F5344CB8AC3E}">
        <p14:creationId xmlns:p14="http://schemas.microsoft.com/office/powerpoint/2010/main" val="5734439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72833-8DD4-4371-80C9-E9AEB1D21F43}"/>
              </a:ext>
            </a:extLst>
          </p:cNvPr>
          <p:cNvSpPr>
            <a:spLocks noGrp="1"/>
          </p:cNvSpPr>
          <p:nvPr>
            <p:ph type="title"/>
          </p:nvPr>
        </p:nvSpPr>
        <p:spPr/>
        <p:txBody>
          <a:bodyPr/>
          <a:lstStyle/>
          <a:p>
            <a:r>
              <a:rPr lang="en-US"/>
              <a:t>Resources and Tactics</a:t>
            </a:r>
          </a:p>
        </p:txBody>
      </p:sp>
      <p:sp>
        <p:nvSpPr>
          <p:cNvPr id="3" name="Content Placeholder 2">
            <a:extLst>
              <a:ext uri="{FF2B5EF4-FFF2-40B4-BE49-F238E27FC236}">
                <a16:creationId xmlns:a16="http://schemas.microsoft.com/office/drawing/2014/main" id="{6150093D-9363-48A1-BAE1-6CE4DB765FFF}"/>
              </a:ext>
            </a:extLst>
          </p:cNvPr>
          <p:cNvSpPr>
            <a:spLocks noGrp="1"/>
          </p:cNvSpPr>
          <p:nvPr>
            <p:ph idx="1"/>
          </p:nvPr>
        </p:nvSpPr>
        <p:spPr/>
        <p:txBody>
          <a:bodyPr/>
          <a:lstStyle/>
          <a:p>
            <a:endParaRPr lang="en-US"/>
          </a:p>
        </p:txBody>
      </p:sp>
      <p:pic>
        <p:nvPicPr>
          <p:cNvPr id="2050" name="Picture 2" descr="Image result for Thermometer">
            <a:extLst>
              <a:ext uri="{FF2B5EF4-FFF2-40B4-BE49-F238E27FC236}">
                <a16:creationId xmlns:a16="http://schemas.microsoft.com/office/drawing/2014/main" id="{0EB45564-0B12-49C5-8C52-BAE0688BCAA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667" b="18000"/>
          <a:stretch/>
        </p:blipFill>
        <p:spPr bwMode="auto">
          <a:xfrm>
            <a:off x="0" y="1989435"/>
            <a:ext cx="5048513" cy="399842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B184F3F-84F5-4C11-B339-C1DDE7AE0EF9}"/>
              </a:ext>
            </a:extLst>
          </p:cNvPr>
          <p:cNvPicPr>
            <a:picLocks noChangeAspect="1"/>
          </p:cNvPicPr>
          <p:nvPr/>
        </p:nvPicPr>
        <p:blipFill>
          <a:blip r:embed="rId4"/>
          <a:stretch>
            <a:fillRect/>
          </a:stretch>
        </p:blipFill>
        <p:spPr>
          <a:xfrm>
            <a:off x="4939742" y="1901326"/>
            <a:ext cx="6822243" cy="4439305"/>
          </a:xfrm>
          <a:prstGeom prst="rect">
            <a:avLst/>
          </a:prstGeom>
        </p:spPr>
      </p:pic>
    </p:spTree>
    <p:extLst>
      <p:ext uri="{BB962C8B-B14F-4D97-AF65-F5344CB8AC3E}">
        <p14:creationId xmlns:p14="http://schemas.microsoft.com/office/powerpoint/2010/main" val="35001808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8" name="Picture 4" descr="Art by    Ashley Lukashevksy">
            <a:extLst>
              <a:ext uri="{FF2B5EF4-FFF2-40B4-BE49-F238E27FC236}">
                <a16:creationId xmlns:a16="http://schemas.microsoft.com/office/drawing/2014/main" id="{03107615-7D08-4377-8D9F-81C712B8D37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303"/>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8804EB2-DC9E-4BEC-BCFB-5F24212777E1}"/>
              </a:ext>
            </a:extLst>
          </p:cNvPr>
          <p:cNvSpPr>
            <a:spLocks noGrp="1"/>
          </p:cNvSpPr>
          <p:nvPr>
            <p:ph type="ctrTitle"/>
          </p:nvPr>
        </p:nvSpPr>
        <p:spPr>
          <a:xfrm>
            <a:off x="191778" y="4427555"/>
            <a:ext cx="5110267" cy="3241606"/>
          </a:xfrm>
        </p:spPr>
        <p:txBody>
          <a:bodyPr anchor="b">
            <a:normAutofit fontScale="90000"/>
          </a:bodyPr>
          <a:lstStyle/>
          <a:p>
            <a:pPr algn="l">
              <a:lnSpc>
                <a:spcPct val="100000"/>
              </a:lnSpc>
            </a:pPr>
            <a:br>
              <a:rPr lang="en-US" sz="3300" dirty="0"/>
            </a:br>
            <a:br>
              <a:rPr lang="en-US" sz="3300" dirty="0"/>
            </a:br>
            <a:br>
              <a:rPr lang="en-US" sz="3300" dirty="0"/>
            </a:br>
            <a:br>
              <a:rPr lang="en-US" sz="3300" dirty="0"/>
            </a:br>
            <a:br>
              <a:rPr lang="en-US" sz="3300" dirty="0"/>
            </a:br>
            <a:br>
              <a:rPr lang="en-US" sz="3300" dirty="0"/>
            </a:br>
            <a:r>
              <a:rPr lang="en-US" sz="3300" b="1" dirty="0"/>
              <a:t>Breakout</a:t>
            </a:r>
            <a:r>
              <a:rPr lang="en-US" sz="3300" dirty="0"/>
              <a:t>: </a:t>
            </a:r>
            <a:br>
              <a:rPr lang="en-US" sz="3300" dirty="0"/>
            </a:br>
            <a:r>
              <a:rPr lang="en-US" sz="3300" dirty="0"/>
              <a:t>During this campaign, how are we deepening the relationships between people?</a:t>
            </a:r>
            <a:br>
              <a:rPr lang="en-US" sz="3300" dirty="0"/>
            </a:br>
            <a:br>
              <a:rPr lang="en-US" sz="3300" dirty="0"/>
            </a:br>
            <a:r>
              <a:rPr lang="en-US" sz="3300" dirty="0"/>
              <a:t>How can we adjust to make that happen more? </a:t>
            </a:r>
            <a:br>
              <a:rPr lang="en-US" sz="3300" dirty="0"/>
            </a:br>
            <a:br>
              <a:rPr lang="en-US" sz="3300" dirty="0"/>
            </a:br>
            <a:br>
              <a:rPr lang="en-US" sz="3300" dirty="0"/>
            </a:br>
            <a:br>
              <a:rPr lang="en-US" sz="3300" dirty="0"/>
            </a:br>
            <a:r>
              <a:rPr lang="en-US" sz="2200" dirty="0"/>
              <a:t>From Adrienne Maree Brown’s  2017 book </a:t>
            </a:r>
            <a:r>
              <a:rPr lang="en-US" sz="2200" i="1" dirty="0"/>
              <a:t>Emergent Strategy: Shaping Changes, Changing Worlds</a:t>
            </a:r>
            <a:br>
              <a:rPr lang="en-US" sz="2200" i="1" dirty="0"/>
            </a:br>
            <a:br>
              <a:rPr lang="en-US" sz="2200" i="1" dirty="0"/>
            </a:br>
            <a:r>
              <a:rPr lang="en-US" sz="2200" i="1" dirty="0"/>
              <a:t>Art by Ashley </a:t>
            </a:r>
            <a:r>
              <a:rPr lang="en-US" sz="2200" i="1" dirty="0" err="1"/>
              <a:t>Lukashevksy</a:t>
            </a:r>
            <a:br>
              <a:rPr lang="en-US" sz="3300" dirty="0"/>
            </a:br>
            <a:br>
              <a:rPr lang="en-US" sz="4800" dirty="0"/>
            </a:br>
            <a:r>
              <a:rPr lang="en-US" sz="4800" dirty="0"/>
              <a:t> </a:t>
            </a:r>
          </a:p>
        </p:txBody>
      </p:sp>
      <p:sp>
        <p:nvSpPr>
          <p:cNvPr id="75"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97726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8" name="Picture 4" descr="Art by    Ashley Lukashevksy">
            <a:extLst>
              <a:ext uri="{FF2B5EF4-FFF2-40B4-BE49-F238E27FC236}">
                <a16:creationId xmlns:a16="http://schemas.microsoft.com/office/drawing/2014/main" id="{03107615-7D08-4377-8D9F-81C712B8D37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303"/>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8804EB2-DC9E-4BEC-BCFB-5F24212777E1}"/>
              </a:ext>
            </a:extLst>
          </p:cNvPr>
          <p:cNvSpPr>
            <a:spLocks noGrp="1"/>
          </p:cNvSpPr>
          <p:nvPr>
            <p:ph type="ctrTitle"/>
          </p:nvPr>
        </p:nvSpPr>
        <p:spPr>
          <a:xfrm>
            <a:off x="191778" y="4427555"/>
            <a:ext cx="5110267" cy="3241606"/>
          </a:xfrm>
        </p:spPr>
        <p:txBody>
          <a:bodyPr anchor="b">
            <a:normAutofit fontScale="90000"/>
          </a:bodyPr>
          <a:lstStyle/>
          <a:p>
            <a:pPr algn="l">
              <a:lnSpc>
                <a:spcPct val="100000"/>
              </a:lnSpc>
            </a:pPr>
            <a:br>
              <a:rPr lang="en-US" sz="3300" dirty="0"/>
            </a:br>
            <a:br>
              <a:rPr lang="en-US" sz="3300" dirty="0"/>
            </a:br>
            <a:br>
              <a:rPr lang="en-US" sz="3300" dirty="0"/>
            </a:br>
            <a:br>
              <a:rPr lang="en-US" sz="3300" dirty="0"/>
            </a:br>
            <a:br>
              <a:rPr lang="en-US" sz="3300" dirty="0"/>
            </a:br>
            <a:br>
              <a:rPr lang="en-US" sz="3300" dirty="0"/>
            </a:br>
            <a:r>
              <a:rPr lang="en-US" sz="3300" b="1" dirty="0"/>
              <a:t>Debrief</a:t>
            </a:r>
            <a:r>
              <a:rPr lang="en-US" sz="3300" dirty="0"/>
              <a:t>:</a:t>
            </a:r>
            <a:br>
              <a:rPr lang="en-US" sz="3300" dirty="0"/>
            </a:br>
            <a:r>
              <a:rPr lang="en-US" sz="3300" dirty="0"/>
              <a:t>During this campaign, how are we deepening the relationships between people?</a:t>
            </a:r>
            <a:br>
              <a:rPr lang="en-US" sz="3300" dirty="0"/>
            </a:br>
            <a:br>
              <a:rPr lang="en-US" sz="3300" dirty="0"/>
            </a:br>
            <a:r>
              <a:rPr lang="en-US" sz="3300" dirty="0"/>
              <a:t>How can we adjust to make that happen more? </a:t>
            </a:r>
            <a:br>
              <a:rPr lang="en-US" sz="3300" dirty="0"/>
            </a:br>
            <a:br>
              <a:rPr lang="en-US" sz="3300" dirty="0"/>
            </a:br>
            <a:br>
              <a:rPr lang="en-US" sz="3300" dirty="0"/>
            </a:br>
            <a:br>
              <a:rPr lang="en-US" sz="3300" dirty="0"/>
            </a:br>
            <a:r>
              <a:rPr lang="en-US" sz="2200" dirty="0"/>
              <a:t>From Adrienne Maree Brown’s  2017 book </a:t>
            </a:r>
            <a:r>
              <a:rPr lang="en-US" sz="2200" i="1" dirty="0"/>
              <a:t>Emergent Strategy: Shaping Changes, Changing Worlds</a:t>
            </a:r>
            <a:br>
              <a:rPr lang="en-US" sz="2200" i="1" dirty="0"/>
            </a:br>
            <a:br>
              <a:rPr lang="en-US" sz="2200" i="1" dirty="0"/>
            </a:br>
            <a:r>
              <a:rPr lang="en-US" sz="2200" i="1" dirty="0"/>
              <a:t>Art by Ashley </a:t>
            </a:r>
            <a:r>
              <a:rPr lang="en-US" sz="2200" i="1" dirty="0" err="1"/>
              <a:t>Lukashevksy</a:t>
            </a:r>
            <a:br>
              <a:rPr lang="en-US" sz="3300" dirty="0"/>
            </a:br>
            <a:br>
              <a:rPr lang="en-US" sz="4800" dirty="0"/>
            </a:br>
            <a:r>
              <a:rPr lang="en-US" sz="4800" dirty="0"/>
              <a:t> </a:t>
            </a:r>
          </a:p>
        </p:txBody>
      </p:sp>
      <p:sp>
        <p:nvSpPr>
          <p:cNvPr id="75"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66951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AC198-3C6A-42B8-8821-156649329FCE}"/>
              </a:ext>
            </a:extLst>
          </p:cNvPr>
          <p:cNvSpPr>
            <a:spLocks noGrp="1"/>
          </p:cNvSpPr>
          <p:nvPr>
            <p:ph type="title"/>
          </p:nvPr>
        </p:nvSpPr>
        <p:spPr/>
        <p:txBody>
          <a:bodyPr/>
          <a:lstStyle/>
          <a:p>
            <a:r>
              <a:rPr lang="en-US" dirty="0"/>
              <a:t>Notes for Next Module in UniServ Academy</a:t>
            </a:r>
          </a:p>
        </p:txBody>
      </p:sp>
      <p:sp>
        <p:nvSpPr>
          <p:cNvPr id="3" name="Content Placeholder 2">
            <a:extLst>
              <a:ext uri="{FF2B5EF4-FFF2-40B4-BE49-F238E27FC236}">
                <a16:creationId xmlns:a16="http://schemas.microsoft.com/office/drawing/2014/main" id="{0622CF85-68B6-4A03-826E-CC4359F8C0A6}"/>
              </a:ext>
            </a:extLst>
          </p:cNvPr>
          <p:cNvSpPr>
            <a:spLocks noGrp="1"/>
          </p:cNvSpPr>
          <p:nvPr>
            <p:ph idx="1"/>
          </p:nvPr>
        </p:nvSpPr>
        <p:spPr/>
        <p:txBody>
          <a:bodyPr/>
          <a:lstStyle/>
          <a:p>
            <a:r>
              <a:rPr lang="en-US" dirty="0"/>
              <a:t>May 6</a:t>
            </a:r>
            <a:r>
              <a:rPr lang="en-US" baseline="30000" dirty="0"/>
              <a:t>th</a:t>
            </a:r>
            <a:r>
              <a:rPr lang="en-US" dirty="0"/>
              <a:t>: Organizing</a:t>
            </a:r>
          </a:p>
          <a:p>
            <a:r>
              <a:rPr lang="en-US" dirty="0"/>
              <a:t>Go the shared file for any pre-attendance work information</a:t>
            </a:r>
          </a:p>
          <a:p>
            <a:r>
              <a:rPr lang="en-US" u="sng" dirty="0">
                <a:hlinkClick r:id="rId3" tooltip="https://tempiea-my.sharepoint.com/:f:/g/personal/beth_barton_ieanea_org/ErYCaabd1z5Mj-2kD13Z3BIB7I0s2F5ooBdNTIOphIzLaw?e=AEjdqs"/>
              </a:rPr>
              <a:t>https://tempiea-my.sharepoint.com/:f:/g/personal/beth_barton_ieanea_org/ErYCaabd1z5Mj-2kD13Z3BIB7I0s2F5ooBdNTIOphIzLaw?e=AEjdqs</a:t>
            </a:r>
            <a:endParaRPr lang="en-US" dirty="0"/>
          </a:p>
          <a:p>
            <a:r>
              <a:rPr lang="en-US" dirty="0"/>
              <a:t> </a:t>
            </a:r>
          </a:p>
        </p:txBody>
      </p:sp>
    </p:spTree>
    <p:extLst>
      <p:ext uri="{BB962C8B-B14F-4D97-AF65-F5344CB8AC3E}">
        <p14:creationId xmlns:p14="http://schemas.microsoft.com/office/powerpoint/2010/main" val="34376417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77625-578F-4015-834E-F1FF0F8FB320}"/>
              </a:ext>
            </a:extLst>
          </p:cNvPr>
          <p:cNvSpPr>
            <a:spLocks noGrp="1"/>
          </p:cNvSpPr>
          <p:nvPr>
            <p:ph type="title"/>
          </p:nvPr>
        </p:nvSpPr>
        <p:spPr/>
        <p:txBody>
          <a:bodyPr/>
          <a:lstStyle/>
          <a:p>
            <a:r>
              <a:rPr lang="en-US" dirty="0"/>
              <a:t>Day 3-Agenda</a:t>
            </a:r>
          </a:p>
        </p:txBody>
      </p:sp>
      <p:sp>
        <p:nvSpPr>
          <p:cNvPr id="3" name="Content Placeholder 2">
            <a:extLst>
              <a:ext uri="{FF2B5EF4-FFF2-40B4-BE49-F238E27FC236}">
                <a16:creationId xmlns:a16="http://schemas.microsoft.com/office/drawing/2014/main" id="{CC27BA80-E60F-4C52-957B-7DDB4C39B621}"/>
              </a:ext>
            </a:extLst>
          </p:cNvPr>
          <p:cNvSpPr>
            <a:spLocks noGrp="1"/>
          </p:cNvSpPr>
          <p:nvPr>
            <p:ph idx="1"/>
          </p:nvPr>
        </p:nvSpPr>
        <p:spPr/>
        <p:txBody>
          <a:bodyPr>
            <a:normAutofit/>
          </a:bodyPr>
          <a:lstStyle/>
          <a:p>
            <a:pPr>
              <a:buFont typeface="Courier New" panose="02070309020205020404" pitchFamily="49" charset="0"/>
              <a:buChar char="o"/>
            </a:pPr>
            <a:r>
              <a:rPr lang="en-US" sz="3200" dirty="0"/>
              <a:t>Presentations</a:t>
            </a:r>
          </a:p>
        </p:txBody>
      </p:sp>
    </p:spTree>
    <p:extLst>
      <p:ext uri="{BB962C8B-B14F-4D97-AF65-F5344CB8AC3E}">
        <p14:creationId xmlns:p14="http://schemas.microsoft.com/office/powerpoint/2010/main" val="12192449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DDC37-FC39-46A4-9F1B-4404DEC6DCD6}"/>
              </a:ext>
            </a:extLst>
          </p:cNvPr>
          <p:cNvSpPr>
            <a:spLocks noGrp="1"/>
          </p:cNvSpPr>
          <p:nvPr>
            <p:ph type="title"/>
          </p:nvPr>
        </p:nvSpPr>
        <p:spPr>
          <a:xfrm>
            <a:off x="5172074" y="286603"/>
            <a:ext cx="5983605" cy="1450757"/>
          </a:xfrm>
        </p:spPr>
        <p:txBody>
          <a:bodyPr>
            <a:normAutofit/>
          </a:bodyPr>
          <a:lstStyle/>
          <a:p>
            <a:r>
              <a:rPr lang="en-US" dirty="0"/>
              <a:t>Community Agreements</a:t>
            </a:r>
          </a:p>
        </p:txBody>
      </p:sp>
      <p:sp>
        <p:nvSpPr>
          <p:cNvPr id="3" name="Content Placeholder 2">
            <a:extLst>
              <a:ext uri="{FF2B5EF4-FFF2-40B4-BE49-F238E27FC236}">
                <a16:creationId xmlns:a16="http://schemas.microsoft.com/office/drawing/2014/main" id="{85D85434-B456-49AD-8A53-D58274F6FEB6}"/>
              </a:ext>
            </a:extLst>
          </p:cNvPr>
          <p:cNvSpPr>
            <a:spLocks noGrp="1"/>
          </p:cNvSpPr>
          <p:nvPr>
            <p:ph idx="1"/>
          </p:nvPr>
        </p:nvSpPr>
        <p:spPr>
          <a:xfrm>
            <a:off x="5172073" y="2023963"/>
            <a:ext cx="6875547" cy="4376833"/>
          </a:xfrm>
        </p:spPr>
        <p:txBody>
          <a:bodyPr>
            <a:normAutofit fontScale="85000" lnSpcReduction="10000"/>
          </a:bodyPr>
          <a:lstStyle/>
          <a:p>
            <a:pPr>
              <a:lnSpc>
                <a:spcPct val="90000"/>
              </a:lnSpc>
            </a:pPr>
            <a:r>
              <a:rPr lang="en-US" sz="2400" dirty="0"/>
              <a:t>Share Responsibility for the Success of Each Learning Session</a:t>
            </a:r>
          </a:p>
          <a:p>
            <a:pPr>
              <a:lnSpc>
                <a:spcPct val="90000"/>
              </a:lnSpc>
            </a:pPr>
            <a:r>
              <a:rPr lang="en-US" sz="2400" dirty="0"/>
              <a:t>Move up, Move back</a:t>
            </a:r>
          </a:p>
          <a:p>
            <a:pPr>
              <a:lnSpc>
                <a:spcPct val="90000"/>
              </a:lnSpc>
            </a:pPr>
            <a:r>
              <a:rPr lang="en-US" sz="2400" dirty="0"/>
              <a:t>Respect Confidentiality</a:t>
            </a:r>
          </a:p>
          <a:p>
            <a:pPr>
              <a:lnSpc>
                <a:spcPct val="90000"/>
              </a:lnSpc>
            </a:pPr>
            <a:r>
              <a:rPr lang="en-US" sz="2400" dirty="0"/>
              <a:t>Be Responsible for Building Deep Understanding</a:t>
            </a:r>
          </a:p>
          <a:p>
            <a:pPr lvl="1">
              <a:lnSpc>
                <a:spcPct val="90000"/>
              </a:lnSpc>
            </a:pPr>
            <a:r>
              <a:rPr lang="en-US" sz="2400" dirty="0"/>
              <a:t>Be timely with your presence, your speaking, and your listening</a:t>
            </a:r>
          </a:p>
          <a:p>
            <a:pPr lvl="1">
              <a:lnSpc>
                <a:spcPct val="90000"/>
              </a:lnSpc>
            </a:pPr>
            <a:r>
              <a:rPr lang="en-US" sz="2400" dirty="0"/>
              <a:t>Be fully present with speakers and open to new perspectives</a:t>
            </a:r>
          </a:p>
          <a:p>
            <a:pPr lvl="1">
              <a:lnSpc>
                <a:spcPct val="90000"/>
              </a:lnSpc>
            </a:pPr>
            <a:r>
              <a:rPr lang="en-US" sz="2400" dirty="0"/>
              <a:t>Place tech on silent and stay checked-in</a:t>
            </a:r>
          </a:p>
          <a:p>
            <a:pPr lvl="1">
              <a:lnSpc>
                <a:spcPct val="90000"/>
              </a:lnSpc>
            </a:pPr>
            <a:r>
              <a:rPr lang="en-US" sz="2400" dirty="0"/>
              <a:t>Share using “I” statements</a:t>
            </a:r>
          </a:p>
          <a:p>
            <a:pPr lvl="1">
              <a:lnSpc>
                <a:spcPct val="90000"/>
              </a:lnSpc>
            </a:pPr>
            <a:r>
              <a:rPr lang="en-US" sz="2400" dirty="0"/>
              <a:t>Connect to your core values and speak from your heart</a:t>
            </a:r>
          </a:p>
          <a:p>
            <a:pPr lvl="0">
              <a:lnSpc>
                <a:spcPct val="90000"/>
              </a:lnSpc>
              <a:buClr>
                <a:srgbClr val="E88B33"/>
              </a:buClr>
            </a:pPr>
            <a:r>
              <a:rPr lang="en-US" sz="2400" dirty="0">
                <a:solidFill>
                  <a:srgbClr val="000000">
                    <a:lumMod val="75000"/>
                    <a:lumOff val="25000"/>
                  </a:srgbClr>
                </a:solidFill>
              </a:rPr>
              <a:t>Expect and Accept Imperfection</a:t>
            </a:r>
          </a:p>
          <a:p>
            <a:pPr lvl="0">
              <a:lnSpc>
                <a:spcPct val="90000"/>
              </a:lnSpc>
              <a:buClr>
                <a:srgbClr val="E88B33"/>
              </a:buClr>
            </a:pPr>
            <a:r>
              <a:rPr lang="en-US" sz="2400" dirty="0">
                <a:solidFill>
                  <a:srgbClr val="000000">
                    <a:lumMod val="75000"/>
                    <a:lumOff val="25000"/>
                  </a:srgbClr>
                </a:solidFill>
              </a:rPr>
              <a:t>Expect/accept non-closure (agree to disagree)</a:t>
            </a:r>
          </a:p>
        </p:txBody>
      </p:sp>
      <p:pic>
        <p:nvPicPr>
          <p:cNvPr id="5" name="Picture 4" descr="A picture containing sky, outdoor, person, day&#10;&#10;Description automatically generated">
            <a:extLst>
              <a:ext uri="{FF2B5EF4-FFF2-40B4-BE49-F238E27FC236}">
                <a16:creationId xmlns:a16="http://schemas.microsoft.com/office/drawing/2014/main" id="{D794AAAB-B8FC-4356-8927-8153FADF6404}"/>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4228" r="28188"/>
          <a:stretch/>
        </p:blipFill>
        <p:spPr>
          <a:xfrm>
            <a:off x="0" y="16"/>
            <a:ext cx="4580077" cy="6400784"/>
          </a:xfrm>
          <a:prstGeom prst="rect">
            <a:avLst/>
          </a:prstGeom>
        </p:spPr>
      </p:pic>
    </p:spTree>
    <p:extLst>
      <p:ext uri="{BB962C8B-B14F-4D97-AF65-F5344CB8AC3E}">
        <p14:creationId xmlns:p14="http://schemas.microsoft.com/office/powerpoint/2010/main" val="3256823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5CBEFD7-D6CE-4800-8604-70995831BC1E}"/>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0837" t="8399" r="20811" b="5106"/>
          <a:stretch/>
        </p:blipFill>
        <p:spPr bwMode="auto">
          <a:xfrm>
            <a:off x="1234376" y="1"/>
            <a:ext cx="972324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2C77D18-EEEB-46FE-B237-BA20BCC946D9}"/>
              </a:ext>
            </a:extLst>
          </p:cNvPr>
          <p:cNvSpPr>
            <a:spLocks noGrp="1"/>
          </p:cNvSpPr>
          <p:nvPr>
            <p:ph type="title"/>
          </p:nvPr>
        </p:nvSpPr>
        <p:spPr>
          <a:xfrm>
            <a:off x="1550505" y="3142608"/>
            <a:ext cx="3214307" cy="2901694"/>
          </a:xfrm>
        </p:spPr>
        <p:txBody>
          <a:bodyPr vert="horz" lIns="91440" tIns="45720" rIns="91440" bIns="45720" rtlCol="0" anchor="b">
            <a:normAutofit/>
          </a:bodyPr>
          <a:lstStyle/>
          <a:p>
            <a:r>
              <a:rPr lang="en-US" sz="4400" dirty="0"/>
              <a:t>Native Lands Map</a:t>
            </a:r>
          </a:p>
        </p:txBody>
      </p:sp>
    </p:spTree>
    <p:extLst>
      <p:ext uri="{BB962C8B-B14F-4D97-AF65-F5344CB8AC3E}">
        <p14:creationId xmlns:p14="http://schemas.microsoft.com/office/powerpoint/2010/main" val="33722406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9" name="Picture 2" descr="Image result for presentation funny">
            <a:extLst>
              <a:ext uri="{FF2B5EF4-FFF2-40B4-BE49-F238E27FC236}">
                <a16:creationId xmlns:a16="http://schemas.microsoft.com/office/drawing/2014/main" id="{3FE21F61-0DB5-4E85-AF74-93CF5CFCAEC9}"/>
              </a:ext>
            </a:extLst>
          </p:cNvPr>
          <p:cNvPicPr>
            <a:picLocks noGrp="1" noChangeAspect="1" noChangeArrowheads="1"/>
          </p:cNvPicPr>
          <p:nvPr>
            <p:ph idx="4294967295"/>
          </p:nvPr>
        </p:nvPicPr>
        <p:blipFill rotWithShape="1">
          <a:blip r:embed="rId3">
            <a:extLst>
              <a:ext uri="{28A0092B-C50C-407E-A947-70E740481C1C}">
                <a14:useLocalDpi xmlns:a14="http://schemas.microsoft.com/office/drawing/2010/main" val="0"/>
              </a:ext>
            </a:extLst>
          </a:blip>
          <a:srcRect t="6014" r="-2" b="3071"/>
          <a:stretch/>
        </p:blipFill>
        <p:spPr bwMode="auto">
          <a:xfrm>
            <a:off x="925848" y="909136"/>
            <a:ext cx="5446440" cy="503972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17F0B2F-F6EB-4CAA-A4D4-5942AEDA71D5}"/>
              </a:ext>
            </a:extLst>
          </p:cNvPr>
          <p:cNvSpPr>
            <a:spLocks noGrp="1"/>
          </p:cNvSpPr>
          <p:nvPr>
            <p:ph type="title" idx="4294967295"/>
          </p:nvPr>
        </p:nvSpPr>
        <p:spPr>
          <a:xfrm>
            <a:off x="6775404" y="1586706"/>
            <a:ext cx="4813300" cy="3684587"/>
          </a:xfrm>
        </p:spPr>
        <p:txBody>
          <a:bodyPr vert="horz" lIns="91440" tIns="45720" rIns="91440" bIns="45720" rtlCol="0" anchor="b">
            <a:normAutofit/>
          </a:bodyPr>
          <a:lstStyle/>
          <a:p>
            <a:r>
              <a:rPr lang="en-US" sz="6100" dirty="0">
                <a:solidFill>
                  <a:schemeClr val="tx1">
                    <a:lumMod val="85000"/>
                    <a:lumOff val="15000"/>
                  </a:schemeClr>
                </a:solidFill>
              </a:rPr>
              <a:t>Presentation and </a:t>
            </a:r>
            <a:r>
              <a:rPr lang="en-US" sz="6100">
                <a:solidFill>
                  <a:schemeClr val="tx1">
                    <a:lumMod val="85000"/>
                    <a:lumOff val="15000"/>
                  </a:schemeClr>
                </a:solidFill>
              </a:rPr>
              <a:t>Coaching Time</a:t>
            </a:r>
            <a:endParaRPr lang="en-US" sz="6100" dirty="0">
              <a:solidFill>
                <a:schemeClr val="tx1">
                  <a:lumMod val="85000"/>
                  <a:lumOff val="15000"/>
                </a:schemeClr>
              </a:solidFill>
            </a:endParaRPr>
          </a:p>
        </p:txBody>
      </p:sp>
    </p:spTree>
    <p:extLst>
      <p:ext uri="{BB962C8B-B14F-4D97-AF65-F5344CB8AC3E}">
        <p14:creationId xmlns:p14="http://schemas.microsoft.com/office/powerpoint/2010/main" val="30172655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0DF1FA-115E-44F2-967F-DB4CD0256E3A}"/>
              </a:ext>
            </a:extLst>
          </p:cNvPr>
          <p:cNvSpPr>
            <a:spLocks noGrp="1"/>
          </p:cNvSpPr>
          <p:nvPr>
            <p:ph type="title"/>
          </p:nvPr>
        </p:nvSpPr>
        <p:spPr/>
        <p:txBody>
          <a:bodyPr/>
          <a:lstStyle/>
          <a:p>
            <a:r>
              <a:rPr lang="en-US" dirty="0"/>
              <a:t>Acknowledgement and Future</a:t>
            </a:r>
          </a:p>
        </p:txBody>
      </p:sp>
      <p:sp>
        <p:nvSpPr>
          <p:cNvPr id="5" name="Content Placeholder 4">
            <a:extLst>
              <a:ext uri="{FF2B5EF4-FFF2-40B4-BE49-F238E27FC236}">
                <a16:creationId xmlns:a16="http://schemas.microsoft.com/office/drawing/2014/main" id="{A44151FE-7F99-4921-8687-9808B737DF0A}"/>
              </a:ext>
            </a:extLst>
          </p:cNvPr>
          <p:cNvSpPr>
            <a:spLocks noGrp="1"/>
          </p:cNvSpPr>
          <p:nvPr>
            <p:ph idx="1"/>
          </p:nvPr>
        </p:nvSpPr>
        <p:spPr/>
        <p:txBody>
          <a:bodyPr/>
          <a:lstStyle/>
          <a:p>
            <a:r>
              <a:rPr lang="en-US" dirty="0"/>
              <a:t>Committing to this work is commendable.</a:t>
            </a:r>
          </a:p>
          <a:p>
            <a:r>
              <a:rPr lang="en-US" dirty="0"/>
              <a:t>In person UA for the future</a:t>
            </a:r>
          </a:p>
        </p:txBody>
      </p:sp>
    </p:spTree>
    <p:extLst>
      <p:ext uri="{BB962C8B-B14F-4D97-AF65-F5344CB8AC3E}">
        <p14:creationId xmlns:p14="http://schemas.microsoft.com/office/powerpoint/2010/main" val="646365629"/>
      </p:ext>
    </p:extLst>
  </p:cSld>
  <p:clrMapOvr>
    <a:masterClrMapping/>
  </p:clrMapOvr>
</p:sld>
</file>

<file path=ppt/theme/theme1.xml><?xml version="1.0" encoding="utf-8"?>
<a:theme xmlns:a="http://schemas.openxmlformats.org/drawingml/2006/main" name="RetrospectVTI">
  <a:themeElements>
    <a:clrScheme name="">
      <a:dk1>
        <a:srgbClr val="000000"/>
      </a:dk1>
      <a:lt1>
        <a:srgbClr val="FFFFFF"/>
      </a:lt1>
      <a:dk2>
        <a:srgbClr val="243541"/>
      </a:dk2>
      <a:lt2>
        <a:srgbClr val="E2E5E8"/>
      </a:lt2>
      <a:accent1>
        <a:srgbClr val="E88B33"/>
      </a:accent1>
      <a:accent2>
        <a:srgbClr val="AEA33A"/>
      </a:accent2>
      <a:accent3>
        <a:srgbClr val="8CAB4A"/>
      </a:accent3>
      <a:accent4>
        <a:srgbClr val="57B636"/>
      </a:accent4>
      <a:accent5>
        <a:srgbClr val="2EBA43"/>
      </a:accent5>
      <a:accent6>
        <a:srgbClr val="33B67D"/>
      </a:accent6>
      <a:hlink>
        <a:srgbClr val="5F84A8"/>
      </a:hlink>
      <a:folHlink>
        <a:srgbClr val="7F7F7F"/>
      </a:folHlink>
    </a:clrScheme>
    <a:fontScheme name="Retrospect">
      <a:majorFont>
        <a:latin typeface="Georgia Pro Cond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peak Pro"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0">
    <a:dk1>
      <a:sysClr val="windowText" lastClr="000000"/>
    </a:dk1>
    <a:lt1>
      <a:sysClr val="window" lastClr="FFFFFF"/>
    </a:lt1>
    <a:dk2>
      <a:srgbClr val="545D57"/>
    </a:dk2>
    <a:lt2>
      <a:srgbClr val="EBEBE8"/>
    </a:lt2>
    <a:accent1>
      <a:srgbClr val="579858"/>
    </a:accent1>
    <a:accent2>
      <a:srgbClr val="ED583E"/>
    </a:accent2>
    <a:accent3>
      <a:srgbClr val="D3BA59"/>
    </a:accent3>
    <a:accent4>
      <a:srgbClr val="4C94AC"/>
    </a:accent4>
    <a:accent5>
      <a:srgbClr val="A09E84"/>
    </a:accent5>
    <a:accent6>
      <a:srgbClr val="FC7D4A"/>
    </a:accent6>
    <a:hlink>
      <a:srgbClr val="04A2DA"/>
    </a:hlink>
    <a:folHlink>
      <a:srgbClr val="808080"/>
    </a:folHlink>
  </a:clrScheme>
</a:themeOverride>
</file>

<file path=ppt/theme/themeOverride2.xml><?xml version="1.0" encoding="utf-8"?>
<a:themeOverride xmlns:a="http://schemas.openxmlformats.org/drawingml/2006/main">
  <a:clrScheme name="Custom 40">
    <a:dk1>
      <a:sysClr val="windowText" lastClr="000000"/>
    </a:dk1>
    <a:lt1>
      <a:sysClr val="window" lastClr="FFFFFF"/>
    </a:lt1>
    <a:dk2>
      <a:srgbClr val="545D57"/>
    </a:dk2>
    <a:lt2>
      <a:srgbClr val="EBEBE8"/>
    </a:lt2>
    <a:accent1>
      <a:srgbClr val="579858"/>
    </a:accent1>
    <a:accent2>
      <a:srgbClr val="ED583E"/>
    </a:accent2>
    <a:accent3>
      <a:srgbClr val="D3BA59"/>
    </a:accent3>
    <a:accent4>
      <a:srgbClr val="4C94AC"/>
    </a:accent4>
    <a:accent5>
      <a:srgbClr val="A09E84"/>
    </a:accent5>
    <a:accent6>
      <a:srgbClr val="FC7D4A"/>
    </a:accent6>
    <a:hlink>
      <a:srgbClr val="04A2DA"/>
    </a:hlink>
    <a:folHlink>
      <a:srgbClr val="808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0" ma:contentTypeDescription="Create a new document." ma:contentTypeScope="" ma:versionID="ef00656f6a8e9fc056474b9147c6b32e">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0850f52d612b4f3f08f380a1da667ee5"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documentManagement>
</p:properties>
</file>

<file path=customXml/itemProps1.xml><?xml version="1.0" encoding="utf-8"?>
<ds:datastoreItem xmlns:ds="http://schemas.openxmlformats.org/officeDocument/2006/customXml" ds:itemID="{31F006B4-A9E1-4F39-85C8-FB836F919348}">
  <ds:schemaRefs>
    <ds:schemaRef ds:uri="http://schemas.microsoft.com/sharepoint/v3/contenttype/forms"/>
  </ds:schemaRefs>
</ds:datastoreItem>
</file>

<file path=customXml/itemProps2.xml><?xml version="1.0" encoding="utf-8"?>
<ds:datastoreItem xmlns:ds="http://schemas.openxmlformats.org/officeDocument/2006/customXml" ds:itemID="{7377605E-568B-4A39-BE93-4731E38DCB0D}"/>
</file>

<file path=customXml/itemProps3.xml><?xml version="1.0" encoding="utf-8"?>
<ds:datastoreItem xmlns:ds="http://schemas.openxmlformats.org/officeDocument/2006/customXml" ds:itemID="{8F3CD65D-61A5-43C9-A837-6EC73C7DA8AB}">
  <ds:schemaRefs>
    <ds:schemaRef ds:uri="http://purl.org/dc/elements/1.1/"/>
    <ds:schemaRef ds:uri="http://schemas.openxmlformats.org/package/2006/metadata/core-properties"/>
    <ds:schemaRef ds:uri="http://schemas.microsoft.com/office/2006/metadata/properties"/>
    <ds:schemaRef ds:uri="http://schemas.microsoft.com/office/2006/documentManagement/types"/>
    <ds:schemaRef ds:uri="http://schemas.microsoft.com/office/infopath/2007/PartnerControls"/>
    <ds:schemaRef ds:uri="http://purl.org/dc/terms/"/>
    <ds:schemaRef ds:uri="546685ef-3f0d-4b8a-8873-c1e26697b058"/>
    <ds:schemaRef ds:uri="http://www.w3.org/XML/1998/namespace"/>
    <ds:schemaRef ds:uri="87461332-8c80-474f-85b5-a07da84e9403"/>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8805</TotalTime>
  <Words>2600</Words>
  <Application>Microsoft Office PowerPoint</Application>
  <PresentationFormat>Widescreen</PresentationFormat>
  <Paragraphs>428</Paragraphs>
  <Slides>57</Slides>
  <Notes>54</Notes>
  <HiddenSlides>0</HiddenSlides>
  <MMClips>0</MMClips>
  <ScaleCrop>false</ScaleCrop>
  <HeadingPairs>
    <vt:vector size="4" baseType="variant">
      <vt:variant>
        <vt:lpstr>Theme</vt:lpstr>
      </vt:variant>
      <vt:variant>
        <vt:i4>2</vt:i4>
      </vt:variant>
      <vt:variant>
        <vt:lpstr>Slide Titles</vt:lpstr>
      </vt:variant>
      <vt:variant>
        <vt:i4>57</vt:i4>
      </vt:variant>
    </vt:vector>
  </HeadingPairs>
  <TitlesOfParts>
    <vt:vector size="59" baseType="lpstr">
      <vt:lpstr>RetrospectVTI</vt:lpstr>
      <vt:lpstr>Office Theme</vt:lpstr>
      <vt:lpstr>Virtual Meeting-Notables</vt:lpstr>
      <vt:lpstr>Community Agreements</vt:lpstr>
      <vt:lpstr>Native Lands Map</vt:lpstr>
      <vt:lpstr>Intros-in the chat box</vt:lpstr>
      <vt:lpstr>Objectives for Campaign Construction Module</vt:lpstr>
      <vt:lpstr>Day 1-Agenda</vt:lpstr>
      <vt:lpstr>Why Campaign?  </vt:lpstr>
      <vt:lpstr>Grievance/Complaints</vt:lpstr>
      <vt:lpstr>NEA Foundations Academy:  Campaign Construction Module</vt:lpstr>
      <vt:lpstr>Campaign</vt:lpstr>
      <vt:lpstr>Transactional v Transformational</vt:lpstr>
      <vt:lpstr>Key Points</vt:lpstr>
      <vt:lpstr>PowerPoint Presentation</vt:lpstr>
      <vt:lpstr>The BIG Problem and the Issues</vt:lpstr>
      <vt:lpstr>Problem vs. Issue</vt:lpstr>
      <vt:lpstr>Example – Problem to Issue to Win</vt:lpstr>
      <vt:lpstr>Breakout rooms</vt:lpstr>
      <vt:lpstr>Breakout rooms-Debrief</vt:lpstr>
      <vt:lpstr>Assessing an Issue</vt:lpstr>
      <vt:lpstr>Key Points</vt:lpstr>
      <vt:lpstr>Elements of a Good Strategy</vt:lpstr>
      <vt:lpstr>Art of War</vt:lpstr>
      <vt:lpstr>Goals</vt:lpstr>
      <vt:lpstr>Targets:</vt:lpstr>
      <vt:lpstr>When making a demand …</vt:lpstr>
      <vt:lpstr>Key Points</vt:lpstr>
      <vt:lpstr>Demand Tactics</vt:lpstr>
      <vt:lpstr>PowerPoint Presentation</vt:lpstr>
      <vt:lpstr>Why would Jane McAlevey say tactics escalate gradually? </vt:lpstr>
      <vt:lpstr>Why would Jane McAlevey say tactics escalate gradually? </vt:lpstr>
      <vt:lpstr>PowerPoint Presentation</vt:lpstr>
      <vt:lpstr>Key Points</vt:lpstr>
      <vt:lpstr>Constructing a Campaign: Activity</vt:lpstr>
      <vt:lpstr>Campaign Components</vt:lpstr>
      <vt:lpstr>Campaign Components</vt:lpstr>
      <vt:lpstr>Constructing a Campaign: Support Group</vt:lpstr>
      <vt:lpstr>Campaign Support Group: Breakout</vt:lpstr>
      <vt:lpstr>Notes for Next Module in UniServ Academy</vt:lpstr>
      <vt:lpstr>Day 2-Agenda</vt:lpstr>
      <vt:lpstr>Community Agreements</vt:lpstr>
      <vt:lpstr>Native Lands Map</vt:lpstr>
      <vt:lpstr>Run-throughs: Breakout Rooms</vt:lpstr>
      <vt:lpstr>Run-throughs: Debrief</vt:lpstr>
      <vt:lpstr>Remember the Framework  You are here ….</vt:lpstr>
      <vt:lpstr>PowerPoint Presentation</vt:lpstr>
      <vt:lpstr>PowerPoint Presentation</vt:lpstr>
      <vt:lpstr>Resources that Grow as You Use Them</vt:lpstr>
      <vt:lpstr>Key Points</vt:lpstr>
      <vt:lpstr>Resources and Tactics</vt:lpstr>
      <vt:lpstr>      Breakout:  During this campaign, how are we deepening the relationships between people?  How can we adjust to make that happen more?     From Adrienne Maree Brown’s  2017 book Emergent Strategy: Shaping Changes, Changing Worlds  Art by Ashley Lukashevksy   </vt:lpstr>
      <vt:lpstr>      Debrief: During this campaign, how are we deepening the relationships between people?  How can we adjust to make that happen more?     From Adrienne Maree Brown’s  2017 book Emergent Strategy: Shaping Changes, Changing Worlds  Art by Ashley Lukashevksy   </vt:lpstr>
      <vt:lpstr>Notes for Next Module in UniServ Academy</vt:lpstr>
      <vt:lpstr>Day 3-Agenda</vt:lpstr>
      <vt:lpstr>Community Agreements</vt:lpstr>
      <vt:lpstr>Native Lands Map</vt:lpstr>
      <vt:lpstr>Presentation and Coaching Time</vt:lpstr>
      <vt:lpstr>Acknowledgement and Future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NEA Foundations Academy:  Campaign Construction Module</dc:title>
  <dc:creator>Miller, Heidi</dc:creator>
  <cp:lastModifiedBy>Miller, Heidi</cp:lastModifiedBy>
  <cp:revision>21</cp:revision>
  <cp:lastPrinted>2021-04-28T17:57:03Z</cp:lastPrinted>
  <dcterms:created xsi:type="dcterms:W3CDTF">2021-03-17T15:00:00Z</dcterms:created>
  <dcterms:modified xsi:type="dcterms:W3CDTF">2021-10-29T16:00:25Z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