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8" r:id="rId4"/>
    <p:sldMasterId id="2147483683" r:id="rId5"/>
  </p:sldMasterIdLst>
  <p:notesMasterIdLst>
    <p:notesMasterId r:id="rId31"/>
  </p:notesMasterIdLst>
  <p:sldIdLst>
    <p:sldId id="256" r:id="rId6"/>
    <p:sldId id="319" r:id="rId7"/>
    <p:sldId id="320" r:id="rId8"/>
    <p:sldId id="315" r:id="rId9"/>
    <p:sldId id="271" r:id="rId10"/>
    <p:sldId id="257" r:id="rId11"/>
    <p:sldId id="318" r:id="rId12"/>
    <p:sldId id="314" r:id="rId13"/>
    <p:sldId id="272" r:id="rId14"/>
    <p:sldId id="321" r:id="rId15"/>
    <p:sldId id="329" r:id="rId16"/>
    <p:sldId id="331" r:id="rId17"/>
    <p:sldId id="324" r:id="rId18"/>
    <p:sldId id="309" r:id="rId19"/>
    <p:sldId id="323" r:id="rId20"/>
    <p:sldId id="322" r:id="rId21"/>
    <p:sldId id="332" r:id="rId22"/>
    <p:sldId id="333" r:id="rId23"/>
    <p:sldId id="264" r:id="rId24"/>
    <p:sldId id="325" r:id="rId25"/>
    <p:sldId id="278" r:id="rId26"/>
    <p:sldId id="327" r:id="rId27"/>
    <p:sldId id="286" r:id="rId28"/>
    <p:sldId id="328" r:id="rId29"/>
    <p:sldId id="311" r:id="rId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A72FA2-0B4F-1624-2895-3C7EB211422A}" v="73" dt="2023-11-03T23:25:32.717"/>
    <p1510:client id="{2E48900F-8537-2A4E-9353-5DD2160B435D}" v="525" dt="2022-11-29T21:56:08.533"/>
    <p1510:client id="{4F31B3EF-9C50-1B7C-ECA0-F8879EC8F83B}" v="1" dt="2023-10-31T21:04:25.300"/>
    <p1510:client id="{6A5A147B-5C36-28E9-50C8-8866833F15B1}" v="5" dt="2022-09-15T16:31:21.205"/>
    <p1510:client id="{7525476C-32AA-C976-92DA-AD583D93F46B}" v="11" dt="2023-11-07T21:32:37.271"/>
    <p1510:client id="{B2B6B13C-26E7-D416-AF5D-F932EAB0CBC3}" v="125" dt="2022-11-29T22:00:17.395"/>
    <p1510:client id="{F007E4B5-45F2-A9B4-2842-87C58021252F}" v="17" dt="2023-06-21T14:29:34.615"/>
  </p1510:revLst>
</p1510:revInfo>
</file>

<file path=ppt/tableStyles.xml><?xml version="1.0" encoding="utf-8"?>
<a:tblStyleLst xmlns:a="http://schemas.openxmlformats.org/drawingml/2006/main" def="{BBDAB932-3B93-46D5-B160-B9DC2B0081FD}">
  <a:tblStyle styleId="{BBDAB932-3B93-46D5-B160-B9DC2B0081F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fed6473f349f63bd2c7def24fe3223e1ea42d12e02c8e5fc3250cbce26a7dd4::" providerId="AD" clId="Web-{2E48900F-8537-2A4E-9353-5DD2160B435D}"/>
    <pc:docChg chg="addSld delSld modSld sldOrd">
      <pc:chgData name="Guest User" userId="S::urn:spo:anon#7fed6473f349f63bd2c7def24fe3223e1ea42d12e02c8e5fc3250cbce26a7dd4::" providerId="AD" clId="Web-{2E48900F-8537-2A4E-9353-5DD2160B435D}" dt="2022-11-29T22:03:00.252" v="3736"/>
      <pc:docMkLst>
        <pc:docMk/>
      </pc:docMkLst>
      <pc:sldChg chg="modNotes">
        <pc:chgData name="Guest User" userId="S::urn:spo:anon#7fed6473f349f63bd2c7def24fe3223e1ea42d12e02c8e5fc3250cbce26a7dd4::" providerId="AD" clId="Web-{2E48900F-8537-2A4E-9353-5DD2160B435D}" dt="2022-11-29T21:55:10.031" v="3205"/>
        <pc:sldMkLst>
          <pc:docMk/>
          <pc:sldMk cId="0" sldId="264"/>
        </pc:sldMkLst>
      </pc:sldChg>
      <pc:sldChg chg="delSp modSp">
        <pc:chgData name="Guest User" userId="S::urn:spo:anon#7fed6473f349f63bd2c7def24fe3223e1ea42d12e02c8e5fc3250cbce26a7dd4::" providerId="AD" clId="Web-{2E48900F-8537-2A4E-9353-5DD2160B435D}" dt="2022-11-29T20:56:57.683" v="16" actId="1076"/>
        <pc:sldMkLst>
          <pc:docMk/>
          <pc:sldMk cId="0" sldId="271"/>
        </pc:sldMkLst>
        <pc:spChg chg="del">
          <ac:chgData name="Guest User" userId="S::urn:spo:anon#7fed6473f349f63bd2c7def24fe3223e1ea42d12e02c8e5fc3250cbce26a7dd4::" providerId="AD" clId="Web-{2E48900F-8537-2A4E-9353-5DD2160B435D}" dt="2022-11-29T20:56:22.650" v="1"/>
          <ac:spMkLst>
            <pc:docMk/>
            <pc:sldMk cId="0" sldId="271"/>
            <ac:spMk id="391" creationId="{00000000-0000-0000-0000-000000000000}"/>
          </ac:spMkLst>
        </pc:spChg>
        <pc:spChg chg="del">
          <ac:chgData name="Guest User" userId="S::urn:spo:anon#7fed6473f349f63bd2c7def24fe3223e1ea42d12e02c8e5fc3250cbce26a7dd4::" providerId="AD" clId="Web-{2E48900F-8537-2A4E-9353-5DD2160B435D}" dt="2022-11-29T20:56:20.822" v="0"/>
          <ac:spMkLst>
            <pc:docMk/>
            <pc:sldMk cId="0" sldId="271"/>
            <ac:spMk id="392" creationId="{00000000-0000-0000-0000-000000000000}"/>
          </ac:spMkLst>
        </pc:spChg>
        <pc:spChg chg="del">
          <ac:chgData name="Guest User" userId="S::urn:spo:anon#7fed6473f349f63bd2c7def24fe3223e1ea42d12e02c8e5fc3250cbce26a7dd4::" providerId="AD" clId="Web-{2E48900F-8537-2A4E-9353-5DD2160B435D}" dt="2022-11-29T20:56:24.494" v="2"/>
          <ac:spMkLst>
            <pc:docMk/>
            <pc:sldMk cId="0" sldId="271"/>
            <ac:spMk id="393" creationId="{00000000-0000-0000-0000-000000000000}"/>
          </ac:spMkLst>
        </pc:spChg>
        <pc:spChg chg="mod">
          <ac:chgData name="Guest User" userId="S::urn:spo:anon#7fed6473f349f63bd2c7def24fe3223e1ea42d12e02c8e5fc3250cbce26a7dd4::" providerId="AD" clId="Web-{2E48900F-8537-2A4E-9353-5DD2160B435D}" dt="2022-11-29T20:56:57.683" v="16" actId="1076"/>
          <ac:spMkLst>
            <pc:docMk/>
            <pc:sldMk cId="0" sldId="271"/>
            <ac:spMk id="394" creationId="{00000000-0000-0000-0000-000000000000}"/>
          </ac:spMkLst>
        </pc:spChg>
        <pc:spChg chg="mod">
          <ac:chgData name="Guest User" userId="S::urn:spo:anon#7fed6473f349f63bd2c7def24fe3223e1ea42d12e02c8e5fc3250cbce26a7dd4::" providerId="AD" clId="Web-{2E48900F-8537-2A4E-9353-5DD2160B435D}" dt="2022-11-29T20:56:48.261" v="15" actId="1076"/>
          <ac:spMkLst>
            <pc:docMk/>
            <pc:sldMk cId="0" sldId="271"/>
            <ac:spMk id="397" creationId="{00000000-0000-0000-0000-000000000000}"/>
          </ac:spMkLst>
        </pc:spChg>
        <pc:spChg chg="del">
          <ac:chgData name="Guest User" userId="S::urn:spo:anon#7fed6473f349f63bd2c7def24fe3223e1ea42d12e02c8e5fc3250cbce26a7dd4::" providerId="AD" clId="Web-{2E48900F-8537-2A4E-9353-5DD2160B435D}" dt="2022-11-29T20:56:30.338" v="5"/>
          <ac:spMkLst>
            <pc:docMk/>
            <pc:sldMk cId="0" sldId="271"/>
            <ac:spMk id="398" creationId="{00000000-0000-0000-0000-000000000000}"/>
          </ac:spMkLst>
        </pc:spChg>
        <pc:spChg chg="del">
          <ac:chgData name="Guest User" userId="S::urn:spo:anon#7fed6473f349f63bd2c7def24fe3223e1ea42d12e02c8e5fc3250cbce26a7dd4::" providerId="AD" clId="Web-{2E48900F-8537-2A4E-9353-5DD2160B435D}" dt="2022-11-29T20:56:32.041" v="6"/>
          <ac:spMkLst>
            <pc:docMk/>
            <pc:sldMk cId="0" sldId="271"/>
            <ac:spMk id="399" creationId="{00000000-0000-0000-0000-000000000000}"/>
          </ac:spMkLst>
        </pc:spChg>
        <pc:spChg chg="del">
          <ac:chgData name="Guest User" userId="S::urn:spo:anon#7fed6473f349f63bd2c7def24fe3223e1ea42d12e02c8e5fc3250cbce26a7dd4::" providerId="AD" clId="Web-{2E48900F-8537-2A4E-9353-5DD2160B435D}" dt="2022-11-29T20:56:28.572" v="4"/>
          <ac:spMkLst>
            <pc:docMk/>
            <pc:sldMk cId="0" sldId="271"/>
            <ac:spMk id="405" creationId="{00000000-0000-0000-0000-000000000000}"/>
          </ac:spMkLst>
        </pc:spChg>
        <pc:spChg chg="del">
          <ac:chgData name="Guest User" userId="S::urn:spo:anon#7fed6473f349f63bd2c7def24fe3223e1ea42d12e02c8e5fc3250cbce26a7dd4::" providerId="AD" clId="Web-{2E48900F-8537-2A4E-9353-5DD2160B435D}" dt="2022-11-29T20:56:26.291" v="3"/>
          <ac:spMkLst>
            <pc:docMk/>
            <pc:sldMk cId="0" sldId="271"/>
            <ac:spMk id="406" creationId="{00000000-0000-0000-0000-000000000000}"/>
          </ac:spMkLst>
        </pc:spChg>
      </pc:sldChg>
      <pc:sldChg chg="delSp modSp modNotes">
        <pc:chgData name="Guest User" userId="S::urn:spo:anon#7fed6473f349f63bd2c7def24fe3223e1ea42d12e02c8e5fc3250cbce26a7dd4::" providerId="AD" clId="Web-{2E48900F-8537-2A4E-9353-5DD2160B435D}" dt="2022-11-29T21:07:38.613" v="640"/>
        <pc:sldMkLst>
          <pc:docMk/>
          <pc:sldMk cId="0" sldId="272"/>
        </pc:sldMkLst>
        <pc:spChg chg="mod">
          <ac:chgData name="Guest User" userId="S::urn:spo:anon#7fed6473f349f63bd2c7def24fe3223e1ea42d12e02c8e5fc3250cbce26a7dd4::" providerId="AD" clId="Web-{2E48900F-8537-2A4E-9353-5DD2160B435D}" dt="2022-11-29T21:07:34.831" v="632" actId="20577"/>
          <ac:spMkLst>
            <pc:docMk/>
            <pc:sldMk cId="0" sldId="272"/>
            <ac:spMk id="413" creationId="{00000000-0000-0000-0000-000000000000}"/>
          </ac:spMkLst>
        </pc:spChg>
        <pc:spChg chg="del">
          <ac:chgData name="Guest User" userId="S::urn:spo:anon#7fed6473f349f63bd2c7def24fe3223e1ea42d12e02c8e5fc3250cbce26a7dd4::" providerId="AD" clId="Web-{2E48900F-8537-2A4E-9353-5DD2160B435D}" dt="2022-11-29T21:05:15.748" v="405"/>
          <ac:spMkLst>
            <pc:docMk/>
            <pc:sldMk cId="0" sldId="272"/>
            <ac:spMk id="414" creationId="{00000000-0000-0000-0000-000000000000}"/>
          </ac:spMkLst>
        </pc:spChg>
      </pc:sldChg>
      <pc:sldChg chg="modNotes">
        <pc:chgData name="Guest User" userId="S::urn:spo:anon#7fed6473f349f63bd2c7def24fe3223e1ea42d12e02c8e5fc3250cbce26a7dd4::" providerId="AD" clId="Web-{2E48900F-8537-2A4E-9353-5DD2160B435D}" dt="2022-11-29T21:59:33.291" v="3332"/>
        <pc:sldMkLst>
          <pc:docMk/>
          <pc:sldMk cId="0" sldId="278"/>
        </pc:sldMkLst>
      </pc:sldChg>
      <pc:sldChg chg="modNotes">
        <pc:chgData name="Guest User" userId="S::urn:spo:anon#7fed6473f349f63bd2c7def24fe3223e1ea42d12e02c8e5fc3250cbce26a7dd4::" providerId="AD" clId="Web-{2E48900F-8537-2A4E-9353-5DD2160B435D}" dt="2022-11-29T22:03:00.252" v="3736"/>
        <pc:sldMkLst>
          <pc:docMk/>
          <pc:sldMk cId="0" sldId="286"/>
        </pc:sldMkLst>
      </pc:sldChg>
      <pc:sldChg chg="ord modNotes">
        <pc:chgData name="Guest User" userId="S::urn:spo:anon#7fed6473f349f63bd2c7def24fe3223e1ea42d12e02c8e5fc3250cbce26a7dd4::" providerId="AD" clId="Web-{2E48900F-8537-2A4E-9353-5DD2160B435D}" dt="2022-11-29T21:52:33.854" v="3145"/>
        <pc:sldMkLst>
          <pc:docMk/>
          <pc:sldMk cId="322728372" sldId="311"/>
        </pc:sldMkLst>
      </pc:sldChg>
      <pc:sldChg chg="del">
        <pc:chgData name="Guest User" userId="S::urn:spo:anon#7fed6473f349f63bd2c7def24fe3223e1ea42d12e02c8e5fc3250cbce26a7dd4::" providerId="AD" clId="Web-{2E48900F-8537-2A4E-9353-5DD2160B435D}" dt="2022-11-29T21:02:32.898" v="94"/>
        <pc:sldMkLst>
          <pc:docMk/>
          <pc:sldMk cId="511382101" sldId="313"/>
        </pc:sldMkLst>
      </pc:sldChg>
      <pc:sldChg chg="modSp">
        <pc:chgData name="Guest User" userId="S::urn:spo:anon#7fed6473f349f63bd2c7def24fe3223e1ea42d12e02c8e5fc3250cbce26a7dd4::" providerId="AD" clId="Web-{2E48900F-8537-2A4E-9353-5DD2160B435D}" dt="2022-11-29T21:01:57.678" v="93" actId="20577"/>
        <pc:sldMkLst>
          <pc:docMk/>
          <pc:sldMk cId="408874947" sldId="314"/>
        </pc:sldMkLst>
        <pc:spChg chg="mod">
          <ac:chgData name="Guest User" userId="S::urn:spo:anon#7fed6473f349f63bd2c7def24fe3223e1ea42d12e02c8e5fc3250cbce26a7dd4::" providerId="AD" clId="Web-{2E48900F-8537-2A4E-9353-5DD2160B435D}" dt="2022-11-29T21:01:57.678" v="93" actId="20577"/>
          <ac:spMkLst>
            <pc:docMk/>
            <pc:sldMk cId="408874947" sldId="314"/>
            <ac:spMk id="3" creationId="{00000000-0000-0000-0000-000000000000}"/>
          </ac:spMkLst>
        </pc:spChg>
      </pc:sldChg>
      <pc:sldChg chg="del">
        <pc:chgData name="Guest User" userId="S::urn:spo:anon#7fed6473f349f63bd2c7def24fe3223e1ea42d12e02c8e5fc3250cbce26a7dd4::" providerId="AD" clId="Web-{2E48900F-8537-2A4E-9353-5DD2160B435D}" dt="2022-11-29T21:02:52.727" v="95"/>
        <pc:sldMkLst>
          <pc:docMk/>
          <pc:sldMk cId="2429557272" sldId="316"/>
        </pc:sldMkLst>
      </pc:sldChg>
      <pc:sldChg chg="modSp">
        <pc:chgData name="Guest User" userId="S::urn:spo:anon#7fed6473f349f63bd2c7def24fe3223e1ea42d12e02c8e5fc3250cbce26a7dd4::" providerId="AD" clId="Web-{2E48900F-8537-2A4E-9353-5DD2160B435D}" dt="2022-11-29T21:00:42.488" v="39" actId="20577"/>
        <pc:sldMkLst>
          <pc:docMk/>
          <pc:sldMk cId="2846951478" sldId="318"/>
        </pc:sldMkLst>
        <pc:spChg chg="mod">
          <ac:chgData name="Guest User" userId="S::urn:spo:anon#7fed6473f349f63bd2c7def24fe3223e1ea42d12e02c8e5fc3250cbce26a7dd4::" providerId="AD" clId="Web-{2E48900F-8537-2A4E-9353-5DD2160B435D}" dt="2022-11-29T21:00:42.488" v="39" actId="20577"/>
          <ac:spMkLst>
            <pc:docMk/>
            <pc:sldMk cId="2846951478" sldId="318"/>
            <ac:spMk id="3" creationId="{D5A9E3C9-07AA-41F6-A08B-5C66AAB1A24E}"/>
          </ac:spMkLst>
        </pc:spChg>
      </pc:sldChg>
      <pc:sldChg chg="modNotes">
        <pc:chgData name="Guest User" userId="S::urn:spo:anon#7fed6473f349f63bd2c7def24fe3223e1ea42d12e02c8e5fc3250cbce26a7dd4::" providerId="AD" clId="Web-{2E48900F-8537-2A4E-9353-5DD2160B435D}" dt="2022-11-29T21:10:24.916" v="858"/>
        <pc:sldMkLst>
          <pc:docMk/>
          <pc:sldMk cId="3281199086" sldId="321"/>
        </pc:sldMkLst>
      </pc:sldChg>
      <pc:sldChg chg="modNotes">
        <pc:chgData name="Guest User" userId="S::urn:spo:anon#7fed6473f349f63bd2c7def24fe3223e1ea42d12e02c8e5fc3250cbce26a7dd4::" providerId="AD" clId="Web-{2E48900F-8537-2A4E-9353-5DD2160B435D}" dt="2022-11-29T21:43:27.802" v="2933"/>
        <pc:sldMkLst>
          <pc:docMk/>
          <pc:sldMk cId="1181888887" sldId="322"/>
        </pc:sldMkLst>
      </pc:sldChg>
      <pc:sldChg chg="modSp ord modNotes">
        <pc:chgData name="Guest User" userId="S::urn:spo:anon#7fed6473f349f63bd2c7def24fe3223e1ea42d12e02c8e5fc3250cbce26a7dd4::" providerId="AD" clId="Web-{2E48900F-8537-2A4E-9353-5DD2160B435D}" dt="2022-11-29T21:42:52.566" v="2899"/>
        <pc:sldMkLst>
          <pc:docMk/>
          <pc:sldMk cId="150361740" sldId="323"/>
        </pc:sldMkLst>
        <pc:spChg chg="mod">
          <ac:chgData name="Guest User" userId="S::urn:spo:anon#7fed6473f349f63bd2c7def24fe3223e1ea42d12e02c8e5fc3250cbce26a7dd4::" providerId="AD" clId="Web-{2E48900F-8537-2A4E-9353-5DD2160B435D}" dt="2022-11-29T21:32:07.839" v="2034" actId="14100"/>
          <ac:spMkLst>
            <pc:docMk/>
            <pc:sldMk cId="150361740" sldId="323"/>
            <ac:spMk id="2" creationId="{00000000-0000-0000-0000-000000000000}"/>
          </ac:spMkLst>
        </pc:spChg>
        <pc:spChg chg="mod">
          <ac:chgData name="Guest User" userId="S::urn:spo:anon#7fed6473f349f63bd2c7def24fe3223e1ea42d12e02c8e5fc3250cbce26a7dd4::" providerId="AD" clId="Web-{2E48900F-8537-2A4E-9353-5DD2160B435D}" dt="2022-11-29T21:37:37.836" v="2235" actId="20577"/>
          <ac:spMkLst>
            <pc:docMk/>
            <pc:sldMk cId="150361740" sldId="323"/>
            <ac:spMk id="7" creationId="{00000000-0000-0000-0000-000000000000}"/>
          </ac:spMkLst>
        </pc:spChg>
      </pc:sldChg>
      <pc:sldChg chg="ord modNotes">
        <pc:chgData name="Guest User" userId="S::urn:spo:anon#7fed6473f349f63bd2c7def24fe3223e1ea42d12e02c8e5fc3250cbce26a7dd4::" providerId="AD" clId="Web-{2E48900F-8537-2A4E-9353-5DD2160B435D}" dt="2022-11-29T21:23:41.024" v="1697"/>
        <pc:sldMkLst>
          <pc:docMk/>
          <pc:sldMk cId="3932711072" sldId="324"/>
        </pc:sldMkLst>
      </pc:sldChg>
      <pc:sldChg chg="modSp modNotes">
        <pc:chgData name="Guest User" userId="S::urn:spo:anon#7fed6473f349f63bd2c7def24fe3223e1ea42d12e02c8e5fc3250cbce26a7dd4::" providerId="AD" clId="Web-{2E48900F-8537-2A4E-9353-5DD2160B435D}" dt="2022-11-29T21:56:06.283" v="3245"/>
        <pc:sldMkLst>
          <pc:docMk/>
          <pc:sldMk cId="1998347145" sldId="325"/>
        </pc:sldMkLst>
        <pc:spChg chg="mod">
          <ac:chgData name="Guest User" userId="S::urn:spo:anon#7fed6473f349f63bd2c7def24fe3223e1ea42d12e02c8e5fc3250cbce26a7dd4::" providerId="AD" clId="Web-{2E48900F-8537-2A4E-9353-5DD2160B435D}" dt="2022-11-29T21:52:25.822" v="3144" actId="20577"/>
          <ac:spMkLst>
            <pc:docMk/>
            <pc:sldMk cId="1998347145" sldId="325"/>
            <ac:spMk id="3" creationId="{00000000-0000-0000-0000-000000000000}"/>
          </ac:spMkLst>
        </pc:spChg>
      </pc:sldChg>
      <pc:sldChg chg="modNotes">
        <pc:chgData name="Guest User" userId="S::urn:spo:anon#7fed6473f349f63bd2c7def24fe3223e1ea42d12e02c8e5fc3250cbce26a7dd4::" providerId="AD" clId="Web-{2E48900F-8537-2A4E-9353-5DD2160B435D}" dt="2022-11-29T22:01:54.218" v="3675"/>
        <pc:sldMkLst>
          <pc:docMk/>
          <pc:sldMk cId="4153206084" sldId="327"/>
        </pc:sldMkLst>
      </pc:sldChg>
      <pc:sldChg chg="ord">
        <pc:chgData name="Guest User" userId="S::urn:spo:anon#7fed6473f349f63bd2c7def24fe3223e1ea42d12e02c8e5fc3250cbce26a7dd4::" providerId="AD" clId="Web-{2E48900F-8537-2A4E-9353-5DD2160B435D}" dt="2022-11-29T21:49:29.550" v="3072"/>
        <pc:sldMkLst>
          <pc:docMk/>
          <pc:sldMk cId="1409589966" sldId="328"/>
        </pc:sldMkLst>
      </pc:sldChg>
      <pc:sldChg chg="modSp new">
        <pc:chgData name="Guest User" userId="S::urn:spo:anon#7fed6473f349f63bd2c7def24fe3223e1ea42d12e02c8e5fc3250cbce26a7dd4::" providerId="AD" clId="Web-{2E48900F-8537-2A4E-9353-5DD2160B435D}" dt="2022-11-29T21:12:07.717" v="953" actId="20577"/>
        <pc:sldMkLst>
          <pc:docMk/>
          <pc:sldMk cId="1902304049" sldId="329"/>
        </pc:sldMkLst>
        <pc:spChg chg="mod">
          <ac:chgData name="Guest User" userId="S::urn:spo:anon#7fed6473f349f63bd2c7def24fe3223e1ea42d12e02c8e5fc3250cbce26a7dd4::" providerId="AD" clId="Web-{2E48900F-8537-2A4E-9353-5DD2160B435D}" dt="2022-11-29T21:10:39.026" v="865" actId="20577"/>
          <ac:spMkLst>
            <pc:docMk/>
            <pc:sldMk cId="1902304049" sldId="329"/>
            <ac:spMk id="2" creationId="{301417B8-86F9-7B60-203E-2AF5ECC2719A}"/>
          </ac:spMkLst>
        </pc:spChg>
        <pc:spChg chg="mod">
          <ac:chgData name="Guest User" userId="S::urn:spo:anon#7fed6473f349f63bd2c7def24fe3223e1ea42d12e02c8e5fc3250cbce26a7dd4::" providerId="AD" clId="Web-{2E48900F-8537-2A4E-9353-5DD2160B435D}" dt="2022-11-29T21:12:07.717" v="953" actId="20577"/>
          <ac:spMkLst>
            <pc:docMk/>
            <pc:sldMk cId="1902304049" sldId="329"/>
            <ac:spMk id="3" creationId="{897BB7EC-E38C-64AB-EF75-9D1FCCF594F2}"/>
          </ac:spMkLst>
        </pc:spChg>
        <pc:spChg chg="mod">
          <ac:chgData name="Guest User" userId="S::urn:spo:anon#7fed6473f349f63bd2c7def24fe3223e1ea42d12e02c8e5fc3250cbce26a7dd4::" providerId="AD" clId="Web-{2E48900F-8537-2A4E-9353-5DD2160B435D}" dt="2022-11-29T21:11:19.465" v="877" actId="20577"/>
          <ac:spMkLst>
            <pc:docMk/>
            <pc:sldMk cId="1902304049" sldId="329"/>
            <ac:spMk id="4" creationId="{A7396993-B08D-F5B3-5A7A-A99688C0D73F}"/>
          </ac:spMkLst>
        </pc:spChg>
      </pc:sldChg>
      <pc:sldChg chg="modSp add ord replId">
        <pc:chgData name="Guest User" userId="S::urn:spo:anon#7fed6473f349f63bd2c7def24fe3223e1ea42d12e02c8e5fc3250cbce26a7dd4::" providerId="AD" clId="Web-{2E48900F-8537-2A4E-9353-5DD2160B435D}" dt="2022-11-29T21:24:22.025" v="1766" actId="14100"/>
        <pc:sldMkLst>
          <pc:docMk/>
          <pc:sldMk cId="2579656192" sldId="330"/>
        </pc:sldMkLst>
        <pc:spChg chg="mod">
          <ac:chgData name="Guest User" userId="S::urn:spo:anon#7fed6473f349f63bd2c7def24fe3223e1ea42d12e02c8e5fc3250cbce26a7dd4::" providerId="AD" clId="Web-{2E48900F-8537-2A4E-9353-5DD2160B435D}" dt="2022-11-29T21:24:22.025" v="1766" actId="14100"/>
          <ac:spMkLst>
            <pc:docMk/>
            <pc:sldMk cId="2579656192" sldId="330"/>
            <ac:spMk id="3" creationId="{00000000-0000-0000-0000-000000000000}"/>
          </ac:spMkLst>
        </pc:spChg>
      </pc:sldChg>
      <pc:sldChg chg="addSp delSp modSp new ord modNotes">
        <pc:chgData name="Guest User" userId="S::urn:spo:anon#7fed6473f349f63bd2c7def24fe3223e1ea42d12e02c8e5fc3250cbce26a7dd4::" providerId="AD" clId="Web-{2E48900F-8537-2A4E-9353-5DD2160B435D}" dt="2022-11-29T21:21:57.785" v="1432"/>
        <pc:sldMkLst>
          <pc:docMk/>
          <pc:sldMk cId="661471708" sldId="331"/>
        </pc:sldMkLst>
        <pc:spChg chg="mod">
          <ac:chgData name="Guest User" userId="S::urn:spo:anon#7fed6473f349f63bd2c7def24fe3223e1ea42d12e02c8e5fc3250cbce26a7dd4::" providerId="AD" clId="Web-{2E48900F-8537-2A4E-9353-5DD2160B435D}" dt="2022-11-29T21:17:20.634" v="982" actId="20577"/>
          <ac:spMkLst>
            <pc:docMk/>
            <pc:sldMk cId="661471708" sldId="331"/>
            <ac:spMk id="2" creationId="{2833C2E0-9AAD-1045-07A9-1DD877E535BD}"/>
          </ac:spMkLst>
        </pc:spChg>
        <pc:spChg chg="del">
          <ac:chgData name="Guest User" userId="S::urn:spo:anon#7fed6473f349f63bd2c7def24fe3223e1ea42d12e02c8e5fc3250cbce26a7dd4::" providerId="AD" clId="Web-{2E48900F-8537-2A4E-9353-5DD2160B435D}" dt="2022-11-29T21:20:22.235" v="1330"/>
          <ac:spMkLst>
            <pc:docMk/>
            <pc:sldMk cId="661471708" sldId="331"/>
            <ac:spMk id="3" creationId="{35BF5B6A-A763-5BB8-D7BB-CFE5113A06FD}"/>
          </ac:spMkLst>
        </pc:spChg>
        <pc:spChg chg="del">
          <ac:chgData name="Guest User" userId="S::urn:spo:anon#7fed6473f349f63bd2c7def24fe3223e1ea42d12e02c8e5fc3250cbce26a7dd4::" providerId="AD" clId="Web-{2E48900F-8537-2A4E-9353-5DD2160B435D}" dt="2022-11-29T21:20:41.548" v="1334"/>
          <ac:spMkLst>
            <pc:docMk/>
            <pc:sldMk cId="661471708" sldId="331"/>
            <ac:spMk id="4" creationId="{91C0E60B-AD14-CBEF-CCE4-6C9FD5ED5ACF}"/>
          </ac:spMkLst>
        </pc:spChg>
        <pc:picChg chg="add mod ord">
          <ac:chgData name="Guest User" userId="S::urn:spo:anon#7fed6473f349f63bd2c7def24fe3223e1ea42d12e02c8e5fc3250cbce26a7dd4::" providerId="AD" clId="Web-{2E48900F-8537-2A4E-9353-5DD2160B435D}" dt="2022-11-29T21:20:47.908" v="1336" actId="1076"/>
          <ac:picMkLst>
            <pc:docMk/>
            <pc:sldMk cId="661471708" sldId="331"/>
            <ac:picMk id="5" creationId="{0E048678-0019-7CEA-715F-434C0D4B0AEE}"/>
          </ac:picMkLst>
        </pc:picChg>
      </pc:sldChg>
      <pc:sldChg chg="addSp modSp new modNotes">
        <pc:chgData name="Guest User" userId="S::urn:spo:anon#7fed6473f349f63bd2c7def24fe3223e1ea42d12e02c8e5fc3250cbce26a7dd4::" providerId="AD" clId="Web-{2E48900F-8537-2A4E-9353-5DD2160B435D}" dt="2022-11-29T21:45:45.026" v="2966"/>
        <pc:sldMkLst>
          <pc:docMk/>
          <pc:sldMk cId="217704822" sldId="332"/>
        </pc:sldMkLst>
        <pc:spChg chg="mod">
          <ac:chgData name="Guest User" userId="S::urn:spo:anon#7fed6473f349f63bd2c7def24fe3223e1ea42d12e02c8e5fc3250cbce26a7dd4::" providerId="AD" clId="Web-{2E48900F-8537-2A4E-9353-5DD2160B435D}" dt="2022-11-29T21:43:12.067" v="2908" actId="20577"/>
          <ac:spMkLst>
            <pc:docMk/>
            <pc:sldMk cId="217704822" sldId="332"/>
            <ac:spMk id="2" creationId="{A218506C-A34A-6AAB-A146-B140BFBB9749}"/>
          </ac:spMkLst>
        </pc:spChg>
        <pc:spChg chg="mod">
          <ac:chgData name="Guest User" userId="S::urn:spo:anon#7fed6473f349f63bd2c7def24fe3223e1ea42d12e02c8e5fc3250cbce26a7dd4::" providerId="AD" clId="Web-{2E48900F-8537-2A4E-9353-5DD2160B435D}" dt="2022-11-29T21:44:15.882" v="2935" actId="20577"/>
          <ac:spMkLst>
            <pc:docMk/>
            <pc:sldMk cId="217704822" sldId="332"/>
            <ac:spMk id="3" creationId="{BE2815B0-77A6-9570-A123-06DA08E3FAEB}"/>
          </ac:spMkLst>
        </pc:spChg>
        <pc:graphicFrameChg chg="add mod modGraphic">
          <ac:chgData name="Guest User" userId="S::urn:spo:anon#7fed6473f349f63bd2c7def24fe3223e1ea42d12e02c8e5fc3250cbce26a7dd4::" providerId="AD" clId="Web-{2E48900F-8537-2A4E-9353-5DD2160B435D}" dt="2022-11-29T21:44:55.086" v="2939"/>
          <ac:graphicFrameMkLst>
            <pc:docMk/>
            <pc:sldMk cId="217704822" sldId="332"/>
            <ac:graphicFrameMk id="6" creationId="{7D63BB99-0DD3-EEB6-9E4A-F443D73E989D}"/>
          </ac:graphicFrameMkLst>
        </pc:graphicFrameChg>
      </pc:sldChg>
      <pc:sldChg chg="add replId">
        <pc:chgData name="Guest User" userId="S::urn:spo:anon#7fed6473f349f63bd2c7def24fe3223e1ea42d12e02c8e5fc3250cbce26a7dd4::" providerId="AD" clId="Web-{2E48900F-8537-2A4E-9353-5DD2160B435D}" dt="2022-11-29T21:53:05.011" v="3146"/>
        <pc:sldMkLst>
          <pc:docMk/>
          <pc:sldMk cId="1027675048" sldId="333"/>
        </pc:sldMkLst>
      </pc:sldChg>
    </pc:docChg>
  </pc:docChgLst>
  <pc:docChgLst>
    <pc:chgData name="Holmes, Ellen [NEA]" userId="S::eholmes@nea.org::8df78491-616d-4641-a13e-176bb27a1b7f" providerId="AD" clId="Web-{F007E4B5-45F2-A9B4-2842-87C58021252F}"/>
    <pc:docChg chg="modSld">
      <pc:chgData name="Holmes, Ellen [NEA]" userId="S::eholmes@nea.org::8df78491-616d-4641-a13e-176bb27a1b7f" providerId="AD" clId="Web-{F007E4B5-45F2-A9B4-2842-87C58021252F}" dt="2023-06-21T14:29:34.615" v="17" actId="20577"/>
      <pc:docMkLst>
        <pc:docMk/>
      </pc:docMkLst>
      <pc:sldChg chg="modSp">
        <pc:chgData name="Holmes, Ellen [NEA]" userId="S::eholmes@nea.org::8df78491-616d-4641-a13e-176bb27a1b7f" providerId="AD" clId="Web-{F007E4B5-45F2-A9B4-2842-87C58021252F}" dt="2023-06-21T14:29:34.615" v="17" actId="20577"/>
        <pc:sldMkLst>
          <pc:docMk/>
          <pc:sldMk cId="1254204692" sldId="320"/>
        </pc:sldMkLst>
        <pc:spChg chg="mod">
          <ac:chgData name="Holmes, Ellen [NEA]" userId="S::eholmes@nea.org::8df78491-616d-4641-a13e-176bb27a1b7f" providerId="AD" clId="Web-{F007E4B5-45F2-A9B4-2842-87C58021252F}" dt="2023-06-21T14:29:34.615" v="17" actId="20577"/>
          <ac:spMkLst>
            <pc:docMk/>
            <pc:sldMk cId="1254204692" sldId="320"/>
            <ac:spMk id="3" creationId="{7248748C-D351-47FB-A208-AAAEB607FB3C}"/>
          </ac:spMkLst>
        </pc:spChg>
      </pc:sldChg>
    </pc:docChg>
  </pc:docChgLst>
  <pc:docChgLst>
    <pc:chgData name="Pulkrabek, Vanessa [MN]" userId="S::vanessa.pulkrabek_edmn.org#ext#@neahq.onmicrosoft.com::a81224d0-e988-4d62-a387-eaa8d26915eb" providerId="AD" clId="Web-{1EA72FA2-0B4F-1624-2895-3C7EB211422A}"/>
    <pc:docChg chg="modSld">
      <pc:chgData name="Pulkrabek, Vanessa [MN]" userId="S::vanessa.pulkrabek_edmn.org#ext#@neahq.onmicrosoft.com::a81224d0-e988-4d62-a387-eaa8d26915eb" providerId="AD" clId="Web-{1EA72FA2-0B4F-1624-2895-3C7EB211422A}" dt="2023-11-03T23:25:32.717" v="73" actId="20577"/>
      <pc:docMkLst>
        <pc:docMk/>
      </pc:docMkLst>
      <pc:sldChg chg="modSp">
        <pc:chgData name="Pulkrabek, Vanessa [MN]" userId="S::vanessa.pulkrabek_edmn.org#ext#@neahq.onmicrosoft.com::a81224d0-e988-4d62-a387-eaa8d26915eb" providerId="AD" clId="Web-{1EA72FA2-0B4F-1624-2895-3C7EB211422A}" dt="2023-11-03T23:17:18.434" v="11" actId="20577"/>
        <pc:sldMkLst>
          <pc:docMk/>
          <pc:sldMk cId="0" sldId="271"/>
        </pc:sldMkLst>
        <pc:spChg chg="mod">
          <ac:chgData name="Pulkrabek, Vanessa [MN]" userId="S::vanessa.pulkrabek_edmn.org#ext#@neahq.onmicrosoft.com::a81224d0-e988-4d62-a387-eaa8d26915eb" providerId="AD" clId="Web-{1EA72FA2-0B4F-1624-2895-3C7EB211422A}" dt="2023-11-03T23:17:08.809" v="4" actId="20577"/>
          <ac:spMkLst>
            <pc:docMk/>
            <pc:sldMk cId="0" sldId="271"/>
            <ac:spMk id="395" creationId="{00000000-0000-0000-0000-000000000000}"/>
          </ac:spMkLst>
        </pc:spChg>
        <pc:spChg chg="mod">
          <ac:chgData name="Pulkrabek, Vanessa [MN]" userId="S::vanessa.pulkrabek_edmn.org#ext#@neahq.onmicrosoft.com::a81224d0-e988-4d62-a387-eaa8d26915eb" providerId="AD" clId="Web-{1EA72FA2-0B4F-1624-2895-3C7EB211422A}" dt="2023-11-03T23:17:18.434" v="11" actId="20577"/>
          <ac:spMkLst>
            <pc:docMk/>
            <pc:sldMk cId="0" sldId="271"/>
            <ac:spMk id="404" creationId="{00000000-0000-0000-0000-000000000000}"/>
          </ac:spMkLst>
        </pc:spChg>
      </pc:sldChg>
      <pc:sldChg chg="modSp">
        <pc:chgData name="Pulkrabek, Vanessa [MN]" userId="S::vanessa.pulkrabek_edmn.org#ext#@neahq.onmicrosoft.com::a81224d0-e988-4d62-a387-eaa8d26915eb" providerId="AD" clId="Web-{1EA72FA2-0B4F-1624-2895-3C7EB211422A}" dt="2023-11-03T23:19:54.335" v="38" actId="20577"/>
        <pc:sldMkLst>
          <pc:docMk/>
          <pc:sldMk cId="0" sldId="272"/>
        </pc:sldMkLst>
        <pc:spChg chg="mod">
          <ac:chgData name="Pulkrabek, Vanessa [MN]" userId="S::vanessa.pulkrabek_edmn.org#ext#@neahq.onmicrosoft.com::a81224d0-e988-4d62-a387-eaa8d26915eb" providerId="AD" clId="Web-{1EA72FA2-0B4F-1624-2895-3C7EB211422A}" dt="2023-11-03T23:19:54.335" v="38" actId="20577"/>
          <ac:spMkLst>
            <pc:docMk/>
            <pc:sldMk cId="0" sldId="272"/>
            <ac:spMk id="413" creationId="{00000000-0000-0000-0000-000000000000}"/>
          </ac:spMkLst>
        </pc:spChg>
      </pc:sldChg>
      <pc:sldChg chg="modSp">
        <pc:chgData name="Pulkrabek, Vanessa [MN]" userId="S::vanessa.pulkrabek_edmn.org#ext#@neahq.onmicrosoft.com::a81224d0-e988-4d62-a387-eaa8d26915eb" providerId="AD" clId="Web-{1EA72FA2-0B4F-1624-2895-3C7EB211422A}" dt="2023-11-03T23:18:18.735" v="29" actId="20577"/>
        <pc:sldMkLst>
          <pc:docMk/>
          <pc:sldMk cId="408874947" sldId="314"/>
        </pc:sldMkLst>
        <pc:spChg chg="mod">
          <ac:chgData name="Pulkrabek, Vanessa [MN]" userId="S::vanessa.pulkrabek_edmn.org#ext#@neahq.onmicrosoft.com::a81224d0-e988-4d62-a387-eaa8d26915eb" providerId="AD" clId="Web-{1EA72FA2-0B4F-1624-2895-3C7EB211422A}" dt="2023-11-03T23:18:18.735" v="29" actId="20577"/>
          <ac:spMkLst>
            <pc:docMk/>
            <pc:sldMk cId="408874947" sldId="314"/>
            <ac:spMk id="3" creationId="{00000000-0000-0000-0000-000000000000}"/>
          </ac:spMkLst>
        </pc:spChg>
      </pc:sldChg>
      <pc:sldChg chg="modSp">
        <pc:chgData name="Pulkrabek, Vanessa [MN]" userId="S::vanessa.pulkrabek_edmn.org#ext#@neahq.onmicrosoft.com::a81224d0-e988-4d62-a387-eaa8d26915eb" providerId="AD" clId="Web-{1EA72FA2-0B4F-1624-2895-3C7EB211422A}" dt="2023-11-03T23:25:32.717" v="73" actId="20577"/>
        <pc:sldMkLst>
          <pc:docMk/>
          <pc:sldMk cId="1902304049" sldId="329"/>
        </pc:sldMkLst>
        <pc:spChg chg="mod">
          <ac:chgData name="Pulkrabek, Vanessa [MN]" userId="S::vanessa.pulkrabek_edmn.org#ext#@neahq.onmicrosoft.com::a81224d0-e988-4d62-a387-eaa8d26915eb" providerId="AD" clId="Web-{1EA72FA2-0B4F-1624-2895-3C7EB211422A}" dt="2023-11-03T23:25:32.717" v="73" actId="20577"/>
          <ac:spMkLst>
            <pc:docMk/>
            <pc:sldMk cId="1902304049" sldId="329"/>
            <ac:spMk id="3" creationId="{897BB7EC-E38C-64AB-EF75-9D1FCCF594F2}"/>
          </ac:spMkLst>
        </pc:spChg>
      </pc:sldChg>
    </pc:docChg>
  </pc:docChgLst>
  <pc:docChgLst>
    <pc:chgData name="Guest User" userId="S::urn:spo:anon#b69e9a18035505a7162d1b61f04cb34f1270610a85e506a0a5c3bc5a56b2bb43::" providerId="AD" clId="Web-{6A5A147B-5C36-28E9-50C8-8866833F15B1}"/>
    <pc:docChg chg="modSld">
      <pc:chgData name="Guest User" userId="S::urn:spo:anon#b69e9a18035505a7162d1b61f04cb34f1270610a85e506a0a5c3bc5a56b2bb43::" providerId="AD" clId="Web-{6A5A147B-5C36-28E9-50C8-8866833F15B1}" dt="2022-09-15T16:31:21.205" v="4" actId="1076"/>
      <pc:docMkLst>
        <pc:docMk/>
      </pc:docMkLst>
      <pc:sldChg chg="modSp">
        <pc:chgData name="Guest User" userId="S::urn:spo:anon#b69e9a18035505a7162d1b61f04cb34f1270610a85e506a0a5c3bc5a56b2bb43::" providerId="AD" clId="Web-{6A5A147B-5C36-28E9-50C8-8866833F15B1}" dt="2022-09-15T16:29:29.344" v="1" actId="20577"/>
        <pc:sldMkLst>
          <pc:docMk/>
          <pc:sldMk cId="0" sldId="270"/>
        </pc:sldMkLst>
        <pc:spChg chg="mod">
          <ac:chgData name="Guest User" userId="S::urn:spo:anon#b69e9a18035505a7162d1b61f04cb34f1270610a85e506a0a5c3bc5a56b2bb43::" providerId="AD" clId="Web-{6A5A147B-5C36-28E9-50C8-8866833F15B1}" dt="2022-09-15T16:29:29.344" v="1" actId="20577"/>
          <ac:spMkLst>
            <pc:docMk/>
            <pc:sldMk cId="0" sldId="270"/>
            <ac:spMk id="383" creationId="{00000000-0000-0000-0000-000000000000}"/>
          </ac:spMkLst>
        </pc:spChg>
      </pc:sldChg>
      <pc:sldChg chg="modSp">
        <pc:chgData name="Guest User" userId="S::urn:spo:anon#b69e9a18035505a7162d1b61f04cb34f1270610a85e506a0a5c3bc5a56b2bb43::" providerId="AD" clId="Web-{6A5A147B-5C36-28E9-50C8-8866833F15B1}" dt="2022-09-15T16:31:21.205" v="4" actId="1076"/>
        <pc:sldMkLst>
          <pc:docMk/>
          <pc:sldMk cId="0" sldId="272"/>
        </pc:sldMkLst>
        <pc:spChg chg="mod">
          <ac:chgData name="Guest User" userId="S::urn:spo:anon#b69e9a18035505a7162d1b61f04cb34f1270610a85e506a0a5c3bc5a56b2bb43::" providerId="AD" clId="Web-{6A5A147B-5C36-28E9-50C8-8866833F15B1}" dt="2022-09-15T16:31:21.205" v="4" actId="1076"/>
          <ac:spMkLst>
            <pc:docMk/>
            <pc:sldMk cId="0" sldId="272"/>
            <ac:spMk id="414" creationId="{00000000-0000-0000-0000-000000000000}"/>
          </ac:spMkLst>
        </pc:spChg>
      </pc:sldChg>
    </pc:docChg>
  </pc:docChgLst>
  <pc:docChgLst>
    <pc:chgData name="Dan, Melissa" userId="S::melissa.dan_floridaea.org#ext#@neahq.onmicrosoft.com::c4cbae29-c430-47cb-b8f3-3fa55c3f6821" providerId="AD" clId="Web-{4F31B3EF-9C50-1B7C-ECA0-F8879EC8F83B}"/>
    <pc:docChg chg="delSld">
      <pc:chgData name="Dan, Melissa" userId="S::melissa.dan_floridaea.org#ext#@neahq.onmicrosoft.com::c4cbae29-c430-47cb-b8f3-3fa55c3f6821" providerId="AD" clId="Web-{4F31B3EF-9C50-1B7C-ECA0-F8879EC8F83B}" dt="2023-10-31T21:04:25.300" v="0"/>
      <pc:docMkLst>
        <pc:docMk/>
      </pc:docMkLst>
      <pc:sldChg chg="del">
        <pc:chgData name="Dan, Melissa" userId="S::melissa.dan_floridaea.org#ext#@neahq.onmicrosoft.com::c4cbae29-c430-47cb-b8f3-3fa55c3f6821" providerId="AD" clId="Web-{4F31B3EF-9C50-1B7C-ECA0-F8879EC8F83B}" dt="2023-10-31T21:04:25.300" v="0"/>
        <pc:sldMkLst>
          <pc:docMk/>
          <pc:sldMk cId="2579656192" sldId="330"/>
        </pc:sldMkLst>
      </pc:sldChg>
    </pc:docChg>
  </pc:docChgLst>
  <pc:docChgLst>
    <pc:chgData name="Dan, Melissa" userId="S::melissa.dan_floridaea.org#ext#@neahq.onmicrosoft.com::c4cbae29-c430-47cb-b8f3-3fa55c3f6821" providerId="AD" clId="Web-{7525476C-32AA-C976-92DA-AD583D93F46B}"/>
    <pc:docChg chg="modSld addMainMaster delMainMaster">
      <pc:chgData name="Dan, Melissa" userId="S::melissa.dan_floridaea.org#ext#@neahq.onmicrosoft.com::c4cbae29-c430-47cb-b8f3-3fa55c3f6821" providerId="AD" clId="Web-{7525476C-32AA-C976-92DA-AD583D93F46B}" dt="2023-11-07T21:32:30.911" v="13"/>
      <pc:docMkLst>
        <pc:docMk/>
      </pc:docMkLst>
      <pc:sldChg chg="addSp delSp modSp mod setBg modClrScheme addAnim delAnim chgLayout">
        <pc:chgData name="Dan, Melissa" userId="S::melissa.dan_floridaea.org#ext#@neahq.onmicrosoft.com::c4cbae29-c430-47cb-b8f3-3fa55c3f6821" providerId="AD" clId="Web-{7525476C-32AA-C976-92DA-AD583D93F46B}" dt="2023-11-07T21:32:30.911" v="13"/>
        <pc:sldMkLst>
          <pc:docMk/>
          <pc:sldMk cId="0" sldId="256"/>
        </pc:sldMkLst>
        <pc:spChg chg="mod ord">
          <ac:chgData name="Dan, Melissa" userId="S::melissa.dan_floridaea.org#ext#@neahq.onmicrosoft.com::c4cbae29-c430-47cb-b8f3-3fa55c3f6821" providerId="AD" clId="Web-{7525476C-32AA-C976-92DA-AD583D93F46B}" dt="2023-11-07T21:32:30.911" v="13"/>
          <ac:spMkLst>
            <pc:docMk/>
            <pc:sldMk cId="0" sldId="256"/>
            <ac:spMk id="187"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56"/>
            <ac:spMk id="188" creationId="{00000000-0000-0000-0000-000000000000}"/>
          </ac:spMkLst>
        </pc:spChg>
        <pc:spChg chg="add del">
          <ac:chgData name="Dan, Melissa" userId="S::melissa.dan_floridaea.org#ext#@neahq.onmicrosoft.com::c4cbae29-c430-47cb-b8f3-3fa55c3f6821" providerId="AD" clId="Web-{7525476C-32AA-C976-92DA-AD583D93F46B}" dt="2023-11-07T21:32:04.378" v="6"/>
          <ac:spMkLst>
            <pc:docMk/>
            <pc:sldMk cId="0" sldId="256"/>
            <ac:spMk id="193" creationId="{8F3CF990-ACB8-443A-BB74-D36EC8A00B02}"/>
          </ac:spMkLst>
        </pc:spChg>
        <pc:spChg chg="add del">
          <ac:chgData name="Dan, Melissa" userId="S::melissa.dan_floridaea.org#ext#@neahq.onmicrosoft.com::c4cbae29-c430-47cb-b8f3-3fa55c3f6821" providerId="AD" clId="Web-{7525476C-32AA-C976-92DA-AD583D93F46B}" dt="2023-11-07T21:32:04.378" v="6"/>
          <ac:spMkLst>
            <pc:docMk/>
            <pc:sldMk cId="0" sldId="256"/>
            <ac:spMk id="197" creationId="{65F94F98-3A57-49AA-838E-91AAF600B6EE}"/>
          </ac:spMkLst>
        </pc:spChg>
        <pc:spChg chg="add del">
          <ac:chgData name="Dan, Melissa" userId="S::melissa.dan_floridaea.org#ext#@neahq.onmicrosoft.com::c4cbae29-c430-47cb-b8f3-3fa55c3f6821" providerId="AD" clId="Web-{7525476C-32AA-C976-92DA-AD583D93F46B}" dt="2023-11-07T21:32:04.378" v="6"/>
          <ac:spMkLst>
            <pc:docMk/>
            <pc:sldMk cId="0" sldId="256"/>
            <ac:spMk id="201" creationId="{A0B5529D-5CAA-4BF2-B5C9-34705E7661F9}"/>
          </ac:spMkLst>
        </pc:spChg>
        <pc:spChg chg="add del">
          <ac:chgData name="Dan, Melissa" userId="S::melissa.dan_floridaea.org#ext#@neahq.onmicrosoft.com::c4cbae29-c430-47cb-b8f3-3fa55c3f6821" providerId="AD" clId="Web-{7525476C-32AA-C976-92DA-AD583D93F46B}" dt="2023-11-07T21:32:04.378" v="6"/>
          <ac:spMkLst>
            <pc:docMk/>
            <pc:sldMk cId="0" sldId="256"/>
            <ac:spMk id="203" creationId="{FBD68200-BC03-4015-860B-CD5C30CD76B8}"/>
          </ac:spMkLst>
        </pc:spChg>
        <pc:spChg chg="add del">
          <ac:chgData name="Dan, Melissa" userId="S::melissa.dan_floridaea.org#ext#@neahq.onmicrosoft.com::c4cbae29-c430-47cb-b8f3-3fa55c3f6821" providerId="AD" clId="Web-{7525476C-32AA-C976-92DA-AD583D93F46B}" dt="2023-11-07T21:32:04.378" v="6"/>
          <ac:spMkLst>
            <pc:docMk/>
            <pc:sldMk cId="0" sldId="256"/>
            <ac:spMk id="205" creationId="{332A6F87-AC28-4AA8-B8A6-AEBC67BD0D64}"/>
          </ac:spMkLst>
        </pc:spChg>
        <pc:spChg chg="add del">
          <ac:chgData name="Dan, Melissa" userId="S::melissa.dan_floridaea.org#ext#@neahq.onmicrosoft.com::c4cbae29-c430-47cb-b8f3-3fa55c3f6821" providerId="AD" clId="Web-{7525476C-32AA-C976-92DA-AD583D93F46B}" dt="2023-11-07T21:32:08.909" v="8"/>
          <ac:spMkLst>
            <pc:docMk/>
            <pc:sldMk cId="0" sldId="256"/>
            <ac:spMk id="207" creationId="{7A9074EF-75C6-40E4-B8AE-48DDDC359D40}"/>
          </ac:spMkLst>
        </pc:spChg>
        <pc:spChg chg="add del">
          <ac:chgData name="Dan, Melissa" userId="S::melissa.dan_floridaea.org#ext#@neahq.onmicrosoft.com::c4cbae29-c430-47cb-b8f3-3fa55c3f6821" providerId="AD" clId="Web-{7525476C-32AA-C976-92DA-AD583D93F46B}" dt="2023-11-07T21:32:08.909" v="8"/>
          <ac:spMkLst>
            <pc:docMk/>
            <pc:sldMk cId="0" sldId="256"/>
            <ac:spMk id="209" creationId="{3C38C329-05C1-44E0-942C-D7A60A7F2810}"/>
          </ac:spMkLst>
        </pc:spChg>
        <pc:spChg chg="add del">
          <ac:chgData name="Dan, Melissa" userId="S::melissa.dan_floridaea.org#ext#@neahq.onmicrosoft.com::c4cbae29-c430-47cb-b8f3-3fa55c3f6821" providerId="AD" clId="Web-{7525476C-32AA-C976-92DA-AD583D93F46B}" dt="2023-11-07T21:32:08.909" v="8"/>
          <ac:spMkLst>
            <pc:docMk/>
            <pc:sldMk cId="0" sldId="256"/>
            <ac:spMk id="210" creationId="{DA98F3A3-687B-4002-93F2-58E8590DC79F}"/>
          </ac:spMkLst>
        </pc:spChg>
        <pc:spChg chg="add del">
          <ac:chgData name="Dan, Melissa" userId="S::melissa.dan_floridaea.org#ext#@neahq.onmicrosoft.com::c4cbae29-c430-47cb-b8f3-3fa55c3f6821" providerId="AD" clId="Web-{7525476C-32AA-C976-92DA-AD583D93F46B}" dt="2023-11-07T21:32:08.909" v="8"/>
          <ac:spMkLst>
            <pc:docMk/>
            <pc:sldMk cId="0" sldId="256"/>
            <ac:spMk id="211" creationId="{6022293D-C4C8-42FD-B956-66067C3C6B20}"/>
          </ac:spMkLst>
        </pc:spChg>
        <pc:spChg chg="add del">
          <ac:chgData name="Dan, Melissa" userId="S::melissa.dan_floridaea.org#ext#@neahq.onmicrosoft.com::c4cbae29-c430-47cb-b8f3-3fa55c3f6821" providerId="AD" clId="Web-{7525476C-32AA-C976-92DA-AD583D93F46B}" dt="2023-11-07T21:32:14.847" v="10"/>
          <ac:spMkLst>
            <pc:docMk/>
            <pc:sldMk cId="0" sldId="256"/>
            <ac:spMk id="213" creationId="{3C38C329-05C1-44E0-942C-D7A60A7F2810}"/>
          </ac:spMkLst>
        </pc:spChg>
        <pc:spChg chg="add del">
          <ac:chgData name="Dan, Melissa" userId="S::melissa.dan_floridaea.org#ext#@neahq.onmicrosoft.com::c4cbae29-c430-47cb-b8f3-3fa55c3f6821" providerId="AD" clId="Web-{7525476C-32AA-C976-92DA-AD583D93F46B}" dt="2023-11-07T21:32:14.847" v="10"/>
          <ac:spMkLst>
            <pc:docMk/>
            <pc:sldMk cId="0" sldId="256"/>
            <ac:spMk id="215" creationId="{60DFF115-119D-479E-9D15-475C47026639}"/>
          </ac:spMkLst>
        </pc:spChg>
        <pc:spChg chg="add del">
          <ac:chgData name="Dan, Melissa" userId="S::melissa.dan_floridaea.org#ext#@neahq.onmicrosoft.com::c4cbae29-c430-47cb-b8f3-3fa55c3f6821" providerId="AD" clId="Web-{7525476C-32AA-C976-92DA-AD583D93F46B}" dt="2023-11-07T21:32:14.847" v="10"/>
          <ac:spMkLst>
            <pc:docMk/>
            <pc:sldMk cId="0" sldId="256"/>
            <ac:spMk id="216" creationId="{DA98F3A3-687B-4002-93F2-58E8590DC79F}"/>
          </ac:spMkLst>
        </pc:spChg>
        <pc:spChg chg="add del">
          <ac:chgData name="Dan, Melissa" userId="S::melissa.dan_floridaea.org#ext#@neahq.onmicrosoft.com::c4cbae29-c430-47cb-b8f3-3fa55c3f6821" providerId="AD" clId="Web-{7525476C-32AA-C976-92DA-AD583D93F46B}" dt="2023-11-07T21:32:14.847" v="10"/>
          <ac:spMkLst>
            <pc:docMk/>
            <pc:sldMk cId="0" sldId="256"/>
            <ac:spMk id="217" creationId="{27A1367E-049C-45E5-9C32-CC32DCEAEF94}"/>
          </ac:spMkLst>
        </pc:spChg>
        <pc:spChg chg="add del">
          <ac:chgData name="Dan, Melissa" userId="S::melissa.dan_floridaea.org#ext#@neahq.onmicrosoft.com::c4cbae29-c430-47cb-b8f3-3fa55c3f6821" providerId="AD" clId="Web-{7525476C-32AA-C976-92DA-AD583D93F46B}" dt="2023-11-07T21:32:14.847" v="10"/>
          <ac:spMkLst>
            <pc:docMk/>
            <pc:sldMk cId="0" sldId="256"/>
            <ac:spMk id="218" creationId="{7E1CAA8C-D8F1-4D3B-87B4-4B17F3E28819}"/>
          </ac:spMkLst>
        </pc:spChg>
        <pc:spChg chg="add del">
          <ac:chgData name="Dan, Melissa" userId="S::melissa.dan_floridaea.org#ext#@neahq.onmicrosoft.com::c4cbae29-c430-47cb-b8f3-3fa55c3f6821" providerId="AD" clId="Web-{7525476C-32AA-C976-92DA-AD583D93F46B}" dt="2023-11-07T21:32:29.833" v="12"/>
          <ac:spMkLst>
            <pc:docMk/>
            <pc:sldMk cId="0" sldId="256"/>
            <ac:spMk id="220" creationId="{92806DFD-E192-42CC-B190-3C4C95B8FF4E}"/>
          </ac:spMkLst>
        </pc:spChg>
        <pc:spChg chg="add del">
          <ac:chgData name="Dan, Melissa" userId="S::melissa.dan_floridaea.org#ext#@neahq.onmicrosoft.com::c4cbae29-c430-47cb-b8f3-3fa55c3f6821" providerId="AD" clId="Web-{7525476C-32AA-C976-92DA-AD583D93F46B}" dt="2023-11-07T21:32:29.833" v="12"/>
          <ac:spMkLst>
            <pc:docMk/>
            <pc:sldMk cId="0" sldId="256"/>
            <ac:spMk id="221" creationId="{558A0B6A-DEC0-46AC-8D12-B6E45FCD1EA2}"/>
          </ac:spMkLst>
        </pc:spChg>
        <pc:picChg chg="add del">
          <ac:chgData name="Dan, Melissa" userId="S::melissa.dan_floridaea.org#ext#@neahq.onmicrosoft.com::c4cbae29-c430-47cb-b8f3-3fa55c3f6821" providerId="AD" clId="Web-{7525476C-32AA-C976-92DA-AD583D93F46B}" dt="2023-11-07T21:32:04.378" v="6"/>
          <ac:picMkLst>
            <pc:docMk/>
            <pc:sldMk cId="0" sldId="256"/>
            <ac:picMk id="195" creationId="{00B98862-BEE1-44FB-A335-A1B9106B445E}"/>
          </ac:picMkLst>
        </pc:picChg>
        <pc:picChg chg="add del">
          <ac:chgData name="Dan, Melissa" userId="S::melissa.dan_floridaea.org#ext#@neahq.onmicrosoft.com::c4cbae29-c430-47cb-b8f3-3fa55c3f6821" providerId="AD" clId="Web-{7525476C-32AA-C976-92DA-AD583D93F46B}" dt="2023-11-07T21:32:04.378" v="6"/>
          <ac:picMkLst>
            <pc:docMk/>
            <pc:sldMk cId="0" sldId="256"/>
            <ac:picMk id="199" creationId="{7185CF21-0594-48C0-9F3E-254D6BCE9D9B}"/>
          </ac:picMkLst>
        </pc:picChg>
        <pc:picChg chg="add del">
          <ac:chgData name="Dan, Melissa" userId="S::melissa.dan_floridaea.org#ext#@neahq.onmicrosoft.com::c4cbae29-c430-47cb-b8f3-3fa55c3f6821" providerId="AD" clId="Web-{7525476C-32AA-C976-92DA-AD583D93F46B}" dt="2023-11-07T21:32:08.909" v="8"/>
          <ac:picMkLst>
            <pc:docMk/>
            <pc:sldMk cId="0" sldId="256"/>
            <ac:picMk id="208" creationId="{483018C7-4970-4022-A967-85B66E74F008}"/>
          </ac:picMkLst>
        </pc:picChg>
        <pc:picChg chg="add del">
          <ac:chgData name="Dan, Melissa" userId="S::melissa.dan_floridaea.org#ext#@neahq.onmicrosoft.com::c4cbae29-c430-47cb-b8f3-3fa55c3f6821" providerId="AD" clId="Web-{7525476C-32AA-C976-92DA-AD583D93F46B}" dt="2023-11-07T21:32:14.847" v="10"/>
          <ac:picMkLst>
            <pc:docMk/>
            <pc:sldMk cId="0" sldId="256"/>
            <ac:picMk id="214" creationId="{A40E99DB-69B1-42D9-9A2E-A196302E0CAC}"/>
          </ac:picMkLst>
        </pc:picChg>
        <pc:picChg chg="add del">
          <ac:chgData name="Dan, Melissa" userId="S::melissa.dan_floridaea.org#ext#@neahq.onmicrosoft.com::c4cbae29-c430-47cb-b8f3-3fa55c3f6821" providerId="AD" clId="Web-{7525476C-32AA-C976-92DA-AD583D93F46B}" dt="2023-11-07T21:32:29.833" v="12"/>
          <ac:picMkLst>
            <pc:docMk/>
            <pc:sldMk cId="0" sldId="256"/>
            <ac:picMk id="222" creationId="{8C1A506D-EB69-4549-9782-F0EBB2A9AE9C}"/>
          </ac:picMkLst>
        </pc:picChg>
      </pc:sldChg>
      <pc:sldChg chg="modSp mod modClrScheme chgLayout">
        <pc:chgData name="Dan, Melissa" userId="S::melissa.dan_floridaea.org#ext#@neahq.onmicrosoft.com::c4cbae29-c430-47cb-b8f3-3fa55c3f6821" providerId="AD" clId="Web-{7525476C-32AA-C976-92DA-AD583D93F46B}" dt="2023-11-07T21:32:30.911" v="13"/>
        <pc:sldMkLst>
          <pc:docMk/>
          <pc:sldMk cId="0" sldId="257"/>
        </pc:sldMkLst>
        <pc:spChg chg="mod ord">
          <ac:chgData name="Dan, Melissa" userId="S::melissa.dan_floridaea.org#ext#@neahq.onmicrosoft.com::c4cbae29-c430-47cb-b8f3-3fa55c3f6821" providerId="AD" clId="Web-{7525476C-32AA-C976-92DA-AD583D93F46B}" dt="2023-11-07T21:32:30.911" v="13"/>
          <ac:spMkLst>
            <pc:docMk/>
            <pc:sldMk cId="0" sldId="257"/>
            <ac:spMk id="194"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57"/>
            <ac:spMk id="195"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0" sldId="264"/>
        </pc:sldMkLst>
        <pc:spChg chg="mod ord">
          <ac:chgData name="Dan, Melissa" userId="S::melissa.dan_floridaea.org#ext#@neahq.onmicrosoft.com::c4cbae29-c430-47cb-b8f3-3fa55c3f6821" providerId="AD" clId="Web-{7525476C-32AA-C976-92DA-AD583D93F46B}" dt="2023-11-07T21:32:30.911" v="13"/>
          <ac:spMkLst>
            <pc:docMk/>
            <pc:sldMk cId="0" sldId="264"/>
            <ac:spMk id="259"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0" sldId="271"/>
        </pc:sldMkLst>
        <pc:spChg chg="mod ord">
          <ac:chgData name="Dan, Melissa" userId="S::melissa.dan_floridaea.org#ext#@neahq.onmicrosoft.com::c4cbae29-c430-47cb-b8f3-3fa55c3f6821" providerId="AD" clId="Web-{7525476C-32AA-C976-92DA-AD583D93F46B}" dt="2023-11-07T21:32:30.911" v="13"/>
          <ac:spMkLst>
            <pc:docMk/>
            <pc:sldMk cId="0" sldId="271"/>
            <ac:spMk id="3" creationId="{CC04E858-D5CB-B5B7-21EE-962C6223F2C8}"/>
          </ac:spMkLst>
        </pc:spChg>
        <pc:spChg chg="mod ord">
          <ac:chgData name="Dan, Melissa" userId="S::melissa.dan_floridaea.org#ext#@neahq.onmicrosoft.com::c4cbae29-c430-47cb-b8f3-3fa55c3f6821" providerId="AD" clId="Web-{7525476C-32AA-C976-92DA-AD583D93F46B}" dt="2023-11-07T21:32:30.911" v="13"/>
          <ac:spMkLst>
            <pc:docMk/>
            <pc:sldMk cId="0" sldId="271"/>
            <ac:spMk id="5" creationId="{993C4601-3260-0E8E-F338-2F63ED8E35C0}"/>
          </ac:spMkLst>
        </pc:spChg>
        <pc:spChg chg="mod ord">
          <ac:chgData name="Dan, Melissa" userId="S::melissa.dan_floridaea.org#ext#@neahq.onmicrosoft.com::c4cbae29-c430-47cb-b8f3-3fa55c3f6821" providerId="AD" clId="Web-{7525476C-32AA-C976-92DA-AD583D93F46B}" dt="2023-11-07T21:32:30.911" v="13"/>
          <ac:spMkLst>
            <pc:docMk/>
            <pc:sldMk cId="0" sldId="271"/>
            <ac:spMk id="395"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71"/>
            <ac:spMk id="396"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71"/>
            <ac:spMk id="397"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71"/>
            <ac:spMk id="400"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71"/>
            <ac:spMk id="401"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71"/>
            <ac:spMk id="404"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71"/>
            <ac:spMk id="407"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0" sldId="272"/>
        </pc:sldMkLst>
        <pc:spChg chg="mod ord">
          <ac:chgData name="Dan, Melissa" userId="S::melissa.dan_floridaea.org#ext#@neahq.onmicrosoft.com::c4cbae29-c430-47cb-b8f3-3fa55c3f6821" providerId="AD" clId="Web-{7525476C-32AA-C976-92DA-AD583D93F46B}" dt="2023-11-07T21:32:30.911" v="13"/>
          <ac:spMkLst>
            <pc:docMk/>
            <pc:sldMk cId="0" sldId="272"/>
            <ac:spMk id="412"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72"/>
            <ac:spMk id="413"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0" sldId="278"/>
        </pc:sldMkLst>
        <pc:spChg chg="mod ord">
          <ac:chgData name="Dan, Melissa" userId="S::melissa.dan_floridaea.org#ext#@neahq.onmicrosoft.com::c4cbae29-c430-47cb-b8f3-3fa55c3f6821" providerId="AD" clId="Web-{7525476C-32AA-C976-92DA-AD583D93F46B}" dt="2023-11-07T21:32:30.911" v="13"/>
          <ac:spMkLst>
            <pc:docMk/>
            <pc:sldMk cId="0" sldId="278"/>
            <ac:spMk id="504"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0" sldId="286"/>
        </pc:sldMkLst>
        <pc:spChg chg="mod ord">
          <ac:chgData name="Dan, Melissa" userId="S::melissa.dan_floridaea.org#ext#@neahq.onmicrosoft.com::c4cbae29-c430-47cb-b8f3-3fa55c3f6821" providerId="AD" clId="Web-{7525476C-32AA-C976-92DA-AD583D93F46B}" dt="2023-11-07T21:32:30.911" v="13"/>
          <ac:spMkLst>
            <pc:docMk/>
            <pc:sldMk cId="0" sldId="286"/>
            <ac:spMk id="708"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0" sldId="286"/>
            <ac:spMk id="709"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3271116804" sldId="309"/>
        </pc:sldMkLst>
        <pc:spChg chg="mod ord">
          <ac:chgData name="Dan, Melissa" userId="S::melissa.dan_floridaea.org#ext#@neahq.onmicrosoft.com::c4cbae29-c430-47cb-b8f3-3fa55c3f6821" providerId="AD" clId="Web-{7525476C-32AA-C976-92DA-AD583D93F46B}" dt="2023-11-07T21:32:30.911" v="13"/>
          <ac:spMkLst>
            <pc:docMk/>
            <pc:sldMk cId="3271116804" sldId="309"/>
            <ac:spMk id="375"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322728372" sldId="311"/>
        </pc:sldMkLst>
        <pc:spChg chg="mod ord">
          <ac:chgData name="Dan, Melissa" userId="S::melissa.dan_floridaea.org#ext#@neahq.onmicrosoft.com::c4cbae29-c430-47cb-b8f3-3fa55c3f6821" providerId="AD" clId="Web-{7525476C-32AA-C976-92DA-AD583D93F46B}" dt="2023-11-07T21:32:30.911" v="13"/>
          <ac:spMkLst>
            <pc:docMk/>
            <pc:sldMk cId="322728372" sldId="311"/>
            <ac:spMk id="10"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322728372" sldId="311"/>
            <ac:spMk id="426"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322728372" sldId="311"/>
            <ac:spMk id="428"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322728372" sldId="311"/>
            <ac:spMk id="429"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408874947" sldId="314"/>
        </pc:sldMkLst>
        <pc:spChg chg="mod ord">
          <ac:chgData name="Dan, Melissa" userId="S::melissa.dan_floridaea.org#ext#@neahq.onmicrosoft.com::c4cbae29-c430-47cb-b8f3-3fa55c3f6821" providerId="AD" clId="Web-{7525476C-32AA-C976-92DA-AD583D93F46B}" dt="2023-11-07T21:32:30.911" v="13"/>
          <ac:spMkLst>
            <pc:docMk/>
            <pc:sldMk cId="408874947" sldId="314"/>
            <ac:spMk id="3"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408874947" sldId="314"/>
            <ac:spMk id="4"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20719676" sldId="315"/>
        </pc:sldMkLst>
        <pc:spChg chg="mod ord">
          <ac:chgData name="Dan, Melissa" userId="S::melissa.dan_floridaea.org#ext#@neahq.onmicrosoft.com::c4cbae29-c430-47cb-b8f3-3fa55c3f6821" providerId="AD" clId="Web-{7525476C-32AA-C976-92DA-AD583D93F46B}" dt="2023-11-07T21:32:30.911" v="13"/>
          <ac:spMkLst>
            <pc:docMk/>
            <pc:sldMk cId="20719676" sldId="315"/>
            <ac:spMk id="3"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20719676" sldId="315"/>
            <ac:spMk id="4" creationId="{00000000-0000-0000-0000-000000000000}"/>
          </ac:spMkLst>
        </pc:spChg>
        <pc:picChg chg="mod ord">
          <ac:chgData name="Dan, Melissa" userId="S::melissa.dan_floridaea.org#ext#@neahq.onmicrosoft.com::c4cbae29-c430-47cb-b8f3-3fa55c3f6821" providerId="AD" clId="Web-{7525476C-32AA-C976-92DA-AD583D93F46B}" dt="2023-11-07T21:32:30.911" v="13"/>
          <ac:picMkLst>
            <pc:docMk/>
            <pc:sldMk cId="20719676" sldId="315"/>
            <ac:picMk id="6" creationId="{00000000-0000-0000-0000-000000000000}"/>
          </ac:picMkLst>
        </pc:picChg>
      </pc:sldChg>
      <pc:sldChg chg="modSp mod modClrScheme chgLayout">
        <pc:chgData name="Dan, Melissa" userId="S::melissa.dan_floridaea.org#ext#@neahq.onmicrosoft.com::c4cbae29-c430-47cb-b8f3-3fa55c3f6821" providerId="AD" clId="Web-{7525476C-32AA-C976-92DA-AD583D93F46B}" dt="2023-11-07T21:32:30.911" v="13"/>
        <pc:sldMkLst>
          <pc:docMk/>
          <pc:sldMk cId="2846951478" sldId="318"/>
        </pc:sldMkLst>
        <pc:spChg chg="mod ord">
          <ac:chgData name="Dan, Melissa" userId="S::melissa.dan_floridaea.org#ext#@neahq.onmicrosoft.com::c4cbae29-c430-47cb-b8f3-3fa55c3f6821" providerId="AD" clId="Web-{7525476C-32AA-C976-92DA-AD583D93F46B}" dt="2023-11-07T21:32:30.911" v="13"/>
          <ac:spMkLst>
            <pc:docMk/>
            <pc:sldMk cId="2846951478" sldId="318"/>
            <ac:spMk id="2" creationId="{419D90EF-842B-4341-BEFF-C442EE819D2A}"/>
          </ac:spMkLst>
        </pc:spChg>
        <pc:spChg chg="mod ord">
          <ac:chgData name="Dan, Melissa" userId="S::melissa.dan_floridaea.org#ext#@neahq.onmicrosoft.com::c4cbae29-c430-47cb-b8f3-3fa55c3f6821" providerId="AD" clId="Web-{7525476C-32AA-C976-92DA-AD583D93F46B}" dt="2023-11-07T21:32:30.911" v="13"/>
          <ac:spMkLst>
            <pc:docMk/>
            <pc:sldMk cId="2846951478" sldId="318"/>
            <ac:spMk id="3" creationId="{D5A9E3C9-07AA-41F6-A08B-5C66AAB1A24E}"/>
          </ac:spMkLst>
        </pc:spChg>
        <pc:spChg chg="mod ord">
          <ac:chgData name="Dan, Melissa" userId="S::melissa.dan_floridaea.org#ext#@neahq.onmicrosoft.com::c4cbae29-c430-47cb-b8f3-3fa55c3f6821" providerId="AD" clId="Web-{7525476C-32AA-C976-92DA-AD583D93F46B}" dt="2023-11-07T21:32:30.911" v="13"/>
          <ac:spMkLst>
            <pc:docMk/>
            <pc:sldMk cId="2846951478" sldId="318"/>
            <ac:spMk id="4"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348571951" sldId="319"/>
        </pc:sldMkLst>
        <pc:spChg chg="mod ord">
          <ac:chgData name="Dan, Melissa" userId="S::melissa.dan_floridaea.org#ext#@neahq.onmicrosoft.com::c4cbae29-c430-47cb-b8f3-3fa55c3f6821" providerId="AD" clId="Web-{7525476C-32AA-C976-92DA-AD583D93F46B}" dt="2023-11-07T21:32:30.911" v="13"/>
          <ac:spMkLst>
            <pc:docMk/>
            <pc:sldMk cId="348571951" sldId="319"/>
            <ac:spMk id="2" creationId="{005CF54C-CCE2-47F9-A974-2EF25127E06E}"/>
          </ac:spMkLst>
        </pc:spChg>
        <pc:spChg chg="mod ord">
          <ac:chgData name="Dan, Melissa" userId="S::melissa.dan_floridaea.org#ext#@neahq.onmicrosoft.com::c4cbae29-c430-47cb-b8f3-3fa55c3f6821" providerId="AD" clId="Web-{7525476C-32AA-C976-92DA-AD583D93F46B}" dt="2023-11-07T21:32:30.911" v="13"/>
          <ac:spMkLst>
            <pc:docMk/>
            <pc:sldMk cId="348571951" sldId="319"/>
            <ac:spMk id="4"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1254204692" sldId="320"/>
        </pc:sldMkLst>
        <pc:spChg chg="mod ord">
          <ac:chgData name="Dan, Melissa" userId="S::melissa.dan_floridaea.org#ext#@neahq.onmicrosoft.com::c4cbae29-c430-47cb-b8f3-3fa55c3f6821" providerId="AD" clId="Web-{7525476C-32AA-C976-92DA-AD583D93F46B}" dt="2023-11-07T21:32:30.911" v="13"/>
          <ac:spMkLst>
            <pc:docMk/>
            <pc:sldMk cId="1254204692" sldId="320"/>
            <ac:spMk id="2" creationId="{34410E6C-1697-4857-A9F2-C6FE5986C589}"/>
          </ac:spMkLst>
        </pc:spChg>
        <pc:spChg chg="mod ord">
          <ac:chgData name="Dan, Melissa" userId="S::melissa.dan_floridaea.org#ext#@neahq.onmicrosoft.com::c4cbae29-c430-47cb-b8f3-3fa55c3f6821" providerId="AD" clId="Web-{7525476C-32AA-C976-92DA-AD583D93F46B}" dt="2023-11-07T21:32:30.911" v="13"/>
          <ac:spMkLst>
            <pc:docMk/>
            <pc:sldMk cId="1254204692" sldId="320"/>
            <ac:spMk id="3" creationId="{7248748C-D351-47FB-A208-AAAEB607FB3C}"/>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3281199086" sldId="321"/>
        </pc:sldMkLst>
        <pc:spChg chg="mod ord">
          <ac:chgData name="Dan, Melissa" userId="S::melissa.dan_floridaea.org#ext#@neahq.onmicrosoft.com::c4cbae29-c430-47cb-b8f3-3fa55c3f6821" providerId="AD" clId="Web-{7525476C-32AA-C976-92DA-AD583D93F46B}" dt="2023-11-07T21:32:30.911" v="13"/>
          <ac:spMkLst>
            <pc:docMk/>
            <pc:sldMk cId="3281199086" sldId="321"/>
            <ac:spMk id="2"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3281199086" sldId="321"/>
            <ac:spMk id="3"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1181888887" sldId="322"/>
        </pc:sldMkLst>
        <pc:spChg chg="mod ord">
          <ac:chgData name="Dan, Melissa" userId="S::melissa.dan_floridaea.org#ext#@neahq.onmicrosoft.com::c4cbae29-c430-47cb-b8f3-3fa55c3f6821" providerId="AD" clId="Web-{7525476C-32AA-C976-92DA-AD583D93F46B}" dt="2023-11-07T21:32:30.911" v="13"/>
          <ac:spMkLst>
            <pc:docMk/>
            <pc:sldMk cId="1181888887" sldId="322"/>
            <ac:spMk id="3"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1181888887" sldId="322"/>
            <ac:spMk id="4"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150361740" sldId="323"/>
        </pc:sldMkLst>
        <pc:spChg chg="mod ord">
          <ac:chgData name="Dan, Melissa" userId="S::melissa.dan_floridaea.org#ext#@neahq.onmicrosoft.com::c4cbae29-c430-47cb-b8f3-3fa55c3f6821" providerId="AD" clId="Web-{7525476C-32AA-C976-92DA-AD583D93F46B}" dt="2023-11-07T21:32:30.911" v="13"/>
          <ac:spMkLst>
            <pc:docMk/>
            <pc:sldMk cId="150361740" sldId="323"/>
            <ac:spMk id="2"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150361740" sldId="323"/>
            <ac:spMk id="7"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3932711072" sldId="324"/>
        </pc:sldMkLst>
        <pc:graphicFrameChg chg="mod ord">
          <ac:chgData name="Dan, Melissa" userId="S::melissa.dan_floridaea.org#ext#@neahq.onmicrosoft.com::c4cbae29-c430-47cb-b8f3-3fa55c3f6821" providerId="AD" clId="Web-{7525476C-32AA-C976-92DA-AD583D93F46B}" dt="2023-11-07T21:32:30.911" v="13"/>
          <ac:graphicFrameMkLst>
            <pc:docMk/>
            <pc:sldMk cId="3932711072" sldId="324"/>
            <ac:graphicFrameMk id="5" creationId="{00000000-0000-0000-0000-000000000000}"/>
          </ac:graphicFrameMkLst>
        </pc:graphicFrameChg>
      </pc:sldChg>
      <pc:sldChg chg="modSp mod modClrScheme chgLayout">
        <pc:chgData name="Dan, Melissa" userId="S::melissa.dan_floridaea.org#ext#@neahq.onmicrosoft.com::c4cbae29-c430-47cb-b8f3-3fa55c3f6821" providerId="AD" clId="Web-{7525476C-32AA-C976-92DA-AD583D93F46B}" dt="2023-11-07T21:32:30.911" v="13"/>
        <pc:sldMkLst>
          <pc:docMk/>
          <pc:sldMk cId="1998347145" sldId="325"/>
        </pc:sldMkLst>
        <pc:spChg chg="mod ord">
          <ac:chgData name="Dan, Melissa" userId="S::melissa.dan_floridaea.org#ext#@neahq.onmicrosoft.com::c4cbae29-c430-47cb-b8f3-3fa55c3f6821" providerId="AD" clId="Web-{7525476C-32AA-C976-92DA-AD583D93F46B}" dt="2023-11-07T21:32:30.911" v="13"/>
          <ac:spMkLst>
            <pc:docMk/>
            <pc:sldMk cId="1998347145" sldId="325"/>
            <ac:spMk id="2"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1998347145" sldId="325"/>
            <ac:spMk id="3"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4153206084" sldId="327"/>
        </pc:sldMkLst>
        <pc:spChg chg="mod ord">
          <ac:chgData name="Dan, Melissa" userId="S::melissa.dan_floridaea.org#ext#@neahq.onmicrosoft.com::c4cbae29-c430-47cb-b8f3-3fa55c3f6821" providerId="AD" clId="Web-{7525476C-32AA-C976-92DA-AD583D93F46B}" dt="2023-11-07T21:32:30.911" v="13"/>
          <ac:spMkLst>
            <pc:docMk/>
            <pc:sldMk cId="4153206084" sldId="327"/>
            <ac:spMk id="2"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4153206084" sldId="327"/>
            <ac:spMk id="3"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1409589966" sldId="328"/>
        </pc:sldMkLst>
        <pc:spChg chg="mod ord">
          <ac:chgData name="Dan, Melissa" userId="S::melissa.dan_floridaea.org#ext#@neahq.onmicrosoft.com::c4cbae29-c430-47cb-b8f3-3fa55c3f6821" providerId="AD" clId="Web-{7525476C-32AA-C976-92DA-AD583D93F46B}" dt="2023-11-07T21:32:30.911" v="13"/>
          <ac:spMkLst>
            <pc:docMk/>
            <pc:sldMk cId="1409589966" sldId="328"/>
            <ac:spMk id="2"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1409589966" sldId="328"/>
            <ac:spMk id="3" creationId="{00000000-0000-0000-0000-000000000000}"/>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1902304049" sldId="329"/>
        </pc:sldMkLst>
        <pc:spChg chg="mod ord">
          <ac:chgData name="Dan, Melissa" userId="S::melissa.dan_floridaea.org#ext#@neahq.onmicrosoft.com::c4cbae29-c430-47cb-b8f3-3fa55c3f6821" providerId="AD" clId="Web-{7525476C-32AA-C976-92DA-AD583D93F46B}" dt="2023-11-07T21:32:30.911" v="13"/>
          <ac:spMkLst>
            <pc:docMk/>
            <pc:sldMk cId="1902304049" sldId="329"/>
            <ac:spMk id="2" creationId="{301417B8-86F9-7B60-203E-2AF5ECC2719A}"/>
          </ac:spMkLst>
        </pc:spChg>
        <pc:spChg chg="mod ord">
          <ac:chgData name="Dan, Melissa" userId="S::melissa.dan_floridaea.org#ext#@neahq.onmicrosoft.com::c4cbae29-c430-47cb-b8f3-3fa55c3f6821" providerId="AD" clId="Web-{7525476C-32AA-C976-92DA-AD583D93F46B}" dt="2023-11-07T21:32:30.911" v="13"/>
          <ac:spMkLst>
            <pc:docMk/>
            <pc:sldMk cId="1902304049" sldId="329"/>
            <ac:spMk id="3" creationId="{897BB7EC-E38C-64AB-EF75-9D1FCCF594F2}"/>
          </ac:spMkLst>
        </pc:spChg>
        <pc:spChg chg="mod ord">
          <ac:chgData name="Dan, Melissa" userId="S::melissa.dan_floridaea.org#ext#@neahq.onmicrosoft.com::c4cbae29-c430-47cb-b8f3-3fa55c3f6821" providerId="AD" clId="Web-{7525476C-32AA-C976-92DA-AD583D93F46B}" dt="2023-11-07T21:32:30.911" v="13"/>
          <ac:spMkLst>
            <pc:docMk/>
            <pc:sldMk cId="1902304049" sldId="329"/>
            <ac:spMk id="4" creationId="{A7396993-B08D-F5B3-5A7A-A99688C0D73F}"/>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661471708" sldId="331"/>
        </pc:sldMkLst>
        <pc:spChg chg="mod ord">
          <ac:chgData name="Dan, Melissa" userId="S::melissa.dan_floridaea.org#ext#@neahq.onmicrosoft.com::c4cbae29-c430-47cb-b8f3-3fa55c3f6821" providerId="AD" clId="Web-{7525476C-32AA-C976-92DA-AD583D93F46B}" dt="2023-11-07T21:32:30.911" v="13"/>
          <ac:spMkLst>
            <pc:docMk/>
            <pc:sldMk cId="661471708" sldId="331"/>
            <ac:spMk id="2" creationId="{2833C2E0-9AAD-1045-07A9-1DD877E535BD}"/>
          </ac:spMkLst>
        </pc:spChg>
        <pc:picChg chg="mod ord">
          <ac:chgData name="Dan, Melissa" userId="S::melissa.dan_floridaea.org#ext#@neahq.onmicrosoft.com::c4cbae29-c430-47cb-b8f3-3fa55c3f6821" providerId="AD" clId="Web-{7525476C-32AA-C976-92DA-AD583D93F46B}" dt="2023-11-07T21:32:30.911" v="13"/>
          <ac:picMkLst>
            <pc:docMk/>
            <pc:sldMk cId="661471708" sldId="331"/>
            <ac:picMk id="5" creationId="{0E048678-0019-7CEA-715F-434C0D4B0AEE}"/>
          </ac:picMkLst>
        </pc:picChg>
      </pc:sldChg>
      <pc:sldChg chg="modSp mod modClrScheme chgLayout">
        <pc:chgData name="Dan, Melissa" userId="S::melissa.dan_floridaea.org#ext#@neahq.onmicrosoft.com::c4cbae29-c430-47cb-b8f3-3fa55c3f6821" providerId="AD" clId="Web-{7525476C-32AA-C976-92DA-AD583D93F46B}" dt="2023-11-07T21:32:30.911" v="13"/>
        <pc:sldMkLst>
          <pc:docMk/>
          <pc:sldMk cId="217704822" sldId="332"/>
        </pc:sldMkLst>
        <pc:spChg chg="mod ord">
          <ac:chgData name="Dan, Melissa" userId="S::melissa.dan_floridaea.org#ext#@neahq.onmicrosoft.com::c4cbae29-c430-47cb-b8f3-3fa55c3f6821" providerId="AD" clId="Web-{7525476C-32AA-C976-92DA-AD583D93F46B}" dt="2023-11-07T21:32:30.911" v="13"/>
          <ac:spMkLst>
            <pc:docMk/>
            <pc:sldMk cId="217704822" sldId="332"/>
            <ac:spMk id="2" creationId="{A218506C-A34A-6AAB-A146-B140BFBB9749}"/>
          </ac:spMkLst>
        </pc:spChg>
        <pc:spChg chg="mod ord">
          <ac:chgData name="Dan, Melissa" userId="S::melissa.dan_floridaea.org#ext#@neahq.onmicrosoft.com::c4cbae29-c430-47cb-b8f3-3fa55c3f6821" providerId="AD" clId="Web-{7525476C-32AA-C976-92DA-AD583D93F46B}" dt="2023-11-07T21:32:30.911" v="13"/>
          <ac:spMkLst>
            <pc:docMk/>
            <pc:sldMk cId="217704822" sldId="332"/>
            <ac:spMk id="3" creationId="{BE2815B0-77A6-9570-A123-06DA08E3FAEB}"/>
          </ac:spMkLst>
        </pc:spChg>
        <pc:spChg chg="mod ord">
          <ac:chgData name="Dan, Melissa" userId="S::melissa.dan_floridaea.org#ext#@neahq.onmicrosoft.com::c4cbae29-c430-47cb-b8f3-3fa55c3f6821" providerId="AD" clId="Web-{7525476C-32AA-C976-92DA-AD583D93F46B}" dt="2023-11-07T21:32:30.911" v="13"/>
          <ac:spMkLst>
            <pc:docMk/>
            <pc:sldMk cId="217704822" sldId="332"/>
            <ac:spMk id="4" creationId="{B81EEB87-F750-93CD-5849-D80A262BBECF}"/>
          </ac:spMkLst>
        </pc:spChg>
      </pc:sldChg>
      <pc:sldChg chg="modSp mod modClrScheme chgLayout">
        <pc:chgData name="Dan, Melissa" userId="S::melissa.dan_floridaea.org#ext#@neahq.onmicrosoft.com::c4cbae29-c430-47cb-b8f3-3fa55c3f6821" providerId="AD" clId="Web-{7525476C-32AA-C976-92DA-AD583D93F46B}" dt="2023-11-07T21:32:30.911" v="13"/>
        <pc:sldMkLst>
          <pc:docMk/>
          <pc:sldMk cId="1027675048" sldId="333"/>
        </pc:sldMkLst>
        <pc:spChg chg="mod ord">
          <ac:chgData name="Dan, Melissa" userId="S::melissa.dan_floridaea.org#ext#@neahq.onmicrosoft.com::c4cbae29-c430-47cb-b8f3-3fa55c3f6821" providerId="AD" clId="Web-{7525476C-32AA-C976-92DA-AD583D93F46B}" dt="2023-11-07T21:32:30.911" v="13"/>
          <ac:spMkLst>
            <pc:docMk/>
            <pc:sldMk cId="1027675048" sldId="333"/>
            <ac:spMk id="3" creationId="{00000000-0000-0000-0000-000000000000}"/>
          </ac:spMkLst>
        </pc:spChg>
        <pc:spChg chg="mod ord">
          <ac:chgData name="Dan, Melissa" userId="S::melissa.dan_floridaea.org#ext#@neahq.onmicrosoft.com::c4cbae29-c430-47cb-b8f3-3fa55c3f6821" providerId="AD" clId="Web-{7525476C-32AA-C976-92DA-AD583D93F46B}" dt="2023-11-07T21:32:30.911" v="13"/>
          <ac:spMkLst>
            <pc:docMk/>
            <pc:sldMk cId="1027675048" sldId="333"/>
            <ac:spMk id="4" creationId="{00000000-0000-0000-0000-000000000000}"/>
          </ac:spMkLst>
        </pc:spChg>
      </pc:sldChg>
      <pc:sldMasterChg chg="add del addSldLayout delSldLayout">
        <pc:chgData name="Dan, Melissa" userId="S::melissa.dan_floridaea.org#ext#@neahq.onmicrosoft.com::c4cbae29-c430-47cb-b8f3-3fa55c3f6821" providerId="AD" clId="Web-{7525476C-32AA-C976-92DA-AD583D93F46B}" dt="2023-11-07T21:32:30.911" v="13"/>
        <pc:sldMasterMkLst>
          <pc:docMk/>
          <pc:sldMasterMk cId="0" sldId="2147483678"/>
        </pc:sldMasterMkLst>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0" sldId="2147483648"/>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0" sldId="2147483650"/>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0" sldId="2147483652"/>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0" sldId="2147483657"/>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0" sldId="2147483658"/>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0" sldId="2147483661"/>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0" sldId="2147483667"/>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0" sldId="2147483673"/>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1790078818" sldId="2147483681"/>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1589808987" sldId="2147483682"/>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0" sldId="2147483678"/>
            <pc:sldLayoutMk cId="1098435703" sldId="2147483687"/>
          </pc:sldLayoutMkLst>
        </pc:sldLayoutChg>
      </pc:sldMasterChg>
      <pc:sldMasterChg chg="add del addSldLayout delSldLayout">
        <pc:chgData name="Dan, Melissa" userId="S::melissa.dan_floridaea.org#ext#@neahq.onmicrosoft.com::c4cbae29-c430-47cb-b8f3-3fa55c3f6821" providerId="AD" clId="Web-{7525476C-32AA-C976-92DA-AD583D93F46B}" dt="2023-11-07T21:32:30.911" v="13"/>
        <pc:sldMasterMkLst>
          <pc:docMk/>
          <pc:sldMasterMk cId="3021319652" sldId="2147483683"/>
        </pc:sldMasterMkLst>
        <pc:sldLayoutChg chg="add del">
          <pc:chgData name="Dan, Melissa" userId="S::melissa.dan_floridaea.org#ext#@neahq.onmicrosoft.com::c4cbae29-c430-47cb-b8f3-3fa55c3f6821" providerId="AD" clId="Web-{7525476C-32AA-C976-92DA-AD583D93F46B}" dt="2023-11-07T21:32:30.911" v="13"/>
          <pc:sldLayoutMkLst>
            <pc:docMk/>
            <pc:sldMasterMk cId="3021319652" sldId="2147483683"/>
            <pc:sldLayoutMk cId="4286382716" sldId="2147483684"/>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3021319652" sldId="2147483683"/>
            <pc:sldLayoutMk cId="2065330033" sldId="2147483685"/>
          </pc:sldLayoutMkLst>
        </pc:sldLayoutChg>
        <pc:sldLayoutChg chg="add del">
          <pc:chgData name="Dan, Melissa" userId="S::melissa.dan_floridaea.org#ext#@neahq.onmicrosoft.com::c4cbae29-c430-47cb-b8f3-3fa55c3f6821" providerId="AD" clId="Web-{7525476C-32AA-C976-92DA-AD583D93F46B}" dt="2023-11-07T21:32:30.911" v="13"/>
          <pc:sldLayoutMkLst>
            <pc:docMk/>
            <pc:sldMasterMk cId="3021319652" sldId="2147483683"/>
            <pc:sldLayoutMk cId="2711281827" sldId="2147483686"/>
          </pc:sldLayoutMkLst>
        </pc:sldLayoutChg>
      </pc:sldMasterChg>
      <pc:sldMasterChg chg="add del addSldLayout delSldLayout modSldLayout">
        <pc:chgData name="Dan, Melissa" userId="S::melissa.dan_floridaea.org#ext#@neahq.onmicrosoft.com::c4cbae29-c430-47cb-b8f3-3fa55c3f6821" providerId="AD" clId="Web-{7525476C-32AA-C976-92DA-AD583D93F46B}" dt="2023-11-07T21:32:30.911" v="13"/>
        <pc:sldMasterMkLst>
          <pc:docMk/>
          <pc:sldMasterMk cId="3952536834" sldId="2147483688"/>
        </pc:sldMasterMkLst>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288563691" sldId="2147483689"/>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1625025900" sldId="2147483690"/>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1070711665" sldId="2147483691"/>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3212133703" sldId="2147483692"/>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1739060086" sldId="2147483693"/>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2647865270" sldId="2147483694"/>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1592700432" sldId="2147483695"/>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779487681" sldId="2147483696"/>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3780356776" sldId="2147483697"/>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3294229667" sldId="2147483698"/>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827104493" sldId="2147483699"/>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1810513315" sldId="2147483700"/>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4138734002" sldId="2147483701"/>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2816801916" sldId="2147483702"/>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3737186875" sldId="2147483703"/>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2293195873" sldId="2147483704"/>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4219061048" sldId="2147483705"/>
          </pc:sldLayoutMkLst>
        </pc:sldLayoutChg>
        <pc:sldLayoutChg chg="add del mod replId">
          <pc:chgData name="Dan, Melissa" userId="S::melissa.dan_floridaea.org#ext#@neahq.onmicrosoft.com::c4cbae29-c430-47cb-b8f3-3fa55c3f6821" providerId="AD" clId="Web-{7525476C-32AA-C976-92DA-AD583D93F46B}" dt="2023-11-07T21:32:30.911" v="13"/>
          <pc:sldLayoutMkLst>
            <pc:docMk/>
            <pc:sldMasterMk cId="3952536834" sldId="2147483688"/>
            <pc:sldLayoutMk cId="3478966589" sldId="2147483706"/>
          </pc:sldLayoutMkLst>
        </pc:sldLayoutChg>
      </pc:sldMasterChg>
    </pc:docChg>
  </pc:docChgLst>
  <pc:docChgLst>
    <pc:chgData name="Guest User" userId="S::urn:spo:anon#7fed6473f349f63bd2c7def24fe3223e1ea42d12e02c8e5fc3250cbce26a7dd4::" providerId="AD" clId="Web-{B2B6B13C-26E7-D416-AF5D-F932EAB0CBC3}"/>
    <pc:docChg chg="modSld">
      <pc:chgData name="Guest User" userId="S::urn:spo:anon#7fed6473f349f63bd2c7def24fe3223e1ea42d12e02c8e5fc3250cbce26a7dd4::" providerId="AD" clId="Web-{B2B6B13C-26E7-D416-AF5D-F932EAB0CBC3}" dt="2022-11-29T22:00:17.395" v="122" actId="20577"/>
      <pc:docMkLst>
        <pc:docMk/>
      </pc:docMkLst>
      <pc:sldChg chg="addSp delSp modSp">
        <pc:chgData name="Guest User" userId="S::urn:spo:anon#7fed6473f349f63bd2c7def24fe3223e1ea42d12e02c8e5fc3250cbce26a7dd4::" providerId="AD" clId="Web-{B2B6B13C-26E7-D416-AF5D-F932EAB0CBC3}" dt="2022-11-29T20:57:02.031" v="87"/>
        <pc:sldMkLst>
          <pc:docMk/>
          <pc:sldMk cId="0" sldId="271"/>
        </pc:sldMkLst>
        <pc:spChg chg="add mod">
          <ac:chgData name="Guest User" userId="S::urn:spo:anon#7fed6473f349f63bd2c7def24fe3223e1ea42d12e02c8e5fc3250cbce26a7dd4::" providerId="AD" clId="Web-{B2B6B13C-26E7-D416-AF5D-F932EAB0CBC3}" dt="2022-11-29T20:56:59.500" v="86"/>
          <ac:spMkLst>
            <pc:docMk/>
            <pc:sldMk cId="0" sldId="271"/>
            <ac:spMk id="3" creationId="{CC04E858-D5CB-B5B7-21EE-962C6223F2C8}"/>
          </ac:spMkLst>
        </pc:spChg>
        <pc:spChg chg="add mod">
          <ac:chgData name="Guest User" userId="S::urn:spo:anon#7fed6473f349f63bd2c7def24fe3223e1ea42d12e02c8e5fc3250cbce26a7dd4::" providerId="AD" clId="Web-{B2B6B13C-26E7-D416-AF5D-F932EAB0CBC3}" dt="2022-11-29T20:57:02.031" v="87"/>
          <ac:spMkLst>
            <pc:docMk/>
            <pc:sldMk cId="0" sldId="271"/>
            <ac:spMk id="5" creationId="{993C4601-3260-0E8E-F338-2F63ED8E35C0}"/>
          </ac:spMkLst>
        </pc:spChg>
        <pc:spChg chg="del">
          <ac:chgData name="Guest User" userId="S::urn:spo:anon#7fed6473f349f63bd2c7def24fe3223e1ea42d12e02c8e5fc3250cbce26a7dd4::" providerId="AD" clId="Web-{B2B6B13C-26E7-D416-AF5D-F932EAB0CBC3}" dt="2022-11-29T20:57:02.031" v="87"/>
          <ac:spMkLst>
            <pc:docMk/>
            <pc:sldMk cId="0" sldId="271"/>
            <ac:spMk id="402" creationId="{00000000-0000-0000-0000-000000000000}"/>
          </ac:spMkLst>
        </pc:spChg>
        <pc:spChg chg="del">
          <ac:chgData name="Guest User" userId="S::urn:spo:anon#7fed6473f349f63bd2c7def24fe3223e1ea42d12e02c8e5fc3250cbce26a7dd4::" providerId="AD" clId="Web-{B2B6B13C-26E7-D416-AF5D-F932EAB0CBC3}" dt="2022-11-29T20:56:59.500" v="86"/>
          <ac:spMkLst>
            <pc:docMk/>
            <pc:sldMk cId="0" sldId="271"/>
            <ac:spMk id="403" creationId="{00000000-0000-0000-0000-000000000000}"/>
          </ac:spMkLst>
        </pc:spChg>
      </pc:sldChg>
      <pc:sldChg chg="modSp">
        <pc:chgData name="Guest User" userId="S::urn:spo:anon#7fed6473f349f63bd2c7def24fe3223e1ea42d12e02c8e5fc3250cbce26a7dd4::" providerId="AD" clId="Web-{B2B6B13C-26E7-D416-AF5D-F932EAB0CBC3}" dt="2022-11-29T21:07:24.101" v="103" actId="20577"/>
        <pc:sldMkLst>
          <pc:docMk/>
          <pc:sldMk cId="0" sldId="272"/>
        </pc:sldMkLst>
        <pc:spChg chg="mod">
          <ac:chgData name="Guest User" userId="S::urn:spo:anon#7fed6473f349f63bd2c7def24fe3223e1ea42d12e02c8e5fc3250cbce26a7dd4::" providerId="AD" clId="Web-{B2B6B13C-26E7-D416-AF5D-F932EAB0CBC3}" dt="2022-11-29T21:07:24.101" v="103" actId="20577"/>
          <ac:spMkLst>
            <pc:docMk/>
            <pc:sldMk cId="0" sldId="272"/>
            <ac:spMk id="413" creationId="{00000000-0000-0000-0000-000000000000}"/>
          </ac:spMkLst>
        </pc:spChg>
      </pc:sldChg>
      <pc:sldChg chg="delSp modSp">
        <pc:chgData name="Guest User" userId="S::urn:spo:anon#7fed6473f349f63bd2c7def24fe3223e1ea42d12e02c8e5fc3250cbce26a7dd4::" providerId="AD" clId="Web-{B2B6B13C-26E7-D416-AF5D-F932EAB0CBC3}" dt="2022-11-29T21:01:22.259" v="90"/>
        <pc:sldMkLst>
          <pc:docMk/>
          <pc:sldMk cId="408874947" sldId="314"/>
        </pc:sldMkLst>
        <pc:spChg chg="del">
          <ac:chgData name="Guest User" userId="S::urn:spo:anon#7fed6473f349f63bd2c7def24fe3223e1ea42d12e02c8e5fc3250cbce26a7dd4::" providerId="AD" clId="Web-{B2B6B13C-26E7-D416-AF5D-F932EAB0CBC3}" dt="2022-11-29T21:01:22.259" v="90"/>
          <ac:spMkLst>
            <pc:docMk/>
            <pc:sldMk cId="408874947" sldId="314"/>
            <ac:spMk id="2" creationId="{00000000-0000-0000-0000-000000000000}"/>
          </ac:spMkLst>
        </pc:spChg>
        <pc:spChg chg="mod">
          <ac:chgData name="Guest User" userId="S::urn:spo:anon#7fed6473f349f63bd2c7def24fe3223e1ea42d12e02c8e5fc3250cbce26a7dd4::" providerId="AD" clId="Web-{B2B6B13C-26E7-D416-AF5D-F932EAB0CBC3}" dt="2022-11-29T21:01:07.056" v="89" actId="1076"/>
          <ac:spMkLst>
            <pc:docMk/>
            <pc:sldMk cId="408874947" sldId="314"/>
            <ac:spMk id="3" creationId="{00000000-0000-0000-0000-000000000000}"/>
          </ac:spMkLst>
        </pc:spChg>
      </pc:sldChg>
      <pc:sldChg chg="delSp modSp">
        <pc:chgData name="Guest User" userId="S::urn:spo:anon#7fed6473f349f63bd2c7def24fe3223e1ea42d12e02c8e5fc3250cbce26a7dd4::" providerId="AD" clId="Web-{B2B6B13C-26E7-D416-AF5D-F932EAB0CBC3}" dt="2022-11-29T20:59:18.130" v="88"/>
        <pc:sldMkLst>
          <pc:docMk/>
          <pc:sldMk cId="2846951478" sldId="318"/>
        </pc:sldMkLst>
        <pc:spChg chg="mod">
          <ac:chgData name="Guest User" userId="S::urn:spo:anon#7fed6473f349f63bd2c7def24fe3223e1ea42d12e02c8e5fc3250cbce26a7dd4::" providerId="AD" clId="Web-{B2B6B13C-26E7-D416-AF5D-F932EAB0CBC3}" dt="2022-11-29T20:50:54.892" v="4" actId="20577"/>
          <ac:spMkLst>
            <pc:docMk/>
            <pc:sldMk cId="2846951478" sldId="318"/>
            <ac:spMk id="3" creationId="{D5A9E3C9-07AA-41F6-A08B-5C66AAB1A24E}"/>
          </ac:spMkLst>
        </pc:spChg>
        <pc:spChg chg="del">
          <ac:chgData name="Guest User" userId="S::urn:spo:anon#7fed6473f349f63bd2c7def24fe3223e1ea42d12e02c8e5fc3250cbce26a7dd4::" providerId="AD" clId="Web-{B2B6B13C-26E7-D416-AF5D-F932EAB0CBC3}" dt="2022-11-29T20:59:18.130" v="88"/>
          <ac:spMkLst>
            <pc:docMk/>
            <pc:sldMk cId="2846951478" sldId="318"/>
            <ac:spMk id="5" creationId="{00000000-0000-0000-0000-000000000000}"/>
          </ac:spMkLst>
        </pc:spChg>
      </pc:sldChg>
      <pc:sldChg chg="modSp">
        <pc:chgData name="Guest User" userId="S::urn:spo:anon#7fed6473f349f63bd2c7def24fe3223e1ea42d12e02c8e5fc3250cbce26a7dd4::" providerId="AD" clId="Web-{B2B6B13C-26E7-D416-AF5D-F932EAB0CBC3}" dt="2022-11-29T20:56:39.702" v="85" actId="20577"/>
        <pc:sldMkLst>
          <pc:docMk/>
          <pc:sldMk cId="1254204692" sldId="320"/>
        </pc:sldMkLst>
        <pc:spChg chg="mod">
          <ac:chgData name="Guest User" userId="S::urn:spo:anon#7fed6473f349f63bd2c7def24fe3223e1ea42d12e02c8e5fc3250cbce26a7dd4::" providerId="AD" clId="Web-{B2B6B13C-26E7-D416-AF5D-F932EAB0CBC3}" dt="2022-11-29T20:56:39.702" v="85" actId="20577"/>
          <ac:spMkLst>
            <pc:docMk/>
            <pc:sldMk cId="1254204692" sldId="320"/>
            <ac:spMk id="3" creationId="{7248748C-D351-47FB-A208-AAAEB607FB3C}"/>
          </ac:spMkLst>
        </pc:spChg>
      </pc:sldChg>
      <pc:sldChg chg="modSp">
        <pc:chgData name="Guest User" userId="S::urn:spo:anon#7fed6473f349f63bd2c7def24fe3223e1ea42d12e02c8e5fc3250cbce26a7dd4::" providerId="AD" clId="Web-{B2B6B13C-26E7-D416-AF5D-F932EAB0CBC3}" dt="2022-11-29T22:00:17.395" v="122" actId="20577"/>
        <pc:sldMkLst>
          <pc:docMk/>
          <pc:sldMk cId="4153206084" sldId="327"/>
        </pc:sldMkLst>
        <pc:spChg chg="mod">
          <ac:chgData name="Guest User" userId="S::urn:spo:anon#7fed6473f349f63bd2c7def24fe3223e1ea42d12e02c8e5fc3250cbce26a7dd4::" providerId="AD" clId="Web-{B2B6B13C-26E7-D416-AF5D-F932EAB0CBC3}" dt="2022-11-29T22:00:11.145" v="120" actId="20577"/>
          <ac:spMkLst>
            <pc:docMk/>
            <pc:sldMk cId="4153206084" sldId="327"/>
            <ac:spMk id="2" creationId="{00000000-0000-0000-0000-000000000000}"/>
          </ac:spMkLst>
        </pc:spChg>
        <pc:spChg chg="mod">
          <ac:chgData name="Guest User" userId="S::urn:spo:anon#7fed6473f349f63bd2c7def24fe3223e1ea42d12e02c8e5fc3250cbce26a7dd4::" providerId="AD" clId="Web-{B2B6B13C-26E7-D416-AF5D-F932EAB0CBC3}" dt="2022-11-29T22:00:17.395" v="122" actId="20577"/>
          <ac:spMkLst>
            <pc:docMk/>
            <pc:sldMk cId="4153206084" sldId="327"/>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8f4bd2034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8f4bd2034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284187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a730e2d071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a730e2d071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8f6f6f201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8f6f6f201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a730e2d071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a730e2d071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In a moment, I will open up 5 break out rooms. I will give you a link. </a:t>
            </a:r>
          </a:p>
          <a:p>
            <a:pPr marL="0" indent="0">
              <a:buNone/>
            </a:pPr>
            <a:r>
              <a:rPr lang="en-US"/>
              <a:t>1- What is becoming communicated by these join 'asks'. </a:t>
            </a:r>
          </a:p>
          <a:p>
            <a:pPr marL="0" indent="0">
              <a:buNone/>
            </a:pPr>
            <a:r>
              <a:rPr lang="en-US"/>
              <a:t>2- Reflect on your back home membership 'ask'/'invitation'. </a:t>
            </a:r>
          </a:p>
          <a:p>
            <a:pPr marL="0" indent="0">
              <a:buNone/>
            </a:pPr>
            <a:r>
              <a:rPr lang="en-US"/>
              <a:t>Similar different. But at its core what expectations and/or values does your invite communicate?</a:t>
            </a:r>
          </a:p>
          <a:p>
            <a:pPr marL="0" indent="0">
              <a:buNone/>
            </a:pPr>
            <a:endParaRPr lang="en-US"/>
          </a:p>
          <a:p>
            <a:pPr marL="0" indent="0">
              <a:buNone/>
            </a:pPr>
            <a:r>
              <a:rPr lang="en-US"/>
              <a:t>No shade or judgement- looking at 5 random webpages to see what is being communicated by these 5 different web pages. </a:t>
            </a:r>
          </a:p>
          <a:p>
            <a:pPr marL="0" indent="0">
              <a:buNone/>
            </a:pPr>
            <a:endParaRPr lang="en-US"/>
          </a:p>
          <a:p>
            <a:pPr marL="0" indent="0">
              <a:buNone/>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Cut and paste these and drop them into the chat for people to pick based on their room. </a:t>
            </a:r>
          </a:p>
          <a:p>
            <a:pPr>
              <a:buNone/>
            </a:pPr>
            <a:r>
              <a:rPr lang="en-US">
                <a:latin typeface="Calibri"/>
                <a:cs typeface="Calibri"/>
              </a:rPr>
              <a:t>If we have more people than 25. Then open 10 rooms and have 6 go to link 1, 7 go to link 2, 8 go to link 3, 9 go to link 4, and 10 go to link 5. </a:t>
            </a:r>
          </a:p>
        </p:txBody>
      </p:sp>
    </p:spTree>
    <p:extLst>
      <p:ext uri="{BB962C8B-B14F-4D97-AF65-F5344CB8AC3E}">
        <p14:creationId xmlns:p14="http://schemas.microsoft.com/office/powerpoint/2010/main" val="1258535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We saw this as a very strong example. Is there anything that stands out to you? </a:t>
            </a:r>
          </a:p>
          <a:p>
            <a:pPr>
              <a:buNone/>
            </a:pPr>
            <a:endParaRPr lang="en-US">
              <a:latin typeface="Calibri"/>
              <a:cs typeface="Calibri"/>
            </a:endParaRPr>
          </a:p>
          <a:p>
            <a:pPr>
              <a:buNone/>
            </a:pPr>
            <a:r>
              <a:rPr lang="en-US">
                <a:latin typeface="Calibri"/>
                <a:cs typeface="Calibri"/>
              </a:rPr>
              <a:t>A stand out for us: Intentional. READ your contract. My union. Not we will defend, but that they actively take a part in their own agency and desire for their value of respect to be realized through their own action. </a:t>
            </a:r>
            <a:endParaRPr lang="en-US"/>
          </a:p>
          <a:p>
            <a:pPr>
              <a:buNone/>
            </a:pPr>
            <a:r>
              <a:rPr lang="en-US">
                <a:latin typeface="Calibri"/>
                <a:cs typeface="Calibri"/>
              </a:rPr>
              <a:t>This is a bargaining state, but we put in quite a few examples in your pre-reading about </a:t>
            </a:r>
            <a:r>
              <a:rPr lang="en-US" err="1">
                <a:latin typeface="Calibri"/>
                <a:cs typeface="Calibri"/>
              </a:rPr>
              <a:t>Amazong</a:t>
            </a:r>
            <a:r>
              <a:rPr lang="en-US">
                <a:latin typeface="Calibri"/>
                <a:cs typeface="Calibri"/>
              </a:rPr>
              <a:t> because they do not have a history or culture of bargaining and shows that they clearly communicated values (fairness/respect/safety), risk (this will not be easy, but it will be worth it), and they won (they got recognition). </a:t>
            </a:r>
            <a:endParaRPr lang="en-US"/>
          </a:p>
        </p:txBody>
      </p:sp>
    </p:spTree>
    <p:extLst>
      <p:ext uri="{BB962C8B-B14F-4D97-AF65-F5344CB8AC3E}">
        <p14:creationId xmlns:p14="http://schemas.microsoft.com/office/powerpoint/2010/main" val="3099075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Wanted to ground us in this before we move onto semantics and how we use words to communicate our values. </a:t>
            </a:r>
          </a:p>
          <a:p>
            <a:pPr>
              <a:buNone/>
            </a:pPr>
            <a:r>
              <a:rPr lang="en-US">
                <a:latin typeface="Calibri"/>
                <a:cs typeface="Calibri"/>
              </a:rPr>
              <a:t>Take a second to soak these in. </a:t>
            </a:r>
          </a:p>
          <a:p>
            <a:pPr>
              <a:buNone/>
            </a:pPr>
            <a:endParaRPr lang="en-US">
              <a:latin typeface="Calibri"/>
              <a:cs typeface="Calibri"/>
            </a:endParaRPr>
          </a:p>
          <a:p>
            <a:pPr>
              <a:buNone/>
            </a:pPr>
            <a:r>
              <a:rPr lang="en-US">
                <a:latin typeface="Calibri"/>
                <a:cs typeface="Calibri"/>
              </a:rPr>
              <a:t>In the chat, please share the word that resonated with you to get into this work. </a:t>
            </a:r>
          </a:p>
          <a:p>
            <a:pPr>
              <a:buNone/>
            </a:pPr>
            <a:endParaRPr lang="en-US">
              <a:latin typeface="Calibri"/>
              <a:cs typeface="Calibri"/>
            </a:endParaRPr>
          </a:p>
          <a:p>
            <a:pPr>
              <a:buNone/>
            </a:pPr>
            <a:r>
              <a:rPr lang="en-US">
                <a:latin typeface="Calibri"/>
                <a:cs typeface="Calibri"/>
              </a:rPr>
              <a:t>*** Should be 30 minutes in.</a:t>
            </a:r>
          </a:p>
        </p:txBody>
      </p:sp>
    </p:spTree>
    <p:extLst>
      <p:ext uri="{BB962C8B-B14F-4D97-AF65-F5344CB8AC3E}">
        <p14:creationId xmlns:p14="http://schemas.microsoft.com/office/powerpoint/2010/main" val="2278652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a730e2d071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a730e2d07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4534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Most of our asks do not get us past the first 4 hooks. Page 35 of the handouts. </a:t>
            </a:r>
          </a:p>
          <a:p>
            <a:pPr>
              <a:buNone/>
            </a:pPr>
            <a:r>
              <a:rPr lang="en-US">
                <a:latin typeface="Calibri"/>
                <a:cs typeface="Calibri"/>
              </a:rPr>
              <a:t>Harry Hans- how do organizations build organizers. </a:t>
            </a:r>
          </a:p>
          <a:p>
            <a:pPr>
              <a:buNone/>
            </a:pPr>
            <a:r>
              <a:rPr lang="en-US">
                <a:latin typeface="Calibri"/>
                <a:cs typeface="Calibri"/>
              </a:rPr>
              <a:t>We get who we invite. </a:t>
            </a:r>
          </a:p>
          <a:p>
            <a:pPr>
              <a:buNone/>
            </a:pPr>
            <a:r>
              <a:rPr lang="en-US">
                <a:latin typeface="Calibri"/>
                <a:cs typeface="Calibri"/>
              </a:rPr>
              <a:t>In a minute go to breakout rooms- page 35. </a:t>
            </a:r>
          </a:p>
          <a:p>
            <a:pPr>
              <a:buNone/>
            </a:pPr>
            <a:r>
              <a:rPr lang="en-US">
                <a:latin typeface="Calibri"/>
                <a:cs typeface="Calibri"/>
              </a:rPr>
              <a:t>We will give you 4 classic invitations to the union, I have used all these in my work. </a:t>
            </a:r>
          </a:p>
          <a:p>
            <a:pPr>
              <a:buNone/>
            </a:pPr>
            <a:r>
              <a:rPr lang="en-US">
                <a:latin typeface="Calibri"/>
                <a:cs typeface="Calibri"/>
              </a:rPr>
              <a:t>Your ask in group- how far does the invite take you up this ladder?</a:t>
            </a:r>
          </a:p>
          <a:p>
            <a:pPr>
              <a:buNone/>
            </a:pPr>
            <a:r>
              <a:rPr lang="en-US">
                <a:latin typeface="Calibri"/>
                <a:cs typeface="Calibri"/>
              </a:rPr>
              <a:t>How could you adjust your invite to move up the ladder? </a:t>
            </a:r>
          </a:p>
          <a:p>
            <a:pPr>
              <a:buNone/>
            </a:pPr>
            <a:endParaRPr lang="en-US">
              <a:latin typeface="Calibri"/>
              <a:cs typeface="Calibri"/>
            </a:endParaRPr>
          </a:p>
          <a:p>
            <a:pPr>
              <a:buNone/>
            </a:pPr>
            <a:r>
              <a:rPr lang="en-US">
                <a:latin typeface="Calibri"/>
                <a:cs typeface="Calibri"/>
              </a:rPr>
              <a:t>Example: Chris Smalls, we will not be doing this for you, he asked people to join him in the struggle and to do the work. All the organizers invited people into the work and to partner. </a:t>
            </a:r>
          </a:p>
          <a:p>
            <a:pPr>
              <a:buNone/>
            </a:pPr>
            <a:r>
              <a:rPr lang="en-US">
                <a:latin typeface="Calibri"/>
                <a:cs typeface="Calibri"/>
              </a:rPr>
              <a:t>Think about your invitation, if you say pizza party that may not be worth your time. But the issue they care about, people will find time to address it. Is the issue the right one to invite them in on? A consideration. </a:t>
            </a:r>
          </a:p>
          <a:p>
            <a:pPr>
              <a:buNone/>
            </a:pPr>
            <a:endParaRPr lang="en-US">
              <a:latin typeface="Calibri"/>
              <a:cs typeface="Calibri"/>
            </a:endParaRPr>
          </a:p>
          <a:p>
            <a:pPr>
              <a:buNone/>
            </a:pPr>
            <a:r>
              <a:rPr lang="en-US">
                <a:latin typeface="Calibri"/>
                <a:cs typeface="Calibri"/>
              </a:rPr>
              <a:t>Where do you end up with your "</a:t>
            </a:r>
            <a:r>
              <a:rPr lang="en-US" err="1">
                <a:latin typeface="Calibri"/>
                <a:cs typeface="Calibri"/>
              </a:rPr>
              <a:t>ask""invitation</a:t>
            </a:r>
            <a:r>
              <a:rPr lang="en-US">
                <a:latin typeface="Calibri"/>
                <a:cs typeface="Calibri"/>
              </a:rPr>
              <a:t>" from your state/local? </a:t>
            </a:r>
            <a:endParaRPr lang="en-US"/>
          </a:p>
          <a:p>
            <a:pPr>
              <a:buNone/>
            </a:pPr>
            <a:endParaRPr lang="en-US">
              <a:latin typeface="Calibri"/>
              <a:cs typeface="Calibri"/>
            </a:endParaRPr>
          </a:p>
          <a:p>
            <a:pPr>
              <a:buNone/>
            </a:pPr>
            <a:endParaRPr lang="en-US">
              <a:latin typeface="Calibri"/>
              <a:cs typeface="Calibri"/>
            </a:endParaRPr>
          </a:p>
        </p:txBody>
      </p:sp>
    </p:spTree>
    <p:extLst>
      <p:ext uri="{BB962C8B-B14F-4D97-AF65-F5344CB8AC3E}">
        <p14:creationId xmlns:p14="http://schemas.microsoft.com/office/powerpoint/2010/main" val="3967312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10 minutes Breakout</a:t>
            </a:r>
          </a:p>
          <a:p>
            <a:pPr>
              <a:buNone/>
            </a:pPr>
            <a:r>
              <a:rPr lang="en-US">
                <a:latin typeface="Calibri"/>
                <a:cs typeface="Calibri"/>
              </a:rPr>
              <a:t>Think about... Picture in your head the educator that would be most attracted to this type of invite? </a:t>
            </a:r>
            <a:endParaRPr lang="en-US"/>
          </a:p>
          <a:p>
            <a:pPr>
              <a:buNone/>
            </a:pPr>
            <a:r>
              <a:rPr lang="en-US">
                <a:latin typeface="Calibri"/>
                <a:cs typeface="Calibri"/>
              </a:rPr>
              <a:t>Only open 4 rooms this time. </a:t>
            </a:r>
          </a:p>
          <a:p>
            <a:pPr>
              <a:buNone/>
            </a:pPr>
            <a:r>
              <a:rPr lang="en-US">
                <a:latin typeface="Calibri"/>
                <a:cs typeface="Calibri"/>
              </a:rPr>
              <a:t>1 and 5, 2 and 6, 3 and 7, 4 and 8.</a:t>
            </a:r>
          </a:p>
          <a:p>
            <a:pPr>
              <a:buNone/>
            </a:pPr>
            <a:endParaRPr lang="en-US">
              <a:latin typeface="Calibri"/>
              <a:cs typeface="Calibri"/>
            </a:endParaRPr>
          </a:p>
          <a:p>
            <a:pPr>
              <a:buNone/>
            </a:pPr>
            <a:r>
              <a:rPr lang="en-US">
                <a:latin typeface="Calibri"/>
                <a:cs typeface="Calibri"/>
              </a:rPr>
              <a:t>Break them out and have them answer the question that relates to their room number. </a:t>
            </a:r>
          </a:p>
        </p:txBody>
      </p:sp>
    </p:spTree>
    <p:extLst>
      <p:ext uri="{BB962C8B-B14F-4D97-AF65-F5344CB8AC3E}">
        <p14:creationId xmlns:p14="http://schemas.microsoft.com/office/powerpoint/2010/main" val="1407686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Should be at 65 minutes. </a:t>
            </a:r>
          </a:p>
        </p:txBody>
      </p:sp>
    </p:spTree>
    <p:extLst>
      <p:ext uri="{BB962C8B-B14F-4D97-AF65-F5344CB8AC3E}">
        <p14:creationId xmlns:p14="http://schemas.microsoft.com/office/powerpoint/2010/main" val="2740354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a75e691862_1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a75e691862_1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In the chat- reflect on who asked you to get involved with your union? What made you say yes?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10 minutes. </a:t>
            </a:r>
          </a:p>
          <a:p>
            <a:pPr>
              <a:buNone/>
            </a:pPr>
            <a:r>
              <a:rPr lang="en-US">
                <a:latin typeface="Calibri"/>
                <a:cs typeface="Calibri"/>
              </a:rPr>
              <a:t>Break it down to 2-3 per room. </a:t>
            </a:r>
          </a:p>
          <a:p>
            <a:pPr>
              <a:buNone/>
            </a:pPr>
            <a:r>
              <a:rPr lang="en-US">
                <a:latin typeface="Calibri"/>
                <a:cs typeface="Calibri"/>
              </a:rPr>
              <a:t>Quick 5 minute share out. </a:t>
            </a:r>
          </a:p>
        </p:txBody>
      </p:sp>
    </p:spTree>
    <p:extLst>
      <p:ext uri="{BB962C8B-B14F-4D97-AF65-F5344CB8AC3E}">
        <p14:creationId xmlns:p14="http://schemas.microsoft.com/office/powerpoint/2010/main" val="3290219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a75e691862_1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a75e691862_1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If it is just a club of certain leaders- we will fail to grow our power and represent the entirety of our membership. Missing out on power.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Relationships between members is the strongest currency we have as a union. Tapping into that currency is something we cannot have as staff. </a:t>
            </a:r>
          </a:p>
          <a:p>
            <a:pPr>
              <a:buNone/>
            </a:pPr>
            <a:r>
              <a:rPr lang="en-US">
                <a:latin typeface="Calibri"/>
                <a:cs typeface="Calibri"/>
              </a:rPr>
              <a:t>Our role is to support member leaders with this work and support their growth from services to values based invitation that includes values, risk, and a hopeful vision or wins. </a:t>
            </a:r>
          </a:p>
          <a:p>
            <a:pPr>
              <a:buNone/>
            </a:pPr>
            <a:r>
              <a:rPr lang="en-US">
                <a:latin typeface="Calibri"/>
                <a:cs typeface="Calibri"/>
              </a:rPr>
              <a:t>Page 40 and 47 are great resources</a:t>
            </a:r>
          </a:p>
        </p:txBody>
      </p:sp>
    </p:spTree>
    <p:extLst>
      <p:ext uri="{BB962C8B-B14F-4D97-AF65-F5344CB8AC3E}">
        <p14:creationId xmlns:p14="http://schemas.microsoft.com/office/powerpoint/2010/main" val="1696279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9fd64f1d4a_3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9fd64f1d4a_3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Alice will conclude. </a:t>
            </a:r>
          </a:p>
          <a:p>
            <a:pPr marL="0" indent="0">
              <a:buNone/>
            </a:pPr>
            <a:endParaRPr lang="en-US"/>
          </a:p>
          <a:p>
            <a:pPr marL="0" indent="0">
              <a:buNone/>
            </a:pPr>
            <a:r>
              <a:rPr lang="en-US"/>
              <a:t>Katie can put link in the chat.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a730e2d071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a730e2d07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Advocates are those who have the privilege to advocate. </a:t>
            </a:r>
          </a:p>
          <a:p>
            <a:pPr marL="0" indent="0">
              <a:buNone/>
            </a:pPr>
            <a:r>
              <a:rPr lang="en-US"/>
              <a:t>Mobilizers- not as connected </a:t>
            </a:r>
          </a:p>
          <a:p>
            <a:pPr marL="0" indent="0">
              <a:buNone/>
            </a:pPr>
            <a:r>
              <a:rPr lang="en-US"/>
              <a:t>Organizers- Leaders who are trusted and respected. </a:t>
            </a:r>
          </a:p>
        </p:txBody>
      </p:sp>
    </p:spTree>
    <p:extLst>
      <p:ext uri="{BB962C8B-B14F-4D97-AF65-F5344CB8AC3E}">
        <p14:creationId xmlns:p14="http://schemas.microsoft.com/office/powerpoint/2010/main" val="4190260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561900" y="1360475"/>
            <a:ext cx="8172600" cy="150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500"/>
              <a:buFont typeface="Montserrat ExtraLight"/>
              <a:buNone/>
              <a:defRPr sz="4500">
                <a:solidFill>
                  <a:schemeClr val="lt1"/>
                </a:solidFill>
                <a:latin typeface="Montserrat ExtraLight"/>
                <a:ea typeface="Montserrat ExtraLight"/>
                <a:cs typeface="Montserrat ExtraLight"/>
                <a:sym typeface="Montserrat ExtraLight"/>
              </a:defRPr>
            </a:lvl1pPr>
            <a:lvl2pPr lvl="1" algn="ctr">
              <a:spcBef>
                <a:spcPts val="0"/>
              </a:spcBef>
              <a:spcAft>
                <a:spcPts val="0"/>
              </a:spcAft>
              <a:buClr>
                <a:schemeClr val="lt1"/>
              </a:buClr>
              <a:buSzPts val="5800"/>
              <a:buNone/>
              <a:defRPr sz="5800">
                <a:solidFill>
                  <a:schemeClr val="lt1"/>
                </a:solidFill>
              </a:defRPr>
            </a:lvl2pPr>
            <a:lvl3pPr lvl="2" algn="ctr">
              <a:spcBef>
                <a:spcPts val="0"/>
              </a:spcBef>
              <a:spcAft>
                <a:spcPts val="0"/>
              </a:spcAft>
              <a:buClr>
                <a:schemeClr val="lt1"/>
              </a:buClr>
              <a:buSzPts val="5800"/>
              <a:buNone/>
              <a:defRPr sz="5800">
                <a:solidFill>
                  <a:schemeClr val="lt1"/>
                </a:solidFill>
              </a:defRPr>
            </a:lvl3pPr>
            <a:lvl4pPr lvl="3" algn="ctr">
              <a:spcBef>
                <a:spcPts val="0"/>
              </a:spcBef>
              <a:spcAft>
                <a:spcPts val="0"/>
              </a:spcAft>
              <a:buClr>
                <a:schemeClr val="lt1"/>
              </a:buClr>
              <a:buSzPts val="5800"/>
              <a:buNone/>
              <a:defRPr sz="5800">
                <a:solidFill>
                  <a:schemeClr val="lt1"/>
                </a:solidFill>
              </a:defRPr>
            </a:lvl4pPr>
            <a:lvl5pPr lvl="4" algn="ctr">
              <a:spcBef>
                <a:spcPts val="0"/>
              </a:spcBef>
              <a:spcAft>
                <a:spcPts val="0"/>
              </a:spcAft>
              <a:buClr>
                <a:schemeClr val="lt1"/>
              </a:buClr>
              <a:buSzPts val="5800"/>
              <a:buNone/>
              <a:defRPr sz="5800">
                <a:solidFill>
                  <a:schemeClr val="lt1"/>
                </a:solidFill>
              </a:defRPr>
            </a:lvl5pPr>
            <a:lvl6pPr lvl="5" algn="ctr">
              <a:spcBef>
                <a:spcPts val="0"/>
              </a:spcBef>
              <a:spcAft>
                <a:spcPts val="0"/>
              </a:spcAft>
              <a:buClr>
                <a:schemeClr val="lt1"/>
              </a:buClr>
              <a:buSzPts val="5800"/>
              <a:buNone/>
              <a:defRPr sz="5800">
                <a:solidFill>
                  <a:schemeClr val="lt1"/>
                </a:solidFill>
              </a:defRPr>
            </a:lvl6pPr>
            <a:lvl7pPr lvl="6" algn="ctr">
              <a:spcBef>
                <a:spcPts val="0"/>
              </a:spcBef>
              <a:spcAft>
                <a:spcPts val="0"/>
              </a:spcAft>
              <a:buClr>
                <a:schemeClr val="lt1"/>
              </a:buClr>
              <a:buSzPts val="5800"/>
              <a:buNone/>
              <a:defRPr sz="5800">
                <a:solidFill>
                  <a:schemeClr val="lt1"/>
                </a:solidFill>
              </a:defRPr>
            </a:lvl7pPr>
            <a:lvl8pPr lvl="7" algn="ctr">
              <a:spcBef>
                <a:spcPts val="0"/>
              </a:spcBef>
              <a:spcAft>
                <a:spcPts val="0"/>
              </a:spcAft>
              <a:buClr>
                <a:schemeClr val="lt1"/>
              </a:buClr>
              <a:buSzPts val="5800"/>
              <a:buNone/>
              <a:defRPr sz="5800">
                <a:solidFill>
                  <a:schemeClr val="lt1"/>
                </a:solidFill>
              </a:defRPr>
            </a:lvl8pPr>
            <a:lvl9pPr lvl="8" algn="ctr">
              <a:spcBef>
                <a:spcPts val="0"/>
              </a:spcBef>
              <a:spcAft>
                <a:spcPts val="0"/>
              </a:spcAft>
              <a:buClr>
                <a:schemeClr val="lt1"/>
              </a:buClr>
              <a:buSzPts val="5800"/>
              <a:buNone/>
              <a:defRPr sz="5800">
                <a:solidFill>
                  <a:schemeClr val="lt1"/>
                </a:solidFill>
              </a:defRPr>
            </a:lvl9pPr>
          </a:lstStyle>
          <a:p>
            <a:endParaRPr/>
          </a:p>
        </p:txBody>
      </p:sp>
      <p:sp>
        <p:nvSpPr>
          <p:cNvPr id="10" name="Google Shape;10;p2"/>
          <p:cNvSpPr txBox="1">
            <a:spLocks noGrp="1"/>
          </p:cNvSpPr>
          <p:nvPr>
            <p:ph type="subTitle" idx="1"/>
          </p:nvPr>
        </p:nvSpPr>
        <p:spPr>
          <a:xfrm>
            <a:off x="2237700" y="2477975"/>
            <a:ext cx="4821000" cy="248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800"/>
              <a:buFont typeface="Montserrat"/>
              <a:buNone/>
              <a:defRPr sz="1400">
                <a:solidFill>
                  <a:schemeClr val="lt1"/>
                </a:solidFill>
                <a:latin typeface="Montserrat"/>
                <a:ea typeface="Montserrat"/>
                <a:cs typeface="Montserrat"/>
                <a:sym typeface="Montserrat"/>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11" name="Google Shape;11;p2"/>
          <p:cNvSpPr/>
          <p:nvPr/>
        </p:nvSpPr>
        <p:spPr>
          <a:xfrm>
            <a:off x="0" y="0"/>
            <a:ext cx="91791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duotone>
              <a:prstClr val="black"/>
              <a:schemeClr val="accent4">
                <a:tint val="45000"/>
                <a:satMod val="400000"/>
              </a:schemeClr>
            </a:duotone>
            <a:extLst>
              <a:ext uri="{28A0092B-C50C-407E-A947-70E740481C1C}">
                <a14:useLocalDpi xmlns:a14="http://schemas.microsoft.com/office/drawing/2010/main" val="0"/>
              </a:ext>
            </a:extLst>
          </a:blip>
          <a:srcRect l="3351" t="7488" r="70125" b="10711"/>
          <a:stretch/>
        </p:blipFill>
        <p:spPr>
          <a:xfrm>
            <a:off x="7609840" y="248921"/>
            <a:ext cx="1320800" cy="17526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body" idx="1"/>
          </p:nvPr>
        </p:nvSpPr>
        <p:spPr>
          <a:xfrm>
            <a:off x="713225" y="1119875"/>
            <a:ext cx="6215100" cy="3867900"/>
          </a:xfrm>
          <a:prstGeom prst="rect">
            <a:avLst/>
          </a:prstGeom>
        </p:spPr>
        <p:txBody>
          <a:bodyPr spcFirstLastPara="1" wrap="square" lIns="91425" tIns="91425" rIns="91425" bIns="91425" anchor="t" anchorCtr="0">
            <a:noAutofit/>
          </a:bodyPr>
          <a:lstStyle>
            <a:lvl1pPr marL="457200" lvl="0" indent="-349250">
              <a:lnSpc>
                <a:spcPct val="100000"/>
              </a:lnSpc>
              <a:spcBef>
                <a:spcPts val="0"/>
              </a:spcBef>
              <a:spcAft>
                <a:spcPts val="0"/>
              </a:spcAft>
              <a:buClr>
                <a:schemeClr val="dk1"/>
              </a:buClr>
              <a:buSzPts val="1900"/>
              <a:buFont typeface="Barlow"/>
              <a:buAutoNum type="arabicPeriod"/>
              <a:defRPr sz="1200">
                <a:solidFill>
                  <a:schemeClr val="dk1"/>
                </a:solidFill>
              </a:defRPr>
            </a:lvl1pPr>
            <a:lvl2pPr marL="914400" lvl="1" indent="-317500">
              <a:lnSpc>
                <a:spcPct val="100000"/>
              </a:lnSpc>
              <a:spcBef>
                <a:spcPts val="1600"/>
              </a:spcBef>
              <a:spcAft>
                <a:spcPts val="0"/>
              </a:spcAft>
              <a:buClr>
                <a:schemeClr val="dk1"/>
              </a:buClr>
              <a:buSzPts val="1400"/>
              <a:buChar char="○"/>
              <a:defRPr sz="1200">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19" name="Google Shape;19;p4"/>
          <p:cNvSpPr txBox="1">
            <a:spLocks noGrp="1"/>
          </p:cNvSpPr>
          <p:nvPr>
            <p:ph type="title"/>
          </p:nvPr>
        </p:nvSpPr>
        <p:spPr>
          <a:xfrm>
            <a:off x="713225" y="530725"/>
            <a:ext cx="57681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olo título "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713225" y="530725"/>
            <a:ext cx="57681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rtl="0">
              <a:spcBef>
                <a:spcPts val="0"/>
              </a:spcBef>
              <a:spcAft>
                <a:spcPts val="0"/>
              </a:spcAft>
              <a:buClr>
                <a:schemeClr val="dk2"/>
              </a:buClr>
              <a:buSzPts val="3000"/>
              <a:buNone/>
              <a:defRPr>
                <a:solidFill>
                  <a:schemeClr val="dk2"/>
                </a:solidFill>
              </a:defRPr>
            </a:lvl2pPr>
            <a:lvl3pPr lvl="2" rtl="0">
              <a:spcBef>
                <a:spcPts val="0"/>
              </a:spcBef>
              <a:spcAft>
                <a:spcPts val="0"/>
              </a:spcAft>
              <a:buClr>
                <a:schemeClr val="dk2"/>
              </a:buClr>
              <a:buSzPts val="3000"/>
              <a:buNone/>
              <a:defRPr>
                <a:solidFill>
                  <a:schemeClr val="dk2"/>
                </a:solidFill>
              </a:defRPr>
            </a:lvl3pPr>
            <a:lvl4pPr lvl="3" rtl="0">
              <a:spcBef>
                <a:spcPts val="0"/>
              </a:spcBef>
              <a:spcAft>
                <a:spcPts val="0"/>
              </a:spcAft>
              <a:buClr>
                <a:schemeClr val="dk2"/>
              </a:buClr>
              <a:buSzPts val="3000"/>
              <a:buNone/>
              <a:defRPr>
                <a:solidFill>
                  <a:schemeClr val="dk2"/>
                </a:solidFill>
              </a:defRPr>
            </a:lvl4pPr>
            <a:lvl5pPr lvl="4" rtl="0">
              <a:spcBef>
                <a:spcPts val="0"/>
              </a:spcBef>
              <a:spcAft>
                <a:spcPts val="0"/>
              </a:spcAft>
              <a:buClr>
                <a:schemeClr val="dk2"/>
              </a:buClr>
              <a:buSzPts val="3000"/>
              <a:buNone/>
              <a:defRPr>
                <a:solidFill>
                  <a:schemeClr val="dk2"/>
                </a:solidFill>
              </a:defRPr>
            </a:lvl5pPr>
            <a:lvl6pPr lvl="5" rtl="0">
              <a:spcBef>
                <a:spcPts val="0"/>
              </a:spcBef>
              <a:spcAft>
                <a:spcPts val="0"/>
              </a:spcAft>
              <a:buClr>
                <a:schemeClr val="dk2"/>
              </a:buClr>
              <a:buSzPts val="3000"/>
              <a:buNone/>
              <a:defRPr>
                <a:solidFill>
                  <a:schemeClr val="dk2"/>
                </a:solidFill>
              </a:defRPr>
            </a:lvl6pPr>
            <a:lvl7pPr lvl="6" rtl="0">
              <a:spcBef>
                <a:spcPts val="0"/>
              </a:spcBef>
              <a:spcAft>
                <a:spcPts val="0"/>
              </a:spcAft>
              <a:buClr>
                <a:schemeClr val="dk2"/>
              </a:buClr>
              <a:buSzPts val="3000"/>
              <a:buNone/>
              <a:defRPr>
                <a:solidFill>
                  <a:schemeClr val="dk2"/>
                </a:solidFill>
              </a:defRPr>
            </a:lvl7pPr>
            <a:lvl8pPr lvl="7" rtl="0">
              <a:spcBef>
                <a:spcPts val="0"/>
              </a:spcBef>
              <a:spcAft>
                <a:spcPts val="0"/>
              </a:spcAft>
              <a:buClr>
                <a:schemeClr val="dk2"/>
              </a:buClr>
              <a:buSzPts val="3000"/>
              <a:buNone/>
              <a:defRPr>
                <a:solidFill>
                  <a:schemeClr val="dk2"/>
                </a:solidFill>
              </a:defRPr>
            </a:lvl8pPr>
            <a:lvl9pPr lvl="8" rtl="0">
              <a:spcBef>
                <a:spcPts val="0"/>
              </a:spcBef>
              <a:spcAft>
                <a:spcPts val="0"/>
              </a:spcAft>
              <a:buClr>
                <a:schemeClr val="dk2"/>
              </a:buClr>
              <a:buSzPts val="3000"/>
              <a:buNone/>
              <a:defRPr>
                <a:solidFill>
                  <a:schemeClr val="dk2"/>
                </a:solidFill>
              </a:defRPr>
            </a:lvl9pPr>
          </a:lstStyle>
          <a:p>
            <a:endParaRPr/>
          </a:p>
        </p:txBody>
      </p:sp>
      <p:pic>
        <p:nvPicPr>
          <p:cNvPr id="3" name="Picture 2"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42"/>
        <p:cNvGrpSpPr/>
        <p:nvPr/>
      </p:nvGrpSpPr>
      <p:grpSpPr>
        <a:xfrm>
          <a:off x="0" y="0"/>
          <a:ext cx="0" cy="0"/>
          <a:chOff x="0" y="0"/>
          <a:chExt cx="0" cy="0"/>
        </a:xfrm>
      </p:grpSpPr>
      <p:sp>
        <p:nvSpPr>
          <p:cNvPr id="43" name="Google Shape;43;p11"/>
          <p:cNvSpPr txBox="1">
            <a:spLocks noGrp="1"/>
          </p:cNvSpPr>
          <p:nvPr>
            <p:ph type="title" hasCustomPrompt="1"/>
          </p:nvPr>
        </p:nvSpPr>
        <p:spPr>
          <a:xfrm>
            <a:off x="713250" y="943600"/>
            <a:ext cx="77175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Font typeface="Montserrat"/>
              <a:buNone/>
              <a:defRPr sz="6000">
                <a:solidFill>
                  <a:schemeClr val="lt1"/>
                </a:solidFill>
                <a:latin typeface="Montserrat"/>
                <a:ea typeface="Montserrat"/>
                <a:cs typeface="Montserrat"/>
                <a:sym typeface="Montserrat"/>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44" name="Google Shape;44;p11"/>
          <p:cNvSpPr txBox="1">
            <a:spLocks noGrp="1"/>
          </p:cNvSpPr>
          <p:nvPr>
            <p:ph type="body" idx="1"/>
          </p:nvPr>
        </p:nvSpPr>
        <p:spPr>
          <a:xfrm>
            <a:off x="713250" y="2989700"/>
            <a:ext cx="7717500" cy="4482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45" name="Google Shape;45;p11"/>
          <p:cNvSpPr/>
          <p:nvPr/>
        </p:nvSpPr>
        <p:spPr>
          <a:xfrm>
            <a:off x="0" y="0"/>
            <a:ext cx="91440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
        <p:cNvGrpSpPr/>
        <p:nvPr/>
      </p:nvGrpSpPr>
      <p:grpSpPr>
        <a:xfrm>
          <a:off x="0" y="0"/>
          <a:ext cx="0" cy="0"/>
          <a:chOff x="0" y="0"/>
          <a:chExt cx="0" cy="0"/>
        </a:xfrm>
      </p:grpSpPr>
      <p:pic>
        <p:nvPicPr>
          <p:cNvPr id="2" name="Picture 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1">
  <p:cSld name="CUSTOM_4">
    <p:spTree>
      <p:nvGrpSpPr>
        <p:cNvPr id="1" name="Shape 66"/>
        <p:cNvGrpSpPr/>
        <p:nvPr/>
      </p:nvGrpSpPr>
      <p:grpSpPr>
        <a:xfrm>
          <a:off x="0" y="0"/>
          <a:ext cx="0" cy="0"/>
          <a:chOff x="0" y="0"/>
          <a:chExt cx="0" cy="0"/>
        </a:xfrm>
      </p:grpSpPr>
      <p:sp>
        <p:nvSpPr>
          <p:cNvPr id="67" name="Google Shape;67;p15"/>
          <p:cNvSpPr/>
          <p:nvPr/>
        </p:nvSpPr>
        <p:spPr>
          <a:xfrm>
            <a:off x="-10175" y="-10975"/>
            <a:ext cx="3048000" cy="520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5"/>
          <p:cNvSpPr txBox="1">
            <a:spLocks noGrp="1"/>
          </p:cNvSpPr>
          <p:nvPr>
            <p:ph type="title"/>
          </p:nvPr>
        </p:nvSpPr>
        <p:spPr>
          <a:xfrm>
            <a:off x="582175" y="2307450"/>
            <a:ext cx="1863300" cy="528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2600"/>
              <a:buNone/>
              <a:defRPr sz="2600">
                <a:solidFill>
                  <a:schemeClr val="lt1"/>
                </a:solidFill>
              </a:defRPr>
            </a:lvl2pPr>
            <a:lvl3pPr lvl="2" rtl="0">
              <a:spcBef>
                <a:spcPts val="0"/>
              </a:spcBef>
              <a:spcAft>
                <a:spcPts val="0"/>
              </a:spcAft>
              <a:buClr>
                <a:schemeClr val="lt1"/>
              </a:buClr>
              <a:buSzPts val="2600"/>
              <a:buNone/>
              <a:defRPr sz="2600">
                <a:solidFill>
                  <a:schemeClr val="lt1"/>
                </a:solidFill>
              </a:defRPr>
            </a:lvl3pPr>
            <a:lvl4pPr lvl="3" rtl="0">
              <a:spcBef>
                <a:spcPts val="0"/>
              </a:spcBef>
              <a:spcAft>
                <a:spcPts val="0"/>
              </a:spcAft>
              <a:buClr>
                <a:schemeClr val="lt1"/>
              </a:buClr>
              <a:buSzPts val="2600"/>
              <a:buNone/>
              <a:defRPr sz="2600">
                <a:solidFill>
                  <a:schemeClr val="lt1"/>
                </a:solidFill>
              </a:defRPr>
            </a:lvl4pPr>
            <a:lvl5pPr lvl="4" rtl="0">
              <a:spcBef>
                <a:spcPts val="0"/>
              </a:spcBef>
              <a:spcAft>
                <a:spcPts val="0"/>
              </a:spcAft>
              <a:buClr>
                <a:schemeClr val="lt1"/>
              </a:buClr>
              <a:buSzPts val="2600"/>
              <a:buNone/>
              <a:defRPr sz="2600">
                <a:solidFill>
                  <a:schemeClr val="lt1"/>
                </a:solidFill>
              </a:defRPr>
            </a:lvl5pPr>
            <a:lvl6pPr lvl="5" rtl="0">
              <a:spcBef>
                <a:spcPts val="0"/>
              </a:spcBef>
              <a:spcAft>
                <a:spcPts val="0"/>
              </a:spcAft>
              <a:buClr>
                <a:schemeClr val="lt1"/>
              </a:buClr>
              <a:buSzPts val="2600"/>
              <a:buNone/>
              <a:defRPr sz="2600">
                <a:solidFill>
                  <a:schemeClr val="lt1"/>
                </a:solidFill>
              </a:defRPr>
            </a:lvl6pPr>
            <a:lvl7pPr lvl="6" rtl="0">
              <a:spcBef>
                <a:spcPts val="0"/>
              </a:spcBef>
              <a:spcAft>
                <a:spcPts val="0"/>
              </a:spcAft>
              <a:buClr>
                <a:schemeClr val="lt1"/>
              </a:buClr>
              <a:buSzPts val="2600"/>
              <a:buNone/>
              <a:defRPr sz="2600">
                <a:solidFill>
                  <a:schemeClr val="lt1"/>
                </a:solidFill>
              </a:defRPr>
            </a:lvl7pPr>
            <a:lvl8pPr lvl="7" rtl="0">
              <a:spcBef>
                <a:spcPts val="0"/>
              </a:spcBef>
              <a:spcAft>
                <a:spcPts val="0"/>
              </a:spcAft>
              <a:buClr>
                <a:schemeClr val="lt1"/>
              </a:buClr>
              <a:buSzPts val="2600"/>
              <a:buNone/>
              <a:defRPr sz="2600">
                <a:solidFill>
                  <a:schemeClr val="lt1"/>
                </a:solidFill>
              </a:defRPr>
            </a:lvl8pPr>
            <a:lvl9pPr lvl="8" rtl="0">
              <a:spcBef>
                <a:spcPts val="0"/>
              </a:spcBef>
              <a:spcAft>
                <a:spcPts val="0"/>
              </a:spcAft>
              <a:buClr>
                <a:schemeClr val="lt1"/>
              </a:buClr>
              <a:buSzPts val="2600"/>
              <a:buNone/>
              <a:defRPr sz="2600">
                <a:solidFill>
                  <a:schemeClr val="lt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six columns">
  <p:cSld name="CUSTOM_11">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1434557" y="1868675"/>
            <a:ext cx="16026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06" name="Google Shape;106;p21"/>
          <p:cNvSpPr txBox="1">
            <a:spLocks noGrp="1"/>
          </p:cNvSpPr>
          <p:nvPr>
            <p:ph type="subTitle" idx="1"/>
          </p:nvPr>
        </p:nvSpPr>
        <p:spPr>
          <a:xfrm>
            <a:off x="1302557" y="2283158"/>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7" name="Google Shape;107;p21"/>
          <p:cNvSpPr txBox="1">
            <a:spLocks noGrp="1"/>
          </p:cNvSpPr>
          <p:nvPr>
            <p:ph type="title" idx="2"/>
          </p:nvPr>
        </p:nvSpPr>
        <p:spPr>
          <a:xfrm>
            <a:off x="1434557" y="3471353"/>
            <a:ext cx="16026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08" name="Google Shape;108;p21"/>
          <p:cNvSpPr txBox="1">
            <a:spLocks noGrp="1"/>
          </p:cNvSpPr>
          <p:nvPr>
            <p:ph type="subTitle" idx="3"/>
          </p:nvPr>
        </p:nvSpPr>
        <p:spPr>
          <a:xfrm>
            <a:off x="1302557" y="3871617"/>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9" name="Google Shape;109;p21"/>
          <p:cNvSpPr txBox="1">
            <a:spLocks noGrp="1"/>
          </p:cNvSpPr>
          <p:nvPr>
            <p:ph type="title" idx="4"/>
          </p:nvPr>
        </p:nvSpPr>
        <p:spPr>
          <a:xfrm>
            <a:off x="3805875" y="1868675"/>
            <a:ext cx="15894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10" name="Google Shape;110;p21"/>
          <p:cNvSpPr txBox="1">
            <a:spLocks noGrp="1"/>
          </p:cNvSpPr>
          <p:nvPr>
            <p:ph type="subTitle" idx="5"/>
          </p:nvPr>
        </p:nvSpPr>
        <p:spPr>
          <a:xfrm>
            <a:off x="3667275" y="2283151"/>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1" name="Google Shape;111;p21"/>
          <p:cNvSpPr txBox="1">
            <a:spLocks noGrp="1"/>
          </p:cNvSpPr>
          <p:nvPr>
            <p:ph type="title" idx="6"/>
          </p:nvPr>
        </p:nvSpPr>
        <p:spPr>
          <a:xfrm>
            <a:off x="3805875" y="3471353"/>
            <a:ext cx="15894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12" name="Google Shape;112;p21"/>
          <p:cNvSpPr txBox="1">
            <a:spLocks noGrp="1"/>
          </p:cNvSpPr>
          <p:nvPr>
            <p:ph type="subTitle" idx="7"/>
          </p:nvPr>
        </p:nvSpPr>
        <p:spPr>
          <a:xfrm>
            <a:off x="3667275" y="3871617"/>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3" name="Google Shape;113;p21"/>
          <p:cNvSpPr txBox="1">
            <a:spLocks noGrp="1"/>
          </p:cNvSpPr>
          <p:nvPr>
            <p:ph type="title" idx="8"/>
          </p:nvPr>
        </p:nvSpPr>
        <p:spPr>
          <a:xfrm>
            <a:off x="6141241" y="1868675"/>
            <a:ext cx="15840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14" name="Google Shape;114;p21"/>
          <p:cNvSpPr txBox="1">
            <a:spLocks noGrp="1"/>
          </p:cNvSpPr>
          <p:nvPr>
            <p:ph type="subTitle" idx="9"/>
          </p:nvPr>
        </p:nvSpPr>
        <p:spPr>
          <a:xfrm>
            <a:off x="5999941" y="2283151"/>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5" name="Google Shape;115;p21"/>
          <p:cNvSpPr txBox="1">
            <a:spLocks noGrp="1"/>
          </p:cNvSpPr>
          <p:nvPr>
            <p:ph type="title" idx="13"/>
          </p:nvPr>
        </p:nvSpPr>
        <p:spPr>
          <a:xfrm>
            <a:off x="6141241" y="3471353"/>
            <a:ext cx="15840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16" name="Google Shape;116;p21"/>
          <p:cNvSpPr txBox="1">
            <a:spLocks noGrp="1"/>
          </p:cNvSpPr>
          <p:nvPr>
            <p:ph type="subTitle" idx="14"/>
          </p:nvPr>
        </p:nvSpPr>
        <p:spPr>
          <a:xfrm>
            <a:off x="5999941" y="3871617"/>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7" name="Google Shape;117;p21"/>
          <p:cNvSpPr txBox="1">
            <a:spLocks noGrp="1"/>
          </p:cNvSpPr>
          <p:nvPr>
            <p:ph type="title" idx="15"/>
          </p:nvPr>
        </p:nvSpPr>
        <p:spPr>
          <a:xfrm>
            <a:off x="713225" y="530725"/>
            <a:ext cx="74244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endParaRPr/>
          </a:p>
        </p:txBody>
      </p:sp>
      <p:pic>
        <p:nvPicPr>
          <p:cNvPr id="15" name="Picture 1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2">
  <p:cSld name="CUSTOM_27">
    <p:spTree>
      <p:nvGrpSpPr>
        <p:cNvPr id="1" name="Shape 162"/>
        <p:cNvGrpSpPr/>
        <p:nvPr/>
      </p:nvGrpSpPr>
      <p:grpSpPr>
        <a:xfrm>
          <a:off x="0" y="0"/>
          <a:ext cx="0" cy="0"/>
          <a:chOff x="0" y="0"/>
          <a:chExt cx="0" cy="0"/>
        </a:xfrm>
      </p:grpSpPr>
      <p:sp>
        <p:nvSpPr>
          <p:cNvPr id="163" name="Google Shape;163;p27"/>
          <p:cNvSpPr/>
          <p:nvPr/>
        </p:nvSpPr>
        <p:spPr>
          <a:xfrm>
            <a:off x="4629150" y="0"/>
            <a:ext cx="45147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7"/>
          <p:cNvSpPr txBox="1">
            <a:spLocks noGrp="1"/>
          </p:cNvSpPr>
          <p:nvPr>
            <p:ph type="body" idx="1"/>
          </p:nvPr>
        </p:nvSpPr>
        <p:spPr>
          <a:xfrm>
            <a:off x="5353050" y="1695625"/>
            <a:ext cx="2597400" cy="7989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lt1"/>
              </a:buClr>
              <a:buSzPts val="1400"/>
              <a:buChar char="●"/>
              <a:defRPr sz="1400">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165" name="Google Shape;165;p27"/>
          <p:cNvSpPr txBox="1">
            <a:spLocks noGrp="1"/>
          </p:cNvSpPr>
          <p:nvPr>
            <p:ph type="title"/>
          </p:nvPr>
        </p:nvSpPr>
        <p:spPr>
          <a:xfrm>
            <a:off x="5147550" y="530725"/>
            <a:ext cx="34779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3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1">
  <p:cSld name="Section title 1">
    <p:spTree>
      <p:nvGrpSpPr>
        <p:cNvPr id="1" name="Shape 95"/>
        <p:cNvGrpSpPr/>
        <p:nvPr/>
      </p:nvGrpSpPr>
      <p:grpSpPr>
        <a:xfrm>
          <a:off x="0" y="0"/>
          <a:ext cx="0" cy="0"/>
          <a:chOff x="0" y="0"/>
          <a:chExt cx="0" cy="0"/>
        </a:xfrm>
      </p:grpSpPr>
      <p:sp>
        <p:nvSpPr>
          <p:cNvPr id="96" name="Google Shape;96;p19"/>
          <p:cNvSpPr/>
          <p:nvPr/>
        </p:nvSpPr>
        <p:spPr>
          <a:xfrm>
            <a:off x="0" y="0"/>
            <a:ext cx="4562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7" name="Google Shape;97;p19"/>
          <p:cNvSpPr txBox="1">
            <a:spLocks noGrp="1"/>
          </p:cNvSpPr>
          <p:nvPr>
            <p:ph type="title"/>
          </p:nvPr>
        </p:nvSpPr>
        <p:spPr>
          <a:xfrm>
            <a:off x="431775" y="3022992"/>
            <a:ext cx="3423600" cy="629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500"/>
              <a:buFont typeface="Montserrat"/>
              <a:buNone/>
              <a:defRPr sz="2500">
                <a:solidFill>
                  <a:schemeClr val="lt1"/>
                </a:solidFill>
                <a:latin typeface="Montserrat"/>
                <a:ea typeface="Montserrat"/>
                <a:cs typeface="Montserrat"/>
                <a:sym typeface="Montserrat"/>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98" name="Google Shape;98;p19"/>
          <p:cNvSpPr txBox="1">
            <a:spLocks noGrp="1"/>
          </p:cNvSpPr>
          <p:nvPr>
            <p:ph type="title" idx="2" hasCustomPrompt="1"/>
          </p:nvPr>
        </p:nvSpPr>
        <p:spPr>
          <a:xfrm>
            <a:off x="431775" y="1968000"/>
            <a:ext cx="3057300" cy="1382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7000"/>
              <a:buNone/>
              <a:defRPr sz="7000">
                <a:solidFill>
                  <a:schemeClr val="lt1"/>
                </a:solidFill>
              </a:defRPr>
            </a:lvl1pPr>
            <a:lvl2pPr lvl="1" rtl="0">
              <a:spcBef>
                <a:spcPts val="0"/>
              </a:spcBef>
              <a:spcAft>
                <a:spcPts val="0"/>
              </a:spcAft>
              <a:buClr>
                <a:schemeClr val="lt1"/>
              </a:buClr>
              <a:buSzPts val="7000"/>
              <a:buNone/>
              <a:defRPr sz="7000">
                <a:solidFill>
                  <a:schemeClr val="lt1"/>
                </a:solidFill>
              </a:defRPr>
            </a:lvl2pPr>
            <a:lvl3pPr lvl="2" rtl="0">
              <a:spcBef>
                <a:spcPts val="0"/>
              </a:spcBef>
              <a:spcAft>
                <a:spcPts val="0"/>
              </a:spcAft>
              <a:buClr>
                <a:schemeClr val="lt1"/>
              </a:buClr>
              <a:buSzPts val="7000"/>
              <a:buNone/>
              <a:defRPr sz="7000">
                <a:solidFill>
                  <a:schemeClr val="lt1"/>
                </a:solidFill>
              </a:defRPr>
            </a:lvl3pPr>
            <a:lvl4pPr lvl="3" rtl="0">
              <a:spcBef>
                <a:spcPts val="0"/>
              </a:spcBef>
              <a:spcAft>
                <a:spcPts val="0"/>
              </a:spcAft>
              <a:buClr>
                <a:schemeClr val="lt1"/>
              </a:buClr>
              <a:buSzPts val="7000"/>
              <a:buNone/>
              <a:defRPr sz="7000">
                <a:solidFill>
                  <a:schemeClr val="lt1"/>
                </a:solidFill>
              </a:defRPr>
            </a:lvl4pPr>
            <a:lvl5pPr lvl="4" rtl="0">
              <a:spcBef>
                <a:spcPts val="0"/>
              </a:spcBef>
              <a:spcAft>
                <a:spcPts val="0"/>
              </a:spcAft>
              <a:buClr>
                <a:schemeClr val="lt1"/>
              </a:buClr>
              <a:buSzPts val="7000"/>
              <a:buNone/>
              <a:defRPr sz="7000">
                <a:solidFill>
                  <a:schemeClr val="lt1"/>
                </a:solidFill>
              </a:defRPr>
            </a:lvl5pPr>
            <a:lvl6pPr lvl="5" rtl="0">
              <a:spcBef>
                <a:spcPts val="0"/>
              </a:spcBef>
              <a:spcAft>
                <a:spcPts val="0"/>
              </a:spcAft>
              <a:buClr>
                <a:schemeClr val="lt1"/>
              </a:buClr>
              <a:buSzPts val="7000"/>
              <a:buNone/>
              <a:defRPr sz="7000">
                <a:solidFill>
                  <a:schemeClr val="lt1"/>
                </a:solidFill>
              </a:defRPr>
            </a:lvl6pPr>
            <a:lvl7pPr lvl="6" rtl="0">
              <a:spcBef>
                <a:spcPts val="0"/>
              </a:spcBef>
              <a:spcAft>
                <a:spcPts val="0"/>
              </a:spcAft>
              <a:buClr>
                <a:schemeClr val="lt1"/>
              </a:buClr>
              <a:buSzPts val="7000"/>
              <a:buNone/>
              <a:defRPr sz="7000">
                <a:solidFill>
                  <a:schemeClr val="lt1"/>
                </a:solidFill>
              </a:defRPr>
            </a:lvl7pPr>
            <a:lvl8pPr lvl="7" rtl="0">
              <a:spcBef>
                <a:spcPts val="0"/>
              </a:spcBef>
              <a:spcAft>
                <a:spcPts val="0"/>
              </a:spcAft>
              <a:buClr>
                <a:schemeClr val="lt1"/>
              </a:buClr>
              <a:buSzPts val="7000"/>
              <a:buNone/>
              <a:defRPr sz="7000">
                <a:solidFill>
                  <a:schemeClr val="lt1"/>
                </a:solidFill>
              </a:defRPr>
            </a:lvl8pPr>
            <a:lvl9pPr lvl="8" rtl="0">
              <a:spcBef>
                <a:spcPts val="0"/>
              </a:spcBef>
              <a:spcAft>
                <a:spcPts val="0"/>
              </a:spcAft>
              <a:buClr>
                <a:schemeClr val="lt1"/>
              </a:buClr>
              <a:buSzPts val="7000"/>
              <a:buNone/>
              <a:defRPr sz="7000">
                <a:solidFill>
                  <a:schemeClr val="lt1"/>
                </a:solidFill>
              </a:defRPr>
            </a:lvl9pPr>
          </a:lstStyle>
          <a:p>
            <a:r>
              <a:t>xx%</a:t>
            </a:r>
          </a:p>
        </p:txBody>
      </p:sp>
      <p:sp>
        <p:nvSpPr>
          <p:cNvPr id="99" name="Google Shape;99;p19"/>
          <p:cNvSpPr txBox="1">
            <a:spLocks noGrp="1"/>
          </p:cNvSpPr>
          <p:nvPr>
            <p:ph type="subTitle" idx="1"/>
          </p:nvPr>
        </p:nvSpPr>
        <p:spPr>
          <a:xfrm>
            <a:off x="431775" y="3519908"/>
            <a:ext cx="3246900" cy="40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700"/>
              <a:buNone/>
              <a:defRPr sz="17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endParaRPr/>
          </a:p>
        </p:txBody>
      </p:sp>
      <p:pic>
        <p:nvPicPr>
          <p:cNvPr id="6" name="Picture 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179007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18"/>
        <p:cNvGrpSpPr/>
        <p:nvPr/>
      </p:nvGrpSpPr>
      <p:grpSpPr>
        <a:xfrm>
          <a:off x="0" y="0"/>
          <a:ext cx="0" cy="0"/>
          <a:chOff x="0" y="0"/>
          <a:chExt cx="0" cy="0"/>
        </a:xfrm>
      </p:grpSpPr>
      <p:sp>
        <p:nvSpPr>
          <p:cNvPr id="119" name="Google Shape;119;p22"/>
          <p:cNvSpPr txBox="1">
            <a:spLocks noGrp="1"/>
          </p:cNvSpPr>
          <p:nvPr>
            <p:ph type="title" hasCustomPrompt="1"/>
          </p:nvPr>
        </p:nvSpPr>
        <p:spPr>
          <a:xfrm>
            <a:off x="1600200" y="701125"/>
            <a:ext cx="3633300" cy="7581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4400"/>
              <a:buNone/>
              <a:defRPr sz="4400">
                <a:solidFill>
                  <a:schemeClr val="dk1"/>
                </a:solidFill>
              </a:defRPr>
            </a:lvl1pPr>
            <a:lvl2pPr lvl="1" rtl="0">
              <a:spcBef>
                <a:spcPts val="0"/>
              </a:spcBef>
              <a:spcAft>
                <a:spcPts val="0"/>
              </a:spcAft>
              <a:buClr>
                <a:schemeClr val="dk1"/>
              </a:buClr>
              <a:buSzPts val="4400"/>
              <a:buNone/>
              <a:defRPr sz="4400">
                <a:solidFill>
                  <a:schemeClr val="dk1"/>
                </a:solidFill>
              </a:defRPr>
            </a:lvl2pPr>
            <a:lvl3pPr lvl="2" rtl="0">
              <a:spcBef>
                <a:spcPts val="0"/>
              </a:spcBef>
              <a:spcAft>
                <a:spcPts val="0"/>
              </a:spcAft>
              <a:buClr>
                <a:schemeClr val="dk1"/>
              </a:buClr>
              <a:buSzPts val="4400"/>
              <a:buNone/>
              <a:defRPr sz="4400">
                <a:solidFill>
                  <a:schemeClr val="dk1"/>
                </a:solidFill>
              </a:defRPr>
            </a:lvl3pPr>
            <a:lvl4pPr lvl="3" rtl="0">
              <a:spcBef>
                <a:spcPts val="0"/>
              </a:spcBef>
              <a:spcAft>
                <a:spcPts val="0"/>
              </a:spcAft>
              <a:buClr>
                <a:schemeClr val="dk1"/>
              </a:buClr>
              <a:buSzPts val="4400"/>
              <a:buNone/>
              <a:defRPr sz="4400">
                <a:solidFill>
                  <a:schemeClr val="dk1"/>
                </a:solidFill>
              </a:defRPr>
            </a:lvl4pPr>
            <a:lvl5pPr lvl="4" rtl="0">
              <a:spcBef>
                <a:spcPts val="0"/>
              </a:spcBef>
              <a:spcAft>
                <a:spcPts val="0"/>
              </a:spcAft>
              <a:buClr>
                <a:schemeClr val="dk1"/>
              </a:buClr>
              <a:buSzPts val="4400"/>
              <a:buNone/>
              <a:defRPr sz="4400">
                <a:solidFill>
                  <a:schemeClr val="dk1"/>
                </a:solidFill>
              </a:defRPr>
            </a:lvl5pPr>
            <a:lvl6pPr lvl="5" rtl="0">
              <a:spcBef>
                <a:spcPts val="0"/>
              </a:spcBef>
              <a:spcAft>
                <a:spcPts val="0"/>
              </a:spcAft>
              <a:buClr>
                <a:schemeClr val="dk1"/>
              </a:buClr>
              <a:buSzPts val="4400"/>
              <a:buNone/>
              <a:defRPr sz="4400">
                <a:solidFill>
                  <a:schemeClr val="dk1"/>
                </a:solidFill>
              </a:defRPr>
            </a:lvl6pPr>
            <a:lvl7pPr lvl="6" rtl="0">
              <a:spcBef>
                <a:spcPts val="0"/>
              </a:spcBef>
              <a:spcAft>
                <a:spcPts val="0"/>
              </a:spcAft>
              <a:buClr>
                <a:schemeClr val="dk1"/>
              </a:buClr>
              <a:buSzPts val="4400"/>
              <a:buNone/>
              <a:defRPr sz="4400">
                <a:solidFill>
                  <a:schemeClr val="dk1"/>
                </a:solidFill>
              </a:defRPr>
            </a:lvl7pPr>
            <a:lvl8pPr lvl="7" rtl="0">
              <a:spcBef>
                <a:spcPts val="0"/>
              </a:spcBef>
              <a:spcAft>
                <a:spcPts val="0"/>
              </a:spcAft>
              <a:buClr>
                <a:schemeClr val="dk1"/>
              </a:buClr>
              <a:buSzPts val="4400"/>
              <a:buNone/>
              <a:defRPr sz="4400">
                <a:solidFill>
                  <a:schemeClr val="dk1"/>
                </a:solidFill>
              </a:defRPr>
            </a:lvl8pPr>
            <a:lvl9pPr lvl="8" rtl="0">
              <a:spcBef>
                <a:spcPts val="0"/>
              </a:spcBef>
              <a:spcAft>
                <a:spcPts val="0"/>
              </a:spcAft>
              <a:buClr>
                <a:schemeClr val="dk1"/>
              </a:buClr>
              <a:buSzPts val="4400"/>
              <a:buNone/>
              <a:defRPr sz="4400">
                <a:solidFill>
                  <a:schemeClr val="dk1"/>
                </a:solidFill>
              </a:defRPr>
            </a:lvl9pPr>
          </a:lstStyle>
          <a:p>
            <a:r>
              <a:t>xx%</a:t>
            </a:r>
          </a:p>
        </p:txBody>
      </p:sp>
      <p:sp>
        <p:nvSpPr>
          <p:cNvPr id="120" name="Google Shape;120;p22"/>
          <p:cNvSpPr txBox="1">
            <a:spLocks noGrp="1"/>
          </p:cNvSpPr>
          <p:nvPr>
            <p:ph type="body" idx="1"/>
          </p:nvPr>
        </p:nvSpPr>
        <p:spPr>
          <a:xfrm>
            <a:off x="1600200" y="1275675"/>
            <a:ext cx="3633300" cy="393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17500" rtl="0">
              <a:spcBef>
                <a:spcPts val="1600"/>
              </a:spcBef>
              <a:spcAft>
                <a:spcPts val="0"/>
              </a:spcAft>
              <a:buClr>
                <a:schemeClr val="dk1"/>
              </a:buClr>
              <a:buSzPts val="1400"/>
              <a:buChar char="○"/>
              <a:defRPr>
                <a:solidFill>
                  <a:schemeClr val="dk1"/>
                </a:solidFill>
              </a:defRPr>
            </a:lvl2pPr>
            <a:lvl3pPr marL="1371600" lvl="2" indent="-317500" rtl="0">
              <a:spcBef>
                <a:spcPts val="1600"/>
              </a:spcBef>
              <a:spcAft>
                <a:spcPts val="0"/>
              </a:spcAft>
              <a:buClr>
                <a:schemeClr val="dk1"/>
              </a:buClr>
              <a:buSzPts val="1400"/>
              <a:buChar char="■"/>
              <a:defRPr>
                <a:solidFill>
                  <a:schemeClr val="dk1"/>
                </a:solidFill>
              </a:defRPr>
            </a:lvl3pPr>
            <a:lvl4pPr marL="1828800" lvl="3" indent="-317500" rtl="0">
              <a:spcBef>
                <a:spcPts val="1600"/>
              </a:spcBef>
              <a:spcAft>
                <a:spcPts val="0"/>
              </a:spcAft>
              <a:buClr>
                <a:schemeClr val="dk1"/>
              </a:buClr>
              <a:buSzPts val="1400"/>
              <a:buChar char="●"/>
              <a:defRPr>
                <a:solidFill>
                  <a:schemeClr val="dk1"/>
                </a:solidFill>
              </a:defRPr>
            </a:lvl4pPr>
            <a:lvl5pPr marL="2286000" lvl="4" indent="-317500" rtl="0">
              <a:spcBef>
                <a:spcPts val="1600"/>
              </a:spcBef>
              <a:spcAft>
                <a:spcPts val="0"/>
              </a:spcAft>
              <a:buClr>
                <a:schemeClr val="dk1"/>
              </a:buClr>
              <a:buSzPts val="1400"/>
              <a:buChar char="○"/>
              <a:defRPr>
                <a:solidFill>
                  <a:schemeClr val="dk1"/>
                </a:solidFill>
              </a:defRPr>
            </a:lvl5pPr>
            <a:lvl6pPr marL="2743200" lvl="5" indent="-317500" rtl="0">
              <a:spcBef>
                <a:spcPts val="1600"/>
              </a:spcBef>
              <a:spcAft>
                <a:spcPts val="0"/>
              </a:spcAft>
              <a:buClr>
                <a:schemeClr val="dk1"/>
              </a:buClr>
              <a:buSzPts val="1400"/>
              <a:buChar char="■"/>
              <a:defRPr>
                <a:solidFill>
                  <a:schemeClr val="dk1"/>
                </a:solidFill>
              </a:defRPr>
            </a:lvl6pPr>
            <a:lvl7pPr marL="3200400" lvl="6" indent="-317500" rtl="0">
              <a:spcBef>
                <a:spcPts val="1600"/>
              </a:spcBef>
              <a:spcAft>
                <a:spcPts val="0"/>
              </a:spcAft>
              <a:buClr>
                <a:schemeClr val="dk1"/>
              </a:buClr>
              <a:buSzPts val="1400"/>
              <a:buChar char="●"/>
              <a:defRPr>
                <a:solidFill>
                  <a:schemeClr val="dk1"/>
                </a:solidFill>
              </a:defRPr>
            </a:lvl7pPr>
            <a:lvl8pPr marL="3657600" lvl="7" indent="-317500" rtl="0">
              <a:spcBef>
                <a:spcPts val="1600"/>
              </a:spcBef>
              <a:spcAft>
                <a:spcPts val="0"/>
              </a:spcAft>
              <a:buClr>
                <a:schemeClr val="dk1"/>
              </a:buClr>
              <a:buSzPts val="1400"/>
              <a:buChar char="○"/>
              <a:defRPr>
                <a:solidFill>
                  <a:schemeClr val="dk1"/>
                </a:solidFill>
              </a:defRPr>
            </a:lvl8pPr>
            <a:lvl9pPr marL="4114800" lvl="8" indent="-317500" rtl="0">
              <a:spcBef>
                <a:spcPts val="1600"/>
              </a:spcBef>
              <a:spcAft>
                <a:spcPts val="1600"/>
              </a:spcAft>
              <a:buClr>
                <a:schemeClr val="dk1"/>
              </a:buClr>
              <a:buSzPts val="1400"/>
              <a:buChar char="■"/>
              <a:defRPr>
                <a:solidFill>
                  <a:schemeClr val="dk1"/>
                </a:solidFill>
              </a:defRPr>
            </a:lvl9pPr>
          </a:lstStyle>
          <a:p>
            <a:endParaRPr/>
          </a:p>
        </p:txBody>
      </p:sp>
      <p:sp>
        <p:nvSpPr>
          <p:cNvPr id="121" name="Google Shape;121;p22"/>
          <p:cNvSpPr txBox="1">
            <a:spLocks noGrp="1"/>
          </p:cNvSpPr>
          <p:nvPr>
            <p:ph type="title" idx="2" hasCustomPrompt="1"/>
          </p:nvPr>
        </p:nvSpPr>
        <p:spPr>
          <a:xfrm>
            <a:off x="2755344" y="2075125"/>
            <a:ext cx="3633300" cy="758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4400"/>
              <a:buNone/>
              <a:defRPr sz="4400">
                <a:solidFill>
                  <a:schemeClr val="dk1"/>
                </a:solidFill>
              </a:defRPr>
            </a:lvl1pPr>
            <a:lvl2pPr lvl="1" algn="ctr" rtl="0">
              <a:spcBef>
                <a:spcPts val="0"/>
              </a:spcBef>
              <a:spcAft>
                <a:spcPts val="0"/>
              </a:spcAft>
              <a:buClr>
                <a:schemeClr val="dk1"/>
              </a:buClr>
              <a:buSzPts val="4400"/>
              <a:buNone/>
              <a:defRPr sz="4400">
                <a:solidFill>
                  <a:schemeClr val="dk1"/>
                </a:solidFill>
              </a:defRPr>
            </a:lvl2pPr>
            <a:lvl3pPr lvl="2" algn="ctr" rtl="0">
              <a:spcBef>
                <a:spcPts val="0"/>
              </a:spcBef>
              <a:spcAft>
                <a:spcPts val="0"/>
              </a:spcAft>
              <a:buClr>
                <a:schemeClr val="dk1"/>
              </a:buClr>
              <a:buSzPts val="4400"/>
              <a:buNone/>
              <a:defRPr sz="4400">
                <a:solidFill>
                  <a:schemeClr val="dk1"/>
                </a:solidFill>
              </a:defRPr>
            </a:lvl3pPr>
            <a:lvl4pPr lvl="3" algn="ctr" rtl="0">
              <a:spcBef>
                <a:spcPts val="0"/>
              </a:spcBef>
              <a:spcAft>
                <a:spcPts val="0"/>
              </a:spcAft>
              <a:buClr>
                <a:schemeClr val="dk1"/>
              </a:buClr>
              <a:buSzPts val="4400"/>
              <a:buNone/>
              <a:defRPr sz="4400">
                <a:solidFill>
                  <a:schemeClr val="dk1"/>
                </a:solidFill>
              </a:defRPr>
            </a:lvl4pPr>
            <a:lvl5pPr lvl="4" algn="ctr" rtl="0">
              <a:spcBef>
                <a:spcPts val="0"/>
              </a:spcBef>
              <a:spcAft>
                <a:spcPts val="0"/>
              </a:spcAft>
              <a:buClr>
                <a:schemeClr val="dk1"/>
              </a:buClr>
              <a:buSzPts val="4400"/>
              <a:buNone/>
              <a:defRPr sz="4400">
                <a:solidFill>
                  <a:schemeClr val="dk1"/>
                </a:solidFill>
              </a:defRPr>
            </a:lvl5pPr>
            <a:lvl6pPr lvl="5" algn="ctr" rtl="0">
              <a:spcBef>
                <a:spcPts val="0"/>
              </a:spcBef>
              <a:spcAft>
                <a:spcPts val="0"/>
              </a:spcAft>
              <a:buClr>
                <a:schemeClr val="dk1"/>
              </a:buClr>
              <a:buSzPts val="4400"/>
              <a:buNone/>
              <a:defRPr sz="4400">
                <a:solidFill>
                  <a:schemeClr val="dk1"/>
                </a:solidFill>
              </a:defRPr>
            </a:lvl6pPr>
            <a:lvl7pPr lvl="6" algn="ctr" rtl="0">
              <a:spcBef>
                <a:spcPts val="0"/>
              </a:spcBef>
              <a:spcAft>
                <a:spcPts val="0"/>
              </a:spcAft>
              <a:buClr>
                <a:schemeClr val="dk1"/>
              </a:buClr>
              <a:buSzPts val="4400"/>
              <a:buNone/>
              <a:defRPr sz="4400">
                <a:solidFill>
                  <a:schemeClr val="dk1"/>
                </a:solidFill>
              </a:defRPr>
            </a:lvl7pPr>
            <a:lvl8pPr lvl="7" algn="ctr" rtl="0">
              <a:spcBef>
                <a:spcPts val="0"/>
              </a:spcBef>
              <a:spcAft>
                <a:spcPts val="0"/>
              </a:spcAft>
              <a:buClr>
                <a:schemeClr val="dk1"/>
              </a:buClr>
              <a:buSzPts val="4400"/>
              <a:buNone/>
              <a:defRPr sz="4400">
                <a:solidFill>
                  <a:schemeClr val="dk1"/>
                </a:solidFill>
              </a:defRPr>
            </a:lvl8pPr>
            <a:lvl9pPr lvl="8" algn="ctr" rtl="0">
              <a:spcBef>
                <a:spcPts val="0"/>
              </a:spcBef>
              <a:spcAft>
                <a:spcPts val="0"/>
              </a:spcAft>
              <a:buClr>
                <a:schemeClr val="dk1"/>
              </a:buClr>
              <a:buSzPts val="4400"/>
              <a:buNone/>
              <a:defRPr sz="4400">
                <a:solidFill>
                  <a:schemeClr val="dk1"/>
                </a:solidFill>
              </a:defRPr>
            </a:lvl9pPr>
          </a:lstStyle>
          <a:p>
            <a:r>
              <a:t>xx%</a:t>
            </a:r>
          </a:p>
        </p:txBody>
      </p:sp>
      <p:sp>
        <p:nvSpPr>
          <p:cNvPr id="122" name="Google Shape;122;p22"/>
          <p:cNvSpPr txBox="1">
            <a:spLocks noGrp="1"/>
          </p:cNvSpPr>
          <p:nvPr>
            <p:ph type="body" idx="3"/>
          </p:nvPr>
        </p:nvSpPr>
        <p:spPr>
          <a:xfrm>
            <a:off x="2755356" y="2651051"/>
            <a:ext cx="3633300" cy="3936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Clr>
                <a:schemeClr val="dk1"/>
              </a:buClr>
              <a:buSzPts val="1400"/>
              <a:buChar char="●"/>
              <a:defRPr sz="1400">
                <a:solidFill>
                  <a:schemeClr val="dk1"/>
                </a:solidFill>
              </a:defRPr>
            </a:lvl1pPr>
            <a:lvl2pPr marL="914400" lvl="1" indent="-317500" algn="ctr" rtl="0">
              <a:spcBef>
                <a:spcPts val="1600"/>
              </a:spcBef>
              <a:spcAft>
                <a:spcPts val="0"/>
              </a:spcAft>
              <a:buClr>
                <a:schemeClr val="dk1"/>
              </a:buClr>
              <a:buSzPts val="1400"/>
              <a:buChar char="○"/>
              <a:defRPr>
                <a:solidFill>
                  <a:schemeClr val="dk1"/>
                </a:solidFill>
              </a:defRPr>
            </a:lvl2pPr>
            <a:lvl3pPr marL="1371600" lvl="2" indent="-317500" algn="ctr" rtl="0">
              <a:spcBef>
                <a:spcPts val="1600"/>
              </a:spcBef>
              <a:spcAft>
                <a:spcPts val="0"/>
              </a:spcAft>
              <a:buClr>
                <a:schemeClr val="dk1"/>
              </a:buClr>
              <a:buSzPts val="1400"/>
              <a:buChar char="■"/>
              <a:defRPr>
                <a:solidFill>
                  <a:schemeClr val="dk1"/>
                </a:solidFill>
              </a:defRPr>
            </a:lvl3pPr>
            <a:lvl4pPr marL="1828800" lvl="3" indent="-317500" algn="ctr" rtl="0">
              <a:spcBef>
                <a:spcPts val="1600"/>
              </a:spcBef>
              <a:spcAft>
                <a:spcPts val="0"/>
              </a:spcAft>
              <a:buClr>
                <a:schemeClr val="dk1"/>
              </a:buClr>
              <a:buSzPts val="1400"/>
              <a:buChar char="●"/>
              <a:defRPr>
                <a:solidFill>
                  <a:schemeClr val="dk1"/>
                </a:solidFill>
              </a:defRPr>
            </a:lvl4pPr>
            <a:lvl5pPr marL="2286000" lvl="4" indent="-317500" algn="ctr" rtl="0">
              <a:spcBef>
                <a:spcPts val="1600"/>
              </a:spcBef>
              <a:spcAft>
                <a:spcPts val="0"/>
              </a:spcAft>
              <a:buClr>
                <a:schemeClr val="dk1"/>
              </a:buClr>
              <a:buSzPts val="1400"/>
              <a:buChar char="○"/>
              <a:defRPr>
                <a:solidFill>
                  <a:schemeClr val="dk1"/>
                </a:solidFill>
              </a:defRPr>
            </a:lvl5pPr>
            <a:lvl6pPr marL="2743200" lvl="5" indent="-317500" algn="ctr" rtl="0">
              <a:spcBef>
                <a:spcPts val="1600"/>
              </a:spcBef>
              <a:spcAft>
                <a:spcPts val="0"/>
              </a:spcAft>
              <a:buClr>
                <a:schemeClr val="dk1"/>
              </a:buClr>
              <a:buSzPts val="1400"/>
              <a:buChar char="■"/>
              <a:defRPr>
                <a:solidFill>
                  <a:schemeClr val="dk1"/>
                </a:solidFill>
              </a:defRPr>
            </a:lvl6pPr>
            <a:lvl7pPr marL="3200400" lvl="6" indent="-317500" algn="ctr" rtl="0">
              <a:spcBef>
                <a:spcPts val="1600"/>
              </a:spcBef>
              <a:spcAft>
                <a:spcPts val="0"/>
              </a:spcAft>
              <a:buClr>
                <a:schemeClr val="dk1"/>
              </a:buClr>
              <a:buSzPts val="1400"/>
              <a:buChar char="●"/>
              <a:defRPr>
                <a:solidFill>
                  <a:schemeClr val="dk1"/>
                </a:solidFill>
              </a:defRPr>
            </a:lvl7pPr>
            <a:lvl8pPr marL="3657600" lvl="7" indent="-317500" algn="ctr" rtl="0">
              <a:spcBef>
                <a:spcPts val="1600"/>
              </a:spcBef>
              <a:spcAft>
                <a:spcPts val="0"/>
              </a:spcAft>
              <a:buClr>
                <a:schemeClr val="dk1"/>
              </a:buClr>
              <a:buSzPts val="1400"/>
              <a:buChar char="○"/>
              <a:defRPr>
                <a:solidFill>
                  <a:schemeClr val="dk1"/>
                </a:solidFill>
              </a:defRPr>
            </a:lvl8pPr>
            <a:lvl9pPr marL="4114800" lvl="8" indent="-317500" algn="ctr" rtl="0">
              <a:spcBef>
                <a:spcPts val="1600"/>
              </a:spcBef>
              <a:spcAft>
                <a:spcPts val="1600"/>
              </a:spcAft>
              <a:buClr>
                <a:schemeClr val="dk1"/>
              </a:buClr>
              <a:buSzPts val="1400"/>
              <a:buChar char="■"/>
              <a:defRPr>
                <a:solidFill>
                  <a:schemeClr val="dk1"/>
                </a:solidFill>
              </a:defRPr>
            </a:lvl9pPr>
          </a:lstStyle>
          <a:p>
            <a:endParaRPr/>
          </a:p>
        </p:txBody>
      </p:sp>
      <p:sp>
        <p:nvSpPr>
          <p:cNvPr id="123" name="Google Shape;123;p22"/>
          <p:cNvSpPr txBox="1">
            <a:spLocks noGrp="1"/>
          </p:cNvSpPr>
          <p:nvPr>
            <p:ph type="title" idx="4" hasCustomPrompt="1"/>
          </p:nvPr>
        </p:nvSpPr>
        <p:spPr>
          <a:xfrm>
            <a:off x="3910549" y="3452475"/>
            <a:ext cx="3633300" cy="7581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4400"/>
              <a:buNone/>
              <a:defRPr sz="4400">
                <a:solidFill>
                  <a:schemeClr val="dk1"/>
                </a:solidFill>
              </a:defRPr>
            </a:lvl1pPr>
            <a:lvl2pPr lvl="1" algn="r" rtl="0">
              <a:spcBef>
                <a:spcPts val="0"/>
              </a:spcBef>
              <a:spcAft>
                <a:spcPts val="0"/>
              </a:spcAft>
              <a:buClr>
                <a:schemeClr val="dk1"/>
              </a:buClr>
              <a:buSzPts val="4400"/>
              <a:buNone/>
              <a:defRPr sz="4400">
                <a:solidFill>
                  <a:schemeClr val="dk1"/>
                </a:solidFill>
              </a:defRPr>
            </a:lvl2pPr>
            <a:lvl3pPr lvl="2" algn="r" rtl="0">
              <a:spcBef>
                <a:spcPts val="0"/>
              </a:spcBef>
              <a:spcAft>
                <a:spcPts val="0"/>
              </a:spcAft>
              <a:buClr>
                <a:schemeClr val="dk1"/>
              </a:buClr>
              <a:buSzPts val="4400"/>
              <a:buNone/>
              <a:defRPr sz="4400">
                <a:solidFill>
                  <a:schemeClr val="dk1"/>
                </a:solidFill>
              </a:defRPr>
            </a:lvl3pPr>
            <a:lvl4pPr lvl="3" algn="r" rtl="0">
              <a:spcBef>
                <a:spcPts val="0"/>
              </a:spcBef>
              <a:spcAft>
                <a:spcPts val="0"/>
              </a:spcAft>
              <a:buClr>
                <a:schemeClr val="dk1"/>
              </a:buClr>
              <a:buSzPts val="4400"/>
              <a:buNone/>
              <a:defRPr sz="4400">
                <a:solidFill>
                  <a:schemeClr val="dk1"/>
                </a:solidFill>
              </a:defRPr>
            </a:lvl4pPr>
            <a:lvl5pPr lvl="4" algn="r" rtl="0">
              <a:spcBef>
                <a:spcPts val="0"/>
              </a:spcBef>
              <a:spcAft>
                <a:spcPts val="0"/>
              </a:spcAft>
              <a:buClr>
                <a:schemeClr val="dk1"/>
              </a:buClr>
              <a:buSzPts val="4400"/>
              <a:buNone/>
              <a:defRPr sz="4400">
                <a:solidFill>
                  <a:schemeClr val="dk1"/>
                </a:solidFill>
              </a:defRPr>
            </a:lvl5pPr>
            <a:lvl6pPr lvl="5" algn="r" rtl="0">
              <a:spcBef>
                <a:spcPts val="0"/>
              </a:spcBef>
              <a:spcAft>
                <a:spcPts val="0"/>
              </a:spcAft>
              <a:buClr>
                <a:schemeClr val="dk1"/>
              </a:buClr>
              <a:buSzPts val="4400"/>
              <a:buNone/>
              <a:defRPr sz="4400">
                <a:solidFill>
                  <a:schemeClr val="dk1"/>
                </a:solidFill>
              </a:defRPr>
            </a:lvl6pPr>
            <a:lvl7pPr lvl="6" algn="r" rtl="0">
              <a:spcBef>
                <a:spcPts val="0"/>
              </a:spcBef>
              <a:spcAft>
                <a:spcPts val="0"/>
              </a:spcAft>
              <a:buClr>
                <a:schemeClr val="dk1"/>
              </a:buClr>
              <a:buSzPts val="4400"/>
              <a:buNone/>
              <a:defRPr sz="4400">
                <a:solidFill>
                  <a:schemeClr val="dk1"/>
                </a:solidFill>
              </a:defRPr>
            </a:lvl7pPr>
            <a:lvl8pPr lvl="7" algn="r" rtl="0">
              <a:spcBef>
                <a:spcPts val="0"/>
              </a:spcBef>
              <a:spcAft>
                <a:spcPts val="0"/>
              </a:spcAft>
              <a:buClr>
                <a:schemeClr val="dk1"/>
              </a:buClr>
              <a:buSzPts val="4400"/>
              <a:buNone/>
              <a:defRPr sz="4400">
                <a:solidFill>
                  <a:schemeClr val="dk1"/>
                </a:solidFill>
              </a:defRPr>
            </a:lvl8pPr>
            <a:lvl9pPr lvl="8" algn="r" rtl="0">
              <a:spcBef>
                <a:spcPts val="0"/>
              </a:spcBef>
              <a:spcAft>
                <a:spcPts val="0"/>
              </a:spcAft>
              <a:buClr>
                <a:schemeClr val="dk1"/>
              </a:buClr>
              <a:buSzPts val="4400"/>
              <a:buNone/>
              <a:defRPr sz="4400">
                <a:solidFill>
                  <a:schemeClr val="dk1"/>
                </a:solidFill>
              </a:defRPr>
            </a:lvl9pPr>
          </a:lstStyle>
          <a:p>
            <a:r>
              <a:t>xx%</a:t>
            </a:r>
          </a:p>
        </p:txBody>
      </p:sp>
      <p:sp>
        <p:nvSpPr>
          <p:cNvPr id="124" name="Google Shape;124;p22"/>
          <p:cNvSpPr txBox="1">
            <a:spLocks noGrp="1"/>
          </p:cNvSpPr>
          <p:nvPr>
            <p:ph type="body" idx="5"/>
          </p:nvPr>
        </p:nvSpPr>
        <p:spPr>
          <a:xfrm>
            <a:off x="3910561" y="4027675"/>
            <a:ext cx="3633300" cy="393600"/>
          </a:xfrm>
          <a:prstGeom prst="rect">
            <a:avLst/>
          </a:prstGeom>
        </p:spPr>
        <p:txBody>
          <a:bodyPr spcFirstLastPara="1" wrap="square" lIns="91425" tIns="91425" rIns="91425" bIns="91425" anchor="t" anchorCtr="0">
            <a:noAutofit/>
          </a:bodyPr>
          <a:lstStyle>
            <a:lvl1pPr marL="457200" lvl="0" indent="-317500" algn="r" rtl="0">
              <a:spcBef>
                <a:spcPts val="0"/>
              </a:spcBef>
              <a:spcAft>
                <a:spcPts val="0"/>
              </a:spcAft>
              <a:buClr>
                <a:schemeClr val="dk1"/>
              </a:buClr>
              <a:buSzPts val="1400"/>
              <a:buChar char="●"/>
              <a:defRPr sz="1400">
                <a:solidFill>
                  <a:schemeClr val="dk1"/>
                </a:solidFill>
              </a:defRPr>
            </a:lvl1pPr>
            <a:lvl2pPr marL="914400" lvl="1" indent="-317500" algn="r" rtl="0">
              <a:spcBef>
                <a:spcPts val="1600"/>
              </a:spcBef>
              <a:spcAft>
                <a:spcPts val="0"/>
              </a:spcAft>
              <a:buClr>
                <a:schemeClr val="dk1"/>
              </a:buClr>
              <a:buSzPts val="1400"/>
              <a:buChar char="○"/>
              <a:defRPr>
                <a:solidFill>
                  <a:schemeClr val="dk1"/>
                </a:solidFill>
              </a:defRPr>
            </a:lvl2pPr>
            <a:lvl3pPr marL="1371600" lvl="2" indent="-317500" algn="r" rtl="0">
              <a:spcBef>
                <a:spcPts val="1600"/>
              </a:spcBef>
              <a:spcAft>
                <a:spcPts val="0"/>
              </a:spcAft>
              <a:buClr>
                <a:schemeClr val="dk1"/>
              </a:buClr>
              <a:buSzPts val="1400"/>
              <a:buChar char="■"/>
              <a:defRPr>
                <a:solidFill>
                  <a:schemeClr val="dk1"/>
                </a:solidFill>
              </a:defRPr>
            </a:lvl3pPr>
            <a:lvl4pPr marL="1828800" lvl="3" indent="-317500" algn="r" rtl="0">
              <a:spcBef>
                <a:spcPts val="1600"/>
              </a:spcBef>
              <a:spcAft>
                <a:spcPts val="0"/>
              </a:spcAft>
              <a:buClr>
                <a:schemeClr val="dk1"/>
              </a:buClr>
              <a:buSzPts val="1400"/>
              <a:buChar char="●"/>
              <a:defRPr>
                <a:solidFill>
                  <a:schemeClr val="dk1"/>
                </a:solidFill>
              </a:defRPr>
            </a:lvl4pPr>
            <a:lvl5pPr marL="2286000" lvl="4" indent="-317500" algn="r" rtl="0">
              <a:spcBef>
                <a:spcPts val="1600"/>
              </a:spcBef>
              <a:spcAft>
                <a:spcPts val="0"/>
              </a:spcAft>
              <a:buClr>
                <a:schemeClr val="dk1"/>
              </a:buClr>
              <a:buSzPts val="1400"/>
              <a:buChar char="○"/>
              <a:defRPr>
                <a:solidFill>
                  <a:schemeClr val="dk1"/>
                </a:solidFill>
              </a:defRPr>
            </a:lvl5pPr>
            <a:lvl6pPr marL="2743200" lvl="5" indent="-317500" algn="r" rtl="0">
              <a:spcBef>
                <a:spcPts val="1600"/>
              </a:spcBef>
              <a:spcAft>
                <a:spcPts val="0"/>
              </a:spcAft>
              <a:buClr>
                <a:schemeClr val="dk1"/>
              </a:buClr>
              <a:buSzPts val="1400"/>
              <a:buChar char="■"/>
              <a:defRPr>
                <a:solidFill>
                  <a:schemeClr val="dk1"/>
                </a:solidFill>
              </a:defRPr>
            </a:lvl6pPr>
            <a:lvl7pPr marL="3200400" lvl="6" indent="-317500" algn="r" rtl="0">
              <a:spcBef>
                <a:spcPts val="1600"/>
              </a:spcBef>
              <a:spcAft>
                <a:spcPts val="0"/>
              </a:spcAft>
              <a:buClr>
                <a:schemeClr val="dk1"/>
              </a:buClr>
              <a:buSzPts val="1400"/>
              <a:buChar char="●"/>
              <a:defRPr>
                <a:solidFill>
                  <a:schemeClr val="dk1"/>
                </a:solidFill>
              </a:defRPr>
            </a:lvl7pPr>
            <a:lvl8pPr marL="3657600" lvl="7" indent="-317500" algn="r" rtl="0">
              <a:spcBef>
                <a:spcPts val="1600"/>
              </a:spcBef>
              <a:spcAft>
                <a:spcPts val="0"/>
              </a:spcAft>
              <a:buClr>
                <a:schemeClr val="dk1"/>
              </a:buClr>
              <a:buSzPts val="1400"/>
              <a:buChar char="○"/>
              <a:defRPr>
                <a:solidFill>
                  <a:schemeClr val="dk1"/>
                </a:solidFill>
              </a:defRPr>
            </a:lvl8pPr>
            <a:lvl9pPr marL="4114800" lvl="8" indent="-317500" algn="r" rtl="0">
              <a:spcBef>
                <a:spcPts val="1600"/>
              </a:spcBef>
              <a:spcAft>
                <a:spcPts val="1600"/>
              </a:spcAft>
              <a:buClr>
                <a:schemeClr val="dk1"/>
              </a:buClr>
              <a:buSzPts val="1400"/>
              <a:buChar char="■"/>
              <a:defRPr>
                <a:solidFill>
                  <a:schemeClr val="dk1"/>
                </a:solidFill>
              </a:defRPr>
            </a:lvl9pPr>
          </a:lstStyle>
          <a:p>
            <a:endParaRPr/>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1589808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defTabSz="685800">
              <a:buClrTx/>
            </a:pPr>
            <a:fld id="{C2C6F8EA-316C-41DE-B9A4-EDCC3A85ED9A}" type="datetimeFigureOut">
              <a:rPr lang="en-US" kern="1200" smtClean="0">
                <a:solidFill>
                  <a:srgbClr val="465562"/>
                </a:solidFill>
                <a:latin typeface="Euphemia"/>
                <a:ea typeface="+mn-ea"/>
                <a:cs typeface="+mn-cs"/>
              </a:rPr>
              <a:pPr defTabSz="685800">
                <a:buClrTx/>
              </a:pPr>
              <a:t>11/7/2023</a:t>
            </a:fld>
            <a:endParaRPr lang="en-US" kern="1200">
              <a:solidFill>
                <a:srgbClr val="465562"/>
              </a:solidFill>
              <a:latin typeface="Euphemia"/>
              <a:ea typeface="+mn-ea"/>
              <a:cs typeface="+mn-cs"/>
            </a:endParaRPr>
          </a:p>
        </p:txBody>
      </p:sp>
      <p:sp>
        <p:nvSpPr>
          <p:cNvPr id="5" name="Footer Placeholder 4"/>
          <p:cNvSpPr>
            <a:spLocks noGrp="1"/>
          </p:cNvSpPr>
          <p:nvPr>
            <p:ph type="ftr" sz="quarter" idx="11"/>
          </p:nvPr>
        </p:nvSpPr>
        <p:spPr/>
        <p:txBody>
          <a:bodyPr/>
          <a:lstStyle/>
          <a:p>
            <a:pPr defTabSz="685800">
              <a:buClrTx/>
            </a:pPr>
            <a:r>
              <a:rPr lang="en-US" kern="1200">
                <a:solidFill>
                  <a:srgbClr val="465562"/>
                </a:solidFill>
                <a:latin typeface="Euphemia"/>
                <a:ea typeface="+mn-ea"/>
                <a:cs typeface="+mn-cs"/>
              </a:rPr>
              <a:t>Add a footer</a:t>
            </a:r>
          </a:p>
        </p:txBody>
      </p:sp>
      <p:sp>
        <p:nvSpPr>
          <p:cNvPr id="6" name="Slide Number Placeholder 5"/>
          <p:cNvSpPr>
            <a:spLocks noGrp="1"/>
          </p:cNvSpPr>
          <p:nvPr>
            <p:ph type="sldNum" sz="quarter" idx="12"/>
          </p:nvPr>
        </p:nvSpPr>
        <p:spPr/>
        <p:txBody>
          <a:bodyPr/>
          <a:lstStyle/>
          <a:p>
            <a:pPr defTabSz="685800">
              <a:buClrTx/>
            </a:pPr>
            <a:fld id="{7DC1BBB0-96F0-4077-A278-0F3FB5C104D3}" type="slidenum">
              <a:rPr lang="en-US" kern="1200" smtClean="0">
                <a:solidFill>
                  <a:srgbClr val="465562"/>
                </a:solidFill>
                <a:latin typeface="Euphemia"/>
                <a:ea typeface="+mn-ea"/>
                <a:cs typeface="+mn-cs"/>
              </a:rPr>
              <a:pPr defTabSz="685800">
                <a:buClrTx/>
              </a:pPr>
              <a:t>‹#›</a:t>
            </a:fld>
            <a:endParaRPr lang="en-US" kern="1200">
              <a:solidFill>
                <a:srgbClr val="465562"/>
              </a:solidFill>
              <a:latin typeface="Euphemia"/>
              <a:ea typeface="+mn-ea"/>
              <a:cs typeface="+mn-cs"/>
            </a:endParaRPr>
          </a:p>
        </p:txBody>
      </p:sp>
    </p:spTree>
    <p:extLst>
      <p:ext uri="{BB962C8B-B14F-4D97-AF65-F5344CB8AC3E}">
        <p14:creationId xmlns:p14="http://schemas.microsoft.com/office/powerpoint/2010/main" val="109843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defTabSz="685800">
              <a:buClrTx/>
            </a:pPr>
            <a:fld id="{C2C6F8EA-316C-41DE-B9A4-EDCC3A85ED9A}" type="datetimeFigureOut">
              <a:rPr lang="en-US" kern="1200" smtClean="0">
                <a:solidFill>
                  <a:srgbClr val="465562"/>
                </a:solidFill>
                <a:latin typeface="Euphemia"/>
                <a:ea typeface="+mn-ea"/>
                <a:cs typeface="+mn-cs"/>
              </a:rPr>
              <a:pPr defTabSz="685800">
                <a:buClrTx/>
              </a:pPr>
              <a:t>11/7/2023</a:t>
            </a:fld>
            <a:endParaRPr lang="en-US" kern="1200">
              <a:solidFill>
                <a:srgbClr val="465562"/>
              </a:solidFill>
              <a:latin typeface="Euphemia"/>
              <a:ea typeface="+mn-ea"/>
              <a:cs typeface="+mn-cs"/>
            </a:endParaRPr>
          </a:p>
        </p:txBody>
      </p:sp>
      <p:sp>
        <p:nvSpPr>
          <p:cNvPr id="5" name="Footer Placeholder 4"/>
          <p:cNvSpPr>
            <a:spLocks noGrp="1"/>
          </p:cNvSpPr>
          <p:nvPr>
            <p:ph type="ftr" sz="quarter" idx="11"/>
          </p:nvPr>
        </p:nvSpPr>
        <p:spPr/>
        <p:txBody>
          <a:bodyPr/>
          <a:lstStyle/>
          <a:p>
            <a:pPr defTabSz="685800">
              <a:buClrTx/>
            </a:pPr>
            <a:r>
              <a:rPr lang="en-US" kern="1200">
                <a:solidFill>
                  <a:srgbClr val="465562"/>
                </a:solidFill>
                <a:latin typeface="Euphemia"/>
                <a:ea typeface="+mn-ea"/>
                <a:cs typeface="+mn-cs"/>
              </a:rPr>
              <a:t>Add a footer</a:t>
            </a:r>
          </a:p>
        </p:txBody>
      </p:sp>
      <p:sp>
        <p:nvSpPr>
          <p:cNvPr id="6" name="Slide Number Placeholder 5"/>
          <p:cNvSpPr>
            <a:spLocks noGrp="1"/>
          </p:cNvSpPr>
          <p:nvPr>
            <p:ph type="sldNum" sz="quarter" idx="12"/>
          </p:nvPr>
        </p:nvSpPr>
        <p:spPr/>
        <p:txBody>
          <a:bodyPr/>
          <a:lstStyle/>
          <a:p>
            <a:pPr defTabSz="685800">
              <a:buClrTx/>
            </a:pPr>
            <a:fld id="{7DC1BBB0-96F0-4077-A278-0F3FB5C104D3}" type="slidenum">
              <a:rPr lang="en-US" kern="1200" smtClean="0">
                <a:solidFill>
                  <a:srgbClr val="465562"/>
                </a:solidFill>
                <a:latin typeface="Euphemia"/>
                <a:ea typeface="+mn-ea"/>
                <a:cs typeface="+mn-cs"/>
              </a:rPr>
              <a:pPr defTabSz="685800">
                <a:buClrTx/>
              </a:pPr>
              <a:t>‹#›</a:t>
            </a:fld>
            <a:endParaRPr lang="en-US" kern="1200">
              <a:solidFill>
                <a:srgbClr val="465562"/>
              </a:solidFill>
              <a:latin typeface="Euphemia"/>
              <a:ea typeface="+mn-ea"/>
              <a:cs typeface="+mn-cs"/>
            </a:endParaRPr>
          </a:p>
        </p:txBody>
      </p:sp>
    </p:spTree>
    <p:extLst>
      <p:ext uri="{BB962C8B-B14F-4D97-AF65-F5344CB8AC3E}">
        <p14:creationId xmlns:p14="http://schemas.microsoft.com/office/powerpoint/2010/main" val="4286382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bwMode="gray">
          <a:xfrm>
            <a:off x="466466" y="0"/>
            <a:ext cx="3111598" cy="51435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FFFFFF"/>
              </a:solidFill>
              <a:effectLst/>
              <a:uLnTx/>
              <a:uFillTx/>
              <a:latin typeface="Euphemia"/>
              <a:ea typeface="+mn-ea"/>
              <a:cs typeface="+mn-cs"/>
            </a:endParaRPr>
          </a:p>
        </p:txBody>
      </p:sp>
      <p:sp>
        <p:nvSpPr>
          <p:cNvPr id="9" name="Rectangle 8"/>
          <p:cNvSpPr/>
          <p:nvPr/>
        </p:nvSpPr>
        <p:spPr bwMode="ltGray">
          <a:xfrm>
            <a:off x="0" y="0"/>
            <a:ext cx="457200" cy="51435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FFFFFF"/>
              </a:solidFill>
              <a:effectLst/>
              <a:uLnTx/>
              <a:uFillTx/>
              <a:latin typeface="Euphemia"/>
              <a:ea typeface="+mn-ea"/>
              <a:cs typeface="+mn-cs"/>
            </a:endParaRPr>
          </a:p>
        </p:txBody>
      </p:sp>
      <p:cxnSp>
        <p:nvCxnSpPr>
          <p:cNvPr id="10" name="Straight Connector 9"/>
          <p:cNvCxnSpPr/>
          <p:nvPr/>
        </p:nvCxnSpPr>
        <p:spPr bwMode="white">
          <a:xfrm>
            <a:off x="466465" y="0"/>
            <a:ext cx="0" cy="51435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8915400" y="0"/>
            <a:ext cx="228600" cy="51435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FFFFFF"/>
              </a:solidFill>
              <a:effectLst/>
              <a:uLnTx/>
              <a:uFillTx/>
              <a:latin typeface="Euphemia"/>
              <a:ea typeface="+mn-ea"/>
              <a:cs typeface="+mn-cs"/>
            </a:endParaRPr>
          </a:p>
        </p:txBody>
      </p:sp>
      <p:sp>
        <p:nvSpPr>
          <p:cNvPr id="2" name="Title 1"/>
          <p:cNvSpPr>
            <a:spLocks noGrp="1"/>
          </p:cNvSpPr>
          <p:nvPr>
            <p:ph type="title"/>
          </p:nvPr>
        </p:nvSpPr>
        <p:spPr bwMode="white">
          <a:xfrm>
            <a:off x="805890" y="285750"/>
            <a:ext cx="2470710" cy="1028700"/>
          </a:xfrm>
        </p:spPr>
        <p:txBody>
          <a:bodyPr anchor="b">
            <a:normAutofit/>
          </a:bodyPr>
          <a:lstStyle>
            <a:lvl1pPr algn="l">
              <a:defRPr sz="21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3886200" y="361950"/>
            <a:ext cx="4648200" cy="4267200"/>
          </a:xfrm>
        </p:spPr>
        <p:txBody>
          <a:bodyPr>
            <a:normAutofit/>
          </a:bodyPr>
          <a:lstStyle>
            <a:lvl1pPr>
              <a:defRPr sz="2100"/>
            </a:lvl1pPr>
            <a:lvl2pPr>
              <a:defRPr sz="1800"/>
            </a:lvl2pPr>
            <a:lvl3pPr>
              <a:defRPr sz="1500"/>
            </a:lvl3pPr>
            <a:lvl4pPr>
              <a:defRPr sz="1350"/>
            </a:lvl4pPr>
            <a:lvl5pPr>
              <a:defRPr sz="1350"/>
            </a:lvl5pPr>
            <a:lvl6pPr>
              <a:defRPr sz="1350"/>
            </a:lvl6pPr>
            <a:lvl7pPr>
              <a:defRPr sz="1350"/>
            </a:lvl7pPr>
            <a:lvl8pPr>
              <a:defRPr sz="1350" baseline="0"/>
            </a:lvl8pPr>
            <a:lvl9pPr>
              <a:defRPr sz="135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805890" y="1371600"/>
            <a:ext cx="2470710" cy="3257550"/>
          </a:xfrm>
        </p:spPr>
        <p:txBody>
          <a:bodyPr>
            <a:normAutofit/>
          </a:bodyPr>
          <a:lstStyle>
            <a:lvl1pPr marL="0" indent="0">
              <a:buNone/>
              <a:defRPr sz="1500">
                <a:solidFill>
                  <a:schemeClr val="bg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pPr defTabSz="685800">
              <a:buClrTx/>
            </a:pPr>
            <a:fld id="{C2C6F8EA-316C-41DE-B9A4-EDCC3A85ED9A}" type="datetimeFigureOut">
              <a:rPr lang="en-US" kern="1200" smtClean="0">
                <a:solidFill>
                  <a:srgbClr val="465562"/>
                </a:solidFill>
                <a:latin typeface="Euphemia"/>
                <a:ea typeface="+mn-ea"/>
                <a:cs typeface="+mn-cs"/>
              </a:rPr>
              <a:pPr defTabSz="685800">
                <a:buClrTx/>
              </a:pPr>
              <a:t>11/7/2023</a:t>
            </a:fld>
            <a:endParaRPr lang="en-US" kern="1200">
              <a:solidFill>
                <a:srgbClr val="465562"/>
              </a:solidFill>
              <a:latin typeface="Euphemia"/>
              <a:ea typeface="+mn-ea"/>
              <a:cs typeface="+mn-cs"/>
            </a:endParaRPr>
          </a:p>
        </p:txBody>
      </p:sp>
      <p:sp>
        <p:nvSpPr>
          <p:cNvPr id="6" name="Footer Placeholder 5"/>
          <p:cNvSpPr>
            <a:spLocks noGrp="1"/>
          </p:cNvSpPr>
          <p:nvPr>
            <p:ph type="ftr" sz="quarter" idx="11"/>
          </p:nvPr>
        </p:nvSpPr>
        <p:spPr/>
        <p:txBody>
          <a:bodyPr/>
          <a:lstStyle/>
          <a:p>
            <a:pPr defTabSz="685800">
              <a:buClrTx/>
            </a:pPr>
            <a:r>
              <a:rPr lang="en-US" kern="1200">
                <a:solidFill>
                  <a:srgbClr val="465562"/>
                </a:solidFill>
                <a:latin typeface="Euphemia"/>
                <a:ea typeface="+mn-ea"/>
                <a:cs typeface="+mn-cs"/>
              </a:rPr>
              <a:t>Add a footer</a:t>
            </a:r>
          </a:p>
        </p:txBody>
      </p:sp>
      <p:sp>
        <p:nvSpPr>
          <p:cNvPr id="7" name="Slide Number Placeholder 6"/>
          <p:cNvSpPr>
            <a:spLocks noGrp="1"/>
          </p:cNvSpPr>
          <p:nvPr>
            <p:ph type="sldNum" sz="quarter" idx="12"/>
          </p:nvPr>
        </p:nvSpPr>
        <p:spPr/>
        <p:txBody>
          <a:bodyPr/>
          <a:lstStyle/>
          <a:p>
            <a:pPr defTabSz="685800">
              <a:buClrTx/>
            </a:pPr>
            <a:fld id="{7DC1BBB0-96F0-4077-A278-0F3FB5C104D3}" type="slidenum">
              <a:rPr lang="en-US" kern="1200" smtClean="0">
                <a:solidFill>
                  <a:srgbClr val="465562"/>
                </a:solidFill>
                <a:latin typeface="Euphemia"/>
                <a:ea typeface="+mn-ea"/>
                <a:cs typeface="+mn-cs"/>
              </a:rPr>
              <a:pPr defTabSz="685800">
                <a:buClrTx/>
              </a:pPr>
              <a:t>‹#›</a:t>
            </a:fld>
            <a:endParaRPr lang="en-US" kern="1200">
              <a:solidFill>
                <a:srgbClr val="465562"/>
              </a:solidFill>
              <a:latin typeface="Euphemia"/>
              <a:ea typeface="+mn-ea"/>
              <a:cs typeface="+mn-cs"/>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784" y="4629150"/>
            <a:ext cx="401814" cy="443062"/>
          </a:xfrm>
          <a:prstGeom prst="rect">
            <a:avLst/>
          </a:prstGeom>
        </p:spPr>
      </p:pic>
    </p:spTree>
    <p:extLst>
      <p:ext uri="{BB962C8B-B14F-4D97-AF65-F5344CB8AC3E}">
        <p14:creationId xmlns:p14="http://schemas.microsoft.com/office/powerpoint/2010/main" val="2065330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457200" cy="51435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FFFFFF"/>
              </a:solidFill>
              <a:effectLst/>
              <a:uLnTx/>
              <a:uFillTx/>
              <a:latin typeface="Euphemia"/>
              <a:ea typeface="+mn-ea"/>
              <a:cs typeface="+mn-cs"/>
            </a:endParaRPr>
          </a:p>
        </p:txBody>
      </p:sp>
      <p:sp>
        <p:nvSpPr>
          <p:cNvPr id="8" name="Rectangle 7"/>
          <p:cNvSpPr/>
          <p:nvPr/>
        </p:nvSpPr>
        <p:spPr bwMode="black">
          <a:xfrm>
            <a:off x="8915400" y="0"/>
            <a:ext cx="228600" cy="51435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FFFFFF"/>
              </a:solidFill>
              <a:effectLst/>
              <a:uLnTx/>
              <a:uFillTx/>
              <a:latin typeface="Euphemia"/>
              <a:ea typeface="+mn-ea"/>
              <a:cs typeface="+mn-cs"/>
            </a:endParaRPr>
          </a:p>
        </p:txBody>
      </p:sp>
      <p:sp>
        <p:nvSpPr>
          <p:cNvPr id="9" name="Rectangle 8"/>
          <p:cNvSpPr/>
          <p:nvPr/>
        </p:nvSpPr>
        <p:spPr bwMode="ltGray">
          <a:xfrm>
            <a:off x="3657600" y="0"/>
            <a:ext cx="5264146" cy="51435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srgbClr val="FFFFFF"/>
              </a:solidFill>
              <a:effectLst/>
              <a:uLnTx/>
              <a:uFillTx/>
              <a:latin typeface="Euphemia"/>
              <a:ea typeface="+mn-ea"/>
              <a:cs typeface="+mn-cs"/>
            </a:endParaRPr>
          </a:p>
        </p:txBody>
      </p:sp>
      <p:sp>
        <p:nvSpPr>
          <p:cNvPr id="2" name="Title 1"/>
          <p:cNvSpPr>
            <a:spLocks noGrp="1"/>
          </p:cNvSpPr>
          <p:nvPr>
            <p:ph type="title"/>
          </p:nvPr>
        </p:nvSpPr>
        <p:spPr>
          <a:xfrm>
            <a:off x="805890" y="285750"/>
            <a:ext cx="2470710" cy="1028700"/>
          </a:xfrm>
        </p:spPr>
        <p:txBody>
          <a:bodyPr anchor="b">
            <a:normAutofit/>
          </a:bodyPr>
          <a:lstStyle>
            <a:lvl1pPr algn="l">
              <a:defRPr sz="21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3886200" y="361950"/>
            <a:ext cx="4648200" cy="4267200"/>
          </a:xfrm>
          <a:ln w="19050">
            <a:solidFill>
              <a:schemeClr val="bg1"/>
            </a:solidFill>
          </a:ln>
        </p:spPr>
        <p:txBody>
          <a:bodyPr>
            <a:normAutofit/>
          </a:bodyPr>
          <a:lstStyle>
            <a:lvl1pPr marL="0" indent="0">
              <a:buNone/>
              <a:defRPr sz="2100" baseline="0">
                <a:solidFill>
                  <a:schemeClr val="tx2"/>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a:p>
        </p:txBody>
      </p:sp>
      <p:sp>
        <p:nvSpPr>
          <p:cNvPr id="4" name="Text Placeholder 3"/>
          <p:cNvSpPr>
            <a:spLocks noGrp="1"/>
          </p:cNvSpPr>
          <p:nvPr>
            <p:ph type="body" sz="half" idx="2"/>
          </p:nvPr>
        </p:nvSpPr>
        <p:spPr>
          <a:xfrm>
            <a:off x="805890" y="1371600"/>
            <a:ext cx="2470710" cy="3257550"/>
          </a:xfrm>
        </p:spPr>
        <p:txBody>
          <a:bodyPr>
            <a:normAutofit/>
          </a:bodyPr>
          <a:lstStyle>
            <a:lvl1pPr marL="0" indent="0">
              <a:buNone/>
              <a:defRPr sz="150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pPr defTabSz="685800">
              <a:buClrTx/>
            </a:pPr>
            <a:fld id="{C2C6F8EA-316C-41DE-B9A4-EDCC3A85ED9A}" type="datetimeFigureOut">
              <a:rPr lang="en-US" kern="1200" smtClean="0">
                <a:solidFill>
                  <a:srgbClr val="000000"/>
                </a:solidFill>
                <a:latin typeface="Euphemia"/>
                <a:ea typeface="+mn-ea"/>
                <a:cs typeface="+mn-cs"/>
              </a:rPr>
              <a:pPr defTabSz="685800">
                <a:buClrTx/>
              </a:pPr>
              <a:t>11/7/2023</a:t>
            </a:fld>
            <a:endParaRPr lang="en-US" kern="1200">
              <a:solidFill>
                <a:srgbClr val="000000"/>
              </a:solidFill>
              <a:latin typeface="Euphemia"/>
              <a:ea typeface="+mn-ea"/>
              <a:cs typeface="+mn-cs"/>
            </a:endParaRPr>
          </a:p>
        </p:txBody>
      </p:sp>
      <p:sp>
        <p:nvSpPr>
          <p:cNvPr id="6" name="Footer Placeholder 5"/>
          <p:cNvSpPr>
            <a:spLocks noGrp="1"/>
          </p:cNvSpPr>
          <p:nvPr>
            <p:ph type="ftr" sz="quarter" idx="11"/>
          </p:nvPr>
        </p:nvSpPr>
        <p:spPr/>
        <p:txBody>
          <a:bodyPr/>
          <a:lstStyle>
            <a:lvl1pPr>
              <a:defRPr baseline="0">
                <a:solidFill>
                  <a:schemeClr val="tx2"/>
                </a:solidFill>
              </a:defRPr>
            </a:lvl1pPr>
          </a:lstStyle>
          <a:p>
            <a:pPr defTabSz="685800">
              <a:buClrTx/>
            </a:pPr>
            <a:r>
              <a:rPr lang="en-US" kern="1200">
                <a:solidFill>
                  <a:srgbClr val="000000"/>
                </a:solidFill>
                <a:latin typeface="Euphemia"/>
                <a:ea typeface="+mn-ea"/>
                <a:cs typeface="+mn-cs"/>
              </a:rPr>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pPr defTabSz="685800">
              <a:buClrTx/>
            </a:pPr>
            <a:fld id="{7DC1BBB0-96F0-4077-A278-0F3FB5C104D3}" type="slidenum">
              <a:rPr lang="en-US" kern="1200" smtClean="0">
                <a:solidFill>
                  <a:srgbClr val="000000"/>
                </a:solidFill>
                <a:latin typeface="Euphemia"/>
                <a:ea typeface="+mn-ea"/>
                <a:cs typeface="+mn-cs"/>
              </a:rPr>
              <a:pPr defTabSz="685800">
                <a:buClrTx/>
              </a:pPr>
              <a:t>‹#›</a:t>
            </a:fld>
            <a:endParaRPr lang="en-US" kern="1200">
              <a:solidFill>
                <a:srgbClr val="000000"/>
              </a:solidFill>
              <a:latin typeface="Euphemia"/>
              <a:ea typeface="+mn-ea"/>
              <a:cs typeface="+mn-cs"/>
            </a:endParaRPr>
          </a:p>
        </p:txBody>
      </p:sp>
      <p:cxnSp>
        <p:nvCxnSpPr>
          <p:cNvPr id="10" name="Straight Connector 9"/>
          <p:cNvCxnSpPr/>
          <p:nvPr/>
        </p:nvCxnSpPr>
        <p:spPr bwMode="white">
          <a:xfrm>
            <a:off x="8912221" y="0"/>
            <a:ext cx="0" cy="51435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7647086" y="4405824"/>
            <a:ext cx="1463571" cy="1170552"/>
          </a:xfrm>
          <a:prstGeom prst="rect">
            <a:avLst/>
          </a:prstGeom>
          <a:noFill/>
          <a:ln>
            <a:noFill/>
          </a:ln>
        </p:spPr>
      </p:pic>
    </p:spTree>
    <p:extLst>
      <p:ext uri="{BB962C8B-B14F-4D97-AF65-F5344CB8AC3E}">
        <p14:creationId xmlns:p14="http://schemas.microsoft.com/office/powerpoint/2010/main" val="271128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1132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hlink"/>
              </a:buClr>
              <a:buSzPts val="2700"/>
              <a:buFont typeface="Montserrat ExtraLight"/>
              <a:buNone/>
              <a:defRPr sz="2700">
                <a:solidFill>
                  <a:schemeClr val="hlink"/>
                </a:solidFill>
                <a:latin typeface="Montserrat ExtraLight"/>
                <a:ea typeface="Montserrat ExtraLight"/>
                <a:cs typeface="Montserrat ExtraLight"/>
                <a:sym typeface="Montserrat ExtraLight"/>
              </a:defRPr>
            </a:lvl1pPr>
            <a:lvl2pPr lvl="1">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2pPr>
            <a:lvl3pPr lvl="2">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3pPr>
            <a:lvl4pPr lvl="3">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4pPr>
            <a:lvl5pPr lvl="4">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5pPr>
            <a:lvl6pPr lvl="5">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6pPr>
            <a:lvl7pPr lvl="6">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7pPr>
            <a:lvl8pPr lvl="7">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8pPr>
            <a:lvl9pPr lvl="8">
              <a:spcBef>
                <a:spcPts val="0"/>
              </a:spcBef>
              <a:spcAft>
                <a:spcPts val="0"/>
              </a:spcAft>
              <a:buClr>
                <a:schemeClr val="hlink"/>
              </a:buClr>
              <a:buSzPts val="3000"/>
              <a:buFont typeface="Alata"/>
              <a:buNone/>
              <a:defRPr sz="3000">
                <a:solidFill>
                  <a:schemeClr val="hlink"/>
                </a:solidFill>
                <a:latin typeface="Alata"/>
                <a:ea typeface="Alata"/>
                <a:cs typeface="Alata"/>
                <a:sym typeface="Alata"/>
              </a:defRPr>
            </a:lvl9pPr>
          </a:lstStyle>
          <a:p>
            <a:endParaRPr/>
          </a:p>
        </p:txBody>
      </p:sp>
      <p:sp>
        <p:nvSpPr>
          <p:cNvPr id="7" name="Google Shape;7;p1"/>
          <p:cNvSpPr txBox="1">
            <a:spLocks noGrp="1"/>
          </p:cNvSpPr>
          <p:nvPr>
            <p:ph type="body" idx="1"/>
          </p:nvPr>
        </p:nvSpPr>
        <p:spPr>
          <a:xfrm>
            <a:off x="713225" y="1152475"/>
            <a:ext cx="7717500" cy="34515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hlink"/>
              </a:buClr>
              <a:buSzPts val="1800"/>
              <a:buFont typeface="Abel"/>
              <a:buChar char="●"/>
              <a:defRPr sz="1800">
                <a:solidFill>
                  <a:schemeClr val="hlink"/>
                </a:solidFill>
                <a:latin typeface="Abel"/>
                <a:ea typeface="Abel"/>
                <a:cs typeface="Abel"/>
                <a:sym typeface="Abel"/>
              </a:defRPr>
            </a:lvl1pPr>
            <a:lvl2pPr marL="914400" lvl="1"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2pPr>
            <a:lvl3pPr marL="1371600" lvl="2"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3pPr>
            <a:lvl4pPr marL="1828800" lvl="3"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4pPr>
            <a:lvl5pPr marL="2286000" lvl="4"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5pPr>
            <a:lvl6pPr marL="2743200" lvl="5"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6pPr>
            <a:lvl7pPr marL="3200400" lvl="6"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7pPr>
            <a:lvl8pPr marL="3657600" lvl="7" indent="-317500">
              <a:lnSpc>
                <a:spcPct val="115000"/>
              </a:lnSpc>
              <a:spcBef>
                <a:spcPts val="1600"/>
              </a:spcBef>
              <a:spcAft>
                <a:spcPts val="0"/>
              </a:spcAft>
              <a:buClr>
                <a:schemeClr val="hlink"/>
              </a:buClr>
              <a:buSzPts val="1400"/>
              <a:buFont typeface="Abel"/>
              <a:buChar char="○"/>
              <a:defRPr>
                <a:solidFill>
                  <a:schemeClr val="hlink"/>
                </a:solidFill>
                <a:latin typeface="Abel"/>
                <a:ea typeface="Abel"/>
                <a:cs typeface="Abel"/>
                <a:sym typeface="Abel"/>
              </a:defRPr>
            </a:lvl8pPr>
            <a:lvl9pPr marL="4114800" lvl="8" indent="-317500">
              <a:lnSpc>
                <a:spcPct val="115000"/>
              </a:lnSpc>
              <a:spcBef>
                <a:spcPts val="1600"/>
              </a:spcBef>
              <a:spcAft>
                <a:spcPts val="1600"/>
              </a:spcAft>
              <a:buClr>
                <a:schemeClr val="hlink"/>
              </a:buClr>
              <a:buSzPts val="1400"/>
              <a:buFont typeface="Abel"/>
              <a:buChar char="■"/>
              <a:defRPr>
                <a:solidFill>
                  <a:schemeClr val="hlink"/>
                </a:solidFill>
                <a:latin typeface="Abel"/>
                <a:ea typeface="Abel"/>
                <a:cs typeface="Abel"/>
                <a:sym typeface="Abe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7" r:id="rId4"/>
    <p:sldLayoutId id="2147483658" r:id="rId5"/>
    <p:sldLayoutId id="2147483661" r:id="rId6"/>
    <p:sldLayoutId id="2147483667" r:id="rId7"/>
    <p:sldLayoutId id="2147483673" r:id="rId8"/>
    <p:sldLayoutId id="2147483681" r:id="rId9"/>
    <p:sldLayoutId id="2147483682" r:id="rId10"/>
    <p:sldLayoutId id="214748368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4388673" y="388174"/>
            <a:ext cx="366653" cy="9144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lvl="0" algn="ctr"/>
            <a:endParaRPr sz="1050"/>
          </a:p>
        </p:txBody>
      </p:sp>
      <p:sp>
        <p:nvSpPr>
          <p:cNvPr id="8" name="Rectangle 7"/>
          <p:cNvSpPr/>
          <p:nvPr/>
        </p:nvSpPr>
        <p:spPr bwMode="ltGray">
          <a:xfrm>
            <a:off x="187768" y="0"/>
            <a:ext cx="187767"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sz="1050"/>
          </a:p>
        </p:txBody>
      </p:sp>
      <p:sp>
        <p:nvSpPr>
          <p:cNvPr id="9" name="Rectangle 8"/>
          <p:cNvSpPr/>
          <p:nvPr/>
        </p:nvSpPr>
        <p:spPr bwMode="gray">
          <a:xfrm>
            <a:off x="0" y="0"/>
            <a:ext cx="187767" cy="51435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sz="1050"/>
          </a:p>
        </p:txBody>
      </p:sp>
      <p:cxnSp>
        <p:nvCxnSpPr>
          <p:cNvPr id="14" name="Straight Connector 13"/>
          <p:cNvCxnSpPr/>
          <p:nvPr/>
        </p:nvCxnSpPr>
        <p:spPr bwMode="white">
          <a:xfrm>
            <a:off x="462978" y="552164"/>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462978" y="1009364"/>
            <a:ext cx="4572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187767" y="0"/>
            <a:ext cx="0" cy="51435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95389" y="133350"/>
            <a:ext cx="7339012" cy="929878"/>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95389" y="1200150"/>
            <a:ext cx="7339012" cy="3429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3886200" y="4767264"/>
            <a:ext cx="914400" cy="273844"/>
          </a:xfrm>
          <a:prstGeom prst="rect">
            <a:avLst/>
          </a:prstGeom>
        </p:spPr>
        <p:txBody>
          <a:bodyPr vert="horz" lIns="91440" tIns="45720" rIns="91440" bIns="45720" rtlCol="0" anchor="ctr"/>
          <a:lstStyle>
            <a:lvl1pPr algn="l">
              <a:defRPr sz="900" cap="all" baseline="0">
                <a:solidFill>
                  <a:schemeClr val="tx1"/>
                </a:solidFill>
              </a:defRPr>
            </a:lvl1pPr>
          </a:lstStyle>
          <a:p>
            <a:fld id="{C2C6F8EA-316C-41DE-B9A4-EDCC3A85ED9A}" type="datetimeFigureOut">
              <a:rPr lang="en-US" smtClean="0"/>
              <a:pPr/>
              <a:t>11/7/2023</a:t>
            </a:fld>
            <a:endParaRPr lang="en-US"/>
          </a:p>
        </p:txBody>
      </p:sp>
      <p:sp>
        <p:nvSpPr>
          <p:cNvPr id="5" name="Footer Placeholder 4"/>
          <p:cNvSpPr>
            <a:spLocks noGrp="1"/>
          </p:cNvSpPr>
          <p:nvPr>
            <p:ph type="ftr" sz="quarter" idx="3"/>
          </p:nvPr>
        </p:nvSpPr>
        <p:spPr>
          <a:xfrm>
            <a:off x="4948239" y="4767264"/>
            <a:ext cx="2981325" cy="273844"/>
          </a:xfrm>
          <a:prstGeom prst="rect">
            <a:avLst/>
          </a:prstGeom>
        </p:spPr>
        <p:txBody>
          <a:bodyPr vert="horz" lIns="91440" tIns="45720" rIns="91440" bIns="45720" rtlCol="0" anchor="ctr"/>
          <a:lstStyle>
            <a:lvl1pPr algn="ctr">
              <a:defRPr sz="9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8077201" y="4767264"/>
            <a:ext cx="457200" cy="273844"/>
          </a:xfrm>
          <a:prstGeom prst="rect">
            <a:avLst/>
          </a:prstGeom>
        </p:spPr>
        <p:txBody>
          <a:bodyPr vert="horz" lIns="91440" tIns="45720" rIns="91440" bIns="45720" rtlCol="0" anchor="ctr"/>
          <a:lstStyle>
            <a:lvl1pPr algn="r">
              <a:defRPr sz="9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5">
            <a:alphaModFix/>
          </a:blip>
          <a:srcRect/>
          <a:stretch/>
        </p:blipFill>
        <p:spPr>
          <a:xfrm>
            <a:off x="7929564" y="4514850"/>
            <a:ext cx="1325282" cy="994676"/>
          </a:xfrm>
          <a:prstGeom prst="rect">
            <a:avLst/>
          </a:prstGeom>
          <a:noFill/>
          <a:ln>
            <a:noFill/>
          </a:ln>
        </p:spPr>
      </p:pic>
      <p:cxnSp>
        <p:nvCxnSpPr>
          <p:cNvPr id="18" name="Straight Connector 17"/>
          <p:cNvCxnSpPr/>
          <p:nvPr userDrawn="1"/>
        </p:nvCxnSpPr>
        <p:spPr bwMode="white">
          <a:xfrm>
            <a:off x="-1" y="4765934"/>
            <a:ext cx="1371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131965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700" kern="1200">
          <a:solidFill>
            <a:schemeClr val="tx1">
              <a:lumMod val="75000"/>
            </a:schemeClr>
          </a:solidFill>
          <a:latin typeface="+mj-lt"/>
          <a:ea typeface="+mj-ea"/>
          <a:cs typeface="+mj-cs"/>
        </a:defRPr>
      </a:lvl1pPr>
    </p:titleStyle>
    <p:bodyStyle>
      <a:lvl1pPr marL="185166" indent="-185166" algn="l" defTabSz="685800" rtl="0" eaLnBrk="1" latinLnBrk="0" hangingPunct="1">
        <a:lnSpc>
          <a:spcPct val="90000"/>
        </a:lnSpc>
        <a:spcBef>
          <a:spcPts val="1050"/>
        </a:spcBef>
        <a:buFont typeface="Euphemia" pitchFamily="34" charset="0"/>
        <a:buChar char="›"/>
        <a:defRPr sz="2100" kern="1200">
          <a:solidFill>
            <a:schemeClr val="tx1"/>
          </a:solidFill>
          <a:latin typeface="+mn-lt"/>
          <a:ea typeface="+mn-ea"/>
          <a:cs typeface="+mn-cs"/>
        </a:defRPr>
      </a:lvl1pPr>
      <a:lvl2pPr marL="459486" indent="-185166" algn="l" defTabSz="685800" rtl="0" eaLnBrk="1" latinLnBrk="0" hangingPunct="1">
        <a:lnSpc>
          <a:spcPct val="90000"/>
        </a:lnSpc>
        <a:spcBef>
          <a:spcPts val="450"/>
        </a:spcBef>
        <a:buFont typeface="Euphemia" pitchFamily="34" charset="0"/>
        <a:buChar char="–"/>
        <a:defRPr sz="1800" kern="1200">
          <a:solidFill>
            <a:schemeClr val="tx1"/>
          </a:solidFill>
          <a:latin typeface="+mn-lt"/>
          <a:ea typeface="+mn-ea"/>
          <a:cs typeface="+mn-cs"/>
        </a:defRPr>
      </a:lvl2pPr>
      <a:lvl3pPr marL="733806" indent="-185166" algn="l" defTabSz="685800" rtl="0" eaLnBrk="1" latinLnBrk="0" hangingPunct="1">
        <a:lnSpc>
          <a:spcPct val="90000"/>
        </a:lnSpc>
        <a:spcBef>
          <a:spcPts val="450"/>
        </a:spcBef>
        <a:buFont typeface="Euphemia" pitchFamily="34" charset="0"/>
        <a:buChar char="›"/>
        <a:defRPr sz="1500" kern="1200">
          <a:solidFill>
            <a:schemeClr val="tx1"/>
          </a:solidFill>
          <a:latin typeface="+mn-lt"/>
          <a:ea typeface="+mn-ea"/>
          <a:cs typeface="+mn-cs"/>
        </a:defRPr>
      </a:lvl3pPr>
      <a:lvl4pPr marL="1008126" indent="-185166" algn="l" defTabSz="685800" rtl="0" eaLnBrk="1" latinLnBrk="0" hangingPunct="1">
        <a:lnSpc>
          <a:spcPct val="90000"/>
        </a:lnSpc>
        <a:spcBef>
          <a:spcPts val="450"/>
        </a:spcBef>
        <a:buFont typeface="Arial" pitchFamily="34" charset="0"/>
        <a:buChar char="–"/>
        <a:defRPr sz="1350" kern="1200">
          <a:solidFill>
            <a:schemeClr val="tx1"/>
          </a:solidFill>
          <a:latin typeface="+mn-lt"/>
          <a:ea typeface="+mn-ea"/>
          <a:cs typeface="+mn-cs"/>
        </a:defRPr>
      </a:lvl4pPr>
      <a:lvl5pPr marL="128244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5pPr>
      <a:lvl6pPr marL="155676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6pPr>
      <a:lvl7pPr marL="1831086" indent="-185166" algn="l" defTabSz="685800" rtl="0" eaLnBrk="1" latinLnBrk="0" hangingPunct="1">
        <a:lnSpc>
          <a:spcPct val="90000"/>
        </a:lnSpc>
        <a:spcBef>
          <a:spcPts val="450"/>
        </a:spcBef>
        <a:buFont typeface="Euphemia" pitchFamily="34" charset="0"/>
        <a:buChar char="›"/>
        <a:defRPr sz="1350" kern="1200">
          <a:solidFill>
            <a:schemeClr val="tx1"/>
          </a:solidFill>
          <a:latin typeface="+mn-lt"/>
          <a:ea typeface="+mn-ea"/>
          <a:cs typeface="+mn-cs"/>
        </a:defRPr>
      </a:lvl7pPr>
      <a:lvl8pPr marL="2105406" indent="-185166" algn="l" defTabSz="685800" rtl="0" eaLnBrk="1" latinLnBrk="0" hangingPunct="1">
        <a:lnSpc>
          <a:spcPct val="90000"/>
        </a:lnSpc>
        <a:spcBef>
          <a:spcPts val="450"/>
        </a:spcBef>
        <a:buFont typeface="Euphemia" pitchFamily="34" charset="0"/>
        <a:buChar char="–"/>
        <a:defRPr sz="1350" kern="1200" baseline="0">
          <a:solidFill>
            <a:schemeClr val="tx1"/>
          </a:solidFill>
          <a:latin typeface="+mn-lt"/>
          <a:ea typeface="+mn-ea"/>
          <a:cs typeface="+mn-cs"/>
        </a:defRPr>
      </a:lvl8pPr>
      <a:lvl9pPr marL="2379726" indent="-185166" algn="l" defTabSz="685800" rtl="0" eaLnBrk="1" latinLnBrk="0" hangingPunct="1">
        <a:lnSpc>
          <a:spcPct val="90000"/>
        </a:lnSpc>
        <a:spcBef>
          <a:spcPts val="450"/>
        </a:spcBef>
        <a:buFont typeface="Euphemia" pitchFamily="34" charset="0"/>
        <a:buChar char="›"/>
        <a:defRPr sz="1350" kern="1200" baseline="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nea.org/UD-Org-Support" TargetMode="Externa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okea.org/join-oea/" TargetMode="External"/><Relationship Id="rId7" Type="http://schemas.openxmlformats.org/officeDocument/2006/relationships/hyperlink" Target="https://www.nysut.org/resources/special-resources-sites/our-union/why-union#:~:text=The%20union%20offers%20contract%20protection,%2C%20retirement%20security%20%2D%20and%20more"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hyperlink" Target="https://www.orangecta.com/why-join-cta/index" TargetMode="External"/><Relationship Id="rId5" Type="http://schemas.openxmlformats.org/officeDocument/2006/relationships/hyperlink" Target="https://auroraea.org/members/benefits-of-belonging/#:~:text=Your%20benefits%20include%20representation%20at,support%20for%20your%20Local%20Association" TargetMode="External"/><Relationship Id="rId4" Type="http://schemas.openxmlformats.org/officeDocument/2006/relationships/hyperlink" Target="https://join.nea.org/louisiana/?_ga=2.88326299.1863554204.1669648611-847814035.166964861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sp>
        <p:nvSpPr>
          <p:cNvPr id="187" name="Google Shape;187;p34"/>
          <p:cNvSpPr txBox="1">
            <a:spLocks noGrp="1"/>
          </p:cNvSpPr>
          <p:nvPr>
            <p:ph type="ctrTitle"/>
          </p:nvPr>
        </p:nvSpPr>
        <p:spPr>
          <a:xfrm>
            <a:off x="561900" y="1360475"/>
            <a:ext cx="8172600" cy="1508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200" dirty="0">
                <a:solidFill>
                  <a:schemeClr val="lt1"/>
                </a:solidFill>
                <a:latin typeface="Montserrat"/>
                <a:ea typeface="Montserrat"/>
                <a:cs typeface="Montserrat"/>
                <a:sym typeface="Montserrat"/>
              </a:rPr>
              <a:t>Reframing Membership</a:t>
            </a:r>
          </a:p>
        </p:txBody>
      </p:sp>
      <p:sp>
        <p:nvSpPr>
          <p:cNvPr id="188" name="Google Shape;188;p34"/>
          <p:cNvSpPr txBox="1">
            <a:spLocks noGrp="1"/>
          </p:cNvSpPr>
          <p:nvPr>
            <p:ph type="subTitle" idx="1"/>
          </p:nvPr>
        </p:nvSpPr>
        <p:spPr>
          <a:xfrm>
            <a:off x="2237700" y="2477975"/>
            <a:ext cx="4821000" cy="24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500" dirty="0">
                <a:latin typeface="Abel"/>
                <a:ea typeface="Abel"/>
                <a:cs typeface="Abel"/>
                <a:sym typeface="Abel"/>
              </a:rPr>
              <a:t>December 1, 2022 NEA Organizer Support Program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4476206" y="850253"/>
            <a:ext cx="4570810" cy="3723333"/>
          </a:xfrm>
        </p:spPr>
        <p:txBody>
          <a:bodyPr vert="horz" lIns="68562" tIns="34281" rIns="68562" bIns="34281" rtlCol="0" anchor="b">
            <a:normAutofit fontScale="90000"/>
          </a:bodyPr>
          <a:lstStyle/>
          <a:p>
            <a:br>
              <a:rPr lang="en-US" sz="4949">
                <a:solidFill>
                  <a:schemeClr val="tx1">
                    <a:lumMod val="85000"/>
                    <a:lumOff val="15000"/>
                  </a:schemeClr>
                </a:solidFill>
              </a:rPr>
            </a:br>
            <a:br>
              <a:rPr lang="en-US" sz="4949">
                <a:solidFill>
                  <a:schemeClr val="tx1">
                    <a:lumMod val="85000"/>
                    <a:lumOff val="15000"/>
                  </a:schemeClr>
                </a:solidFill>
              </a:rPr>
            </a:br>
            <a:r>
              <a:rPr lang="en-US" sz="4949">
                <a:solidFill>
                  <a:schemeClr val="tx1">
                    <a:lumMod val="85000"/>
                    <a:lumOff val="15000"/>
                  </a:schemeClr>
                </a:solidFill>
              </a:rPr>
              <a:t>While You Wait Share in the Chat Window</a:t>
            </a:r>
            <a:br>
              <a:rPr lang="en-US" sz="4949">
                <a:solidFill>
                  <a:schemeClr val="tx1">
                    <a:lumMod val="85000"/>
                    <a:lumOff val="15000"/>
                  </a:schemeClr>
                </a:solidFill>
              </a:rPr>
            </a:br>
            <a:br>
              <a:rPr lang="en-US" sz="4949">
                <a:solidFill>
                  <a:schemeClr val="tx1">
                    <a:lumMod val="85000"/>
                    <a:lumOff val="15000"/>
                  </a:schemeClr>
                </a:solidFill>
              </a:rPr>
            </a:br>
            <a:r>
              <a:rPr lang="en-US" sz="3974">
                <a:solidFill>
                  <a:schemeClr val="tx1">
                    <a:lumMod val="85000"/>
                    <a:lumOff val="15000"/>
                  </a:schemeClr>
                </a:solidFill>
              </a:rPr>
              <a:t>Name</a:t>
            </a:r>
            <a:br>
              <a:rPr lang="en-US" sz="3974">
                <a:solidFill>
                  <a:schemeClr val="tx1">
                    <a:lumMod val="85000"/>
                    <a:lumOff val="15000"/>
                  </a:schemeClr>
                </a:solidFill>
              </a:rPr>
            </a:br>
            <a:r>
              <a:rPr lang="en-US" sz="3974">
                <a:solidFill>
                  <a:schemeClr val="tx1">
                    <a:lumMod val="85000"/>
                    <a:lumOff val="15000"/>
                  </a:schemeClr>
                </a:solidFill>
              </a:rPr>
              <a:t>Required Pronoun</a:t>
            </a:r>
            <a:br>
              <a:rPr lang="en-US" sz="3974">
                <a:solidFill>
                  <a:schemeClr val="tx1">
                    <a:lumMod val="85000"/>
                    <a:lumOff val="15000"/>
                  </a:schemeClr>
                </a:solidFill>
              </a:rPr>
            </a:br>
            <a:r>
              <a:rPr lang="en-US" sz="3974">
                <a:solidFill>
                  <a:schemeClr val="tx1">
                    <a:lumMod val="85000"/>
                    <a:lumOff val="15000"/>
                  </a:schemeClr>
                </a:solidFill>
              </a:rPr>
              <a:t>State</a:t>
            </a:r>
            <a:endParaRPr lang="en-US" sz="4949">
              <a:solidFill>
                <a:schemeClr val="accent5">
                  <a:lumMod val="75000"/>
                </a:schemeClr>
              </a:solidFill>
            </a:endParaRPr>
          </a:p>
        </p:txBody>
      </p:sp>
      <p:sp>
        <p:nvSpPr>
          <p:cNvPr id="4" name="Slide Number Placeholder 3"/>
          <p:cNvSpPr>
            <a:spLocks noGrp="1"/>
          </p:cNvSpPr>
          <p:nvPr>
            <p:ph type="sldNum" sz="quarter" idx="12"/>
          </p:nvPr>
        </p:nvSpPr>
        <p:spPr/>
        <p:txBody>
          <a:bodyPr/>
          <a:lstStyle/>
          <a:p>
            <a:pPr defTabSz="685800">
              <a:buClrTx/>
            </a:pPr>
            <a:fld id="{5414DF46-E7D2-4146-95BA-57A23C39CF98}" type="slidenum">
              <a:rPr lang="en-US" kern="1200">
                <a:solidFill>
                  <a:srgbClr val="465562"/>
                </a:solidFill>
                <a:latin typeface="Euphemia"/>
                <a:ea typeface="+mn-ea"/>
                <a:cs typeface="+mn-cs"/>
              </a:rPr>
              <a:pPr defTabSz="685800">
                <a:buClrTx/>
              </a:pPr>
              <a:t>2</a:t>
            </a:fld>
            <a:endParaRPr lang="en-US" kern="1200">
              <a:solidFill>
                <a:srgbClr val="465562"/>
              </a:solidFill>
              <a:latin typeface="Euphemia"/>
              <a:ea typeface="+mn-ea"/>
              <a:cs typeface="+mn-cs"/>
            </a:endParaRPr>
          </a:p>
        </p:txBody>
      </p:sp>
      <p:pic>
        <p:nvPicPr>
          <p:cNvPr id="5" name="Google Shape;707;p64"/>
          <p:cNvPicPr preferRelativeResize="0"/>
          <p:nvPr/>
        </p:nvPicPr>
        <p:blipFill rotWithShape="1">
          <a:blip r:embed="rId2">
            <a:alphaModFix/>
          </a:blip>
          <a:srcRect l="37805" r="2489" b="-5019"/>
          <a:stretch/>
        </p:blipFill>
        <p:spPr>
          <a:xfrm flipH="1">
            <a:off x="571500" y="686292"/>
            <a:ext cx="3457575" cy="4051256"/>
          </a:xfrm>
          <a:prstGeom prst="rect">
            <a:avLst/>
          </a:prstGeom>
          <a:noFill/>
          <a:ln>
            <a:noFill/>
          </a:ln>
        </p:spPr>
      </p:pic>
    </p:spTree>
    <p:extLst>
      <p:ext uri="{BB962C8B-B14F-4D97-AF65-F5344CB8AC3E}">
        <p14:creationId xmlns:p14="http://schemas.microsoft.com/office/powerpoint/2010/main" val="348571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514350" y="-400050"/>
            <a:ext cx="7337101" cy="929878"/>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685800" y="630302"/>
            <a:ext cx="8064117" cy="4020391"/>
          </a:xfrm>
        </p:spPr>
        <p:txBody>
          <a:bodyPr vert="horz" lIns="0" tIns="34281" rIns="0" bIns="34281" rtlCol="0" anchor="t">
            <a:noAutofit/>
          </a:bodyPr>
          <a:lstStyle/>
          <a:p>
            <a:pPr marL="0" indent="0">
              <a:buNone/>
            </a:pPr>
            <a:r>
              <a:rPr lang="en-US" sz="2800" dirty="0">
                <a:solidFill>
                  <a:srgbClr val="404040"/>
                </a:solidFill>
                <a:latin typeface="Euphemia"/>
                <a:cs typeface="Calibri"/>
              </a:rPr>
              <a:t>We begin by acknowledging that through a history of colonization and brutality, w</a:t>
            </a:r>
            <a:r>
              <a:rPr lang="en-US" sz="2800" dirty="0"/>
              <a:t>e are all connecting from lands inhabited by indigenous peoples past and present.</a:t>
            </a:r>
            <a:r>
              <a:rPr lang="en-US" sz="2800" dirty="0">
                <a:cs typeface="Calibri"/>
              </a:rPr>
              <a:t> </a:t>
            </a:r>
            <a:endParaRPr lang="en-US" sz="2800" dirty="0"/>
          </a:p>
          <a:p>
            <a:pPr marL="0" indent="0">
              <a:buNone/>
            </a:pPr>
            <a:r>
              <a:rPr lang="en-US" sz="2800" dirty="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endParaRPr lang="en-US" sz="2800"/>
          </a:p>
          <a:p>
            <a:pPr marL="0" indent="0">
              <a:buNone/>
            </a:pPr>
            <a:endParaRPr lang="en-US"/>
          </a:p>
        </p:txBody>
      </p:sp>
    </p:spTree>
    <p:extLst>
      <p:ext uri="{BB962C8B-B14F-4D97-AF65-F5344CB8AC3E}">
        <p14:creationId xmlns:p14="http://schemas.microsoft.com/office/powerpoint/2010/main" val="125420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857250"/>
            <a:ext cx="3314700" cy="3600450"/>
          </a:xfrm>
        </p:spPr>
        <p:txBody>
          <a:bodyPr>
            <a:normAutofit fontScale="77500" lnSpcReduction="20000"/>
          </a:bodyPr>
          <a:lstStyle/>
          <a:p>
            <a:r>
              <a:rPr lang="en-US" sz="2600"/>
              <a:t>NEA has an enterprise wide emphasis on organizing.</a:t>
            </a:r>
          </a:p>
          <a:p>
            <a:endParaRPr lang="en-US" sz="2600"/>
          </a:p>
          <a:p>
            <a:r>
              <a:rPr lang="en-US" sz="2600"/>
              <a:t>Our UniServ focused events don’t always meet the needs of organizers.</a:t>
            </a:r>
          </a:p>
          <a:p>
            <a:endParaRPr lang="en-US" sz="2600"/>
          </a:p>
          <a:p>
            <a:pPr lvl="0">
              <a:spcBef>
                <a:spcPts val="0"/>
              </a:spcBef>
              <a:buClr>
                <a:schemeClr val="dk1"/>
              </a:buClr>
              <a:buSzPts val="1100"/>
            </a:pPr>
            <a:r>
              <a:rPr lang="en-US" sz="2600">
                <a:sym typeface="Abel"/>
              </a:rPr>
              <a:t>Series of Online and </a:t>
            </a:r>
          </a:p>
          <a:p>
            <a:pPr lvl="0">
              <a:spcBef>
                <a:spcPts val="0"/>
              </a:spcBef>
              <a:buClr>
                <a:schemeClr val="dk1"/>
              </a:buClr>
              <a:buSzPts val="1100"/>
            </a:pPr>
            <a:r>
              <a:rPr lang="en-US" sz="2600">
                <a:sym typeface="Abel"/>
              </a:rPr>
              <a:t>Face to Face</a:t>
            </a:r>
          </a:p>
          <a:p>
            <a:pPr lvl="0">
              <a:buSzPts val="1100"/>
            </a:pPr>
            <a:r>
              <a:rPr lang="en-US" sz="2600">
                <a:hlinkClick r:id="rId2"/>
              </a:rPr>
              <a:t>https://www.nea.org/UD-Org-Support</a:t>
            </a:r>
            <a:endParaRPr lang="en-US" sz="2600"/>
          </a:p>
          <a:p>
            <a:r>
              <a:rPr lang="en-US" sz="2600"/>
              <a:t> </a:t>
            </a:r>
          </a:p>
          <a:p>
            <a:endParaRPr lang="en-US" sz="2100"/>
          </a:p>
        </p:txBody>
      </p:sp>
      <p:sp>
        <p:nvSpPr>
          <p:cNvPr id="3" name="Title 2"/>
          <p:cNvSpPr>
            <a:spLocks noGrp="1"/>
          </p:cNvSpPr>
          <p:nvPr>
            <p:ph type="title"/>
          </p:nvPr>
        </p:nvSpPr>
        <p:spPr>
          <a:xfrm>
            <a:off x="457200" y="76200"/>
            <a:ext cx="3028950" cy="571500"/>
          </a:xfrm>
        </p:spPr>
        <p:txBody>
          <a:bodyPr/>
          <a:lstStyle/>
          <a:p>
            <a:r>
              <a:rPr lang="en-US" b="1"/>
              <a:t>Why are we Here? </a:t>
            </a:r>
          </a:p>
        </p:txBody>
      </p:sp>
      <p:pic>
        <p:nvPicPr>
          <p:cNvPr id="6" name="Picture Placeholder 5"/>
          <p:cNvPicPr>
            <a:picLocks noGrp="1" noChangeAspect="1"/>
          </p:cNvPicPr>
          <p:nvPr>
            <p:ph type="pic" idx="1"/>
          </p:nvPr>
        </p:nvPicPr>
        <p:blipFill>
          <a:blip r:embed="rId3"/>
          <a:srcRect t="4087" b="4087"/>
          <a:stretch>
            <a:fillRect/>
          </a:stretch>
        </p:blipFill>
        <p:spPr>
          <a:prstGeom prst="rect">
            <a:avLst/>
          </a:prstGeom>
        </p:spPr>
      </p:pic>
    </p:spTree>
    <p:extLst>
      <p:ext uri="{BB962C8B-B14F-4D97-AF65-F5344CB8AC3E}">
        <p14:creationId xmlns:p14="http://schemas.microsoft.com/office/powerpoint/2010/main" val="2071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49"/>
          <p:cNvSpPr/>
          <p:nvPr/>
        </p:nvSpPr>
        <p:spPr>
          <a:xfrm>
            <a:off x="3456508" y="1493310"/>
            <a:ext cx="2266800" cy="1516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9"/>
          <p:cNvSpPr/>
          <p:nvPr/>
        </p:nvSpPr>
        <p:spPr>
          <a:xfrm>
            <a:off x="5796042" y="1493299"/>
            <a:ext cx="2266800" cy="1516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9"/>
          <p:cNvSpPr/>
          <p:nvPr/>
        </p:nvSpPr>
        <p:spPr>
          <a:xfrm>
            <a:off x="1103539" y="1493299"/>
            <a:ext cx="2266800" cy="1516800"/>
          </a:xfrm>
          <a:prstGeom prst="rect">
            <a:avLst/>
          </a:prstGeom>
          <a:solidFill>
            <a:srgbClr val="4343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9"/>
          <p:cNvSpPr txBox="1">
            <a:spLocks noGrp="1"/>
          </p:cNvSpPr>
          <p:nvPr>
            <p:ph type="title" idx="8"/>
          </p:nvPr>
        </p:nvSpPr>
        <p:spPr>
          <a:xfrm>
            <a:off x="6141241" y="1868675"/>
            <a:ext cx="1584000" cy="401100"/>
          </a:xfrm>
          <a:prstGeom prst="rect">
            <a:avLst/>
          </a:prstGeom>
        </p:spPr>
        <p:txBody>
          <a:bodyPr spcFirstLastPara="1" wrap="square" lIns="91425" tIns="91425" rIns="91425" bIns="91425" anchor="ctr" anchorCtr="0">
            <a:noAutofit/>
          </a:bodyPr>
          <a:lstStyle/>
          <a:p>
            <a:pPr>
              <a:spcAft>
                <a:spcPts val="1600"/>
              </a:spcAft>
            </a:pPr>
            <a:r>
              <a:rPr lang="en" dirty="0">
                <a:solidFill>
                  <a:schemeClr val="lt1"/>
                </a:solidFill>
              </a:rPr>
              <a:t>Vanessa Pulkrabek</a:t>
            </a:r>
          </a:p>
        </p:txBody>
      </p:sp>
      <p:sp>
        <p:nvSpPr>
          <p:cNvPr id="396" name="Google Shape;396;p49"/>
          <p:cNvSpPr txBox="1">
            <a:spLocks noGrp="1"/>
          </p:cNvSpPr>
          <p:nvPr>
            <p:ph type="title"/>
          </p:nvPr>
        </p:nvSpPr>
        <p:spPr>
          <a:xfrm>
            <a:off x="1434557" y="1868675"/>
            <a:ext cx="1602600" cy="4011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US">
                <a:solidFill>
                  <a:schemeClr val="lt1"/>
                </a:solidFill>
              </a:rPr>
              <a:t>E</a:t>
            </a:r>
            <a:r>
              <a:rPr lang="en">
                <a:solidFill>
                  <a:schemeClr val="lt1"/>
                </a:solidFill>
              </a:rPr>
              <a:t>llen Holmes</a:t>
            </a:r>
            <a:endParaRPr>
              <a:solidFill>
                <a:schemeClr val="lt1"/>
              </a:solidFill>
            </a:endParaRPr>
          </a:p>
        </p:txBody>
      </p:sp>
      <p:sp>
        <p:nvSpPr>
          <p:cNvPr id="397" name="Google Shape;397;p49"/>
          <p:cNvSpPr txBox="1">
            <a:spLocks noGrp="1"/>
          </p:cNvSpPr>
          <p:nvPr>
            <p:ph type="subTitle" idx="1"/>
          </p:nvPr>
        </p:nvSpPr>
        <p:spPr>
          <a:xfrm>
            <a:off x="1355311" y="2371081"/>
            <a:ext cx="1866600" cy="52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lt1"/>
                </a:solidFill>
                <a:latin typeface="Abel"/>
                <a:ea typeface="Abel"/>
                <a:cs typeface="Abel"/>
                <a:sym typeface="Abel"/>
              </a:rPr>
              <a:t>NEA</a:t>
            </a:r>
            <a:endParaRPr>
              <a:solidFill>
                <a:schemeClr val="lt1"/>
              </a:solidFill>
              <a:latin typeface="Abel"/>
              <a:ea typeface="Abel"/>
              <a:cs typeface="Abel"/>
              <a:sym typeface="Abel"/>
            </a:endParaRPr>
          </a:p>
          <a:p>
            <a:pPr marL="0" indent="0"/>
            <a:r>
              <a:rPr lang="en-US">
                <a:solidFill>
                  <a:schemeClr val="lt1"/>
                </a:solidFill>
              </a:rPr>
              <a:t>Coordinator, Absent</a:t>
            </a:r>
            <a:endParaRPr lang="en-US">
              <a:solidFill>
                <a:schemeClr val="lt1"/>
              </a:solidFill>
              <a:latin typeface="Abel"/>
              <a:ea typeface="Abel"/>
              <a:cs typeface="Abel"/>
            </a:endParaRPr>
          </a:p>
          <a:p>
            <a:pPr marL="0" indent="0"/>
            <a:endParaRPr lang="en-US">
              <a:solidFill>
                <a:schemeClr val="lt1"/>
              </a:solidFill>
            </a:endParaRPr>
          </a:p>
        </p:txBody>
      </p:sp>
      <p:sp>
        <p:nvSpPr>
          <p:cNvPr id="400" name="Google Shape;400;p49"/>
          <p:cNvSpPr txBox="1">
            <a:spLocks noGrp="1"/>
          </p:cNvSpPr>
          <p:nvPr>
            <p:ph type="title" idx="4"/>
          </p:nvPr>
        </p:nvSpPr>
        <p:spPr>
          <a:xfrm>
            <a:off x="3805875" y="1868675"/>
            <a:ext cx="1589400" cy="4011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US">
                <a:solidFill>
                  <a:schemeClr val="lt1"/>
                </a:solidFill>
              </a:rPr>
              <a:t>Alice Floros</a:t>
            </a:r>
            <a:endParaRPr>
              <a:solidFill>
                <a:schemeClr val="lt1"/>
              </a:solidFill>
            </a:endParaRPr>
          </a:p>
        </p:txBody>
      </p:sp>
      <p:sp>
        <p:nvSpPr>
          <p:cNvPr id="401" name="Google Shape;401;p49"/>
          <p:cNvSpPr txBox="1">
            <a:spLocks noGrp="1"/>
          </p:cNvSpPr>
          <p:nvPr>
            <p:ph type="subTitle" idx="5"/>
          </p:nvPr>
        </p:nvSpPr>
        <p:spPr>
          <a:xfrm>
            <a:off x="3667275" y="2283151"/>
            <a:ext cx="1866600" cy="52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lt1"/>
                </a:solidFill>
              </a:rPr>
              <a:t>Missouri NEA</a:t>
            </a:r>
            <a:endParaRPr>
              <a:solidFill>
                <a:schemeClr val="lt1"/>
              </a:solidFill>
              <a:latin typeface="Abel"/>
              <a:ea typeface="Abel"/>
              <a:cs typeface="Abel"/>
              <a:sym typeface="Abel"/>
            </a:endParaRPr>
          </a:p>
          <a:p>
            <a:pPr marL="0" lvl="0" indent="0" algn="ctr" rtl="0">
              <a:spcBef>
                <a:spcPts val="0"/>
              </a:spcBef>
              <a:spcAft>
                <a:spcPts val="0"/>
              </a:spcAft>
              <a:buNone/>
            </a:pPr>
            <a:endParaRPr>
              <a:solidFill>
                <a:schemeClr val="lt1"/>
              </a:solidFill>
              <a:latin typeface="Abel"/>
              <a:ea typeface="Abel"/>
              <a:cs typeface="Abel"/>
              <a:sym typeface="Abel"/>
            </a:endParaRPr>
          </a:p>
        </p:txBody>
      </p:sp>
      <p:sp>
        <p:nvSpPr>
          <p:cNvPr id="404" name="Google Shape;404;p49"/>
          <p:cNvSpPr txBox="1">
            <a:spLocks noGrp="1"/>
          </p:cNvSpPr>
          <p:nvPr>
            <p:ph type="subTitle" idx="9"/>
          </p:nvPr>
        </p:nvSpPr>
        <p:spPr>
          <a:xfrm>
            <a:off x="5999941" y="2283151"/>
            <a:ext cx="1866600" cy="528600"/>
          </a:xfrm>
          <a:prstGeom prst="rect">
            <a:avLst/>
          </a:prstGeom>
        </p:spPr>
        <p:txBody>
          <a:bodyPr spcFirstLastPara="1" wrap="square" lIns="91425" tIns="91425" rIns="91425" bIns="91425" anchor="ctr" anchorCtr="0">
            <a:noAutofit/>
          </a:bodyPr>
          <a:lstStyle/>
          <a:p>
            <a:pPr marL="0" indent="0"/>
            <a:r>
              <a:rPr lang="en-US" dirty="0">
                <a:solidFill>
                  <a:schemeClr val="lt1"/>
                </a:solidFill>
              </a:rPr>
              <a:t>Education Minnesota</a:t>
            </a:r>
            <a:endParaRPr lang="en-US" dirty="0">
              <a:solidFill>
                <a:schemeClr val="lt1"/>
              </a:solidFill>
              <a:latin typeface="Abel"/>
              <a:ea typeface="Abel"/>
              <a:cs typeface="Abel"/>
            </a:endParaRPr>
          </a:p>
          <a:p>
            <a:pPr marL="0" lvl="0" indent="0" algn="ctr" rtl="0">
              <a:spcBef>
                <a:spcPts val="0"/>
              </a:spcBef>
              <a:spcAft>
                <a:spcPts val="0"/>
              </a:spcAft>
              <a:buNone/>
            </a:pPr>
            <a:endParaRPr>
              <a:solidFill>
                <a:schemeClr val="lt1"/>
              </a:solidFill>
              <a:latin typeface="Abel"/>
              <a:ea typeface="Abel"/>
              <a:cs typeface="Abel"/>
              <a:sym typeface="Abel"/>
            </a:endParaRPr>
          </a:p>
        </p:txBody>
      </p:sp>
      <p:sp>
        <p:nvSpPr>
          <p:cNvPr id="407" name="Google Shape;407;p49"/>
          <p:cNvSpPr txBox="1">
            <a:spLocks noGrp="1"/>
          </p:cNvSpPr>
          <p:nvPr>
            <p:ph type="title" idx="15"/>
          </p:nvPr>
        </p:nvSpPr>
        <p:spPr>
          <a:xfrm>
            <a:off x="713225" y="530725"/>
            <a:ext cx="7424400" cy="528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t>Introducing Your Team</a:t>
            </a:r>
            <a:endParaRPr/>
          </a:p>
          <a:p>
            <a:pPr marL="0" lvl="0" indent="0" algn="ctr" rtl="0">
              <a:spcBef>
                <a:spcPts val="0"/>
              </a:spcBef>
              <a:spcAft>
                <a:spcPts val="0"/>
              </a:spcAft>
              <a:buNone/>
            </a:pPr>
            <a:endParaRPr/>
          </a:p>
        </p:txBody>
      </p:sp>
      <p:sp>
        <p:nvSpPr>
          <p:cNvPr id="3" name="Subtitle 2">
            <a:extLst>
              <a:ext uri="{FF2B5EF4-FFF2-40B4-BE49-F238E27FC236}">
                <a16:creationId xmlns:a16="http://schemas.microsoft.com/office/drawing/2014/main" id="{CC04E858-D5CB-B5B7-21EE-962C6223F2C8}"/>
              </a:ext>
            </a:extLst>
          </p:cNvPr>
          <p:cNvSpPr>
            <a:spLocks noGrp="1"/>
          </p:cNvSpPr>
          <p:nvPr>
            <p:ph type="subTitle" idx="7"/>
          </p:nvPr>
        </p:nvSpPr>
        <p:spPr/>
        <p:txBody>
          <a:bodyPr/>
          <a:lstStyle/>
          <a:p>
            <a:endParaRPr lang="en-US"/>
          </a:p>
        </p:txBody>
      </p:sp>
      <p:sp>
        <p:nvSpPr>
          <p:cNvPr id="5" name="Title 4">
            <a:extLst>
              <a:ext uri="{FF2B5EF4-FFF2-40B4-BE49-F238E27FC236}">
                <a16:creationId xmlns:a16="http://schemas.microsoft.com/office/drawing/2014/main" id="{993C4601-3260-0E8E-F338-2F63ED8E35C0}"/>
              </a:ext>
            </a:extLst>
          </p:cNvPr>
          <p:cNvSpPr>
            <a:spLocks noGrp="1"/>
          </p:cNvSpPr>
          <p:nvPr>
            <p:ph type="title" idx="6"/>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5"/>
          <p:cNvSpPr/>
          <p:nvPr/>
        </p:nvSpPr>
        <p:spPr>
          <a:xfrm>
            <a:off x="6928450" y="11750"/>
            <a:ext cx="22311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5"/>
          <p:cNvSpPr txBox="1">
            <a:spLocks noGrp="1"/>
          </p:cNvSpPr>
          <p:nvPr>
            <p:ph type="title"/>
          </p:nvPr>
        </p:nvSpPr>
        <p:spPr>
          <a:xfrm>
            <a:off x="408425" y="332605"/>
            <a:ext cx="5768100" cy="528600"/>
          </a:xfrm>
          <a:prstGeom prst="rect">
            <a:avLst/>
          </a:prstGeom>
        </p:spPr>
        <p:txBody>
          <a:bodyPr spcFirstLastPara="1" wrap="square" lIns="91425" tIns="91425" rIns="91425" bIns="91425" anchor="t" anchorCtr="0">
            <a:noAutofit/>
          </a:bodyPr>
          <a:lstStyle/>
          <a:p>
            <a:pPr lvl="0"/>
            <a:r>
              <a:rPr lang="en-US" b="1"/>
              <a:t>Community Agreements </a:t>
            </a:r>
            <a:endParaRPr/>
          </a:p>
        </p:txBody>
      </p:sp>
      <p:sp>
        <p:nvSpPr>
          <p:cNvPr id="195" name="Google Shape;195;p35"/>
          <p:cNvSpPr txBox="1">
            <a:spLocks noGrp="1"/>
          </p:cNvSpPr>
          <p:nvPr>
            <p:ph type="body" idx="1"/>
          </p:nvPr>
        </p:nvSpPr>
        <p:spPr>
          <a:xfrm>
            <a:off x="177925" y="906515"/>
            <a:ext cx="6750525" cy="3867900"/>
          </a:xfrm>
          <a:prstGeom prst="rect">
            <a:avLst/>
          </a:prstGeom>
        </p:spPr>
        <p:txBody>
          <a:bodyPr spcFirstLastPara="1" wrap="square" lIns="91425" tIns="91425" rIns="91425" bIns="91425" anchor="t" anchorCtr="0">
            <a:noAutofit/>
          </a:bodyPr>
          <a:lstStyle/>
          <a:p>
            <a:r>
              <a:rPr lang="en-US" sz="2400"/>
              <a:t>Using Self-Awareness and Self-Knowledge </a:t>
            </a:r>
          </a:p>
          <a:p>
            <a:r>
              <a:rPr lang="en-US" sz="2400"/>
              <a:t>Listening for Understanding</a:t>
            </a:r>
          </a:p>
          <a:p>
            <a:r>
              <a:rPr lang="en-US" sz="2400"/>
              <a:t>Being Gracious</a:t>
            </a:r>
          </a:p>
          <a:p>
            <a:r>
              <a:rPr lang="en-US" sz="2400"/>
              <a:t>Staying Engaged</a:t>
            </a:r>
          </a:p>
          <a:p>
            <a:r>
              <a:rPr lang="en-US" sz="2400"/>
              <a:t>Being Open and Suspend Judgment</a:t>
            </a:r>
          </a:p>
          <a:p>
            <a:r>
              <a:rPr lang="en-US" sz="2400"/>
              <a:t>Saying “I”- tell your truth</a:t>
            </a:r>
          </a:p>
          <a:p>
            <a:r>
              <a:rPr lang="en-US" sz="2400"/>
              <a:t>Seeking Discomfort </a:t>
            </a:r>
          </a:p>
          <a:p>
            <a:r>
              <a:rPr lang="en-US" sz="2400"/>
              <a:t>Reaching Empathy</a:t>
            </a:r>
          </a:p>
          <a:p>
            <a:r>
              <a:rPr lang="en-US" sz="2400"/>
              <a:t>Expecting Non-Resolution and Non-Closure</a:t>
            </a:r>
          </a:p>
          <a:p>
            <a:pPr marL="107950" indent="0">
              <a:buNone/>
            </a:pPr>
            <a:endParaRPr lang="en-US"/>
          </a:p>
          <a:p>
            <a:pPr marL="107950" indent="0">
              <a:buNone/>
            </a:pPr>
            <a:r>
              <a:rPr lang="en-US"/>
              <a:t>*Adapted from “Embracing equity and inclusion”, Annie E. Casey Foundation</a:t>
            </a:r>
          </a:p>
          <a:p>
            <a:pPr marL="0" lvl="0" indent="0" algn="l" rtl="0">
              <a:spcBef>
                <a:spcPts val="1600"/>
              </a:spcBef>
              <a:spcAft>
                <a:spcPts val="1600"/>
              </a:spcAft>
              <a:buNone/>
            </a:pPr>
            <a:endParaRPr/>
          </a:p>
        </p:txBody>
      </p:sp>
      <p:pic>
        <p:nvPicPr>
          <p:cNvPr id="196" name="Google Shape;196;p35"/>
          <p:cNvPicPr preferRelativeResize="0"/>
          <p:nvPr/>
        </p:nvPicPr>
        <p:blipFill rotWithShape="1">
          <a:blip r:embed="rId3">
            <a:alphaModFix/>
          </a:blip>
          <a:srcRect l="36516" r="34619"/>
          <a:stretch/>
        </p:blipFill>
        <p:spPr>
          <a:xfrm>
            <a:off x="6928450" y="11750"/>
            <a:ext cx="2231102" cy="5143500"/>
          </a:xfrm>
          <a:prstGeom prst="rect">
            <a:avLst/>
          </a:prstGeom>
          <a:noFill/>
          <a:ln>
            <a:noFill/>
          </a:ln>
        </p:spPr>
      </p:pic>
      <p:sp>
        <p:nvSpPr>
          <p:cNvPr id="197" name="Google Shape;197;p35"/>
          <p:cNvSpPr/>
          <p:nvPr/>
        </p:nvSpPr>
        <p:spPr>
          <a:xfrm>
            <a:off x="6883450" y="11750"/>
            <a:ext cx="2321100" cy="5143500"/>
          </a:xfrm>
          <a:prstGeom prst="frame">
            <a:avLst>
              <a:gd name="adj1" fmla="val 62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3901440" y="391886"/>
            <a:ext cx="4631929" cy="4230733"/>
          </a:xfrm>
        </p:spPr>
        <p:txBody>
          <a:bodyPr vert="horz" lIns="68580" tIns="34290" rIns="68580" bIns="34290" rtlCol="0" anchor="t">
            <a:normAutofit/>
          </a:bodyPr>
          <a:lstStyle/>
          <a:p>
            <a:pPr marL="0" indent="0">
              <a:buNone/>
            </a:pPr>
            <a:r>
              <a:rPr lang="en-US" sz="2700"/>
              <a:t>Participants will discuss the following concepts:</a:t>
            </a:r>
          </a:p>
          <a:p>
            <a:pPr marL="184785" indent="-184785">
              <a:buFont typeface="Arial" panose="020B0604020202020204" pitchFamily="34" charset="0"/>
              <a:buChar char="•"/>
            </a:pPr>
            <a:r>
              <a:rPr lang="en-US" sz="2700"/>
              <a:t>How we recruit establishes member expectations</a:t>
            </a:r>
          </a:p>
          <a:p>
            <a:pPr marL="184785" indent="-184785">
              <a:buFont typeface="Arial" panose="020B0604020202020204" pitchFamily="34" charset="0"/>
              <a:buChar char="•"/>
            </a:pPr>
            <a:r>
              <a:rPr lang="en-US" sz="2700"/>
              <a:t>Who recruits matters more than how</a:t>
            </a:r>
          </a:p>
          <a:p>
            <a:pPr marL="184785" indent="-184785">
              <a:buFont typeface="Arial" panose="020B0604020202020204" pitchFamily="34" charset="0"/>
              <a:buChar char="•"/>
            </a:pPr>
            <a:r>
              <a:rPr lang="en-US" sz="2700"/>
              <a:t>Shared values, risk taking, and winning are worth more than coupons and clubs</a:t>
            </a:r>
          </a:p>
          <a:p>
            <a:pPr marL="184785" indent="-184785">
              <a:buFont typeface="Arial" panose="020B0604020202020204" pitchFamily="34" charset="0"/>
              <a:buChar char="•"/>
            </a:pPr>
            <a:endParaRPr lang="en-US" sz="2700"/>
          </a:p>
        </p:txBody>
      </p:sp>
      <p:sp>
        <p:nvSpPr>
          <p:cNvPr id="4" name="Slide Number Placeholder 3"/>
          <p:cNvSpPr>
            <a:spLocks noGrp="1"/>
          </p:cNvSpPr>
          <p:nvPr>
            <p:ph type="sldNum" sz="quarter" idx="12"/>
          </p:nvPr>
        </p:nvSpPr>
        <p:spPr/>
        <p:txBody>
          <a:bodyPr/>
          <a:lstStyle/>
          <a:p>
            <a:pPr defTabSz="685800">
              <a:buClrTx/>
            </a:pPr>
            <a:fld id="{5414DF46-E7D2-4146-95BA-57A23C39CF98}" type="slidenum">
              <a:rPr lang="en-US" kern="1200">
                <a:solidFill>
                  <a:srgbClr val="465562"/>
                </a:solidFill>
                <a:latin typeface="Euphemia"/>
                <a:ea typeface="+mn-ea"/>
                <a:cs typeface="+mn-cs"/>
              </a:rPr>
              <a:pPr defTabSz="685800">
                <a:buClrTx/>
              </a:pPr>
              <a:t>7</a:t>
            </a:fld>
            <a:endParaRPr lang="en-US" kern="1200">
              <a:solidFill>
                <a:srgbClr val="465562"/>
              </a:solidFill>
              <a:latin typeface="Euphemia"/>
              <a:ea typeface="+mn-ea"/>
              <a:cs typeface="+mn-cs"/>
            </a:endParaRPr>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806871" y="2049313"/>
            <a:ext cx="2470067" cy="2573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951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7195" y="571500"/>
            <a:ext cx="3218418" cy="2800350"/>
          </a:xfrm>
        </p:spPr>
        <p:txBody>
          <a:bodyPr vert="horz" lIns="68580" tIns="34290" rIns="68580" bIns="34290" rtlCol="0" anchor="t">
            <a:normAutofit fontScale="92500" lnSpcReduction="20000"/>
          </a:bodyPr>
          <a:lstStyle/>
          <a:p>
            <a:pPr marL="0" indent="0">
              <a:buNone/>
            </a:pPr>
            <a:r>
              <a:rPr lang="en-US" sz="3600" dirty="0"/>
              <a:t>Vanessa Pulkrabek</a:t>
            </a:r>
          </a:p>
          <a:p>
            <a:pPr marL="0" indent="0">
              <a:buNone/>
            </a:pPr>
            <a:endParaRPr lang="en-US" sz="3600"/>
          </a:p>
          <a:p>
            <a:pPr marL="0" indent="0">
              <a:buNone/>
            </a:pPr>
            <a:r>
              <a:rPr lang="en-US" sz="3600" dirty="0"/>
              <a:t>Education Minnesota</a:t>
            </a:r>
          </a:p>
          <a:p>
            <a:pPr marL="0" indent="0">
              <a:buNone/>
            </a:pPr>
            <a:r>
              <a:rPr lang="en-US" sz="3600" dirty="0"/>
              <a:t>Uniserv Director</a:t>
            </a:r>
          </a:p>
        </p:txBody>
      </p:sp>
      <p:sp>
        <p:nvSpPr>
          <p:cNvPr id="4" name="Text Placeholder 3"/>
          <p:cNvSpPr>
            <a:spLocks noGrp="1"/>
          </p:cNvSpPr>
          <p:nvPr>
            <p:ph type="body" sz="half" idx="2"/>
          </p:nvPr>
        </p:nvSpPr>
        <p:spPr>
          <a:xfrm>
            <a:off x="791619" y="1299542"/>
            <a:ext cx="2470067" cy="325755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795295" y="1055181"/>
            <a:ext cx="2481643" cy="3038188"/>
          </a:xfrm>
          <a:prstGeom prst="rect">
            <a:avLst/>
          </a:prstGeom>
        </p:spPr>
      </p:pic>
    </p:spTree>
    <p:extLst>
      <p:ext uri="{BB962C8B-B14F-4D97-AF65-F5344CB8AC3E}">
        <p14:creationId xmlns:p14="http://schemas.microsoft.com/office/powerpoint/2010/main" val="40887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1"/>
        <p:cNvGrpSpPr/>
        <p:nvPr/>
      </p:nvGrpSpPr>
      <p:grpSpPr>
        <a:xfrm>
          <a:off x="0" y="0"/>
          <a:ext cx="0" cy="0"/>
          <a:chOff x="0" y="0"/>
          <a:chExt cx="0" cy="0"/>
        </a:xfrm>
      </p:grpSpPr>
      <p:sp>
        <p:nvSpPr>
          <p:cNvPr id="412" name="Google Shape;412;p50"/>
          <p:cNvSpPr txBox="1">
            <a:spLocks noGrp="1"/>
          </p:cNvSpPr>
          <p:nvPr>
            <p:ph type="title"/>
          </p:nvPr>
        </p:nvSpPr>
        <p:spPr>
          <a:xfrm>
            <a:off x="687793" y="459092"/>
            <a:ext cx="7717500" cy="60058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a:solidFill>
                  <a:schemeClr val="lt1"/>
                </a:solidFill>
              </a:rPr>
              <a:t>Breakout Room </a:t>
            </a:r>
            <a:endParaRPr>
              <a:solidFill>
                <a:schemeClr val="lt1"/>
              </a:solidFill>
            </a:endParaRPr>
          </a:p>
        </p:txBody>
      </p:sp>
      <p:sp>
        <p:nvSpPr>
          <p:cNvPr id="413" name="Google Shape;413;p50"/>
          <p:cNvSpPr txBox="1">
            <a:spLocks noGrp="1"/>
          </p:cNvSpPr>
          <p:nvPr>
            <p:ph type="body" idx="1"/>
          </p:nvPr>
        </p:nvSpPr>
        <p:spPr>
          <a:xfrm>
            <a:off x="506125" y="1059677"/>
            <a:ext cx="7717500" cy="3095562"/>
          </a:xfrm>
          <a:prstGeom prst="rect">
            <a:avLst/>
          </a:prstGeom>
        </p:spPr>
        <p:txBody>
          <a:bodyPr spcFirstLastPara="1" wrap="square" lIns="91425" tIns="91425" rIns="91425" bIns="91425" anchor="t" anchorCtr="0">
            <a:noAutofit/>
          </a:bodyPr>
          <a:lstStyle/>
          <a:p>
            <a:pPr marL="0" indent="0" algn="l">
              <a:lnSpc>
                <a:spcPct val="100000"/>
              </a:lnSpc>
              <a:buNone/>
            </a:pPr>
            <a:r>
              <a:rPr lang="en-US" sz="2800" dirty="0"/>
              <a:t>1- What is being communicated by these join 'asks'. (Links to come)</a:t>
            </a:r>
          </a:p>
          <a:p>
            <a:pPr marL="0" indent="0" algn="l">
              <a:lnSpc>
                <a:spcPct val="100000"/>
              </a:lnSpc>
              <a:buNone/>
            </a:pPr>
            <a:r>
              <a:rPr lang="en-US" sz="2800" dirty="0"/>
              <a:t>2- Reflect on your back home membership 'ask'/'invitation'. </a:t>
            </a:r>
          </a:p>
          <a:p>
            <a:pPr marL="0" indent="0" algn="l">
              <a:lnSpc>
                <a:spcPct val="100000"/>
              </a:lnSpc>
              <a:buNone/>
            </a:pPr>
            <a:r>
              <a:rPr lang="en-US" sz="2800" dirty="0"/>
              <a:t>3- What do you think potential members learn about the union from these sites? </a:t>
            </a:r>
          </a:p>
          <a:p>
            <a:pPr marL="0" indent="0" algn="l">
              <a:lnSpc>
                <a:spcPct val="100000"/>
              </a:lnSpc>
              <a:buNone/>
            </a:pPr>
            <a:endParaRPr lang="en-US" sz="2800"/>
          </a:p>
          <a:p>
            <a:pPr marL="0" indent="0" algn="l">
              <a:lnSpc>
                <a:spcPct val="100000"/>
              </a:lnSpc>
              <a:buNone/>
            </a:pPr>
            <a:r>
              <a:rPr lang="en-US" sz="2800" dirty="0"/>
              <a:t>Similar or different? At its core, what expectations and/or values does your invite communicate?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867" y="133350"/>
            <a:ext cx="7865534" cy="628650"/>
          </a:xfrm>
        </p:spPr>
        <p:txBody>
          <a:bodyPr/>
          <a:lstStyle/>
          <a:p>
            <a:r>
              <a:rPr lang="en-US"/>
              <a:t>Breakout Room Assignments</a:t>
            </a:r>
          </a:p>
        </p:txBody>
      </p:sp>
      <p:sp>
        <p:nvSpPr>
          <p:cNvPr id="3" name="Content Placeholder 2"/>
          <p:cNvSpPr>
            <a:spLocks noGrp="1"/>
          </p:cNvSpPr>
          <p:nvPr>
            <p:ph idx="1"/>
          </p:nvPr>
        </p:nvSpPr>
        <p:spPr>
          <a:xfrm>
            <a:off x="541868" y="762000"/>
            <a:ext cx="8602132" cy="3867150"/>
          </a:xfrm>
        </p:spPr>
        <p:txBody>
          <a:bodyPr>
            <a:normAutofit lnSpcReduction="10000"/>
          </a:bodyPr>
          <a:lstStyle/>
          <a:p>
            <a:pPr marL="0" indent="0">
              <a:buNone/>
            </a:pPr>
            <a:r>
              <a:rPr lang="en-US"/>
              <a:t>1. </a:t>
            </a:r>
            <a:r>
              <a:rPr lang="en-US" u="sng">
                <a:hlinkClick r:id="rId3"/>
              </a:rPr>
              <a:t>https://okea.org/join-oea/</a:t>
            </a:r>
            <a:endParaRPr lang="en-US"/>
          </a:p>
          <a:p>
            <a:pPr marL="0" indent="0">
              <a:buNone/>
            </a:pPr>
            <a:r>
              <a:rPr lang="en-US"/>
              <a:t>2. </a:t>
            </a:r>
            <a:r>
              <a:rPr lang="en-US" u="sng">
                <a:hlinkClick r:id="rId4"/>
              </a:rPr>
              <a:t>https://join.nea.org/louisiana/?_ga=2.88326299.1863554204.1669648611-847814035.1669648611</a:t>
            </a:r>
            <a:endParaRPr lang="en-US"/>
          </a:p>
          <a:p>
            <a:pPr marL="0" indent="0">
              <a:buNone/>
            </a:pPr>
            <a:r>
              <a:rPr lang="en-US"/>
              <a:t>3. </a:t>
            </a:r>
            <a:r>
              <a:rPr lang="en-US" u="sng">
                <a:hlinkClick r:id="rId5"/>
              </a:rPr>
              <a:t>https://auroraea.org/members/benefits-of-belonging/#:~:text=Your%20benefits%20include%20representation%20at,support%20for%20your%20Local%20Association</a:t>
            </a:r>
            <a:r>
              <a:rPr lang="en-US"/>
              <a:t>.</a:t>
            </a:r>
          </a:p>
          <a:p>
            <a:pPr marL="0" indent="0">
              <a:buNone/>
            </a:pPr>
            <a:r>
              <a:rPr lang="en-US"/>
              <a:t>4. </a:t>
            </a:r>
            <a:r>
              <a:rPr lang="en-US" u="sng">
                <a:hlinkClick r:id="rId6"/>
              </a:rPr>
              <a:t>https://www.orangecta.com/why-join-cta/index</a:t>
            </a:r>
            <a:endParaRPr lang="en-US"/>
          </a:p>
          <a:p>
            <a:pPr marL="0" indent="0">
              <a:buNone/>
            </a:pPr>
            <a:r>
              <a:rPr lang="en-US"/>
              <a:t>5. </a:t>
            </a:r>
            <a:r>
              <a:rPr lang="en-US" u="sng">
                <a:hlinkClick r:id="rId7"/>
              </a:rPr>
              <a:t>https://www.nysut.org/resources/special-resources-sites/our-union/why-union#:~:text=The%20union%20offers%20contract%20protection,%2C%20retirement%20security%20%2D%20and%20more</a:t>
            </a:r>
            <a:r>
              <a:rPr lang="en-US"/>
              <a:t>.</a:t>
            </a:r>
          </a:p>
          <a:p>
            <a:pPr marL="0" indent="0">
              <a:buNone/>
            </a:pPr>
            <a:endParaRPr lang="en-US"/>
          </a:p>
        </p:txBody>
      </p:sp>
    </p:spTree>
    <p:extLst>
      <p:ext uri="{BB962C8B-B14F-4D97-AF65-F5344CB8AC3E}">
        <p14:creationId xmlns:p14="http://schemas.microsoft.com/office/powerpoint/2010/main" val="328119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17B8-86F9-7B60-203E-2AF5ECC2719A}"/>
              </a:ext>
            </a:extLst>
          </p:cNvPr>
          <p:cNvSpPr>
            <a:spLocks noGrp="1"/>
          </p:cNvSpPr>
          <p:nvPr>
            <p:ph type="title"/>
          </p:nvPr>
        </p:nvSpPr>
        <p:spPr/>
        <p:txBody>
          <a:bodyPr/>
          <a:lstStyle/>
          <a:p>
            <a:r>
              <a:rPr lang="en-US"/>
              <a:t>Break Out!</a:t>
            </a:r>
          </a:p>
        </p:txBody>
      </p:sp>
      <p:sp>
        <p:nvSpPr>
          <p:cNvPr id="3" name="Content Placeholder 2">
            <a:extLst>
              <a:ext uri="{FF2B5EF4-FFF2-40B4-BE49-F238E27FC236}">
                <a16:creationId xmlns:a16="http://schemas.microsoft.com/office/drawing/2014/main" id="{897BB7EC-E38C-64AB-EF75-9D1FCCF594F2}"/>
              </a:ext>
            </a:extLst>
          </p:cNvPr>
          <p:cNvSpPr>
            <a:spLocks noGrp="1"/>
          </p:cNvSpPr>
          <p:nvPr>
            <p:ph idx="1"/>
          </p:nvPr>
        </p:nvSpPr>
        <p:spPr/>
        <p:txBody>
          <a:bodyPr vert="horz" lIns="91440" tIns="45720" rIns="91440" bIns="45720" rtlCol="0" anchor="t">
            <a:normAutofit/>
          </a:bodyPr>
          <a:lstStyle/>
          <a:p>
            <a:pPr marL="0" indent="0">
              <a:buNone/>
            </a:pPr>
            <a:endParaRPr lang="en-US"/>
          </a:p>
          <a:p>
            <a:pPr marL="0" indent="0">
              <a:buNone/>
            </a:pPr>
            <a:r>
              <a:rPr lang="en-US" dirty="0"/>
              <a:t>Come back and be ready to share out a summary of your discussion (in 3 tight sentences) in response to the three prompts: </a:t>
            </a:r>
          </a:p>
          <a:p>
            <a:pPr marL="0" indent="0">
              <a:lnSpc>
                <a:spcPct val="100000"/>
              </a:lnSpc>
              <a:spcBef>
                <a:spcPts val="0"/>
              </a:spcBef>
              <a:buNone/>
            </a:pPr>
            <a:r>
              <a:rPr lang="en-US" dirty="0">
                <a:ea typeface="+mn-lt"/>
                <a:cs typeface="+mn-lt"/>
              </a:rPr>
              <a:t>1- What is being communicated by these join 'asks'. (Links to come)</a:t>
            </a:r>
          </a:p>
          <a:p>
            <a:pPr marL="0" indent="0">
              <a:lnSpc>
                <a:spcPct val="100000"/>
              </a:lnSpc>
              <a:spcBef>
                <a:spcPts val="0"/>
              </a:spcBef>
              <a:buNone/>
            </a:pPr>
            <a:r>
              <a:rPr lang="en-US" dirty="0">
                <a:ea typeface="+mn-lt"/>
                <a:cs typeface="+mn-lt"/>
              </a:rPr>
              <a:t>2- Reflect on your back home membership 'ask'/'invitation'. </a:t>
            </a:r>
          </a:p>
          <a:p>
            <a:pPr marL="0" indent="0">
              <a:lnSpc>
                <a:spcPct val="100000"/>
              </a:lnSpc>
              <a:spcBef>
                <a:spcPts val="0"/>
              </a:spcBef>
              <a:buNone/>
            </a:pPr>
            <a:r>
              <a:rPr lang="en-US" dirty="0">
                <a:ea typeface="+mn-lt"/>
                <a:cs typeface="+mn-lt"/>
              </a:rPr>
              <a:t>3- What do you think potential members learn about the union from these sites?  </a:t>
            </a:r>
            <a:endParaRPr lang="en-US" dirty="0"/>
          </a:p>
        </p:txBody>
      </p:sp>
      <p:sp>
        <p:nvSpPr>
          <p:cNvPr id="4" name="Text Placeholder 3">
            <a:extLst>
              <a:ext uri="{FF2B5EF4-FFF2-40B4-BE49-F238E27FC236}">
                <a16:creationId xmlns:a16="http://schemas.microsoft.com/office/drawing/2014/main" id="{A7396993-B08D-F5B3-5A7A-A99688C0D73F}"/>
              </a:ext>
            </a:extLst>
          </p:cNvPr>
          <p:cNvSpPr>
            <a:spLocks noGrp="1"/>
          </p:cNvSpPr>
          <p:nvPr>
            <p:ph type="body" sz="half" idx="2"/>
          </p:nvPr>
        </p:nvSpPr>
        <p:spPr/>
        <p:txBody>
          <a:bodyPr vert="horz" lIns="91440" tIns="45720" rIns="91440" bIns="45720" rtlCol="0" anchor="t">
            <a:normAutofit/>
          </a:bodyPr>
          <a:lstStyle/>
          <a:p>
            <a:r>
              <a:rPr lang="en-US"/>
              <a:t>15 minutes</a:t>
            </a:r>
          </a:p>
        </p:txBody>
      </p:sp>
    </p:spTree>
    <p:extLst>
      <p:ext uri="{BB962C8B-B14F-4D97-AF65-F5344CB8AC3E}">
        <p14:creationId xmlns:p14="http://schemas.microsoft.com/office/powerpoint/2010/main" val="1902304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3C2E0-9AAD-1045-07A9-1DD877E535BD}"/>
              </a:ext>
            </a:extLst>
          </p:cNvPr>
          <p:cNvSpPr>
            <a:spLocks noGrp="1"/>
          </p:cNvSpPr>
          <p:nvPr>
            <p:ph type="title"/>
          </p:nvPr>
        </p:nvSpPr>
        <p:spPr/>
        <p:txBody>
          <a:bodyPr/>
          <a:lstStyle/>
          <a:p>
            <a:r>
              <a:rPr lang="en-US"/>
              <a:t>CTU</a:t>
            </a:r>
          </a:p>
        </p:txBody>
      </p:sp>
      <p:pic>
        <p:nvPicPr>
          <p:cNvPr id="5" name="Picture 5">
            <a:extLst>
              <a:ext uri="{FF2B5EF4-FFF2-40B4-BE49-F238E27FC236}">
                <a16:creationId xmlns:a16="http://schemas.microsoft.com/office/drawing/2014/main" id="{0E048678-0019-7CEA-715F-434C0D4B0AEE}"/>
              </a:ext>
            </a:extLst>
          </p:cNvPr>
          <p:cNvPicPr>
            <a:picLocks noGrp="1" noChangeAspect="1"/>
          </p:cNvPicPr>
          <p:nvPr>
            <p:ph idx="1"/>
          </p:nvPr>
        </p:nvPicPr>
        <p:blipFill>
          <a:blip r:embed="rId3"/>
          <a:stretch>
            <a:fillRect/>
          </a:stretch>
        </p:blipFill>
        <p:spPr>
          <a:xfrm>
            <a:off x="629729" y="303558"/>
            <a:ext cx="8185029" cy="4534946"/>
          </a:xfrm>
        </p:spPr>
      </p:pic>
    </p:spTree>
    <p:extLst>
      <p:ext uri="{BB962C8B-B14F-4D97-AF65-F5344CB8AC3E}">
        <p14:creationId xmlns:p14="http://schemas.microsoft.com/office/powerpoint/2010/main" val="66147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873437674"/>
              </p:ext>
            </p:extLst>
          </p:nvPr>
        </p:nvGraphicFramePr>
        <p:xfrm>
          <a:off x="474133" y="0"/>
          <a:ext cx="8525934" cy="4957292"/>
        </p:xfrm>
        <a:graphic>
          <a:graphicData uri="http://schemas.openxmlformats.org/drawingml/2006/table">
            <a:tbl>
              <a:tblPr firstRow="1" firstCol="1" bandRow="1">
                <a:tableStyleId>{BBDAB932-3B93-46D5-B160-B9DC2B0081FD}</a:tableStyleId>
              </a:tblPr>
              <a:tblGrid>
                <a:gridCol w="8525934">
                  <a:extLst>
                    <a:ext uri="{9D8B030D-6E8A-4147-A177-3AD203B41FA5}">
                      <a16:colId xmlns:a16="http://schemas.microsoft.com/office/drawing/2014/main" val="288331533"/>
                    </a:ext>
                  </a:extLst>
                </a:gridCol>
              </a:tblGrid>
              <a:tr h="364792">
                <a:tc>
                  <a:txBody>
                    <a:bodyPr/>
                    <a:lstStyle/>
                    <a:p>
                      <a:pPr marL="0" marR="0" algn="l">
                        <a:lnSpc>
                          <a:spcPct val="107000"/>
                        </a:lnSpc>
                        <a:spcBef>
                          <a:spcPts val="0"/>
                        </a:spcBef>
                        <a:spcAft>
                          <a:spcPts val="0"/>
                        </a:spcAft>
                      </a:pPr>
                      <a:r>
                        <a:rPr lang="en-US" sz="4800">
                          <a:effectLst/>
                          <a:latin typeface="Calibri" panose="020F0502020204030204" pitchFamily="34" charset="0"/>
                          <a:cs typeface="Calibri" panose="020F0502020204030204" pitchFamily="34" charset="0"/>
                        </a:rPr>
                        <a:t>Core Values</a:t>
                      </a:r>
                      <a:endParaRPr lang="en-US" sz="48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91560285"/>
                  </a:ext>
                </a:extLst>
              </a:tr>
              <a:tr h="4209325">
                <a:tc>
                  <a:txBody>
                    <a:bodyPr/>
                    <a:lstStyle/>
                    <a:p>
                      <a:pPr marL="0" marR="0" lvl="0" indent="0" fontAlgn="base">
                        <a:lnSpc>
                          <a:spcPct val="107000"/>
                        </a:lnSpc>
                        <a:spcBef>
                          <a:spcPts val="0"/>
                        </a:spcBef>
                        <a:spcAft>
                          <a:spcPts val="0"/>
                        </a:spcAft>
                        <a:buSzPts val="1000"/>
                        <a:buFont typeface="Symbol" panose="05050102010706020507" pitchFamily="18" charset="2"/>
                        <a:buNone/>
                        <a:tabLst>
                          <a:tab pos="457200" algn="l"/>
                        </a:tabLst>
                      </a:pPr>
                      <a:r>
                        <a:rPr lang="en-US" sz="2000">
                          <a:effectLst/>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pPr marL="0" marR="0">
                        <a:lnSpc>
                          <a:spcPct val="107000"/>
                        </a:lnSpc>
                        <a:spcBef>
                          <a:spcPts val="0"/>
                        </a:spcBef>
                        <a:spcAft>
                          <a:spcPts val="0"/>
                        </a:spcAft>
                      </a:pPr>
                      <a:r>
                        <a:rPr lang="en-US" sz="2000">
                          <a:effectLst/>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2000" b="1">
                          <a:effectLst/>
                          <a:latin typeface="Calibri" panose="020F0502020204030204" pitchFamily="34" charset="0"/>
                          <a:cs typeface="Calibri" panose="020F0502020204030204" pitchFamily="34" charset="0"/>
                        </a:rPr>
                        <a:t>Ideally:</a:t>
                      </a:r>
                    </a:p>
                    <a:p>
                      <a:pPr marL="0" marR="0">
                        <a:lnSpc>
                          <a:spcPct val="107000"/>
                        </a:lnSpc>
                        <a:spcBef>
                          <a:spcPts val="0"/>
                        </a:spcBef>
                        <a:spcAft>
                          <a:spcPts val="0"/>
                        </a:spcAft>
                      </a:pPr>
                      <a:r>
                        <a:rPr lang="en-US" sz="2000">
                          <a:effectLst/>
                          <a:latin typeface="Calibri" panose="020F0502020204030204" pitchFamily="34" charset="0"/>
                          <a:cs typeface="Calibri" panose="020F0502020204030204" pitchFamily="34" charset="0"/>
                        </a:rPr>
                        <a:t>Unions advance the welfare of all workers. They are based on the idea of justice, progress, and betterment of self and of society. They embody the universal ideal of human rights and the need to aspire to become more complete human beings. By becoming an active participant in the labor movement, members become part of something larger than themselves.</a:t>
                      </a:r>
                      <a:endParaRPr lang="en-US" sz="20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920383356"/>
                  </a:ext>
                </a:extLst>
              </a:tr>
            </a:tbl>
          </a:graphicData>
        </a:graphic>
      </p:graphicFrame>
    </p:spTree>
    <p:extLst>
      <p:ext uri="{BB962C8B-B14F-4D97-AF65-F5344CB8AC3E}">
        <p14:creationId xmlns:p14="http://schemas.microsoft.com/office/powerpoint/2010/main" val="393271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5" name="Google Shape;375;p47"/>
          <p:cNvSpPr txBox="1">
            <a:spLocks noGrp="1"/>
          </p:cNvSpPr>
          <p:nvPr>
            <p:ph type="title"/>
          </p:nvPr>
        </p:nvSpPr>
        <p:spPr>
          <a:xfrm>
            <a:off x="431774" y="726440"/>
            <a:ext cx="3840505" cy="3728720"/>
          </a:xfrm>
          <a:prstGeom prst="rect">
            <a:avLst/>
          </a:prstGeom>
        </p:spPr>
        <p:txBody>
          <a:bodyPr spcFirstLastPara="1" wrap="square" lIns="91425" tIns="91425" rIns="91425" bIns="91425" anchor="ctr" anchorCtr="0">
            <a:noAutofit/>
          </a:bodyPr>
          <a:lstStyle/>
          <a:p>
            <a:r>
              <a:rPr lang="en-US" sz="5400"/>
              <a:t>What happens when we say…</a:t>
            </a:r>
            <a:endParaRPr lang="en-US" sz="2800">
              <a:cs typeface="Calibri"/>
            </a:endParaRPr>
          </a:p>
        </p:txBody>
      </p:sp>
      <p:sp>
        <p:nvSpPr>
          <p:cNvPr id="378" name="Google Shape;378;p47"/>
          <p:cNvSpPr/>
          <p:nvPr/>
        </p:nvSpPr>
        <p:spPr>
          <a:xfrm>
            <a:off x="4732867" y="0"/>
            <a:ext cx="4420808"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16" t="5379" r="69198" b="8881"/>
          <a:stretch/>
        </p:blipFill>
        <p:spPr>
          <a:xfrm>
            <a:off x="8717279" y="4693920"/>
            <a:ext cx="299721" cy="365760"/>
          </a:xfrm>
          <a:prstGeom prst="rect">
            <a:avLst/>
          </a:prstGeom>
        </p:spPr>
      </p:pic>
      <p:pic>
        <p:nvPicPr>
          <p:cNvPr id="1026" name="Picture 2" descr="127,231 Two People Sitting Talking Images, Stock Photos &amp; Vectors |  Shutterstock"/>
          <p:cNvPicPr>
            <a:picLocks noChangeAspect="1" noChangeArrowheads="1"/>
          </p:cNvPicPr>
          <p:nvPr/>
        </p:nvPicPr>
        <p:blipFill rotWithShape="1">
          <a:blip r:embed="rId4">
            <a:extLst>
              <a:ext uri="{28A0092B-C50C-407E-A947-70E740481C1C}">
                <a14:useLocalDpi xmlns:a14="http://schemas.microsoft.com/office/drawing/2010/main" val="0"/>
              </a:ext>
            </a:extLst>
          </a:blip>
          <a:srcRect l="19132" t="8683" r="12402" b="8950"/>
          <a:stretch/>
        </p:blipFill>
        <p:spPr bwMode="auto">
          <a:xfrm>
            <a:off x="4884521" y="726440"/>
            <a:ext cx="4132479" cy="3564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116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23" y="251884"/>
            <a:ext cx="5510211" cy="608681"/>
          </a:xfrm>
        </p:spPr>
        <p:txBody>
          <a:bodyPr>
            <a:normAutofit fontScale="90000"/>
          </a:bodyPr>
          <a:lstStyle/>
          <a:p>
            <a:r>
              <a:rPr lang="en-US"/>
              <a:t>Raising Expectations and Engagement</a:t>
            </a:r>
          </a:p>
        </p:txBody>
      </p:sp>
      <p:graphicFrame>
        <p:nvGraphicFramePr>
          <p:cNvPr id="6" name="Table 5"/>
          <p:cNvGraphicFramePr>
            <a:graphicFrameLocks noGrp="1"/>
          </p:cNvGraphicFramePr>
          <p:nvPr>
            <p:extLst>
              <p:ext uri="{D42A27DB-BD31-4B8C-83A1-F6EECF244321}">
                <p14:modId xmlns:p14="http://schemas.microsoft.com/office/powerpoint/2010/main" val="134154740"/>
              </p:ext>
            </p:extLst>
          </p:nvPr>
        </p:nvGraphicFramePr>
        <p:xfrm>
          <a:off x="6570132" y="251883"/>
          <a:ext cx="2291029" cy="4430180"/>
        </p:xfrm>
        <a:graphic>
          <a:graphicData uri="http://schemas.openxmlformats.org/drawingml/2006/table">
            <a:tbl>
              <a:tblPr firstRow="1" bandRow="1">
                <a:tableStyleId>{BBDAB932-3B93-46D5-B160-B9DC2B0081FD}</a:tableStyleId>
              </a:tblPr>
              <a:tblGrid>
                <a:gridCol w="2291029">
                  <a:extLst>
                    <a:ext uri="{9D8B030D-6E8A-4147-A177-3AD203B41FA5}">
                      <a16:colId xmlns:a16="http://schemas.microsoft.com/office/drawing/2014/main" val="1591051175"/>
                    </a:ext>
                  </a:extLst>
                </a:gridCol>
              </a:tblGrid>
              <a:tr h="443018">
                <a:tc>
                  <a:txBody>
                    <a:bodyPr/>
                    <a:lstStyle/>
                    <a:p>
                      <a:pPr marL="0" marR="0" algn="ctr">
                        <a:lnSpc>
                          <a:spcPct val="107000"/>
                        </a:lnSpc>
                        <a:spcBef>
                          <a:spcPts val="0"/>
                        </a:spcBef>
                        <a:spcAft>
                          <a:spcPts val="0"/>
                        </a:spcAft>
                      </a:pPr>
                      <a:r>
                        <a:rPr lang="en-US" sz="1800">
                          <a:effectLst/>
                        </a:rPr>
                        <a:t>Planning</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16873"/>
                  </a:ext>
                </a:extLst>
              </a:tr>
              <a:tr h="443018">
                <a:tc>
                  <a:txBody>
                    <a:bodyPr/>
                    <a:lstStyle/>
                    <a:p>
                      <a:pPr marL="0" marR="0" algn="ctr">
                        <a:lnSpc>
                          <a:spcPct val="107000"/>
                        </a:lnSpc>
                        <a:spcBef>
                          <a:spcPts val="0"/>
                        </a:spcBef>
                        <a:spcAft>
                          <a:spcPts val="0"/>
                        </a:spcAft>
                      </a:pPr>
                      <a:r>
                        <a:rPr lang="en-US" sz="1800">
                          <a:effectLst/>
                        </a:rPr>
                        <a:t>Coaching</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399236"/>
                  </a:ext>
                </a:extLst>
              </a:tr>
              <a:tr h="443018">
                <a:tc>
                  <a:txBody>
                    <a:bodyPr/>
                    <a:lstStyle/>
                    <a:p>
                      <a:pPr marL="0" marR="0" algn="ctr">
                        <a:lnSpc>
                          <a:spcPct val="107000"/>
                        </a:lnSpc>
                        <a:spcBef>
                          <a:spcPts val="0"/>
                        </a:spcBef>
                        <a:spcAft>
                          <a:spcPts val="0"/>
                        </a:spcAft>
                      </a:pPr>
                      <a:r>
                        <a:rPr lang="en-US" sz="1800">
                          <a:effectLst/>
                        </a:rPr>
                        <a:t>Partnering</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7853015"/>
                  </a:ext>
                </a:extLst>
              </a:tr>
              <a:tr h="443018">
                <a:tc>
                  <a:txBody>
                    <a:bodyPr/>
                    <a:lstStyle/>
                    <a:p>
                      <a:pPr marL="0" marR="0" algn="ctr">
                        <a:lnSpc>
                          <a:spcPct val="107000"/>
                        </a:lnSpc>
                        <a:spcBef>
                          <a:spcPts val="0"/>
                        </a:spcBef>
                        <a:spcAft>
                          <a:spcPts val="0"/>
                        </a:spcAft>
                      </a:pPr>
                      <a:r>
                        <a:rPr lang="en-US" sz="1800">
                          <a:effectLst/>
                        </a:rPr>
                        <a:t>Included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52862"/>
                  </a:ext>
                </a:extLst>
              </a:tr>
              <a:tr h="443018">
                <a:tc>
                  <a:txBody>
                    <a:bodyPr/>
                    <a:lstStyle/>
                    <a:p>
                      <a:pPr marL="0" marR="0" algn="ctr">
                        <a:lnSpc>
                          <a:spcPct val="107000"/>
                        </a:lnSpc>
                        <a:spcBef>
                          <a:spcPts val="0"/>
                        </a:spcBef>
                        <a:spcAft>
                          <a:spcPts val="0"/>
                        </a:spcAft>
                      </a:pPr>
                      <a:r>
                        <a:rPr lang="en-US" sz="1800">
                          <a:effectLst/>
                        </a:rPr>
                        <a:t>Hooked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2889844"/>
                  </a:ext>
                </a:extLst>
              </a:tr>
              <a:tr h="443018">
                <a:tc>
                  <a:txBody>
                    <a:bodyPr/>
                    <a:lstStyle/>
                    <a:p>
                      <a:pPr marL="0" marR="0" algn="ctr">
                        <a:lnSpc>
                          <a:spcPct val="107000"/>
                        </a:lnSpc>
                        <a:spcBef>
                          <a:spcPts val="0"/>
                        </a:spcBef>
                        <a:spcAft>
                          <a:spcPts val="0"/>
                        </a:spcAft>
                      </a:pPr>
                      <a:r>
                        <a:rPr lang="en-US" sz="1800">
                          <a:effectLst/>
                        </a:rPr>
                        <a:t>Activated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334581"/>
                  </a:ext>
                </a:extLst>
              </a:tr>
              <a:tr h="443018">
                <a:tc>
                  <a:txBody>
                    <a:bodyPr/>
                    <a:lstStyle/>
                    <a:p>
                      <a:pPr marL="0" marR="0" algn="ctr">
                        <a:lnSpc>
                          <a:spcPct val="107000"/>
                        </a:lnSpc>
                        <a:spcBef>
                          <a:spcPts val="0"/>
                        </a:spcBef>
                        <a:spcAft>
                          <a:spcPts val="0"/>
                        </a:spcAft>
                      </a:pPr>
                      <a:r>
                        <a:rPr lang="en-US" sz="1800">
                          <a:effectLst/>
                        </a:rPr>
                        <a:t>Intrigued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442289"/>
                  </a:ext>
                </a:extLst>
              </a:tr>
              <a:tr h="443018">
                <a:tc>
                  <a:txBody>
                    <a:bodyPr/>
                    <a:lstStyle/>
                    <a:p>
                      <a:pPr marL="0" marR="0" algn="ctr">
                        <a:lnSpc>
                          <a:spcPct val="107000"/>
                        </a:lnSpc>
                        <a:spcBef>
                          <a:spcPts val="0"/>
                        </a:spcBef>
                        <a:spcAft>
                          <a:spcPts val="0"/>
                        </a:spcAft>
                      </a:pPr>
                      <a:r>
                        <a:rPr lang="en-US" sz="1800">
                          <a:effectLst/>
                        </a:rPr>
                        <a:t>Interested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0052116"/>
                  </a:ext>
                </a:extLst>
              </a:tr>
              <a:tr h="443018">
                <a:tc>
                  <a:txBody>
                    <a:bodyPr/>
                    <a:lstStyle/>
                    <a:p>
                      <a:pPr marL="0" marR="0" algn="ctr">
                        <a:lnSpc>
                          <a:spcPct val="107000"/>
                        </a:lnSpc>
                        <a:spcBef>
                          <a:spcPts val="0"/>
                        </a:spcBef>
                        <a:spcAft>
                          <a:spcPts val="0"/>
                        </a:spcAft>
                      </a:pPr>
                      <a:r>
                        <a:rPr lang="en-US" sz="1800">
                          <a:effectLst/>
                        </a:rPr>
                        <a:t>Aware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2610889"/>
                  </a:ext>
                </a:extLst>
              </a:tr>
              <a:tr h="443018">
                <a:tc>
                  <a:txBody>
                    <a:bodyPr/>
                    <a:lstStyle/>
                    <a:p>
                      <a:pPr marL="0" marR="0" algn="ctr">
                        <a:lnSpc>
                          <a:spcPct val="107000"/>
                        </a:lnSpc>
                        <a:spcBef>
                          <a:spcPts val="0"/>
                        </a:spcBef>
                        <a:spcAft>
                          <a:spcPts val="0"/>
                        </a:spcAft>
                      </a:pPr>
                      <a:r>
                        <a:rPr lang="en-US" sz="1800">
                          <a:effectLst/>
                        </a:rPr>
                        <a:t>Unaware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tcPr>
                </a:tc>
                <a:extLst>
                  <a:ext uri="{0D108BD9-81ED-4DB2-BD59-A6C34878D82A}">
                    <a16:rowId xmlns:a16="http://schemas.microsoft.com/office/drawing/2014/main" val="168110207"/>
                  </a:ext>
                </a:extLst>
              </a:tr>
            </a:tbl>
          </a:graphicData>
        </a:graphic>
      </p:graphicFrame>
      <p:sp>
        <p:nvSpPr>
          <p:cNvPr id="7" name="Content Placeholder 6"/>
          <p:cNvSpPr>
            <a:spLocks noGrp="1"/>
          </p:cNvSpPr>
          <p:nvPr>
            <p:ph idx="1"/>
          </p:nvPr>
        </p:nvSpPr>
        <p:spPr>
          <a:xfrm>
            <a:off x="788989" y="1132417"/>
            <a:ext cx="5357811" cy="3429000"/>
          </a:xfrm>
        </p:spPr>
        <p:txBody>
          <a:bodyPr vert="horz" lIns="91440" tIns="45720" rIns="91440" bIns="45720" rtlCol="0" anchor="t">
            <a:normAutofit/>
          </a:bodyPr>
          <a:lstStyle/>
          <a:p>
            <a:pPr marL="0" indent="0">
              <a:buNone/>
            </a:pPr>
            <a:r>
              <a:rPr lang="en-US"/>
              <a:t>Page 35 of your Participant Resources: </a:t>
            </a:r>
          </a:p>
          <a:p>
            <a:pPr marL="0" indent="0">
              <a:buNone/>
            </a:pPr>
            <a:r>
              <a:rPr lang="en-US"/>
              <a:t>We get what we ask for. </a:t>
            </a:r>
          </a:p>
          <a:p>
            <a:pPr marL="0" indent="0">
              <a:buNone/>
            </a:pPr>
            <a:endParaRPr lang="en-US"/>
          </a:p>
          <a:p>
            <a:pPr marL="0" indent="0">
              <a:buNone/>
            </a:pPr>
            <a:r>
              <a:rPr lang="en-US"/>
              <a:t>How does the invitation change as you move up the ladder? </a:t>
            </a:r>
          </a:p>
        </p:txBody>
      </p:sp>
    </p:spTree>
    <p:extLst>
      <p:ext uri="{BB962C8B-B14F-4D97-AF65-F5344CB8AC3E}">
        <p14:creationId xmlns:p14="http://schemas.microsoft.com/office/powerpoint/2010/main" val="150361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9532" y="753534"/>
            <a:ext cx="8559800" cy="3699934"/>
          </a:xfrm>
        </p:spPr>
        <p:txBody>
          <a:bodyPr/>
          <a:lstStyle/>
          <a:p>
            <a:pPr marL="457200" indent="-457200">
              <a:buFont typeface="+mj-lt"/>
              <a:buAutoNum type="arabicPeriod"/>
            </a:pPr>
            <a:r>
              <a:rPr lang="en-US"/>
              <a:t>Being a member won’t take a lot of your time. You’ll get information that you might find important, and it is really a lot of fun. </a:t>
            </a:r>
          </a:p>
          <a:p>
            <a:pPr marL="457200" indent="-457200">
              <a:buFont typeface="+mj-lt"/>
              <a:buAutoNum type="arabicPeriod"/>
            </a:pPr>
            <a:r>
              <a:rPr lang="en-US"/>
              <a:t>When you get into trouble we will be here to help you. We have a really great track record of helping our members stay employed and get the rights they deserve. </a:t>
            </a:r>
          </a:p>
          <a:p>
            <a:pPr marL="457200" indent="-457200">
              <a:buFont typeface="+mj-lt"/>
              <a:buAutoNum type="arabicPeriod"/>
            </a:pPr>
            <a:r>
              <a:rPr lang="en-US"/>
              <a:t>We are more expensive than the other groups, but we do a lot of heavy lifting at the legislature on your behalf. You can also use your membership to save on everyday purchases. </a:t>
            </a:r>
          </a:p>
          <a:p>
            <a:pPr marL="457200" indent="-457200">
              <a:buFont typeface="+mj-lt"/>
              <a:buAutoNum type="arabicPeriod"/>
            </a:pPr>
            <a:r>
              <a:rPr lang="en-US"/>
              <a:t>You can really get a lot of support to do your job better.  We have a lot of great programs that build you up as a professional. </a:t>
            </a:r>
          </a:p>
          <a:p>
            <a:pPr marL="0" indent="0">
              <a:buNone/>
            </a:pPr>
            <a:endParaRPr lang="en-US"/>
          </a:p>
        </p:txBody>
      </p:sp>
      <p:sp>
        <p:nvSpPr>
          <p:cNvPr id="4" name="Title 1"/>
          <p:cNvSpPr>
            <a:spLocks noGrp="1"/>
          </p:cNvSpPr>
          <p:nvPr>
            <p:ph type="title"/>
          </p:nvPr>
        </p:nvSpPr>
        <p:spPr>
          <a:xfrm>
            <a:off x="651934" y="99485"/>
            <a:ext cx="7865534" cy="628650"/>
          </a:xfrm>
        </p:spPr>
        <p:txBody>
          <a:bodyPr/>
          <a:lstStyle/>
          <a:p>
            <a:r>
              <a:rPr lang="en-US"/>
              <a:t>Breakout Room Assignments</a:t>
            </a:r>
          </a:p>
        </p:txBody>
      </p:sp>
    </p:spTree>
    <p:extLst>
      <p:ext uri="{BB962C8B-B14F-4D97-AF65-F5344CB8AC3E}">
        <p14:creationId xmlns:p14="http://schemas.microsoft.com/office/powerpoint/2010/main" val="1181888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8506C-A34A-6AAB-A146-B140BFBB9749}"/>
              </a:ext>
            </a:extLst>
          </p:cNvPr>
          <p:cNvSpPr>
            <a:spLocks noGrp="1"/>
          </p:cNvSpPr>
          <p:nvPr>
            <p:ph type="title"/>
          </p:nvPr>
        </p:nvSpPr>
        <p:spPr/>
        <p:txBody>
          <a:bodyPr/>
          <a:lstStyle/>
          <a:p>
            <a:r>
              <a:rPr lang="en-US"/>
              <a:t>Report out! </a:t>
            </a:r>
          </a:p>
        </p:txBody>
      </p:sp>
      <p:sp>
        <p:nvSpPr>
          <p:cNvPr id="3" name="Content Placeholder 2">
            <a:extLst>
              <a:ext uri="{FF2B5EF4-FFF2-40B4-BE49-F238E27FC236}">
                <a16:creationId xmlns:a16="http://schemas.microsoft.com/office/drawing/2014/main" id="{BE2815B0-77A6-9570-A123-06DA08E3FAEB}"/>
              </a:ext>
            </a:extLst>
          </p:cNvPr>
          <p:cNvSpPr>
            <a:spLocks noGrp="1"/>
          </p:cNvSpPr>
          <p:nvPr>
            <p:ph idx="1"/>
          </p:nvPr>
        </p:nvSpPr>
        <p:spPr/>
        <p:txBody>
          <a:bodyPr vert="horz" lIns="91440" tIns="45720" rIns="91440" bIns="45720" rtlCol="0" anchor="t">
            <a:normAutofit/>
          </a:bodyPr>
          <a:lstStyle/>
          <a:p>
            <a:pPr marL="184785" indent="-184785"/>
            <a:r>
              <a:rPr lang="en-US">
                <a:ea typeface="+mn-lt"/>
                <a:cs typeface="+mn-lt"/>
              </a:rPr>
              <a:t>How does the invitation change as you move up the ladder?  </a:t>
            </a:r>
            <a:endParaRPr lang="en-US"/>
          </a:p>
        </p:txBody>
      </p:sp>
      <p:sp>
        <p:nvSpPr>
          <p:cNvPr id="4" name="Text Placeholder 3">
            <a:extLst>
              <a:ext uri="{FF2B5EF4-FFF2-40B4-BE49-F238E27FC236}">
                <a16:creationId xmlns:a16="http://schemas.microsoft.com/office/drawing/2014/main" id="{B81EEB87-F750-93CD-5849-D80A262BBECF}"/>
              </a:ext>
            </a:extLst>
          </p:cNvPr>
          <p:cNvSpPr>
            <a:spLocks noGrp="1"/>
          </p:cNvSpPr>
          <p:nvPr>
            <p:ph type="body" sz="half" idx="2"/>
          </p:nvPr>
        </p:nvSpPr>
        <p:spPr/>
        <p:txBody>
          <a:bodyPr/>
          <a:lstStyle/>
          <a:p>
            <a:endParaRPr lang="en-US"/>
          </a:p>
        </p:txBody>
      </p:sp>
      <p:graphicFrame>
        <p:nvGraphicFramePr>
          <p:cNvPr id="6" name="Table 5">
            <a:extLst>
              <a:ext uri="{FF2B5EF4-FFF2-40B4-BE49-F238E27FC236}">
                <a16:creationId xmlns:a16="http://schemas.microsoft.com/office/drawing/2014/main" id="{7D63BB99-0DD3-EEB6-9E4A-F443D73E989D}"/>
              </a:ext>
            </a:extLst>
          </p:cNvPr>
          <p:cNvGraphicFramePr>
            <a:graphicFrameLocks noGrp="1"/>
          </p:cNvGraphicFramePr>
          <p:nvPr>
            <p:extLst>
              <p:ext uri="{D42A27DB-BD31-4B8C-83A1-F6EECF244321}">
                <p14:modId xmlns:p14="http://schemas.microsoft.com/office/powerpoint/2010/main" val="1989462606"/>
              </p:ext>
            </p:extLst>
          </p:nvPr>
        </p:nvGraphicFramePr>
        <p:xfrm>
          <a:off x="6674688" y="1110650"/>
          <a:ext cx="2291029" cy="3976750"/>
        </p:xfrm>
        <a:graphic>
          <a:graphicData uri="http://schemas.openxmlformats.org/drawingml/2006/table">
            <a:tbl>
              <a:tblPr firstRow="1" bandRow="1">
                <a:tableStyleId>{BBDAB932-3B93-46D5-B160-B9DC2B0081FD}</a:tableStyleId>
              </a:tblPr>
              <a:tblGrid>
                <a:gridCol w="2291029">
                  <a:extLst>
                    <a:ext uri="{9D8B030D-6E8A-4147-A177-3AD203B41FA5}">
                      <a16:colId xmlns:a16="http://schemas.microsoft.com/office/drawing/2014/main" val="1591051175"/>
                    </a:ext>
                  </a:extLst>
                </a:gridCol>
              </a:tblGrid>
              <a:tr h="397675">
                <a:tc>
                  <a:txBody>
                    <a:bodyPr/>
                    <a:lstStyle/>
                    <a:p>
                      <a:pPr marL="0" marR="0" algn="ctr">
                        <a:lnSpc>
                          <a:spcPct val="107000"/>
                        </a:lnSpc>
                        <a:spcBef>
                          <a:spcPts val="0"/>
                        </a:spcBef>
                        <a:spcAft>
                          <a:spcPts val="0"/>
                        </a:spcAft>
                      </a:pPr>
                      <a:r>
                        <a:rPr lang="en-US" sz="1800">
                          <a:effectLst/>
                        </a:rPr>
                        <a:t>Planning</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16873"/>
                  </a:ext>
                </a:extLst>
              </a:tr>
              <a:tr h="397675">
                <a:tc>
                  <a:txBody>
                    <a:bodyPr/>
                    <a:lstStyle/>
                    <a:p>
                      <a:pPr marL="0" marR="0" algn="ctr">
                        <a:lnSpc>
                          <a:spcPct val="107000"/>
                        </a:lnSpc>
                        <a:spcBef>
                          <a:spcPts val="0"/>
                        </a:spcBef>
                        <a:spcAft>
                          <a:spcPts val="0"/>
                        </a:spcAft>
                      </a:pPr>
                      <a:r>
                        <a:rPr lang="en-US" sz="1800">
                          <a:effectLst/>
                        </a:rPr>
                        <a:t>Coaching</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399236"/>
                  </a:ext>
                </a:extLst>
              </a:tr>
              <a:tr h="397675">
                <a:tc>
                  <a:txBody>
                    <a:bodyPr/>
                    <a:lstStyle/>
                    <a:p>
                      <a:pPr marL="0" marR="0" algn="ctr">
                        <a:lnSpc>
                          <a:spcPct val="107000"/>
                        </a:lnSpc>
                        <a:spcBef>
                          <a:spcPts val="0"/>
                        </a:spcBef>
                        <a:spcAft>
                          <a:spcPts val="0"/>
                        </a:spcAft>
                      </a:pPr>
                      <a:r>
                        <a:rPr lang="en-US" sz="1800">
                          <a:effectLst/>
                        </a:rPr>
                        <a:t>Partnering</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7853015"/>
                  </a:ext>
                </a:extLst>
              </a:tr>
              <a:tr h="397675">
                <a:tc>
                  <a:txBody>
                    <a:bodyPr/>
                    <a:lstStyle/>
                    <a:p>
                      <a:pPr marL="0" marR="0" algn="ctr">
                        <a:lnSpc>
                          <a:spcPct val="107000"/>
                        </a:lnSpc>
                        <a:spcBef>
                          <a:spcPts val="0"/>
                        </a:spcBef>
                        <a:spcAft>
                          <a:spcPts val="0"/>
                        </a:spcAft>
                      </a:pPr>
                      <a:r>
                        <a:rPr lang="en-US" sz="1800">
                          <a:effectLst/>
                        </a:rPr>
                        <a:t>Included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52862"/>
                  </a:ext>
                </a:extLst>
              </a:tr>
              <a:tr h="397675">
                <a:tc>
                  <a:txBody>
                    <a:bodyPr/>
                    <a:lstStyle/>
                    <a:p>
                      <a:pPr marL="0" marR="0" algn="ctr">
                        <a:lnSpc>
                          <a:spcPct val="107000"/>
                        </a:lnSpc>
                        <a:spcBef>
                          <a:spcPts val="0"/>
                        </a:spcBef>
                        <a:spcAft>
                          <a:spcPts val="0"/>
                        </a:spcAft>
                      </a:pPr>
                      <a:r>
                        <a:rPr lang="en-US" sz="1800">
                          <a:effectLst/>
                        </a:rPr>
                        <a:t>Hooked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2889844"/>
                  </a:ext>
                </a:extLst>
              </a:tr>
              <a:tr h="397675">
                <a:tc>
                  <a:txBody>
                    <a:bodyPr/>
                    <a:lstStyle/>
                    <a:p>
                      <a:pPr marL="0" marR="0" algn="ctr">
                        <a:lnSpc>
                          <a:spcPct val="107000"/>
                        </a:lnSpc>
                        <a:spcBef>
                          <a:spcPts val="0"/>
                        </a:spcBef>
                        <a:spcAft>
                          <a:spcPts val="0"/>
                        </a:spcAft>
                      </a:pPr>
                      <a:r>
                        <a:rPr lang="en-US" sz="1800">
                          <a:effectLst/>
                        </a:rPr>
                        <a:t>Activated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334581"/>
                  </a:ext>
                </a:extLst>
              </a:tr>
              <a:tr h="397675">
                <a:tc>
                  <a:txBody>
                    <a:bodyPr/>
                    <a:lstStyle/>
                    <a:p>
                      <a:pPr marL="0" marR="0" algn="ctr">
                        <a:lnSpc>
                          <a:spcPct val="107000"/>
                        </a:lnSpc>
                        <a:spcBef>
                          <a:spcPts val="0"/>
                        </a:spcBef>
                        <a:spcAft>
                          <a:spcPts val="0"/>
                        </a:spcAft>
                      </a:pPr>
                      <a:r>
                        <a:rPr lang="en-US" sz="1800">
                          <a:effectLst/>
                        </a:rPr>
                        <a:t>Intrigued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442289"/>
                  </a:ext>
                </a:extLst>
              </a:tr>
              <a:tr h="397675">
                <a:tc>
                  <a:txBody>
                    <a:bodyPr/>
                    <a:lstStyle/>
                    <a:p>
                      <a:pPr marL="0" marR="0" algn="ctr">
                        <a:lnSpc>
                          <a:spcPct val="107000"/>
                        </a:lnSpc>
                        <a:spcBef>
                          <a:spcPts val="0"/>
                        </a:spcBef>
                        <a:spcAft>
                          <a:spcPts val="0"/>
                        </a:spcAft>
                      </a:pPr>
                      <a:r>
                        <a:rPr lang="en-US" sz="1800">
                          <a:effectLst/>
                        </a:rPr>
                        <a:t>Interested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0052116"/>
                  </a:ext>
                </a:extLst>
              </a:tr>
              <a:tr h="397675">
                <a:tc>
                  <a:txBody>
                    <a:bodyPr/>
                    <a:lstStyle/>
                    <a:p>
                      <a:pPr marL="0" marR="0" algn="ctr">
                        <a:lnSpc>
                          <a:spcPct val="107000"/>
                        </a:lnSpc>
                        <a:spcBef>
                          <a:spcPts val="0"/>
                        </a:spcBef>
                        <a:spcAft>
                          <a:spcPts val="0"/>
                        </a:spcAft>
                      </a:pPr>
                      <a:r>
                        <a:rPr lang="en-US" sz="1800">
                          <a:effectLst/>
                        </a:rPr>
                        <a:t>Aware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2610889"/>
                  </a:ext>
                </a:extLst>
              </a:tr>
              <a:tr h="397675">
                <a:tc>
                  <a:txBody>
                    <a:bodyPr/>
                    <a:lstStyle/>
                    <a:p>
                      <a:pPr marL="0" marR="0" algn="ctr">
                        <a:lnSpc>
                          <a:spcPct val="107000"/>
                        </a:lnSpc>
                        <a:spcBef>
                          <a:spcPts val="0"/>
                        </a:spcBef>
                        <a:spcAft>
                          <a:spcPts val="0"/>
                        </a:spcAft>
                      </a:pPr>
                      <a:r>
                        <a:rPr lang="en-US" sz="1800">
                          <a:effectLst/>
                        </a:rPr>
                        <a:t>Unaware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4621" marR="54621"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tcPr>
                </a:tc>
                <a:extLst>
                  <a:ext uri="{0D108BD9-81ED-4DB2-BD59-A6C34878D82A}">
                    <a16:rowId xmlns:a16="http://schemas.microsoft.com/office/drawing/2014/main" val="168110207"/>
                  </a:ext>
                </a:extLst>
              </a:tr>
            </a:tbl>
          </a:graphicData>
        </a:graphic>
      </p:graphicFrame>
    </p:spTree>
    <p:extLst>
      <p:ext uri="{BB962C8B-B14F-4D97-AF65-F5344CB8AC3E}">
        <p14:creationId xmlns:p14="http://schemas.microsoft.com/office/powerpoint/2010/main" val="21770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7195" y="571500"/>
            <a:ext cx="3218418" cy="2800350"/>
          </a:xfrm>
        </p:spPr>
        <p:txBody>
          <a:bodyPr vert="horz" lIns="68580" tIns="34290" rIns="68580" bIns="34290" rtlCol="0" anchor="t">
            <a:normAutofit fontScale="92500"/>
          </a:bodyPr>
          <a:lstStyle/>
          <a:p>
            <a:pPr marL="0" indent="0">
              <a:buNone/>
            </a:pPr>
            <a:r>
              <a:rPr lang="en-US" sz="3600"/>
              <a:t>Katie Bishop </a:t>
            </a:r>
          </a:p>
          <a:p>
            <a:pPr marL="0" indent="0">
              <a:buNone/>
            </a:pPr>
            <a:endParaRPr lang="en-US" sz="3600"/>
          </a:p>
          <a:p>
            <a:pPr marL="0" indent="0">
              <a:buNone/>
            </a:pPr>
            <a:r>
              <a:rPr lang="en-US" sz="3600"/>
              <a:t>Washington State</a:t>
            </a:r>
            <a:endParaRPr lang="en-US"/>
          </a:p>
          <a:p>
            <a:pPr marL="0" indent="0">
              <a:buNone/>
            </a:pPr>
            <a:r>
              <a:rPr lang="en-US" sz="3600"/>
              <a:t>Uniserv Director</a:t>
            </a:r>
          </a:p>
        </p:txBody>
      </p:sp>
      <p:sp>
        <p:nvSpPr>
          <p:cNvPr id="4" name="Text Placeholder 3"/>
          <p:cNvSpPr>
            <a:spLocks noGrp="1"/>
          </p:cNvSpPr>
          <p:nvPr>
            <p:ph type="body" sz="half" idx="2"/>
          </p:nvPr>
        </p:nvSpPr>
        <p:spPr>
          <a:xfrm>
            <a:off x="791619" y="1299542"/>
            <a:ext cx="2470067" cy="325755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795295" y="1055181"/>
            <a:ext cx="2481643" cy="3038188"/>
          </a:xfrm>
          <a:prstGeom prst="rect">
            <a:avLst/>
          </a:prstGeom>
        </p:spPr>
      </p:pic>
    </p:spTree>
    <p:extLst>
      <p:ext uri="{BB962C8B-B14F-4D97-AF65-F5344CB8AC3E}">
        <p14:creationId xmlns:p14="http://schemas.microsoft.com/office/powerpoint/2010/main" val="102767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42"/>
          <p:cNvPicPr preferRelativeResize="0"/>
          <p:nvPr/>
        </p:nvPicPr>
        <p:blipFill rotWithShape="1">
          <a:blip r:embed="rId3">
            <a:alphaModFix/>
          </a:blip>
          <a:srcRect l="32952" t="100" r="28935" b="-99"/>
          <a:stretch/>
        </p:blipFill>
        <p:spPr>
          <a:xfrm>
            <a:off x="5657850" y="0"/>
            <a:ext cx="3486150" cy="5143500"/>
          </a:xfrm>
          <a:prstGeom prst="rect">
            <a:avLst/>
          </a:prstGeom>
          <a:noFill/>
          <a:ln>
            <a:noFill/>
          </a:ln>
        </p:spPr>
      </p:pic>
      <p:sp>
        <p:nvSpPr>
          <p:cNvPr id="259" name="Google Shape;259;p42"/>
          <p:cNvSpPr txBox="1">
            <a:spLocks noGrp="1"/>
          </p:cNvSpPr>
          <p:nvPr>
            <p:ph type="title"/>
          </p:nvPr>
        </p:nvSpPr>
        <p:spPr>
          <a:xfrm>
            <a:off x="132080" y="0"/>
            <a:ext cx="2772409" cy="522732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400">
                <a:solidFill>
                  <a:schemeClr val="lt1"/>
                </a:solidFill>
              </a:rPr>
              <a:t>Who </a:t>
            </a:r>
            <a:br>
              <a:rPr lang="en" sz="5400">
                <a:solidFill>
                  <a:schemeClr val="lt1"/>
                </a:solidFill>
              </a:rPr>
            </a:br>
            <a:r>
              <a:rPr lang="en" sz="5400">
                <a:solidFill>
                  <a:schemeClr val="lt1"/>
                </a:solidFill>
              </a:rPr>
              <a:t>asked </a:t>
            </a:r>
            <a:br>
              <a:rPr lang="en" sz="5400">
                <a:solidFill>
                  <a:schemeClr val="lt1"/>
                </a:solidFill>
              </a:rPr>
            </a:br>
            <a:r>
              <a:rPr lang="en" sz="5400">
                <a:solidFill>
                  <a:schemeClr val="lt1"/>
                </a:solidFill>
              </a:rPr>
              <a:t>you?  </a:t>
            </a:r>
            <a:endParaRPr sz="5400">
              <a:solidFill>
                <a:schemeClr val="lt1"/>
              </a:solidFill>
            </a:endParaRPr>
          </a:p>
        </p:txBody>
      </p:sp>
      <p:sp>
        <p:nvSpPr>
          <p:cNvPr id="260" name="Google Shape;260;p42"/>
          <p:cNvSpPr txBox="1"/>
          <p:nvPr/>
        </p:nvSpPr>
        <p:spPr>
          <a:xfrm>
            <a:off x="3114040" y="0"/>
            <a:ext cx="2334260" cy="5191760"/>
          </a:xfrm>
          <a:prstGeom prst="rect">
            <a:avLst/>
          </a:prstGeom>
          <a:noFill/>
          <a:ln>
            <a:noFill/>
          </a:ln>
        </p:spPr>
        <p:txBody>
          <a:bodyPr spcFirstLastPara="1" wrap="square" lIns="91425" tIns="91425" rIns="91425" bIns="91425" anchor="ctr" anchorCtr="0">
            <a:noAutofit/>
          </a:bodyPr>
          <a:lstStyle/>
          <a:p>
            <a:pPr lvl="0"/>
            <a:endParaRPr sz="2000">
              <a:solidFill>
                <a:schemeClr val="dk1"/>
              </a:solidFill>
              <a:latin typeface="Montserrat"/>
              <a:ea typeface="Montserrat"/>
              <a:cs typeface="Montserrat"/>
              <a:sym typeface="Montserrat"/>
            </a:endParaRPr>
          </a:p>
        </p:txBody>
      </p:sp>
      <p:sp>
        <p:nvSpPr>
          <p:cNvPr id="271" name="Google Shape;271;p42"/>
          <p:cNvSpPr/>
          <p:nvPr/>
        </p:nvSpPr>
        <p:spPr>
          <a:xfrm>
            <a:off x="5448300" y="0"/>
            <a:ext cx="3695700" cy="5143500"/>
          </a:xfrm>
          <a:prstGeom prst="frame">
            <a:avLst>
              <a:gd name="adj1" fmla="val 626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Picture 1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Breakout Room Assignments</a:t>
            </a:r>
          </a:p>
        </p:txBody>
      </p:sp>
      <p:sp>
        <p:nvSpPr>
          <p:cNvPr id="3" name="Content Placeholder 2"/>
          <p:cNvSpPr>
            <a:spLocks noGrp="1"/>
          </p:cNvSpPr>
          <p:nvPr>
            <p:ph idx="1"/>
          </p:nvPr>
        </p:nvSpPr>
        <p:spPr>
          <a:xfrm>
            <a:off x="1195389" y="1200150"/>
            <a:ext cx="7543889" cy="3429000"/>
          </a:xfrm>
        </p:spPr>
        <p:txBody>
          <a:bodyPr vert="horz" lIns="91440" tIns="45720" rIns="91440" bIns="45720" rtlCol="0" anchor="t">
            <a:normAutofit/>
          </a:bodyPr>
          <a:lstStyle/>
          <a:p>
            <a:pPr marL="0" indent="0">
              <a:buNone/>
            </a:pPr>
            <a:r>
              <a:rPr lang="en-US"/>
              <a:t>Who is the best person to be inviting workers to join their union? </a:t>
            </a:r>
          </a:p>
          <a:p>
            <a:pPr marL="0" indent="0">
              <a:buNone/>
            </a:pPr>
            <a:endParaRPr lang="en-US"/>
          </a:p>
          <a:p>
            <a:pPr marL="0" indent="0">
              <a:buNone/>
            </a:pPr>
            <a:r>
              <a:rPr lang="en-US"/>
              <a:t>What methods and/or resources do these people need to invite workers to join their union? </a:t>
            </a:r>
          </a:p>
          <a:p>
            <a:pPr marL="0" indent="0">
              <a:buNone/>
            </a:pPr>
            <a:endParaRPr lang="en-US"/>
          </a:p>
          <a:p>
            <a:pPr marL="0" indent="0">
              <a:buNone/>
            </a:pPr>
            <a:r>
              <a:rPr lang="en-US"/>
              <a:t>Is this how it is typically done where you work?</a:t>
            </a:r>
          </a:p>
          <a:p>
            <a:pPr marL="0" indent="0">
              <a:buNone/>
            </a:pPr>
            <a:endParaRPr lang="en-US"/>
          </a:p>
          <a:p>
            <a:pPr marL="114300" indent="0">
              <a:buNone/>
            </a:pPr>
            <a:endParaRPr lang="en-US"/>
          </a:p>
        </p:txBody>
      </p:sp>
    </p:spTree>
    <p:extLst>
      <p:ext uri="{BB962C8B-B14F-4D97-AF65-F5344CB8AC3E}">
        <p14:creationId xmlns:p14="http://schemas.microsoft.com/office/powerpoint/2010/main" val="199834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56"/>
          <p:cNvPicPr preferRelativeResize="0"/>
          <p:nvPr/>
        </p:nvPicPr>
        <p:blipFill rotWithShape="1">
          <a:blip r:embed="rId3">
            <a:alphaModFix/>
          </a:blip>
          <a:srcRect l="4018" r="5467"/>
          <a:stretch/>
        </p:blipFill>
        <p:spPr>
          <a:xfrm>
            <a:off x="1019723" y="2865220"/>
            <a:ext cx="1716900" cy="1896901"/>
          </a:xfrm>
          <a:prstGeom prst="rect">
            <a:avLst/>
          </a:prstGeom>
          <a:noFill/>
          <a:ln>
            <a:noFill/>
          </a:ln>
        </p:spPr>
      </p:pic>
      <p:pic>
        <p:nvPicPr>
          <p:cNvPr id="500" name="Google Shape;500;p56"/>
          <p:cNvPicPr preferRelativeResize="0"/>
          <p:nvPr/>
        </p:nvPicPr>
        <p:blipFill rotWithShape="1">
          <a:blip r:embed="rId4">
            <a:alphaModFix/>
          </a:blip>
          <a:srcRect l="27821" r="17551" b="24431"/>
          <a:stretch/>
        </p:blipFill>
        <p:spPr>
          <a:xfrm>
            <a:off x="6463510" y="2865220"/>
            <a:ext cx="1716900" cy="1896900"/>
          </a:xfrm>
          <a:prstGeom prst="rect">
            <a:avLst/>
          </a:prstGeom>
          <a:noFill/>
          <a:ln>
            <a:noFill/>
          </a:ln>
        </p:spPr>
      </p:pic>
      <p:sp>
        <p:nvSpPr>
          <p:cNvPr id="504" name="Google Shape;504;p56"/>
          <p:cNvSpPr txBox="1">
            <a:spLocks noGrp="1"/>
          </p:cNvSpPr>
          <p:nvPr>
            <p:ph type="title"/>
          </p:nvPr>
        </p:nvSpPr>
        <p:spPr>
          <a:xfrm>
            <a:off x="274321" y="1330960"/>
            <a:ext cx="8158479" cy="1378373"/>
          </a:xfrm>
          <a:prstGeom prst="rect">
            <a:avLst/>
          </a:prstGeom>
        </p:spPr>
        <p:txBody>
          <a:bodyPr spcFirstLastPara="1" wrap="square" lIns="91425" tIns="91425" rIns="91425" bIns="91425" anchor="t" anchorCtr="0">
            <a:noAutofit/>
          </a:bodyPr>
          <a:lstStyle/>
          <a:p>
            <a:pPr lvl="0" algn="l" rtl="0">
              <a:spcBef>
                <a:spcPts val="0"/>
              </a:spcBef>
              <a:spcAft>
                <a:spcPts val="0"/>
              </a:spcAft>
            </a:pPr>
            <a:r>
              <a:rPr lang="en"/>
              <a:t>the intentional and continual  inclusion of those who are not already part of the base.</a:t>
            </a:r>
            <a:br>
              <a:rPr lang="en"/>
            </a:br>
            <a:endParaRPr/>
          </a:p>
        </p:txBody>
      </p:sp>
      <p:pic>
        <p:nvPicPr>
          <p:cNvPr id="20" name="Google Shape;487;p55"/>
          <p:cNvPicPr preferRelativeResize="0"/>
          <p:nvPr/>
        </p:nvPicPr>
        <p:blipFill rotWithShape="1">
          <a:blip r:embed="rId5">
            <a:alphaModFix/>
          </a:blip>
          <a:srcRect t="4856" b="7316"/>
          <a:stretch/>
        </p:blipFill>
        <p:spPr>
          <a:xfrm>
            <a:off x="3295872" y="2865220"/>
            <a:ext cx="2134200" cy="1901205"/>
          </a:xfrm>
          <a:prstGeom prst="rect">
            <a:avLst/>
          </a:prstGeom>
          <a:noFill/>
          <a:ln>
            <a:noFill/>
          </a:ln>
        </p:spPr>
      </p:pic>
      <p:sp>
        <p:nvSpPr>
          <p:cNvPr id="24" name="Google Shape;504;p56"/>
          <p:cNvSpPr txBox="1">
            <a:spLocks/>
          </p:cNvSpPr>
          <p:nvPr/>
        </p:nvSpPr>
        <p:spPr>
          <a:xfrm>
            <a:off x="274321" y="408803"/>
            <a:ext cx="8330637" cy="7443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300"/>
              <a:buFont typeface="Montserrat"/>
              <a:buNone/>
              <a:defRPr sz="2600" b="0"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2pPr>
            <a:lvl3pPr marR="0" lvl="2"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3pPr>
            <a:lvl4pPr marR="0" lvl="3"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4pPr>
            <a:lvl5pPr marR="0" lvl="4"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5pPr>
            <a:lvl6pPr marR="0" lvl="5"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6pPr>
            <a:lvl7pPr marR="0" lvl="6"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7pPr>
            <a:lvl8pPr marR="0" lvl="7"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8pPr>
            <a:lvl9pPr marR="0" lvl="8"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9pPr>
          </a:lstStyle>
          <a:p>
            <a:r>
              <a:rPr lang="en" sz="4000"/>
              <a:t>Building power requires…</a:t>
            </a:r>
            <a:endParaRPr lang="en-US" sz="4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133350"/>
            <a:ext cx="7857068" cy="929878"/>
          </a:xfrm>
        </p:spPr>
        <p:txBody>
          <a:bodyPr/>
          <a:lstStyle/>
          <a:p>
            <a:r>
              <a:rPr lang="en-US"/>
              <a:t>Reframing Membership:</a:t>
            </a:r>
            <a:br>
              <a:rPr lang="en-US"/>
            </a:br>
            <a:r>
              <a:rPr lang="en-US"/>
              <a:t>The best person to make the invitation…</a:t>
            </a:r>
          </a:p>
        </p:txBody>
      </p:sp>
      <p:sp>
        <p:nvSpPr>
          <p:cNvPr id="3" name="Content Placeholder 2"/>
          <p:cNvSpPr>
            <a:spLocks noGrp="1"/>
          </p:cNvSpPr>
          <p:nvPr>
            <p:ph idx="1"/>
          </p:nvPr>
        </p:nvSpPr>
        <p:spPr>
          <a:xfrm>
            <a:off x="788989" y="1397000"/>
            <a:ext cx="3351211" cy="3429000"/>
          </a:xfrm>
        </p:spPr>
        <p:txBody>
          <a:bodyPr vert="horz" lIns="91440" tIns="45720" rIns="91440" bIns="45720" rtlCol="0" anchor="t">
            <a:normAutofit/>
          </a:bodyPr>
          <a:lstStyle/>
          <a:p>
            <a:pPr marL="184785" indent="-184785"/>
            <a:r>
              <a:rPr lang="en-US"/>
              <a:t>Is someone who is trusted and respected</a:t>
            </a:r>
          </a:p>
          <a:p>
            <a:pPr marL="184785" indent="-184785"/>
            <a:r>
              <a:rPr lang="en-US"/>
              <a:t>Can present a relatable, value centered why</a:t>
            </a:r>
          </a:p>
          <a:p>
            <a:pPr marL="184785" indent="-184785"/>
            <a:r>
              <a:rPr lang="en-US"/>
              <a:t>Is honest about the risk involved with making change</a:t>
            </a:r>
          </a:p>
        </p:txBody>
      </p:sp>
      <p:pic>
        <p:nvPicPr>
          <p:cNvPr id="2050" name="Picture 2" descr="How To Say “You” in Spani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251" y="1397000"/>
            <a:ext cx="4264283" cy="2801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206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pic>
        <p:nvPicPr>
          <p:cNvPr id="707" name="Google Shape;707;p64"/>
          <p:cNvPicPr preferRelativeResize="0"/>
          <p:nvPr/>
        </p:nvPicPr>
        <p:blipFill rotWithShape="1">
          <a:blip r:embed="rId3">
            <a:alphaModFix/>
          </a:blip>
          <a:srcRect l="37805" r="2489" b="-5019"/>
          <a:stretch/>
        </p:blipFill>
        <p:spPr>
          <a:xfrm flipH="1">
            <a:off x="6300" y="0"/>
            <a:ext cx="4610100" cy="5401675"/>
          </a:xfrm>
          <a:prstGeom prst="rect">
            <a:avLst/>
          </a:prstGeom>
          <a:noFill/>
          <a:ln>
            <a:noFill/>
          </a:ln>
        </p:spPr>
      </p:pic>
      <p:sp>
        <p:nvSpPr>
          <p:cNvPr id="708" name="Google Shape;708;p64"/>
          <p:cNvSpPr txBox="1">
            <a:spLocks noGrp="1"/>
          </p:cNvSpPr>
          <p:nvPr>
            <p:ph type="title"/>
          </p:nvPr>
        </p:nvSpPr>
        <p:spPr>
          <a:xfrm>
            <a:off x="4986683" y="225925"/>
            <a:ext cx="3477900" cy="52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Ending it Right</a:t>
            </a:r>
            <a:endParaRPr/>
          </a:p>
        </p:txBody>
      </p:sp>
      <p:sp>
        <p:nvSpPr>
          <p:cNvPr id="709" name="Google Shape;709;p64"/>
          <p:cNvSpPr txBox="1">
            <a:spLocks noGrp="1"/>
          </p:cNvSpPr>
          <p:nvPr>
            <p:ph type="body" idx="1"/>
          </p:nvPr>
        </p:nvSpPr>
        <p:spPr>
          <a:xfrm>
            <a:off x="4902200" y="1132451"/>
            <a:ext cx="4084354" cy="316099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US" sz="2000"/>
              <a:t>Email Feedback Form – Please Complete </a:t>
            </a:r>
          </a:p>
          <a:p>
            <a:pPr marL="0" lvl="0" indent="0" algn="l" rtl="0">
              <a:spcBef>
                <a:spcPts val="0"/>
              </a:spcBef>
              <a:spcAft>
                <a:spcPts val="1600"/>
              </a:spcAft>
              <a:buNone/>
            </a:pPr>
            <a:r>
              <a:rPr lang="en-US" sz="2000"/>
              <a:t>Next online session – February 23 Flipping School Board Elections</a:t>
            </a:r>
          </a:p>
          <a:p>
            <a:pPr marL="0" lvl="0" indent="0" algn="l" rtl="0">
              <a:spcBef>
                <a:spcPts val="0"/>
              </a:spcBef>
              <a:spcAft>
                <a:spcPts val="1600"/>
              </a:spcAft>
              <a:buNone/>
            </a:pPr>
            <a:r>
              <a:rPr lang="en-US" sz="2000"/>
              <a:t>Next Face to Face Event -  January 31- February 2,  Constituency Organizing, From Club to Fighting Union</a:t>
            </a:r>
          </a:p>
          <a:p>
            <a:pPr marL="0" lvl="0" indent="0">
              <a:spcAft>
                <a:spcPts val="1600"/>
              </a:spcAft>
              <a:buNone/>
            </a:pPr>
            <a:r>
              <a:rPr lang="en-US" sz="2000">
                <a:solidFill>
                  <a:schemeClr val="bg1"/>
                </a:solidFill>
              </a:rPr>
              <a:t>https://www.nea.org/UD-Org-Support</a:t>
            </a:r>
          </a:p>
          <a:p>
            <a:pPr marL="0" lvl="0" indent="0" algn="l" rtl="0">
              <a:spcBef>
                <a:spcPts val="0"/>
              </a:spcBef>
              <a:spcAft>
                <a:spcPts val="1600"/>
              </a:spcAft>
              <a:buNone/>
            </a:pPr>
            <a:endParaRPr/>
          </a:p>
        </p:txBody>
      </p:sp>
      <p:sp>
        <p:nvSpPr>
          <p:cNvPr id="710" name="Google Shape;710;p64"/>
          <p:cNvSpPr/>
          <p:nvPr/>
        </p:nvSpPr>
        <p:spPr>
          <a:xfrm>
            <a:off x="0" y="0"/>
            <a:ext cx="4622700" cy="5143500"/>
          </a:xfrm>
          <a:prstGeom prst="frame">
            <a:avLst>
              <a:gd name="adj1" fmla="val 3424"/>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090" y="169333"/>
            <a:ext cx="2470710" cy="1028700"/>
          </a:xfrm>
        </p:spPr>
        <p:txBody>
          <a:bodyPr>
            <a:normAutofit/>
          </a:bodyPr>
          <a:lstStyle/>
          <a:p>
            <a:r>
              <a:rPr lang="en-US" sz="4000" b="1"/>
              <a:t>Don’t</a:t>
            </a:r>
          </a:p>
        </p:txBody>
      </p:sp>
      <p:sp>
        <p:nvSpPr>
          <p:cNvPr id="3" name="Content Placeholder 2"/>
          <p:cNvSpPr>
            <a:spLocks noGrp="1"/>
          </p:cNvSpPr>
          <p:nvPr>
            <p:ph idx="1"/>
          </p:nvPr>
        </p:nvSpPr>
        <p:spPr/>
        <p:txBody>
          <a:bodyPr/>
          <a:lstStyle/>
          <a:p>
            <a:pPr marL="0" indent="0">
              <a:buNone/>
            </a:pPr>
            <a:r>
              <a:rPr lang="en-US" b="1" i="1"/>
              <a:t>You can’t use the following words</a:t>
            </a:r>
            <a:r>
              <a:rPr lang="en-US" b="1"/>
              <a:t>:</a:t>
            </a:r>
          </a:p>
          <a:p>
            <a:pPr marL="0" indent="0">
              <a:buNone/>
            </a:pPr>
            <a:r>
              <a:rPr lang="en-US" b="1"/>
              <a:t>The union (or union at all), </a:t>
            </a:r>
          </a:p>
          <a:p>
            <a:pPr marL="0" indent="0">
              <a:buNone/>
            </a:pPr>
            <a:r>
              <a:rPr lang="en-US" b="1"/>
              <a:t>We </a:t>
            </a:r>
          </a:p>
          <a:p>
            <a:pPr marL="0" indent="0">
              <a:buNone/>
            </a:pPr>
            <a:r>
              <a:rPr lang="en-US" b="1"/>
              <a:t>Us</a:t>
            </a:r>
          </a:p>
          <a:p>
            <a:pPr marL="0" indent="0">
              <a:buNone/>
            </a:pPr>
            <a:r>
              <a:rPr lang="en-US" b="1"/>
              <a:t>Our</a:t>
            </a:r>
          </a:p>
          <a:p>
            <a:pPr marL="0" indent="0">
              <a:buNone/>
            </a:pPr>
            <a:r>
              <a:rPr lang="en-US" b="1"/>
              <a:t> I</a:t>
            </a:r>
          </a:p>
          <a:p>
            <a:pPr marL="0" indent="0">
              <a:buNone/>
            </a:pPr>
            <a:endParaRPr lang="en-US" b="1"/>
          </a:p>
          <a:p>
            <a:pPr marL="0" indent="0">
              <a:buNone/>
            </a:pPr>
            <a:r>
              <a:rPr lang="en-US" b="1"/>
              <a:t>With your zoom roomies restate the assigned phrases. </a:t>
            </a:r>
            <a:endParaRPr lang="en-US"/>
          </a:p>
        </p:txBody>
      </p:sp>
      <p:pic>
        <p:nvPicPr>
          <p:cNvPr id="6" name="Picture 5"/>
          <p:cNvPicPr>
            <a:picLocks noChangeAspect="1"/>
          </p:cNvPicPr>
          <p:nvPr/>
        </p:nvPicPr>
        <p:blipFill rotWithShape="1">
          <a:blip r:embed="rId2"/>
          <a:srcRect b="7416"/>
          <a:stretch/>
        </p:blipFill>
        <p:spPr>
          <a:xfrm>
            <a:off x="542592" y="1344083"/>
            <a:ext cx="3038808" cy="2302933"/>
          </a:xfrm>
          <a:prstGeom prst="rect">
            <a:avLst/>
          </a:prstGeom>
        </p:spPr>
      </p:pic>
      <p:sp>
        <p:nvSpPr>
          <p:cNvPr id="7" name="Title 1"/>
          <p:cNvSpPr txBox="1">
            <a:spLocks/>
          </p:cNvSpPr>
          <p:nvPr/>
        </p:nvSpPr>
        <p:spPr bwMode="white">
          <a:xfrm>
            <a:off x="542592" y="3513665"/>
            <a:ext cx="3088777" cy="1219201"/>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2100" b="0" kern="1200" cap="all" baseline="0">
                <a:solidFill>
                  <a:schemeClr val="bg1"/>
                </a:solidFill>
                <a:latin typeface="+mj-lt"/>
                <a:ea typeface="+mj-ea"/>
                <a:cs typeface="+mj-cs"/>
              </a:defRPr>
            </a:lvl1pPr>
          </a:lstStyle>
          <a:p>
            <a:pPr>
              <a:buClrTx/>
              <a:buFontTx/>
            </a:pPr>
            <a:r>
              <a:rPr lang="en-US" sz="4000" b="1"/>
              <a:t>The Union</a:t>
            </a:r>
          </a:p>
        </p:txBody>
      </p:sp>
    </p:spTree>
    <p:extLst>
      <p:ext uri="{BB962C8B-B14F-4D97-AF65-F5344CB8AC3E}">
        <p14:creationId xmlns:p14="http://schemas.microsoft.com/office/powerpoint/2010/main" val="1409589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1"/>
          <p:cNvSpPr/>
          <p:nvPr/>
        </p:nvSpPr>
        <p:spPr>
          <a:xfrm>
            <a:off x="133381" y="2233575"/>
            <a:ext cx="8398999"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0" name="Google Shape;420;p51"/>
          <p:cNvPicPr preferRelativeResize="0"/>
          <p:nvPr/>
        </p:nvPicPr>
        <p:blipFill rotWithShape="1">
          <a:blip r:embed="rId3">
            <a:alphaModFix/>
          </a:blip>
          <a:srcRect l="9206" t="15430" r="7328" b="6082"/>
          <a:stretch/>
        </p:blipFill>
        <p:spPr>
          <a:xfrm>
            <a:off x="6411372" y="828216"/>
            <a:ext cx="2024118" cy="1267800"/>
          </a:xfrm>
          <a:prstGeom prst="rect">
            <a:avLst/>
          </a:prstGeom>
          <a:noFill/>
          <a:ln>
            <a:noFill/>
          </a:ln>
        </p:spPr>
      </p:pic>
      <p:sp>
        <p:nvSpPr>
          <p:cNvPr id="421" name="Google Shape;421;p51"/>
          <p:cNvSpPr/>
          <p:nvPr/>
        </p:nvSpPr>
        <p:spPr>
          <a:xfrm>
            <a:off x="133224" y="823484"/>
            <a:ext cx="6158575"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51"/>
          <p:cNvSpPr/>
          <p:nvPr/>
        </p:nvSpPr>
        <p:spPr>
          <a:xfrm>
            <a:off x="2289027" y="3643666"/>
            <a:ext cx="6243353" cy="126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3" name="Google Shape;423;p51"/>
          <p:cNvPicPr preferRelativeResize="0"/>
          <p:nvPr/>
        </p:nvPicPr>
        <p:blipFill rotWithShape="1">
          <a:blip r:embed="rId4">
            <a:alphaModFix/>
          </a:blip>
          <a:srcRect l="2190" b="8029"/>
          <a:stretch/>
        </p:blipFill>
        <p:spPr>
          <a:xfrm>
            <a:off x="133224" y="3643666"/>
            <a:ext cx="2024101" cy="1267800"/>
          </a:xfrm>
          <a:prstGeom prst="rect">
            <a:avLst/>
          </a:prstGeom>
          <a:noFill/>
          <a:ln>
            <a:noFill/>
          </a:ln>
        </p:spPr>
      </p:pic>
      <p:sp>
        <p:nvSpPr>
          <p:cNvPr id="426" name="Google Shape;426;p51"/>
          <p:cNvSpPr txBox="1">
            <a:spLocks noGrp="1"/>
          </p:cNvSpPr>
          <p:nvPr>
            <p:ph type="body" idx="1"/>
          </p:nvPr>
        </p:nvSpPr>
        <p:spPr>
          <a:xfrm>
            <a:off x="269022" y="823484"/>
            <a:ext cx="5774495" cy="566545"/>
          </a:xfrm>
          <a:prstGeom prst="rect">
            <a:avLst/>
          </a:prstGeom>
        </p:spPr>
        <p:txBody>
          <a:bodyPr spcFirstLastPara="1" wrap="square" lIns="91425" tIns="91425" rIns="91425" bIns="91425" anchor="t" anchorCtr="0">
            <a:noAutofit/>
          </a:bodyPr>
          <a:lstStyle/>
          <a:p>
            <a:pPr marL="0" lvl="0" indent="0">
              <a:buNone/>
            </a:pPr>
            <a:r>
              <a:rPr lang="en-US" sz="2000" b="1" dirty="0">
                <a:solidFill>
                  <a:schemeClr val="bg1"/>
                </a:solidFill>
              </a:rPr>
              <a:t>Advocates</a:t>
            </a:r>
            <a:r>
              <a:rPr lang="en-US" sz="2000" dirty="0">
                <a:solidFill>
                  <a:schemeClr val="bg1"/>
                </a:solidFill>
              </a:rPr>
              <a:t> are not rank and file people, just privileged people pressuring decision makers on behalf of others.</a:t>
            </a:r>
            <a:endParaRPr sz="2000" dirty="0">
              <a:solidFill>
                <a:schemeClr val="lt1"/>
              </a:solidFill>
            </a:endParaRPr>
          </a:p>
          <a:p>
            <a:pPr marL="0" lvl="0" indent="0" algn="l" rtl="0">
              <a:spcBef>
                <a:spcPts val="1600"/>
              </a:spcBef>
              <a:spcAft>
                <a:spcPts val="1600"/>
              </a:spcAft>
              <a:buNone/>
            </a:pPr>
            <a:endParaRPr>
              <a:solidFill>
                <a:schemeClr val="lt1"/>
              </a:solidFill>
            </a:endParaRPr>
          </a:p>
        </p:txBody>
      </p:sp>
      <p:sp>
        <p:nvSpPr>
          <p:cNvPr id="428" name="Google Shape;428;p51"/>
          <p:cNvSpPr txBox="1">
            <a:spLocks noGrp="1"/>
          </p:cNvSpPr>
          <p:nvPr>
            <p:ph type="body" idx="3"/>
          </p:nvPr>
        </p:nvSpPr>
        <p:spPr>
          <a:xfrm>
            <a:off x="269023" y="2322154"/>
            <a:ext cx="8166468" cy="509604"/>
          </a:xfrm>
          <a:prstGeom prst="rect">
            <a:avLst/>
          </a:prstGeom>
        </p:spPr>
        <p:txBody>
          <a:bodyPr spcFirstLastPara="1" wrap="square" lIns="91425" tIns="91425" rIns="91425" bIns="91425" anchor="t" anchorCtr="0">
            <a:noAutofit/>
          </a:bodyPr>
          <a:lstStyle/>
          <a:p>
            <a:pPr marL="0" lvl="0" indent="0">
              <a:buNone/>
            </a:pPr>
            <a:r>
              <a:rPr lang="en-US" sz="2000" b="1" dirty="0">
                <a:solidFill>
                  <a:schemeClr val="bg1"/>
                </a:solidFill>
              </a:rPr>
              <a:t>Mobilizers</a:t>
            </a:r>
            <a:r>
              <a:rPr lang="en-US" sz="2000" dirty="0">
                <a:solidFill>
                  <a:schemeClr val="bg1"/>
                </a:solidFill>
              </a:rPr>
              <a:t> have larger networks of rank and file people, but they are connected to the same people (little risk of rejection) without much intentional thought for who IS NOT included.</a:t>
            </a:r>
            <a:endParaRPr sz="2000" dirty="0">
              <a:solidFill>
                <a:schemeClr val="lt1"/>
              </a:solidFill>
            </a:endParaRPr>
          </a:p>
        </p:txBody>
      </p:sp>
      <p:sp>
        <p:nvSpPr>
          <p:cNvPr id="429" name="Google Shape;429;p51"/>
          <p:cNvSpPr txBox="1">
            <a:spLocks noGrp="1"/>
          </p:cNvSpPr>
          <p:nvPr>
            <p:ph type="body" idx="5"/>
          </p:nvPr>
        </p:nvSpPr>
        <p:spPr>
          <a:xfrm>
            <a:off x="1910716" y="3688812"/>
            <a:ext cx="6524774" cy="410746"/>
          </a:xfrm>
          <a:prstGeom prst="rect">
            <a:avLst/>
          </a:prstGeom>
        </p:spPr>
        <p:txBody>
          <a:bodyPr spcFirstLastPara="1" wrap="square" lIns="91425" tIns="91425" rIns="91425" bIns="91425" anchor="t" anchorCtr="0">
            <a:noAutofit/>
          </a:bodyPr>
          <a:lstStyle/>
          <a:p>
            <a:pPr marL="0" lvl="0" indent="0">
              <a:buNone/>
            </a:pPr>
            <a:r>
              <a:rPr lang="en-US" sz="2000" b="1" dirty="0">
                <a:solidFill>
                  <a:schemeClr val="bg1"/>
                </a:solidFill>
              </a:rPr>
              <a:t>Organizers</a:t>
            </a:r>
            <a:r>
              <a:rPr lang="en-US" sz="2000" dirty="0">
                <a:solidFill>
                  <a:schemeClr val="bg1"/>
                </a:solidFill>
              </a:rPr>
              <a:t> understand that the collective success depends on continually expanding the base of ordinary people who are willing to take a collective risk.</a:t>
            </a:r>
            <a:endParaRPr sz="2000" dirty="0">
              <a:solidFill>
                <a:schemeClr val="lt1"/>
              </a:solidFill>
            </a:endParaRPr>
          </a:p>
        </p:txBody>
      </p:sp>
      <p:sp>
        <p:nvSpPr>
          <p:cNvPr id="10" name="Google Shape;194;p35"/>
          <p:cNvSpPr txBox="1">
            <a:spLocks noGrp="1"/>
          </p:cNvSpPr>
          <p:nvPr>
            <p:ph type="title"/>
          </p:nvPr>
        </p:nvSpPr>
        <p:spPr>
          <a:xfrm>
            <a:off x="133223" y="0"/>
            <a:ext cx="8302267" cy="528600"/>
          </a:xfrm>
          <a:prstGeom prst="rect">
            <a:avLst/>
          </a:prstGeom>
        </p:spPr>
        <p:txBody>
          <a:bodyPr spcFirstLastPara="1" wrap="square" lIns="91425" tIns="91425" rIns="91425" bIns="91425" anchor="t" anchorCtr="0">
            <a:noAutofit/>
          </a:bodyPr>
          <a:lstStyle/>
          <a:p>
            <a:pPr lvl="0"/>
            <a:r>
              <a:rPr lang="en-US" b="1" dirty="0"/>
              <a:t>Three Theories of Power </a:t>
            </a:r>
            <a:endParaRPr dirty="0"/>
          </a:p>
        </p:txBody>
      </p:sp>
    </p:spTree>
    <p:extLst>
      <p:ext uri="{BB962C8B-B14F-4D97-AF65-F5344CB8AC3E}">
        <p14:creationId xmlns:p14="http://schemas.microsoft.com/office/powerpoint/2010/main" val="322728372"/>
      </p:ext>
    </p:extLst>
  </p:cSld>
  <p:clrMapOvr>
    <a:masterClrMapping/>
  </p:clrMapOvr>
</p:sld>
</file>

<file path=ppt/theme/theme1.xml><?xml version="1.0" encoding="utf-8"?>
<a:theme xmlns:a="http://schemas.openxmlformats.org/drawingml/2006/main" name="Human Rights Rally by Slidesgo">
  <a:themeElements>
    <a:clrScheme name="Simple Light">
      <a:dk1>
        <a:srgbClr val="252525"/>
      </a:dk1>
      <a:lt1>
        <a:srgbClr val="FFFFFF"/>
      </a:lt1>
      <a:dk2>
        <a:srgbClr val="6B6B6B"/>
      </a:dk2>
      <a:lt2>
        <a:srgbClr val="9C9C9C"/>
      </a:lt2>
      <a:accent1>
        <a:srgbClr val="C9C9C9"/>
      </a:accent1>
      <a:accent2>
        <a:srgbClr val="F1F1F1"/>
      </a:accent2>
      <a:accent3>
        <a:srgbClr val="FFFFFF"/>
      </a:accent3>
      <a:accent4>
        <a:srgbClr val="FFFFFF"/>
      </a:accent4>
      <a:accent5>
        <a:srgbClr val="FFFFFF"/>
      </a:accent5>
      <a:accent6>
        <a:srgbClr val="FFFFFF"/>
      </a:accent6>
      <a:hlink>
        <a:srgbClr val="25252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182C45-B513-4E41-813F-7375E9CC7EE4}">
  <ds:schemaRefs>
    <ds:schemaRef ds:uri="http://schemas.microsoft.com/sharepoint/v3/contenttype/forms"/>
  </ds:schemaRefs>
</ds:datastoreItem>
</file>

<file path=customXml/itemProps2.xml><?xml version="1.0" encoding="utf-8"?>
<ds:datastoreItem xmlns:ds="http://schemas.openxmlformats.org/officeDocument/2006/customXml" ds:itemID="{F0FEF8CF-A36F-49C9-BF8E-2CCF1F8A1A1A}">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1266C54B-C337-49CF-8B51-F4B287D3918B}"/>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25</Slides>
  <Notes>18</Notes>
  <HiddenSlides>0</HiddenSlide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Human Rights Rally by Slidesgo</vt:lpstr>
      <vt:lpstr>Math 16x9</vt:lpstr>
      <vt:lpstr>Reframing Membership</vt:lpstr>
      <vt:lpstr>  While You Wait Share in the Chat Window  Name Required Pronoun State</vt:lpstr>
      <vt:lpstr>Honoring This Space</vt:lpstr>
      <vt:lpstr>Why are we Here? </vt:lpstr>
      <vt:lpstr>Vanessa Pulkrabek</vt:lpstr>
      <vt:lpstr>Community Agreements </vt:lpstr>
      <vt:lpstr>Today’s Outcomes</vt:lpstr>
      <vt:lpstr>PowerPoint Presentation</vt:lpstr>
      <vt:lpstr>Breakout Room </vt:lpstr>
      <vt:lpstr>Breakout Room Assignments</vt:lpstr>
      <vt:lpstr>Break Out!</vt:lpstr>
      <vt:lpstr>CTU</vt:lpstr>
      <vt:lpstr>PowerPoint Presentation</vt:lpstr>
      <vt:lpstr>What happens when we say…</vt:lpstr>
      <vt:lpstr>Raising Expectations and Engagement</vt:lpstr>
      <vt:lpstr>Breakout Room Assignments</vt:lpstr>
      <vt:lpstr>Report out! </vt:lpstr>
      <vt:lpstr>PowerPoint Presentation</vt:lpstr>
      <vt:lpstr>Who  asked  you?  </vt:lpstr>
      <vt:lpstr>Breakout Room Assignments</vt:lpstr>
      <vt:lpstr>the intentional and continual  inclusion of those who are not already part of the base. </vt:lpstr>
      <vt:lpstr>Reframing Membership: The best person to make the invitation…</vt:lpstr>
      <vt:lpstr>Ending it Right</vt:lpstr>
      <vt:lpstr>Don’t</vt:lpstr>
      <vt:lpstr>Three Theories of Power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RALLY</dc:title>
  <dc:creator>Holmes, Ellen [NEA]</dc:creator>
  <cp:revision>39</cp:revision>
  <dcterms:modified xsi:type="dcterms:W3CDTF">2023-11-07T21:32:45Z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