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8" r:id="rId4"/>
  </p:sldMasterIdLst>
  <p:notesMasterIdLst>
    <p:notesMasterId r:id="rId29"/>
  </p:notesMasterIdLst>
  <p:sldIdLst>
    <p:sldId id="256" r:id="rId5"/>
    <p:sldId id="319" r:id="rId6"/>
    <p:sldId id="320" r:id="rId7"/>
    <p:sldId id="315" r:id="rId8"/>
    <p:sldId id="271" r:id="rId9"/>
    <p:sldId id="257" r:id="rId10"/>
    <p:sldId id="318" r:id="rId11"/>
    <p:sldId id="272" r:id="rId12"/>
    <p:sldId id="321" r:id="rId13"/>
    <p:sldId id="329" r:id="rId14"/>
    <p:sldId id="331" r:id="rId15"/>
    <p:sldId id="324" r:id="rId16"/>
    <p:sldId id="309" r:id="rId17"/>
    <p:sldId id="323" r:id="rId18"/>
    <p:sldId id="322" r:id="rId19"/>
    <p:sldId id="334" r:id="rId20"/>
    <p:sldId id="264" r:id="rId21"/>
    <p:sldId id="325" r:id="rId22"/>
    <p:sldId id="278" r:id="rId23"/>
    <p:sldId id="327" r:id="rId24"/>
    <p:sldId id="286" r:id="rId25"/>
    <p:sldId id="328" r:id="rId26"/>
    <p:sldId id="311" r:id="rId27"/>
    <p:sldId id="335" r:id="rId2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89846B-9218-9770-5211-9E2705050A63}" v="5" dt="2023-11-09T21:49:24.463"/>
    <p1510:client id="{1EA72FA2-0B4F-1624-2895-3C7EB211422A}" v="73" dt="2023-11-03T23:25:32.717"/>
    <p1510:client id="{2E48900F-8537-2A4E-9353-5DD2160B435D}" v="525" dt="2022-11-29T21:56:08.533"/>
    <p1510:client id="{4F31B3EF-9C50-1B7C-ECA0-F8879EC8F83B}" v="1" dt="2023-10-31T21:04:25.300"/>
    <p1510:client id="{6A5A147B-5C36-28E9-50C8-8866833F15B1}" v="5" dt="2022-09-15T16:31:21.205"/>
    <p1510:client id="{B2B6B13C-26E7-D416-AF5D-F932EAB0CBC3}" v="125" dt="2022-11-29T22:00:17.395"/>
    <p1510:client id="{F007E4B5-45F2-A9B4-2842-87C58021252F}" v="17" dt="2023-06-21T14:29:34.615"/>
  </p1510:revLst>
</p1510:revInfo>
</file>

<file path=ppt/tableStyles.xml><?xml version="1.0" encoding="utf-8"?>
<a:tblStyleLst xmlns:a="http://schemas.openxmlformats.org/drawingml/2006/main" def="{BBDAB932-3B93-46D5-B160-B9DC2B0081FD}">
  <a:tblStyle styleId="{BBDAB932-3B93-46D5-B160-B9DC2B0081F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422" autoAdjust="0"/>
  </p:normalViewPr>
  <p:slideViewPr>
    <p:cSldViewPr snapToGrid="0">
      <p:cViewPr varScale="1">
        <p:scale>
          <a:sx n="137" d="100"/>
          <a:sy n="137" d="100"/>
        </p:scale>
        <p:origin x="86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 Melissa" userId="S::melissa.dan_floridaea.org#ext#@neahq.onmicrosoft.com::c4cbae29-c430-47cb-b8f3-3fa55c3f6821" providerId="AD" clId="Web-{0A89846B-9218-9770-5211-9E2705050A63}"/>
    <pc:docChg chg="modSld">
      <pc:chgData name="Dan, Melissa" userId="S::melissa.dan_floridaea.org#ext#@neahq.onmicrosoft.com::c4cbae29-c430-47cb-b8f3-3fa55c3f6821" providerId="AD" clId="Web-{0A89846B-9218-9770-5211-9E2705050A63}" dt="2023-11-09T21:49:24.463" v="5" actId="1076"/>
      <pc:docMkLst>
        <pc:docMk/>
      </pc:docMkLst>
      <pc:sldChg chg="modSp">
        <pc:chgData name="Dan, Melissa" userId="S::melissa.dan_floridaea.org#ext#@neahq.onmicrosoft.com::c4cbae29-c430-47cb-b8f3-3fa55c3f6821" providerId="AD" clId="Web-{0A89846B-9218-9770-5211-9E2705050A63}" dt="2023-11-09T21:49:24.463" v="5" actId="1076"/>
        <pc:sldMkLst>
          <pc:docMk/>
          <pc:sldMk cId="4153206084" sldId="327"/>
        </pc:sldMkLst>
        <pc:spChg chg="mod">
          <ac:chgData name="Dan, Melissa" userId="S::melissa.dan_floridaea.org#ext#@neahq.onmicrosoft.com::c4cbae29-c430-47cb-b8f3-3fa55c3f6821" providerId="AD" clId="Web-{0A89846B-9218-9770-5211-9E2705050A63}" dt="2023-11-09T21:48:39.477" v="3" actId="20577"/>
          <ac:spMkLst>
            <pc:docMk/>
            <pc:sldMk cId="4153206084" sldId="327"/>
            <ac:spMk id="2" creationId="{00000000-0000-0000-0000-000000000000}"/>
          </ac:spMkLst>
        </pc:spChg>
        <pc:spChg chg="mod">
          <ac:chgData name="Dan, Melissa" userId="S::melissa.dan_floridaea.org#ext#@neahq.onmicrosoft.com::c4cbae29-c430-47cb-b8f3-3fa55c3f6821" providerId="AD" clId="Web-{0A89846B-9218-9770-5211-9E2705050A63}" dt="2023-11-09T21:49:24.463" v="5" actId="1076"/>
          <ac:spMkLst>
            <pc:docMk/>
            <pc:sldMk cId="4153206084" sldId="327"/>
            <ac:spMk id="3" creationId="{00000000-0000-0000-0000-000000000000}"/>
          </ac:spMkLst>
        </pc:spChg>
      </pc:sldChg>
    </pc:docChg>
  </pc:docChgLst>
</pc:chgInfo>
</file>

<file path=ppt/diagrams/_rels/data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hyperlink" Target="mailto:Melissa.Dan@floridaea.org" TargetMode="External"/></Relationships>
</file>

<file path=ppt/diagrams/_rels/data4.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5.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ata6.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ata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_rels/data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hyperlink" Target="mailto:Melissa.Dan@floridaea.org" TargetMode="External"/></Relationships>
</file>

<file path=ppt/diagrams/_rels/drawing2.xml.rels><?xml version="1.0" encoding="UTF-8" standalone="yes"?>
<Relationships xmlns="http://schemas.openxmlformats.org/package/2006/relationships"><Relationship Id="rId2" Type="http://schemas.openxmlformats.org/officeDocument/2006/relationships/hyperlink" Target="mailto:Melissa.Dan@floridaea.org" TargetMode="External"/><Relationship Id="rId1" Type="http://schemas.openxmlformats.org/officeDocument/2006/relationships/image" Target="../media/image7.jpg"/></Relationships>
</file>

<file path=ppt/diagrams/_rels/drawing4.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5.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6.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_rels/drawing8.xml.rels><?xml version="1.0" encoding="UTF-8" standalone="yes"?>
<Relationships xmlns="http://schemas.openxmlformats.org/package/2006/relationships"><Relationship Id="rId2" Type="http://schemas.openxmlformats.org/officeDocument/2006/relationships/hyperlink" Target="mailto:Melissa.Dan@floridaea.org" TargetMode="External"/><Relationship Id="rId1" Type="http://schemas.openxmlformats.org/officeDocument/2006/relationships/image" Target="../media/image7.jp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E8BE9C-D5D8-4E0F-A435-A413A247247E}" type="doc">
      <dgm:prSet loTypeId="urn:microsoft.com/office/officeart/2008/layout/LinedList" loCatId="list" qsTypeId="urn:microsoft.com/office/officeart/2005/8/quickstyle/simple4" qsCatId="simple" csTypeId="urn:microsoft.com/office/officeart/2005/8/colors/colorful2" csCatId="colorful"/>
      <dgm:spPr/>
      <dgm:t>
        <a:bodyPr/>
        <a:lstStyle/>
        <a:p>
          <a:endParaRPr lang="en-US"/>
        </a:p>
      </dgm:t>
    </dgm:pt>
    <dgm:pt modelId="{E936E3FF-20CF-4754-A60E-0C08DBD21009}">
      <dgm:prSet/>
      <dgm:spPr/>
      <dgm:t>
        <a:bodyPr/>
        <a:lstStyle/>
        <a:p>
          <a:r>
            <a:rPr lang="en-US" b="1"/>
            <a:t>We begin by acknowledging that through a history of colonization and brutality, we are all connecting from lands inhabited by indigenous peoples past and present. </a:t>
          </a:r>
          <a:endParaRPr lang="en-US"/>
        </a:p>
      </dgm:t>
    </dgm:pt>
    <dgm:pt modelId="{9E3EE99A-970D-4265-9E54-9DF0A5B1303D}" type="parTrans" cxnId="{6E995715-B293-4230-8789-2CA68B303DB9}">
      <dgm:prSet/>
      <dgm:spPr/>
      <dgm:t>
        <a:bodyPr/>
        <a:lstStyle/>
        <a:p>
          <a:endParaRPr lang="en-US"/>
        </a:p>
      </dgm:t>
    </dgm:pt>
    <dgm:pt modelId="{08122943-DABA-415D-8DF0-AAAEE91D230E}" type="sibTrans" cxnId="{6E995715-B293-4230-8789-2CA68B303DB9}">
      <dgm:prSet/>
      <dgm:spPr/>
      <dgm:t>
        <a:bodyPr/>
        <a:lstStyle/>
        <a:p>
          <a:endParaRPr lang="en-US"/>
        </a:p>
      </dgm:t>
    </dgm:pt>
    <dgm:pt modelId="{EEE484A9-6872-4606-BC12-AB66D17D1004}">
      <dgm:prSet/>
      <dgm:spPr/>
      <dgm:t>
        <a:bodyPr/>
        <a:lstStyle/>
        <a:p>
          <a:r>
            <a:rPr lang="en-US" b="1"/>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endParaRPr lang="en-US"/>
        </a:p>
      </dgm:t>
    </dgm:pt>
    <dgm:pt modelId="{672CD1CA-C844-466F-A345-285D6D466A33}" type="parTrans" cxnId="{601C3F85-3917-4E02-8A46-AC3299EADEB0}">
      <dgm:prSet/>
      <dgm:spPr/>
      <dgm:t>
        <a:bodyPr/>
        <a:lstStyle/>
        <a:p>
          <a:endParaRPr lang="en-US"/>
        </a:p>
      </dgm:t>
    </dgm:pt>
    <dgm:pt modelId="{BFC09ED3-13B2-4A40-8BEA-56790F7FD19B}" type="sibTrans" cxnId="{601C3F85-3917-4E02-8A46-AC3299EADEB0}">
      <dgm:prSet/>
      <dgm:spPr/>
      <dgm:t>
        <a:bodyPr/>
        <a:lstStyle/>
        <a:p>
          <a:endParaRPr lang="en-US"/>
        </a:p>
      </dgm:t>
    </dgm:pt>
    <dgm:pt modelId="{D47C9501-D7BE-49D4-82F2-21E34B33FB66}" type="pres">
      <dgm:prSet presAssocID="{63E8BE9C-D5D8-4E0F-A435-A413A247247E}" presName="vert0" presStyleCnt="0">
        <dgm:presLayoutVars>
          <dgm:dir/>
          <dgm:animOne val="branch"/>
          <dgm:animLvl val="lvl"/>
        </dgm:presLayoutVars>
      </dgm:prSet>
      <dgm:spPr/>
    </dgm:pt>
    <dgm:pt modelId="{4938DC83-37EF-4C40-A304-EC0C9642F85D}" type="pres">
      <dgm:prSet presAssocID="{E936E3FF-20CF-4754-A60E-0C08DBD21009}" presName="thickLine" presStyleLbl="alignNode1" presStyleIdx="0" presStyleCnt="2"/>
      <dgm:spPr/>
    </dgm:pt>
    <dgm:pt modelId="{56F70E77-E064-4722-AE16-BB53EBB1254E}" type="pres">
      <dgm:prSet presAssocID="{E936E3FF-20CF-4754-A60E-0C08DBD21009}" presName="horz1" presStyleCnt="0"/>
      <dgm:spPr/>
    </dgm:pt>
    <dgm:pt modelId="{8117C991-1DB9-42D3-80BF-920AC3ECA58B}" type="pres">
      <dgm:prSet presAssocID="{E936E3FF-20CF-4754-A60E-0C08DBD21009}" presName="tx1" presStyleLbl="revTx" presStyleIdx="0" presStyleCnt="2"/>
      <dgm:spPr/>
    </dgm:pt>
    <dgm:pt modelId="{F4FF94EB-A216-48BE-AC64-64411BE4E6AC}" type="pres">
      <dgm:prSet presAssocID="{E936E3FF-20CF-4754-A60E-0C08DBD21009}" presName="vert1" presStyleCnt="0"/>
      <dgm:spPr/>
    </dgm:pt>
    <dgm:pt modelId="{784C150C-18A4-4612-916E-EDABC16474C5}" type="pres">
      <dgm:prSet presAssocID="{EEE484A9-6872-4606-BC12-AB66D17D1004}" presName="thickLine" presStyleLbl="alignNode1" presStyleIdx="1" presStyleCnt="2"/>
      <dgm:spPr/>
    </dgm:pt>
    <dgm:pt modelId="{E9A55DE8-AA54-4D7A-9DD8-9C5BAB0A793A}" type="pres">
      <dgm:prSet presAssocID="{EEE484A9-6872-4606-BC12-AB66D17D1004}" presName="horz1" presStyleCnt="0"/>
      <dgm:spPr/>
    </dgm:pt>
    <dgm:pt modelId="{C1E3BFFD-4DC1-4889-9BFD-532DCF6AA922}" type="pres">
      <dgm:prSet presAssocID="{EEE484A9-6872-4606-BC12-AB66D17D1004}" presName="tx1" presStyleLbl="revTx" presStyleIdx="1" presStyleCnt="2"/>
      <dgm:spPr/>
    </dgm:pt>
    <dgm:pt modelId="{237378BA-B6D3-430D-9A71-5B9E5EA8F262}" type="pres">
      <dgm:prSet presAssocID="{EEE484A9-6872-4606-BC12-AB66D17D1004}" presName="vert1" presStyleCnt="0"/>
      <dgm:spPr/>
    </dgm:pt>
  </dgm:ptLst>
  <dgm:cxnLst>
    <dgm:cxn modelId="{4BD5A901-9945-4EF4-9C28-755739B071F5}" type="presOf" srcId="{E936E3FF-20CF-4754-A60E-0C08DBD21009}" destId="{8117C991-1DB9-42D3-80BF-920AC3ECA58B}" srcOrd="0" destOrd="0" presId="urn:microsoft.com/office/officeart/2008/layout/LinedList"/>
    <dgm:cxn modelId="{6E995715-B293-4230-8789-2CA68B303DB9}" srcId="{63E8BE9C-D5D8-4E0F-A435-A413A247247E}" destId="{E936E3FF-20CF-4754-A60E-0C08DBD21009}" srcOrd="0" destOrd="0" parTransId="{9E3EE99A-970D-4265-9E54-9DF0A5B1303D}" sibTransId="{08122943-DABA-415D-8DF0-AAAEE91D230E}"/>
    <dgm:cxn modelId="{601C3F85-3917-4E02-8A46-AC3299EADEB0}" srcId="{63E8BE9C-D5D8-4E0F-A435-A413A247247E}" destId="{EEE484A9-6872-4606-BC12-AB66D17D1004}" srcOrd="1" destOrd="0" parTransId="{672CD1CA-C844-466F-A345-285D6D466A33}" sibTransId="{BFC09ED3-13B2-4A40-8BEA-56790F7FD19B}"/>
    <dgm:cxn modelId="{CFE739A9-D81C-41BE-95F0-A61761F8EBAF}" type="presOf" srcId="{63E8BE9C-D5D8-4E0F-A435-A413A247247E}" destId="{D47C9501-D7BE-49D4-82F2-21E34B33FB66}" srcOrd="0" destOrd="0" presId="urn:microsoft.com/office/officeart/2008/layout/LinedList"/>
    <dgm:cxn modelId="{76A203C7-30E4-4199-B3CD-8011F2103310}" type="presOf" srcId="{EEE484A9-6872-4606-BC12-AB66D17D1004}" destId="{C1E3BFFD-4DC1-4889-9BFD-532DCF6AA922}" srcOrd="0" destOrd="0" presId="urn:microsoft.com/office/officeart/2008/layout/LinedList"/>
    <dgm:cxn modelId="{187F96F5-6108-4931-A061-0ECCDF63ACD8}" type="presParOf" srcId="{D47C9501-D7BE-49D4-82F2-21E34B33FB66}" destId="{4938DC83-37EF-4C40-A304-EC0C9642F85D}" srcOrd="0" destOrd="0" presId="urn:microsoft.com/office/officeart/2008/layout/LinedList"/>
    <dgm:cxn modelId="{14AB525A-49F3-4384-B44E-8501F65F01C1}" type="presParOf" srcId="{D47C9501-D7BE-49D4-82F2-21E34B33FB66}" destId="{56F70E77-E064-4722-AE16-BB53EBB1254E}" srcOrd="1" destOrd="0" presId="urn:microsoft.com/office/officeart/2008/layout/LinedList"/>
    <dgm:cxn modelId="{4BD444C1-034C-465B-9822-3651134FB818}" type="presParOf" srcId="{56F70E77-E064-4722-AE16-BB53EBB1254E}" destId="{8117C991-1DB9-42D3-80BF-920AC3ECA58B}" srcOrd="0" destOrd="0" presId="urn:microsoft.com/office/officeart/2008/layout/LinedList"/>
    <dgm:cxn modelId="{9BC20665-6157-43F1-B4EF-FE9ABC68C5E1}" type="presParOf" srcId="{56F70E77-E064-4722-AE16-BB53EBB1254E}" destId="{F4FF94EB-A216-48BE-AC64-64411BE4E6AC}" srcOrd="1" destOrd="0" presId="urn:microsoft.com/office/officeart/2008/layout/LinedList"/>
    <dgm:cxn modelId="{E28D393E-F553-45C9-BF92-54900C26E87B}" type="presParOf" srcId="{D47C9501-D7BE-49D4-82F2-21E34B33FB66}" destId="{784C150C-18A4-4612-916E-EDABC16474C5}" srcOrd="2" destOrd="0" presId="urn:microsoft.com/office/officeart/2008/layout/LinedList"/>
    <dgm:cxn modelId="{32668B7F-4F15-4927-8D2D-9B6AF43B5EF4}" type="presParOf" srcId="{D47C9501-D7BE-49D4-82F2-21E34B33FB66}" destId="{E9A55DE8-AA54-4D7A-9DD8-9C5BAB0A793A}" srcOrd="3" destOrd="0" presId="urn:microsoft.com/office/officeart/2008/layout/LinedList"/>
    <dgm:cxn modelId="{D77CF0C6-22EA-4DFA-8848-280AE98C9554}" type="presParOf" srcId="{E9A55DE8-AA54-4D7A-9DD8-9C5BAB0A793A}" destId="{C1E3BFFD-4DC1-4889-9BFD-532DCF6AA922}" srcOrd="0" destOrd="0" presId="urn:microsoft.com/office/officeart/2008/layout/LinedList"/>
    <dgm:cxn modelId="{5A892987-6C45-47E4-AEEE-956145A2B69A}" type="presParOf" srcId="{E9A55DE8-AA54-4D7A-9DD8-9C5BAB0A793A}" destId="{237378BA-B6D3-430D-9A71-5B9E5EA8F262}"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9F3A0F-7BEA-4D0E-AC13-198280FDC748}" type="doc">
      <dgm:prSet loTypeId="urn:microsoft.com/office/officeart/2005/8/layout/pList2" loCatId="picture" qsTypeId="urn:microsoft.com/office/officeart/2005/8/quickstyle/simple1" qsCatId="simple" csTypeId="urn:microsoft.com/office/officeart/2005/8/colors/accent1_2" csCatId="accent1" phldr="1"/>
      <dgm:spPr/>
    </dgm:pt>
    <dgm:pt modelId="{FFD826BB-DABB-4940-9D38-A07F38967585}">
      <dgm:prSet phldrT="[Text]" custT="1"/>
      <dgm:spPr/>
      <dgm:t>
        <a:bodyPr/>
        <a:lstStyle/>
        <a:p>
          <a:endParaRPr lang="en-US" sz="900" dirty="0"/>
        </a:p>
        <a:p>
          <a:r>
            <a:rPr lang="en-US" sz="900" dirty="0"/>
            <a:t>Name, Required Pronoun</a:t>
          </a:r>
        </a:p>
        <a:p>
          <a:endParaRPr lang="en-US" sz="900" dirty="0"/>
        </a:p>
        <a:p>
          <a:r>
            <a:rPr lang="en-US" sz="900" dirty="0"/>
            <a:t>State/Local Affiliate</a:t>
          </a:r>
        </a:p>
        <a:p>
          <a:endParaRPr lang="en-US" sz="900" dirty="0"/>
        </a:p>
        <a:p>
          <a:r>
            <a:rPr lang="en-US" sz="900" dirty="0"/>
            <a:t>Email Address</a:t>
          </a:r>
        </a:p>
      </dgm:t>
    </dgm:pt>
    <dgm:pt modelId="{116DDD8B-69AB-4979-8B12-6004D874EBFC}" type="parTrans" cxnId="{F700CD43-816C-4747-86FF-8A3F4DB0EE6D}">
      <dgm:prSet/>
      <dgm:spPr/>
      <dgm:t>
        <a:bodyPr/>
        <a:lstStyle/>
        <a:p>
          <a:endParaRPr lang="en-US"/>
        </a:p>
      </dgm:t>
    </dgm:pt>
    <dgm:pt modelId="{31CDA2D6-CA44-4191-9482-F9262F3D4FCE}" type="sibTrans" cxnId="{F700CD43-816C-4747-86FF-8A3F4DB0EE6D}">
      <dgm:prSet/>
      <dgm:spPr/>
      <dgm:t>
        <a:bodyPr/>
        <a:lstStyle/>
        <a:p>
          <a:endParaRPr lang="en-US"/>
        </a:p>
      </dgm:t>
    </dgm:pt>
    <dgm:pt modelId="{88553DCB-DB11-46CB-901A-7BAC71666B5A}">
      <dgm:prSet phldrT="[Text]"/>
      <dgm:spPr/>
      <dgm:t>
        <a:bodyPr/>
        <a:lstStyle/>
        <a:p>
          <a:endParaRPr lang="en-US" dirty="0"/>
        </a:p>
        <a:p>
          <a:r>
            <a:rPr lang="en-US" dirty="0"/>
            <a:t>Melissa Dan, She/Her</a:t>
          </a:r>
        </a:p>
        <a:p>
          <a:endParaRPr lang="en-US" dirty="0"/>
        </a:p>
        <a:p>
          <a:r>
            <a:rPr lang="en-US" dirty="0"/>
            <a:t>Palm Beach County Classroom Teacher’s Association</a:t>
          </a:r>
        </a:p>
        <a:p>
          <a:endParaRPr lang="en-US" dirty="0"/>
        </a:p>
        <a:p>
          <a:r>
            <a:rPr lang="en-US" dirty="0">
              <a:hlinkClick xmlns:r="http://schemas.openxmlformats.org/officeDocument/2006/relationships" r:id="rId1"/>
            </a:rPr>
            <a:t>Melissa.Dan@floridaea.org</a:t>
          </a:r>
          <a:endParaRPr lang="en-US" dirty="0"/>
        </a:p>
      </dgm:t>
    </dgm:pt>
    <dgm:pt modelId="{39D76F01-98AF-40EE-8F68-C0630D86BEB8}" type="parTrans" cxnId="{7BBB7817-DDC8-44C4-9D52-D9B7D528DEF3}">
      <dgm:prSet/>
      <dgm:spPr/>
      <dgm:t>
        <a:bodyPr/>
        <a:lstStyle/>
        <a:p>
          <a:endParaRPr lang="en-US"/>
        </a:p>
      </dgm:t>
    </dgm:pt>
    <dgm:pt modelId="{7825B777-23B4-44FF-AD20-65159CE91CC9}" type="sibTrans" cxnId="{7BBB7817-DDC8-44C4-9D52-D9B7D528DEF3}">
      <dgm:prSet/>
      <dgm:spPr/>
      <dgm:t>
        <a:bodyPr/>
        <a:lstStyle/>
        <a:p>
          <a:endParaRPr lang="en-US"/>
        </a:p>
      </dgm:t>
    </dgm:pt>
    <dgm:pt modelId="{15407DF0-F3B2-4788-A254-AD0D3322D263}">
      <dgm:prSet phldrT="[Text]"/>
      <dgm:spPr/>
      <dgm:t>
        <a:bodyPr/>
        <a:lstStyle/>
        <a:p>
          <a:endParaRPr lang="en-US" dirty="0"/>
        </a:p>
        <a:p>
          <a:r>
            <a:rPr lang="en-US" dirty="0"/>
            <a:t>Name, Required Pronoun</a:t>
          </a:r>
        </a:p>
        <a:p>
          <a:endParaRPr lang="en-US" dirty="0"/>
        </a:p>
        <a:p>
          <a:r>
            <a:rPr lang="en-US" dirty="0"/>
            <a:t>State/Local Affiliate</a:t>
          </a:r>
        </a:p>
        <a:p>
          <a:endParaRPr lang="en-US" dirty="0"/>
        </a:p>
        <a:p>
          <a:r>
            <a:rPr lang="en-US" dirty="0"/>
            <a:t>Email Address</a:t>
          </a:r>
        </a:p>
      </dgm:t>
    </dgm:pt>
    <dgm:pt modelId="{4A3B1972-C0FB-4CEA-A46D-9C46F28A5E8A}" type="parTrans" cxnId="{B32874EF-7E43-4307-918F-59BF500F4ACD}">
      <dgm:prSet/>
      <dgm:spPr/>
      <dgm:t>
        <a:bodyPr/>
        <a:lstStyle/>
        <a:p>
          <a:endParaRPr lang="en-US"/>
        </a:p>
      </dgm:t>
    </dgm:pt>
    <dgm:pt modelId="{C1CE6973-9639-4CA6-94CB-8D3938ED3A5B}" type="sibTrans" cxnId="{B32874EF-7E43-4307-918F-59BF500F4ACD}">
      <dgm:prSet/>
      <dgm:spPr/>
      <dgm:t>
        <a:bodyPr/>
        <a:lstStyle/>
        <a:p>
          <a:endParaRPr lang="en-US"/>
        </a:p>
      </dgm:t>
    </dgm:pt>
    <dgm:pt modelId="{130973DD-0125-4E3F-B8FC-6840FF3A6AF8}">
      <dgm:prSet/>
      <dgm:spPr/>
      <dgm:t>
        <a:bodyPr/>
        <a:lstStyle/>
        <a:p>
          <a:endParaRPr lang="en-US" dirty="0"/>
        </a:p>
        <a:p>
          <a:r>
            <a:rPr lang="en-US" dirty="0"/>
            <a:t>Name, Required Pronoun</a:t>
          </a:r>
        </a:p>
        <a:p>
          <a:endParaRPr lang="en-US" dirty="0"/>
        </a:p>
        <a:p>
          <a:r>
            <a:rPr lang="en-US" dirty="0"/>
            <a:t>State/Local Affiliate</a:t>
          </a:r>
        </a:p>
        <a:p>
          <a:endParaRPr lang="en-US" dirty="0"/>
        </a:p>
        <a:p>
          <a:r>
            <a:rPr lang="en-US" dirty="0"/>
            <a:t>Email Address</a:t>
          </a:r>
        </a:p>
      </dgm:t>
    </dgm:pt>
    <dgm:pt modelId="{EB03E3B7-6219-4605-9A8A-A5D05906DE40}" type="parTrans" cxnId="{19F2EFA2-F5A8-479A-9868-51B191AC41C6}">
      <dgm:prSet/>
      <dgm:spPr/>
      <dgm:t>
        <a:bodyPr/>
        <a:lstStyle/>
        <a:p>
          <a:endParaRPr lang="en-US"/>
        </a:p>
      </dgm:t>
    </dgm:pt>
    <dgm:pt modelId="{710A6E2F-7DBA-4240-9BD0-1A469EAA991E}" type="sibTrans" cxnId="{19F2EFA2-F5A8-479A-9868-51B191AC41C6}">
      <dgm:prSet/>
      <dgm:spPr/>
      <dgm:t>
        <a:bodyPr/>
        <a:lstStyle/>
        <a:p>
          <a:endParaRPr lang="en-US"/>
        </a:p>
      </dgm:t>
    </dgm:pt>
    <dgm:pt modelId="{0EDD971F-3E4E-445A-A7D8-A4A727E66429}">
      <dgm:prSet phldrT="[Text]"/>
      <dgm:spPr/>
      <dgm:t>
        <a:bodyPr/>
        <a:lstStyle/>
        <a:p>
          <a:endParaRPr lang="en-US" dirty="0"/>
        </a:p>
        <a:p>
          <a:r>
            <a:rPr lang="en-US" dirty="0"/>
            <a:t>Name, Required Pronoun</a:t>
          </a:r>
        </a:p>
        <a:p>
          <a:endParaRPr lang="en-US" dirty="0"/>
        </a:p>
        <a:p>
          <a:r>
            <a:rPr lang="en-US" dirty="0"/>
            <a:t>State/Local Affiliate</a:t>
          </a:r>
        </a:p>
        <a:p>
          <a:endParaRPr lang="en-US" dirty="0"/>
        </a:p>
        <a:p>
          <a:r>
            <a:rPr lang="en-US" dirty="0"/>
            <a:t>Email Address</a:t>
          </a:r>
        </a:p>
      </dgm:t>
    </dgm:pt>
    <dgm:pt modelId="{D97320F0-F763-476B-9BD8-A8B2323827AF}" type="parTrans" cxnId="{EA0C1B58-31E1-43CE-B391-5E35A0406A7D}">
      <dgm:prSet/>
      <dgm:spPr/>
      <dgm:t>
        <a:bodyPr/>
        <a:lstStyle/>
        <a:p>
          <a:endParaRPr lang="en-US"/>
        </a:p>
      </dgm:t>
    </dgm:pt>
    <dgm:pt modelId="{9979B874-5B74-4017-85FF-04E76345BFA0}" type="sibTrans" cxnId="{EA0C1B58-31E1-43CE-B391-5E35A0406A7D}">
      <dgm:prSet/>
      <dgm:spPr/>
      <dgm:t>
        <a:bodyPr/>
        <a:lstStyle/>
        <a:p>
          <a:endParaRPr lang="en-US"/>
        </a:p>
      </dgm:t>
    </dgm:pt>
    <dgm:pt modelId="{3E431E50-4C15-4242-BD59-4F6E6EADD40E}" type="pres">
      <dgm:prSet presAssocID="{249F3A0F-7BEA-4D0E-AC13-198280FDC748}" presName="Name0" presStyleCnt="0">
        <dgm:presLayoutVars>
          <dgm:dir/>
          <dgm:resizeHandles val="exact"/>
        </dgm:presLayoutVars>
      </dgm:prSet>
      <dgm:spPr/>
    </dgm:pt>
    <dgm:pt modelId="{132984B7-5D47-48AB-98E5-AB3F084E7F1B}" type="pres">
      <dgm:prSet presAssocID="{249F3A0F-7BEA-4D0E-AC13-198280FDC748}" presName="bkgdShp" presStyleLbl="alignAccFollowNode1" presStyleIdx="0" presStyleCnt="1"/>
      <dgm:spPr/>
    </dgm:pt>
    <dgm:pt modelId="{61E6A5B4-0708-45C7-967A-E3CC80A1A8CC}" type="pres">
      <dgm:prSet presAssocID="{249F3A0F-7BEA-4D0E-AC13-198280FDC748}" presName="linComp" presStyleCnt="0"/>
      <dgm:spPr/>
    </dgm:pt>
    <dgm:pt modelId="{003AD541-CA07-4212-8E08-66970E89D3F0}" type="pres">
      <dgm:prSet presAssocID="{FFD826BB-DABB-4940-9D38-A07F38967585}" presName="compNode" presStyleCnt="0"/>
      <dgm:spPr/>
    </dgm:pt>
    <dgm:pt modelId="{611EEF65-D813-45D1-8CB1-A6BDEFBD620B}" type="pres">
      <dgm:prSet presAssocID="{FFD826BB-DABB-4940-9D38-A07F38967585}" presName="node" presStyleLbl="node1" presStyleIdx="0" presStyleCnt="5">
        <dgm:presLayoutVars>
          <dgm:bulletEnabled val="1"/>
        </dgm:presLayoutVars>
      </dgm:prSet>
      <dgm:spPr/>
    </dgm:pt>
    <dgm:pt modelId="{9E66101D-2785-4882-BA04-AAB40F6CA5A5}" type="pres">
      <dgm:prSet presAssocID="{FFD826BB-DABB-4940-9D38-A07F38967585}" presName="invisiNode" presStyleLbl="node1" presStyleIdx="0" presStyleCnt="5"/>
      <dgm:spPr/>
    </dgm:pt>
    <dgm:pt modelId="{65EDC8F5-4F24-4F3B-A2CF-341FECA2A66C}" type="pres">
      <dgm:prSet presAssocID="{FFD826BB-DABB-4940-9D38-A07F38967585}" presName="imagNode" presStyleLbl="fgImgPlace1" presStyleIdx="0" presStyleCnt="5" custScaleX="84297"/>
      <dgm:spPr/>
    </dgm:pt>
    <dgm:pt modelId="{70958183-A101-4201-8A43-DAB3EE2C3C0F}" type="pres">
      <dgm:prSet presAssocID="{31CDA2D6-CA44-4191-9482-F9262F3D4FCE}" presName="sibTrans" presStyleLbl="sibTrans2D1" presStyleIdx="0" presStyleCnt="0"/>
      <dgm:spPr/>
    </dgm:pt>
    <dgm:pt modelId="{06AADAE1-F411-496D-BF80-DCBC18E716CD}" type="pres">
      <dgm:prSet presAssocID="{0EDD971F-3E4E-445A-A7D8-A4A727E66429}" presName="compNode" presStyleCnt="0"/>
      <dgm:spPr/>
    </dgm:pt>
    <dgm:pt modelId="{1DEC7DD6-D990-4D31-A8FF-686C315A96F7}" type="pres">
      <dgm:prSet presAssocID="{0EDD971F-3E4E-445A-A7D8-A4A727E66429}" presName="node" presStyleLbl="node1" presStyleIdx="1" presStyleCnt="5">
        <dgm:presLayoutVars>
          <dgm:bulletEnabled val="1"/>
        </dgm:presLayoutVars>
      </dgm:prSet>
      <dgm:spPr/>
    </dgm:pt>
    <dgm:pt modelId="{F02C4F87-AD8B-40FB-B42F-AB1FC03AA5CA}" type="pres">
      <dgm:prSet presAssocID="{0EDD971F-3E4E-445A-A7D8-A4A727E66429}" presName="invisiNode" presStyleLbl="node1" presStyleIdx="1" presStyleCnt="5"/>
      <dgm:spPr/>
    </dgm:pt>
    <dgm:pt modelId="{3EE07FAD-B12D-466B-B11A-7F92E5908A1B}" type="pres">
      <dgm:prSet presAssocID="{0EDD971F-3E4E-445A-A7D8-A4A727E66429}" presName="imagNode" presStyleLbl="fgImgPlace1" presStyleIdx="1" presStyleCnt="5" custScaleX="85954"/>
      <dgm:spPr/>
    </dgm:pt>
    <dgm:pt modelId="{42705D2D-17FC-4BF0-9691-DDDAE3B51165}" type="pres">
      <dgm:prSet presAssocID="{9979B874-5B74-4017-85FF-04E76345BFA0}" presName="sibTrans" presStyleLbl="sibTrans2D1" presStyleIdx="0" presStyleCnt="0"/>
      <dgm:spPr/>
    </dgm:pt>
    <dgm:pt modelId="{F338C75F-A243-466B-8223-5D86052948AD}" type="pres">
      <dgm:prSet presAssocID="{88553DCB-DB11-46CB-901A-7BAC71666B5A}" presName="compNode" presStyleCnt="0"/>
      <dgm:spPr/>
    </dgm:pt>
    <dgm:pt modelId="{1E5CFCF9-95DC-440E-887E-12B723AD3602}" type="pres">
      <dgm:prSet presAssocID="{88553DCB-DB11-46CB-901A-7BAC71666B5A}" presName="node" presStyleLbl="node1" presStyleIdx="2" presStyleCnt="5">
        <dgm:presLayoutVars>
          <dgm:bulletEnabled val="1"/>
        </dgm:presLayoutVars>
      </dgm:prSet>
      <dgm:spPr/>
    </dgm:pt>
    <dgm:pt modelId="{BD3CCD15-7D99-400C-B017-26EDBA12425B}" type="pres">
      <dgm:prSet presAssocID="{88553DCB-DB11-46CB-901A-7BAC71666B5A}" presName="invisiNode" presStyleLbl="node1" presStyleIdx="2" presStyleCnt="5"/>
      <dgm:spPr/>
    </dgm:pt>
    <dgm:pt modelId="{5825AE17-4D04-4B66-A334-05FE986B06D0}" type="pres">
      <dgm:prSet presAssocID="{88553DCB-DB11-46CB-901A-7BAC71666B5A}" presName="imagNode" presStyleLbl="fgImgPlace1" presStyleIdx="2" presStyleCnt="5" custScaleX="85860"/>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t="-3655" b="-60345"/>
          </a:stretch>
        </a:blipFill>
      </dgm:spPr>
    </dgm:pt>
    <dgm:pt modelId="{25D0EB65-54AA-4F72-BBEC-58315845A2E0}" type="pres">
      <dgm:prSet presAssocID="{7825B777-23B4-44FF-AD20-65159CE91CC9}" presName="sibTrans" presStyleLbl="sibTrans2D1" presStyleIdx="0" presStyleCnt="0"/>
      <dgm:spPr/>
    </dgm:pt>
    <dgm:pt modelId="{49FD2849-85BA-4EC8-8B42-FD685E8E1A4B}" type="pres">
      <dgm:prSet presAssocID="{15407DF0-F3B2-4788-A254-AD0D3322D263}" presName="compNode" presStyleCnt="0"/>
      <dgm:spPr/>
    </dgm:pt>
    <dgm:pt modelId="{86217730-B8DE-421D-BE27-4635E9554FAF}" type="pres">
      <dgm:prSet presAssocID="{15407DF0-F3B2-4788-A254-AD0D3322D263}" presName="node" presStyleLbl="node1" presStyleIdx="3" presStyleCnt="5">
        <dgm:presLayoutVars>
          <dgm:bulletEnabled val="1"/>
        </dgm:presLayoutVars>
      </dgm:prSet>
      <dgm:spPr/>
    </dgm:pt>
    <dgm:pt modelId="{C9BBB5FE-0C8A-489B-929E-27D2C7227605}" type="pres">
      <dgm:prSet presAssocID="{15407DF0-F3B2-4788-A254-AD0D3322D263}" presName="invisiNode" presStyleLbl="node1" presStyleIdx="3" presStyleCnt="5"/>
      <dgm:spPr/>
    </dgm:pt>
    <dgm:pt modelId="{B7514C02-3992-4419-B1D3-5B83D7A5B2A6}" type="pres">
      <dgm:prSet presAssocID="{15407DF0-F3B2-4788-A254-AD0D3322D263}" presName="imagNode" presStyleLbl="fgImgPlace1" presStyleIdx="3" presStyleCnt="5" custScaleX="86641"/>
      <dgm:spPr/>
    </dgm:pt>
    <dgm:pt modelId="{1ABDF32C-B0F4-463A-B56B-7E8DE805906C}" type="pres">
      <dgm:prSet presAssocID="{C1CE6973-9639-4CA6-94CB-8D3938ED3A5B}" presName="sibTrans" presStyleLbl="sibTrans2D1" presStyleIdx="0" presStyleCnt="0"/>
      <dgm:spPr/>
    </dgm:pt>
    <dgm:pt modelId="{F02C8E80-F1E7-4641-A921-A24568E850B2}" type="pres">
      <dgm:prSet presAssocID="{130973DD-0125-4E3F-B8FC-6840FF3A6AF8}" presName="compNode" presStyleCnt="0"/>
      <dgm:spPr/>
    </dgm:pt>
    <dgm:pt modelId="{B2D39F48-7954-4B58-85BE-EBC7D38BA503}" type="pres">
      <dgm:prSet presAssocID="{130973DD-0125-4E3F-B8FC-6840FF3A6AF8}" presName="node" presStyleLbl="node1" presStyleIdx="4" presStyleCnt="5">
        <dgm:presLayoutVars>
          <dgm:bulletEnabled val="1"/>
        </dgm:presLayoutVars>
      </dgm:prSet>
      <dgm:spPr/>
    </dgm:pt>
    <dgm:pt modelId="{7CEF4A45-C2AC-493A-B3B2-98361C669B9D}" type="pres">
      <dgm:prSet presAssocID="{130973DD-0125-4E3F-B8FC-6840FF3A6AF8}" presName="invisiNode" presStyleLbl="node1" presStyleIdx="4" presStyleCnt="5"/>
      <dgm:spPr/>
    </dgm:pt>
    <dgm:pt modelId="{837D487A-B50D-4E40-ABDC-959A21FAADF3}" type="pres">
      <dgm:prSet presAssocID="{130973DD-0125-4E3F-B8FC-6840FF3A6AF8}" presName="imagNode" presStyleLbl="fgImgPlace1" presStyleIdx="4" presStyleCnt="5" custScaleX="90051"/>
      <dgm:spPr/>
    </dgm:pt>
  </dgm:ptLst>
  <dgm:cxnLst>
    <dgm:cxn modelId="{A86CAD12-C09D-4293-9C9A-4E3856AD20DF}" type="presOf" srcId="{249F3A0F-7BEA-4D0E-AC13-198280FDC748}" destId="{3E431E50-4C15-4242-BD59-4F6E6EADD40E}" srcOrd="0" destOrd="0" presId="urn:microsoft.com/office/officeart/2005/8/layout/pList2"/>
    <dgm:cxn modelId="{7BBB7817-DDC8-44C4-9D52-D9B7D528DEF3}" srcId="{249F3A0F-7BEA-4D0E-AC13-198280FDC748}" destId="{88553DCB-DB11-46CB-901A-7BAC71666B5A}" srcOrd="2" destOrd="0" parTransId="{39D76F01-98AF-40EE-8F68-C0630D86BEB8}" sibTransId="{7825B777-23B4-44FF-AD20-65159CE91CC9}"/>
    <dgm:cxn modelId="{334C7827-D387-40D6-B16A-43BF0B9E5555}" type="presOf" srcId="{9979B874-5B74-4017-85FF-04E76345BFA0}" destId="{42705D2D-17FC-4BF0-9691-DDDAE3B51165}" srcOrd="0" destOrd="0" presId="urn:microsoft.com/office/officeart/2005/8/layout/pList2"/>
    <dgm:cxn modelId="{609D5932-5406-4C0C-9DBC-DCDF3B8C7D39}" type="presOf" srcId="{7825B777-23B4-44FF-AD20-65159CE91CC9}" destId="{25D0EB65-54AA-4F72-BBEC-58315845A2E0}" srcOrd="0" destOrd="0" presId="urn:microsoft.com/office/officeart/2005/8/layout/pList2"/>
    <dgm:cxn modelId="{E36D8E39-1FDF-4DD1-BF01-553041A73448}" type="presOf" srcId="{15407DF0-F3B2-4788-A254-AD0D3322D263}" destId="{86217730-B8DE-421D-BE27-4635E9554FAF}" srcOrd="0" destOrd="0" presId="urn:microsoft.com/office/officeart/2005/8/layout/pList2"/>
    <dgm:cxn modelId="{F700CD43-816C-4747-86FF-8A3F4DB0EE6D}" srcId="{249F3A0F-7BEA-4D0E-AC13-198280FDC748}" destId="{FFD826BB-DABB-4940-9D38-A07F38967585}" srcOrd="0" destOrd="0" parTransId="{116DDD8B-69AB-4979-8B12-6004D874EBFC}" sibTransId="{31CDA2D6-CA44-4191-9482-F9262F3D4FCE}"/>
    <dgm:cxn modelId="{C5736E4A-D783-4F50-BA56-1161593AE07D}" type="presOf" srcId="{C1CE6973-9639-4CA6-94CB-8D3938ED3A5B}" destId="{1ABDF32C-B0F4-463A-B56B-7E8DE805906C}" srcOrd="0" destOrd="0" presId="urn:microsoft.com/office/officeart/2005/8/layout/pList2"/>
    <dgm:cxn modelId="{D8D49B6B-460C-4125-95DD-604131555F8F}" type="presOf" srcId="{88553DCB-DB11-46CB-901A-7BAC71666B5A}" destId="{1E5CFCF9-95DC-440E-887E-12B723AD3602}" srcOrd="0" destOrd="0" presId="urn:microsoft.com/office/officeart/2005/8/layout/pList2"/>
    <dgm:cxn modelId="{AA3BA36D-7BC5-4D97-8236-671D5AF7DA46}" type="presOf" srcId="{31CDA2D6-CA44-4191-9482-F9262F3D4FCE}" destId="{70958183-A101-4201-8A43-DAB3EE2C3C0F}" srcOrd="0" destOrd="0" presId="urn:microsoft.com/office/officeart/2005/8/layout/pList2"/>
    <dgm:cxn modelId="{EA0C1B58-31E1-43CE-B391-5E35A0406A7D}" srcId="{249F3A0F-7BEA-4D0E-AC13-198280FDC748}" destId="{0EDD971F-3E4E-445A-A7D8-A4A727E66429}" srcOrd="1" destOrd="0" parTransId="{D97320F0-F763-476B-9BD8-A8B2323827AF}" sibTransId="{9979B874-5B74-4017-85FF-04E76345BFA0}"/>
    <dgm:cxn modelId="{4DA65898-9108-475A-BDAF-CFFB1589EB9A}" type="presOf" srcId="{0EDD971F-3E4E-445A-A7D8-A4A727E66429}" destId="{1DEC7DD6-D990-4D31-A8FF-686C315A96F7}" srcOrd="0" destOrd="0" presId="urn:microsoft.com/office/officeart/2005/8/layout/pList2"/>
    <dgm:cxn modelId="{46DBE2A1-FC41-4042-9352-209988764EB6}" type="presOf" srcId="{FFD826BB-DABB-4940-9D38-A07F38967585}" destId="{611EEF65-D813-45D1-8CB1-A6BDEFBD620B}" srcOrd="0" destOrd="0" presId="urn:microsoft.com/office/officeart/2005/8/layout/pList2"/>
    <dgm:cxn modelId="{19F2EFA2-F5A8-479A-9868-51B191AC41C6}" srcId="{249F3A0F-7BEA-4D0E-AC13-198280FDC748}" destId="{130973DD-0125-4E3F-B8FC-6840FF3A6AF8}" srcOrd="4" destOrd="0" parTransId="{EB03E3B7-6219-4605-9A8A-A5D05906DE40}" sibTransId="{710A6E2F-7DBA-4240-9BD0-1A469EAA991E}"/>
    <dgm:cxn modelId="{000E39DC-8B0B-43DE-A4D4-99BEF783444D}" type="presOf" srcId="{130973DD-0125-4E3F-B8FC-6840FF3A6AF8}" destId="{B2D39F48-7954-4B58-85BE-EBC7D38BA503}" srcOrd="0" destOrd="0" presId="urn:microsoft.com/office/officeart/2005/8/layout/pList2"/>
    <dgm:cxn modelId="{B32874EF-7E43-4307-918F-59BF500F4ACD}" srcId="{249F3A0F-7BEA-4D0E-AC13-198280FDC748}" destId="{15407DF0-F3B2-4788-A254-AD0D3322D263}" srcOrd="3" destOrd="0" parTransId="{4A3B1972-C0FB-4CEA-A46D-9C46F28A5E8A}" sibTransId="{C1CE6973-9639-4CA6-94CB-8D3938ED3A5B}"/>
    <dgm:cxn modelId="{7FE74654-47B3-4C58-B31D-B12B3CC42F08}" type="presParOf" srcId="{3E431E50-4C15-4242-BD59-4F6E6EADD40E}" destId="{132984B7-5D47-48AB-98E5-AB3F084E7F1B}" srcOrd="0" destOrd="0" presId="urn:microsoft.com/office/officeart/2005/8/layout/pList2"/>
    <dgm:cxn modelId="{250A694D-4855-4BBE-BD77-ECB9986859EC}" type="presParOf" srcId="{3E431E50-4C15-4242-BD59-4F6E6EADD40E}" destId="{61E6A5B4-0708-45C7-967A-E3CC80A1A8CC}" srcOrd="1" destOrd="0" presId="urn:microsoft.com/office/officeart/2005/8/layout/pList2"/>
    <dgm:cxn modelId="{9C30BFDE-5987-4974-8E02-13174BE60CF0}" type="presParOf" srcId="{61E6A5B4-0708-45C7-967A-E3CC80A1A8CC}" destId="{003AD541-CA07-4212-8E08-66970E89D3F0}" srcOrd="0" destOrd="0" presId="urn:microsoft.com/office/officeart/2005/8/layout/pList2"/>
    <dgm:cxn modelId="{36D69AB0-7331-4763-926D-7FAF93311DC7}" type="presParOf" srcId="{003AD541-CA07-4212-8E08-66970E89D3F0}" destId="{611EEF65-D813-45D1-8CB1-A6BDEFBD620B}" srcOrd="0" destOrd="0" presId="urn:microsoft.com/office/officeart/2005/8/layout/pList2"/>
    <dgm:cxn modelId="{0D49DAA9-38AD-4A9E-82BE-D6696688EE89}" type="presParOf" srcId="{003AD541-CA07-4212-8E08-66970E89D3F0}" destId="{9E66101D-2785-4882-BA04-AAB40F6CA5A5}" srcOrd="1" destOrd="0" presId="urn:microsoft.com/office/officeart/2005/8/layout/pList2"/>
    <dgm:cxn modelId="{9C522F37-4C70-4D91-A3DB-FD44A8B5E305}" type="presParOf" srcId="{003AD541-CA07-4212-8E08-66970E89D3F0}" destId="{65EDC8F5-4F24-4F3B-A2CF-341FECA2A66C}" srcOrd="2" destOrd="0" presId="urn:microsoft.com/office/officeart/2005/8/layout/pList2"/>
    <dgm:cxn modelId="{A52B7DFB-F5B6-4394-BDDF-876A9DA98AF7}" type="presParOf" srcId="{61E6A5B4-0708-45C7-967A-E3CC80A1A8CC}" destId="{70958183-A101-4201-8A43-DAB3EE2C3C0F}" srcOrd="1" destOrd="0" presId="urn:microsoft.com/office/officeart/2005/8/layout/pList2"/>
    <dgm:cxn modelId="{37FE63B2-5179-4E1B-A4A3-6154174295AB}" type="presParOf" srcId="{61E6A5B4-0708-45C7-967A-E3CC80A1A8CC}" destId="{06AADAE1-F411-496D-BF80-DCBC18E716CD}" srcOrd="2" destOrd="0" presId="urn:microsoft.com/office/officeart/2005/8/layout/pList2"/>
    <dgm:cxn modelId="{B1E72AD9-33B0-4205-BDF5-E02A7D94E0CB}" type="presParOf" srcId="{06AADAE1-F411-496D-BF80-DCBC18E716CD}" destId="{1DEC7DD6-D990-4D31-A8FF-686C315A96F7}" srcOrd="0" destOrd="0" presId="urn:microsoft.com/office/officeart/2005/8/layout/pList2"/>
    <dgm:cxn modelId="{74A0301B-1635-417A-85D5-8930A3D12B93}" type="presParOf" srcId="{06AADAE1-F411-496D-BF80-DCBC18E716CD}" destId="{F02C4F87-AD8B-40FB-B42F-AB1FC03AA5CA}" srcOrd="1" destOrd="0" presId="urn:microsoft.com/office/officeart/2005/8/layout/pList2"/>
    <dgm:cxn modelId="{2D5D5C69-2EAF-4457-9A9C-97844758B793}" type="presParOf" srcId="{06AADAE1-F411-496D-BF80-DCBC18E716CD}" destId="{3EE07FAD-B12D-466B-B11A-7F92E5908A1B}" srcOrd="2" destOrd="0" presId="urn:microsoft.com/office/officeart/2005/8/layout/pList2"/>
    <dgm:cxn modelId="{2A866DFB-C807-49CA-B1C8-356153B342B2}" type="presParOf" srcId="{61E6A5B4-0708-45C7-967A-E3CC80A1A8CC}" destId="{42705D2D-17FC-4BF0-9691-DDDAE3B51165}" srcOrd="3" destOrd="0" presId="urn:microsoft.com/office/officeart/2005/8/layout/pList2"/>
    <dgm:cxn modelId="{EB8D674F-B11C-49E0-B80A-023B2D24CAE8}" type="presParOf" srcId="{61E6A5B4-0708-45C7-967A-E3CC80A1A8CC}" destId="{F338C75F-A243-466B-8223-5D86052948AD}" srcOrd="4" destOrd="0" presId="urn:microsoft.com/office/officeart/2005/8/layout/pList2"/>
    <dgm:cxn modelId="{AF0CF769-8F18-492A-B1F5-3A2959E45954}" type="presParOf" srcId="{F338C75F-A243-466B-8223-5D86052948AD}" destId="{1E5CFCF9-95DC-440E-887E-12B723AD3602}" srcOrd="0" destOrd="0" presId="urn:microsoft.com/office/officeart/2005/8/layout/pList2"/>
    <dgm:cxn modelId="{899E53F7-963F-4510-AF06-9FCFC8C5A4BC}" type="presParOf" srcId="{F338C75F-A243-466B-8223-5D86052948AD}" destId="{BD3CCD15-7D99-400C-B017-26EDBA12425B}" srcOrd="1" destOrd="0" presId="urn:microsoft.com/office/officeart/2005/8/layout/pList2"/>
    <dgm:cxn modelId="{C03D2ACD-FEE3-4F8D-9D4D-23A415E57EDB}" type="presParOf" srcId="{F338C75F-A243-466B-8223-5D86052948AD}" destId="{5825AE17-4D04-4B66-A334-05FE986B06D0}" srcOrd="2" destOrd="0" presId="urn:microsoft.com/office/officeart/2005/8/layout/pList2"/>
    <dgm:cxn modelId="{9F637196-CD4E-4B47-973E-1BA288D03A33}" type="presParOf" srcId="{61E6A5B4-0708-45C7-967A-E3CC80A1A8CC}" destId="{25D0EB65-54AA-4F72-BBEC-58315845A2E0}" srcOrd="5" destOrd="0" presId="urn:microsoft.com/office/officeart/2005/8/layout/pList2"/>
    <dgm:cxn modelId="{CB8B77A9-3974-440F-93B7-F46C345A10FD}" type="presParOf" srcId="{61E6A5B4-0708-45C7-967A-E3CC80A1A8CC}" destId="{49FD2849-85BA-4EC8-8B42-FD685E8E1A4B}" srcOrd="6" destOrd="0" presId="urn:microsoft.com/office/officeart/2005/8/layout/pList2"/>
    <dgm:cxn modelId="{18F9A24C-9E0B-4F22-84AB-87F9E2CE00A1}" type="presParOf" srcId="{49FD2849-85BA-4EC8-8B42-FD685E8E1A4B}" destId="{86217730-B8DE-421D-BE27-4635E9554FAF}" srcOrd="0" destOrd="0" presId="urn:microsoft.com/office/officeart/2005/8/layout/pList2"/>
    <dgm:cxn modelId="{9EAB2DA7-109A-45D8-8A28-150E7BBC9568}" type="presParOf" srcId="{49FD2849-85BA-4EC8-8B42-FD685E8E1A4B}" destId="{C9BBB5FE-0C8A-489B-929E-27D2C7227605}" srcOrd="1" destOrd="0" presId="urn:microsoft.com/office/officeart/2005/8/layout/pList2"/>
    <dgm:cxn modelId="{AB77E1C8-F06E-4F32-9C53-6A8308098712}" type="presParOf" srcId="{49FD2849-85BA-4EC8-8B42-FD685E8E1A4B}" destId="{B7514C02-3992-4419-B1D3-5B83D7A5B2A6}" srcOrd="2" destOrd="0" presId="urn:microsoft.com/office/officeart/2005/8/layout/pList2"/>
    <dgm:cxn modelId="{22EC0CE4-8906-40B2-88C5-D82E1939918E}" type="presParOf" srcId="{61E6A5B4-0708-45C7-967A-E3CC80A1A8CC}" destId="{1ABDF32C-B0F4-463A-B56B-7E8DE805906C}" srcOrd="7" destOrd="0" presId="urn:microsoft.com/office/officeart/2005/8/layout/pList2"/>
    <dgm:cxn modelId="{BAF3FDB2-8C37-4972-9C3B-960CECE2C060}" type="presParOf" srcId="{61E6A5B4-0708-45C7-967A-E3CC80A1A8CC}" destId="{F02C8E80-F1E7-4641-A921-A24568E850B2}" srcOrd="8" destOrd="0" presId="urn:microsoft.com/office/officeart/2005/8/layout/pList2"/>
    <dgm:cxn modelId="{56AF3E92-7C1E-4C5A-963D-F35FC1D6A33D}" type="presParOf" srcId="{F02C8E80-F1E7-4641-A921-A24568E850B2}" destId="{B2D39F48-7954-4B58-85BE-EBC7D38BA503}" srcOrd="0" destOrd="0" presId="urn:microsoft.com/office/officeart/2005/8/layout/pList2"/>
    <dgm:cxn modelId="{60C1ABF2-5ED7-4EF6-A315-30B349D76721}" type="presParOf" srcId="{F02C8E80-F1E7-4641-A921-A24568E850B2}" destId="{7CEF4A45-C2AC-493A-B3B2-98361C669B9D}" srcOrd="1" destOrd="0" presId="urn:microsoft.com/office/officeart/2005/8/layout/pList2"/>
    <dgm:cxn modelId="{B1F5477A-082D-42C5-B0B9-AEAF327ACFA8}" type="presParOf" srcId="{F02C8E80-F1E7-4641-A921-A24568E850B2}" destId="{837D487A-B50D-4E40-ABDC-959A21FAADF3}"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9911EFA-C24E-4859-AB3B-E4A8058D060A}" type="doc">
      <dgm:prSet loTypeId="urn:microsoft.com/office/officeart/2016/7/layout/RepeatingBendingProcessNew" loCatId="process" qsTypeId="urn:microsoft.com/office/officeart/2005/8/quickstyle/simple5" qsCatId="simple" csTypeId="urn:microsoft.com/office/officeart/2005/8/colors/colorful2" csCatId="colorful" phldr="1"/>
      <dgm:spPr/>
      <dgm:t>
        <a:bodyPr/>
        <a:lstStyle/>
        <a:p>
          <a:endParaRPr lang="en-US"/>
        </a:p>
      </dgm:t>
    </dgm:pt>
    <dgm:pt modelId="{640E7681-3607-4C27-B40D-2C22EE8D224B}">
      <dgm:prSet/>
      <dgm:spPr/>
      <dgm:t>
        <a:bodyPr/>
        <a:lstStyle/>
        <a:p>
          <a:r>
            <a:rPr lang="en-US" dirty="0">
              <a:solidFill>
                <a:schemeClr val="bg1"/>
              </a:solidFill>
            </a:rPr>
            <a:t>Turn on your Camera</a:t>
          </a:r>
        </a:p>
      </dgm:t>
    </dgm:pt>
    <dgm:pt modelId="{18891EB9-28C7-4DDB-84CD-4AAA0CC9C5D5}" type="parTrans" cxnId="{EFEC5690-6406-48C5-86C0-70AD8C41143B}">
      <dgm:prSet/>
      <dgm:spPr/>
      <dgm:t>
        <a:bodyPr/>
        <a:lstStyle/>
        <a:p>
          <a:endParaRPr lang="en-US">
            <a:solidFill>
              <a:schemeClr val="bg1"/>
            </a:solidFill>
          </a:endParaRPr>
        </a:p>
      </dgm:t>
    </dgm:pt>
    <dgm:pt modelId="{EF4D720F-23AF-46AD-9F42-D9B88802BC42}" type="sibTrans" cxnId="{EFEC5690-6406-48C5-86C0-70AD8C41143B}">
      <dgm:prSet/>
      <dgm:spPr/>
      <dgm:t>
        <a:bodyPr/>
        <a:lstStyle/>
        <a:p>
          <a:endParaRPr lang="en-US">
            <a:solidFill>
              <a:schemeClr val="bg1"/>
            </a:solidFill>
          </a:endParaRPr>
        </a:p>
      </dgm:t>
    </dgm:pt>
    <dgm:pt modelId="{F0D143B5-64DA-4086-ADD5-E4C494374B58}">
      <dgm:prSet/>
      <dgm:spPr/>
      <dgm:t>
        <a:bodyPr/>
        <a:lstStyle/>
        <a:p>
          <a:r>
            <a:rPr lang="en-US" dirty="0">
              <a:solidFill>
                <a:schemeClr val="bg1"/>
              </a:solidFill>
            </a:rPr>
            <a:t>Raise your hand OR unmute to speak </a:t>
          </a:r>
        </a:p>
      </dgm:t>
    </dgm:pt>
    <dgm:pt modelId="{B13B0A3F-DCB0-438A-971D-D684FE25D313}" type="parTrans" cxnId="{6D097A56-D837-42FC-9970-7B87DC88D38E}">
      <dgm:prSet/>
      <dgm:spPr/>
      <dgm:t>
        <a:bodyPr/>
        <a:lstStyle/>
        <a:p>
          <a:endParaRPr lang="en-US">
            <a:solidFill>
              <a:schemeClr val="bg1"/>
            </a:solidFill>
          </a:endParaRPr>
        </a:p>
      </dgm:t>
    </dgm:pt>
    <dgm:pt modelId="{F6F4F8A6-65EE-4C57-8925-800E6DDD75D7}" type="sibTrans" cxnId="{6D097A56-D837-42FC-9970-7B87DC88D38E}">
      <dgm:prSet/>
      <dgm:spPr/>
      <dgm:t>
        <a:bodyPr/>
        <a:lstStyle/>
        <a:p>
          <a:endParaRPr lang="en-US">
            <a:solidFill>
              <a:schemeClr val="bg1"/>
            </a:solidFill>
          </a:endParaRPr>
        </a:p>
      </dgm:t>
    </dgm:pt>
    <dgm:pt modelId="{F1B285CB-B22C-4D23-85F6-C8E4265FFEAA}">
      <dgm:prSet/>
      <dgm:spPr/>
      <dgm:t>
        <a:bodyPr/>
        <a:lstStyle/>
        <a:p>
          <a:r>
            <a:rPr lang="en-US" dirty="0">
              <a:solidFill>
                <a:schemeClr val="bg1"/>
              </a:solidFill>
            </a:rPr>
            <a:t>Ask questions as they arise by raising your hand or typing in the chat</a:t>
          </a:r>
        </a:p>
      </dgm:t>
    </dgm:pt>
    <dgm:pt modelId="{EF60F277-46CD-4019-8E19-B5E95EA49599}" type="parTrans" cxnId="{6DD7CA6B-7432-454D-9948-496713190B2B}">
      <dgm:prSet/>
      <dgm:spPr/>
      <dgm:t>
        <a:bodyPr/>
        <a:lstStyle/>
        <a:p>
          <a:endParaRPr lang="en-US">
            <a:solidFill>
              <a:schemeClr val="bg1"/>
            </a:solidFill>
          </a:endParaRPr>
        </a:p>
      </dgm:t>
    </dgm:pt>
    <dgm:pt modelId="{C2994B07-B20A-4364-ABA4-7E015670DF65}" type="sibTrans" cxnId="{6DD7CA6B-7432-454D-9948-496713190B2B}">
      <dgm:prSet/>
      <dgm:spPr/>
      <dgm:t>
        <a:bodyPr/>
        <a:lstStyle/>
        <a:p>
          <a:endParaRPr lang="en-US">
            <a:solidFill>
              <a:schemeClr val="bg1"/>
            </a:solidFill>
          </a:endParaRPr>
        </a:p>
      </dgm:t>
    </dgm:pt>
    <dgm:pt modelId="{00D09E76-5CB0-42AD-A690-00DB503B93BE}">
      <dgm:prSet/>
      <dgm:spPr/>
      <dgm:t>
        <a:bodyPr/>
        <a:lstStyle/>
        <a:p>
          <a:r>
            <a:rPr lang="en-US" dirty="0">
              <a:solidFill>
                <a:schemeClr val="bg1"/>
              </a:solidFill>
            </a:rPr>
            <a:t>Know that y</a:t>
          </a:r>
          <a:r>
            <a:rPr lang="en-US" i="1" dirty="0">
              <a:solidFill>
                <a:schemeClr val="bg1"/>
              </a:solidFill>
            </a:rPr>
            <a:t>ou get out what you put in</a:t>
          </a:r>
          <a:endParaRPr lang="en-US" dirty="0">
            <a:solidFill>
              <a:schemeClr val="bg1"/>
            </a:solidFill>
          </a:endParaRPr>
        </a:p>
      </dgm:t>
    </dgm:pt>
    <dgm:pt modelId="{D91498E0-823B-4C15-BBD6-6F6D528EDC88}" type="parTrans" cxnId="{B0175D37-D879-4D6D-BA78-1AD662F64F9D}">
      <dgm:prSet/>
      <dgm:spPr/>
      <dgm:t>
        <a:bodyPr/>
        <a:lstStyle/>
        <a:p>
          <a:endParaRPr lang="en-US">
            <a:solidFill>
              <a:schemeClr val="bg1"/>
            </a:solidFill>
          </a:endParaRPr>
        </a:p>
      </dgm:t>
    </dgm:pt>
    <dgm:pt modelId="{B598E04C-82EE-4F2A-8797-196A6CBF2A6F}" type="sibTrans" cxnId="{B0175D37-D879-4D6D-BA78-1AD662F64F9D}">
      <dgm:prSet/>
      <dgm:spPr/>
      <dgm:t>
        <a:bodyPr/>
        <a:lstStyle/>
        <a:p>
          <a:endParaRPr lang="en-US">
            <a:solidFill>
              <a:schemeClr val="bg1"/>
            </a:solidFill>
          </a:endParaRPr>
        </a:p>
      </dgm:t>
    </dgm:pt>
    <dgm:pt modelId="{AD2834E5-3157-4C13-9748-82120CA45FBA}">
      <dgm:prSet/>
      <dgm:spPr/>
      <dgm:t>
        <a:bodyPr/>
        <a:lstStyle/>
        <a:p>
          <a:r>
            <a:rPr lang="en-US">
              <a:solidFill>
                <a:schemeClr val="bg1"/>
              </a:solidFill>
            </a:rPr>
            <a:t>Using Self-Awareness and Self-Knowledge</a:t>
          </a:r>
        </a:p>
      </dgm:t>
    </dgm:pt>
    <dgm:pt modelId="{437FC016-F711-4D1C-9E3C-2484ADA791A5}" type="parTrans" cxnId="{8E25A7D3-DB94-499F-B3C4-B5565A9A2A9E}">
      <dgm:prSet/>
      <dgm:spPr/>
      <dgm:t>
        <a:bodyPr/>
        <a:lstStyle/>
        <a:p>
          <a:endParaRPr lang="en-US">
            <a:solidFill>
              <a:schemeClr val="bg1"/>
            </a:solidFill>
          </a:endParaRPr>
        </a:p>
      </dgm:t>
    </dgm:pt>
    <dgm:pt modelId="{95EDFA62-C0D2-44A2-BE93-F66BC1C97A54}" type="sibTrans" cxnId="{8E25A7D3-DB94-499F-B3C4-B5565A9A2A9E}">
      <dgm:prSet/>
      <dgm:spPr/>
      <dgm:t>
        <a:bodyPr/>
        <a:lstStyle/>
        <a:p>
          <a:endParaRPr lang="en-US">
            <a:solidFill>
              <a:schemeClr val="bg1"/>
            </a:solidFill>
          </a:endParaRPr>
        </a:p>
      </dgm:t>
    </dgm:pt>
    <dgm:pt modelId="{1D8C0CA3-F364-48A9-818E-28341BC9B1CE}">
      <dgm:prSet/>
      <dgm:spPr/>
      <dgm:t>
        <a:bodyPr/>
        <a:lstStyle/>
        <a:p>
          <a:r>
            <a:rPr lang="en-US" dirty="0">
              <a:solidFill>
                <a:schemeClr val="bg1"/>
              </a:solidFill>
            </a:rPr>
            <a:t>Listening for Understanding</a:t>
          </a:r>
        </a:p>
      </dgm:t>
    </dgm:pt>
    <dgm:pt modelId="{657DEE4C-93FF-451A-BC68-C9267267D745}" type="parTrans" cxnId="{050A2DCE-493B-46D4-BB21-F047C0392B9A}">
      <dgm:prSet/>
      <dgm:spPr/>
      <dgm:t>
        <a:bodyPr/>
        <a:lstStyle/>
        <a:p>
          <a:endParaRPr lang="en-US">
            <a:solidFill>
              <a:schemeClr val="bg1"/>
            </a:solidFill>
          </a:endParaRPr>
        </a:p>
      </dgm:t>
    </dgm:pt>
    <dgm:pt modelId="{27C42A08-5AC8-448F-9077-57A203C15B03}" type="sibTrans" cxnId="{050A2DCE-493B-46D4-BB21-F047C0392B9A}">
      <dgm:prSet/>
      <dgm:spPr/>
      <dgm:t>
        <a:bodyPr/>
        <a:lstStyle/>
        <a:p>
          <a:endParaRPr lang="en-US">
            <a:solidFill>
              <a:schemeClr val="bg1"/>
            </a:solidFill>
          </a:endParaRPr>
        </a:p>
      </dgm:t>
    </dgm:pt>
    <dgm:pt modelId="{8733EBDC-A25C-4CA1-835D-49FEE79DB3FF}">
      <dgm:prSet/>
      <dgm:spPr/>
      <dgm:t>
        <a:bodyPr/>
        <a:lstStyle/>
        <a:p>
          <a:r>
            <a:rPr lang="en-US">
              <a:solidFill>
                <a:schemeClr val="bg1"/>
              </a:solidFill>
            </a:rPr>
            <a:t>Saying “I” - tell your truth</a:t>
          </a:r>
        </a:p>
      </dgm:t>
    </dgm:pt>
    <dgm:pt modelId="{B811AC0C-A768-4E07-80B5-4F3B4C394607}" type="parTrans" cxnId="{AB67A589-7485-4F5E-8AD1-64C0439DFCBB}">
      <dgm:prSet/>
      <dgm:spPr/>
      <dgm:t>
        <a:bodyPr/>
        <a:lstStyle/>
        <a:p>
          <a:endParaRPr lang="en-US">
            <a:solidFill>
              <a:schemeClr val="bg1"/>
            </a:solidFill>
          </a:endParaRPr>
        </a:p>
      </dgm:t>
    </dgm:pt>
    <dgm:pt modelId="{272CBE09-9B2B-40C2-9303-5F9900630B20}" type="sibTrans" cxnId="{AB67A589-7485-4F5E-8AD1-64C0439DFCBB}">
      <dgm:prSet/>
      <dgm:spPr/>
      <dgm:t>
        <a:bodyPr/>
        <a:lstStyle/>
        <a:p>
          <a:endParaRPr lang="en-US">
            <a:solidFill>
              <a:schemeClr val="bg1"/>
            </a:solidFill>
          </a:endParaRPr>
        </a:p>
      </dgm:t>
    </dgm:pt>
    <dgm:pt modelId="{6CCAE136-5C3D-4EAC-8529-EC18107A9E06}">
      <dgm:prSet/>
      <dgm:spPr/>
      <dgm:t>
        <a:bodyPr/>
        <a:lstStyle/>
        <a:p>
          <a:r>
            <a:rPr lang="en-US">
              <a:solidFill>
                <a:schemeClr val="bg1"/>
              </a:solidFill>
            </a:rPr>
            <a:t>Seeking Discomfort</a:t>
          </a:r>
        </a:p>
      </dgm:t>
    </dgm:pt>
    <dgm:pt modelId="{72A9EDCF-FC4C-4E78-9D58-FBFF83773EFC}" type="parTrans" cxnId="{28EAC2F4-2EE9-4E76-9FAC-1761F48668A6}">
      <dgm:prSet/>
      <dgm:spPr/>
      <dgm:t>
        <a:bodyPr/>
        <a:lstStyle/>
        <a:p>
          <a:endParaRPr lang="en-US">
            <a:solidFill>
              <a:schemeClr val="bg1"/>
            </a:solidFill>
          </a:endParaRPr>
        </a:p>
      </dgm:t>
    </dgm:pt>
    <dgm:pt modelId="{615F74FF-D9F8-4B23-839F-EEBE78D5968D}" type="sibTrans" cxnId="{28EAC2F4-2EE9-4E76-9FAC-1761F48668A6}">
      <dgm:prSet/>
      <dgm:spPr/>
      <dgm:t>
        <a:bodyPr/>
        <a:lstStyle/>
        <a:p>
          <a:endParaRPr lang="en-US">
            <a:solidFill>
              <a:schemeClr val="bg1"/>
            </a:solidFill>
          </a:endParaRPr>
        </a:p>
      </dgm:t>
    </dgm:pt>
    <dgm:pt modelId="{DA937B7D-622C-4CAF-B633-6672FB393581}">
      <dgm:prSet/>
      <dgm:spPr/>
      <dgm:t>
        <a:bodyPr/>
        <a:lstStyle/>
        <a:p>
          <a:r>
            <a:rPr lang="en-US">
              <a:solidFill>
                <a:schemeClr val="bg1"/>
              </a:solidFill>
            </a:rPr>
            <a:t>Expecting Non-Resolution and Non-Closure</a:t>
          </a:r>
        </a:p>
      </dgm:t>
    </dgm:pt>
    <dgm:pt modelId="{6BFD3AD6-0C17-4749-93B5-3292EEC25C08}" type="parTrans" cxnId="{045C86BB-4DC4-480D-A540-5BE0285DAE4E}">
      <dgm:prSet/>
      <dgm:spPr/>
      <dgm:t>
        <a:bodyPr/>
        <a:lstStyle/>
        <a:p>
          <a:endParaRPr lang="en-US">
            <a:solidFill>
              <a:schemeClr val="bg1"/>
            </a:solidFill>
          </a:endParaRPr>
        </a:p>
      </dgm:t>
    </dgm:pt>
    <dgm:pt modelId="{717D06EB-149E-42C4-9EB2-0F0174736982}" type="sibTrans" cxnId="{045C86BB-4DC4-480D-A540-5BE0285DAE4E}">
      <dgm:prSet/>
      <dgm:spPr/>
      <dgm:t>
        <a:bodyPr/>
        <a:lstStyle/>
        <a:p>
          <a:endParaRPr lang="en-US">
            <a:solidFill>
              <a:schemeClr val="bg1"/>
            </a:solidFill>
          </a:endParaRPr>
        </a:p>
      </dgm:t>
    </dgm:pt>
    <dgm:pt modelId="{EDB6D2D9-D3C0-423D-B60C-EF1074349E5B}" type="pres">
      <dgm:prSet presAssocID="{E9911EFA-C24E-4859-AB3B-E4A8058D060A}" presName="Name0" presStyleCnt="0">
        <dgm:presLayoutVars>
          <dgm:dir/>
          <dgm:resizeHandles val="exact"/>
        </dgm:presLayoutVars>
      </dgm:prSet>
      <dgm:spPr/>
    </dgm:pt>
    <dgm:pt modelId="{001C022E-E1BC-4314-A4C5-842B6ABABC43}" type="pres">
      <dgm:prSet presAssocID="{640E7681-3607-4C27-B40D-2C22EE8D224B}" presName="node" presStyleLbl="node1" presStyleIdx="0" presStyleCnt="9">
        <dgm:presLayoutVars>
          <dgm:bulletEnabled val="1"/>
        </dgm:presLayoutVars>
      </dgm:prSet>
      <dgm:spPr/>
    </dgm:pt>
    <dgm:pt modelId="{FE49257C-C6C9-4416-A84D-0DB8617D3C9E}" type="pres">
      <dgm:prSet presAssocID="{EF4D720F-23AF-46AD-9F42-D9B88802BC42}" presName="sibTrans" presStyleLbl="sibTrans1D1" presStyleIdx="0" presStyleCnt="8"/>
      <dgm:spPr/>
    </dgm:pt>
    <dgm:pt modelId="{66CDE579-1AD3-43DC-930D-A27A19900133}" type="pres">
      <dgm:prSet presAssocID="{EF4D720F-23AF-46AD-9F42-D9B88802BC42}" presName="connectorText" presStyleLbl="sibTrans1D1" presStyleIdx="0" presStyleCnt="8"/>
      <dgm:spPr/>
    </dgm:pt>
    <dgm:pt modelId="{35CB7224-6BEE-48D5-8C03-43FC88DD0E1E}" type="pres">
      <dgm:prSet presAssocID="{F0D143B5-64DA-4086-ADD5-E4C494374B58}" presName="node" presStyleLbl="node1" presStyleIdx="1" presStyleCnt="9">
        <dgm:presLayoutVars>
          <dgm:bulletEnabled val="1"/>
        </dgm:presLayoutVars>
      </dgm:prSet>
      <dgm:spPr/>
    </dgm:pt>
    <dgm:pt modelId="{874E5117-8FBC-4723-8F4F-F207F265F14B}" type="pres">
      <dgm:prSet presAssocID="{F6F4F8A6-65EE-4C57-8925-800E6DDD75D7}" presName="sibTrans" presStyleLbl="sibTrans1D1" presStyleIdx="1" presStyleCnt="8"/>
      <dgm:spPr/>
    </dgm:pt>
    <dgm:pt modelId="{C22BC073-4915-469C-BC93-2A81596488D5}" type="pres">
      <dgm:prSet presAssocID="{F6F4F8A6-65EE-4C57-8925-800E6DDD75D7}" presName="connectorText" presStyleLbl="sibTrans1D1" presStyleIdx="1" presStyleCnt="8"/>
      <dgm:spPr/>
    </dgm:pt>
    <dgm:pt modelId="{E4D2EC37-E58D-43A4-8995-3903E3DE3065}" type="pres">
      <dgm:prSet presAssocID="{F1B285CB-B22C-4D23-85F6-C8E4265FFEAA}" presName="node" presStyleLbl="node1" presStyleIdx="2" presStyleCnt="9">
        <dgm:presLayoutVars>
          <dgm:bulletEnabled val="1"/>
        </dgm:presLayoutVars>
      </dgm:prSet>
      <dgm:spPr/>
    </dgm:pt>
    <dgm:pt modelId="{20079CB5-5F92-4AE5-A4C2-8C29A8AC974D}" type="pres">
      <dgm:prSet presAssocID="{C2994B07-B20A-4364-ABA4-7E015670DF65}" presName="sibTrans" presStyleLbl="sibTrans1D1" presStyleIdx="2" presStyleCnt="8"/>
      <dgm:spPr/>
    </dgm:pt>
    <dgm:pt modelId="{8A87EA2B-1D72-4FD9-A8FF-381E85AD28AE}" type="pres">
      <dgm:prSet presAssocID="{C2994B07-B20A-4364-ABA4-7E015670DF65}" presName="connectorText" presStyleLbl="sibTrans1D1" presStyleIdx="2" presStyleCnt="8"/>
      <dgm:spPr/>
    </dgm:pt>
    <dgm:pt modelId="{B0541598-7257-40CB-8722-EB683C4752A4}" type="pres">
      <dgm:prSet presAssocID="{00D09E76-5CB0-42AD-A690-00DB503B93BE}" presName="node" presStyleLbl="node1" presStyleIdx="3" presStyleCnt="9">
        <dgm:presLayoutVars>
          <dgm:bulletEnabled val="1"/>
        </dgm:presLayoutVars>
      </dgm:prSet>
      <dgm:spPr/>
    </dgm:pt>
    <dgm:pt modelId="{B4E5972A-812C-4B8D-9915-3A282E9E863D}" type="pres">
      <dgm:prSet presAssocID="{B598E04C-82EE-4F2A-8797-196A6CBF2A6F}" presName="sibTrans" presStyleLbl="sibTrans1D1" presStyleIdx="3" presStyleCnt="8"/>
      <dgm:spPr/>
    </dgm:pt>
    <dgm:pt modelId="{7443B597-96B2-4441-AD59-F54F0D30B72D}" type="pres">
      <dgm:prSet presAssocID="{B598E04C-82EE-4F2A-8797-196A6CBF2A6F}" presName="connectorText" presStyleLbl="sibTrans1D1" presStyleIdx="3" presStyleCnt="8"/>
      <dgm:spPr/>
    </dgm:pt>
    <dgm:pt modelId="{028E1399-B7DA-4A1C-9181-DD566718D6E3}" type="pres">
      <dgm:prSet presAssocID="{AD2834E5-3157-4C13-9748-82120CA45FBA}" presName="node" presStyleLbl="node1" presStyleIdx="4" presStyleCnt="9">
        <dgm:presLayoutVars>
          <dgm:bulletEnabled val="1"/>
        </dgm:presLayoutVars>
      </dgm:prSet>
      <dgm:spPr/>
    </dgm:pt>
    <dgm:pt modelId="{73F21DEC-9337-4F89-9509-13C8C2C82584}" type="pres">
      <dgm:prSet presAssocID="{95EDFA62-C0D2-44A2-BE93-F66BC1C97A54}" presName="sibTrans" presStyleLbl="sibTrans1D1" presStyleIdx="4" presStyleCnt="8"/>
      <dgm:spPr/>
    </dgm:pt>
    <dgm:pt modelId="{31782876-D777-4B70-BA34-5905AD20FF0C}" type="pres">
      <dgm:prSet presAssocID="{95EDFA62-C0D2-44A2-BE93-F66BC1C97A54}" presName="connectorText" presStyleLbl="sibTrans1D1" presStyleIdx="4" presStyleCnt="8"/>
      <dgm:spPr/>
    </dgm:pt>
    <dgm:pt modelId="{6499DFED-2D65-4BB8-8893-4924E065BDCE}" type="pres">
      <dgm:prSet presAssocID="{1D8C0CA3-F364-48A9-818E-28341BC9B1CE}" presName="node" presStyleLbl="node1" presStyleIdx="5" presStyleCnt="9">
        <dgm:presLayoutVars>
          <dgm:bulletEnabled val="1"/>
        </dgm:presLayoutVars>
      </dgm:prSet>
      <dgm:spPr/>
    </dgm:pt>
    <dgm:pt modelId="{7DC5A7F6-A6ED-4146-955E-D12B78B8385B}" type="pres">
      <dgm:prSet presAssocID="{27C42A08-5AC8-448F-9077-57A203C15B03}" presName="sibTrans" presStyleLbl="sibTrans1D1" presStyleIdx="5" presStyleCnt="8"/>
      <dgm:spPr/>
    </dgm:pt>
    <dgm:pt modelId="{C57DFC7C-9BC8-4C1D-AA0A-705318CA77EC}" type="pres">
      <dgm:prSet presAssocID="{27C42A08-5AC8-448F-9077-57A203C15B03}" presName="connectorText" presStyleLbl="sibTrans1D1" presStyleIdx="5" presStyleCnt="8"/>
      <dgm:spPr/>
    </dgm:pt>
    <dgm:pt modelId="{E288F5A1-6228-4247-B5A8-97C6052BBF88}" type="pres">
      <dgm:prSet presAssocID="{8733EBDC-A25C-4CA1-835D-49FEE79DB3FF}" presName="node" presStyleLbl="node1" presStyleIdx="6" presStyleCnt="9">
        <dgm:presLayoutVars>
          <dgm:bulletEnabled val="1"/>
        </dgm:presLayoutVars>
      </dgm:prSet>
      <dgm:spPr/>
    </dgm:pt>
    <dgm:pt modelId="{280AE563-3550-4100-8684-E1E138B335F1}" type="pres">
      <dgm:prSet presAssocID="{272CBE09-9B2B-40C2-9303-5F9900630B20}" presName="sibTrans" presStyleLbl="sibTrans1D1" presStyleIdx="6" presStyleCnt="8"/>
      <dgm:spPr/>
    </dgm:pt>
    <dgm:pt modelId="{E07C615A-ECAC-406D-9E2A-9BA671A90EB7}" type="pres">
      <dgm:prSet presAssocID="{272CBE09-9B2B-40C2-9303-5F9900630B20}" presName="connectorText" presStyleLbl="sibTrans1D1" presStyleIdx="6" presStyleCnt="8"/>
      <dgm:spPr/>
    </dgm:pt>
    <dgm:pt modelId="{69629A67-0765-4FFA-A0F3-FFB0CBD29526}" type="pres">
      <dgm:prSet presAssocID="{6CCAE136-5C3D-4EAC-8529-EC18107A9E06}" presName="node" presStyleLbl="node1" presStyleIdx="7" presStyleCnt="9">
        <dgm:presLayoutVars>
          <dgm:bulletEnabled val="1"/>
        </dgm:presLayoutVars>
      </dgm:prSet>
      <dgm:spPr/>
    </dgm:pt>
    <dgm:pt modelId="{28CA2020-C803-4352-AAB4-B1A392E7B5E2}" type="pres">
      <dgm:prSet presAssocID="{615F74FF-D9F8-4B23-839F-EEBE78D5968D}" presName="sibTrans" presStyleLbl="sibTrans1D1" presStyleIdx="7" presStyleCnt="8"/>
      <dgm:spPr/>
    </dgm:pt>
    <dgm:pt modelId="{28AA1842-A464-41A8-896B-C10BB1A6687A}" type="pres">
      <dgm:prSet presAssocID="{615F74FF-D9F8-4B23-839F-EEBE78D5968D}" presName="connectorText" presStyleLbl="sibTrans1D1" presStyleIdx="7" presStyleCnt="8"/>
      <dgm:spPr/>
    </dgm:pt>
    <dgm:pt modelId="{89491E99-5714-4BDC-B0BC-075D72977D95}" type="pres">
      <dgm:prSet presAssocID="{DA937B7D-622C-4CAF-B633-6672FB393581}" presName="node" presStyleLbl="node1" presStyleIdx="8" presStyleCnt="9">
        <dgm:presLayoutVars>
          <dgm:bulletEnabled val="1"/>
        </dgm:presLayoutVars>
      </dgm:prSet>
      <dgm:spPr/>
    </dgm:pt>
  </dgm:ptLst>
  <dgm:cxnLst>
    <dgm:cxn modelId="{0C18B622-8398-4698-AADF-F20439FAA2BA}" type="presOf" srcId="{EF4D720F-23AF-46AD-9F42-D9B88802BC42}" destId="{FE49257C-C6C9-4416-A84D-0DB8617D3C9E}" srcOrd="0" destOrd="0" presId="urn:microsoft.com/office/officeart/2016/7/layout/RepeatingBendingProcessNew"/>
    <dgm:cxn modelId="{B0175D37-D879-4D6D-BA78-1AD662F64F9D}" srcId="{E9911EFA-C24E-4859-AB3B-E4A8058D060A}" destId="{00D09E76-5CB0-42AD-A690-00DB503B93BE}" srcOrd="3" destOrd="0" parTransId="{D91498E0-823B-4C15-BBD6-6F6D528EDC88}" sibTransId="{B598E04C-82EE-4F2A-8797-196A6CBF2A6F}"/>
    <dgm:cxn modelId="{4DDA0C66-946A-4440-ACE5-E6082F3CF010}" type="presOf" srcId="{272CBE09-9B2B-40C2-9303-5F9900630B20}" destId="{E07C615A-ECAC-406D-9E2A-9BA671A90EB7}" srcOrd="1" destOrd="0" presId="urn:microsoft.com/office/officeart/2016/7/layout/RepeatingBendingProcessNew"/>
    <dgm:cxn modelId="{6DD7CA6B-7432-454D-9948-496713190B2B}" srcId="{E9911EFA-C24E-4859-AB3B-E4A8058D060A}" destId="{F1B285CB-B22C-4D23-85F6-C8E4265FFEAA}" srcOrd="2" destOrd="0" parTransId="{EF60F277-46CD-4019-8E19-B5E95EA49599}" sibTransId="{C2994B07-B20A-4364-ABA4-7E015670DF65}"/>
    <dgm:cxn modelId="{63464C6C-C4EF-46FF-A823-B45862E4F5FE}" type="presOf" srcId="{615F74FF-D9F8-4B23-839F-EEBE78D5968D}" destId="{28AA1842-A464-41A8-896B-C10BB1A6687A}" srcOrd="1" destOrd="0" presId="urn:microsoft.com/office/officeart/2016/7/layout/RepeatingBendingProcessNew"/>
    <dgm:cxn modelId="{851C1C4F-6728-40B9-8F6E-6DCBEE99364C}" type="presOf" srcId="{272CBE09-9B2B-40C2-9303-5F9900630B20}" destId="{280AE563-3550-4100-8684-E1E138B335F1}" srcOrd="0" destOrd="0" presId="urn:microsoft.com/office/officeart/2016/7/layout/RepeatingBendingProcessNew"/>
    <dgm:cxn modelId="{8F226450-2034-4590-A1B2-D768CDBB0A8B}" type="presOf" srcId="{E9911EFA-C24E-4859-AB3B-E4A8058D060A}" destId="{EDB6D2D9-D3C0-423D-B60C-EF1074349E5B}" srcOrd="0" destOrd="0" presId="urn:microsoft.com/office/officeart/2016/7/layout/RepeatingBendingProcessNew"/>
    <dgm:cxn modelId="{EC854A55-0C86-4B00-9DBD-2A2617C90253}" type="presOf" srcId="{8733EBDC-A25C-4CA1-835D-49FEE79DB3FF}" destId="{E288F5A1-6228-4247-B5A8-97C6052BBF88}" srcOrd="0" destOrd="0" presId="urn:microsoft.com/office/officeart/2016/7/layout/RepeatingBendingProcessNew"/>
    <dgm:cxn modelId="{6D097A56-D837-42FC-9970-7B87DC88D38E}" srcId="{E9911EFA-C24E-4859-AB3B-E4A8058D060A}" destId="{F0D143B5-64DA-4086-ADD5-E4C494374B58}" srcOrd="1" destOrd="0" parTransId="{B13B0A3F-DCB0-438A-971D-D684FE25D313}" sibTransId="{F6F4F8A6-65EE-4C57-8925-800E6DDD75D7}"/>
    <dgm:cxn modelId="{7E3F0B7E-520A-40D5-9FF7-EC1C3A980110}" type="presOf" srcId="{00D09E76-5CB0-42AD-A690-00DB503B93BE}" destId="{B0541598-7257-40CB-8722-EB683C4752A4}" srcOrd="0" destOrd="0" presId="urn:microsoft.com/office/officeart/2016/7/layout/RepeatingBendingProcessNew"/>
    <dgm:cxn modelId="{72C8F086-CD53-4B67-BA54-280F205DFC30}" type="presOf" srcId="{B598E04C-82EE-4F2A-8797-196A6CBF2A6F}" destId="{B4E5972A-812C-4B8D-9915-3A282E9E863D}" srcOrd="0" destOrd="0" presId="urn:microsoft.com/office/officeart/2016/7/layout/RepeatingBendingProcessNew"/>
    <dgm:cxn modelId="{AB67A589-7485-4F5E-8AD1-64C0439DFCBB}" srcId="{E9911EFA-C24E-4859-AB3B-E4A8058D060A}" destId="{8733EBDC-A25C-4CA1-835D-49FEE79DB3FF}" srcOrd="6" destOrd="0" parTransId="{B811AC0C-A768-4E07-80B5-4F3B4C394607}" sibTransId="{272CBE09-9B2B-40C2-9303-5F9900630B20}"/>
    <dgm:cxn modelId="{D024168F-C6E2-44BA-B57C-2F95A1DBE6E8}" type="presOf" srcId="{EF4D720F-23AF-46AD-9F42-D9B88802BC42}" destId="{66CDE579-1AD3-43DC-930D-A27A19900133}" srcOrd="1" destOrd="0" presId="urn:microsoft.com/office/officeart/2016/7/layout/RepeatingBendingProcessNew"/>
    <dgm:cxn modelId="{EFEC5690-6406-48C5-86C0-70AD8C41143B}" srcId="{E9911EFA-C24E-4859-AB3B-E4A8058D060A}" destId="{640E7681-3607-4C27-B40D-2C22EE8D224B}" srcOrd="0" destOrd="0" parTransId="{18891EB9-28C7-4DDB-84CD-4AAA0CC9C5D5}" sibTransId="{EF4D720F-23AF-46AD-9F42-D9B88802BC42}"/>
    <dgm:cxn modelId="{6DEE0791-0D86-42D4-BF8E-B472B3ED5811}" type="presOf" srcId="{AD2834E5-3157-4C13-9748-82120CA45FBA}" destId="{028E1399-B7DA-4A1C-9181-DD566718D6E3}" srcOrd="0" destOrd="0" presId="urn:microsoft.com/office/officeart/2016/7/layout/RepeatingBendingProcessNew"/>
    <dgm:cxn modelId="{2CAF0197-B59E-4460-9602-D7738F4761A1}" type="presOf" srcId="{F6F4F8A6-65EE-4C57-8925-800E6DDD75D7}" destId="{C22BC073-4915-469C-BC93-2A81596488D5}" srcOrd="1" destOrd="0" presId="urn:microsoft.com/office/officeart/2016/7/layout/RepeatingBendingProcessNew"/>
    <dgm:cxn modelId="{EB76829B-47D8-419A-8306-E9C094245863}" type="presOf" srcId="{615F74FF-D9F8-4B23-839F-EEBE78D5968D}" destId="{28CA2020-C803-4352-AAB4-B1A392E7B5E2}" srcOrd="0" destOrd="0" presId="urn:microsoft.com/office/officeart/2016/7/layout/RepeatingBendingProcessNew"/>
    <dgm:cxn modelId="{55BC4FA1-3386-4CFD-A2B7-B812943D3FB3}" type="presOf" srcId="{95EDFA62-C0D2-44A2-BE93-F66BC1C97A54}" destId="{31782876-D777-4B70-BA34-5905AD20FF0C}" srcOrd="1" destOrd="0" presId="urn:microsoft.com/office/officeart/2016/7/layout/RepeatingBendingProcessNew"/>
    <dgm:cxn modelId="{045C86BB-4DC4-480D-A540-5BE0285DAE4E}" srcId="{E9911EFA-C24E-4859-AB3B-E4A8058D060A}" destId="{DA937B7D-622C-4CAF-B633-6672FB393581}" srcOrd="8" destOrd="0" parTransId="{6BFD3AD6-0C17-4749-93B5-3292EEC25C08}" sibTransId="{717D06EB-149E-42C4-9EB2-0F0174736982}"/>
    <dgm:cxn modelId="{16F32DC3-BA43-4DA2-B3AE-AF87C6F59FFD}" type="presOf" srcId="{DA937B7D-622C-4CAF-B633-6672FB393581}" destId="{89491E99-5714-4BDC-B0BC-075D72977D95}" srcOrd="0" destOrd="0" presId="urn:microsoft.com/office/officeart/2016/7/layout/RepeatingBendingProcessNew"/>
    <dgm:cxn modelId="{BC6322C7-0251-4BDF-B71F-3896EE98BE41}" type="presOf" srcId="{C2994B07-B20A-4364-ABA4-7E015670DF65}" destId="{8A87EA2B-1D72-4FD9-A8FF-381E85AD28AE}" srcOrd="1" destOrd="0" presId="urn:microsoft.com/office/officeart/2016/7/layout/RepeatingBendingProcessNew"/>
    <dgm:cxn modelId="{30CF32CA-65F2-479C-A35F-8BD7C01E7067}" type="presOf" srcId="{B598E04C-82EE-4F2A-8797-196A6CBF2A6F}" destId="{7443B597-96B2-4441-AD59-F54F0D30B72D}" srcOrd="1" destOrd="0" presId="urn:microsoft.com/office/officeart/2016/7/layout/RepeatingBendingProcessNew"/>
    <dgm:cxn modelId="{010080CC-4171-4943-984B-46E0C3FE7EA7}" type="presOf" srcId="{95EDFA62-C0D2-44A2-BE93-F66BC1C97A54}" destId="{73F21DEC-9337-4F89-9509-13C8C2C82584}" srcOrd="0" destOrd="0" presId="urn:microsoft.com/office/officeart/2016/7/layout/RepeatingBendingProcessNew"/>
    <dgm:cxn modelId="{050A2DCE-493B-46D4-BB21-F047C0392B9A}" srcId="{E9911EFA-C24E-4859-AB3B-E4A8058D060A}" destId="{1D8C0CA3-F364-48A9-818E-28341BC9B1CE}" srcOrd="5" destOrd="0" parTransId="{657DEE4C-93FF-451A-BC68-C9267267D745}" sibTransId="{27C42A08-5AC8-448F-9077-57A203C15B03}"/>
    <dgm:cxn modelId="{EC3593CE-4E41-47B2-8AB8-29F756D2F5EC}" type="presOf" srcId="{F0D143B5-64DA-4086-ADD5-E4C494374B58}" destId="{35CB7224-6BEE-48D5-8C03-43FC88DD0E1E}" srcOrd="0" destOrd="0" presId="urn:microsoft.com/office/officeart/2016/7/layout/RepeatingBendingProcessNew"/>
    <dgm:cxn modelId="{02F6FBCF-8C1B-48BB-9C96-7586AF1089A3}" type="presOf" srcId="{1D8C0CA3-F364-48A9-818E-28341BC9B1CE}" destId="{6499DFED-2D65-4BB8-8893-4924E065BDCE}" srcOrd="0" destOrd="0" presId="urn:microsoft.com/office/officeart/2016/7/layout/RepeatingBendingProcessNew"/>
    <dgm:cxn modelId="{8E25A7D3-DB94-499F-B3C4-B5565A9A2A9E}" srcId="{E9911EFA-C24E-4859-AB3B-E4A8058D060A}" destId="{AD2834E5-3157-4C13-9748-82120CA45FBA}" srcOrd="4" destOrd="0" parTransId="{437FC016-F711-4D1C-9E3C-2484ADA791A5}" sibTransId="{95EDFA62-C0D2-44A2-BE93-F66BC1C97A54}"/>
    <dgm:cxn modelId="{E1BBB2DC-1085-4D0E-9BD1-63E17AC55DF7}" type="presOf" srcId="{6CCAE136-5C3D-4EAC-8529-EC18107A9E06}" destId="{69629A67-0765-4FFA-A0F3-FFB0CBD29526}" srcOrd="0" destOrd="0" presId="urn:microsoft.com/office/officeart/2016/7/layout/RepeatingBendingProcessNew"/>
    <dgm:cxn modelId="{7C638DDD-8CCF-4D5C-A6D3-26BCB230A913}" type="presOf" srcId="{C2994B07-B20A-4364-ABA4-7E015670DF65}" destId="{20079CB5-5F92-4AE5-A4C2-8C29A8AC974D}" srcOrd="0" destOrd="0" presId="urn:microsoft.com/office/officeart/2016/7/layout/RepeatingBendingProcessNew"/>
    <dgm:cxn modelId="{512849DE-1C3F-4557-8720-BD5777174BD2}" type="presOf" srcId="{27C42A08-5AC8-448F-9077-57A203C15B03}" destId="{7DC5A7F6-A6ED-4146-955E-D12B78B8385B}" srcOrd="0" destOrd="0" presId="urn:microsoft.com/office/officeart/2016/7/layout/RepeatingBendingProcessNew"/>
    <dgm:cxn modelId="{0153DBE3-6E66-42A7-90FD-1B91EF27A123}" type="presOf" srcId="{640E7681-3607-4C27-B40D-2C22EE8D224B}" destId="{001C022E-E1BC-4314-A4C5-842B6ABABC43}" srcOrd="0" destOrd="0" presId="urn:microsoft.com/office/officeart/2016/7/layout/RepeatingBendingProcessNew"/>
    <dgm:cxn modelId="{4A8074F2-84FE-4894-B562-3C5E5DA4E73D}" type="presOf" srcId="{F6F4F8A6-65EE-4C57-8925-800E6DDD75D7}" destId="{874E5117-8FBC-4723-8F4F-F207F265F14B}" srcOrd="0" destOrd="0" presId="urn:microsoft.com/office/officeart/2016/7/layout/RepeatingBendingProcessNew"/>
    <dgm:cxn modelId="{28EAC2F4-2EE9-4E76-9FAC-1761F48668A6}" srcId="{E9911EFA-C24E-4859-AB3B-E4A8058D060A}" destId="{6CCAE136-5C3D-4EAC-8529-EC18107A9E06}" srcOrd="7" destOrd="0" parTransId="{72A9EDCF-FC4C-4E78-9D58-FBFF83773EFC}" sibTransId="{615F74FF-D9F8-4B23-839F-EEBE78D5968D}"/>
    <dgm:cxn modelId="{7DFF87FB-6338-4871-B734-176E72643507}" type="presOf" srcId="{F1B285CB-B22C-4D23-85F6-C8E4265FFEAA}" destId="{E4D2EC37-E58D-43A4-8995-3903E3DE3065}" srcOrd="0" destOrd="0" presId="urn:microsoft.com/office/officeart/2016/7/layout/RepeatingBendingProcessNew"/>
    <dgm:cxn modelId="{FE22DDFC-FA37-4034-B44E-87377E2F9B47}" type="presOf" srcId="{27C42A08-5AC8-448F-9077-57A203C15B03}" destId="{C57DFC7C-9BC8-4C1D-AA0A-705318CA77EC}" srcOrd="1" destOrd="0" presId="urn:microsoft.com/office/officeart/2016/7/layout/RepeatingBendingProcessNew"/>
    <dgm:cxn modelId="{F26FBAB3-1CEE-4EFA-9393-127096779F3B}" type="presParOf" srcId="{EDB6D2D9-D3C0-423D-B60C-EF1074349E5B}" destId="{001C022E-E1BC-4314-A4C5-842B6ABABC43}" srcOrd="0" destOrd="0" presId="urn:microsoft.com/office/officeart/2016/7/layout/RepeatingBendingProcessNew"/>
    <dgm:cxn modelId="{D855A274-2FFB-4CC1-9BF2-617B421CDC08}" type="presParOf" srcId="{EDB6D2D9-D3C0-423D-B60C-EF1074349E5B}" destId="{FE49257C-C6C9-4416-A84D-0DB8617D3C9E}" srcOrd="1" destOrd="0" presId="urn:microsoft.com/office/officeart/2016/7/layout/RepeatingBendingProcessNew"/>
    <dgm:cxn modelId="{2064B374-86C5-40CF-AA9A-67F08B626EE7}" type="presParOf" srcId="{FE49257C-C6C9-4416-A84D-0DB8617D3C9E}" destId="{66CDE579-1AD3-43DC-930D-A27A19900133}" srcOrd="0" destOrd="0" presId="urn:microsoft.com/office/officeart/2016/7/layout/RepeatingBendingProcessNew"/>
    <dgm:cxn modelId="{BD59B7B7-306F-494E-86AE-F7021B78D690}" type="presParOf" srcId="{EDB6D2D9-D3C0-423D-B60C-EF1074349E5B}" destId="{35CB7224-6BEE-48D5-8C03-43FC88DD0E1E}" srcOrd="2" destOrd="0" presId="urn:microsoft.com/office/officeart/2016/7/layout/RepeatingBendingProcessNew"/>
    <dgm:cxn modelId="{C3C618E9-4902-44A0-9648-B533359948A5}" type="presParOf" srcId="{EDB6D2D9-D3C0-423D-B60C-EF1074349E5B}" destId="{874E5117-8FBC-4723-8F4F-F207F265F14B}" srcOrd="3" destOrd="0" presId="urn:microsoft.com/office/officeart/2016/7/layout/RepeatingBendingProcessNew"/>
    <dgm:cxn modelId="{3306FE25-7007-422A-8B05-6B283BA170A2}" type="presParOf" srcId="{874E5117-8FBC-4723-8F4F-F207F265F14B}" destId="{C22BC073-4915-469C-BC93-2A81596488D5}" srcOrd="0" destOrd="0" presId="urn:microsoft.com/office/officeart/2016/7/layout/RepeatingBendingProcessNew"/>
    <dgm:cxn modelId="{0503E5D3-E0E3-42F8-BB37-CE6724AFEBE9}" type="presParOf" srcId="{EDB6D2D9-D3C0-423D-B60C-EF1074349E5B}" destId="{E4D2EC37-E58D-43A4-8995-3903E3DE3065}" srcOrd="4" destOrd="0" presId="urn:microsoft.com/office/officeart/2016/7/layout/RepeatingBendingProcessNew"/>
    <dgm:cxn modelId="{6CBA2E54-9AA1-46A9-9372-1FDD4039C55D}" type="presParOf" srcId="{EDB6D2D9-D3C0-423D-B60C-EF1074349E5B}" destId="{20079CB5-5F92-4AE5-A4C2-8C29A8AC974D}" srcOrd="5" destOrd="0" presId="urn:microsoft.com/office/officeart/2016/7/layout/RepeatingBendingProcessNew"/>
    <dgm:cxn modelId="{A97B73B5-6C28-4CC7-9E01-24C029506210}" type="presParOf" srcId="{20079CB5-5F92-4AE5-A4C2-8C29A8AC974D}" destId="{8A87EA2B-1D72-4FD9-A8FF-381E85AD28AE}" srcOrd="0" destOrd="0" presId="urn:microsoft.com/office/officeart/2016/7/layout/RepeatingBendingProcessNew"/>
    <dgm:cxn modelId="{782400FE-F73F-481C-9633-1645C8ABCAC7}" type="presParOf" srcId="{EDB6D2D9-D3C0-423D-B60C-EF1074349E5B}" destId="{B0541598-7257-40CB-8722-EB683C4752A4}" srcOrd="6" destOrd="0" presId="urn:microsoft.com/office/officeart/2016/7/layout/RepeatingBendingProcessNew"/>
    <dgm:cxn modelId="{6810684E-DE9E-4C2C-8D20-0E948C1C7104}" type="presParOf" srcId="{EDB6D2D9-D3C0-423D-B60C-EF1074349E5B}" destId="{B4E5972A-812C-4B8D-9915-3A282E9E863D}" srcOrd="7" destOrd="0" presId="urn:microsoft.com/office/officeart/2016/7/layout/RepeatingBendingProcessNew"/>
    <dgm:cxn modelId="{407DB7FC-58D0-4490-8F35-33F13A7B40AE}" type="presParOf" srcId="{B4E5972A-812C-4B8D-9915-3A282E9E863D}" destId="{7443B597-96B2-4441-AD59-F54F0D30B72D}" srcOrd="0" destOrd="0" presId="urn:microsoft.com/office/officeart/2016/7/layout/RepeatingBendingProcessNew"/>
    <dgm:cxn modelId="{2855BA1D-310F-49C2-9171-BACD4FB97F88}" type="presParOf" srcId="{EDB6D2D9-D3C0-423D-B60C-EF1074349E5B}" destId="{028E1399-B7DA-4A1C-9181-DD566718D6E3}" srcOrd="8" destOrd="0" presId="urn:microsoft.com/office/officeart/2016/7/layout/RepeatingBendingProcessNew"/>
    <dgm:cxn modelId="{651F2C84-0B84-4125-9CB3-C7EAA5F45795}" type="presParOf" srcId="{EDB6D2D9-D3C0-423D-B60C-EF1074349E5B}" destId="{73F21DEC-9337-4F89-9509-13C8C2C82584}" srcOrd="9" destOrd="0" presId="urn:microsoft.com/office/officeart/2016/7/layout/RepeatingBendingProcessNew"/>
    <dgm:cxn modelId="{009EBAEB-F9AF-4452-B0E9-11A7341743B3}" type="presParOf" srcId="{73F21DEC-9337-4F89-9509-13C8C2C82584}" destId="{31782876-D777-4B70-BA34-5905AD20FF0C}" srcOrd="0" destOrd="0" presId="urn:microsoft.com/office/officeart/2016/7/layout/RepeatingBendingProcessNew"/>
    <dgm:cxn modelId="{DE01794E-95B1-4C8A-B4C2-B0B3979CF563}" type="presParOf" srcId="{EDB6D2D9-D3C0-423D-B60C-EF1074349E5B}" destId="{6499DFED-2D65-4BB8-8893-4924E065BDCE}" srcOrd="10" destOrd="0" presId="urn:microsoft.com/office/officeart/2016/7/layout/RepeatingBendingProcessNew"/>
    <dgm:cxn modelId="{7478FD77-3AD4-4524-9B6A-3514971991CF}" type="presParOf" srcId="{EDB6D2D9-D3C0-423D-B60C-EF1074349E5B}" destId="{7DC5A7F6-A6ED-4146-955E-D12B78B8385B}" srcOrd="11" destOrd="0" presId="urn:microsoft.com/office/officeart/2016/7/layout/RepeatingBendingProcessNew"/>
    <dgm:cxn modelId="{683C39C9-292A-4383-AF92-B6E852A1556A}" type="presParOf" srcId="{7DC5A7F6-A6ED-4146-955E-D12B78B8385B}" destId="{C57DFC7C-9BC8-4C1D-AA0A-705318CA77EC}" srcOrd="0" destOrd="0" presId="urn:microsoft.com/office/officeart/2016/7/layout/RepeatingBendingProcessNew"/>
    <dgm:cxn modelId="{01C94A0A-1897-4B5A-89F3-C536A88BF76A}" type="presParOf" srcId="{EDB6D2D9-D3C0-423D-B60C-EF1074349E5B}" destId="{E288F5A1-6228-4247-B5A8-97C6052BBF88}" srcOrd="12" destOrd="0" presId="urn:microsoft.com/office/officeart/2016/7/layout/RepeatingBendingProcessNew"/>
    <dgm:cxn modelId="{CD45237D-059A-47BB-8CA3-1F3BF3ACD700}" type="presParOf" srcId="{EDB6D2D9-D3C0-423D-B60C-EF1074349E5B}" destId="{280AE563-3550-4100-8684-E1E138B335F1}" srcOrd="13" destOrd="0" presId="urn:microsoft.com/office/officeart/2016/7/layout/RepeatingBendingProcessNew"/>
    <dgm:cxn modelId="{87CC574C-18BD-4796-A7BB-10CF9BB088C9}" type="presParOf" srcId="{280AE563-3550-4100-8684-E1E138B335F1}" destId="{E07C615A-ECAC-406D-9E2A-9BA671A90EB7}" srcOrd="0" destOrd="0" presId="urn:microsoft.com/office/officeart/2016/7/layout/RepeatingBendingProcessNew"/>
    <dgm:cxn modelId="{52550DAA-4256-4731-9FE0-B62C8C9A04DF}" type="presParOf" srcId="{EDB6D2D9-D3C0-423D-B60C-EF1074349E5B}" destId="{69629A67-0765-4FFA-A0F3-FFB0CBD29526}" srcOrd="14" destOrd="0" presId="urn:microsoft.com/office/officeart/2016/7/layout/RepeatingBendingProcessNew"/>
    <dgm:cxn modelId="{3D4B3DF7-B265-4A21-AE6F-A0A33B6683A2}" type="presParOf" srcId="{EDB6D2D9-D3C0-423D-B60C-EF1074349E5B}" destId="{28CA2020-C803-4352-AAB4-B1A392E7B5E2}" srcOrd="15" destOrd="0" presId="urn:microsoft.com/office/officeart/2016/7/layout/RepeatingBendingProcessNew"/>
    <dgm:cxn modelId="{6F2C59EF-1AF7-4869-87D8-AB8D6F5C74B8}" type="presParOf" srcId="{28CA2020-C803-4352-AAB4-B1A392E7B5E2}" destId="{28AA1842-A464-41A8-896B-C10BB1A6687A}" srcOrd="0" destOrd="0" presId="urn:microsoft.com/office/officeart/2016/7/layout/RepeatingBendingProcessNew"/>
    <dgm:cxn modelId="{7C67865E-BC7C-4B91-946C-134E531AEBD7}" type="presParOf" srcId="{EDB6D2D9-D3C0-423D-B60C-EF1074349E5B}" destId="{89491E99-5714-4BDC-B0BC-075D72977D95}" srcOrd="16" destOrd="0" presId="urn:microsoft.com/office/officeart/2016/7/layout/RepeatingBendingProcessNew"/>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0E2976-DE38-43C2-A77D-3AE3D5912255}"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B83F3E2-A83F-413B-A39C-56D67D0C3BB9}">
      <dgm:prSet/>
      <dgm:spPr/>
      <dgm:t>
        <a:bodyPr/>
        <a:lstStyle/>
        <a:p>
          <a:r>
            <a:rPr lang="en-US"/>
            <a:t>1- What is being communicated by these join 'asks'. (Links to come)</a:t>
          </a:r>
        </a:p>
      </dgm:t>
    </dgm:pt>
    <dgm:pt modelId="{0D653C8B-25F1-4907-BA09-07BFA194F3A0}" type="parTrans" cxnId="{F788B7A9-B0A3-4902-B975-62AE0ADCF801}">
      <dgm:prSet/>
      <dgm:spPr/>
      <dgm:t>
        <a:bodyPr/>
        <a:lstStyle/>
        <a:p>
          <a:endParaRPr lang="en-US"/>
        </a:p>
      </dgm:t>
    </dgm:pt>
    <dgm:pt modelId="{B3CE6A12-13C6-4E43-BDDB-769920B9A705}" type="sibTrans" cxnId="{F788B7A9-B0A3-4902-B975-62AE0ADCF801}">
      <dgm:prSet/>
      <dgm:spPr/>
      <dgm:t>
        <a:bodyPr/>
        <a:lstStyle/>
        <a:p>
          <a:endParaRPr lang="en-US"/>
        </a:p>
      </dgm:t>
    </dgm:pt>
    <dgm:pt modelId="{99AC4EC2-0DCA-43FF-9226-52D035299EDF}">
      <dgm:prSet/>
      <dgm:spPr/>
      <dgm:t>
        <a:bodyPr/>
        <a:lstStyle/>
        <a:p>
          <a:r>
            <a:rPr lang="en-US"/>
            <a:t>2- Reflect on your back home membership 'ask'/'invitation'. </a:t>
          </a:r>
        </a:p>
      </dgm:t>
    </dgm:pt>
    <dgm:pt modelId="{7B1EF1AE-0919-4899-B7F2-795DE5B14D45}" type="parTrans" cxnId="{2350308A-39D4-49A8-8AB1-93202B9E860D}">
      <dgm:prSet/>
      <dgm:spPr/>
      <dgm:t>
        <a:bodyPr/>
        <a:lstStyle/>
        <a:p>
          <a:endParaRPr lang="en-US"/>
        </a:p>
      </dgm:t>
    </dgm:pt>
    <dgm:pt modelId="{5FC142F9-6562-4AC6-84B5-D27F1358B91C}" type="sibTrans" cxnId="{2350308A-39D4-49A8-8AB1-93202B9E860D}">
      <dgm:prSet/>
      <dgm:spPr/>
      <dgm:t>
        <a:bodyPr/>
        <a:lstStyle/>
        <a:p>
          <a:endParaRPr lang="en-US"/>
        </a:p>
      </dgm:t>
    </dgm:pt>
    <dgm:pt modelId="{808AF581-1FE9-47CC-8574-A4D5F3D65104}">
      <dgm:prSet/>
      <dgm:spPr/>
      <dgm:t>
        <a:bodyPr/>
        <a:lstStyle/>
        <a:p>
          <a:r>
            <a:rPr lang="en-US"/>
            <a:t>3- What do you think potential members learn about the union from these sites? </a:t>
          </a:r>
        </a:p>
      </dgm:t>
    </dgm:pt>
    <dgm:pt modelId="{51BFB90F-B721-480E-9539-F2C86B6D3BFC}" type="parTrans" cxnId="{9082792A-DD7C-4B7B-841E-3A52B6CB8A9F}">
      <dgm:prSet/>
      <dgm:spPr/>
      <dgm:t>
        <a:bodyPr/>
        <a:lstStyle/>
        <a:p>
          <a:endParaRPr lang="en-US"/>
        </a:p>
      </dgm:t>
    </dgm:pt>
    <dgm:pt modelId="{11176299-9AAB-4D5F-847B-29E1CB5982DD}" type="sibTrans" cxnId="{9082792A-DD7C-4B7B-841E-3A52B6CB8A9F}">
      <dgm:prSet/>
      <dgm:spPr/>
      <dgm:t>
        <a:bodyPr/>
        <a:lstStyle/>
        <a:p>
          <a:endParaRPr lang="en-US"/>
        </a:p>
      </dgm:t>
    </dgm:pt>
    <dgm:pt modelId="{CC5E26C1-B6E3-44E7-8A3C-DFA15682F146}">
      <dgm:prSet/>
      <dgm:spPr/>
      <dgm:t>
        <a:bodyPr/>
        <a:lstStyle/>
        <a:p>
          <a:r>
            <a:rPr lang="en-US"/>
            <a:t>Similar or different? At its core, what expectations and/or values does your invite communicate?</a:t>
          </a:r>
        </a:p>
      </dgm:t>
    </dgm:pt>
    <dgm:pt modelId="{5FA3FFA0-945F-4B7A-B614-760D575E106B}" type="parTrans" cxnId="{D6171D01-843D-41D0-948F-07C1975C239D}">
      <dgm:prSet/>
      <dgm:spPr/>
      <dgm:t>
        <a:bodyPr/>
        <a:lstStyle/>
        <a:p>
          <a:endParaRPr lang="en-US"/>
        </a:p>
      </dgm:t>
    </dgm:pt>
    <dgm:pt modelId="{C6390B20-6AA7-4C6A-BFD4-1EB0448B8F0F}" type="sibTrans" cxnId="{D6171D01-843D-41D0-948F-07C1975C239D}">
      <dgm:prSet/>
      <dgm:spPr/>
      <dgm:t>
        <a:bodyPr/>
        <a:lstStyle/>
        <a:p>
          <a:endParaRPr lang="en-US"/>
        </a:p>
      </dgm:t>
    </dgm:pt>
    <dgm:pt modelId="{46E056CE-66CE-4B56-8ED2-5317D276790F}" type="pres">
      <dgm:prSet presAssocID="{290E2976-DE38-43C2-A77D-3AE3D5912255}" presName="root" presStyleCnt="0">
        <dgm:presLayoutVars>
          <dgm:dir/>
          <dgm:resizeHandles val="exact"/>
        </dgm:presLayoutVars>
      </dgm:prSet>
      <dgm:spPr/>
    </dgm:pt>
    <dgm:pt modelId="{E7465DC4-21FA-49B9-9F25-09AF909EF312}" type="pres">
      <dgm:prSet presAssocID="{BB83F3E2-A83F-413B-A39C-56D67D0C3BB9}" presName="compNode" presStyleCnt="0"/>
      <dgm:spPr/>
    </dgm:pt>
    <dgm:pt modelId="{FD241DF0-F570-4152-B238-6F3B0EDE06F6}" type="pres">
      <dgm:prSet presAssocID="{BB83F3E2-A83F-413B-A39C-56D67D0C3BB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nk"/>
        </a:ext>
      </dgm:extLst>
    </dgm:pt>
    <dgm:pt modelId="{7CFB8A1E-A065-40B3-9001-9A8EAC417D93}" type="pres">
      <dgm:prSet presAssocID="{BB83F3E2-A83F-413B-A39C-56D67D0C3BB9}" presName="spaceRect" presStyleCnt="0"/>
      <dgm:spPr/>
    </dgm:pt>
    <dgm:pt modelId="{8B919CE1-2262-462F-BDFA-9CA720F87A02}" type="pres">
      <dgm:prSet presAssocID="{BB83F3E2-A83F-413B-A39C-56D67D0C3BB9}" presName="textRect" presStyleLbl="revTx" presStyleIdx="0" presStyleCnt="4">
        <dgm:presLayoutVars>
          <dgm:chMax val="1"/>
          <dgm:chPref val="1"/>
        </dgm:presLayoutVars>
      </dgm:prSet>
      <dgm:spPr/>
    </dgm:pt>
    <dgm:pt modelId="{497BD3E1-1461-45BE-B899-C8D0AAB2BE63}" type="pres">
      <dgm:prSet presAssocID="{B3CE6A12-13C6-4E43-BDDB-769920B9A705}" presName="sibTrans" presStyleCnt="0"/>
      <dgm:spPr/>
    </dgm:pt>
    <dgm:pt modelId="{E874741D-88E2-4339-AB0F-7A36C3A60E7A}" type="pres">
      <dgm:prSet presAssocID="{99AC4EC2-0DCA-43FF-9226-52D035299EDF}" presName="compNode" presStyleCnt="0"/>
      <dgm:spPr/>
    </dgm:pt>
    <dgm:pt modelId="{9A95C5E1-C814-430E-B7BD-58E1CF260172}" type="pres">
      <dgm:prSet presAssocID="{99AC4EC2-0DCA-43FF-9226-52D035299ED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Envelope"/>
        </a:ext>
      </dgm:extLst>
    </dgm:pt>
    <dgm:pt modelId="{BF6D159B-DD18-4402-8801-DDBA8A1516A7}" type="pres">
      <dgm:prSet presAssocID="{99AC4EC2-0DCA-43FF-9226-52D035299EDF}" presName="spaceRect" presStyleCnt="0"/>
      <dgm:spPr/>
    </dgm:pt>
    <dgm:pt modelId="{6DAC930F-D9E0-4583-81EA-409D174C8A3B}" type="pres">
      <dgm:prSet presAssocID="{99AC4EC2-0DCA-43FF-9226-52D035299EDF}" presName="textRect" presStyleLbl="revTx" presStyleIdx="1" presStyleCnt="4">
        <dgm:presLayoutVars>
          <dgm:chMax val="1"/>
          <dgm:chPref val="1"/>
        </dgm:presLayoutVars>
      </dgm:prSet>
      <dgm:spPr/>
    </dgm:pt>
    <dgm:pt modelId="{452BCE9D-0581-404B-BE7D-126AC0F2CC69}" type="pres">
      <dgm:prSet presAssocID="{5FC142F9-6562-4AC6-84B5-D27F1358B91C}" presName="sibTrans" presStyleCnt="0"/>
      <dgm:spPr/>
    </dgm:pt>
    <dgm:pt modelId="{79CC5F61-5162-42DF-850F-5B699F6B0D69}" type="pres">
      <dgm:prSet presAssocID="{808AF581-1FE9-47CC-8574-A4D5F3D65104}" presName="compNode" presStyleCnt="0"/>
      <dgm:spPr/>
    </dgm:pt>
    <dgm:pt modelId="{36EE7442-3287-4B6E-A700-346EB3EDBD7B}" type="pres">
      <dgm:prSet presAssocID="{808AF581-1FE9-47CC-8574-A4D5F3D6510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Brainstorm"/>
        </a:ext>
      </dgm:extLst>
    </dgm:pt>
    <dgm:pt modelId="{5FE4E4A5-20C4-41AF-9A80-877A37320EC3}" type="pres">
      <dgm:prSet presAssocID="{808AF581-1FE9-47CC-8574-A4D5F3D65104}" presName="spaceRect" presStyleCnt="0"/>
      <dgm:spPr/>
    </dgm:pt>
    <dgm:pt modelId="{BAC2B17F-8FAC-4E50-BED4-53FD8126C84D}" type="pres">
      <dgm:prSet presAssocID="{808AF581-1FE9-47CC-8574-A4D5F3D65104}" presName="textRect" presStyleLbl="revTx" presStyleIdx="2" presStyleCnt="4">
        <dgm:presLayoutVars>
          <dgm:chMax val="1"/>
          <dgm:chPref val="1"/>
        </dgm:presLayoutVars>
      </dgm:prSet>
      <dgm:spPr/>
    </dgm:pt>
    <dgm:pt modelId="{E6CF8C45-8B6A-4639-B8FA-40F71A080596}" type="pres">
      <dgm:prSet presAssocID="{11176299-9AAB-4D5F-847B-29E1CB5982DD}" presName="sibTrans" presStyleCnt="0"/>
      <dgm:spPr/>
    </dgm:pt>
    <dgm:pt modelId="{4E4FBAF3-6C7C-4DA0-A414-DB43EA7FA574}" type="pres">
      <dgm:prSet presAssocID="{CC5E26C1-B6E3-44E7-8A3C-DFA15682F146}" presName="compNode" presStyleCnt="0"/>
      <dgm:spPr/>
    </dgm:pt>
    <dgm:pt modelId="{EA5EDD0A-CE0C-4A87-B083-077FD24A0535}" type="pres">
      <dgm:prSet presAssocID="{CC5E26C1-B6E3-44E7-8A3C-DFA15682F14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ycle with People"/>
        </a:ext>
      </dgm:extLst>
    </dgm:pt>
    <dgm:pt modelId="{D2452B34-36D8-4706-ABF3-9C02649F7216}" type="pres">
      <dgm:prSet presAssocID="{CC5E26C1-B6E3-44E7-8A3C-DFA15682F146}" presName="spaceRect" presStyleCnt="0"/>
      <dgm:spPr/>
    </dgm:pt>
    <dgm:pt modelId="{70656F31-D887-4254-9914-FEC1A998A1B0}" type="pres">
      <dgm:prSet presAssocID="{CC5E26C1-B6E3-44E7-8A3C-DFA15682F146}" presName="textRect" presStyleLbl="revTx" presStyleIdx="3" presStyleCnt="4">
        <dgm:presLayoutVars>
          <dgm:chMax val="1"/>
          <dgm:chPref val="1"/>
        </dgm:presLayoutVars>
      </dgm:prSet>
      <dgm:spPr/>
    </dgm:pt>
  </dgm:ptLst>
  <dgm:cxnLst>
    <dgm:cxn modelId="{D6171D01-843D-41D0-948F-07C1975C239D}" srcId="{290E2976-DE38-43C2-A77D-3AE3D5912255}" destId="{CC5E26C1-B6E3-44E7-8A3C-DFA15682F146}" srcOrd="3" destOrd="0" parTransId="{5FA3FFA0-945F-4B7A-B614-760D575E106B}" sibTransId="{C6390B20-6AA7-4C6A-BFD4-1EB0448B8F0F}"/>
    <dgm:cxn modelId="{9082792A-DD7C-4B7B-841E-3A52B6CB8A9F}" srcId="{290E2976-DE38-43C2-A77D-3AE3D5912255}" destId="{808AF581-1FE9-47CC-8574-A4D5F3D65104}" srcOrd="2" destOrd="0" parTransId="{51BFB90F-B721-480E-9539-F2C86B6D3BFC}" sibTransId="{11176299-9AAB-4D5F-847B-29E1CB5982DD}"/>
    <dgm:cxn modelId="{A4C27E4C-886A-4CD9-918C-83EFF9572663}" type="presOf" srcId="{CC5E26C1-B6E3-44E7-8A3C-DFA15682F146}" destId="{70656F31-D887-4254-9914-FEC1A998A1B0}" srcOrd="0" destOrd="0" presId="urn:microsoft.com/office/officeart/2018/2/layout/IconLabelList"/>
    <dgm:cxn modelId="{05FB5779-B530-45D5-B6CE-2F34BD5727C8}" type="presOf" srcId="{290E2976-DE38-43C2-A77D-3AE3D5912255}" destId="{46E056CE-66CE-4B56-8ED2-5317D276790F}" srcOrd="0" destOrd="0" presId="urn:microsoft.com/office/officeart/2018/2/layout/IconLabelList"/>
    <dgm:cxn modelId="{2350308A-39D4-49A8-8AB1-93202B9E860D}" srcId="{290E2976-DE38-43C2-A77D-3AE3D5912255}" destId="{99AC4EC2-0DCA-43FF-9226-52D035299EDF}" srcOrd="1" destOrd="0" parTransId="{7B1EF1AE-0919-4899-B7F2-795DE5B14D45}" sibTransId="{5FC142F9-6562-4AC6-84B5-D27F1358B91C}"/>
    <dgm:cxn modelId="{F788B7A9-B0A3-4902-B975-62AE0ADCF801}" srcId="{290E2976-DE38-43C2-A77D-3AE3D5912255}" destId="{BB83F3E2-A83F-413B-A39C-56D67D0C3BB9}" srcOrd="0" destOrd="0" parTransId="{0D653C8B-25F1-4907-BA09-07BFA194F3A0}" sibTransId="{B3CE6A12-13C6-4E43-BDDB-769920B9A705}"/>
    <dgm:cxn modelId="{449BA1B9-8216-452D-B776-0A183E1CB495}" type="presOf" srcId="{808AF581-1FE9-47CC-8574-A4D5F3D65104}" destId="{BAC2B17F-8FAC-4E50-BED4-53FD8126C84D}" srcOrd="0" destOrd="0" presId="urn:microsoft.com/office/officeart/2018/2/layout/IconLabelList"/>
    <dgm:cxn modelId="{C43067DB-BEC9-4241-B29D-BC4F1ABCCCBE}" type="presOf" srcId="{99AC4EC2-0DCA-43FF-9226-52D035299EDF}" destId="{6DAC930F-D9E0-4583-81EA-409D174C8A3B}" srcOrd="0" destOrd="0" presId="urn:microsoft.com/office/officeart/2018/2/layout/IconLabelList"/>
    <dgm:cxn modelId="{C17BBEF2-FD4A-445C-85C3-6A1464D072E1}" type="presOf" srcId="{BB83F3E2-A83F-413B-A39C-56D67D0C3BB9}" destId="{8B919CE1-2262-462F-BDFA-9CA720F87A02}" srcOrd="0" destOrd="0" presId="urn:microsoft.com/office/officeart/2018/2/layout/IconLabelList"/>
    <dgm:cxn modelId="{6E00BD7F-63B8-4B80-BC09-CCD91ADC3920}" type="presParOf" srcId="{46E056CE-66CE-4B56-8ED2-5317D276790F}" destId="{E7465DC4-21FA-49B9-9F25-09AF909EF312}" srcOrd="0" destOrd="0" presId="urn:microsoft.com/office/officeart/2018/2/layout/IconLabelList"/>
    <dgm:cxn modelId="{D231433B-158C-455D-84FF-DBCF114E004A}" type="presParOf" srcId="{E7465DC4-21FA-49B9-9F25-09AF909EF312}" destId="{FD241DF0-F570-4152-B238-6F3B0EDE06F6}" srcOrd="0" destOrd="0" presId="urn:microsoft.com/office/officeart/2018/2/layout/IconLabelList"/>
    <dgm:cxn modelId="{058BC581-770A-48C4-9A18-945223F41EC9}" type="presParOf" srcId="{E7465DC4-21FA-49B9-9F25-09AF909EF312}" destId="{7CFB8A1E-A065-40B3-9001-9A8EAC417D93}" srcOrd="1" destOrd="0" presId="urn:microsoft.com/office/officeart/2018/2/layout/IconLabelList"/>
    <dgm:cxn modelId="{1C60C6E9-A1C4-4C5E-8113-B53877DEBEAD}" type="presParOf" srcId="{E7465DC4-21FA-49B9-9F25-09AF909EF312}" destId="{8B919CE1-2262-462F-BDFA-9CA720F87A02}" srcOrd="2" destOrd="0" presId="urn:microsoft.com/office/officeart/2018/2/layout/IconLabelList"/>
    <dgm:cxn modelId="{20AA6EFA-B611-4869-A2BD-707838D33DB0}" type="presParOf" srcId="{46E056CE-66CE-4B56-8ED2-5317D276790F}" destId="{497BD3E1-1461-45BE-B899-C8D0AAB2BE63}" srcOrd="1" destOrd="0" presId="urn:microsoft.com/office/officeart/2018/2/layout/IconLabelList"/>
    <dgm:cxn modelId="{AE55A5FD-E63D-4F81-AC08-E96BD6A71CC6}" type="presParOf" srcId="{46E056CE-66CE-4B56-8ED2-5317D276790F}" destId="{E874741D-88E2-4339-AB0F-7A36C3A60E7A}" srcOrd="2" destOrd="0" presId="urn:microsoft.com/office/officeart/2018/2/layout/IconLabelList"/>
    <dgm:cxn modelId="{D708277A-A7D9-46CC-BB24-1F8AE01F27CE}" type="presParOf" srcId="{E874741D-88E2-4339-AB0F-7A36C3A60E7A}" destId="{9A95C5E1-C814-430E-B7BD-58E1CF260172}" srcOrd="0" destOrd="0" presId="urn:microsoft.com/office/officeart/2018/2/layout/IconLabelList"/>
    <dgm:cxn modelId="{47CB2975-C9D0-452E-A204-AD5D847DF70D}" type="presParOf" srcId="{E874741D-88E2-4339-AB0F-7A36C3A60E7A}" destId="{BF6D159B-DD18-4402-8801-DDBA8A1516A7}" srcOrd="1" destOrd="0" presId="urn:microsoft.com/office/officeart/2018/2/layout/IconLabelList"/>
    <dgm:cxn modelId="{BC34DEC6-FBDB-4183-9FDE-C780F338ADD5}" type="presParOf" srcId="{E874741D-88E2-4339-AB0F-7A36C3A60E7A}" destId="{6DAC930F-D9E0-4583-81EA-409D174C8A3B}" srcOrd="2" destOrd="0" presId="urn:microsoft.com/office/officeart/2018/2/layout/IconLabelList"/>
    <dgm:cxn modelId="{9FA272E3-656C-4555-B0A1-02324368E9E2}" type="presParOf" srcId="{46E056CE-66CE-4B56-8ED2-5317D276790F}" destId="{452BCE9D-0581-404B-BE7D-126AC0F2CC69}" srcOrd="3" destOrd="0" presId="urn:microsoft.com/office/officeart/2018/2/layout/IconLabelList"/>
    <dgm:cxn modelId="{581081D1-865B-4368-8E57-9BB37178BA7A}" type="presParOf" srcId="{46E056CE-66CE-4B56-8ED2-5317D276790F}" destId="{79CC5F61-5162-42DF-850F-5B699F6B0D69}" srcOrd="4" destOrd="0" presId="urn:microsoft.com/office/officeart/2018/2/layout/IconLabelList"/>
    <dgm:cxn modelId="{D1B83A05-5AC7-444C-8A53-9AA8EB676304}" type="presParOf" srcId="{79CC5F61-5162-42DF-850F-5B699F6B0D69}" destId="{36EE7442-3287-4B6E-A700-346EB3EDBD7B}" srcOrd="0" destOrd="0" presId="urn:microsoft.com/office/officeart/2018/2/layout/IconLabelList"/>
    <dgm:cxn modelId="{F3E80929-B556-4DCF-BE55-F343EF459382}" type="presParOf" srcId="{79CC5F61-5162-42DF-850F-5B699F6B0D69}" destId="{5FE4E4A5-20C4-41AF-9A80-877A37320EC3}" srcOrd="1" destOrd="0" presId="urn:microsoft.com/office/officeart/2018/2/layout/IconLabelList"/>
    <dgm:cxn modelId="{D946FFAA-FFEC-4871-87DD-FBF3D6DEE77D}" type="presParOf" srcId="{79CC5F61-5162-42DF-850F-5B699F6B0D69}" destId="{BAC2B17F-8FAC-4E50-BED4-53FD8126C84D}" srcOrd="2" destOrd="0" presId="urn:microsoft.com/office/officeart/2018/2/layout/IconLabelList"/>
    <dgm:cxn modelId="{26F603C9-5EDA-4A82-A341-999F6C7FF1DF}" type="presParOf" srcId="{46E056CE-66CE-4B56-8ED2-5317D276790F}" destId="{E6CF8C45-8B6A-4639-B8FA-40F71A080596}" srcOrd="5" destOrd="0" presId="urn:microsoft.com/office/officeart/2018/2/layout/IconLabelList"/>
    <dgm:cxn modelId="{0113DB06-BB96-4D94-81D5-43E69F8BD77C}" type="presParOf" srcId="{46E056CE-66CE-4B56-8ED2-5317D276790F}" destId="{4E4FBAF3-6C7C-4DA0-A414-DB43EA7FA574}" srcOrd="6" destOrd="0" presId="urn:microsoft.com/office/officeart/2018/2/layout/IconLabelList"/>
    <dgm:cxn modelId="{9783D85C-551D-43CF-968F-9CC217868C8D}" type="presParOf" srcId="{4E4FBAF3-6C7C-4DA0-A414-DB43EA7FA574}" destId="{EA5EDD0A-CE0C-4A87-B083-077FD24A0535}" srcOrd="0" destOrd="0" presId="urn:microsoft.com/office/officeart/2018/2/layout/IconLabelList"/>
    <dgm:cxn modelId="{1CCC6A95-039E-4030-9782-DC141990ADA0}" type="presParOf" srcId="{4E4FBAF3-6C7C-4DA0-A414-DB43EA7FA574}" destId="{D2452B34-36D8-4706-ABF3-9C02649F7216}" srcOrd="1" destOrd="0" presId="urn:microsoft.com/office/officeart/2018/2/layout/IconLabelList"/>
    <dgm:cxn modelId="{09A47A3A-CE0D-4678-B608-1878D939A01A}" type="presParOf" srcId="{4E4FBAF3-6C7C-4DA0-A414-DB43EA7FA574}" destId="{70656F31-D887-4254-9914-FEC1A998A1B0}"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89735EC-AA47-4E5D-9016-FDF2538546E6}"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52A4E844-D656-44F8-9C2B-3BB844AE1271}">
      <dgm:prSet/>
      <dgm:spPr/>
      <dgm:t>
        <a:bodyPr/>
        <a:lstStyle/>
        <a:p>
          <a:pPr>
            <a:lnSpc>
              <a:spcPct val="100000"/>
            </a:lnSpc>
          </a:pPr>
          <a:r>
            <a:rPr lang="en-US"/>
            <a:t>Come back and be ready to share out a summary of your discussion (in 3 tight sentences) in response to the three prompts: </a:t>
          </a:r>
        </a:p>
      </dgm:t>
    </dgm:pt>
    <dgm:pt modelId="{044064A9-8BC0-4E2E-82F7-E5EF535FE091}" type="parTrans" cxnId="{1B6BE411-8434-4B35-8B6B-72DDA5E91CBB}">
      <dgm:prSet/>
      <dgm:spPr/>
      <dgm:t>
        <a:bodyPr/>
        <a:lstStyle/>
        <a:p>
          <a:endParaRPr lang="en-US"/>
        </a:p>
      </dgm:t>
    </dgm:pt>
    <dgm:pt modelId="{16671183-EFBD-4439-85E8-66822FB77FEC}" type="sibTrans" cxnId="{1B6BE411-8434-4B35-8B6B-72DDA5E91CBB}">
      <dgm:prSet/>
      <dgm:spPr/>
      <dgm:t>
        <a:bodyPr/>
        <a:lstStyle/>
        <a:p>
          <a:pPr>
            <a:lnSpc>
              <a:spcPct val="100000"/>
            </a:lnSpc>
          </a:pPr>
          <a:endParaRPr lang="en-US"/>
        </a:p>
      </dgm:t>
    </dgm:pt>
    <dgm:pt modelId="{029A5351-0AB5-47E6-9DA8-587F1E5000A6}">
      <dgm:prSet/>
      <dgm:spPr/>
      <dgm:t>
        <a:bodyPr/>
        <a:lstStyle/>
        <a:p>
          <a:pPr>
            <a:lnSpc>
              <a:spcPct val="100000"/>
            </a:lnSpc>
          </a:pPr>
          <a:r>
            <a:rPr lang="en-US"/>
            <a:t>1- What is being communicated by these join 'asks'. (Links to come)</a:t>
          </a:r>
        </a:p>
      </dgm:t>
    </dgm:pt>
    <dgm:pt modelId="{F39AC7C1-7D9B-4F10-A7EF-BB2D7FBD50E4}" type="parTrans" cxnId="{D0BFF881-AD59-48BE-B87E-97510EADFC2C}">
      <dgm:prSet/>
      <dgm:spPr/>
      <dgm:t>
        <a:bodyPr/>
        <a:lstStyle/>
        <a:p>
          <a:endParaRPr lang="en-US"/>
        </a:p>
      </dgm:t>
    </dgm:pt>
    <dgm:pt modelId="{D7D4EB1A-8904-4BC7-91E5-3A02956C47A2}" type="sibTrans" cxnId="{D0BFF881-AD59-48BE-B87E-97510EADFC2C}">
      <dgm:prSet/>
      <dgm:spPr/>
      <dgm:t>
        <a:bodyPr/>
        <a:lstStyle/>
        <a:p>
          <a:pPr>
            <a:lnSpc>
              <a:spcPct val="100000"/>
            </a:lnSpc>
          </a:pPr>
          <a:endParaRPr lang="en-US"/>
        </a:p>
      </dgm:t>
    </dgm:pt>
    <dgm:pt modelId="{B6671226-D108-4D09-B2DE-FFCB6EAF7035}">
      <dgm:prSet/>
      <dgm:spPr/>
      <dgm:t>
        <a:bodyPr/>
        <a:lstStyle/>
        <a:p>
          <a:pPr>
            <a:lnSpc>
              <a:spcPct val="100000"/>
            </a:lnSpc>
          </a:pPr>
          <a:r>
            <a:rPr lang="en-US"/>
            <a:t>2- Reflect on your back home membership 'ask'/'invitation'. </a:t>
          </a:r>
          <a:endParaRPr lang="en-US" dirty="0"/>
        </a:p>
      </dgm:t>
    </dgm:pt>
    <dgm:pt modelId="{051436D6-B8BF-482D-A47D-FBCA253E47BB}" type="parTrans" cxnId="{CED762E8-8723-49D4-8B40-1DE2BA3A62EB}">
      <dgm:prSet/>
      <dgm:spPr/>
      <dgm:t>
        <a:bodyPr/>
        <a:lstStyle/>
        <a:p>
          <a:endParaRPr lang="en-US"/>
        </a:p>
      </dgm:t>
    </dgm:pt>
    <dgm:pt modelId="{542B6453-58AC-4548-94D1-F4A8FECB537B}" type="sibTrans" cxnId="{CED762E8-8723-49D4-8B40-1DE2BA3A62EB}">
      <dgm:prSet/>
      <dgm:spPr/>
      <dgm:t>
        <a:bodyPr/>
        <a:lstStyle/>
        <a:p>
          <a:pPr>
            <a:lnSpc>
              <a:spcPct val="100000"/>
            </a:lnSpc>
          </a:pPr>
          <a:endParaRPr lang="en-US"/>
        </a:p>
      </dgm:t>
    </dgm:pt>
    <dgm:pt modelId="{DD325327-0A92-4A39-9DF0-E364625B86DC}">
      <dgm:prSet/>
      <dgm:spPr/>
      <dgm:t>
        <a:bodyPr/>
        <a:lstStyle/>
        <a:p>
          <a:pPr>
            <a:lnSpc>
              <a:spcPct val="100000"/>
            </a:lnSpc>
          </a:pPr>
          <a:r>
            <a:rPr lang="en-US"/>
            <a:t>3- What do you think potential members learn about the union from these sites?  </a:t>
          </a:r>
        </a:p>
      </dgm:t>
    </dgm:pt>
    <dgm:pt modelId="{A2686177-1707-475D-99E9-C832414E3BAE}" type="parTrans" cxnId="{12B6B73D-E408-43FD-92DB-5A9E694FB0AB}">
      <dgm:prSet/>
      <dgm:spPr/>
      <dgm:t>
        <a:bodyPr/>
        <a:lstStyle/>
        <a:p>
          <a:endParaRPr lang="en-US"/>
        </a:p>
      </dgm:t>
    </dgm:pt>
    <dgm:pt modelId="{EF814E61-1CAE-4295-9C2F-D9D85766F549}" type="sibTrans" cxnId="{12B6B73D-E408-43FD-92DB-5A9E694FB0AB}">
      <dgm:prSet/>
      <dgm:spPr/>
      <dgm:t>
        <a:bodyPr/>
        <a:lstStyle/>
        <a:p>
          <a:endParaRPr lang="en-US"/>
        </a:p>
      </dgm:t>
    </dgm:pt>
    <dgm:pt modelId="{8381EA6E-3E64-4B11-8D25-8D4C6C4ABCD2}" type="pres">
      <dgm:prSet presAssocID="{D89735EC-AA47-4E5D-9016-FDF2538546E6}" presName="root" presStyleCnt="0">
        <dgm:presLayoutVars>
          <dgm:dir/>
          <dgm:resizeHandles val="exact"/>
        </dgm:presLayoutVars>
      </dgm:prSet>
      <dgm:spPr/>
    </dgm:pt>
    <dgm:pt modelId="{67D2BBB7-BB12-43AD-9C29-21B7DDA9CC14}" type="pres">
      <dgm:prSet presAssocID="{D89735EC-AA47-4E5D-9016-FDF2538546E6}" presName="container" presStyleCnt="0">
        <dgm:presLayoutVars>
          <dgm:dir/>
          <dgm:resizeHandles val="exact"/>
        </dgm:presLayoutVars>
      </dgm:prSet>
      <dgm:spPr/>
    </dgm:pt>
    <dgm:pt modelId="{EC1F64B3-2C0E-47DD-AD14-59164D49F77E}" type="pres">
      <dgm:prSet presAssocID="{52A4E844-D656-44F8-9C2B-3BB844AE1271}" presName="compNode" presStyleCnt="0"/>
      <dgm:spPr/>
    </dgm:pt>
    <dgm:pt modelId="{16F3BF67-54B6-4A6F-ACAD-26D679AD8E36}" type="pres">
      <dgm:prSet presAssocID="{52A4E844-D656-44F8-9C2B-3BB844AE1271}" presName="iconBgRect" presStyleLbl="bgShp" presStyleIdx="0" presStyleCnt="4"/>
      <dgm:spPr/>
    </dgm:pt>
    <dgm:pt modelId="{5E34BFF5-9E5B-4877-9983-2BF953BD5B52}" type="pres">
      <dgm:prSet presAssocID="{52A4E844-D656-44F8-9C2B-3BB844AE127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ustomer Review"/>
        </a:ext>
      </dgm:extLst>
    </dgm:pt>
    <dgm:pt modelId="{37D69E2C-81B3-4413-A4FF-E1C27DF45A6B}" type="pres">
      <dgm:prSet presAssocID="{52A4E844-D656-44F8-9C2B-3BB844AE1271}" presName="spaceRect" presStyleCnt="0"/>
      <dgm:spPr/>
    </dgm:pt>
    <dgm:pt modelId="{EC016203-1018-4FE3-8E70-AABB4D1AB3BC}" type="pres">
      <dgm:prSet presAssocID="{52A4E844-D656-44F8-9C2B-3BB844AE1271}" presName="textRect" presStyleLbl="revTx" presStyleIdx="0" presStyleCnt="4">
        <dgm:presLayoutVars>
          <dgm:chMax val="1"/>
          <dgm:chPref val="1"/>
        </dgm:presLayoutVars>
      </dgm:prSet>
      <dgm:spPr/>
    </dgm:pt>
    <dgm:pt modelId="{F6A5C70B-6B7A-45D7-A649-1B9B198A8B5C}" type="pres">
      <dgm:prSet presAssocID="{16671183-EFBD-4439-85E8-66822FB77FEC}" presName="sibTrans" presStyleLbl="sibTrans2D1" presStyleIdx="0" presStyleCnt="0"/>
      <dgm:spPr/>
    </dgm:pt>
    <dgm:pt modelId="{2B6514E4-0C78-4086-AE39-9FFDBBACACC1}" type="pres">
      <dgm:prSet presAssocID="{029A5351-0AB5-47E6-9DA8-587F1E5000A6}" presName="compNode" presStyleCnt="0"/>
      <dgm:spPr/>
    </dgm:pt>
    <dgm:pt modelId="{A92F5D4E-F640-4102-80D5-129AED49EBD7}" type="pres">
      <dgm:prSet presAssocID="{029A5351-0AB5-47E6-9DA8-587F1E5000A6}" presName="iconBgRect" presStyleLbl="bgShp" presStyleIdx="1" presStyleCnt="4"/>
      <dgm:spPr/>
    </dgm:pt>
    <dgm:pt modelId="{81572B01-D234-4507-B2A3-B3BB3B190853}" type="pres">
      <dgm:prSet presAssocID="{029A5351-0AB5-47E6-9DA8-587F1E5000A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nk"/>
        </a:ext>
      </dgm:extLst>
    </dgm:pt>
    <dgm:pt modelId="{0D155FF0-DD16-4EB9-95A4-6AAA50514B73}" type="pres">
      <dgm:prSet presAssocID="{029A5351-0AB5-47E6-9DA8-587F1E5000A6}" presName="spaceRect" presStyleCnt="0"/>
      <dgm:spPr/>
    </dgm:pt>
    <dgm:pt modelId="{AD650B29-E1F6-407A-BEE4-C06E9D71DC53}" type="pres">
      <dgm:prSet presAssocID="{029A5351-0AB5-47E6-9DA8-587F1E5000A6}" presName="textRect" presStyleLbl="revTx" presStyleIdx="1" presStyleCnt="4">
        <dgm:presLayoutVars>
          <dgm:chMax val="1"/>
          <dgm:chPref val="1"/>
        </dgm:presLayoutVars>
      </dgm:prSet>
      <dgm:spPr/>
    </dgm:pt>
    <dgm:pt modelId="{D62FD792-3025-4938-B98A-B9176E57A863}" type="pres">
      <dgm:prSet presAssocID="{D7D4EB1A-8904-4BC7-91E5-3A02956C47A2}" presName="sibTrans" presStyleLbl="sibTrans2D1" presStyleIdx="0" presStyleCnt="0"/>
      <dgm:spPr/>
    </dgm:pt>
    <dgm:pt modelId="{3D0B7E8F-A41A-4D25-895E-6F259E394728}" type="pres">
      <dgm:prSet presAssocID="{B6671226-D108-4D09-B2DE-FFCB6EAF7035}" presName="compNode" presStyleCnt="0"/>
      <dgm:spPr/>
    </dgm:pt>
    <dgm:pt modelId="{7BF04498-C4CF-48BD-94D6-4B5FE6E12F8F}" type="pres">
      <dgm:prSet presAssocID="{B6671226-D108-4D09-B2DE-FFCB6EAF7035}" presName="iconBgRect" presStyleLbl="bgShp" presStyleIdx="2" presStyleCnt="4"/>
      <dgm:spPr/>
    </dgm:pt>
    <dgm:pt modelId="{DE27905E-F535-4FA7-96A3-FDAAFE71851C}" type="pres">
      <dgm:prSet presAssocID="{B6671226-D108-4D09-B2DE-FFCB6EAF703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oney Envelope"/>
        </a:ext>
      </dgm:extLst>
    </dgm:pt>
    <dgm:pt modelId="{D2629969-D3CE-4920-92B9-B9A93A62A645}" type="pres">
      <dgm:prSet presAssocID="{B6671226-D108-4D09-B2DE-FFCB6EAF7035}" presName="spaceRect" presStyleCnt="0"/>
      <dgm:spPr/>
    </dgm:pt>
    <dgm:pt modelId="{A29F2AFE-0FDD-44C0-A157-A7D82D76794A}" type="pres">
      <dgm:prSet presAssocID="{B6671226-D108-4D09-B2DE-FFCB6EAF7035}" presName="textRect" presStyleLbl="revTx" presStyleIdx="2" presStyleCnt="4">
        <dgm:presLayoutVars>
          <dgm:chMax val="1"/>
          <dgm:chPref val="1"/>
        </dgm:presLayoutVars>
      </dgm:prSet>
      <dgm:spPr/>
    </dgm:pt>
    <dgm:pt modelId="{8AED67AE-5B28-440F-93BB-2787E17AC2F3}" type="pres">
      <dgm:prSet presAssocID="{542B6453-58AC-4548-94D1-F4A8FECB537B}" presName="sibTrans" presStyleLbl="sibTrans2D1" presStyleIdx="0" presStyleCnt="0"/>
      <dgm:spPr/>
    </dgm:pt>
    <dgm:pt modelId="{3919DA31-1FFC-49D8-97C7-C400118EA962}" type="pres">
      <dgm:prSet presAssocID="{DD325327-0A92-4A39-9DF0-E364625B86DC}" presName="compNode" presStyleCnt="0"/>
      <dgm:spPr/>
    </dgm:pt>
    <dgm:pt modelId="{1BE7A07A-314F-4DEC-A69A-813DC01A1A5C}" type="pres">
      <dgm:prSet presAssocID="{DD325327-0A92-4A39-9DF0-E364625B86DC}" presName="iconBgRect" presStyleLbl="bgShp" presStyleIdx="3" presStyleCnt="4"/>
      <dgm:spPr/>
    </dgm:pt>
    <dgm:pt modelId="{845CA860-186C-4046-941F-2BE2517B1712}" type="pres">
      <dgm:prSet presAssocID="{DD325327-0A92-4A39-9DF0-E364625B86D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Group Brainstorm"/>
        </a:ext>
      </dgm:extLst>
    </dgm:pt>
    <dgm:pt modelId="{A6C9FD69-8C0F-4088-825D-E5D16B87230F}" type="pres">
      <dgm:prSet presAssocID="{DD325327-0A92-4A39-9DF0-E364625B86DC}" presName="spaceRect" presStyleCnt="0"/>
      <dgm:spPr/>
    </dgm:pt>
    <dgm:pt modelId="{444A1725-3E14-4A77-A2D7-692C19AD8111}" type="pres">
      <dgm:prSet presAssocID="{DD325327-0A92-4A39-9DF0-E364625B86DC}" presName="textRect" presStyleLbl="revTx" presStyleIdx="3" presStyleCnt="4">
        <dgm:presLayoutVars>
          <dgm:chMax val="1"/>
          <dgm:chPref val="1"/>
        </dgm:presLayoutVars>
      </dgm:prSet>
      <dgm:spPr/>
    </dgm:pt>
  </dgm:ptLst>
  <dgm:cxnLst>
    <dgm:cxn modelId="{1B6BE411-8434-4B35-8B6B-72DDA5E91CBB}" srcId="{D89735EC-AA47-4E5D-9016-FDF2538546E6}" destId="{52A4E844-D656-44F8-9C2B-3BB844AE1271}" srcOrd="0" destOrd="0" parTransId="{044064A9-8BC0-4E2E-82F7-E5EF535FE091}" sibTransId="{16671183-EFBD-4439-85E8-66822FB77FEC}"/>
    <dgm:cxn modelId="{9C335912-057A-43BE-BF07-F9894C9406EB}" type="presOf" srcId="{542B6453-58AC-4548-94D1-F4A8FECB537B}" destId="{8AED67AE-5B28-440F-93BB-2787E17AC2F3}" srcOrd="0" destOrd="0" presId="urn:microsoft.com/office/officeart/2018/2/layout/IconCircleList"/>
    <dgm:cxn modelId="{2B88E820-D908-4908-B567-0DA1C9064932}" type="presOf" srcId="{B6671226-D108-4D09-B2DE-FFCB6EAF7035}" destId="{A29F2AFE-0FDD-44C0-A157-A7D82D76794A}" srcOrd="0" destOrd="0" presId="urn:microsoft.com/office/officeart/2018/2/layout/IconCircleList"/>
    <dgm:cxn modelId="{12B6B73D-E408-43FD-92DB-5A9E694FB0AB}" srcId="{D89735EC-AA47-4E5D-9016-FDF2538546E6}" destId="{DD325327-0A92-4A39-9DF0-E364625B86DC}" srcOrd="3" destOrd="0" parTransId="{A2686177-1707-475D-99E9-C832414E3BAE}" sibTransId="{EF814E61-1CAE-4295-9C2F-D9D85766F549}"/>
    <dgm:cxn modelId="{C3F5E15E-F7F6-4046-A07D-0ABBAAB4B79E}" type="presOf" srcId="{DD325327-0A92-4A39-9DF0-E364625B86DC}" destId="{444A1725-3E14-4A77-A2D7-692C19AD8111}" srcOrd="0" destOrd="0" presId="urn:microsoft.com/office/officeart/2018/2/layout/IconCircleList"/>
    <dgm:cxn modelId="{88BA9971-BE46-4B2F-981B-D86CCE29ED7F}" type="presOf" srcId="{D89735EC-AA47-4E5D-9016-FDF2538546E6}" destId="{8381EA6E-3E64-4B11-8D25-8D4C6C4ABCD2}" srcOrd="0" destOrd="0" presId="urn:microsoft.com/office/officeart/2018/2/layout/IconCircleList"/>
    <dgm:cxn modelId="{D2E8D254-99C4-4A52-98E3-D37FE1ECAD30}" type="presOf" srcId="{029A5351-0AB5-47E6-9DA8-587F1E5000A6}" destId="{AD650B29-E1F6-407A-BEE4-C06E9D71DC53}" srcOrd="0" destOrd="0" presId="urn:microsoft.com/office/officeart/2018/2/layout/IconCircleList"/>
    <dgm:cxn modelId="{D0BFF881-AD59-48BE-B87E-97510EADFC2C}" srcId="{D89735EC-AA47-4E5D-9016-FDF2538546E6}" destId="{029A5351-0AB5-47E6-9DA8-587F1E5000A6}" srcOrd="1" destOrd="0" parTransId="{F39AC7C1-7D9B-4F10-A7EF-BB2D7FBD50E4}" sibTransId="{D7D4EB1A-8904-4BC7-91E5-3A02956C47A2}"/>
    <dgm:cxn modelId="{66A5AFB3-D0EF-423B-84DA-2B5D3DA605FC}" type="presOf" srcId="{52A4E844-D656-44F8-9C2B-3BB844AE1271}" destId="{EC016203-1018-4FE3-8E70-AABB4D1AB3BC}" srcOrd="0" destOrd="0" presId="urn:microsoft.com/office/officeart/2018/2/layout/IconCircleList"/>
    <dgm:cxn modelId="{CED762E8-8723-49D4-8B40-1DE2BA3A62EB}" srcId="{D89735EC-AA47-4E5D-9016-FDF2538546E6}" destId="{B6671226-D108-4D09-B2DE-FFCB6EAF7035}" srcOrd="2" destOrd="0" parTransId="{051436D6-B8BF-482D-A47D-FBCA253E47BB}" sibTransId="{542B6453-58AC-4548-94D1-F4A8FECB537B}"/>
    <dgm:cxn modelId="{397046EC-34B1-4BDA-9105-20EB96895A8F}" type="presOf" srcId="{D7D4EB1A-8904-4BC7-91E5-3A02956C47A2}" destId="{D62FD792-3025-4938-B98A-B9176E57A863}" srcOrd="0" destOrd="0" presId="urn:microsoft.com/office/officeart/2018/2/layout/IconCircleList"/>
    <dgm:cxn modelId="{1593ACF8-AA25-4C02-90D1-E2B4E4E6446F}" type="presOf" srcId="{16671183-EFBD-4439-85E8-66822FB77FEC}" destId="{F6A5C70B-6B7A-45D7-A649-1B9B198A8B5C}" srcOrd="0" destOrd="0" presId="urn:microsoft.com/office/officeart/2018/2/layout/IconCircleList"/>
    <dgm:cxn modelId="{2C0FD1B6-7BF3-4275-BFDC-302DA7A189B4}" type="presParOf" srcId="{8381EA6E-3E64-4B11-8D25-8D4C6C4ABCD2}" destId="{67D2BBB7-BB12-43AD-9C29-21B7DDA9CC14}" srcOrd="0" destOrd="0" presId="urn:microsoft.com/office/officeart/2018/2/layout/IconCircleList"/>
    <dgm:cxn modelId="{D22B9E66-7FEE-43FE-AC8C-DDB5B09F5396}" type="presParOf" srcId="{67D2BBB7-BB12-43AD-9C29-21B7DDA9CC14}" destId="{EC1F64B3-2C0E-47DD-AD14-59164D49F77E}" srcOrd="0" destOrd="0" presId="urn:microsoft.com/office/officeart/2018/2/layout/IconCircleList"/>
    <dgm:cxn modelId="{30C0A82D-1D9C-4B94-B980-20B4E2B520C5}" type="presParOf" srcId="{EC1F64B3-2C0E-47DD-AD14-59164D49F77E}" destId="{16F3BF67-54B6-4A6F-ACAD-26D679AD8E36}" srcOrd="0" destOrd="0" presId="urn:microsoft.com/office/officeart/2018/2/layout/IconCircleList"/>
    <dgm:cxn modelId="{1CC62A16-D1C3-499B-B6EE-34DCD38AFF5D}" type="presParOf" srcId="{EC1F64B3-2C0E-47DD-AD14-59164D49F77E}" destId="{5E34BFF5-9E5B-4877-9983-2BF953BD5B52}" srcOrd="1" destOrd="0" presId="urn:microsoft.com/office/officeart/2018/2/layout/IconCircleList"/>
    <dgm:cxn modelId="{72E4A0B2-F621-4FA4-BE33-F0A64064B68B}" type="presParOf" srcId="{EC1F64B3-2C0E-47DD-AD14-59164D49F77E}" destId="{37D69E2C-81B3-4413-A4FF-E1C27DF45A6B}" srcOrd="2" destOrd="0" presId="urn:microsoft.com/office/officeart/2018/2/layout/IconCircleList"/>
    <dgm:cxn modelId="{2B3685C9-E3AE-441E-90C8-1F82C345208D}" type="presParOf" srcId="{EC1F64B3-2C0E-47DD-AD14-59164D49F77E}" destId="{EC016203-1018-4FE3-8E70-AABB4D1AB3BC}" srcOrd="3" destOrd="0" presId="urn:microsoft.com/office/officeart/2018/2/layout/IconCircleList"/>
    <dgm:cxn modelId="{5B9B68DB-F2A8-4E80-B7D2-F85E51CB2009}" type="presParOf" srcId="{67D2BBB7-BB12-43AD-9C29-21B7DDA9CC14}" destId="{F6A5C70B-6B7A-45D7-A649-1B9B198A8B5C}" srcOrd="1" destOrd="0" presId="urn:microsoft.com/office/officeart/2018/2/layout/IconCircleList"/>
    <dgm:cxn modelId="{323BFB4F-C0F6-496A-9129-98C229CCC8B7}" type="presParOf" srcId="{67D2BBB7-BB12-43AD-9C29-21B7DDA9CC14}" destId="{2B6514E4-0C78-4086-AE39-9FFDBBACACC1}" srcOrd="2" destOrd="0" presId="urn:microsoft.com/office/officeart/2018/2/layout/IconCircleList"/>
    <dgm:cxn modelId="{1AB0D085-FD44-452A-BEB6-2D50806F6DC9}" type="presParOf" srcId="{2B6514E4-0C78-4086-AE39-9FFDBBACACC1}" destId="{A92F5D4E-F640-4102-80D5-129AED49EBD7}" srcOrd="0" destOrd="0" presId="urn:microsoft.com/office/officeart/2018/2/layout/IconCircleList"/>
    <dgm:cxn modelId="{37CA672C-3216-4EEA-85A5-AB8E4B708CCA}" type="presParOf" srcId="{2B6514E4-0C78-4086-AE39-9FFDBBACACC1}" destId="{81572B01-D234-4507-B2A3-B3BB3B190853}" srcOrd="1" destOrd="0" presId="urn:microsoft.com/office/officeart/2018/2/layout/IconCircleList"/>
    <dgm:cxn modelId="{72320820-CF93-4B24-B4F2-C6C660E9AA16}" type="presParOf" srcId="{2B6514E4-0C78-4086-AE39-9FFDBBACACC1}" destId="{0D155FF0-DD16-4EB9-95A4-6AAA50514B73}" srcOrd="2" destOrd="0" presId="urn:microsoft.com/office/officeart/2018/2/layout/IconCircleList"/>
    <dgm:cxn modelId="{35EBEFAA-B381-40F7-BE66-9DD48B3370C6}" type="presParOf" srcId="{2B6514E4-0C78-4086-AE39-9FFDBBACACC1}" destId="{AD650B29-E1F6-407A-BEE4-C06E9D71DC53}" srcOrd="3" destOrd="0" presId="urn:microsoft.com/office/officeart/2018/2/layout/IconCircleList"/>
    <dgm:cxn modelId="{63920BEE-1189-463D-8C7F-56D22BEC7CF8}" type="presParOf" srcId="{67D2BBB7-BB12-43AD-9C29-21B7DDA9CC14}" destId="{D62FD792-3025-4938-B98A-B9176E57A863}" srcOrd="3" destOrd="0" presId="urn:microsoft.com/office/officeart/2018/2/layout/IconCircleList"/>
    <dgm:cxn modelId="{8C9DF98B-5C53-4670-A6C1-E3420E8A8120}" type="presParOf" srcId="{67D2BBB7-BB12-43AD-9C29-21B7DDA9CC14}" destId="{3D0B7E8F-A41A-4D25-895E-6F259E394728}" srcOrd="4" destOrd="0" presId="urn:microsoft.com/office/officeart/2018/2/layout/IconCircleList"/>
    <dgm:cxn modelId="{7C95E7C1-2B5A-4D4D-A096-3DCF2509E4C5}" type="presParOf" srcId="{3D0B7E8F-A41A-4D25-895E-6F259E394728}" destId="{7BF04498-C4CF-48BD-94D6-4B5FE6E12F8F}" srcOrd="0" destOrd="0" presId="urn:microsoft.com/office/officeart/2018/2/layout/IconCircleList"/>
    <dgm:cxn modelId="{8456F15D-1E8B-4967-9551-34F24796287E}" type="presParOf" srcId="{3D0B7E8F-A41A-4D25-895E-6F259E394728}" destId="{DE27905E-F535-4FA7-96A3-FDAAFE71851C}" srcOrd="1" destOrd="0" presId="urn:microsoft.com/office/officeart/2018/2/layout/IconCircleList"/>
    <dgm:cxn modelId="{718D1C92-BE46-4A93-B7C6-96252CFDC319}" type="presParOf" srcId="{3D0B7E8F-A41A-4D25-895E-6F259E394728}" destId="{D2629969-D3CE-4920-92B9-B9A93A62A645}" srcOrd="2" destOrd="0" presId="urn:microsoft.com/office/officeart/2018/2/layout/IconCircleList"/>
    <dgm:cxn modelId="{CD816611-C7C1-48AD-B980-77B1742FDFF8}" type="presParOf" srcId="{3D0B7E8F-A41A-4D25-895E-6F259E394728}" destId="{A29F2AFE-0FDD-44C0-A157-A7D82D76794A}" srcOrd="3" destOrd="0" presId="urn:microsoft.com/office/officeart/2018/2/layout/IconCircleList"/>
    <dgm:cxn modelId="{F36D2B2C-85D2-4448-9876-848E356191D5}" type="presParOf" srcId="{67D2BBB7-BB12-43AD-9C29-21B7DDA9CC14}" destId="{8AED67AE-5B28-440F-93BB-2787E17AC2F3}" srcOrd="5" destOrd="0" presId="urn:microsoft.com/office/officeart/2018/2/layout/IconCircleList"/>
    <dgm:cxn modelId="{75C8A43C-2824-41C3-9B82-EB401C2ADABD}" type="presParOf" srcId="{67D2BBB7-BB12-43AD-9C29-21B7DDA9CC14}" destId="{3919DA31-1FFC-49D8-97C7-C400118EA962}" srcOrd="6" destOrd="0" presId="urn:microsoft.com/office/officeart/2018/2/layout/IconCircleList"/>
    <dgm:cxn modelId="{A14D5957-41A2-471D-8435-C78DFB55B286}" type="presParOf" srcId="{3919DA31-1FFC-49D8-97C7-C400118EA962}" destId="{1BE7A07A-314F-4DEC-A69A-813DC01A1A5C}" srcOrd="0" destOrd="0" presId="urn:microsoft.com/office/officeart/2018/2/layout/IconCircleList"/>
    <dgm:cxn modelId="{8331408A-1527-44D0-A558-17B6CB5B8559}" type="presParOf" srcId="{3919DA31-1FFC-49D8-97C7-C400118EA962}" destId="{845CA860-186C-4046-941F-2BE2517B1712}" srcOrd="1" destOrd="0" presId="urn:microsoft.com/office/officeart/2018/2/layout/IconCircleList"/>
    <dgm:cxn modelId="{F324081A-DEBA-40B0-A086-179764E61FE3}" type="presParOf" srcId="{3919DA31-1FFC-49D8-97C7-C400118EA962}" destId="{A6C9FD69-8C0F-4088-825D-E5D16B87230F}" srcOrd="2" destOrd="0" presId="urn:microsoft.com/office/officeart/2018/2/layout/IconCircleList"/>
    <dgm:cxn modelId="{E612A64E-FF95-4F43-83CE-721C39CD479D}" type="presParOf" srcId="{3919DA31-1FFC-49D8-97C7-C400118EA962}" destId="{444A1725-3E14-4A77-A2D7-692C19AD8111}"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ACB8D5C-36A2-4A61-ADD1-3C8A48515DB1}"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30D8E87D-56A3-4093-AC10-0D7272DB9C34}">
      <dgm:prSet/>
      <dgm:spPr/>
      <dgm:t>
        <a:bodyPr/>
        <a:lstStyle/>
        <a:p>
          <a:pPr>
            <a:lnSpc>
              <a:spcPct val="100000"/>
            </a:lnSpc>
          </a:pPr>
          <a:r>
            <a:rPr lang="en-US"/>
            <a:t>Being a member won’t take a lot of your time. You’ll get information that you might find important, and it is really a lot of fun. </a:t>
          </a:r>
        </a:p>
      </dgm:t>
    </dgm:pt>
    <dgm:pt modelId="{6EE07C85-B1B8-42DB-8177-A9BC6944FFA5}" type="parTrans" cxnId="{6E598E9D-3F6F-4203-80C7-4EA2865B9D45}">
      <dgm:prSet/>
      <dgm:spPr/>
      <dgm:t>
        <a:bodyPr/>
        <a:lstStyle/>
        <a:p>
          <a:endParaRPr lang="en-US"/>
        </a:p>
      </dgm:t>
    </dgm:pt>
    <dgm:pt modelId="{E680DDEB-5B96-44B2-8E83-F5B51025D15E}" type="sibTrans" cxnId="{6E598E9D-3F6F-4203-80C7-4EA2865B9D45}">
      <dgm:prSet/>
      <dgm:spPr/>
      <dgm:t>
        <a:bodyPr/>
        <a:lstStyle/>
        <a:p>
          <a:pPr>
            <a:lnSpc>
              <a:spcPct val="100000"/>
            </a:lnSpc>
          </a:pPr>
          <a:endParaRPr lang="en-US"/>
        </a:p>
      </dgm:t>
    </dgm:pt>
    <dgm:pt modelId="{BA7365B8-2A7C-4396-8763-76DC238387F1}">
      <dgm:prSet/>
      <dgm:spPr/>
      <dgm:t>
        <a:bodyPr/>
        <a:lstStyle/>
        <a:p>
          <a:pPr>
            <a:lnSpc>
              <a:spcPct val="100000"/>
            </a:lnSpc>
          </a:pPr>
          <a:r>
            <a:rPr lang="en-US" dirty="0"/>
            <a:t>When you get into trouble, we will be here to help you. We have a really great track record of helping our members stay employed and get the rights they deserve. </a:t>
          </a:r>
        </a:p>
      </dgm:t>
    </dgm:pt>
    <dgm:pt modelId="{E8D01C07-A474-4341-9C0A-A61719F71990}" type="parTrans" cxnId="{8C5BB44A-6450-444E-BDB2-EA131EDDF562}">
      <dgm:prSet/>
      <dgm:spPr/>
      <dgm:t>
        <a:bodyPr/>
        <a:lstStyle/>
        <a:p>
          <a:endParaRPr lang="en-US"/>
        </a:p>
      </dgm:t>
    </dgm:pt>
    <dgm:pt modelId="{6A448F8C-01A3-4FE1-9ECD-1B7AD03304A0}" type="sibTrans" cxnId="{8C5BB44A-6450-444E-BDB2-EA131EDDF562}">
      <dgm:prSet/>
      <dgm:spPr/>
      <dgm:t>
        <a:bodyPr/>
        <a:lstStyle/>
        <a:p>
          <a:pPr>
            <a:lnSpc>
              <a:spcPct val="100000"/>
            </a:lnSpc>
          </a:pPr>
          <a:endParaRPr lang="en-US"/>
        </a:p>
      </dgm:t>
    </dgm:pt>
    <dgm:pt modelId="{5FB9FF88-4FFF-4957-941D-E963DE24F49C}">
      <dgm:prSet/>
      <dgm:spPr/>
      <dgm:t>
        <a:bodyPr/>
        <a:lstStyle/>
        <a:p>
          <a:pPr>
            <a:lnSpc>
              <a:spcPct val="100000"/>
            </a:lnSpc>
          </a:pPr>
          <a:r>
            <a:rPr lang="en-US"/>
            <a:t>We are more expensive than the other groups, but we do a lot of heavy lifting at the legislature on your behalf. You can also use your membership to save on everyday purchases. </a:t>
          </a:r>
        </a:p>
      </dgm:t>
    </dgm:pt>
    <dgm:pt modelId="{F3A82B66-CED6-4039-AE43-5C23CD890822}" type="parTrans" cxnId="{D0FD5820-1526-4E05-B7AC-9DF4C1BF05D3}">
      <dgm:prSet/>
      <dgm:spPr/>
      <dgm:t>
        <a:bodyPr/>
        <a:lstStyle/>
        <a:p>
          <a:endParaRPr lang="en-US"/>
        </a:p>
      </dgm:t>
    </dgm:pt>
    <dgm:pt modelId="{AE10479D-F2C7-4E7D-905B-11CC327343DA}" type="sibTrans" cxnId="{D0FD5820-1526-4E05-B7AC-9DF4C1BF05D3}">
      <dgm:prSet/>
      <dgm:spPr/>
      <dgm:t>
        <a:bodyPr/>
        <a:lstStyle/>
        <a:p>
          <a:pPr>
            <a:lnSpc>
              <a:spcPct val="100000"/>
            </a:lnSpc>
          </a:pPr>
          <a:endParaRPr lang="en-US"/>
        </a:p>
      </dgm:t>
    </dgm:pt>
    <dgm:pt modelId="{EBCBBB4F-5E0A-40D8-88EA-0F681A0585A8}">
      <dgm:prSet/>
      <dgm:spPr/>
      <dgm:t>
        <a:bodyPr/>
        <a:lstStyle/>
        <a:p>
          <a:pPr>
            <a:lnSpc>
              <a:spcPct val="100000"/>
            </a:lnSpc>
          </a:pPr>
          <a:r>
            <a:rPr lang="en-US"/>
            <a:t>You can really get a lot of support to do your job better.  We have a lot of great programs that build you up as a professional. </a:t>
          </a:r>
        </a:p>
      </dgm:t>
    </dgm:pt>
    <dgm:pt modelId="{9E6D4CF7-18E9-4EAD-A798-49740B490F6A}" type="parTrans" cxnId="{68C37606-B391-4D23-8B90-84D26F88648B}">
      <dgm:prSet/>
      <dgm:spPr/>
      <dgm:t>
        <a:bodyPr/>
        <a:lstStyle/>
        <a:p>
          <a:endParaRPr lang="en-US"/>
        </a:p>
      </dgm:t>
    </dgm:pt>
    <dgm:pt modelId="{25971BDF-0EF9-45EC-BFB5-BDC324DE5EC7}" type="sibTrans" cxnId="{68C37606-B391-4D23-8B90-84D26F88648B}">
      <dgm:prSet/>
      <dgm:spPr/>
      <dgm:t>
        <a:bodyPr/>
        <a:lstStyle/>
        <a:p>
          <a:endParaRPr lang="en-US"/>
        </a:p>
      </dgm:t>
    </dgm:pt>
    <dgm:pt modelId="{9451C642-A5BD-42D2-8427-EB544727E25A}" type="pres">
      <dgm:prSet presAssocID="{BACB8D5C-36A2-4A61-ADD1-3C8A48515DB1}" presName="root" presStyleCnt="0">
        <dgm:presLayoutVars>
          <dgm:dir/>
          <dgm:resizeHandles val="exact"/>
        </dgm:presLayoutVars>
      </dgm:prSet>
      <dgm:spPr/>
    </dgm:pt>
    <dgm:pt modelId="{0C5DE1C8-19F6-43E9-9C64-B2C2FE40B294}" type="pres">
      <dgm:prSet presAssocID="{BACB8D5C-36A2-4A61-ADD1-3C8A48515DB1}" presName="container" presStyleCnt="0">
        <dgm:presLayoutVars>
          <dgm:dir/>
          <dgm:resizeHandles val="exact"/>
        </dgm:presLayoutVars>
      </dgm:prSet>
      <dgm:spPr/>
    </dgm:pt>
    <dgm:pt modelId="{5BAB5916-CED0-413D-AAD4-664D16F1C815}" type="pres">
      <dgm:prSet presAssocID="{30D8E87D-56A3-4093-AC10-0D7272DB9C34}" presName="compNode" presStyleCnt="0"/>
      <dgm:spPr/>
    </dgm:pt>
    <dgm:pt modelId="{45CE1006-2ECF-42E5-8EBB-0554CD49AD1D}" type="pres">
      <dgm:prSet presAssocID="{30D8E87D-56A3-4093-AC10-0D7272DB9C34}" presName="iconBgRect" presStyleLbl="bgShp" presStyleIdx="0" presStyleCnt="4"/>
      <dgm:spPr/>
    </dgm:pt>
    <dgm:pt modelId="{8D892A8B-6565-4DD0-927D-C3BE98639DA5}" type="pres">
      <dgm:prSet presAssocID="{30D8E87D-56A3-4093-AC10-0D7272DB9C3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
        </a:ext>
      </dgm:extLst>
    </dgm:pt>
    <dgm:pt modelId="{496A79AB-B715-411B-A64B-687361DECA5A}" type="pres">
      <dgm:prSet presAssocID="{30D8E87D-56A3-4093-AC10-0D7272DB9C34}" presName="spaceRect" presStyleCnt="0"/>
      <dgm:spPr/>
    </dgm:pt>
    <dgm:pt modelId="{A5D71624-A7CD-4723-A19E-7B5CB29FAEB8}" type="pres">
      <dgm:prSet presAssocID="{30D8E87D-56A3-4093-AC10-0D7272DB9C34}" presName="textRect" presStyleLbl="revTx" presStyleIdx="0" presStyleCnt="4">
        <dgm:presLayoutVars>
          <dgm:chMax val="1"/>
          <dgm:chPref val="1"/>
        </dgm:presLayoutVars>
      </dgm:prSet>
      <dgm:spPr/>
    </dgm:pt>
    <dgm:pt modelId="{4EC58370-491D-455E-8903-E0F98770283F}" type="pres">
      <dgm:prSet presAssocID="{E680DDEB-5B96-44B2-8E83-F5B51025D15E}" presName="sibTrans" presStyleLbl="sibTrans2D1" presStyleIdx="0" presStyleCnt="0"/>
      <dgm:spPr/>
    </dgm:pt>
    <dgm:pt modelId="{671032C0-1FC1-4418-A57D-243B0FD0A688}" type="pres">
      <dgm:prSet presAssocID="{BA7365B8-2A7C-4396-8763-76DC238387F1}" presName="compNode" presStyleCnt="0"/>
      <dgm:spPr/>
    </dgm:pt>
    <dgm:pt modelId="{3D197223-9730-45C2-801A-39648D885B3D}" type="pres">
      <dgm:prSet presAssocID="{BA7365B8-2A7C-4396-8763-76DC238387F1}" presName="iconBgRect" presStyleLbl="bgShp" presStyleIdx="1" presStyleCnt="4"/>
      <dgm:spPr/>
    </dgm:pt>
    <dgm:pt modelId="{F7202A3B-C869-4C3D-B5AF-B3B163BCCA2B}" type="pres">
      <dgm:prSet presAssocID="{BA7365B8-2A7C-4396-8763-76DC238387F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ght Bulb and Gear"/>
        </a:ext>
      </dgm:extLst>
    </dgm:pt>
    <dgm:pt modelId="{A1CC6370-E8F6-44DA-AFA8-D380B7811433}" type="pres">
      <dgm:prSet presAssocID="{BA7365B8-2A7C-4396-8763-76DC238387F1}" presName="spaceRect" presStyleCnt="0"/>
      <dgm:spPr/>
    </dgm:pt>
    <dgm:pt modelId="{05130550-B342-42E6-8731-431244D545F0}" type="pres">
      <dgm:prSet presAssocID="{BA7365B8-2A7C-4396-8763-76DC238387F1}" presName="textRect" presStyleLbl="revTx" presStyleIdx="1" presStyleCnt="4">
        <dgm:presLayoutVars>
          <dgm:chMax val="1"/>
          <dgm:chPref val="1"/>
        </dgm:presLayoutVars>
      </dgm:prSet>
      <dgm:spPr/>
    </dgm:pt>
    <dgm:pt modelId="{C657F21B-42CC-42F1-AF2B-6FE7D7B16574}" type="pres">
      <dgm:prSet presAssocID="{6A448F8C-01A3-4FE1-9ECD-1B7AD03304A0}" presName="sibTrans" presStyleLbl="sibTrans2D1" presStyleIdx="0" presStyleCnt="0"/>
      <dgm:spPr/>
    </dgm:pt>
    <dgm:pt modelId="{1BF4C60F-80ED-4D36-A31A-FD94DD58E7EF}" type="pres">
      <dgm:prSet presAssocID="{5FB9FF88-4FFF-4957-941D-E963DE24F49C}" presName="compNode" presStyleCnt="0"/>
      <dgm:spPr/>
    </dgm:pt>
    <dgm:pt modelId="{F6A6AAD1-4636-4C8F-8B01-4458187F5D3B}" type="pres">
      <dgm:prSet presAssocID="{5FB9FF88-4FFF-4957-941D-E963DE24F49C}" presName="iconBgRect" presStyleLbl="bgShp" presStyleIdx="2" presStyleCnt="4"/>
      <dgm:spPr/>
    </dgm:pt>
    <dgm:pt modelId="{E273807E-4AD1-4D63-938A-ADBC49948C55}" type="pres">
      <dgm:prSet presAssocID="{5FB9FF88-4FFF-4957-941D-E963DE24F49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ank"/>
        </a:ext>
      </dgm:extLst>
    </dgm:pt>
    <dgm:pt modelId="{C4D1514F-63F7-4DA5-A775-7AFB498227B3}" type="pres">
      <dgm:prSet presAssocID="{5FB9FF88-4FFF-4957-941D-E963DE24F49C}" presName="spaceRect" presStyleCnt="0"/>
      <dgm:spPr/>
    </dgm:pt>
    <dgm:pt modelId="{5854803B-02EB-4AB7-9205-05E0F7F62367}" type="pres">
      <dgm:prSet presAssocID="{5FB9FF88-4FFF-4957-941D-E963DE24F49C}" presName="textRect" presStyleLbl="revTx" presStyleIdx="2" presStyleCnt="4">
        <dgm:presLayoutVars>
          <dgm:chMax val="1"/>
          <dgm:chPref val="1"/>
        </dgm:presLayoutVars>
      </dgm:prSet>
      <dgm:spPr/>
    </dgm:pt>
    <dgm:pt modelId="{782F126D-DF9B-4FBC-8596-E80369F91791}" type="pres">
      <dgm:prSet presAssocID="{AE10479D-F2C7-4E7D-905B-11CC327343DA}" presName="sibTrans" presStyleLbl="sibTrans2D1" presStyleIdx="0" presStyleCnt="0"/>
      <dgm:spPr/>
    </dgm:pt>
    <dgm:pt modelId="{6167544B-B565-4920-9CF2-5FE48C38754B}" type="pres">
      <dgm:prSet presAssocID="{EBCBBB4F-5E0A-40D8-88EA-0F681A0585A8}" presName="compNode" presStyleCnt="0"/>
      <dgm:spPr/>
    </dgm:pt>
    <dgm:pt modelId="{27E6ABC3-321E-4580-90BF-C75F460EFDD8}" type="pres">
      <dgm:prSet presAssocID="{EBCBBB4F-5E0A-40D8-88EA-0F681A0585A8}" presName="iconBgRect" presStyleLbl="bgShp" presStyleIdx="3" presStyleCnt="4"/>
      <dgm:spPr/>
    </dgm:pt>
    <dgm:pt modelId="{CF846BFF-CE18-436D-91D2-CBDC0CB0D885}" type="pres">
      <dgm:prSet presAssocID="{EBCBBB4F-5E0A-40D8-88EA-0F681A0585A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Office Worker"/>
        </a:ext>
      </dgm:extLst>
    </dgm:pt>
    <dgm:pt modelId="{7328CD9B-324E-4007-8B03-9DE17B305627}" type="pres">
      <dgm:prSet presAssocID="{EBCBBB4F-5E0A-40D8-88EA-0F681A0585A8}" presName="spaceRect" presStyleCnt="0"/>
      <dgm:spPr/>
    </dgm:pt>
    <dgm:pt modelId="{172F9214-1A26-41BF-89BD-F7F116824574}" type="pres">
      <dgm:prSet presAssocID="{EBCBBB4F-5E0A-40D8-88EA-0F681A0585A8}" presName="textRect" presStyleLbl="revTx" presStyleIdx="3" presStyleCnt="4">
        <dgm:presLayoutVars>
          <dgm:chMax val="1"/>
          <dgm:chPref val="1"/>
        </dgm:presLayoutVars>
      </dgm:prSet>
      <dgm:spPr/>
    </dgm:pt>
  </dgm:ptLst>
  <dgm:cxnLst>
    <dgm:cxn modelId="{68C37606-B391-4D23-8B90-84D26F88648B}" srcId="{BACB8D5C-36A2-4A61-ADD1-3C8A48515DB1}" destId="{EBCBBB4F-5E0A-40D8-88EA-0F681A0585A8}" srcOrd="3" destOrd="0" parTransId="{9E6D4CF7-18E9-4EAD-A798-49740B490F6A}" sibTransId="{25971BDF-0EF9-45EC-BFB5-BDC324DE5EC7}"/>
    <dgm:cxn modelId="{B3FF0512-1BDA-4DA5-9141-33222F5935F8}" type="presOf" srcId="{30D8E87D-56A3-4093-AC10-0D7272DB9C34}" destId="{A5D71624-A7CD-4723-A19E-7B5CB29FAEB8}" srcOrd="0" destOrd="0" presId="urn:microsoft.com/office/officeart/2018/2/layout/IconCircleList"/>
    <dgm:cxn modelId="{D0FD5820-1526-4E05-B7AC-9DF4C1BF05D3}" srcId="{BACB8D5C-36A2-4A61-ADD1-3C8A48515DB1}" destId="{5FB9FF88-4FFF-4957-941D-E963DE24F49C}" srcOrd="2" destOrd="0" parTransId="{F3A82B66-CED6-4039-AE43-5C23CD890822}" sibTransId="{AE10479D-F2C7-4E7D-905B-11CC327343DA}"/>
    <dgm:cxn modelId="{2D523C2B-9774-4529-9098-1E8DD3897638}" type="presOf" srcId="{AE10479D-F2C7-4E7D-905B-11CC327343DA}" destId="{782F126D-DF9B-4FBC-8596-E80369F91791}" srcOrd="0" destOrd="0" presId="urn:microsoft.com/office/officeart/2018/2/layout/IconCircleList"/>
    <dgm:cxn modelId="{77E90A3B-1B58-4681-8F48-DFEEE3FCB3B1}" type="presOf" srcId="{BA7365B8-2A7C-4396-8763-76DC238387F1}" destId="{05130550-B342-42E6-8731-431244D545F0}" srcOrd="0" destOrd="0" presId="urn:microsoft.com/office/officeart/2018/2/layout/IconCircleList"/>
    <dgm:cxn modelId="{8C5BB44A-6450-444E-BDB2-EA131EDDF562}" srcId="{BACB8D5C-36A2-4A61-ADD1-3C8A48515DB1}" destId="{BA7365B8-2A7C-4396-8763-76DC238387F1}" srcOrd="1" destOrd="0" parTransId="{E8D01C07-A474-4341-9C0A-A61719F71990}" sibTransId="{6A448F8C-01A3-4FE1-9ECD-1B7AD03304A0}"/>
    <dgm:cxn modelId="{27FD6E72-16BB-4057-A5B2-E2402472D580}" type="presOf" srcId="{5FB9FF88-4FFF-4957-941D-E963DE24F49C}" destId="{5854803B-02EB-4AB7-9205-05E0F7F62367}" srcOrd="0" destOrd="0" presId="urn:microsoft.com/office/officeart/2018/2/layout/IconCircleList"/>
    <dgm:cxn modelId="{8DC7937C-C4CE-4736-B469-3C1CC5484D3B}" type="presOf" srcId="{E680DDEB-5B96-44B2-8E83-F5B51025D15E}" destId="{4EC58370-491D-455E-8903-E0F98770283F}" srcOrd="0" destOrd="0" presId="urn:microsoft.com/office/officeart/2018/2/layout/IconCircleList"/>
    <dgm:cxn modelId="{48FD4C95-1664-4A61-AE6C-F79CD79AAA2C}" type="presOf" srcId="{BACB8D5C-36A2-4A61-ADD1-3C8A48515DB1}" destId="{9451C642-A5BD-42D2-8427-EB544727E25A}" srcOrd="0" destOrd="0" presId="urn:microsoft.com/office/officeart/2018/2/layout/IconCircleList"/>
    <dgm:cxn modelId="{6E598E9D-3F6F-4203-80C7-4EA2865B9D45}" srcId="{BACB8D5C-36A2-4A61-ADD1-3C8A48515DB1}" destId="{30D8E87D-56A3-4093-AC10-0D7272DB9C34}" srcOrd="0" destOrd="0" parTransId="{6EE07C85-B1B8-42DB-8177-A9BC6944FFA5}" sibTransId="{E680DDEB-5B96-44B2-8E83-F5B51025D15E}"/>
    <dgm:cxn modelId="{DB6C1CAB-8D57-4068-A6FB-2468D5600923}" type="presOf" srcId="{EBCBBB4F-5E0A-40D8-88EA-0F681A0585A8}" destId="{172F9214-1A26-41BF-89BD-F7F116824574}" srcOrd="0" destOrd="0" presId="urn:microsoft.com/office/officeart/2018/2/layout/IconCircleList"/>
    <dgm:cxn modelId="{36A2F7BF-32D3-4C77-B46E-E5E32772010B}" type="presOf" srcId="{6A448F8C-01A3-4FE1-9ECD-1B7AD03304A0}" destId="{C657F21B-42CC-42F1-AF2B-6FE7D7B16574}" srcOrd="0" destOrd="0" presId="urn:microsoft.com/office/officeart/2018/2/layout/IconCircleList"/>
    <dgm:cxn modelId="{0D713F71-FDF5-42D9-BDCE-0336AFC05D30}" type="presParOf" srcId="{9451C642-A5BD-42D2-8427-EB544727E25A}" destId="{0C5DE1C8-19F6-43E9-9C64-B2C2FE40B294}" srcOrd="0" destOrd="0" presId="urn:microsoft.com/office/officeart/2018/2/layout/IconCircleList"/>
    <dgm:cxn modelId="{EE158690-B5B2-48CA-A15A-5F35CAA3F2ED}" type="presParOf" srcId="{0C5DE1C8-19F6-43E9-9C64-B2C2FE40B294}" destId="{5BAB5916-CED0-413D-AAD4-664D16F1C815}" srcOrd="0" destOrd="0" presId="urn:microsoft.com/office/officeart/2018/2/layout/IconCircleList"/>
    <dgm:cxn modelId="{B9CCAFD7-92BA-4381-BB25-89C4B3F2B2CA}" type="presParOf" srcId="{5BAB5916-CED0-413D-AAD4-664D16F1C815}" destId="{45CE1006-2ECF-42E5-8EBB-0554CD49AD1D}" srcOrd="0" destOrd="0" presId="urn:microsoft.com/office/officeart/2018/2/layout/IconCircleList"/>
    <dgm:cxn modelId="{D85114FD-CC51-488A-AFD4-51C823E0A661}" type="presParOf" srcId="{5BAB5916-CED0-413D-AAD4-664D16F1C815}" destId="{8D892A8B-6565-4DD0-927D-C3BE98639DA5}" srcOrd="1" destOrd="0" presId="urn:microsoft.com/office/officeart/2018/2/layout/IconCircleList"/>
    <dgm:cxn modelId="{B5A3CC9C-F70F-4F75-BED4-323D87FE9871}" type="presParOf" srcId="{5BAB5916-CED0-413D-AAD4-664D16F1C815}" destId="{496A79AB-B715-411B-A64B-687361DECA5A}" srcOrd="2" destOrd="0" presId="urn:microsoft.com/office/officeart/2018/2/layout/IconCircleList"/>
    <dgm:cxn modelId="{8721DD65-084D-4759-BA21-39AA25E5D33E}" type="presParOf" srcId="{5BAB5916-CED0-413D-AAD4-664D16F1C815}" destId="{A5D71624-A7CD-4723-A19E-7B5CB29FAEB8}" srcOrd="3" destOrd="0" presId="urn:microsoft.com/office/officeart/2018/2/layout/IconCircleList"/>
    <dgm:cxn modelId="{50DD47D6-69FF-428D-AB38-E0E65FACDB4D}" type="presParOf" srcId="{0C5DE1C8-19F6-43E9-9C64-B2C2FE40B294}" destId="{4EC58370-491D-455E-8903-E0F98770283F}" srcOrd="1" destOrd="0" presId="urn:microsoft.com/office/officeart/2018/2/layout/IconCircleList"/>
    <dgm:cxn modelId="{C35213D7-81B0-4EE4-A940-33794A373094}" type="presParOf" srcId="{0C5DE1C8-19F6-43E9-9C64-B2C2FE40B294}" destId="{671032C0-1FC1-4418-A57D-243B0FD0A688}" srcOrd="2" destOrd="0" presId="urn:microsoft.com/office/officeart/2018/2/layout/IconCircleList"/>
    <dgm:cxn modelId="{49100EAA-1B80-4DE9-95CA-716A4CDE51EF}" type="presParOf" srcId="{671032C0-1FC1-4418-A57D-243B0FD0A688}" destId="{3D197223-9730-45C2-801A-39648D885B3D}" srcOrd="0" destOrd="0" presId="urn:microsoft.com/office/officeart/2018/2/layout/IconCircleList"/>
    <dgm:cxn modelId="{13FEA335-873F-46A4-998E-545043591545}" type="presParOf" srcId="{671032C0-1FC1-4418-A57D-243B0FD0A688}" destId="{F7202A3B-C869-4C3D-B5AF-B3B163BCCA2B}" srcOrd="1" destOrd="0" presId="urn:microsoft.com/office/officeart/2018/2/layout/IconCircleList"/>
    <dgm:cxn modelId="{8B74077A-71C7-4DA9-B159-19E73755451F}" type="presParOf" srcId="{671032C0-1FC1-4418-A57D-243B0FD0A688}" destId="{A1CC6370-E8F6-44DA-AFA8-D380B7811433}" srcOrd="2" destOrd="0" presId="urn:microsoft.com/office/officeart/2018/2/layout/IconCircleList"/>
    <dgm:cxn modelId="{BCC6352F-BE8F-465E-8E7C-CD5450172579}" type="presParOf" srcId="{671032C0-1FC1-4418-A57D-243B0FD0A688}" destId="{05130550-B342-42E6-8731-431244D545F0}" srcOrd="3" destOrd="0" presId="urn:microsoft.com/office/officeart/2018/2/layout/IconCircleList"/>
    <dgm:cxn modelId="{B6A178F2-AC8B-46D7-8C51-CB30A4C621F2}" type="presParOf" srcId="{0C5DE1C8-19F6-43E9-9C64-B2C2FE40B294}" destId="{C657F21B-42CC-42F1-AF2B-6FE7D7B16574}" srcOrd="3" destOrd="0" presId="urn:microsoft.com/office/officeart/2018/2/layout/IconCircleList"/>
    <dgm:cxn modelId="{CECFAD42-D3A0-4A52-A6F2-C1206185A202}" type="presParOf" srcId="{0C5DE1C8-19F6-43E9-9C64-B2C2FE40B294}" destId="{1BF4C60F-80ED-4D36-A31A-FD94DD58E7EF}" srcOrd="4" destOrd="0" presId="urn:microsoft.com/office/officeart/2018/2/layout/IconCircleList"/>
    <dgm:cxn modelId="{451EAF53-EFDC-4CCC-922E-90BB1B417860}" type="presParOf" srcId="{1BF4C60F-80ED-4D36-A31A-FD94DD58E7EF}" destId="{F6A6AAD1-4636-4C8F-8B01-4458187F5D3B}" srcOrd="0" destOrd="0" presId="urn:microsoft.com/office/officeart/2018/2/layout/IconCircleList"/>
    <dgm:cxn modelId="{F6748A16-AA66-45A6-BB0C-F11C20C9BEB5}" type="presParOf" srcId="{1BF4C60F-80ED-4D36-A31A-FD94DD58E7EF}" destId="{E273807E-4AD1-4D63-938A-ADBC49948C55}" srcOrd="1" destOrd="0" presId="urn:microsoft.com/office/officeart/2018/2/layout/IconCircleList"/>
    <dgm:cxn modelId="{EEA3383F-982A-4BD4-8446-D401FED8C3E5}" type="presParOf" srcId="{1BF4C60F-80ED-4D36-A31A-FD94DD58E7EF}" destId="{C4D1514F-63F7-4DA5-A775-7AFB498227B3}" srcOrd="2" destOrd="0" presId="urn:microsoft.com/office/officeart/2018/2/layout/IconCircleList"/>
    <dgm:cxn modelId="{28516C3B-D010-41DB-88B7-FACE957FBF78}" type="presParOf" srcId="{1BF4C60F-80ED-4D36-A31A-FD94DD58E7EF}" destId="{5854803B-02EB-4AB7-9205-05E0F7F62367}" srcOrd="3" destOrd="0" presId="urn:microsoft.com/office/officeart/2018/2/layout/IconCircleList"/>
    <dgm:cxn modelId="{04650C47-A608-4665-A366-8D2CACD9F834}" type="presParOf" srcId="{0C5DE1C8-19F6-43E9-9C64-B2C2FE40B294}" destId="{782F126D-DF9B-4FBC-8596-E80369F91791}" srcOrd="5" destOrd="0" presId="urn:microsoft.com/office/officeart/2018/2/layout/IconCircleList"/>
    <dgm:cxn modelId="{F2B1D703-DB36-4A18-BE66-4BD98BFAD33E}" type="presParOf" srcId="{0C5DE1C8-19F6-43E9-9C64-B2C2FE40B294}" destId="{6167544B-B565-4920-9CF2-5FE48C38754B}" srcOrd="6" destOrd="0" presId="urn:microsoft.com/office/officeart/2018/2/layout/IconCircleList"/>
    <dgm:cxn modelId="{9613DEFE-2835-435F-BD9A-AF21310D82C8}" type="presParOf" srcId="{6167544B-B565-4920-9CF2-5FE48C38754B}" destId="{27E6ABC3-321E-4580-90BF-C75F460EFDD8}" srcOrd="0" destOrd="0" presId="urn:microsoft.com/office/officeart/2018/2/layout/IconCircleList"/>
    <dgm:cxn modelId="{20679625-3E1F-499C-A6C6-BF7A763F141B}" type="presParOf" srcId="{6167544B-B565-4920-9CF2-5FE48C38754B}" destId="{CF846BFF-CE18-436D-91D2-CBDC0CB0D885}" srcOrd="1" destOrd="0" presId="urn:microsoft.com/office/officeart/2018/2/layout/IconCircleList"/>
    <dgm:cxn modelId="{D8FF2FCC-C338-4389-9C7E-327C0F9CF822}" type="presParOf" srcId="{6167544B-B565-4920-9CF2-5FE48C38754B}" destId="{7328CD9B-324E-4007-8B03-9DE17B305627}" srcOrd="2" destOrd="0" presId="urn:microsoft.com/office/officeart/2018/2/layout/IconCircleList"/>
    <dgm:cxn modelId="{8DF9D40F-7BAD-4BAD-959D-3B65B9C4DD0A}" type="presParOf" srcId="{6167544B-B565-4920-9CF2-5FE48C38754B}" destId="{172F9214-1A26-41BF-89BD-F7F116824574}"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ED7F820-FDD9-4437-B510-9F3DA6CE8D6F}"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DAF6DC6-8366-4165-9972-A4911FDB34AB}">
      <dgm:prSet/>
      <dgm:spPr/>
      <dgm:t>
        <a:bodyPr/>
        <a:lstStyle/>
        <a:p>
          <a:r>
            <a:rPr lang="en-US"/>
            <a:t>Who is the best person to be inviting workers to join their union? </a:t>
          </a:r>
        </a:p>
      </dgm:t>
    </dgm:pt>
    <dgm:pt modelId="{2BC77796-696B-4B50-82BD-B95D5965FF06}" type="parTrans" cxnId="{EFFB632B-B74F-4737-A764-691D28E48F8A}">
      <dgm:prSet/>
      <dgm:spPr/>
      <dgm:t>
        <a:bodyPr/>
        <a:lstStyle/>
        <a:p>
          <a:endParaRPr lang="en-US"/>
        </a:p>
      </dgm:t>
    </dgm:pt>
    <dgm:pt modelId="{AC9EEF9E-BD0F-46CD-A16F-DABAAD8E1721}" type="sibTrans" cxnId="{EFFB632B-B74F-4737-A764-691D28E48F8A}">
      <dgm:prSet/>
      <dgm:spPr/>
      <dgm:t>
        <a:bodyPr/>
        <a:lstStyle/>
        <a:p>
          <a:endParaRPr lang="en-US"/>
        </a:p>
      </dgm:t>
    </dgm:pt>
    <dgm:pt modelId="{B87ACB71-2042-45D9-B493-93A56FCC4223}">
      <dgm:prSet/>
      <dgm:spPr/>
      <dgm:t>
        <a:bodyPr/>
        <a:lstStyle/>
        <a:p>
          <a:r>
            <a:rPr lang="en-US"/>
            <a:t>What methods and/or resources do these people need to invite workers to join their union? </a:t>
          </a:r>
        </a:p>
      </dgm:t>
    </dgm:pt>
    <dgm:pt modelId="{4CFAE6C5-17A9-4C00-A2D0-501423666EF1}" type="parTrans" cxnId="{97B0AAAD-80AA-41BB-9BC8-B00DF686FE02}">
      <dgm:prSet/>
      <dgm:spPr/>
      <dgm:t>
        <a:bodyPr/>
        <a:lstStyle/>
        <a:p>
          <a:endParaRPr lang="en-US"/>
        </a:p>
      </dgm:t>
    </dgm:pt>
    <dgm:pt modelId="{662E6229-6EB8-4621-A694-C1C340DC2FA7}" type="sibTrans" cxnId="{97B0AAAD-80AA-41BB-9BC8-B00DF686FE02}">
      <dgm:prSet/>
      <dgm:spPr/>
      <dgm:t>
        <a:bodyPr/>
        <a:lstStyle/>
        <a:p>
          <a:endParaRPr lang="en-US"/>
        </a:p>
      </dgm:t>
    </dgm:pt>
    <dgm:pt modelId="{09045D7D-BD4F-4639-96AA-C53190276F37}">
      <dgm:prSet/>
      <dgm:spPr/>
      <dgm:t>
        <a:bodyPr/>
        <a:lstStyle/>
        <a:p>
          <a:r>
            <a:rPr lang="en-US"/>
            <a:t>Is this how it is typically done where you work?</a:t>
          </a:r>
        </a:p>
      </dgm:t>
    </dgm:pt>
    <dgm:pt modelId="{E6529701-64B2-44F3-925D-396AA28C511C}" type="parTrans" cxnId="{9F44D235-E50B-48C8-88D3-DCB597123BE5}">
      <dgm:prSet/>
      <dgm:spPr/>
      <dgm:t>
        <a:bodyPr/>
        <a:lstStyle/>
        <a:p>
          <a:endParaRPr lang="en-US"/>
        </a:p>
      </dgm:t>
    </dgm:pt>
    <dgm:pt modelId="{C7BB7ED2-6476-449E-B9AA-441E2AF968DD}" type="sibTrans" cxnId="{9F44D235-E50B-48C8-88D3-DCB597123BE5}">
      <dgm:prSet/>
      <dgm:spPr/>
      <dgm:t>
        <a:bodyPr/>
        <a:lstStyle/>
        <a:p>
          <a:endParaRPr lang="en-US"/>
        </a:p>
      </dgm:t>
    </dgm:pt>
    <dgm:pt modelId="{E828A950-25BA-4874-9D17-22FC7402D2B2}" type="pres">
      <dgm:prSet presAssocID="{BED7F820-FDD9-4437-B510-9F3DA6CE8D6F}" presName="root" presStyleCnt="0">
        <dgm:presLayoutVars>
          <dgm:dir/>
          <dgm:resizeHandles val="exact"/>
        </dgm:presLayoutVars>
      </dgm:prSet>
      <dgm:spPr/>
    </dgm:pt>
    <dgm:pt modelId="{59304FDB-DEB0-4755-9DC4-1624DD934F88}" type="pres">
      <dgm:prSet presAssocID="{DDAF6DC6-8366-4165-9972-A4911FDB34AB}" presName="compNode" presStyleCnt="0"/>
      <dgm:spPr/>
    </dgm:pt>
    <dgm:pt modelId="{8C73076C-B87E-4643-9CA2-819B9BC8EC56}" type="pres">
      <dgm:prSet presAssocID="{DDAF6DC6-8366-4165-9972-A4911FDB34A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of People"/>
        </a:ext>
      </dgm:extLst>
    </dgm:pt>
    <dgm:pt modelId="{5D0EF41E-ED93-4EEF-9EFB-FBA91620AE66}" type="pres">
      <dgm:prSet presAssocID="{DDAF6DC6-8366-4165-9972-A4911FDB34AB}" presName="spaceRect" presStyleCnt="0"/>
      <dgm:spPr/>
    </dgm:pt>
    <dgm:pt modelId="{76CC19A2-235B-4949-8515-B1DB7C45CF48}" type="pres">
      <dgm:prSet presAssocID="{DDAF6DC6-8366-4165-9972-A4911FDB34AB}" presName="textRect" presStyleLbl="revTx" presStyleIdx="0" presStyleCnt="3">
        <dgm:presLayoutVars>
          <dgm:chMax val="1"/>
          <dgm:chPref val="1"/>
        </dgm:presLayoutVars>
      </dgm:prSet>
      <dgm:spPr/>
    </dgm:pt>
    <dgm:pt modelId="{41F27711-A427-468E-B5FD-4EEC462AFEDA}" type="pres">
      <dgm:prSet presAssocID="{AC9EEF9E-BD0F-46CD-A16F-DABAAD8E1721}" presName="sibTrans" presStyleCnt="0"/>
      <dgm:spPr/>
    </dgm:pt>
    <dgm:pt modelId="{2F4459E5-E6D1-4085-94B4-887D527E265F}" type="pres">
      <dgm:prSet presAssocID="{B87ACB71-2042-45D9-B493-93A56FCC4223}" presName="compNode" presStyleCnt="0"/>
      <dgm:spPr/>
    </dgm:pt>
    <dgm:pt modelId="{AF97E2CE-FE9C-40D2-9F2E-FD874DD9A812}" type="pres">
      <dgm:prSet presAssocID="{B87ACB71-2042-45D9-B493-93A56FCC422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ers"/>
        </a:ext>
      </dgm:extLst>
    </dgm:pt>
    <dgm:pt modelId="{F631CE62-D82C-4B0F-9F54-BF82A603207A}" type="pres">
      <dgm:prSet presAssocID="{B87ACB71-2042-45D9-B493-93A56FCC4223}" presName="spaceRect" presStyleCnt="0"/>
      <dgm:spPr/>
    </dgm:pt>
    <dgm:pt modelId="{A1387A3D-830D-41C3-A3CE-D8857AFE3DA9}" type="pres">
      <dgm:prSet presAssocID="{B87ACB71-2042-45D9-B493-93A56FCC4223}" presName="textRect" presStyleLbl="revTx" presStyleIdx="1" presStyleCnt="3">
        <dgm:presLayoutVars>
          <dgm:chMax val="1"/>
          <dgm:chPref val="1"/>
        </dgm:presLayoutVars>
      </dgm:prSet>
      <dgm:spPr/>
    </dgm:pt>
    <dgm:pt modelId="{5D7061BF-30A6-46F4-BE00-465A181F91F9}" type="pres">
      <dgm:prSet presAssocID="{662E6229-6EB8-4621-A694-C1C340DC2FA7}" presName="sibTrans" presStyleCnt="0"/>
      <dgm:spPr/>
    </dgm:pt>
    <dgm:pt modelId="{A13661CC-DE57-4FAD-A271-D5A6F5ED816C}" type="pres">
      <dgm:prSet presAssocID="{09045D7D-BD4F-4639-96AA-C53190276F37}" presName="compNode" presStyleCnt="0"/>
      <dgm:spPr/>
    </dgm:pt>
    <dgm:pt modelId="{D9D8A129-5CCC-4929-A01C-E03D3530C426}" type="pres">
      <dgm:prSet presAssocID="{09045D7D-BD4F-4639-96AA-C53190276F3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ierarchy"/>
        </a:ext>
      </dgm:extLst>
    </dgm:pt>
    <dgm:pt modelId="{22B9D3F6-E29D-46FA-AFE9-CADABD3CDDC1}" type="pres">
      <dgm:prSet presAssocID="{09045D7D-BD4F-4639-96AA-C53190276F37}" presName="spaceRect" presStyleCnt="0"/>
      <dgm:spPr/>
    </dgm:pt>
    <dgm:pt modelId="{61067F88-CAC4-4075-B1D6-8396E8F98C33}" type="pres">
      <dgm:prSet presAssocID="{09045D7D-BD4F-4639-96AA-C53190276F37}" presName="textRect" presStyleLbl="revTx" presStyleIdx="2" presStyleCnt="3">
        <dgm:presLayoutVars>
          <dgm:chMax val="1"/>
          <dgm:chPref val="1"/>
        </dgm:presLayoutVars>
      </dgm:prSet>
      <dgm:spPr/>
    </dgm:pt>
  </dgm:ptLst>
  <dgm:cxnLst>
    <dgm:cxn modelId="{EFFB632B-B74F-4737-A764-691D28E48F8A}" srcId="{BED7F820-FDD9-4437-B510-9F3DA6CE8D6F}" destId="{DDAF6DC6-8366-4165-9972-A4911FDB34AB}" srcOrd="0" destOrd="0" parTransId="{2BC77796-696B-4B50-82BD-B95D5965FF06}" sibTransId="{AC9EEF9E-BD0F-46CD-A16F-DABAAD8E1721}"/>
    <dgm:cxn modelId="{9F44D235-E50B-48C8-88D3-DCB597123BE5}" srcId="{BED7F820-FDD9-4437-B510-9F3DA6CE8D6F}" destId="{09045D7D-BD4F-4639-96AA-C53190276F37}" srcOrd="2" destOrd="0" parTransId="{E6529701-64B2-44F3-925D-396AA28C511C}" sibTransId="{C7BB7ED2-6476-449E-B9AA-441E2AF968DD}"/>
    <dgm:cxn modelId="{2ED80891-D7F2-43E1-8F4C-E25776949F66}" type="presOf" srcId="{DDAF6DC6-8366-4165-9972-A4911FDB34AB}" destId="{76CC19A2-235B-4949-8515-B1DB7C45CF48}" srcOrd="0" destOrd="0" presId="urn:microsoft.com/office/officeart/2018/2/layout/IconLabelList"/>
    <dgm:cxn modelId="{97B0AAAD-80AA-41BB-9BC8-B00DF686FE02}" srcId="{BED7F820-FDD9-4437-B510-9F3DA6CE8D6F}" destId="{B87ACB71-2042-45D9-B493-93A56FCC4223}" srcOrd="1" destOrd="0" parTransId="{4CFAE6C5-17A9-4C00-A2D0-501423666EF1}" sibTransId="{662E6229-6EB8-4621-A694-C1C340DC2FA7}"/>
    <dgm:cxn modelId="{85FFABC4-4F47-42F6-B2CE-C95D7A9819B2}" type="presOf" srcId="{B87ACB71-2042-45D9-B493-93A56FCC4223}" destId="{A1387A3D-830D-41C3-A3CE-D8857AFE3DA9}" srcOrd="0" destOrd="0" presId="urn:microsoft.com/office/officeart/2018/2/layout/IconLabelList"/>
    <dgm:cxn modelId="{90D61FC7-519B-476C-AB20-E9354BD776F7}" type="presOf" srcId="{BED7F820-FDD9-4437-B510-9F3DA6CE8D6F}" destId="{E828A950-25BA-4874-9D17-22FC7402D2B2}" srcOrd="0" destOrd="0" presId="urn:microsoft.com/office/officeart/2018/2/layout/IconLabelList"/>
    <dgm:cxn modelId="{A47BE1CE-BD48-47A1-A792-7DA98E692660}" type="presOf" srcId="{09045D7D-BD4F-4639-96AA-C53190276F37}" destId="{61067F88-CAC4-4075-B1D6-8396E8F98C33}" srcOrd="0" destOrd="0" presId="urn:microsoft.com/office/officeart/2018/2/layout/IconLabelList"/>
    <dgm:cxn modelId="{954147AE-B980-4E38-A420-A46D09C5F9EE}" type="presParOf" srcId="{E828A950-25BA-4874-9D17-22FC7402D2B2}" destId="{59304FDB-DEB0-4755-9DC4-1624DD934F88}" srcOrd="0" destOrd="0" presId="urn:microsoft.com/office/officeart/2018/2/layout/IconLabelList"/>
    <dgm:cxn modelId="{AF768DC6-F375-44C6-90FC-423E8E551909}" type="presParOf" srcId="{59304FDB-DEB0-4755-9DC4-1624DD934F88}" destId="{8C73076C-B87E-4643-9CA2-819B9BC8EC56}" srcOrd="0" destOrd="0" presId="urn:microsoft.com/office/officeart/2018/2/layout/IconLabelList"/>
    <dgm:cxn modelId="{1D9BC6C3-97D3-4C8E-89D0-E6F182025605}" type="presParOf" srcId="{59304FDB-DEB0-4755-9DC4-1624DD934F88}" destId="{5D0EF41E-ED93-4EEF-9EFB-FBA91620AE66}" srcOrd="1" destOrd="0" presId="urn:microsoft.com/office/officeart/2018/2/layout/IconLabelList"/>
    <dgm:cxn modelId="{E69D0D34-6804-40FD-B503-228E574BEAB6}" type="presParOf" srcId="{59304FDB-DEB0-4755-9DC4-1624DD934F88}" destId="{76CC19A2-235B-4949-8515-B1DB7C45CF48}" srcOrd="2" destOrd="0" presId="urn:microsoft.com/office/officeart/2018/2/layout/IconLabelList"/>
    <dgm:cxn modelId="{E6A6F1B2-279C-494B-8A43-E2CF6EF3D16F}" type="presParOf" srcId="{E828A950-25BA-4874-9D17-22FC7402D2B2}" destId="{41F27711-A427-468E-B5FD-4EEC462AFEDA}" srcOrd="1" destOrd="0" presId="urn:microsoft.com/office/officeart/2018/2/layout/IconLabelList"/>
    <dgm:cxn modelId="{9CDB4425-4A79-4C01-91A2-54FF13580350}" type="presParOf" srcId="{E828A950-25BA-4874-9D17-22FC7402D2B2}" destId="{2F4459E5-E6D1-4085-94B4-887D527E265F}" srcOrd="2" destOrd="0" presId="urn:microsoft.com/office/officeart/2018/2/layout/IconLabelList"/>
    <dgm:cxn modelId="{4156C9C9-C37C-4780-B2D9-DA52A07EBD0F}" type="presParOf" srcId="{2F4459E5-E6D1-4085-94B4-887D527E265F}" destId="{AF97E2CE-FE9C-40D2-9F2E-FD874DD9A812}" srcOrd="0" destOrd="0" presId="urn:microsoft.com/office/officeart/2018/2/layout/IconLabelList"/>
    <dgm:cxn modelId="{CE106B86-998A-464B-B23A-F8973BFD6920}" type="presParOf" srcId="{2F4459E5-E6D1-4085-94B4-887D527E265F}" destId="{F631CE62-D82C-4B0F-9F54-BF82A603207A}" srcOrd="1" destOrd="0" presId="urn:microsoft.com/office/officeart/2018/2/layout/IconLabelList"/>
    <dgm:cxn modelId="{F9A351DD-1A40-4712-9C41-3975DF7C3DAB}" type="presParOf" srcId="{2F4459E5-E6D1-4085-94B4-887D527E265F}" destId="{A1387A3D-830D-41C3-A3CE-D8857AFE3DA9}" srcOrd="2" destOrd="0" presId="urn:microsoft.com/office/officeart/2018/2/layout/IconLabelList"/>
    <dgm:cxn modelId="{DF7F2E99-14CE-4770-86A7-41DC20705F0D}" type="presParOf" srcId="{E828A950-25BA-4874-9D17-22FC7402D2B2}" destId="{5D7061BF-30A6-46F4-BE00-465A181F91F9}" srcOrd="3" destOrd="0" presId="urn:microsoft.com/office/officeart/2018/2/layout/IconLabelList"/>
    <dgm:cxn modelId="{AADF8CE6-A8EE-433C-AF64-E917083E4662}" type="presParOf" srcId="{E828A950-25BA-4874-9D17-22FC7402D2B2}" destId="{A13661CC-DE57-4FAD-A271-D5A6F5ED816C}" srcOrd="4" destOrd="0" presId="urn:microsoft.com/office/officeart/2018/2/layout/IconLabelList"/>
    <dgm:cxn modelId="{EEBB22F4-F0FE-4571-9AC0-80DA53A580F1}" type="presParOf" srcId="{A13661CC-DE57-4FAD-A271-D5A6F5ED816C}" destId="{D9D8A129-5CCC-4929-A01C-E03D3530C426}" srcOrd="0" destOrd="0" presId="urn:microsoft.com/office/officeart/2018/2/layout/IconLabelList"/>
    <dgm:cxn modelId="{9AC1D078-175C-45AB-9877-C57AAB51D8FB}" type="presParOf" srcId="{A13661CC-DE57-4FAD-A271-D5A6F5ED816C}" destId="{22B9D3F6-E29D-46FA-AFE9-CADABD3CDDC1}" srcOrd="1" destOrd="0" presId="urn:microsoft.com/office/officeart/2018/2/layout/IconLabelList"/>
    <dgm:cxn modelId="{4FF11655-4FDA-414F-947E-265061FE82B9}" type="presParOf" srcId="{A13661CC-DE57-4FAD-A271-D5A6F5ED816C}" destId="{61067F88-CAC4-4075-B1D6-8396E8F98C33}"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49F3A0F-7BEA-4D0E-AC13-198280FDC748}" type="doc">
      <dgm:prSet loTypeId="urn:microsoft.com/office/officeart/2005/8/layout/pList2" loCatId="picture" qsTypeId="urn:microsoft.com/office/officeart/2005/8/quickstyle/simple1" qsCatId="simple" csTypeId="urn:microsoft.com/office/officeart/2005/8/colors/accent1_2" csCatId="accent1" phldr="1"/>
      <dgm:spPr/>
    </dgm:pt>
    <dgm:pt modelId="{FFD826BB-DABB-4940-9D38-A07F38967585}">
      <dgm:prSet phldrT="[Text]" custT="1"/>
      <dgm:spPr/>
      <dgm:t>
        <a:bodyPr/>
        <a:lstStyle/>
        <a:p>
          <a:endParaRPr lang="en-US" sz="900" dirty="0"/>
        </a:p>
        <a:p>
          <a:r>
            <a:rPr lang="en-US" sz="900" dirty="0"/>
            <a:t>Name, Required Pronoun</a:t>
          </a:r>
        </a:p>
        <a:p>
          <a:endParaRPr lang="en-US" sz="900" dirty="0"/>
        </a:p>
        <a:p>
          <a:r>
            <a:rPr lang="en-US" sz="900" dirty="0"/>
            <a:t>State/Local Affiliate</a:t>
          </a:r>
        </a:p>
        <a:p>
          <a:endParaRPr lang="en-US" sz="900" dirty="0"/>
        </a:p>
        <a:p>
          <a:r>
            <a:rPr lang="en-US" sz="900" dirty="0"/>
            <a:t>Email Address</a:t>
          </a:r>
        </a:p>
      </dgm:t>
    </dgm:pt>
    <dgm:pt modelId="{116DDD8B-69AB-4979-8B12-6004D874EBFC}" type="parTrans" cxnId="{F700CD43-816C-4747-86FF-8A3F4DB0EE6D}">
      <dgm:prSet/>
      <dgm:spPr/>
      <dgm:t>
        <a:bodyPr/>
        <a:lstStyle/>
        <a:p>
          <a:endParaRPr lang="en-US"/>
        </a:p>
      </dgm:t>
    </dgm:pt>
    <dgm:pt modelId="{31CDA2D6-CA44-4191-9482-F9262F3D4FCE}" type="sibTrans" cxnId="{F700CD43-816C-4747-86FF-8A3F4DB0EE6D}">
      <dgm:prSet/>
      <dgm:spPr/>
      <dgm:t>
        <a:bodyPr/>
        <a:lstStyle/>
        <a:p>
          <a:endParaRPr lang="en-US"/>
        </a:p>
      </dgm:t>
    </dgm:pt>
    <dgm:pt modelId="{88553DCB-DB11-46CB-901A-7BAC71666B5A}">
      <dgm:prSet phldrT="[Text]"/>
      <dgm:spPr/>
      <dgm:t>
        <a:bodyPr/>
        <a:lstStyle/>
        <a:p>
          <a:endParaRPr lang="en-US" dirty="0"/>
        </a:p>
        <a:p>
          <a:r>
            <a:rPr lang="en-US" dirty="0"/>
            <a:t>Melissa Dan, She/Her</a:t>
          </a:r>
        </a:p>
        <a:p>
          <a:endParaRPr lang="en-US" dirty="0"/>
        </a:p>
        <a:p>
          <a:r>
            <a:rPr lang="en-US" dirty="0"/>
            <a:t>Palm Beach County Classroom Teacher’s Association</a:t>
          </a:r>
        </a:p>
        <a:p>
          <a:endParaRPr lang="en-US" dirty="0"/>
        </a:p>
        <a:p>
          <a:r>
            <a:rPr lang="en-US" dirty="0">
              <a:hlinkClick xmlns:r="http://schemas.openxmlformats.org/officeDocument/2006/relationships" r:id="rId1"/>
            </a:rPr>
            <a:t>Melissa.Dan@floridaea.org</a:t>
          </a:r>
          <a:endParaRPr lang="en-US" dirty="0"/>
        </a:p>
      </dgm:t>
    </dgm:pt>
    <dgm:pt modelId="{39D76F01-98AF-40EE-8F68-C0630D86BEB8}" type="parTrans" cxnId="{7BBB7817-DDC8-44C4-9D52-D9B7D528DEF3}">
      <dgm:prSet/>
      <dgm:spPr/>
      <dgm:t>
        <a:bodyPr/>
        <a:lstStyle/>
        <a:p>
          <a:endParaRPr lang="en-US"/>
        </a:p>
      </dgm:t>
    </dgm:pt>
    <dgm:pt modelId="{7825B777-23B4-44FF-AD20-65159CE91CC9}" type="sibTrans" cxnId="{7BBB7817-DDC8-44C4-9D52-D9B7D528DEF3}">
      <dgm:prSet/>
      <dgm:spPr/>
      <dgm:t>
        <a:bodyPr/>
        <a:lstStyle/>
        <a:p>
          <a:endParaRPr lang="en-US"/>
        </a:p>
      </dgm:t>
    </dgm:pt>
    <dgm:pt modelId="{15407DF0-F3B2-4788-A254-AD0D3322D263}">
      <dgm:prSet phldrT="[Text]"/>
      <dgm:spPr/>
      <dgm:t>
        <a:bodyPr/>
        <a:lstStyle/>
        <a:p>
          <a:endParaRPr lang="en-US" dirty="0"/>
        </a:p>
        <a:p>
          <a:r>
            <a:rPr lang="en-US" dirty="0"/>
            <a:t>Name, Required Pronoun</a:t>
          </a:r>
        </a:p>
        <a:p>
          <a:endParaRPr lang="en-US" dirty="0"/>
        </a:p>
        <a:p>
          <a:r>
            <a:rPr lang="en-US" dirty="0"/>
            <a:t>State/Local Affiliate</a:t>
          </a:r>
        </a:p>
        <a:p>
          <a:endParaRPr lang="en-US" dirty="0"/>
        </a:p>
        <a:p>
          <a:r>
            <a:rPr lang="en-US" dirty="0"/>
            <a:t>Email Address</a:t>
          </a:r>
        </a:p>
      </dgm:t>
    </dgm:pt>
    <dgm:pt modelId="{4A3B1972-C0FB-4CEA-A46D-9C46F28A5E8A}" type="parTrans" cxnId="{B32874EF-7E43-4307-918F-59BF500F4ACD}">
      <dgm:prSet/>
      <dgm:spPr/>
      <dgm:t>
        <a:bodyPr/>
        <a:lstStyle/>
        <a:p>
          <a:endParaRPr lang="en-US"/>
        </a:p>
      </dgm:t>
    </dgm:pt>
    <dgm:pt modelId="{C1CE6973-9639-4CA6-94CB-8D3938ED3A5B}" type="sibTrans" cxnId="{B32874EF-7E43-4307-918F-59BF500F4ACD}">
      <dgm:prSet/>
      <dgm:spPr/>
      <dgm:t>
        <a:bodyPr/>
        <a:lstStyle/>
        <a:p>
          <a:endParaRPr lang="en-US"/>
        </a:p>
      </dgm:t>
    </dgm:pt>
    <dgm:pt modelId="{130973DD-0125-4E3F-B8FC-6840FF3A6AF8}">
      <dgm:prSet/>
      <dgm:spPr/>
      <dgm:t>
        <a:bodyPr/>
        <a:lstStyle/>
        <a:p>
          <a:endParaRPr lang="en-US" dirty="0"/>
        </a:p>
        <a:p>
          <a:r>
            <a:rPr lang="en-US" dirty="0"/>
            <a:t>Name, Required Pronoun</a:t>
          </a:r>
        </a:p>
        <a:p>
          <a:endParaRPr lang="en-US" dirty="0"/>
        </a:p>
        <a:p>
          <a:r>
            <a:rPr lang="en-US" dirty="0"/>
            <a:t>State/Local Affiliate</a:t>
          </a:r>
        </a:p>
        <a:p>
          <a:endParaRPr lang="en-US" dirty="0"/>
        </a:p>
        <a:p>
          <a:r>
            <a:rPr lang="en-US" dirty="0"/>
            <a:t>Email Address</a:t>
          </a:r>
        </a:p>
      </dgm:t>
    </dgm:pt>
    <dgm:pt modelId="{EB03E3B7-6219-4605-9A8A-A5D05906DE40}" type="parTrans" cxnId="{19F2EFA2-F5A8-479A-9868-51B191AC41C6}">
      <dgm:prSet/>
      <dgm:spPr/>
      <dgm:t>
        <a:bodyPr/>
        <a:lstStyle/>
        <a:p>
          <a:endParaRPr lang="en-US"/>
        </a:p>
      </dgm:t>
    </dgm:pt>
    <dgm:pt modelId="{710A6E2F-7DBA-4240-9BD0-1A469EAA991E}" type="sibTrans" cxnId="{19F2EFA2-F5A8-479A-9868-51B191AC41C6}">
      <dgm:prSet/>
      <dgm:spPr/>
      <dgm:t>
        <a:bodyPr/>
        <a:lstStyle/>
        <a:p>
          <a:endParaRPr lang="en-US"/>
        </a:p>
      </dgm:t>
    </dgm:pt>
    <dgm:pt modelId="{0EDD971F-3E4E-445A-A7D8-A4A727E66429}">
      <dgm:prSet phldrT="[Text]"/>
      <dgm:spPr/>
      <dgm:t>
        <a:bodyPr/>
        <a:lstStyle/>
        <a:p>
          <a:endParaRPr lang="en-US" dirty="0"/>
        </a:p>
        <a:p>
          <a:r>
            <a:rPr lang="en-US" dirty="0"/>
            <a:t>Name, Required Pronoun</a:t>
          </a:r>
        </a:p>
        <a:p>
          <a:endParaRPr lang="en-US" dirty="0"/>
        </a:p>
        <a:p>
          <a:r>
            <a:rPr lang="en-US" dirty="0"/>
            <a:t>State/Local Affiliate</a:t>
          </a:r>
        </a:p>
        <a:p>
          <a:endParaRPr lang="en-US" dirty="0"/>
        </a:p>
        <a:p>
          <a:r>
            <a:rPr lang="en-US" dirty="0"/>
            <a:t>Email Address</a:t>
          </a:r>
        </a:p>
      </dgm:t>
    </dgm:pt>
    <dgm:pt modelId="{D97320F0-F763-476B-9BD8-A8B2323827AF}" type="parTrans" cxnId="{EA0C1B58-31E1-43CE-B391-5E35A0406A7D}">
      <dgm:prSet/>
      <dgm:spPr/>
      <dgm:t>
        <a:bodyPr/>
        <a:lstStyle/>
        <a:p>
          <a:endParaRPr lang="en-US"/>
        </a:p>
      </dgm:t>
    </dgm:pt>
    <dgm:pt modelId="{9979B874-5B74-4017-85FF-04E76345BFA0}" type="sibTrans" cxnId="{EA0C1B58-31E1-43CE-B391-5E35A0406A7D}">
      <dgm:prSet/>
      <dgm:spPr/>
      <dgm:t>
        <a:bodyPr/>
        <a:lstStyle/>
        <a:p>
          <a:endParaRPr lang="en-US"/>
        </a:p>
      </dgm:t>
    </dgm:pt>
    <dgm:pt modelId="{3E431E50-4C15-4242-BD59-4F6E6EADD40E}" type="pres">
      <dgm:prSet presAssocID="{249F3A0F-7BEA-4D0E-AC13-198280FDC748}" presName="Name0" presStyleCnt="0">
        <dgm:presLayoutVars>
          <dgm:dir/>
          <dgm:resizeHandles val="exact"/>
        </dgm:presLayoutVars>
      </dgm:prSet>
      <dgm:spPr/>
    </dgm:pt>
    <dgm:pt modelId="{132984B7-5D47-48AB-98E5-AB3F084E7F1B}" type="pres">
      <dgm:prSet presAssocID="{249F3A0F-7BEA-4D0E-AC13-198280FDC748}" presName="bkgdShp" presStyleLbl="alignAccFollowNode1" presStyleIdx="0" presStyleCnt="1"/>
      <dgm:spPr/>
    </dgm:pt>
    <dgm:pt modelId="{61E6A5B4-0708-45C7-967A-E3CC80A1A8CC}" type="pres">
      <dgm:prSet presAssocID="{249F3A0F-7BEA-4D0E-AC13-198280FDC748}" presName="linComp" presStyleCnt="0"/>
      <dgm:spPr/>
    </dgm:pt>
    <dgm:pt modelId="{003AD541-CA07-4212-8E08-66970E89D3F0}" type="pres">
      <dgm:prSet presAssocID="{FFD826BB-DABB-4940-9D38-A07F38967585}" presName="compNode" presStyleCnt="0"/>
      <dgm:spPr/>
    </dgm:pt>
    <dgm:pt modelId="{611EEF65-D813-45D1-8CB1-A6BDEFBD620B}" type="pres">
      <dgm:prSet presAssocID="{FFD826BB-DABB-4940-9D38-A07F38967585}" presName="node" presStyleLbl="node1" presStyleIdx="0" presStyleCnt="5">
        <dgm:presLayoutVars>
          <dgm:bulletEnabled val="1"/>
        </dgm:presLayoutVars>
      </dgm:prSet>
      <dgm:spPr/>
    </dgm:pt>
    <dgm:pt modelId="{9E66101D-2785-4882-BA04-AAB40F6CA5A5}" type="pres">
      <dgm:prSet presAssocID="{FFD826BB-DABB-4940-9D38-A07F38967585}" presName="invisiNode" presStyleLbl="node1" presStyleIdx="0" presStyleCnt="5"/>
      <dgm:spPr/>
    </dgm:pt>
    <dgm:pt modelId="{65EDC8F5-4F24-4F3B-A2CF-341FECA2A66C}" type="pres">
      <dgm:prSet presAssocID="{FFD826BB-DABB-4940-9D38-A07F38967585}" presName="imagNode" presStyleLbl="fgImgPlace1" presStyleIdx="0" presStyleCnt="5" custScaleX="84297"/>
      <dgm:spPr/>
    </dgm:pt>
    <dgm:pt modelId="{70958183-A101-4201-8A43-DAB3EE2C3C0F}" type="pres">
      <dgm:prSet presAssocID="{31CDA2D6-CA44-4191-9482-F9262F3D4FCE}" presName="sibTrans" presStyleLbl="sibTrans2D1" presStyleIdx="0" presStyleCnt="0"/>
      <dgm:spPr/>
    </dgm:pt>
    <dgm:pt modelId="{06AADAE1-F411-496D-BF80-DCBC18E716CD}" type="pres">
      <dgm:prSet presAssocID="{0EDD971F-3E4E-445A-A7D8-A4A727E66429}" presName="compNode" presStyleCnt="0"/>
      <dgm:spPr/>
    </dgm:pt>
    <dgm:pt modelId="{1DEC7DD6-D990-4D31-A8FF-686C315A96F7}" type="pres">
      <dgm:prSet presAssocID="{0EDD971F-3E4E-445A-A7D8-A4A727E66429}" presName="node" presStyleLbl="node1" presStyleIdx="1" presStyleCnt="5">
        <dgm:presLayoutVars>
          <dgm:bulletEnabled val="1"/>
        </dgm:presLayoutVars>
      </dgm:prSet>
      <dgm:spPr/>
    </dgm:pt>
    <dgm:pt modelId="{F02C4F87-AD8B-40FB-B42F-AB1FC03AA5CA}" type="pres">
      <dgm:prSet presAssocID="{0EDD971F-3E4E-445A-A7D8-A4A727E66429}" presName="invisiNode" presStyleLbl="node1" presStyleIdx="1" presStyleCnt="5"/>
      <dgm:spPr/>
    </dgm:pt>
    <dgm:pt modelId="{3EE07FAD-B12D-466B-B11A-7F92E5908A1B}" type="pres">
      <dgm:prSet presAssocID="{0EDD971F-3E4E-445A-A7D8-A4A727E66429}" presName="imagNode" presStyleLbl="fgImgPlace1" presStyleIdx="1" presStyleCnt="5" custScaleX="85954"/>
      <dgm:spPr/>
    </dgm:pt>
    <dgm:pt modelId="{42705D2D-17FC-4BF0-9691-DDDAE3B51165}" type="pres">
      <dgm:prSet presAssocID="{9979B874-5B74-4017-85FF-04E76345BFA0}" presName="sibTrans" presStyleLbl="sibTrans2D1" presStyleIdx="0" presStyleCnt="0"/>
      <dgm:spPr/>
    </dgm:pt>
    <dgm:pt modelId="{F338C75F-A243-466B-8223-5D86052948AD}" type="pres">
      <dgm:prSet presAssocID="{88553DCB-DB11-46CB-901A-7BAC71666B5A}" presName="compNode" presStyleCnt="0"/>
      <dgm:spPr/>
    </dgm:pt>
    <dgm:pt modelId="{1E5CFCF9-95DC-440E-887E-12B723AD3602}" type="pres">
      <dgm:prSet presAssocID="{88553DCB-DB11-46CB-901A-7BAC71666B5A}" presName="node" presStyleLbl="node1" presStyleIdx="2" presStyleCnt="5">
        <dgm:presLayoutVars>
          <dgm:bulletEnabled val="1"/>
        </dgm:presLayoutVars>
      </dgm:prSet>
      <dgm:spPr/>
    </dgm:pt>
    <dgm:pt modelId="{BD3CCD15-7D99-400C-B017-26EDBA12425B}" type="pres">
      <dgm:prSet presAssocID="{88553DCB-DB11-46CB-901A-7BAC71666B5A}" presName="invisiNode" presStyleLbl="node1" presStyleIdx="2" presStyleCnt="5"/>
      <dgm:spPr/>
    </dgm:pt>
    <dgm:pt modelId="{5825AE17-4D04-4B66-A334-05FE986B06D0}" type="pres">
      <dgm:prSet presAssocID="{88553DCB-DB11-46CB-901A-7BAC71666B5A}" presName="imagNode" presStyleLbl="fgImgPlace1" presStyleIdx="2" presStyleCnt="5" custScaleX="85860"/>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t="-3655" b="-60345"/>
          </a:stretch>
        </a:blipFill>
      </dgm:spPr>
    </dgm:pt>
    <dgm:pt modelId="{25D0EB65-54AA-4F72-BBEC-58315845A2E0}" type="pres">
      <dgm:prSet presAssocID="{7825B777-23B4-44FF-AD20-65159CE91CC9}" presName="sibTrans" presStyleLbl="sibTrans2D1" presStyleIdx="0" presStyleCnt="0"/>
      <dgm:spPr/>
    </dgm:pt>
    <dgm:pt modelId="{49FD2849-85BA-4EC8-8B42-FD685E8E1A4B}" type="pres">
      <dgm:prSet presAssocID="{15407DF0-F3B2-4788-A254-AD0D3322D263}" presName="compNode" presStyleCnt="0"/>
      <dgm:spPr/>
    </dgm:pt>
    <dgm:pt modelId="{86217730-B8DE-421D-BE27-4635E9554FAF}" type="pres">
      <dgm:prSet presAssocID="{15407DF0-F3B2-4788-A254-AD0D3322D263}" presName="node" presStyleLbl="node1" presStyleIdx="3" presStyleCnt="5">
        <dgm:presLayoutVars>
          <dgm:bulletEnabled val="1"/>
        </dgm:presLayoutVars>
      </dgm:prSet>
      <dgm:spPr/>
    </dgm:pt>
    <dgm:pt modelId="{C9BBB5FE-0C8A-489B-929E-27D2C7227605}" type="pres">
      <dgm:prSet presAssocID="{15407DF0-F3B2-4788-A254-AD0D3322D263}" presName="invisiNode" presStyleLbl="node1" presStyleIdx="3" presStyleCnt="5"/>
      <dgm:spPr/>
    </dgm:pt>
    <dgm:pt modelId="{B7514C02-3992-4419-B1D3-5B83D7A5B2A6}" type="pres">
      <dgm:prSet presAssocID="{15407DF0-F3B2-4788-A254-AD0D3322D263}" presName="imagNode" presStyleLbl="fgImgPlace1" presStyleIdx="3" presStyleCnt="5" custScaleX="86641"/>
      <dgm:spPr/>
    </dgm:pt>
    <dgm:pt modelId="{1ABDF32C-B0F4-463A-B56B-7E8DE805906C}" type="pres">
      <dgm:prSet presAssocID="{C1CE6973-9639-4CA6-94CB-8D3938ED3A5B}" presName="sibTrans" presStyleLbl="sibTrans2D1" presStyleIdx="0" presStyleCnt="0"/>
      <dgm:spPr/>
    </dgm:pt>
    <dgm:pt modelId="{F02C8E80-F1E7-4641-A921-A24568E850B2}" type="pres">
      <dgm:prSet presAssocID="{130973DD-0125-4E3F-B8FC-6840FF3A6AF8}" presName="compNode" presStyleCnt="0"/>
      <dgm:spPr/>
    </dgm:pt>
    <dgm:pt modelId="{B2D39F48-7954-4B58-85BE-EBC7D38BA503}" type="pres">
      <dgm:prSet presAssocID="{130973DD-0125-4E3F-B8FC-6840FF3A6AF8}" presName="node" presStyleLbl="node1" presStyleIdx="4" presStyleCnt="5">
        <dgm:presLayoutVars>
          <dgm:bulletEnabled val="1"/>
        </dgm:presLayoutVars>
      </dgm:prSet>
      <dgm:spPr/>
    </dgm:pt>
    <dgm:pt modelId="{7CEF4A45-C2AC-493A-B3B2-98361C669B9D}" type="pres">
      <dgm:prSet presAssocID="{130973DD-0125-4E3F-B8FC-6840FF3A6AF8}" presName="invisiNode" presStyleLbl="node1" presStyleIdx="4" presStyleCnt="5"/>
      <dgm:spPr/>
    </dgm:pt>
    <dgm:pt modelId="{837D487A-B50D-4E40-ABDC-959A21FAADF3}" type="pres">
      <dgm:prSet presAssocID="{130973DD-0125-4E3F-B8FC-6840FF3A6AF8}" presName="imagNode" presStyleLbl="fgImgPlace1" presStyleIdx="4" presStyleCnt="5" custScaleX="90051"/>
      <dgm:spPr/>
    </dgm:pt>
  </dgm:ptLst>
  <dgm:cxnLst>
    <dgm:cxn modelId="{A86CAD12-C09D-4293-9C9A-4E3856AD20DF}" type="presOf" srcId="{249F3A0F-7BEA-4D0E-AC13-198280FDC748}" destId="{3E431E50-4C15-4242-BD59-4F6E6EADD40E}" srcOrd="0" destOrd="0" presId="urn:microsoft.com/office/officeart/2005/8/layout/pList2"/>
    <dgm:cxn modelId="{7BBB7817-DDC8-44C4-9D52-D9B7D528DEF3}" srcId="{249F3A0F-7BEA-4D0E-AC13-198280FDC748}" destId="{88553DCB-DB11-46CB-901A-7BAC71666B5A}" srcOrd="2" destOrd="0" parTransId="{39D76F01-98AF-40EE-8F68-C0630D86BEB8}" sibTransId="{7825B777-23B4-44FF-AD20-65159CE91CC9}"/>
    <dgm:cxn modelId="{334C7827-D387-40D6-B16A-43BF0B9E5555}" type="presOf" srcId="{9979B874-5B74-4017-85FF-04E76345BFA0}" destId="{42705D2D-17FC-4BF0-9691-DDDAE3B51165}" srcOrd="0" destOrd="0" presId="urn:microsoft.com/office/officeart/2005/8/layout/pList2"/>
    <dgm:cxn modelId="{609D5932-5406-4C0C-9DBC-DCDF3B8C7D39}" type="presOf" srcId="{7825B777-23B4-44FF-AD20-65159CE91CC9}" destId="{25D0EB65-54AA-4F72-BBEC-58315845A2E0}" srcOrd="0" destOrd="0" presId="urn:microsoft.com/office/officeart/2005/8/layout/pList2"/>
    <dgm:cxn modelId="{E36D8E39-1FDF-4DD1-BF01-553041A73448}" type="presOf" srcId="{15407DF0-F3B2-4788-A254-AD0D3322D263}" destId="{86217730-B8DE-421D-BE27-4635E9554FAF}" srcOrd="0" destOrd="0" presId="urn:microsoft.com/office/officeart/2005/8/layout/pList2"/>
    <dgm:cxn modelId="{F700CD43-816C-4747-86FF-8A3F4DB0EE6D}" srcId="{249F3A0F-7BEA-4D0E-AC13-198280FDC748}" destId="{FFD826BB-DABB-4940-9D38-A07F38967585}" srcOrd="0" destOrd="0" parTransId="{116DDD8B-69AB-4979-8B12-6004D874EBFC}" sibTransId="{31CDA2D6-CA44-4191-9482-F9262F3D4FCE}"/>
    <dgm:cxn modelId="{C5736E4A-D783-4F50-BA56-1161593AE07D}" type="presOf" srcId="{C1CE6973-9639-4CA6-94CB-8D3938ED3A5B}" destId="{1ABDF32C-B0F4-463A-B56B-7E8DE805906C}" srcOrd="0" destOrd="0" presId="urn:microsoft.com/office/officeart/2005/8/layout/pList2"/>
    <dgm:cxn modelId="{D8D49B6B-460C-4125-95DD-604131555F8F}" type="presOf" srcId="{88553DCB-DB11-46CB-901A-7BAC71666B5A}" destId="{1E5CFCF9-95DC-440E-887E-12B723AD3602}" srcOrd="0" destOrd="0" presId="urn:microsoft.com/office/officeart/2005/8/layout/pList2"/>
    <dgm:cxn modelId="{AA3BA36D-7BC5-4D97-8236-671D5AF7DA46}" type="presOf" srcId="{31CDA2D6-CA44-4191-9482-F9262F3D4FCE}" destId="{70958183-A101-4201-8A43-DAB3EE2C3C0F}" srcOrd="0" destOrd="0" presId="urn:microsoft.com/office/officeart/2005/8/layout/pList2"/>
    <dgm:cxn modelId="{EA0C1B58-31E1-43CE-B391-5E35A0406A7D}" srcId="{249F3A0F-7BEA-4D0E-AC13-198280FDC748}" destId="{0EDD971F-3E4E-445A-A7D8-A4A727E66429}" srcOrd="1" destOrd="0" parTransId="{D97320F0-F763-476B-9BD8-A8B2323827AF}" sibTransId="{9979B874-5B74-4017-85FF-04E76345BFA0}"/>
    <dgm:cxn modelId="{4DA65898-9108-475A-BDAF-CFFB1589EB9A}" type="presOf" srcId="{0EDD971F-3E4E-445A-A7D8-A4A727E66429}" destId="{1DEC7DD6-D990-4D31-A8FF-686C315A96F7}" srcOrd="0" destOrd="0" presId="urn:microsoft.com/office/officeart/2005/8/layout/pList2"/>
    <dgm:cxn modelId="{46DBE2A1-FC41-4042-9352-209988764EB6}" type="presOf" srcId="{FFD826BB-DABB-4940-9D38-A07F38967585}" destId="{611EEF65-D813-45D1-8CB1-A6BDEFBD620B}" srcOrd="0" destOrd="0" presId="urn:microsoft.com/office/officeart/2005/8/layout/pList2"/>
    <dgm:cxn modelId="{19F2EFA2-F5A8-479A-9868-51B191AC41C6}" srcId="{249F3A0F-7BEA-4D0E-AC13-198280FDC748}" destId="{130973DD-0125-4E3F-B8FC-6840FF3A6AF8}" srcOrd="4" destOrd="0" parTransId="{EB03E3B7-6219-4605-9A8A-A5D05906DE40}" sibTransId="{710A6E2F-7DBA-4240-9BD0-1A469EAA991E}"/>
    <dgm:cxn modelId="{000E39DC-8B0B-43DE-A4D4-99BEF783444D}" type="presOf" srcId="{130973DD-0125-4E3F-B8FC-6840FF3A6AF8}" destId="{B2D39F48-7954-4B58-85BE-EBC7D38BA503}" srcOrd="0" destOrd="0" presId="urn:microsoft.com/office/officeart/2005/8/layout/pList2"/>
    <dgm:cxn modelId="{B32874EF-7E43-4307-918F-59BF500F4ACD}" srcId="{249F3A0F-7BEA-4D0E-AC13-198280FDC748}" destId="{15407DF0-F3B2-4788-A254-AD0D3322D263}" srcOrd="3" destOrd="0" parTransId="{4A3B1972-C0FB-4CEA-A46D-9C46F28A5E8A}" sibTransId="{C1CE6973-9639-4CA6-94CB-8D3938ED3A5B}"/>
    <dgm:cxn modelId="{7FE74654-47B3-4C58-B31D-B12B3CC42F08}" type="presParOf" srcId="{3E431E50-4C15-4242-BD59-4F6E6EADD40E}" destId="{132984B7-5D47-48AB-98E5-AB3F084E7F1B}" srcOrd="0" destOrd="0" presId="urn:microsoft.com/office/officeart/2005/8/layout/pList2"/>
    <dgm:cxn modelId="{250A694D-4855-4BBE-BD77-ECB9986859EC}" type="presParOf" srcId="{3E431E50-4C15-4242-BD59-4F6E6EADD40E}" destId="{61E6A5B4-0708-45C7-967A-E3CC80A1A8CC}" srcOrd="1" destOrd="0" presId="urn:microsoft.com/office/officeart/2005/8/layout/pList2"/>
    <dgm:cxn modelId="{9C30BFDE-5987-4974-8E02-13174BE60CF0}" type="presParOf" srcId="{61E6A5B4-0708-45C7-967A-E3CC80A1A8CC}" destId="{003AD541-CA07-4212-8E08-66970E89D3F0}" srcOrd="0" destOrd="0" presId="urn:microsoft.com/office/officeart/2005/8/layout/pList2"/>
    <dgm:cxn modelId="{36D69AB0-7331-4763-926D-7FAF93311DC7}" type="presParOf" srcId="{003AD541-CA07-4212-8E08-66970E89D3F0}" destId="{611EEF65-D813-45D1-8CB1-A6BDEFBD620B}" srcOrd="0" destOrd="0" presId="urn:microsoft.com/office/officeart/2005/8/layout/pList2"/>
    <dgm:cxn modelId="{0D49DAA9-38AD-4A9E-82BE-D6696688EE89}" type="presParOf" srcId="{003AD541-CA07-4212-8E08-66970E89D3F0}" destId="{9E66101D-2785-4882-BA04-AAB40F6CA5A5}" srcOrd="1" destOrd="0" presId="urn:microsoft.com/office/officeart/2005/8/layout/pList2"/>
    <dgm:cxn modelId="{9C522F37-4C70-4D91-A3DB-FD44A8B5E305}" type="presParOf" srcId="{003AD541-CA07-4212-8E08-66970E89D3F0}" destId="{65EDC8F5-4F24-4F3B-A2CF-341FECA2A66C}" srcOrd="2" destOrd="0" presId="urn:microsoft.com/office/officeart/2005/8/layout/pList2"/>
    <dgm:cxn modelId="{A52B7DFB-F5B6-4394-BDDF-876A9DA98AF7}" type="presParOf" srcId="{61E6A5B4-0708-45C7-967A-E3CC80A1A8CC}" destId="{70958183-A101-4201-8A43-DAB3EE2C3C0F}" srcOrd="1" destOrd="0" presId="urn:microsoft.com/office/officeart/2005/8/layout/pList2"/>
    <dgm:cxn modelId="{37FE63B2-5179-4E1B-A4A3-6154174295AB}" type="presParOf" srcId="{61E6A5B4-0708-45C7-967A-E3CC80A1A8CC}" destId="{06AADAE1-F411-496D-BF80-DCBC18E716CD}" srcOrd="2" destOrd="0" presId="urn:microsoft.com/office/officeart/2005/8/layout/pList2"/>
    <dgm:cxn modelId="{B1E72AD9-33B0-4205-BDF5-E02A7D94E0CB}" type="presParOf" srcId="{06AADAE1-F411-496D-BF80-DCBC18E716CD}" destId="{1DEC7DD6-D990-4D31-A8FF-686C315A96F7}" srcOrd="0" destOrd="0" presId="urn:microsoft.com/office/officeart/2005/8/layout/pList2"/>
    <dgm:cxn modelId="{74A0301B-1635-417A-85D5-8930A3D12B93}" type="presParOf" srcId="{06AADAE1-F411-496D-BF80-DCBC18E716CD}" destId="{F02C4F87-AD8B-40FB-B42F-AB1FC03AA5CA}" srcOrd="1" destOrd="0" presId="urn:microsoft.com/office/officeart/2005/8/layout/pList2"/>
    <dgm:cxn modelId="{2D5D5C69-2EAF-4457-9A9C-97844758B793}" type="presParOf" srcId="{06AADAE1-F411-496D-BF80-DCBC18E716CD}" destId="{3EE07FAD-B12D-466B-B11A-7F92E5908A1B}" srcOrd="2" destOrd="0" presId="urn:microsoft.com/office/officeart/2005/8/layout/pList2"/>
    <dgm:cxn modelId="{2A866DFB-C807-49CA-B1C8-356153B342B2}" type="presParOf" srcId="{61E6A5B4-0708-45C7-967A-E3CC80A1A8CC}" destId="{42705D2D-17FC-4BF0-9691-DDDAE3B51165}" srcOrd="3" destOrd="0" presId="urn:microsoft.com/office/officeart/2005/8/layout/pList2"/>
    <dgm:cxn modelId="{EB8D674F-B11C-49E0-B80A-023B2D24CAE8}" type="presParOf" srcId="{61E6A5B4-0708-45C7-967A-E3CC80A1A8CC}" destId="{F338C75F-A243-466B-8223-5D86052948AD}" srcOrd="4" destOrd="0" presId="urn:microsoft.com/office/officeart/2005/8/layout/pList2"/>
    <dgm:cxn modelId="{AF0CF769-8F18-492A-B1F5-3A2959E45954}" type="presParOf" srcId="{F338C75F-A243-466B-8223-5D86052948AD}" destId="{1E5CFCF9-95DC-440E-887E-12B723AD3602}" srcOrd="0" destOrd="0" presId="urn:microsoft.com/office/officeart/2005/8/layout/pList2"/>
    <dgm:cxn modelId="{899E53F7-963F-4510-AF06-9FCFC8C5A4BC}" type="presParOf" srcId="{F338C75F-A243-466B-8223-5D86052948AD}" destId="{BD3CCD15-7D99-400C-B017-26EDBA12425B}" srcOrd="1" destOrd="0" presId="urn:microsoft.com/office/officeart/2005/8/layout/pList2"/>
    <dgm:cxn modelId="{C03D2ACD-FEE3-4F8D-9D4D-23A415E57EDB}" type="presParOf" srcId="{F338C75F-A243-466B-8223-5D86052948AD}" destId="{5825AE17-4D04-4B66-A334-05FE986B06D0}" srcOrd="2" destOrd="0" presId="urn:microsoft.com/office/officeart/2005/8/layout/pList2"/>
    <dgm:cxn modelId="{9F637196-CD4E-4B47-973E-1BA288D03A33}" type="presParOf" srcId="{61E6A5B4-0708-45C7-967A-E3CC80A1A8CC}" destId="{25D0EB65-54AA-4F72-BBEC-58315845A2E0}" srcOrd="5" destOrd="0" presId="urn:microsoft.com/office/officeart/2005/8/layout/pList2"/>
    <dgm:cxn modelId="{CB8B77A9-3974-440F-93B7-F46C345A10FD}" type="presParOf" srcId="{61E6A5B4-0708-45C7-967A-E3CC80A1A8CC}" destId="{49FD2849-85BA-4EC8-8B42-FD685E8E1A4B}" srcOrd="6" destOrd="0" presId="urn:microsoft.com/office/officeart/2005/8/layout/pList2"/>
    <dgm:cxn modelId="{18F9A24C-9E0B-4F22-84AB-87F9E2CE00A1}" type="presParOf" srcId="{49FD2849-85BA-4EC8-8B42-FD685E8E1A4B}" destId="{86217730-B8DE-421D-BE27-4635E9554FAF}" srcOrd="0" destOrd="0" presId="urn:microsoft.com/office/officeart/2005/8/layout/pList2"/>
    <dgm:cxn modelId="{9EAB2DA7-109A-45D8-8A28-150E7BBC9568}" type="presParOf" srcId="{49FD2849-85BA-4EC8-8B42-FD685E8E1A4B}" destId="{C9BBB5FE-0C8A-489B-929E-27D2C7227605}" srcOrd="1" destOrd="0" presId="urn:microsoft.com/office/officeart/2005/8/layout/pList2"/>
    <dgm:cxn modelId="{AB77E1C8-F06E-4F32-9C53-6A8308098712}" type="presParOf" srcId="{49FD2849-85BA-4EC8-8B42-FD685E8E1A4B}" destId="{B7514C02-3992-4419-B1D3-5B83D7A5B2A6}" srcOrd="2" destOrd="0" presId="urn:microsoft.com/office/officeart/2005/8/layout/pList2"/>
    <dgm:cxn modelId="{22EC0CE4-8906-40B2-88C5-D82E1939918E}" type="presParOf" srcId="{61E6A5B4-0708-45C7-967A-E3CC80A1A8CC}" destId="{1ABDF32C-B0F4-463A-B56B-7E8DE805906C}" srcOrd="7" destOrd="0" presId="urn:microsoft.com/office/officeart/2005/8/layout/pList2"/>
    <dgm:cxn modelId="{BAF3FDB2-8C37-4972-9C3B-960CECE2C060}" type="presParOf" srcId="{61E6A5B4-0708-45C7-967A-E3CC80A1A8CC}" destId="{F02C8E80-F1E7-4641-A921-A24568E850B2}" srcOrd="8" destOrd="0" presId="urn:microsoft.com/office/officeart/2005/8/layout/pList2"/>
    <dgm:cxn modelId="{56AF3E92-7C1E-4C5A-963D-F35FC1D6A33D}" type="presParOf" srcId="{F02C8E80-F1E7-4641-A921-A24568E850B2}" destId="{B2D39F48-7954-4B58-85BE-EBC7D38BA503}" srcOrd="0" destOrd="0" presId="urn:microsoft.com/office/officeart/2005/8/layout/pList2"/>
    <dgm:cxn modelId="{60C1ABF2-5ED7-4EF6-A315-30B349D76721}" type="presParOf" srcId="{F02C8E80-F1E7-4641-A921-A24568E850B2}" destId="{7CEF4A45-C2AC-493A-B3B2-98361C669B9D}" srcOrd="1" destOrd="0" presId="urn:microsoft.com/office/officeart/2005/8/layout/pList2"/>
    <dgm:cxn modelId="{B1F5477A-082D-42C5-B0B9-AEAF327ACFA8}" type="presParOf" srcId="{F02C8E80-F1E7-4641-A921-A24568E850B2}" destId="{837D487A-B50D-4E40-ABDC-959A21FAADF3}"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38DC83-37EF-4C40-A304-EC0C9642F85D}">
      <dsp:nvSpPr>
        <dsp:cNvPr id="0" name=""/>
        <dsp:cNvSpPr/>
      </dsp:nvSpPr>
      <dsp:spPr>
        <a:xfrm>
          <a:off x="0" y="0"/>
          <a:ext cx="5184184"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117C991-1DB9-42D3-80BF-920AC3ECA58B}">
      <dsp:nvSpPr>
        <dsp:cNvPr id="0" name=""/>
        <dsp:cNvSpPr/>
      </dsp:nvSpPr>
      <dsp:spPr>
        <a:xfrm>
          <a:off x="0" y="0"/>
          <a:ext cx="5184184" cy="2076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t>We begin by acknowledging that through a history of colonization and brutality, we are all connecting from lands inhabited by indigenous peoples past and present. </a:t>
          </a:r>
          <a:endParaRPr lang="en-US" sz="1900" kern="1200"/>
        </a:p>
      </dsp:txBody>
      <dsp:txXfrm>
        <a:off x="0" y="0"/>
        <a:ext cx="5184184" cy="2076330"/>
      </dsp:txXfrm>
    </dsp:sp>
    <dsp:sp modelId="{784C150C-18A4-4612-916E-EDABC16474C5}">
      <dsp:nvSpPr>
        <dsp:cNvPr id="0" name=""/>
        <dsp:cNvSpPr/>
      </dsp:nvSpPr>
      <dsp:spPr>
        <a:xfrm>
          <a:off x="0" y="2076330"/>
          <a:ext cx="5184184" cy="0"/>
        </a:xfrm>
        <a:prstGeom prst="line">
          <a:avLst/>
        </a:prstGeom>
        <a:gradFill rotWithShape="0">
          <a:gsLst>
            <a:gs pos="0">
              <a:schemeClr val="accent2">
                <a:hueOff val="-5112997"/>
                <a:satOff val="-6820"/>
                <a:lumOff val="-20392"/>
                <a:alphaOff val="0"/>
                <a:satMod val="103000"/>
                <a:lumMod val="102000"/>
                <a:tint val="94000"/>
              </a:schemeClr>
            </a:gs>
            <a:gs pos="50000">
              <a:schemeClr val="accent2">
                <a:hueOff val="-5112997"/>
                <a:satOff val="-6820"/>
                <a:lumOff val="-20392"/>
                <a:alphaOff val="0"/>
                <a:satMod val="110000"/>
                <a:lumMod val="100000"/>
                <a:shade val="100000"/>
              </a:schemeClr>
            </a:gs>
            <a:gs pos="100000">
              <a:schemeClr val="accent2">
                <a:hueOff val="-5112997"/>
                <a:satOff val="-6820"/>
                <a:lumOff val="-20392"/>
                <a:alphaOff val="0"/>
                <a:lumMod val="99000"/>
                <a:satMod val="120000"/>
                <a:shade val="78000"/>
              </a:schemeClr>
            </a:gs>
          </a:gsLst>
          <a:lin ang="5400000" scaled="0"/>
        </a:gradFill>
        <a:ln w="6350" cap="flat" cmpd="sng" algn="ctr">
          <a:solidFill>
            <a:schemeClr val="accent2">
              <a:hueOff val="-5112997"/>
              <a:satOff val="-6820"/>
              <a:lumOff val="-2039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1E3BFFD-4DC1-4889-9BFD-532DCF6AA922}">
      <dsp:nvSpPr>
        <dsp:cNvPr id="0" name=""/>
        <dsp:cNvSpPr/>
      </dsp:nvSpPr>
      <dsp:spPr>
        <a:xfrm>
          <a:off x="0" y="2076330"/>
          <a:ext cx="5184184" cy="2076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endParaRPr lang="en-US" sz="1900" kern="1200"/>
        </a:p>
      </dsp:txBody>
      <dsp:txXfrm>
        <a:off x="0" y="2076330"/>
        <a:ext cx="5184184" cy="20763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2984B7-5D47-48AB-98E5-AB3F084E7F1B}">
      <dsp:nvSpPr>
        <dsp:cNvPr id="0" name=""/>
        <dsp:cNvSpPr/>
      </dsp:nvSpPr>
      <dsp:spPr>
        <a:xfrm>
          <a:off x="0" y="0"/>
          <a:ext cx="8823239" cy="1293814"/>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EDC8F5-4F24-4F3B-A2CF-341FECA2A66C}">
      <dsp:nvSpPr>
        <dsp:cNvPr id="0" name=""/>
        <dsp:cNvSpPr/>
      </dsp:nvSpPr>
      <dsp:spPr>
        <a:xfrm>
          <a:off x="388040" y="172508"/>
          <a:ext cx="1293830" cy="948797"/>
        </a:xfrm>
        <a:prstGeom prst="roundRect">
          <a:avLst>
            <a:gd name="adj" fmla="val 1000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1EEF65-D813-45D1-8CB1-A6BDEFBD620B}">
      <dsp:nvSpPr>
        <dsp:cNvPr id="0" name=""/>
        <dsp:cNvSpPr/>
      </dsp:nvSpPr>
      <dsp:spPr>
        <a:xfrm rot="10800000">
          <a:off x="267531" y="1293814"/>
          <a:ext cx="1534847" cy="1581328"/>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Name, Required Pronoun</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State/Local Affiliate</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Email Address</a:t>
          </a:r>
        </a:p>
      </dsp:txBody>
      <dsp:txXfrm rot="10800000">
        <a:off x="314733" y="1293814"/>
        <a:ext cx="1440443" cy="1534126"/>
      </dsp:txXfrm>
    </dsp:sp>
    <dsp:sp modelId="{3EE07FAD-B12D-466B-B11A-7F92E5908A1B}">
      <dsp:nvSpPr>
        <dsp:cNvPr id="0" name=""/>
        <dsp:cNvSpPr/>
      </dsp:nvSpPr>
      <dsp:spPr>
        <a:xfrm>
          <a:off x="2063656" y="172508"/>
          <a:ext cx="1319262" cy="948797"/>
        </a:xfrm>
        <a:prstGeom prst="roundRect">
          <a:avLst>
            <a:gd name="adj" fmla="val 1000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EC7DD6-D990-4D31-A8FF-686C315A96F7}">
      <dsp:nvSpPr>
        <dsp:cNvPr id="0" name=""/>
        <dsp:cNvSpPr/>
      </dsp:nvSpPr>
      <dsp:spPr>
        <a:xfrm rot="10800000">
          <a:off x="1955863" y="1293814"/>
          <a:ext cx="1534847" cy="1581328"/>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Name, Required Pronoun</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State/Local Affiliate</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Email Address</a:t>
          </a:r>
        </a:p>
      </dsp:txBody>
      <dsp:txXfrm rot="10800000">
        <a:off x="2003065" y="1293814"/>
        <a:ext cx="1440443" cy="1534126"/>
      </dsp:txXfrm>
    </dsp:sp>
    <dsp:sp modelId="{5825AE17-4D04-4B66-A334-05FE986B06D0}">
      <dsp:nvSpPr>
        <dsp:cNvPr id="0" name=""/>
        <dsp:cNvSpPr/>
      </dsp:nvSpPr>
      <dsp:spPr>
        <a:xfrm>
          <a:off x="3752709" y="172508"/>
          <a:ext cx="1317819" cy="948797"/>
        </a:xfrm>
        <a:prstGeom prst="roundRect">
          <a:avLst>
            <a:gd name="adj" fmla="val 10000"/>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t="-3655" b="-60345"/>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5CFCF9-95DC-440E-887E-12B723AD3602}">
      <dsp:nvSpPr>
        <dsp:cNvPr id="0" name=""/>
        <dsp:cNvSpPr/>
      </dsp:nvSpPr>
      <dsp:spPr>
        <a:xfrm rot="10800000">
          <a:off x="3644195" y="1293814"/>
          <a:ext cx="1534847" cy="1581328"/>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Melissa Dan, She/Her</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Palm Beach County Classroom Teacher’s Association</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hlinkClick xmlns:r="http://schemas.openxmlformats.org/officeDocument/2006/relationships" r:id="rId2"/>
            </a:rPr>
            <a:t>Melissa.Dan@floridaea.org</a:t>
          </a:r>
          <a:endParaRPr lang="en-US" sz="900" kern="1200" dirty="0"/>
        </a:p>
      </dsp:txBody>
      <dsp:txXfrm rot="10800000">
        <a:off x="3691397" y="1293814"/>
        <a:ext cx="1440443" cy="1534126"/>
      </dsp:txXfrm>
    </dsp:sp>
    <dsp:sp modelId="{B7514C02-3992-4419-B1D3-5B83D7A5B2A6}">
      <dsp:nvSpPr>
        <dsp:cNvPr id="0" name=""/>
        <dsp:cNvSpPr/>
      </dsp:nvSpPr>
      <dsp:spPr>
        <a:xfrm>
          <a:off x="5435047" y="172508"/>
          <a:ext cx="1329806" cy="948797"/>
        </a:xfrm>
        <a:prstGeom prst="roundRect">
          <a:avLst>
            <a:gd name="adj" fmla="val 1000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6217730-B8DE-421D-BE27-4635E9554FAF}">
      <dsp:nvSpPr>
        <dsp:cNvPr id="0" name=""/>
        <dsp:cNvSpPr/>
      </dsp:nvSpPr>
      <dsp:spPr>
        <a:xfrm rot="10800000">
          <a:off x="5332527" y="1293814"/>
          <a:ext cx="1534847" cy="1581328"/>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Name, Required Pronoun</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State/Local Affiliate</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Email Address</a:t>
          </a:r>
        </a:p>
      </dsp:txBody>
      <dsp:txXfrm rot="10800000">
        <a:off x="5379729" y="1293814"/>
        <a:ext cx="1440443" cy="1534126"/>
      </dsp:txXfrm>
    </dsp:sp>
    <dsp:sp modelId="{837D487A-B50D-4E40-ABDC-959A21FAADF3}">
      <dsp:nvSpPr>
        <dsp:cNvPr id="0" name=""/>
        <dsp:cNvSpPr/>
      </dsp:nvSpPr>
      <dsp:spPr>
        <a:xfrm>
          <a:off x="7097210" y="172508"/>
          <a:ext cx="1382145" cy="948797"/>
        </a:xfrm>
        <a:prstGeom prst="roundRect">
          <a:avLst>
            <a:gd name="adj" fmla="val 1000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D39F48-7954-4B58-85BE-EBC7D38BA503}">
      <dsp:nvSpPr>
        <dsp:cNvPr id="0" name=""/>
        <dsp:cNvSpPr/>
      </dsp:nvSpPr>
      <dsp:spPr>
        <a:xfrm rot="10800000">
          <a:off x="7020859" y="1293814"/>
          <a:ext cx="1534847" cy="1581328"/>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Name, Required Pronoun</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State/Local Affiliate</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Email Address</a:t>
          </a:r>
        </a:p>
      </dsp:txBody>
      <dsp:txXfrm rot="10800000">
        <a:off x="7068061" y="1293814"/>
        <a:ext cx="1440443" cy="15341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49257C-C6C9-4416-A84D-0DB8617D3C9E}">
      <dsp:nvSpPr>
        <dsp:cNvPr id="0" name=""/>
        <dsp:cNvSpPr/>
      </dsp:nvSpPr>
      <dsp:spPr>
        <a:xfrm>
          <a:off x="1895063" y="388535"/>
          <a:ext cx="301236" cy="91440"/>
        </a:xfrm>
        <a:custGeom>
          <a:avLst/>
          <a:gdLst/>
          <a:ahLst/>
          <a:cxnLst/>
          <a:rect l="0" t="0" r="0" b="0"/>
          <a:pathLst>
            <a:path>
              <a:moveTo>
                <a:pt x="0" y="45720"/>
              </a:moveTo>
              <a:lnTo>
                <a:pt x="301236"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bg1"/>
            </a:solidFill>
          </a:endParaRPr>
        </a:p>
      </dsp:txBody>
      <dsp:txXfrm>
        <a:off x="2037385" y="432596"/>
        <a:ext cx="16591" cy="3318"/>
      </dsp:txXfrm>
    </dsp:sp>
    <dsp:sp modelId="{001C022E-E1BC-4314-A4C5-842B6ABABC43}">
      <dsp:nvSpPr>
        <dsp:cNvPr id="0" name=""/>
        <dsp:cNvSpPr/>
      </dsp:nvSpPr>
      <dsp:spPr>
        <a:xfrm>
          <a:off x="454096" y="1425"/>
          <a:ext cx="1442766" cy="86565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0697" tIns="74209" rIns="70697" bIns="74209"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1"/>
              </a:solidFill>
            </a:rPr>
            <a:t>Turn on your Camera</a:t>
          </a:r>
        </a:p>
      </dsp:txBody>
      <dsp:txXfrm>
        <a:off x="454096" y="1425"/>
        <a:ext cx="1442766" cy="865659"/>
      </dsp:txXfrm>
    </dsp:sp>
    <dsp:sp modelId="{874E5117-8FBC-4723-8F4F-F207F265F14B}">
      <dsp:nvSpPr>
        <dsp:cNvPr id="0" name=""/>
        <dsp:cNvSpPr/>
      </dsp:nvSpPr>
      <dsp:spPr>
        <a:xfrm>
          <a:off x="3669665" y="388535"/>
          <a:ext cx="301236" cy="91440"/>
        </a:xfrm>
        <a:custGeom>
          <a:avLst/>
          <a:gdLst/>
          <a:ahLst/>
          <a:cxnLst/>
          <a:rect l="0" t="0" r="0" b="0"/>
          <a:pathLst>
            <a:path>
              <a:moveTo>
                <a:pt x="0" y="45720"/>
              </a:moveTo>
              <a:lnTo>
                <a:pt x="301236" y="45720"/>
              </a:lnTo>
            </a:path>
          </a:pathLst>
        </a:custGeom>
        <a:noFill/>
        <a:ln w="6350" cap="flat" cmpd="sng" algn="ctr">
          <a:solidFill>
            <a:schemeClr val="accent2">
              <a:hueOff val="-730428"/>
              <a:satOff val="-974"/>
              <a:lumOff val="-291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bg1"/>
            </a:solidFill>
          </a:endParaRPr>
        </a:p>
      </dsp:txBody>
      <dsp:txXfrm>
        <a:off x="3811988" y="432596"/>
        <a:ext cx="16591" cy="3318"/>
      </dsp:txXfrm>
    </dsp:sp>
    <dsp:sp modelId="{35CB7224-6BEE-48D5-8C03-43FC88DD0E1E}">
      <dsp:nvSpPr>
        <dsp:cNvPr id="0" name=""/>
        <dsp:cNvSpPr/>
      </dsp:nvSpPr>
      <dsp:spPr>
        <a:xfrm>
          <a:off x="2228699" y="1425"/>
          <a:ext cx="1442766" cy="865659"/>
        </a:xfrm>
        <a:prstGeom prst="rect">
          <a:avLst/>
        </a:prstGeom>
        <a:gradFill rotWithShape="0">
          <a:gsLst>
            <a:gs pos="0">
              <a:schemeClr val="accent2">
                <a:hueOff val="-639125"/>
                <a:satOff val="-852"/>
                <a:lumOff val="-2549"/>
                <a:alphaOff val="0"/>
                <a:satMod val="103000"/>
                <a:lumMod val="102000"/>
                <a:tint val="94000"/>
              </a:schemeClr>
            </a:gs>
            <a:gs pos="50000">
              <a:schemeClr val="accent2">
                <a:hueOff val="-639125"/>
                <a:satOff val="-852"/>
                <a:lumOff val="-2549"/>
                <a:alphaOff val="0"/>
                <a:satMod val="110000"/>
                <a:lumMod val="100000"/>
                <a:shade val="100000"/>
              </a:schemeClr>
            </a:gs>
            <a:gs pos="100000">
              <a:schemeClr val="accent2">
                <a:hueOff val="-639125"/>
                <a:satOff val="-852"/>
                <a:lumOff val="-254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0697" tIns="74209" rIns="70697" bIns="74209"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1"/>
              </a:solidFill>
            </a:rPr>
            <a:t>Raise your hand OR unmute to speak </a:t>
          </a:r>
        </a:p>
      </dsp:txBody>
      <dsp:txXfrm>
        <a:off x="2228699" y="1425"/>
        <a:ext cx="1442766" cy="865659"/>
      </dsp:txXfrm>
    </dsp:sp>
    <dsp:sp modelId="{20079CB5-5F92-4AE5-A4C2-8C29A8AC974D}">
      <dsp:nvSpPr>
        <dsp:cNvPr id="0" name=""/>
        <dsp:cNvSpPr/>
      </dsp:nvSpPr>
      <dsp:spPr>
        <a:xfrm>
          <a:off x="5444268" y="388535"/>
          <a:ext cx="301236" cy="91440"/>
        </a:xfrm>
        <a:custGeom>
          <a:avLst/>
          <a:gdLst/>
          <a:ahLst/>
          <a:cxnLst/>
          <a:rect l="0" t="0" r="0" b="0"/>
          <a:pathLst>
            <a:path>
              <a:moveTo>
                <a:pt x="0" y="45720"/>
              </a:moveTo>
              <a:lnTo>
                <a:pt x="301236" y="45720"/>
              </a:lnTo>
            </a:path>
          </a:pathLst>
        </a:custGeom>
        <a:noFill/>
        <a:ln w="6350" cap="flat" cmpd="sng" algn="ctr">
          <a:solidFill>
            <a:schemeClr val="accent2">
              <a:hueOff val="-1460856"/>
              <a:satOff val="-1949"/>
              <a:lumOff val="-582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bg1"/>
            </a:solidFill>
          </a:endParaRPr>
        </a:p>
      </dsp:txBody>
      <dsp:txXfrm>
        <a:off x="5586590" y="432596"/>
        <a:ext cx="16591" cy="3318"/>
      </dsp:txXfrm>
    </dsp:sp>
    <dsp:sp modelId="{E4D2EC37-E58D-43A4-8995-3903E3DE3065}">
      <dsp:nvSpPr>
        <dsp:cNvPr id="0" name=""/>
        <dsp:cNvSpPr/>
      </dsp:nvSpPr>
      <dsp:spPr>
        <a:xfrm>
          <a:off x="4003302" y="1425"/>
          <a:ext cx="1442766" cy="865659"/>
        </a:xfrm>
        <a:prstGeom prst="rect">
          <a:avLst/>
        </a:prstGeom>
        <a:gradFill rotWithShape="0">
          <a:gsLst>
            <a:gs pos="0">
              <a:schemeClr val="accent2">
                <a:hueOff val="-1278249"/>
                <a:satOff val="-1705"/>
                <a:lumOff val="-5098"/>
                <a:alphaOff val="0"/>
                <a:satMod val="103000"/>
                <a:lumMod val="102000"/>
                <a:tint val="94000"/>
              </a:schemeClr>
            </a:gs>
            <a:gs pos="50000">
              <a:schemeClr val="accent2">
                <a:hueOff val="-1278249"/>
                <a:satOff val="-1705"/>
                <a:lumOff val="-5098"/>
                <a:alphaOff val="0"/>
                <a:satMod val="110000"/>
                <a:lumMod val="100000"/>
                <a:shade val="100000"/>
              </a:schemeClr>
            </a:gs>
            <a:gs pos="100000">
              <a:schemeClr val="accent2">
                <a:hueOff val="-1278249"/>
                <a:satOff val="-1705"/>
                <a:lumOff val="-509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0697" tIns="74209" rIns="70697" bIns="74209"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1"/>
              </a:solidFill>
            </a:rPr>
            <a:t>Ask questions as they arise by raising your hand or typing in the chat</a:t>
          </a:r>
        </a:p>
      </dsp:txBody>
      <dsp:txXfrm>
        <a:off x="4003302" y="1425"/>
        <a:ext cx="1442766" cy="865659"/>
      </dsp:txXfrm>
    </dsp:sp>
    <dsp:sp modelId="{B4E5972A-812C-4B8D-9915-3A282E9E863D}">
      <dsp:nvSpPr>
        <dsp:cNvPr id="0" name=""/>
        <dsp:cNvSpPr/>
      </dsp:nvSpPr>
      <dsp:spPr>
        <a:xfrm>
          <a:off x="1175479" y="865285"/>
          <a:ext cx="5323808" cy="301236"/>
        </a:xfrm>
        <a:custGeom>
          <a:avLst/>
          <a:gdLst/>
          <a:ahLst/>
          <a:cxnLst/>
          <a:rect l="0" t="0" r="0" b="0"/>
          <a:pathLst>
            <a:path>
              <a:moveTo>
                <a:pt x="5323808" y="0"/>
              </a:moveTo>
              <a:lnTo>
                <a:pt x="5323808" y="167718"/>
              </a:lnTo>
              <a:lnTo>
                <a:pt x="0" y="167718"/>
              </a:lnTo>
              <a:lnTo>
                <a:pt x="0" y="301236"/>
              </a:lnTo>
            </a:path>
          </a:pathLst>
        </a:custGeom>
        <a:noFill/>
        <a:ln w="6350" cap="flat" cmpd="sng" algn="ctr">
          <a:solidFill>
            <a:schemeClr val="accent2">
              <a:hueOff val="-2191284"/>
              <a:satOff val="-2923"/>
              <a:lumOff val="-873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bg1"/>
            </a:solidFill>
          </a:endParaRPr>
        </a:p>
      </dsp:txBody>
      <dsp:txXfrm>
        <a:off x="3704030" y="1014244"/>
        <a:ext cx="266706" cy="3318"/>
      </dsp:txXfrm>
    </dsp:sp>
    <dsp:sp modelId="{B0541598-7257-40CB-8722-EB683C4752A4}">
      <dsp:nvSpPr>
        <dsp:cNvPr id="0" name=""/>
        <dsp:cNvSpPr/>
      </dsp:nvSpPr>
      <dsp:spPr>
        <a:xfrm>
          <a:off x="5777904" y="1425"/>
          <a:ext cx="1442766" cy="865659"/>
        </a:xfrm>
        <a:prstGeom prst="rect">
          <a:avLst/>
        </a:prstGeom>
        <a:gradFill rotWithShape="0">
          <a:gsLst>
            <a:gs pos="0">
              <a:schemeClr val="accent2">
                <a:hueOff val="-1917374"/>
                <a:satOff val="-2557"/>
                <a:lumOff val="-7647"/>
                <a:alphaOff val="0"/>
                <a:satMod val="103000"/>
                <a:lumMod val="102000"/>
                <a:tint val="94000"/>
              </a:schemeClr>
            </a:gs>
            <a:gs pos="50000">
              <a:schemeClr val="accent2">
                <a:hueOff val="-1917374"/>
                <a:satOff val="-2557"/>
                <a:lumOff val="-7647"/>
                <a:alphaOff val="0"/>
                <a:satMod val="110000"/>
                <a:lumMod val="100000"/>
                <a:shade val="100000"/>
              </a:schemeClr>
            </a:gs>
            <a:gs pos="100000">
              <a:schemeClr val="accent2">
                <a:hueOff val="-1917374"/>
                <a:satOff val="-2557"/>
                <a:lumOff val="-764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0697" tIns="74209" rIns="70697" bIns="74209"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1"/>
              </a:solidFill>
            </a:rPr>
            <a:t>Know that y</a:t>
          </a:r>
          <a:r>
            <a:rPr lang="en-US" sz="1200" i="1" kern="1200" dirty="0">
              <a:solidFill>
                <a:schemeClr val="bg1"/>
              </a:solidFill>
            </a:rPr>
            <a:t>ou get out what you put in</a:t>
          </a:r>
          <a:endParaRPr lang="en-US" sz="1200" kern="1200" dirty="0">
            <a:solidFill>
              <a:schemeClr val="bg1"/>
            </a:solidFill>
          </a:endParaRPr>
        </a:p>
      </dsp:txBody>
      <dsp:txXfrm>
        <a:off x="5777904" y="1425"/>
        <a:ext cx="1442766" cy="865659"/>
      </dsp:txXfrm>
    </dsp:sp>
    <dsp:sp modelId="{73F21DEC-9337-4F89-9509-13C8C2C82584}">
      <dsp:nvSpPr>
        <dsp:cNvPr id="0" name=""/>
        <dsp:cNvSpPr/>
      </dsp:nvSpPr>
      <dsp:spPr>
        <a:xfrm>
          <a:off x="1895063" y="1586032"/>
          <a:ext cx="301236" cy="91440"/>
        </a:xfrm>
        <a:custGeom>
          <a:avLst/>
          <a:gdLst/>
          <a:ahLst/>
          <a:cxnLst/>
          <a:rect l="0" t="0" r="0" b="0"/>
          <a:pathLst>
            <a:path>
              <a:moveTo>
                <a:pt x="0" y="45720"/>
              </a:moveTo>
              <a:lnTo>
                <a:pt x="301236" y="45720"/>
              </a:lnTo>
            </a:path>
          </a:pathLst>
        </a:custGeom>
        <a:noFill/>
        <a:ln w="6350" cap="flat" cmpd="sng" algn="ctr">
          <a:solidFill>
            <a:schemeClr val="accent2">
              <a:hueOff val="-2921713"/>
              <a:satOff val="-3897"/>
              <a:lumOff val="-1165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bg1"/>
            </a:solidFill>
          </a:endParaRPr>
        </a:p>
      </dsp:txBody>
      <dsp:txXfrm>
        <a:off x="2037385" y="1630092"/>
        <a:ext cx="16591" cy="3318"/>
      </dsp:txXfrm>
    </dsp:sp>
    <dsp:sp modelId="{028E1399-B7DA-4A1C-9181-DD566718D6E3}">
      <dsp:nvSpPr>
        <dsp:cNvPr id="0" name=""/>
        <dsp:cNvSpPr/>
      </dsp:nvSpPr>
      <dsp:spPr>
        <a:xfrm>
          <a:off x="454096" y="1198922"/>
          <a:ext cx="1442766" cy="865659"/>
        </a:xfrm>
        <a:prstGeom prst="rect">
          <a:avLst/>
        </a:prstGeom>
        <a:gradFill rotWithShape="0">
          <a:gsLst>
            <a:gs pos="0">
              <a:schemeClr val="accent2">
                <a:hueOff val="-2556499"/>
                <a:satOff val="-3410"/>
                <a:lumOff val="-10196"/>
                <a:alphaOff val="0"/>
                <a:satMod val="103000"/>
                <a:lumMod val="102000"/>
                <a:tint val="94000"/>
              </a:schemeClr>
            </a:gs>
            <a:gs pos="50000">
              <a:schemeClr val="accent2">
                <a:hueOff val="-2556499"/>
                <a:satOff val="-3410"/>
                <a:lumOff val="-10196"/>
                <a:alphaOff val="0"/>
                <a:satMod val="110000"/>
                <a:lumMod val="100000"/>
                <a:shade val="100000"/>
              </a:schemeClr>
            </a:gs>
            <a:gs pos="100000">
              <a:schemeClr val="accent2">
                <a:hueOff val="-2556499"/>
                <a:satOff val="-3410"/>
                <a:lumOff val="-1019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0697" tIns="74209" rIns="70697" bIns="74209"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bg1"/>
              </a:solidFill>
            </a:rPr>
            <a:t>Using Self-Awareness and Self-Knowledge</a:t>
          </a:r>
        </a:p>
      </dsp:txBody>
      <dsp:txXfrm>
        <a:off x="454096" y="1198922"/>
        <a:ext cx="1442766" cy="865659"/>
      </dsp:txXfrm>
    </dsp:sp>
    <dsp:sp modelId="{7DC5A7F6-A6ED-4146-955E-D12B78B8385B}">
      <dsp:nvSpPr>
        <dsp:cNvPr id="0" name=""/>
        <dsp:cNvSpPr/>
      </dsp:nvSpPr>
      <dsp:spPr>
        <a:xfrm>
          <a:off x="3669665" y="1586032"/>
          <a:ext cx="301236" cy="91440"/>
        </a:xfrm>
        <a:custGeom>
          <a:avLst/>
          <a:gdLst/>
          <a:ahLst/>
          <a:cxnLst/>
          <a:rect l="0" t="0" r="0" b="0"/>
          <a:pathLst>
            <a:path>
              <a:moveTo>
                <a:pt x="0" y="45720"/>
              </a:moveTo>
              <a:lnTo>
                <a:pt x="301236" y="45720"/>
              </a:lnTo>
            </a:path>
          </a:pathLst>
        </a:custGeom>
        <a:noFill/>
        <a:ln w="6350" cap="flat" cmpd="sng" algn="ctr">
          <a:solidFill>
            <a:schemeClr val="accent2">
              <a:hueOff val="-3652141"/>
              <a:satOff val="-4871"/>
              <a:lumOff val="-1456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bg1"/>
            </a:solidFill>
          </a:endParaRPr>
        </a:p>
      </dsp:txBody>
      <dsp:txXfrm>
        <a:off x="3811988" y="1630092"/>
        <a:ext cx="16591" cy="3318"/>
      </dsp:txXfrm>
    </dsp:sp>
    <dsp:sp modelId="{6499DFED-2D65-4BB8-8893-4924E065BDCE}">
      <dsp:nvSpPr>
        <dsp:cNvPr id="0" name=""/>
        <dsp:cNvSpPr/>
      </dsp:nvSpPr>
      <dsp:spPr>
        <a:xfrm>
          <a:off x="2228699" y="1198922"/>
          <a:ext cx="1442766" cy="865659"/>
        </a:xfrm>
        <a:prstGeom prst="rect">
          <a:avLst/>
        </a:prstGeom>
        <a:gradFill rotWithShape="0">
          <a:gsLst>
            <a:gs pos="0">
              <a:schemeClr val="accent2">
                <a:hueOff val="-3195623"/>
                <a:satOff val="-4262"/>
                <a:lumOff val="-12745"/>
                <a:alphaOff val="0"/>
                <a:satMod val="103000"/>
                <a:lumMod val="102000"/>
                <a:tint val="94000"/>
              </a:schemeClr>
            </a:gs>
            <a:gs pos="50000">
              <a:schemeClr val="accent2">
                <a:hueOff val="-3195623"/>
                <a:satOff val="-4262"/>
                <a:lumOff val="-12745"/>
                <a:alphaOff val="0"/>
                <a:satMod val="110000"/>
                <a:lumMod val="100000"/>
                <a:shade val="100000"/>
              </a:schemeClr>
            </a:gs>
            <a:gs pos="100000">
              <a:schemeClr val="accent2">
                <a:hueOff val="-3195623"/>
                <a:satOff val="-4262"/>
                <a:lumOff val="-1274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0697" tIns="74209" rIns="70697" bIns="74209"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1"/>
              </a:solidFill>
            </a:rPr>
            <a:t>Listening for Understanding</a:t>
          </a:r>
        </a:p>
      </dsp:txBody>
      <dsp:txXfrm>
        <a:off x="2228699" y="1198922"/>
        <a:ext cx="1442766" cy="865659"/>
      </dsp:txXfrm>
    </dsp:sp>
    <dsp:sp modelId="{280AE563-3550-4100-8684-E1E138B335F1}">
      <dsp:nvSpPr>
        <dsp:cNvPr id="0" name=""/>
        <dsp:cNvSpPr/>
      </dsp:nvSpPr>
      <dsp:spPr>
        <a:xfrm>
          <a:off x="5444268" y="1586032"/>
          <a:ext cx="301236" cy="91440"/>
        </a:xfrm>
        <a:custGeom>
          <a:avLst/>
          <a:gdLst/>
          <a:ahLst/>
          <a:cxnLst/>
          <a:rect l="0" t="0" r="0" b="0"/>
          <a:pathLst>
            <a:path>
              <a:moveTo>
                <a:pt x="0" y="45720"/>
              </a:moveTo>
              <a:lnTo>
                <a:pt x="301236" y="45720"/>
              </a:lnTo>
            </a:path>
          </a:pathLst>
        </a:custGeom>
        <a:noFill/>
        <a:ln w="6350" cap="flat" cmpd="sng" algn="ctr">
          <a:solidFill>
            <a:schemeClr val="accent2">
              <a:hueOff val="-4382569"/>
              <a:satOff val="-5846"/>
              <a:lumOff val="-1747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bg1"/>
            </a:solidFill>
          </a:endParaRPr>
        </a:p>
      </dsp:txBody>
      <dsp:txXfrm>
        <a:off x="5586590" y="1630092"/>
        <a:ext cx="16591" cy="3318"/>
      </dsp:txXfrm>
    </dsp:sp>
    <dsp:sp modelId="{E288F5A1-6228-4247-B5A8-97C6052BBF88}">
      <dsp:nvSpPr>
        <dsp:cNvPr id="0" name=""/>
        <dsp:cNvSpPr/>
      </dsp:nvSpPr>
      <dsp:spPr>
        <a:xfrm>
          <a:off x="4003302" y="1198922"/>
          <a:ext cx="1442766" cy="865659"/>
        </a:xfrm>
        <a:prstGeom prst="rect">
          <a:avLst/>
        </a:prstGeom>
        <a:gradFill rotWithShape="0">
          <a:gsLst>
            <a:gs pos="0">
              <a:schemeClr val="accent2">
                <a:hueOff val="-3834748"/>
                <a:satOff val="-5115"/>
                <a:lumOff val="-15294"/>
                <a:alphaOff val="0"/>
                <a:satMod val="103000"/>
                <a:lumMod val="102000"/>
                <a:tint val="94000"/>
              </a:schemeClr>
            </a:gs>
            <a:gs pos="50000">
              <a:schemeClr val="accent2">
                <a:hueOff val="-3834748"/>
                <a:satOff val="-5115"/>
                <a:lumOff val="-15294"/>
                <a:alphaOff val="0"/>
                <a:satMod val="110000"/>
                <a:lumMod val="100000"/>
                <a:shade val="100000"/>
              </a:schemeClr>
            </a:gs>
            <a:gs pos="100000">
              <a:schemeClr val="accent2">
                <a:hueOff val="-3834748"/>
                <a:satOff val="-5115"/>
                <a:lumOff val="-1529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0697" tIns="74209" rIns="70697" bIns="74209"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bg1"/>
              </a:solidFill>
            </a:rPr>
            <a:t>Saying “I” - tell your truth</a:t>
          </a:r>
        </a:p>
      </dsp:txBody>
      <dsp:txXfrm>
        <a:off x="4003302" y="1198922"/>
        <a:ext cx="1442766" cy="865659"/>
      </dsp:txXfrm>
    </dsp:sp>
    <dsp:sp modelId="{28CA2020-C803-4352-AAB4-B1A392E7B5E2}">
      <dsp:nvSpPr>
        <dsp:cNvPr id="0" name=""/>
        <dsp:cNvSpPr/>
      </dsp:nvSpPr>
      <dsp:spPr>
        <a:xfrm>
          <a:off x="1175479" y="2062781"/>
          <a:ext cx="5323808" cy="301236"/>
        </a:xfrm>
        <a:custGeom>
          <a:avLst/>
          <a:gdLst/>
          <a:ahLst/>
          <a:cxnLst/>
          <a:rect l="0" t="0" r="0" b="0"/>
          <a:pathLst>
            <a:path>
              <a:moveTo>
                <a:pt x="5323808" y="0"/>
              </a:moveTo>
              <a:lnTo>
                <a:pt x="5323808" y="167718"/>
              </a:lnTo>
              <a:lnTo>
                <a:pt x="0" y="167718"/>
              </a:lnTo>
              <a:lnTo>
                <a:pt x="0" y="301236"/>
              </a:lnTo>
            </a:path>
          </a:pathLst>
        </a:custGeom>
        <a:noFill/>
        <a:ln w="6350" cap="flat" cmpd="sng" algn="ctr">
          <a:solidFill>
            <a:schemeClr val="accent2">
              <a:hueOff val="-5112997"/>
              <a:satOff val="-6820"/>
              <a:lumOff val="-2039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chemeClr val="bg1"/>
            </a:solidFill>
          </a:endParaRPr>
        </a:p>
      </dsp:txBody>
      <dsp:txXfrm>
        <a:off x="3704030" y="2211740"/>
        <a:ext cx="266706" cy="3318"/>
      </dsp:txXfrm>
    </dsp:sp>
    <dsp:sp modelId="{69629A67-0765-4FFA-A0F3-FFB0CBD29526}">
      <dsp:nvSpPr>
        <dsp:cNvPr id="0" name=""/>
        <dsp:cNvSpPr/>
      </dsp:nvSpPr>
      <dsp:spPr>
        <a:xfrm>
          <a:off x="5777904" y="1198922"/>
          <a:ext cx="1442766" cy="865659"/>
        </a:xfrm>
        <a:prstGeom prst="rect">
          <a:avLst/>
        </a:prstGeom>
        <a:gradFill rotWithShape="0">
          <a:gsLst>
            <a:gs pos="0">
              <a:schemeClr val="accent2">
                <a:hueOff val="-4473873"/>
                <a:satOff val="-5967"/>
                <a:lumOff val="-17843"/>
                <a:alphaOff val="0"/>
                <a:satMod val="103000"/>
                <a:lumMod val="102000"/>
                <a:tint val="94000"/>
              </a:schemeClr>
            </a:gs>
            <a:gs pos="50000">
              <a:schemeClr val="accent2">
                <a:hueOff val="-4473873"/>
                <a:satOff val="-5967"/>
                <a:lumOff val="-17843"/>
                <a:alphaOff val="0"/>
                <a:satMod val="110000"/>
                <a:lumMod val="100000"/>
                <a:shade val="100000"/>
              </a:schemeClr>
            </a:gs>
            <a:gs pos="100000">
              <a:schemeClr val="accent2">
                <a:hueOff val="-4473873"/>
                <a:satOff val="-5967"/>
                <a:lumOff val="-1784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0697" tIns="74209" rIns="70697" bIns="74209"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bg1"/>
              </a:solidFill>
            </a:rPr>
            <a:t>Seeking Discomfort</a:t>
          </a:r>
        </a:p>
      </dsp:txBody>
      <dsp:txXfrm>
        <a:off x="5777904" y="1198922"/>
        <a:ext cx="1442766" cy="865659"/>
      </dsp:txXfrm>
    </dsp:sp>
    <dsp:sp modelId="{89491E99-5714-4BDC-B0BC-075D72977D95}">
      <dsp:nvSpPr>
        <dsp:cNvPr id="0" name=""/>
        <dsp:cNvSpPr/>
      </dsp:nvSpPr>
      <dsp:spPr>
        <a:xfrm>
          <a:off x="454096" y="2396418"/>
          <a:ext cx="1442766" cy="865659"/>
        </a:xfrm>
        <a:prstGeom prst="rect">
          <a:avLst/>
        </a:prstGeom>
        <a:gradFill rotWithShape="0">
          <a:gsLst>
            <a:gs pos="0">
              <a:schemeClr val="accent2">
                <a:hueOff val="-5112997"/>
                <a:satOff val="-6820"/>
                <a:lumOff val="-20392"/>
                <a:alphaOff val="0"/>
                <a:satMod val="103000"/>
                <a:lumMod val="102000"/>
                <a:tint val="94000"/>
              </a:schemeClr>
            </a:gs>
            <a:gs pos="50000">
              <a:schemeClr val="accent2">
                <a:hueOff val="-5112997"/>
                <a:satOff val="-6820"/>
                <a:lumOff val="-20392"/>
                <a:alphaOff val="0"/>
                <a:satMod val="110000"/>
                <a:lumMod val="100000"/>
                <a:shade val="100000"/>
              </a:schemeClr>
            </a:gs>
            <a:gs pos="100000">
              <a:schemeClr val="accent2">
                <a:hueOff val="-5112997"/>
                <a:satOff val="-6820"/>
                <a:lumOff val="-2039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0697" tIns="74209" rIns="70697" bIns="74209"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bg1"/>
              </a:solidFill>
            </a:rPr>
            <a:t>Expecting Non-Resolution and Non-Closure</a:t>
          </a:r>
        </a:p>
      </dsp:txBody>
      <dsp:txXfrm>
        <a:off x="454096" y="2396418"/>
        <a:ext cx="1442766" cy="8656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241DF0-F570-4152-B238-6F3B0EDE06F6}">
      <dsp:nvSpPr>
        <dsp:cNvPr id="0" name=""/>
        <dsp:cNvSpPr/>
      </dsp:nvSpPr>
      <dsp:spPr>
        <a:xfrm>
          <a:off x="1269557" y="240130"/>
          <a:ext cx="732480" cy="73248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919CE1-2262-462F-BDFA-9CA720F87A02}">
      <dsp:nvSpPr>
        <dsp:cNvPr id="0" name=""/>
        <dsp:cNvSpPr/>
      </dsp:nvSpPr>
      <dsp:spPr>
        <a:xfrm>
          <a:off x="821930" y="1221770"/>
          <a:ext cx="1627734" cy="65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1- What is being communicated by these join 'asks'. (Links to come)</a:t>
          </a:r>
        </a:p>
      </dsp:txBody>
      <dsp:txXfrm>
        <a:off x="821930" y="1221770"/>
        <a:ext cx="1627734" cy="651093"/>
      </dsp:txXfrm>
    </dsp:sp>
    <dsp:sp modelId="{9A95C5E1-C814-430E-B7BD-58E1CF260172}">
      <dsp:nvSpPr>
        <dsp:cNvPr id="0" name=""/>
        <dsp:cNvSpPr/>
      </dsp:nvSpPr>
      <dsp:spPr>
        <a:xfrm>
          <a:off x="3182145" y="240130"/>
          <a:ext cx="732480" cy="73248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DAC930F-D9E0-4583-81EA-409D174C8A3B}">
      <dsp:nvSpPr>
        <dsp:cNvPr id="0" name=""/>
        <dsp:cNvSpPr/>
      </dsp:nvSpPr>
      <dsp:spPr>
        <a:xfrm>
          <a:off x="2734518" y="1221770"/>
          <a:ext cx="1627734" cy="65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2- Reflect on your back home membership 'ask'/'invitation'. </a:t>
          </a:r>
        </a:p>
      </dsp:txBody>
      <dsp:txXfrm>
        <a:off x="2734518" y="1221770"/>
        <a:ext cx="1627734" cy="651093"/>
      </dsp:txXfrm>
    </dsp:sp>
    <dsp:sp modelId="{36EE7442-3287-4B6E-A700-346EB3EDBD7B}">
      <dsp:nvSpPr>
        <dsp:cNvPr id="0" name=""/>
        <dsp:cNvSpPr/>
      </dsp:nvSpPr>
      <dsp:spPr>
        <a:xfrm>
          <a:off x="1269557" y="2279797"/>
          <a:ext cx="732480" cy="73248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AC2B17F-8FAC-4E50-BED4-53FD8126C84D}">
      <dsp:nvSpPr>
        <dsp:cNvPr id="0" name=""/>
        <dsp:cNvSpPr/>
      </dsp:nvSpPr>
      <dsp:spPr>
        <a:xfrm>
          <a:off x="821930" y="3261437"/>
          <a:ext cx="1627734" cy="65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3- What do you think potential members learn about the union from these sites? </a:t>
          </a:r>
        </a:p>
      </dsp:txBody>
      <dsp:txXfrm>
        <a:off x="821930" y="3261437"/>
        <a:ext cx="1627734" cy="651093"/>
      </dsp:txXfrm>
    </dsp:sp>
    <dsp:sp modelId="{EA5EDD0A-CE0C-4A87-B083-077FD24A0535}">
      <dsp:nvSpPr>
        <dsp:cNvPr id="0" name=""/>
        <dsp:cNvSpPr/>
      </dsp:nvSpPr>
      <dsp:spPr>
        <a:xfrm>
          <a:off x="3182145" y="2279797"/>
          <a:ext cx="732480" cy="73248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0656F31-D887-4254-9914-FEC1A998A1B0}">
      <dsp:nvSpPr>
        <dsp:cNvPr id="0" name=""/>
        <dsp:cNvSpPr/>
      </dsp:nvSpPr>
      <dsp:spPr>
        <a:xfrm>
          <a:off x="2734518" y="3261437"/>
          <a:ext cx="1627734" cy="65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Similar or different? At its core, what expectations and/or values does your invite communicate?</a:t>
          </a:r>
        </a:p>
      </dsp:txBody>
      <dsp:txXfrm>
        <a:off x="2734518" y="3261437"/>
        <a:ext cx="1627734" cy="6510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F3BF67-54B6-4A6F-ACAD-26D679AD8E36}">
      <dsp:nvSpPr>
        <dsp:cNvPr id="0" name=""/>
        <dsp:cNvSpPr/>
      </dsp:nvSpPr>
      <dsp:spPr>
        <a:xfrm>
          <a:off x="84618" y="743682"/>
          <a:ext cx="773233" cy="77323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34BFF5-9E5B-4877-9983-2BF953BD5B52}">
      <dsp:nvSpPr>
        <dsp:cNvPr id="0" name=""/>
        <dsp:cNvSpPr/>
      </dsp:nvSpPr>
      <dsp:spPr>
        <a:xfrm>
          <a:off x="246997" y="906061"/>
          <a:ext cx="448475" cy="4484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016203-1018-4FE3-8E70-AABB4D1AB3BC}">
      <dsp:nvSpPr>
        <dsp:cNvPr id="0" name=""/>
        <dsp:cNvSpPr/>
      </dsp:nvSpPr>
      <dsp:spPr>
        <a:xfrm>
          <a:off x="1023544" y="743682"/>
          <a:ext cx="1822622" cy="773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Come back and be ready to share out a summary of your discussion (in 3 tight sentences) in response to the three prompts: </a:t>
          </a:r>
        </a:p>
      </dsp:txBody>
      <dsp:txXfrm>
        <a:off x="1023544" y="743682"/>
        <a:ext cx="1822622" cy="773233"/>
      </dsp:txXfrm>
    </dsp:sp>
    <dsp:sp modelId="{A92F5D4E-F640-4102-80D5-129AED49EBD7}">
      <dsp:nvSpPr>
        <dsp:cNvPr id="0" name=""/>
        <dsp:cNvSpPr/>
      </dsp:nvSpPr>
      <dsp:spPr>
        <a:xfrm>
          <a:off x="3163745" y="743682"/>
          <a:ext cx="773233" cy="77323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572B01-D234-4507-B2A3-B3BB3B190853}">
      <dsp:nvSpPr>
        <dsp:cNvPr id="0" name=""/>
        <dsp:cNvSpPr/>
      </dsp:nvSpPr>
      <dsp:spPr>
        <a:xfrm>
          <a:off x="3326124" y="906061"/>
          <a:ext cx="448475" cy="4484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650B29-E1F6-407A-BEE4-C06E9D71DC53}">
      <dsp:nvSpPr>
        <dsp:cNvPr id="0" name=""/>
        <dsp:cNvSpPr/>
      </dsp:nvSpPr>
      <dsp:spPr>
        <a:xfrm>
          <a:off x="4102671" y="743682"/>
          <a:ext cx="1822622" cy="773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1- What is being communicated by these join 'asks'. (Links to come)</a:t>
          </a:r>
        </a:p>
      </dsp:txBody>
      <dsp:txXfrm>
        <a:off x="4102671" y="743682"/>
        <a:ext cx="1822622" cy="773233"/>
      </dsp:txXfrm>
    </dsp:sp>
    <dsp:sp modelId="{7BF04498-C4CF-48BD-94D6-4B5FE6E12F8F}">
      <dsp:nvSpPr>
        <dsp:cNvPr id="0" name=""/>
        <dsp:cNvSpPr/>
      </dsp:nvSpPr>
      <dsp:spPr>
        <a:xfrm>
          <a:off x="84618" y="2138303"/>
          <a:ext cx="773233" cy="77323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27905E-F535-4FA7-96A3-FDAAFE71851C}">
      <dsp:nvSpPr>
        <dsp:cNvPr id="0" name=""/>
        <dsp:cNvSpPr/>
      </dsp:nvSpPr>
      <dsp:spPr>
        <a:xfrm>
          <a:off x="246997" y="2300682"/>
          <a:ext cx="448475" cy="44847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9F2AFE-0FDD-44C0-A157-A7D82D76794A}">
      <dsp:nvSpPr>
        <dsp:cNvPr id="0" name=""/>
        <dsp:cNvSpPr/>
      </dsp:nvSpPr>
      <dsp:spPr>
        <a:xfrm>
          <a:off x="1023544" y="2138303"/>
          <a:ext cx="1822622" cy="773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2- Reflect on your back home membership 'ask'/'invitation'. </a:t>
          </a:r>
          <a:endParaRPr lang="en-US" sz="1100" kern="1200" dirty="0"/>
        </a:p>
      </dsp:txBody>
      <dsp:txXfrm>
        <a:off x="1023544" y="2138303"/>
        <a:ext cx="1822622" cy="773233"/>
      </dsp:txXfrm>
    </dsp:sp>
    <dsp:sp modelId="{1BE7A07A-314F-4DEC-A69A-813DC01A1A5C}">
      <dsp:nvSpPr>
        <dsp:cNvPr id="0" name=""/>
        <dsp:cNvSpPr/>
      </dsp:nvSpPr>
      <dsp:spPr>
        <a:xfrm>
          <a:off x="3163745" y="2138303"/>
          <a:ext cx="773233" cy="77323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5CA860-186C-4046-941F-2BE2517B1712}">
      <dsp:nvSpPr>
        <dsp:cNvPr id="0" name=""/>
        <dsp:cNvSpPr/>
      </dsp:nvSpPr>
      <dsp:spPr>
        <a:xfrm>
          <a:off x="3326124" y="2300682"/>
          <a:ext cx="448475" cy="44847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4A1725-3E14-4A77-A2D7-692C19AD8111}">
      <dsp:nvSpPr>
        <dsp:cNvPr id="0" name=""/>
        <dsp:cNvSpPr/>
      </dsp:nvSpPr>
      <dsp:spPr>
        <a:xfrm>
          <a:off x="4102671" y="2138303"/>
          <a:ext cx="1822622" cy="773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t>3- What do you think potential members learn about the union from these sites?  </a:t>
          </a:r>
        </a:p>
      </dsp:txBody>
      <dsp:txXfrm>
        <a:off x="4102671" y="2138303"/>
        <a:ext cx="1822622" cy="7732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CE1006-2ECF-42E5-8EBB-0554CD49AD1D}">
      <dsp:nvSpPr>
        <dsp:cNvPr id="0" name=""/>
        <dsp:cNvSpPr/>
      </dsp:nvSpPr>
      <dsp:spPr>
        <a:xfrm>
          <a:off x="92259" y="426688"/>
          <a:ext cx="1108784" cy="110878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892A8B-6565-4DD0-927D-C3BE98639DA5}">
      <dsp:nvSpPr>
        <dsp:cNvPr id="0" name=""/>
        <dsp:cNvSpPr/>
      </dsp:nvSpPr>
      <dsp:spPr>
        <a:xfrm>
          <a:off x="325104" y="659533"/>
          <a:ext cx="643094" cy="64309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D71624-A7CD-4723-A19E-7B5CB29FAEB8}">
      <dsp:nvSpPr>
        <dsp:cNvPr id="0" name=""/>
        <dsp:cNvSpPr/>
      </dsp:nvSpPr>
      <dsp:spPr>
        <a:xfrm>
          <a:off x="1438640" y="426688"/>
          <a:ext cx="2613562" cy="1108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Being a member won’t take a lot of your time. You’ll get information that you might find important, and it is really a lot of fun. </a:t>
          </a:r>
        </a:p>
      </dsp:txBody>
      <dsp:txXfrm>
        <a:off x="1438640" y="426688"/>
        <a:ext cx="2613562" cy="1108784"/>
      </dsp:txXfrm>
    </dsp:sp>
    <dsp:sp modelId="{3D197223-9730-45C2-801A-39648D885B3D}">
      <dsp:nvSpPr>
        <dsp:cNvPr id="0" name=""/>
        <dsp:cNvSpPr/>
      </dsp:nvSpPr>
      <dsp:spPr>
        <a:xfrm>
          <a:off x="4507596" y="426688"/>
          <a:ext cx="1108784" cy="110878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202A3B-C869-4C3D-B5AF-B3B163BCCA2B}">
      <dsp:nvSpPr>
        <dsp:cNvPr id="0" name=""/>
        <dsp:cNvSpPr/>
      </dsp:nvSpPr>
      <dsp:spPr>
        <a:xfrm>
          <a:off x="4740441" y="659533"/>
          <a:ext cx="643094" cy="64309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130550-B342-42E6-8731-431244D545F0}">
      <dsp:nvSpPr>
        <dsp:cNvPr id="0" name=""/>
        <dsp:cNvSpPr/>
      </dsp:nvSpPr>
      <dsp:spPr>
        <a:xfrm>
          <a:off x="5853977" y="426688"/>
          <a:ext cx="2613562" cy="1108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t>When you get into trouble, we will be here to help you. We have a really great track record of helping our members stay employed and get the rights they deserve. </a:t>
          </a:r>
        </a:p>
      </dsp:txBody>
      <dsp:txXfrm>
        <a:off x="5853977" y="426688"/>
        <a:ext cx="2613562" cy="1108784"/>
      </dsp:txXfrm>
    </dsp:sp>
    <dsp:sp modelId="{F6A6AAD1-4636-4C8F-8B01-4458187F5D3B}">
      <dsp:nvSpPr>
        <dsp:cNvPr id="0" name=""/>
        <dsp:cNvSpPr/>
      </dsp:nvSpPr>
      <dsp:spPr>
        <a:xfrm>
          <a:off x="92259" y="2164461"/>
          <a:ext cx="1108784" cy="110878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73807E-4AD1-4D63-938A-ADBC49948C55}">
      <dsp:nvSpPr>
        <dsp:cNvPr id="0" name=""/>
        <dsp:cNvSpPr/>
      </dsp:nvSpPr>
      <dsp:spPr>
        <a:xfrm>
          <a:off x="325104" y="2397306"/>
          <a:ext cx="643094" cy="64309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54803B-02EB-4AB7-9205-05E0F7F62367}">
      <dsp:nvSpPr>
        <dsp:cNvPr id="0" name=""/>
        <dsp:cNvSpPr/>
      </dsp:nvSpPr>
      <dsp:spPr>
        <a:xfrm>
          <a:off x="1438640" y="2164461"/>
          <a:ext cx="2613562" cy="1108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We are more expensive than the other groups, but we do a lot of heavy lifting at the legislature on your behalf. You can also use your membership to save on everyday purchases. </a:t>
          </a:r>
        </a:p>
      </dsp:txBody>
      <dsp:txXfrm>
        <a:off x="1438640" y="2164461"/>
        <a:ext cx="2613562" cy="1108784"/>
      </dsp:txXfrm>
    </dsp:sp>
    <dsp:sp modelId="{27E6ABC3-321E-4580-90BF-C75F460EFDD8}">
      <dsp:nvSpPr>
        <dsp:cNvPr id="0" name=""/>
        <dsp:cNvSpPr/>
      </dsp:nvSpPr>
      <dsp:spPr>
        <a:xfrm>
          <a:off x="4507596" y="2164461"/>
          <a:ext cx="1108784" cy="110878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846BFF-CE18-436D-91D2-CBDC0CB0D885}">
      <dsp:nvSpPr>
        <dsp:cNvPr id="0" name=""/>
        <dsp:cNvSpPr/>
      </dsp:nvSpPr>
      <dsp:spPr>
        <a:xfrm>
          <a:off x="4740441" y="2397306"/>
          <a:ext cx="643094" cy="64309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2F9214-1A26-41BF-89BD-F7F116824574}">
      <dsp:nvSpPr>
        <dsp:cNvPr id="0" name=""/>
        <dsp:cNvSpPr/>
      </dsp:nvSpPr>
      <dsp:spPr>
        <a:xfrm>
          <a:off x="5853977" y="2164461"/>
          <a:ext cx="2613562" cy="1108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You can really get a lot of support to do your job better.  We have a lot of great programs that build you up as a professional. </a:t>
          </a:r>
        </a:p>
      </dsp:txBody>
      <dsp:txXfrm>
        <a:off x="5853977" y="2164461"/>
        <a:ext cx="2613562" cy="110878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3076C-B87E-4643-9CA2-819B9BC8EC56}">
      <dsp:nvSpPr>
        <dsp:cNvPr id="0" name=""/>
        <dsp:cNvSpPr/>
      </dsp:nvSpPr>
      <dsp:spPr>
        <a:xfrm>
          <a:off x="803341" y="634507"/>
          <a:ext cx="975227" cy="97522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6CC19A2-235B-4949-8515-B1DB7C45CF48}">
      <dsp:nvSpPr>
        <dsp:cNvPr id="0" name=""/>
        <dsp:cNvSpPr/>
      </dsp:nvSpPr>
      <dsp:spPr>
        <a:xfrm>
          <a:off x="207369" y="1908996"/>
          <a:ext cx="216717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Who is the best person to be inviting workers to join their union? </a:t>
          </a:r>
        </a:p>
      </dsp:txBody>
      <dsp:txXfrm>
        <a:off x="207369" y="1908996"/>
        <a:ext cx="2167173" cy="720000"/>
      </dsp:txXfrm>
    </dsp:sp>
    <dsp:sp modelId="{AF97E2CE-FE9C-40D2-9F2E-FD874DD9A812}">
      <dsp:nvSpPr>
        <dsp:cNvPr id="0" name=""/>
        <dsp:cNvSpPr/>
      </dsp:nvSpPr>
      <dsp:spPr>
        <a:xfrm>
          <a:off x="3349770" y="634507"/>
          <a:ext cx="975227" cy="97522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387A3D-830D-41C3-A3CE-D8857AFE3DA9}">
      <dsp:nvSpPr>
        <dsp:cNvPr id="0" name=""/>
        <dsp:cNvSpPr/>
      </dsp:nvSpPr>
      <dsp:spPr>
        <a:xfrm>
          <a:off x="2753797" y="1908996"/>
          <a:ext cx="216717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What methods and/or resources do these people need to invite workers to join their union? </a:t>
          </a:r>
        </a:p>
      </dsp:txBody>
      <dsp:txXfrm>
        <a:off x="2753797" y="1908996"/>
        <a:ext cx="2167173" cy="720000"/>
      </dsp:txXfrm>
    </dsp:sp>
    <dsp:sp modelId="{D9D8A129-5CCC-4929-A01C-E03D3530C426}">
      <dsp:nvSpPr>
        <dsp:cNvPr id="0" name=""/>
        <dsp:cNvSpPr/>
      </dsp:nvSpPr>
      <dsp:spPr>
        <a:xfrm>
          <a:off x="5896198" y="634507"/>
          <a:ext cx="975227" cy="97522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067F88-CAC4-4075-B1D6-8396E8F98C33}">
      <dsp:nvSpPr>
        <dsp:cNvPr id="0" name=""/>
        <dsp:cNvSpPr/>
      </dsp:nvSpPr>
      <dsp:spPr>
        <a:xfrm>
          <a:off x="5300225" y="1908996"/>
          <a:ext cx="216717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n-US" sz="1200" kern="1200"/>
            <a:t>Is this how it is typically done where you work?</a:t>
          </a:r>
        </a:p>
      </dsp:txBody>
      <dsp:txXfrm>
        <a:off x="5300225" y="1908996"/>
        <a:ext cx="2167173" cy="7200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2984B7-5D47-48AB-98E5-AB3F084E7F1B}">
      <dsp:nvSpPr>
        <dsp:cNvPr id="0" name=""/>
        <dsp:cNvSpPr/>
      </dsp:nvSpPr>
      <dsp:spPr>
        <a:xfrm>
          <a:off x="0" y="0"/>
          <a:ext cx="8823239" cy="1293814"/>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EDC8F5-4F24-4F3B-A2CF-341FECA2A66C}">
      <dsp:nvSpPr>
        <dsp:cNvPr id="0" name=""/>
        <dsp:cNvSpPr/>
      </dsp:nvSpPr>
      <dsp:spPr>
        <a:xfrm>
          <a:off x="388040" y="172508"/>
          <a:ext cx="1293830" cy="948797"/>
        </a:xfrm>
        <a:prstGeom prst="roundRect">
          <a:avLst>
            <a:gd name="adj" fmla="val 1000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1EEF65-D813-45D1-8CB1-A6BDEFBD620B}">
      <dsp:nvSpPr>
        <dsp:cNvPr id="0" name=""/>
        <dsp:cNvSpPr/>
      </dsp:nvSpPr>
      <dsp:spPr>
        <a:xfrm rot="10800000">
          <a:off x="267531" y="1293814"/>
          <a:ext cx="1534847" cy="1581328"/>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Name, Required Pronoun</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State/Local Affiliate</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Email Address</a:t>
          </a:r>
        </a:p>
      </dsp:txBody>
      <dsp:txXfrm rot="10800000">
        <a:off x="314733" y="1293814"/>
        <a:ext cx="1440443" cy="1534126"/>
      </dsp:txXfrm>
    </dsp:sp>
    <dsp:sp modelId="{3EE07FAD-B12D-466B-B11A-7F92E5908A1B}">
      <dsp:nvSpPr>
        <dsp:cNvPr id="0" name=""/>
        <dsp:cNvSpPr/>
      </dsp:nvSpPr>
      <dsp:spPr>
        <a:xfrm>
          <a:off x="2063656" y="172508"/>
          <a:ext cx="1319262" cy="948797"/>
        </a:xfrm>
        <a:prstGeom prst="roundRect">
          <a:avLst>
            <a:gd name="adj" fmla="val 1000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EC7DD6-D990-4D31-A8FF-686C315A96F7}">
      <dsp:nvSpPr>
        <dsp:cNvPr id="0" name=""/>
        <dsp:cNvSpPr/>
      </dsp:nvSpPr>
      <dsp:spPr>
        <a:xfrm rot="10800000">
          <a:off x="1955863" y="1293814"/>
          <a:ext cx="1534847" cy="1581328"/>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Name, Required Pronoun</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State/Local Affiliate</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Email Address</a:t>
          </a:r>
        </a:p>
      </dsp:txBody>
      <dsp:txXfrm rot="10800000">
        <a:off x="2003065" y="1293814"/>
        <a:ext cx="1440443" cy="1534126"/>
      </dsp:txXfrm>
    </dsp:sp>
    <dsp:sp modelId="{5825AE17-4D04-4B66-A334-05FE986B06D0}">
      <dsp:nvSpPr>
        <dsp:cNvPr id="0" name=""/>
        <dsp:cNvSpPr/>
      </dsp:nvSpPr>
      <dsp:spPr>
        <a:xfrm>
          <a:off x="3752709" y="172508"/>
          <a:ext cx="1317819" cy="948797"/>
        </a:xfrm>
        <a:prstGeom prst="roundRect">
          <a:avLst>
            <a:gd name="adj" fmla="val 10000"/>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t="-3655" b="-60345"/>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5CFCF9-95DC-440E-887E-12B723AD3602}">
      <dsp:nvSpPr>
        <dsp:cNvPr id="0" name=""/>
        <dsp:cNvSpPr/>
      </dsp:nvSpPr>
      <dsp:spPr>
        <a:xfrm rot="10800000">
          <a:off x="3644195" y="1293814"/>
          <a:ext cx="1534847" cy="1581328"/>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Melissa Dan, She/Her</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Palm Beach County Classroom Teacher’s Association</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hlinkClick xmlns:r="http://schemas.openxmlformats.org/officeDocument/2006/relationships" r:id="rId2"/>
            </a:rPr>
            <a:t>Melissa.Dan@floridaea.org</a:t>
          </a:r>
          <a:endParaRPr lang="en-US" sz="900" kern="1200" dirty="0"/>
        </a:p>
      </dsp:txBody>
      <dsp:txXfrm rot="10800000">
        <a:off x="3691397" y="1293814"/>
        <a:ext cx="1440443" cy="1534126"/>
      </dsp:txXfrm>
    </dsp:sp>
    <dsp:sp modelId="{B7514C02-3992-4419-B1D3-5B83D7A5B2A6}">
      <dsp:nvSpPr>
        <dsp:cNvPr id="0" name=""/>
        <dsp:cNvSpPr/>
      </dsp:nvSpPr>
      <dsp:spPr>
        <a:xfrm>
          <a:off x="5435047" y="172508"/>
          <a:ext cx="1329806" cy="948797"/>
        </a:xfrm>
        <a:prstGeom prst="roundRect">
          <a:avLst>
            <a:gd name="adj" fmla="val 1000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6217730-B8DE-421D-BE27-4635E9554FAF}">
      <dsp:nvSpPr>
        <dsp:cNvPr id="0" name=""/>
        <dsp:cNvSpPr/>
      </dsp:nvSpPr>
      <dsp:spPr>
        <a:xfrm rot="10800000">
          <a:off x="5332527" y="1293814"/>
          <a:ext cx="1534847" cy="1581328"/>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Name, Required Pronoun</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State/Local Affiliate</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Email Address</a:t>
          </a:r>
        </a:p>
      </dsp:txBody>
      <dsp:txXfrm rot="10800000">
        <a:off x="5379729" y="1293814"/>
        <a:ext cx="1440443" cy="1534126"/>
      </dsp:txXfrm>
    </dsp:sp>
    <dsp:sp modelId="{837D487A-B50D-4E40-ABDC-959A21FAADF3}">
      <dsp:nvSpPr>
        <dsp:cNvPr id="0" name=""/>
        <dsp:cNvSpPr/>
      </dsp:nvSpPr>
      <dsp:spPr>
        <a:xfrm>
          <a:off x="7097210" y="172508"/>
          <a:ext cx="1382145" cy="948797"/>
        </a:xfrm>
        <a:prstGeom prst="roundRect">
          <a:avLst>
            <a:gd name="adj" fmla="val 1000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D39F48-7954-4B58-85BE-EBC7D38BA503}">
      <dsp:nvSpPr>
        <dsp:cNvPr id="0" name=""/>
        <dsp:cNvSpPr/>
      </dsp:nvSpPr>
      <dsp:spPr>
        <a:xfrm rot="10800000">
          <a:off x="7020859" y="1293814"/>
          <a:ext cx="1534847" cy="1581328"/>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Name, Required Pronoun</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State/Local Affiliate</a:t>
          </a:r>
        </a:p>
        <a:p>
          <a:pPr marL="0" lvl="0" indent="0" algn="ctr" defTabSz="400050">
            <a:lnSpc>
              <a:spcPct val="90000"/>
            </a:lnSpc>
            <a:spcBef>
              <a:spcPct val="0"/>
            </a:spcBef>
            <a:spcAft>
              <a:spcPct val="35000"/>
            </a:spcAft>
            <a:buNone/>
          </a:pPr>
          <a:endParaRPr lang="en-US" sz="900" kern="1200" dirty="0"/>
        </a:p>
        <a:p>
          <a:pPr marL="0" lvl="0" indent="0" algn="ctr" defTabSz="400050">
            <a:lnSpc>
              <a:spcPct val="90000"/>
            </a:lnSpc>
            <a:spcBef>
              <a:spcPct val="0"/>
            </a:spcBef>
            <a:spcAft>
              <a:spcPct val="35000"/>
            </a:spcAft>
            <a:buNone/>
          </a:pPr>
          <a:r>
            <a:rPr lang="en-US" sz="900" kern="1200" dirty="0"/>
            <a:t>Email Address</a:t>
          </a:r>
        </a:p>
      </dsp:txBody>
      <dsp:txXfrm rot="10800000">
        <a:off x="7068061" y="1293814"/>
        <a:ext cx="1440443" cy="153412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8f4bd20341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8f4bd2034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srgbClr val="465562"/>
                </a:solidFill>
                <a:effectLst/>
                <a:uLnTx/>
                <a:uFillTx/>
                <a:latin typeface="Euphem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465562"/>
              </a:solidFill>
              <a:effectLst/>
              <a:uLnTx/>
              <a:uFillTx/>
              <a:latin typeface="Euphemia"/>
              <a:ea typeface="+mn-ea"/>
              <a:cs typeface="+mn-cs"/>
            </a:endParaRPr>
          </a:p>
        </p:txBody>
      </p:sp>
    </p:spTree>
    <p:extLst>
      <p:ext uri="{BB962C8B-B14F-4D97-AF65-F5344CB8AC3E}">
        <p14:creationId xmlns:p14="http://schemas.microsoft.com/office/powerpoint/2010/main" val="284187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a730e2d071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a730e2d071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8f6f6f201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8f6f6f201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a730e2d071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a730e2d071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In a moment, I will open up 5 break out rooms. I will give you a link. </a:t>
            </a:r>
          </a:p>
          <a:p>
            <a:pPr marL="0" indent="0">
              <a:buNone/>
            </a:pPr>
            <a:r>
              <a:rPr lang="en-US"/>
              <a:t>1- What is becoming communicated by these join 'asks'. </a:t>
            </a:r>
          </a:p>
          <a:p>
            <a:pPr marL="0" indent="0">
              <a:buNone/>
            </a:pPr>
            <a:r>
              <a:rPr lang="en-US"/>
              <a:t>2- Reflect on your back home membership 'ask'/'invitation'. </a:t>
            </a:r>
          </a:p>
          <a:p>
            <a:pPr marL="0" indent="0">
              <a:buNone/>
            </a:pPr>
            <a:r>
              <a:rPr lang="en-US"/>
              <a:t>Similar different. But at its core what expectations and/or values does your invite communicate?</a:t>
            </a:r>
          </a:p>
          <a:p>
            <a:pPr marL="0" indent="0">
              <a:buNone/>
            </a:pPr>
            <a:endParaRPr lang="en-US"/>
          </a:p>
          <a:p>
            <a:pPr marL="0" indent="0">
              <a:buNone/>
            </a:pPr>
            <a:r>
              <a:rPr lang="en-US"/>
              <a:t>No shade or judgement- looking at 5 random webpages to see what is being communicated by these 5 different web pages. </a:t>
            </a:r>
          </a:p>
          <a:p>
            <a:pPr marL="0" indent="0">
              <a:buNone/>
            </a:pPr>
            <a:endParaRPr lang="en-US"/>
          </a:p>
          <a:p>
            <a:pPr marL="0" indent="0">
              <a:buNone/>
            </a:pP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cs typeface="Calibri"/>
              </a:rPr>
              <a:t>Cut and paste these and drop them into the chat for people to pick based on their room. </a:t>
            </a:r>
          </a:p>
          <a:p>
            <a:pPr>
              <a:buNone/>
            </a:pPr>
            <a:r>
              <a:rPr lang="en-US">
                <a:latin typeface="Calibri"/>
                <a:cs typeface="Calibri"/>
              </a:rPr>
              <a:t>If we have more people than 25. Then open 10 rooms and have 6 go to link 1, 7 go to link 2, 8 go to link 3, 9 go to link 4, and 10 go to link 5. </a:t>
            </a:r>
          </a:p>
        </p:txBody>
      </p:sp>
    </p:spTree>
    <p:extLst>
      <p:ext uri="{BB962C8B-B14F-4D97-AF65-F5344CB8AC3E}">
        <p14:creationId xmlns:p14="http://schemas.microsoft.com/office/powerpoint/2010/main" val="1258535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dirty="0">
                <a:latin typeface="Calibri"/>
                <a:cs typeface="Calibri"/>
              </a:rPr>
              <a:t>We saw this as a very strong example. Is there anything that stands out to you? </a:t>
            </a:r>
          </a:p>
          <a:p>
            <a:pPr>
              <a:buNone/>
            </a:pPr>
            <a:endParaRPr lang="en-US" dirty="0">
              <a:latin typeface="Calibri"/>
              <a:cs typeface="Calibri"/>
            </a:endParaRPr>
          </a:p>
          <a:p>
            <a:pPr>
              <a:buNone/>
            </a:pPr>
            <a:r>
              <a:rPr lang="en-US" dirty="0">
                <a:latin typeface="Calibri"/>
                <a:cs typeface="Calibri"/>
              </a:rPr>
              <a:t>A stand out for us: Intentional. READ your contract. My union. Not we will defend, but that they actively take a part in their own agency and desire for their value of respect to be realized through their own action. </a:t>
            </a:r>
            <a:endParaRPr lang="en-US" dirty="0"/>
          </a:p>
          <a:p>
            <a:pPr>
              <a:buNone/>
            </a:pPr>
            <a:r>
              <a:rPr lang="en-US" dirty="0">
                <a:latin typeface="Calibri"/>
                <a:cs typeface="Calibri"/>
              </a:rPr>
              <a:t>This is a bargaining state, but we put in quite a few examples in your pre-reading about </a:t>
            </a:r>
            <a:r>
              <a:rPr lang="en-US" dirty="0" err="1">
                <a:latin typeface="Calibri"/>
                <a:cs typeface="Calibri"/>
              </a:rPr>
              <a:t>Amazong</a:t>
            </a:r>
            <a:r>
              <a:rPr lang="en-US" dirty="0">
                <a:latin typeface="Calibri"/>
                <a:cs typeface="Calibri"/>
              </a:rPr>
              <a:t> because they do not have a history or culture of bargaining and shows that they clearly communicated values (fairness/respect/safety), risk (this will not be easy, but it will be worth it), and they won (they got recognition). </a:t>
            </a:r>
            <a:endParaRPr lang="en-US" dirty="0"/>
          </a:p>
        </p:txBody>
      </p:sp>
    </p:spTree>
    <p:extLst>
      <p:ext uri="{BB962C8B-B14F-4D97-AF65-F5344CB8AC3E}">
        <p14:creationId xmlns:p14="http://schemas.microsoft.com/office/powerpoint/2010/main" val="3099075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cs typeface="Calibri"/>
              </a:rPr>
              <a:t>Wanted to ground us in this before we move onto semantics and how we use words to communicate our values. </a:t>
            </a:r>
          </a:p>
          <a:p>
            <a:pPr>
              <a:buNone/>
            </a:pPr>
            <a:r>
              <a:rPr lang="en-US">
                <a:latin typeface="Calibri"/>
                <a:cs typeface="Calibri"/>
              </a:rPr>
              <a:t>Take a second to soak these in. </a:t>
            </a:r>
          </a:p>
          <a:p>
            <a:pPr>
              <a:buNone/>
            </a:pPr>
            <a:endParaRPr lang="en-US">
              <a:latin typeface="Calibri"/>
              <a:cs typeface="Calibri"/>
            </a:endParaRPr>
          </a:p>
          <a:p>
            <a:pPr>
              <a:buNone/>
            </a:pPr>
            <a:r>
              <a:rPr lang="en-US">
                <a:latin typeface="Calibri"/>
                <a:cs typeface="Calibri"/>
              </a:rPr>
              <a:t>In the chat, please share the word that resonated with you to get into this work. </a:t>
            </a:r>
          </a:p>
          <a:p>
            <a:pPr>
              <a:buNone/>
            </a:pPr>
            <a:endParaRPr lang="en-US">
              <a:latin typeface="Calibri"/>
              <a:cs typeface="Calibri"/>
            </a:endParaRPr>
          </a:p>
          <a:p>
            <a:pPr>
              <a:buNone/>
            </a:pPr>
            <a:r>
              <a:rPr lang="en-US">
                <a:latin typeface="Calibri"/>
                <a:cs typeface="Calibri"/>
              </a:rPr>
              <a:t>*** Should be 30 minutes in.</a:t>
            </a:r>
          </a:p>
        </p:txBody>
      </p:sp>
    </p:spTree>
    <p:extLst>
      <p:ext uri="{BB962C8B-B14F-4D97-AF65-F5344CB8AC3E}">
        <p14:creationId xmlns:p14="http://schemas.microsoft.com/office/powerpoint/2010/main" val="2278652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a730e2d071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a730e2d071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4534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dirty="0">
                <a:latin typeface="Calibri"/>
                <a:cs typeface="Calibri"/>
              </a:rPr>
              <a:t>Most of our asks do not get us past the first 4 hooks. Page 35 of the handouts. </a:t>
            </a:r>
          </a:p>
          <a:p>
            <a:pPr>
              <a:buNone/>
            </a:pPr>
            <a:r>
              <a:rPr lang="en-US" dirty="0">
                <a:latin typeface="Calibri"/>
                <a:cs typeface="Calibri"/>
              </a:rPr>
              <a:t>Harry Hans- how do organizations build organizers. </a:t>
            </a:r>
          </a:p>
          <a:p>
            <a:pPr>
              <a:buNone/>
            </a:pPr>
            <a:r>
              <a:rPr lang="en-US" dirty="0">
                <a:latin typeface="Calibri"/>
                <a:cs typeface="Calibri"/>
              </a:rPr>
              <a:t>We get who we invite. </a:t>
            </a:r>
          </a:p>
          <a:p>
            <a:pPr>
              <a:buNone/>
            </a:pPr>
            <a:r>
              <a:rPr lang="en-US" dirty="0">
                <a:latin typeface="Calibri"/>
                <a:cs typeface="Calibri"/>
              </a:rPr>
              <a:t>In a minute go to breakout rooms- page 35. </a:t>
            </a:r>
          </a:p>
          <a:p>
            <a:pPr>
              <a:buNone/>
            </a:pPr>
            <a:r>
              <a:rPr lang="en-US" dirty="0">
                <a:latin typeface="Calibri"/>
                <a:cs typeface="Calibri"/>
              </a:rPr>
              <a:t>We will give you 4 classic invitations to the union, I have used all these in my work. </a:t>
            </a:r>
          </a:p>
          <a:p>
            <a:pPr>
              <a:buNone/>
            </a:pPr>
            <a:r>
              <a:rPr lang="en-US" dirty="0">
                <a:latin typeface="Calibri"/>
                <a:cs typeface="Calibri"/>
              </a:rPr>
              <a:t>Your ask in group- how far does the invite take you up this ladder?</a:t>
            </a:r>
          </a:p>
          <a:p>
            <a:pPr>
              <a:buNone/>
            </a:pPr>
            <a:r>
              <a:rPr lang="en-US" dirty="0">
                <a:latin typeface="Calibri"/>
                <a:cs typeface="Calibri"/>
              </a:rPr>
              <a:t>How could you adjust your invite to move up the ladder? </a:t>
            </a:r>
          </a:p>
          <a:p>
            <a:pPr>
              <a:buNone/>
            </a:pPr>
            <a:endParaRPr lang="en-US" dirty="0">
              <a:latin typeface="Calibri"/>
              <a:cs typeface="Calibri"/>
            </a:endParaRPr>
          </a:p>
          <a:p>
            <a:pPr>
              <a:buNone/>
            </a:pPr>
            <a:r>
              <a:rPr lang="en-US" dirty="0">
                <a:latin typeface="Calibri"/>
                <a:cs typeface="Calibri"/>
              </a:rPr>
              <a:t>Example: Chris Smalls, we will not be doing this for you, he asked people to join him in the struggle and to do the work. All the organizers invited people into the work and to partner. </a:t>
            </a:r>
          </a:p>
          <a:p>
            <a:pPr>
              <a:buNone/>
            </a:pPr>
            <a:r>
              <a:rPr lang="en-US" dirty="0">
                <a:latin typeface="Calibri"/>
                <a:cs typeface="Calibri"/>
              </a:rPr>
              <a:t>Think about your invitation, if you say pizza party that may not be worth your time. But the issue they care about, people will find time to address it. Is the issue the right one to invite them in on? A consideration. </a:t>
            </a:r>
          </a:p>
          <a:p>
            <a:pPr>
              <a:buNone/>
            </a:pPr>
            <a:endParaRPr lang="en-US" dirty="0">
              <a:latin typeface="Calibri"/>
              <a:cs typeface="Calibri"/>
            </a:endParaRPr>
          </a:p>
          <a:p>
            <a:pPr>
              <a:buNone/>
            </a:pPr>
            <a:r>
              <a:rPr lang="en-US" dirty="0">
                <a:latin typeface="Calibri"/>
                <a:cs typeface="Calibri"/>
              </a:rPr>
              <a:t>Where do you end up with your "</a:t>
            </a:r>
            <a:r>
              <a:rPr lang="en-US" dirty="0" err="1">
                <a:latin typeface="Calibri"/>
                <a:cs typeface="Calibri"/>
              </a:rPr>
              <a:t>ask""invitation</a:t>
            </a:r>
            <a:r>
              <a:rPr lang="en-US" dirty="0">
                <a:latin typeface="Calibri"/>
                <a:cs typeface="Calibri"/>
              </a:rPr>
              <a:t>" from your state/local? </a:t>
            </a:r>
            <a:endParaRPr lang="en-US" dirty="0"/>
          </a:p>
          <a:p>
            <a:pPr>
              <a:buNone/>
            </a:pPr>
            <a:endParaRPr lang="en-US" dirty="0">
              <a:latin typeface="Calibri"/>
              <a:cs typeface="Calibri"/>
            </a:endParaRPr>
          </a:p>
          <a:p>
            <a:pPr>
              <a:buNone/>
            </a:pPr>
            <a:endParaRPr lang="en-US" dirty="0">
              <a:latin typeface="Calibri"/>
              <a:cs typeface="Calibri"/>
            </a:endParaRPr>
          </a:p>
        </p:txBody>
      </p:sp>
    </p:spTree>
    <p:extLst>
      <p:ext uri="{BB962C8B-B14F-4D97-AF65-F5344CB8AC3E}">
        <p14:creationId xmlns:p14="http://schemas.microsoft.com/office/powerpoint/2010/main" val="3967312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cs typeface="Calibri"/>
              </a:rPr>
              <a:t>10 minutes Breakout</a:t>
            </a:r>
          </a:p>
          <a:p>
            <a:pPr>
              <a:buNone/>
            </a:pPr>
            <a:r>
              <a:rPr lang="en-US">
                <a:latin typeface="Calibri"/>
                <a:cs typeface="Calibri"/>
              </a:rPr>
              <a:t>Think about... Picture in your head the educator that would be most attracted to this type of invite? </a:t>
            </a:r>
            <a:endParaRPr lang="en-US"/>
          </a:p>
          <a:p>
            <a:pPr>
              <a:buNone/>
            </a:pPr>
            <a:r>
              <a:rPr lang="en-US">
                <a:latin typeface="Calibri"/>
                <a:cs typeface="Calibri"/>
              </a:rPr>
              <a:t>Only open 4 rooms this time. </a:t>
            </a:r>
          </a:p>
          <a:p>
            <a:pPr>
              <a:buNone/>
            </a:pPr>
            <a:r>
              <a:rPr lang="en-US">
                <a:latin typeface="Calibri"/>
                <a:cs typeface="Calibri"/>
              </a:rPr>
              <a:t>1 and 5, 2 and 6, 3 and 7, 4 and 8.</a:t>
            </a:r>
          </a:p>
          <a:p>
            <a:pPr>
              <a:buNone/>
            </a:pPr>
            <a:endParaRPr lang="en-US">
              <a:latin typeface="Calibri"/>
              <a:cs typeface="Calibri"/>
            </a:endParaRPr>
          </a:p>
          <a:p>
            <a:pPr>
              <a:buNone/>
            </a:pPr>
            <a:r>
              <a:rPr lang="en-US">
                <a:latin typeface="Calibri"/>
                <a:cs typeface="Calibri"/>
              </a:rPr>
              <a:t>Break them out and have them answer the question that relates to their room number. </a:t>
            </a:r>
          </a:p>
        </p:txBody>
      </p:sp>
    </p:spTree>
    <p:extLst>
      <p:ext uri="{BB962C8B-B14F-4D97-AF65-F5344CB8AC3E}">
        <p14:creationId xmlns:p14="http://schemas.microsoft.com/office/powerpoint/2010/main" val="14076867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cs typeface="Calibri"/>
              </a:rPr>
              <a:t>Most of our asks do not get us past the first 4 hooks. Page 35 of the handouts. </a:t>
            </a:r>
          </a:p>
          <a:p>
            <a:pPr>
              <a:buNone/>
            </a:pPr>
            <a:r>
              <a:rPr lang="en-US">
                <a:latin typeface="Calibri"/>
                <a:cs typeface="Calibri"/>
              </a:rPr>
              <a:t>Harry Hans- how do organizations build organizers. </a:t>
            </a:r>
          </a:p>
          <a:p>
            <a:pPr>
              <a:buNone/>
            </a:pPr>
            <a:r>
              <a:rPr lang="en-US">
                <a:latin typeface="Calibri"/>
                <a:cs typeface="Calibri"/>
              </a:rPr>
              <a:t>We get who we invite. </a:t>
            </a:r>
          </a:p>
          <a:p>
            <a:pPr>
              <a:buNone/>
            </a:pPr>
            <a:r>
              <a:rPr lang="en-US">
                <a:latin typeface="Calibri"/>
                <a:cs typeface="Calibri"/>
              </a:rPr>
              <a:t>In a minute go to breakout rooms- page 35. </a:t>
            </a:r>
          </a:p>
          <a:p>
            <a:pPr>
              <a:buNone/>
            </a:pPr>
            <a:r>
              <a:rPr lang="en-US">
                <a:latin typeface="Calibri"/>
                <a:cs typeface="Calibri"/>
              </a:rPr>
              <a:t>We will give you 4 classic invitations to the union, I have used all these in my work. </a:t>
            </a:r>
          </a:p>
          <a:p>
            <a:pPr>
              <a:buNone/>
            </a:pPr>
            <a:r>
              <a:rPr lang="en-US">
                <a:latin typeface="Calibri"/>
                <a:cs typeface="Calibri"/>
              </a:rPr>
              <a:t>Your ask in group- how far does the invite take you up this ladder?</a:t>
            </a:r>
          </a:p>
          <a:p>
            <a:pPr>
              <a:buNone/>
            </a:pPr>
            <a:r>
              <a:rPr lang="en-US">
                <a:latin typeface="Calibri"/>
                <a:cs typeface="Calibri"/>
              </a:rPr>
              <a:t>How could you adjust your invite to move up the ladder? </a:t>
            </a:r>
          </a:p>
          <a:p>
            <a:pPr>
              <a:buNone/>
            </a:pPr>
            <a:endParaRPr lang="en-US">
              <a:latin typeface="Calibri"/>
              <a:cs typeface="Calibri"/>
            </a:endParaRPr>
          </a:p>
          <a:p>
            <a:pPr>
              <a:buNone/>
            </a:pPr>
            <a:r>
              <a:rPr lang="en-US">
                <a:latin typeface="Calibri"/>
                <a:cs typeface="Calibri"/>
              </a:rPr>
              <a:t>Example: Chris Smalls, we will not be doing this for you, he asked people to join him in the struggle and to do the work. All the organizers invited people into the work and to partner. </a:t>
            </a:r>
          </a:p>
          <a:p>
            <a:pPr>
              <a:buNone/>
            </a:pPr>
            <a:r>
              <a:rPr lang="en-US">
                <a:latin typeface="Calibri"/>
                <a:cs typeface="Calibri"/>
              </a:rPr>
              <a:t>Think about your invitation, if you say pizza party that may not be worth your time. But the issue they care about, people will find time to address it. Is the issue the right one to invite them in on? A consideration. </a:t>
            </a:r>
          </a:p>
          <a:p>
            <a:pPr>
              <a:buNone/>
            </a:pPr>
            <a:endParaRPr lang="en-US">
              <a:latin typeface="Calibri"/>
              <a:cs typeface="Calibri"/>
            </a:endParaRPr>
          </a:p>
          <a:p>
            <a:pPr>
              <a:buNone/>
            </a:pPr>
            <a:r>
              <a:rPr lang="en-US">
                <a:latin typeface="Calibri"/>
                <a:cs typeface="Calibri"/>
              </a:rPr>
              <a:t>Where do you end up with your "</a:t>
            </a:r>
            <a:r>
              <a:rPr lang="en-US" err="1">
                <a:latin typeface="Calibri"/>
                <a:cs typeface="Calibri"/>
              </a:rPr>
              <a:t>ask""invitation</a:t>
            </a:r>
            <a:r>
              <a:rPr lang="en-US">
                <a:latin typeface="Calibri"/>
                <a:cs typeface="Calibri"/>
              </a:rPr>
              <a:t>" from your state/local? </a:t>
            </a:r>
            <a:endParaRPr lang="en-US"/>
          </a:p>
          <a:p>
            <a:pPr>
              <a:buNone/>
            </a:pPr>
            <a:endParaRPr lang="en-US">
              <a:latin typeface="Calibri"/>
              <a:cs typeface="Calibri"/>
            </a:endParaRPr>
          </a:p>
          <a:p>
            <a:pPr>
              <a:buNone/>
            </a:pPr>
            <a:endParaRPr lang="en-US">
              <a:latin typeface="Calibri"/>
              <a:cs typeface="Calibri"/>
            </a:endParaRPr>
          </a:p>
        </p:txBody>
      </p:sp>
    </p:spTree>
    <p:extLst>
      <p:ext uri="{BB962C8B-B14F-4D97-AF65-F5344CB8AC3E}">
        <p14:creationId xmlns:p14="http://schemas.microsoft.com/office/powerpoint/2010/main" val="1924767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a75e691862_1_2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a75e691862_1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In the chat- reflect on who asked you to get involved with your union? What made you say yes?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cs typeface="Calibri"/>
              </a:rPr>
              <a:t>10 minutes. </a:t>
            </a:r>
          </a:p>
          <a:p>
            <a:pPr>
              <a:buNone/>
            </a:pPr>
            <a:r>
              <a:rPr lang="en-US">
                <a:latin typeface="Calibri"/>
                <a:cs typeface="Calibri"/>
              </a:rPr>
              <a:t>Break it down to 2-3 per room. </a:t>
            </a:r>
          </a:p>
          <a:p>
            <a:pPr>
              <a:buNone/>
            </a:pPr>
            <a:r>
              <a:rPr lang="en-US">
                <a:latin typeface="Calibri"/>
                <a:cs typeface="Calibri"/>
              </a:rPr>
              <a:t>Quick 5 minute share out. </a:t>
            </a:r>
          </a:p>
        </p:txBody>
      </p:sp>
    </p:spTree>
    <p:extLst>
      <p:ext uri="{BB962C8B-B14F-4D97-AF65-F5344CB8AC3E}">
        <p14:creationId xmlns:p14="http://schemas.microsoft.com/office/powerpoint/2010/main" val="32902197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a75e691862_1_4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 name="Google Shape;496;ga75e691862_1_4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If it is just a club of certain leaders- we will fail to grow our power and represent the entirety of our membership. Missing out on power.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cs typeface="Calibri"/>
              </a:rPr>
              <a:t>Relationships between members is the strongest currency we have as a union. Tapping into that currency is something we cannot have as staff. </a:t>
            </a:r>
          </a:p>
          <a:p>
            <a:pPr>
              <a:buNone/>
            </a:pPr>
            <a:r>
              <a:rPr lang="en-US">
                <a:latin typeface="Calibri"/>
                <a:cs typeface="Calibri"/>
              </a:rPr>
              <a:t>Our role is to support member leaders with this work and support their growth from services to values based invitation that includes values, risk, and a hopeful vision or wins. </a:t>
            </a:r>
          </a:p>
          <a:p>
            <a:pPr>
              <a:buNone/>
            </a:pPr>
            <a:r>
              <a:rPr lang="en-US">
                <a:latin typeface="Calibri"/>
                <a:cs typeface="Calibri"/>
              </a:rPr>
              <a:t>Page 40 and 47 are great resources</a:t>
            </a:r>
          </a:p>
        </p:txBody>
      </p:sp>
    </p:spTree>
    <p:extLst>
      <p:ext uri="{BB962C8B-B14F-4D97-AF65-F5344CB8AC3E}">
        <p14:creationId xmlns:p14="http://schemas.microsoft.com/office/powerpoint/2010/main" val="1696279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9fd64f1d4a_3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9fd64f1d4a_3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Alice will conclude. </a:t>
            </a:r>
          </a:p>
          <a:p>
            <a:pPr marL="0" indent="0">
              <a:buNone/>
            </a:pPr>
            <a:endParaRPr lang="en-US"/>
          </a:p>
          <a:p>
            <a:pPr marL="0" indent="0">
              <a:buNone/>
            </a:pPr>
            <a:r>
              <a:rPr lang="en-US"/>
              <a:t>Katie can put link in the chat.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a730e2d071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a730e2d071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Advocates are those who have the privilege to advocate. </a:t>
            </a:r>
          </a:p>
          <a:p>
            <a:pPr marL="0" indent="0">
              <a:buNone/>
            </a:pPr>
            <a:r>
              <a:rPr lang="en-US"/>
              <a:t>Mobilizers- not as connected </a:t>
            </a:r>
          </a:p>
          <a:p>
            <a:pPr marL="0" indent="0">
              <a:buNone/>
            </a:pPr>
            <a:r>
              <a:rPr lang="en-US"/>
              <a:t>Organizers- Leaders who are trusted and respected. </a:t>
            </a:r>
          </a:p>
        </p:txBody>
      </p:sp>
    </p:spTree>
    <p:extLst>
      <p:ext uri="{BB962C8B-B14F-4D97-AF65-F5344CB8AC3E}">
        <p14:creationId xmlns:p14="http://schemas.microsoft.com/office/powerpoint/2010/main" val="41902601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a730e2d071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a730e2d071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7342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3348021"/>
            <a:ext cx="6858000" cy="1231118"/>
          </a:xfrm>
        </p:spPr>
        <p:txBody>
          <a:bodyPr wrap="none" anchor="t">
            <a:normAutofit/>
          </a:bodyPr>
          <a:lstStyle>
            <a:lvl1pPr algn="r">
              <a:defRPr sz="7200" b="0" spc="-225">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657349" y="2770782"/>
            <a:ext cx="6858000" cy="565519"/>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11/9/2023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extLst>
      <p:ext uri="{BB962C8B-B14F-4D97-AF65-F5344CB8AC3E}">
        <p14:creationId xmlns:p14="http://schemas.microsoft.com/office/powerpoint/2010/main" val="390264116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685800">
              <a:buClrTx/>
            </a:pPr>
            <a:fld id="{C2C6F8EA-316C-41DE-B9A4-EDCC3A85ED9A}" type="datetimeFigureOut">
              <a:rPr lang="en-US" kern="1200" smtClean="0">
                <a:solidFill>
                  <a:srgbClr val="465562"/>
                </a:solidFill>
                <a:latin typeface="Euphemia"/>
                <a:ea typeface="+mn-ea"/>
                <a:cs typeface="+mn-cs"/>
              </a:rPr>
              <a:pPr defTabSz="685800">
                <a:buClrTx/>
              </a:pPr>
              <a:t>11/9/2023</a:t>
            </a:fld>
            <a:endParaRPr lang="en-US" kern="1200">
              <a:solidFill>
                <a:srgbClr val="465562"/>
              </a:solidFill>
              <a:latin typeface="Euphemia"/>
              <a:ea typeface="+mn-ea"/>
              <a:cs typeface="+mn-cs"/>
            </a:endParaRPr>
          </a:p>
        </p:txBody>
      </p:sp>
      <p:sp>
        <p:nvSpPr>
          <p:cNvPr id="5" name="Footer Placeholder 4"/>
          <p:cNvSpPr>
            <a:spLocks noGrp="1"/>
          </p:cNvSpPr>
          <p:nvPr>
            <p:ph type="ftr" sz="quarter" idx="11"/>
          </p:nvPr>
        </p:nvSpPr>
        <p:spPr/>
        <p:txBody>
          <a:bodyPr/>
          <a:lstStyle/>
          <a:p>
            <a:pPr defTabSz="685800">
              <a:buClrTx/>
            </a:pPr>
            <a:r>
              <a:rPr lang="en-US" kern="1200">
                <a:solidFill>
                  <a:srgbClr val="465562"/>
                </a:solidFill>
                <a:latin typeface="Euphemia"/>
                <a:ea typeface="+mn-ea"/>
                <a:cs typeface="+mn-cs"/>
              </a:rPr>
              <a:t>Add a footer</a:t>
            </a:r>
          </a:p>
        </p:txBody>
      </p:sp>
      <p:sp>
        <p:nvSpPr>
          <p:cNvPr id="6" name="Slide Number Placeholder 5"/>
          <p:cNvSpPr>
            <a:spLocks noGrp="1"/>
          </p:cNvSpPr>
          <p:nvPr>
            <p:ph type="sldNum" sz="quarter" idx="12"/>
          </p:nvPr>
        </p:nvSpPr>
        <p:spPr/>
        <p:txBody>
          <a:bodyPr/>
          <a:lstStyle/>
          <a:p>
            <a:pPr defTabSz="685800">
              <a:buClrTx/>
            </a:pPr>
            <a:fld id="{7DC1BBB0-96F0-4077-A278-0F3FB5C104D3}" type="slidenum">
              <a:rPr lang="en-US" kern="1200" smtClean="0">
                <a:solidFill>
                  <a:srgbClr val="465562"/>
                </a:solidFill>
                <a:latin typeface="Euphemia"/>
                <a:ea typeface="+mn-ea"/>
                <a:cs typeface="+mn-cs"/>
              </a:rPr>
              <a:pPr defTabSz="685800">
                <a:buClrTx/>
              </a:pPr>
              <a:t>‹#›</a:t>
            </a:fld>
            <a:endParaRPr lang="en-US" kern="1200">
              <a:solidFill>
                <a:srgbClr val="465562"/>
              </a:solidFill>
              <a:latin typeface="Euphemia"/>
              <a:ea typeface="+mn-ea"/>
              <a:cs typeface="+mn-cs"/>
            </a:endParaRPr>
          </a:p>
        </p:txBody>
      </p:sp>
    </p:spTree>
    <p:extLst>
      <p:ext uri="{BB962C8B-B14F-4D97-AF65-F5344CB8AC3E}">
        <p14:creationId xmlns:p14="http://schemas.microsoft.com/office/powerpoint/2010/main" val="1072152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3348021"/>
            <a:ext cx="6858000" cy="1231118"/>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640899" y="2770256"/>
            <a:ext cx="6858000" cy="565519"/>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11/9/2023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71671262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0000" y="1369219"/>
            <a:ext cx="3768912"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9880" y="1369219"/>
            <a:ext cx="377547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11/9/2023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33841772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40000" y="1260872"/>
            <a:ext cx="3768912" cy="617934"/>
          </a:xfrm>
        </p:spPr>
        <p:txBody>
          <a:bodyPr anchor="b"/>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40000" y="1878806"/>
            <a:ext cx="3768912"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9880" y="1260872"/>
            <a:ext cx="3776661" cy="617934"/>
          </a:xfrm>
        </p:spPr>
        <p:txBody>
          <a:bodyPr vert="horz" lIns="91440" tIns="45720" rIns="91440" bIns="45720" rtlCol="0" anchor="b">
            <a:norm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739880" y="1878806"/>
            <a:ext cx="377666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11/9/2023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5816937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11/9/2023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3157250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11/9/2023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pic>
        <p:nvPicPr>
          <p:cNvPr id="5" name="Picture 4" descr="A close up of a sign&#10;&#10;Description generated with very high confidence">
            <a:extLst>
              <a:ext uri="{FF2B5EF4-FFF2-40B4-BE49-F238E27FC236}">
                <a16:creationId xmlns:a16="http://schemas.microsoft.com/office/drawing/2014/main" id="{E030C9EB-4E32-517F-4A2B-D7C81534515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extLst>
      <p:ext uri="{BB962C8B-B14F-4D97-AF65-F5344CB8AC3E}">
        <p14:creationId xmlns:p14="http://schemas.microsoft.com/office/powerpoint/2010/main" val="3999986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0000" y="1543050"/>
            <a:ext cx="2739019" cy="2858691"/>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t>11/9/2023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76764670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40000" y="1543050"/>
            <a:ext cx="2739019" cy="2858691"/>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t>11/9/2023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66473358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275370"/>
            <a:ext cx="7886700" cy="614516"/>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9841" y="740569"/>
            <a:ext cx="7886700" cy="253480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3889887"/>
            <a:ext cx="7885509" cy="511854"/>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t>11/9/2023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64937108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2650758"/>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29841" y="3367049"/>
            <a:ext cx="7885509" cy="1126370"/>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t>11/9/2023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28640722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273844"/>
            <a:ext cx="6977064" cy="2244678"/>
          </a:xfrm>
        </p:spPr>
        <p:txBody>
          <a:bodyPr anchor="ctr"/>
          <a:lstStyle>
            <a:lvl1pPr>
              <a:defRPr sz="3300"/>
            </a:lvl1pPr>
          </a:lstStyle>
          <a:p>
            <a:r>
              <a:rPr lang="en-US"/>
              <a:t>Click to edit Master title style</a:t>
            </a:r>
            <a:endParaRPr lang="en-US" dirty="0"/>
          </a:p>
        </p:txBody>
      </p:sp>
      <p:sp>
        <p:nvSpPr>
          <p:cNvPr id="12" name="Text Placeholder 3"/>
          <p:cNvSpPr>
            <a:spLocks noGrp="1"/>
          </p:cNvSpPr>
          <p:nvPr>
            <p:ph type="body" sz="half" idx="13"/>
          </p:nvPr>
        </p:nvSpPr>
        <p:spPr>
          <a:xfrm>
            <a:off x="1290484" y="2524168"/>
            <a:ext cx="6564224" cy="411726"/>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28650" y="3376297"/>
            <a:ext cx="7884318" cy="1117122"/>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t>11/9/2023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833283" y="590118"/>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057400"/>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106036862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1745226"/>
            <a:ext cx="7886700" cy="1883876"/>
          </a:xfrm>
        </p:spPr>
        <p:txBody>
          <a:bodyPr anchor="b">
            <a:normAutofit/>
          </a:bodyPr>
          <a:lstStyle>
            <a:lvl1pPr>
              <a:defRPr sz="4050"/>
            </a:lvl1pPr>
          </a:lstStyle>
          <a:p>
            <a:r>
              <a:rPr lang="en-US"/>
              <a:t>Click to edit Master title style</a:t>
            </a:r>
            <a:endParaRPr lang="en-US" dirty="0"/>
          </a:p>
        </p:txBody>
      </p:sp>
      <p:sp>
        <p:nvSpPr>
          <p:cNvPr id="4" name="Text Placeholder 3"/>
          <p:cNvSpPr>
            <a:spLocks noGrp="1"/>
          </p:cNvSpPr>
          <p:nvPr>
            <p:ph type="body" sz="half" idx="2"/>
          </p:nvPr>
        </p:nvSpPr>
        <p:spPr>
          <a:xfrm>
            <a:off x="629841" y="3637936"/>
            <a:ext cx="7885509" cy="855483"/>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t>11/9/2023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07461647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273844"/>
            <a:ext cx="7886700" cy="994172"/>
          </a:xfrm>
        </p:spPr>
        <p:txBody>
          <a:bodyPr/>
          <a:lstStyle/>
          <a:p>
            <a:r>
              <a:rPr lang="en-US"/>
              <a:t>Click to edit Master title style</a:t>
            </a:r>
            <a:endParaRPr lang="en-US" dirty="0"/>
          </a:p>
        </p:txBody>
      </p:sp>
      <p:sp>
        <p:nvSpPr>
          <p:cNvPr id="7" name="Text Placeholder 2"/>
          <p:cNvSpPr>
            <a:spLocks noGrp="1"/>
          </p:cNvSpPr>
          <p:nvPr>
            <p:ph type="body" idx="1"/>
          </p:nvPr>
        </p:nvSpPr>
        <p:spPr>
          <a:xfrm>
            <a:off x="1002961" y="1414462"/>
            <a:ext cx="2210150" cy="432197"/>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1017598" y="1928812"/>
            <a:ext cx="2195513"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440996" y="1414462"/>
            <a:ext cx="2202181" cy="432197"/>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3433081" y="1928812"/>
            <a:ext cx="2210096"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871777" y="1414462"/>
            <a:ext cx="2199085" cy="432197"/>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5871777" y="1928812"/>
            <a:ext cx="2199085"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t>11/9/2023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97105473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273844"/>
            <a:ext cx="7886700" cy="99417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3223127"/>
            <a:ext cx="2205038" cy="432197"/>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1692266"/>
            <a:ext cx="2205038"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3655324"/>
            <a:ext cx="220503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3223127"/>
            <a:ext cx="2197894" cy="432197"/>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1692266"/>
            <a:ext cx="2197894"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3" y="3655323"/>
            <a:ext cx="2200805"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3223127"/>
            <a:ext cx="2199085" cy="432197"/>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1" y="1692266"/>
            <a:ext cx="2199085"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3655322"/>
            <a:ext cx="220199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t>11/9/2023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00437394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11/9/2023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084142079"/>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11/9/2023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156526034"/>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04"/>
        <p:cNvGrpSpPr/>
        <p:nvPr/>
      </p:nvGrpSpPr>
      <p:grpSpPr>
        <a:xfrm>
          <a:off x="0" y="0"/>
          <a:ext cx="0" cy="0"/>
          <a:chOff x="0" y="0"/>
          <a:chExt cx="0" cy="0"/>
        </a:xfrm>
      </p:grpSpPr>
      <p:sp>
        <p:nvSpPr>
          <p:cNvPr id="105" name="Google Shape;105;p21"/>
          <p:cNvSpPr txBox="1">
            <a:spLocks noGrp="1"/>
          </p:cNvSpPr>
          <p:nvPr>
            <p:ph type="title"/>
          </p:nvPr>
        </p:nvSpPr>
        <p:spPr>
          <a:xfrm>
            <a:off x="1434557" y="1868675"/>
            <a:ext cx="1602600" cy="401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endParaRPr/>
          </a:p>
        </p:txBody>
      </p:sp>
      <p:sp>
        <p:nvSpPr>
          <p:cNvPr id="106" name="Google Shape;106;p21"/>
          <p:cNvSpPr txBox="1">
            <a:spLocks noGrp="1"/>
          </p:cNvSpPr>
          <p:nvPr>
            <p:ph type="subTitle" idx="1"/>
          </p:nvPr>
        </p:nvSpPr>
        <p:spPr>
          <a:xfrm>
            <a:off x="1302557" y="2283158"/>
            <a:ext cx="1866600" cy="5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7" name="Google Shape;107;p21"/>
          <p:cNvSpPr txBox="1">
            <a:spLocks noGrp="1"/>
          </p:cNvSpPr>
          <p:nvPr>
            <p:ph type="title" idx="2"/>
          </p:nvPr>
        </p:nvSpPr>
        <p:spPr>
          <a:xfrm>
            <a:off x="1434557" y="3471353"/>
            <a:ext cx="1602600" cy="401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endParaRPr/>
          </a:p>
        </p:txBody>
      </p:sp>
      <p:sp>
        <p:nvSpPr>
          <p:cNvPr id="108" name="Google Shape;108;p21"/>
          <p:cNvSpPr txBox="1">
            <a:spLocks noGrp="1"/>
          </p:cNvSpPr>
          <p:nvPr>
            <p:ph type="subTitle" idx="3"/>
          </p:nvPr>
        </p:nvSpPr>
        <p:spPr>
          <a:xfrm>
            <a:off x="1302557" y="3871617"/>
            <a:ext cx="1866600" cy="5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09" name="Google Shape;109;p21"/>
          <p:cNvSpPr txBox="1">
            <a:spLocks noGrp="1"/>
          </p:cNvSpPr>
          <p:nvPr>
            <p:ph type="title" idx="4"/>
          </p:nvPr>
        </p:nvSpPr>
        <p:spPr>
          <a:xfrm>
            <a:off x="3805875" y="1868675"/>
            <a:ext cx="1589400" cy="401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endParaRPr/>
          </a:p>
        </p:txBody>
      </p:sp>
      <p:sp>
        <p:nvSpPr>
          <p:cNvPr id="110" name="Google Shape;110;p21"/>
          <p:cNvSpPr txBox="1">
            <a:spLocks noGrp="1"/>
          </p:cNvSpPr>
          <p:nvPr>
            <p:ph type="subTitle" idx="5"/>
          </p:nvPr>
        </p:nvSpPr>
        <p:spPr>
          <a:xfrm>
            <a:off x="3667275" y="2283151"/>
            <a:ext cx="1866600" cy="5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11" name="Google Shape;111;p21"/>
          <p:cNvSpPr txBox="1">
            <a:spLocks noGrp="1"/>
          </p:cNvSpPr>
          <p:nvPr>
            <p:ph type="title" idx="6"/>
          </p:nvPr>
        </p:nvSpPr>
        <p:spPr>
          <a:xfrm>
            <a:off x="3805875" y="3471353"/>
            <a:ext cx="1589400" cy="401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endParaRPr/>
          </a:p>
        </p:txBody>
      </p:sp>
      <p:sp>
        <p:nvSpPr>
          <p:cNvPr id="112" name="Google Shape;112;p21"/>
          <p:cNvSpPr txBox="1">
            <a:spLocks noGrp="1"/>
          </p:cNvSpPr>
          <p:nvPr>
            <p:ph type="subTitle" idx="7"/>
          </p:nvPr>
        </p:nvSpPr>
        <p:spPr>
          <a:xfrm>
            <a:off x="3667275" y="3871617"/>
            <a:ext cx="1866600" cy="5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13" name="Google Shape;113;p21"/>
          <p:cNvSpPr txBox="1">
            <a:spLocks noGrp="1"/>
          </p:cNvSpPr>
          <p:nvPr>
            <p:ph type="title" idx="8"/>
          </p:nvPr>
        </p:nvSpPr>
        <p:spPr>
          <a:xfrm>
            <a:off x="6141241" y="1868675"/>
            <a:ext cx="1584000" cy="401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endParaRPr/>
          </a:p>
        </p:txBody>
      </p:sp>
      <p:sp>
        <p:nvSpPr>
          <p:cNvPr id="114" name="Google Shape;114;p21"/>
          <p:cNvSpPr txBox="1">
            <a:spLocks noGrp="1"/>
          </p:cNvSpPr>
          <p:nvPr>
            <p:ph type="subTitle" idx="9"/>
          </p:nvPr>
        </p:nvSpPr>
        <p:spPr>
          <a:xfrm>
            <a:off x="5999941" y="2283151"/>
            <a:ext cx="1866600" cy="5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15" name="Google Shape;115;p21"/>
          <p:cNvSpPr txBox="1">
            <a:spLocks noGrp="1"/>
          </p:cNvSpPr>
          <p:nvPr>
            <p:ph type="title" idx="13"/>
          </p:nvPr>
        </p:nvSpPr>
        <p:spPr>
          <a:xfrm>
            <a:off x="6141241" y="3471353"/>
            <a:ext cx="1584000" cy="401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endParaRPr/>
          </a:p>
        </p:txBody>
      </p:sp>
      <p:sp>
        <p:nvSpPr>
          <p:cNvPr id="116" name="Google Shape;116;p21"/>
          <p:cNvSpPr txBox="1">
            <a:spLocks noGrp="1"/>
          </p:cNvSpPr>
          <p:nvPr>
            <p:ph type="subTitle" idx="14"/>
          </p:nvPr>
        </p:nvSpPr>
        <p:spPr>
          <a:xfrm>
            <a:off x="5999941" y="3871617"/>
            <a:ext cx="1866600" cy="528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17" name="Google Shape;117;p21"/>
          <p:cNvSpPr txBox="1">
            <a:spLocks noGrp="1"/>
          </p:cNvSpPr>
          <p:nvPr>
            <p:ph type="title" idx="15"/>
          </p:nvPr>
        </p:nvSpPr>
        <p:spPr>
          <a:xfrm>
            <a:off x="713225" y="530725"/>
            <a:ext cx="7424400" cy="528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300"/>
              <a:buFont typeface="Montserrat"/>
              <a:buNone/>
              <a:defRPr sz="2600">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3000"/>
              <a:buNone/>
              <a:defRPr>
                <a:solidFill>
                  <a:schemeClr val="dk1"/>
                </a:solidFill>
              </a:defRPr>
            </a:lvl2pPr>
            <a:lvl3pPr lvl="2" algn="ctr" rtl="0">
              <a:spcBef>
                <a:spcPts val="0"/>
              </a:spcBef>
              <a:spcAft>
                <a:spcPts val="0"/>
              </a:spcAft>
              <a:buClr>
                <a:schemeClr val="dk1"/>
              </a:buClr>
              <a:buSzPts val="3000"/>
              <a:buNone/>
              <a:defRPr>
                <a:solidFill>
                  <a:schemeClr val="dk1"/>
                </a:solidFill>
              </a:defRPr>
            </a:lvl3pPr>
            <a:lvl4pPr lvl="3" algn="ctr" rtl="0">
              <a:spcBef>
                <a:spcPts val="0"/>
              </a:spcBef>
              <a:spcAft>
                <a:spcPts val="0"/>
              </a:spcAft>
              <a:buClr>
                <a:schemeClr val="dk1"/>
              </a:buClr>
              <a:buSzPts val="3000"/>
              <a:buNone/>
              <a:defRPr>
                <a:solidFill>
                  <a:schemeClr val="dk1"/>
                </a:solidFill>
              </a:defRPr>
            </a:lvl4pPr>
            <a:lvl5pPr lvl="4" algn="ctr" rtl="0">
              <a:spcBef>
                <a:spcPts val="0"/>
              </a:spcBef>
              <a:spcAft>
                <a:spcPts val="0"/>
              </a:spcAft>
              <a:buClr>
                <a:schemeClr val="dk1"/>
              </a:buClr>
              <a:buSzPts val="3000"/>
              <a:buNone/>
              <a:defRPr>
                <a:solidFill>
                  <a:schemeClr val="dk1"/>
                </a:solidFill>
              </a:defRPr>
            </a:lvl5pPr>
            <a:lvl6pPr lvl="5" algn="ctr" rtl="0">
              <a:spcBef>
                <a:spcPts val="0"/>
              </a:spcBef>
              <a:spcAft>
                <a:spcPts val="0"/>
              </a:spcAft>
              <a:buClr>
                <a:schemeClr val="dk1"/>
              </a:buClr>
              <a:buSzPts val="3000"/>
              <a:buNone/>
              <a:defRPr>
                <a:solidFill>
                  <a:schemeClr val="dk1"/>
                </a:solidFill>
              </a:defRPr>
            </a:lvl6pPr>
            <a:lvl7pPr lvl="6" algn="ctr" rtl="0">
              <a:spcBef>
                <a:spcPts val="0"/>
              </a:spcBef>
              <a:spcAft>
                <a:spcPts val="0"/>
              </a:spcAft>
              <a:buClr>
                <a:schemeClr val="dk1"/>
              </a:buClr>
              <a:buSzPts val="3000"/>
              <a:buNone/>
              <a:defRPr>
                <a:solidFill>
                  <a:schemeClr val="dk1"/>
                </a:solidFill>
              </a:defRPr>
            </a:lvl7pPr>
            <a:lvl8pPr lvl="7" algn="ctr" rtl="0">
              <a:spcBef>
                <a:spcPts val="0"/>
              </a:spcBef>
              <a:spcAft>
                <a:spcPts val="0"/>
              </a:spcAft>
              <a:buClr>
                <a:schemeClr val="dk1"/>
              </a:buClr>
              <a:buSzPts val="3000"/>
              <a:buNone/>
              <a:defRPr>
                <a:solidFill>
                  <a:schemeClr val="dk1"/>
                </a:solidFill>
              </a:defRPr>
            </a:lvl8pPr>
            <a:lvl9pPr lvl="8" algn="ctr" rtl="0">
              <a:spcBef>
                <a:spcPts val="0"/>
              </a:spcBef>
              <a:spcAft>
                <a:spcPts val="0"/>
              </a:spcAft>
              <a:buClr>
                <a:schemeClr val="dk1"/>
              </a:buClr>
              <a:buSzPts val="3000"/>
              <a:buNone/>
              <a:defRPr>
                <a:solidFill>
                  <a:schemeClr val="dk1"/>
                </a:solidFill>
              </a:defRPr>
            </a:lvl9pPr>
          </a:lstStyle>
          <a:p>
            <a:endParaRPr/>
          </a:p>
        </p:txBody>
      </p:sp>
      <p:pic>
        <p:nvPicPr>
          <p:cNvPr id="15" name="Picture 1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extLst>
      <p:ext uri="{BB962C8B-B14F-4D97-AF65-F5344CB8AC3E}">
        <p14:creationId xmlns:p14="http://schemas.microsoft.com/office/powerpoint/2010/main" val="23908905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4"/>
          <p:cNvSpPr txBox="1">
            <a:spLocks noGrp="1"/>
          </p:cNvSpPr>
          <p:nvPr>
            <p:ph type="body" idx="1"/>
          </p:nvPr>
        </p:nvSpPr>
        <p:spPr>
          <a:xfrm>
            <a:off x="713225" y="1119875"/>
            <a:ext cx="6215100" cy="3867900"/>
          </a:xfrm>
          <a:prstGeom prst="rect">
            <a:avLst/>
          </a:prstGeom>
        </p:spPr>
        <p:txBody>
          <a:bodyPr spcFirstLastPara="1" wrap="square" lIns="91425" tIns="91425" rIns="91425" bIns="91425" anchor="t" anchorCtr="0">
            <a:noAutofit/>
          </a:bodyPr>
          <a:lstStyle>
            <a:lvl1pPr marL="457200" lvl="0" indent="-349250">
              <a:lnSpc>
                <a:spcPct val="100000"/>
              </a:lnSpc>
              <a:spcBef>
                <a:spcPts val="0"/>
              </a:spcBef>
              <a:spcAft>
                <a:spcPts val="0"/>
              </a:spcAft>
              <a:buClr>
                <a:schemeClr val="dk1"/>
              </a:buClr>
              <a:buSzPts val="1900"/>
              <a:buFont typeface="Barlow"/>
              <a:buAutoNum type="arabicPeriod"/>
              <a:defRPr sz="1200">
                <a:solidFill>
                  <a:schemeClr val="dk1"/>
                </a:solidFill>
              </a:defRPr>
            </a:lvl1pPr>
            <a:lvl2pPr marL="914400" lvl="1" indent="-317500">
              <a:lnSpc>
                <a:spcPct val="100000"/>
              </a:lnSpc>
              <a:spcBef>
                <a:spcPts val="1600"/>
              </a:spcBef>
              <a:spcAft>
                <a:spcPts val="0"/>
              </a:spcAft>
              <a:buClr>
                <a:schemeClr val="dk1"/>
              </a:buClr>
              <a:buSzPts val="1400"/>
              <a:buChar char="○"/>
              <a:defRPr sz="1200">
                <a:solidFill>
                  <a:schemeClr val="dk1"/>
                </a:solidFill>
              </a:defRPr>
            </a:lvl2pPr>
            <a:lvl3pPr marL="1371600" lvl="2" indent="-317500">
              <a:spcBef>
                <a:spcPts val="1600"/>
              </a:spcBef>
              <a:spcAft>
                <a:spcPts val="0"/>
              </a:spcAft>
              <a:buClr>
                <a:schemeClr val="dk1"/>
              </a:buClr>
              <a:buSzPts val="1400"/>
              <a:buChar char="■"/>
              <a:defRPr>
                <a:solidFill>
                  <a:schemeClr val="dk1"/>
                </a:solidFill>
              </a:defRPr>
            </a:lvl3pPr>
            <a:lvl4pPr marL="1828800" lvl="3" indent="-317500">
              <a:spcBef>
                <a:spcPts val="1600"/>
              </a:spcBef>
              <a:spcAft>
                <a:spcPts val="0"/>
              </a:spcAft>
              <a:buClr>
                <a:schemeClr val="dk1"/>
              </a:buClr>
              <a:buSzPts val="1400"/>
              <a:buChar char="●"/>
              <a:defRPr>
                <a:solidFill>
                  <a:schemeClr val="dk1"/>
                </a:solidFill>
              </a:defRPr>
            </a:lvl4pPr>
            <a:lvl5pPr marL="2286000" lvl="4" indent="-317500">
              <a:spcBef>
                <a:spcPts val="1600"/>
              </a:spcBef>
              <a:spcAft>
                <a:spcPts val="0"/>
              </a:spcAft>
              <a:buClr>
                <a:schemeClr val="dk1"/>
              </a:buClr>
              <a:buSzPts val="1400"/>
              <a:buChar char="○"/>
              <a:defRPr>
                <a:solidFill>
                  <a:schemeClr val="dk1"/>
                </a:solidFill>
              </a:defRPr>
            </a:lvl5pPr>
            <a:lvl6pPr marL="2743200" lvl="5" indent="-317500">
              <a:spcBef>
                <a:spcPts val="1600"/>
              </a:spcBef>
              <a:spcAft>
                <a:spcPts val="0"/>
              </a:spcAft>
              <a:buClr>
                <a:schemeClr val="dk1"/>
              </a:buClr>
              <a:buSzPts val="1400"/>
              <a:buChar char="■"/>
              <a:defRPr>
                <a:solidFill>
                  <a:schemeClr val="dk1"/>
                </a:solidFill>
              </a:defRPr>
            </a:lvl6pPr>
            <a:lvl7pPr marL="3200400" lvl="6" indent="-317500">
              <a:spcBef>
                <a:spcPts val="1600"/>
              </a:spcBef>
              <a:spcAft>
                <a:spcPts val="0"/>
              </a:spcAft>
              <a:buClr>
                <a:schemeClr val="dk1"/>
              </a:buClr>
              <a:buSzPts val="1400"/>
              <a:buChar char="●"/>
              <a:defRPr>
                <a:solidFill>
                  <a:schemeClr val="dk1"/>
                </a:solidFill>
              </a:defRPr>
            </a:lvl7pPr>
            <a:lvl8pPr marL="3657600" lvl="7" indent="-317500">
              <a:spcBef>
                <a:spcPts val="1600"/>
              </a:spcBef>
              <a:spcAft>
                <a:spcPts val="0"/>
              </a:spcAft>
              <a:buClr>
                <a:schemeClr val="dk1"/>
              </a:buClr>
              <a:buSzPts val="1400"/>
              <a:buChar char="○"/>
              <a:defRPr>
                <a:solidFill>
                  <a:schemeClr val="dk1"/>
                </a:solidFill>
              </a:defRPr>
            </a:lvl8pPr>
            <a:lvl9pPr marL="4114800" lvl="8" indent="-317500">
              <a:spcBef>
                <a:spcPts val="1600"/>
              </a:spcBef>
              <a:spcAft>
                <a:spcPts val="1600"/>
              </a:spcAft>
              <a:buClr>
                <a:schemeClr val="dk1"/>
              </a:buClr>
              <a:buSzPts val="1400"/>
              <a:buChar char="■"/>
              <a:defRPr>
                <a:solidFill>
                  <a:schemeClr val="dk1"/>
                </a:solidFill>
              </a:defRPr>
            </a:lvl9pPr>
          </a:lstStyle>
          <a:p>
            <a:endParaRPr/>
          </a:p>
        </p:txBody>
      </p:sp>
      <p:sp>
        <p:nvSpPr>
          <p:cNvPr id="19" name="Google Shape;19;p4"/>
          <p:cNvSpPr txBox="1">
            <a:spLocks noGrp="1"/>
          </p:cNvSpPr>
          <p:nvPr>
            <p:ph type="title"/>
          </p:nvPr>
        </p:nvSpPr>
        <p:spPr>
          <a:xfrm>
            <a:off x="713225" y="530725"/>
            <a:ext cx="57681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300"/>
              <a:buFont typeface="Montserrat"/>
              <a:buNone/>
              <a:defRPr sz="2600">
                <a:solidFill>
                  <a:schemeClr val="dk1"/>
                </a:solidFill>
                <a:latin typeface="Montserrat"/>
                <a:ea typeface="Montserrat"/>
                <a:cs typeface="Montserrat"/>
                <a:sym typeface="Montserrat"/>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a:endParaRPr/>
          </a:p>
        </p:txBody>
      </p:sp>
      <p:pic>
        <p:nvPicPr>
          <p:cNvPr id="4" name="Picture 3"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extLst>
      <p:ext uri="{BB962C8B-B14F-4D97-AF65-F5344CB8AC3E}">
        <p14:creationId xmlns:p14="http://schemas.microsoft.com/office/powerpoint/2010/main" val="15693568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dk1"/>
        </a:solidFill>
        <a:effectLst/>
      </p:bgPr>
    </p:bg>
    <p:spTree>
      <p:nvGrpSpPr>
        <p:cNvPr id="1" name="Shape 42"/>
        <p:cNvGrpSpPr/>
        <p:nvPr/>
      </p:nvGrpSpPr>
      <p:grpSpPr>
        <a:xfrm>
          <a:off x="0" y="0"/>
          <a:ext cx="0" cy="0"/>
          <a:chOff x="0" y="0"/>
          <a:chExt cx="0" cy="0"/>
        </a:xfrm>
      </p:grpSpPr>
      <p:sp>
        <p:nvSpPr>
          <p:cNvPr id="43" name="Google Shape;43;p11"/>
          <p:cNvSpPr txBox="1">
            <a:spLocks noGrp="1"/>
          </p:cNvSpPr>
          <p:nvPr>
            <p:ph type="title" hasCustomPrompt="1"/>
          </p:nvPr>
        </p:nvSpPr>
        <p:spPr>
          <a:xfrm>
            <a:off x="713250" y="943600"/>
            <a:ext cx="7717500" cy="19635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6000"/>
              <a:buFont typeface="Montserrat"/>
              <a:buNone/>
              <a:defRPr sz="6000">
                <a:solidFill>
                  <a:schemeClr val="lt1"/>
                </a:solidFill>
                <a:latin typeface="Montserrat"/>
                <a:ea typeface="Montserrat"/>
                <a:cs typeface="Montserrat"/>
                <a:sym typeface="Montserrat"/>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44" name="Google Shape;44;p11"/>
          <p:cNvSpPr txBox="1">
            <a:spLocks noGrp="1"/>
          </p:cNvSpPr>
          <p:nvPr>
            <p:ph type="body" idx="1"/>
          </p:nvPr>
        </p:nvSpPr>
        <p:spPr>
          <a:xfrm>
            <a:off x="713250" y="2989700"/>
            <a:ext cx="7717500" cy="4482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1600"/>
              </a:spcBef>
              <a:spcAft>
                <a:spcPts val="0"/>
              </a:spcAft>
              <a:buClr>
                <a:schemeClr val="lt1"/>
              </a:buClr>
              <a:buSzPts val="1400"/>
              <a:buChar char="○"/>
              <a:defRPr>
                <a:solidFill>
                  <a:schemeClr val="lt1"/>
                </a:solidFill>
              </a:defRPr>
            </a:lvl2pPr>
            <a:lvl3pPr marL="1371600" lvl="2" indent="-317500" algn="ctr">
              <a:spcBef>
                <a:spcPts val="1600"/>
              </a:spcBef>
              <a:spcAft>
                <a:spcPts val="0"/>
              </a:spcAft>
              <a:buClr>
                <a:schemeClr val="lt1"/>
              </a:buClr>
              <a:buSzPts val="1400"/>
              <a:buChar char="■"/>
              <a:defRPr>
                <a:solidFill>
                  <a:schemeClr val="lt1"/>
                </a:solidFill>
              </a:defRPr>
            </a:lvl3pPr>
            <a:lvl4pPr marL="1828800" lvl="3" indent="-317500" algn="ctr">
              <a:spcBef>
                <a:spcPts val="1600"/>
              </a:spcBef>
              <a:spcAft>
                <a:spcPts val="0"/>
              </a:spcAft>
              <a:buClr>
                <a:schemeClr val="lt1"/>
              </a:buClr>
              <a:buSzPts val="1400"/>
              <a:buChar char="●"/>
              <a:defRPr>
                <a:solidFill>
                  <a:schemeClr val="lt1"/>
                </a:solidFill>
              </a:defRPr>
            </a:lvl4pPr>
            <a:lvl5pPr marL="2286000" lvl="4" indent="-317500" algn="ctr">
              <a:spcBef>
                <a:spcPts val="1600"/>
              </a:spcBef>
              <a:spcAft>
                <a:spcPts val="0"/>
              </a:spcAft>
              <a:buClr>
                <a:schemeClr val="lt1"/>
              </a:buClr>
              <a:buSzPts val="1400"/>
              <a:buChar char="○"/>
              <a:defRPr>
                <a:solidFill>
                  <a:schemeClr val="lt1"/>
                </a:solidFill>
              </a:defRPr>
            </a:lvl5pPr>
            <a:lvl6pPr marL="2743200" lvl="5" indent="-317500" algn="ctr">
              <a:spcBef>
                <a:spcPts val="1600"/>
              </a:spcBef>
              <a:spcAft>
                <a:spcPts val="0"/>
              </a:spcAft>
              <a:buClr>
                <a:schemeClr val="lt1"/>
              </a:buClr>
              <a:buSzPts val="1400"/>
              <a:buChar char="■"/>
              <a:defRPr>
                <a:solidFill>
                  <a:schemeClr val="lt1"/>
                </a:solidFill>
              </a:defRPr>
            </a:lvl6pPr>
            <a:lvl7pPr marL="3200400" lvl="6" indent="-317500" algn="ctr">
              <a:spcBef>
                <a:spcPts val="1600"/>
              </a:spcBef>
              <a:spcAft>
                <a:spcPts val="0"/>
              </a:spcAft>
              <a:buClr>
                <a:schemeClr val="lt1"/>
              </a:buClr>
              <a:buSzPts val="1400"/>
              <a:buChar char="●"/>
              <a:defRPr>
                <a:solidFill>
                  <a:schemeClr val="lt1"/>
                </a:solidFill>
              </a:defRPr>
            </a:lvl7pPr>
            <a:lvl8pPr marL="3657600" lvl="7" indent="-317500" algn="ctr">
              <a:spcBef>
                <a:spcPts val="1600"/>
              </a:spcBef>
              <a:spcAft>
                <a:spcPts val="0"/>
              </a:spcAft>
              <a:buClr>
                <a:schemeClr val="lt1"/>
              </a:buClr>
              <a:buSzPts val="1400"/>
              <a:buChar char="○"/>
              <a:defRPr>
                <a:solidFill>
                  <a:schemeClr val="lt1"/>
                </a:solidFill>
              </a:defRPr>
            </a:lvl8pPr>
            <a:lvl9pPr marL="4114800" lvl="8" indent="-317500" algn="ctr">
              <a:spcBef>
                <a:spcPts val="1600"/>
              </a:spcBef>
              <a:spcAft>
                <a:spcPts val="1600"/>
              </a:spcAft>
              <a:buClr>
                <a:schemeClr val="lt1"/>
              </a:buClr>
              <a:buSzPts val="1400"/>
              <a:buChar char="■"/>
              <a:defRPr>
                <a:solidFill>
                  <a:schemeClr val="lt1"/>
                </a:solidFill>
              </a:defRPr>
            </a:lvl9pPr>
          </a:lstStyle>
          <a:p>
            <a:endParaRPr/>
          </a:p>
        </p:txBody>
      </p:sp>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extLst>
      <p:ext uri="{BB962C8B-B14F-4D97-AF65-F5344CB8AC3E}">
        <p14:creationId xmlns:p14="http://schemas.microsoft.com/office/powerpoint/2010/main" val="38533101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title 1">
  <p:cSld name="Section title 1">
    <p:spTree>
      <p:nvGrpSpPr>
        <p:cNvPr id="1" name="Shape 95"/>
        <p:cNvGrpSpPr/>
        <p:nvPr/>
      </p:nvGrpSpPr>
      <p:grpSpPr>
        <a:xfrm>
          <a:off x="0" y="0"/>
          <a:ext cx="0" cy="0"/>
          <a:chOff x="0" y="0"/>
          <a:chExt cx="0" cy="0"/>
        </a:xfrm>
      </p:grpSpPr>
      <p:sp>
        <p:nvSpPr>
          <p:cNvPr id="97" name="Google Shape;97;p19"/>
          <p:cNvSpPr txBox="1">
            <a:spLocks noGrp="1"/>
          </p:cNvSpPr>
          <p:nvPr>
            <p:ph type="title"/>
          </p:nvPr>
        </p:nvSpPr>
        <p:spPr>
          <a:xfrm>
            <a:off x="431775" y="3022992"/>
            <a:ext cx="3423600" cy="6291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2500"/>
              <a:buFont typeface="Montserrat"/>
              <a:buNone/>
              <a:defRPr sz="2500">
                <a:solidFill>
                  <a:schemeClr val="lt1"/>
                </a:solidFill>
                <a:latin typeface="Montserrat"/>
                <a:ea typeface="Montserrat"/>
                <a:cs typeface="Montserrat"/>
                <a:sym typeface="Montserrat"/>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98" name="Google Shape;98;p19"/>
          <p:cNvSpPr txBox="1">
            <a:spLocks noGrp="1"/>
          </p:cNvSpPr>
          <p:nvPr>
            <p:ph type="title" idx="2" hasCustomPrompt="1"/>
          </p:nvPr>
        </p:nvSpPr>
        <p:spPr>
          <a:xfrm>
            <a:off x="431775" y="1968000"/>
            <a:ext cx="3057300" cy="1382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7000"/>
              <a:buNone/>
              <a:defRPr sz="7000">
                <a:solidFill>
                  <a:schemeClr val="lt1"/>
                </a:solidFill>
              </a:defRPr>
            </a:lvl1pPr>
            <a:lvl2pPr lvl="1" rtl="0">
              <a:spcBef>
                <a:spcPts val="0"/>
              </a:spcBef>
              <a:spcAft>
                <a:spcPts val="0"/>
              </a:spcAft>
              <a:buClr>
                <a:schemeClr val="lt1"/>
              </a:buClr>
              <a:buSzPts val="7000"/>
              <a:buNone/>
              <a:defRPr sz="7000">
                <a:solidFill>
                  <a:schemeClr val="lt1"/>
                </a:solidFill>
              </a:defRPr>
            </a:lvl2pPr>
            <a:lvl3pPr lvl="2" rtl="0">
              <a:spcBef>
                <a:spcPts val="0"/>
              </a:spcBef>
              <a:spcAft>
                <a:spcPts val="0"/>
              </a:spcAft>
              <a:buClr>
                <a:schemeClr val="lt1"/>
              </a:buClr>
              <a:buSzPts val="7000"/>
              <a:buNone/>
              <a:defRPr sz="7000">
                <a:solidFill>
                  <a:schemeClr val="lt1"/>
                </a:solidFill>
              </a:defRPr>
            </a:lvl3pPr>
            <a:lvl4pPr lvl="3" rtl="0">
              <a:spcBef>
                <a:spcPts val="0"/>
              </a:spcBef>
              <a:spcAft>
                <a:spcPts val="0"/>
              </a:spcAft>
              <a:buClr>
                <a:schemeClr val="lt1"/>
              </a:buClr>
              <a:buSzPts val="7000"/>
              <a:buNone/>
              <a:defRPr sz="7000">
                <a:solidFill>
                  <a:schemeClr val="lt1"/>
                </a:solidFill>
              </a:defRPr>
            </a:lvl4pPr>
            <a:lvl5pPr lvl="4" rtl="0">
              <a:spcBef>
                <a:spcPts val="0"/>
              </a:spcBef>
              <a:spcAft>
                <a:spcPts val="0"/>
              </a:spcAft>
              <a:buClr>
                <a:schemeClr val="lt1"/>
              </a:buClr>
              <a:buSzPts val="7000"/>
              <a:buNone/>
              <a:defRPr sz="7000">
                <a:solidFill>
                  <a:schemeClr val="lt1"/>
                </a:solidFill>
              </a:defRPr>
            </a:lvl5pPr>
            <a:lvl6pPr lvl="5" rtl="0">
              <a:spcBef>
                <a:spcPts val="0"/>
              </a:spcBef>
              <a:spcAft>
                <a:spcPts val="0"/>
              </a:spcAft>
              <a:buClr>
                <a:schemeClr val="lt1"/>
              </a:buClr>
              <a:buSzPts val="7000"/>
              <a:buNone/>
              <a:defRPr sz="7000">
                <a:solidFill>
                  <a:schemeClr val="lt1"/>
                </a:solidFill>
              </a:defRPr>
            </a:lvl6pPr>
            <a:lvl7pPr lvl="6" rtl="0">
              <a:spcBef>
                <a:spcPts val="0"/>
              </a:spcBef>
              <a:spcAft>
                <a:spcPts val="0"/>
              </a:spcAft>
              <a:buClr>
                <a:schemeClr val="lt1"/>
              </a:buClr>
              <a:buSzPts val="7000"/>
              <a:buNone/>
              <a:defRPr sz="7000">
                <a:solidFill>
                  <a:schemeClr val="lt1"/>
                </a:solidFill>
              </a:defRPr>
            </a:lvl7pPr>
            <a:lvl8pPr lvl="7" rtl="0">
              <a:spcBef>
                <a:spcPts val="0"/>
              </a:spcBef>
              <a:spcAft>
                <a:spcPts val="0"/>
              </a:spcAft>
              <a:buClr>
                <a:schemeClr val="lt1"/>
              </a:buClr>
              <a:buSzPts val="7000"/>
              <a:buNone/>
              <a:defRPr sz="7000">
                <a:solidFill>
                  <a:schemeClr val="lt1"/>
                </a:solidFill>
              </a:defRPr>
            </a:lvl8pPr>
            <a:lvl9pPr lvl="8" rtl="0">
              <a:spcBef>
                <a:spcPts val="0"/>
              </a:spcBef>
              <a:spcAft>
                <a:spcPts val="0"/>
              </a:spcAft>
              <a:buClr>
                <a:schemeClr val="lt1"/>
              </a:buClr>
              <a:buSzPts val="7000"/>
              <a:buNone/>
              <a:defRPr sz="7000">
                <a:solidFill>
                  <a:schemeClr val="lt1"/>
                </a:solidFill>
              </a:defRPr>
            </a:lvl9pPr>
          </a:lstStyle>
          <a:p>
            <a:r>
              <a:t>xx%</a:t>
            </a:r>
          </a:p>
        </p:txBody>
      </p:sp>
      <p:sp>
        <p:nvSpPr>
          <p:cNvPr id="99" name="Google Shape;99;p19"/>
          <p:cNvSpPr txBox="1">
            <a:spLocks noGrp="1"/>
          </p:cNvSpPr>
          <p:nvPr>
            <p:ph type="subTitle" idx="1"/>
          </p:nvPr>
        </p:nvSpPr>
        <p:spPr>
          <a:xfrm>
            <a:off x="431775" y="3519908"/>
            <a:ext cx="3246900" cy="40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700"/>
              <a:buNone/>
              <a:defRPr sz="17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a:endParaRPr/>
          </a:p>
        </p:txBody>
      </p:sp>
      <p:pic>
        <p:nvPicPr>
          <p:cNvPr id="6" name="Picture 5"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extLst>
      <p:ext uri="{BB962C8B-B14F-4D97-AF65-F5344CB8AC3E}">
        <p14:creationId xmlns:p14="http://schemas.microsoft.com/office/powerpoint/2010/main" val="13911772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66"/>
        <p:cNvGrpSpPr/>
        <p:nvPr/>
      </p:nvGrpSpPr>
      <p:grpSpPr>
        <a:xfrm>
          <a:off x="0" y="0"/>
          <a:ext cx="0" cy="0"/>
          <a:chOff x="0" y="0"/>
          <a:chExt cx="0" cy="0"/>
        </a:xfrm>
      </p:grpSpPr>
      <p:sp>
        <p:nvSpPr>
          <p:cNvPr id="68" name="Google Shape;68;p15"/>
          <p:cNvSpPr txBox="1">
            <a:spLocks noGrp="1"/>
          </p:cNvSpPr>
          <p:nvPr>
            <p:ph type="title"/>
          </p:nvPr>
        </p:nvSpPr>
        <p:spPr>
          <a:xfrm>
            <a:off x="582175" y="2307450"/>
            <a:ext cx="1863300" cy="528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2600"/>
              <a:buFont typeface="Montserrat"/>
              <a:buNone/>
              <a:defRPr sz="2600">
                <a:solidFill>
                  <a:schemeClr val="lt1"/>
                </a:solidFill>
                <a:latin typeface="Montserrat"/>
                <a:ea typeface="Montserrat"/>
                <a:cs typeface="Montserrat"/>
                <a:sym typeface="Montserrat"/>
              </a:defRPr>
            </a:lvl1pPr>
            <a:lvl2pPr lvl="1" rtl="0">
              <a:spcBef>
                <a:spcPts val="0"/>
              </a:spcBef>
              <a:spcAft>
                <a:spcPts val="0"/>
              </a:spcAft>
              <a:buClr>
                <a:schemeClr val="lt1"/>
              </a:buClr>
              <a:buSzPts val="2600"/>
              <a:buNone/>
              <a:defRPr sz="2600">
                <a:solidFill>
                  <a:schemeClr val="lt1"/>
                </a:solidFill>
              </a:defRPr>
            </a:lvl2pPr>
            <a:lvl3pPr lvl="2" rtl="0">
              <a:spcBef>
                <a:spcPts val="0"/>
              </a:spcBef>
              <a:spcAft>
                <a:spcPts val="0"/>
              </a:spcAft>
              <a:buClr>
                <a:schemeClr val="lt1"/>
              </a:buClr>
              <a:buSzPts val="2600"/>
              <a:buNone/>
              <a:defRPr sz="2600">
                <a:solidFill>
                  <a:schemeClr val="lt1"/>
                </a:solidFill>
              </a:defRPr>
            </a:lvl3pPr>
            <a:lvl4pPr lvl="3" rtl="0">
              <a:spcBef>
                <a:spcPts val="0"/>
              </a:spcBef>
              <a:spcAft>
                <a:spcPts val="0"/>
              </a:spcAft>
              <a:buClr>
                <a:schemeClr val="lt1"/>
              </a:buClr>
              <a:buSzPts val="2600"/>
              <a:buNone/>
              <a:defRPr sz="2600">
                <a:solidFill>
                  <a:schemeClr val="lt1"/>
                </a:solidFill>
              </a:defRPr>
            </a:lvl4pPr>
            <a:lvl5pPr lvl="4" rtl="0">
              <a:spcBef>
                <a:spcPts val="0"/>
              </a:spcBef>
              <a:spcAft>
                <a:spcPts val="0"/>
              </a:spcAft>
              <a:buClr>
                <a:schemeClr val="lt1"/>
              </a:buClr>
              <a:buSzPts val="2600"/>
              <a:buNone/>
              <a:defRPr sz="2600">
                <a:solidFill>
                  <a:schemeClr val="lt1"/>
                </a:solidFill>
              </a:defRPr>
            </a:lvl5pPr>
            <a:lvl6pPr lvl="5" rtl="0">
              <a:spcBef>
                <a:spcPts val="0"/>
              </a:spcBef>
              <a:spcAft>
                <a:spcPts val="0"/>
              </a:spcAft>
              <a:buClr>
                <a:schemeClr val="lt1"/>
              </a:buClr>
              <a:buSzPts val="2600"/>
              <a:buNone/>
              <a:defRPr sz="2600">
                <a:solidFill>
                  <a:schemeClr val="lt1"/>
                </a:solidFill>
              </a:defRPr>
            </a:lvl6pPr>
            <a:lvl7pPr lvl="6" rtl="0">
              <a:spcBef>
                <a:spcPts val="0"/>
              </a:spcBef>
              <a:spcAft>
                <a:spcPts val="0"/>
              </a:spcAft>
              <a:buClr>
                <a:schemeClr val="lt1"/>
              </a:buClr>
              <a:buSzPts val="2600"/>
              <a:buNone/>
              <a:defRPr sz="2600">
                <a:solidFill>
                  <a:schemeClr val="lt1"/>
                </a:solidFill>
              </a:defRPr>
            </a:lvl7pPr>
            <a:lvl8pPr lvl="7" rtl="0">
              <a:spcBef>
                <a:spcPts val="0"/>
              </a:spcBef>
              <a:spcAft>
                <a:spcPts val="0"/>
              </a:spcAft>
              <a:buClr>
                <a:schemeClr val="lt1"/>
              </a:buClr>
              <a:buSzPts val="2600"/>
              <a:buNone/>
              <a:defRPr sz="2600">
                <a:solidFill>
                  <a:schemeClr val="lt1"/>
                </a:solidFill>
              </a:defRPr>
            </a:lvl8pPr>
            <a:lvl9pPr lvl="8" rtl="0">
              <a:spcBef>
                <a:spcPts val="0"/>
              </a:spcBef>
              <a:spcAft>
                <a:spcPts val="0"/>
              </a:spcAft>
              <a:buClr>
                <a:schemeClr val="lt1"/>
              </a:buClr>
              <a:buSzPts val="2600"/>
              <a:buNone/>
              <a:defRPr sz="2600">
                <a:solidFill>
                  <a:schemeClr val="lt1"/>
                </a:solidFill>
              </a:defRPr>
            </a:lvl9pPr>
          </a:lstStyle>
          <a:p>
            <a:endParaRPr/>
          </a:p>
        </p:txBody>
      </p:sp>
      <p:pic>
        <p:nvPicPr>
          <p:cNvPr id="4" name="Picture 3"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extLst>
      <p:ext uri="{BB962C8B-B14F-4D97-AF65-F5344CB8AC3E}">
        <p14:creationId xmlns:p14="http://schemas.microsoft.com/office/powerpoint/2010/main" val="40633592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162"/>
        <p:cNvGrpSpPr/>
        <p:nvPr/>
      </p:nvGrpSpPr>
      <p:grpSpPr>
        <a:xfrm>
          <a:off x="0" y="0"/>
          <a:ext cx="0" cy="0"/>
          <a:chOff x="0" y="0"/>
          <a:chExt cx="0" cy="0"/>
        </a:xfrm>
      </p:grpSpPr>
      <p:sp>
        <p:nvSpPr>
          <p:cNvPr id="164" name="Google Shape;164;p27"/>
          <p:cNvSpPr txBox="1">
            <a:spLocks noGrp="1"/>
          </p:cNvSpPr>
          <p:nvPr>
            <p:ph type="body" idx="1"/>
          </p:nvPr>
        </p:nvSpPr>
        <p:spPr>
          <a:xfrm>
            <a:off x="5353050" y="1695625"/>
            <a:ext cx="2597400" cy="7989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lt1"/>
              </a:buClr>
              <a:buSzPts val="1400"/>
              <a:buChar char="●"/>
              <a:defRPr sz="1400">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165" name="Google Shape;165;p27"/>
          <p:cNvSpPr txBox="1">
            <a:spLocks noGrp="1"/>
          </p:cNvSpPr>
          <p:nvPr>
            <p:ph type="title"/>
          </p:nvPr>
        </p:nvSpPr>
        <p:spPr>
          <a:xfrm>
            <a:off x="5147550" y="530725"/>
            <a:ext cx="3477900" cy="528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300"/>
              <a:buFont typeface="Montserrat"/>
              <a:buNone/>
              <a:defRPr sz="2600">
                <a:solidFill>
                  <a:schemeClr val="lt1"/>
                </a:solidFill>
                <a:latin typeface="Montserrat"/>
                <a:ea typeface="Montserrat"/>
                <a:cs typeface="Montserrat"/>
                <a:sym typeface="Montserrat"/>
              </a:defRPr>
            </a:lvl1pPr>
            <a:lvl2pPr lvl="1" rtl="0">
              <a:spcBef>
                <a:spcPts val="0"/>
              </a:spcBef>
              <a:spcAft>
                <a:spcPts val="0"/>
              </a:spcAft>
              <a:buClr>
                <a:schemeClr val="lt1"/>
              </a:buClr>
              <a:buSzPts val="3000"/>
              <a:buNone/>
              <a:defRPr>
                <a:solidFill>
                  <a:schemeClr val="lt1"/>
                </a:solidFill>
              </a:defRPr>
            </a:lvl2pPr>
            <a:lvl3pPr lvl="2" rtl="0">
              <a:spcBef>
                <a:spcPts val="0"/>
              </a:spcBef>
              <a:spcAft>
                <a:spcPts val="0"/>
              </a:spcAft>
              <a:buClr>
                <a:schemeClr val="lt1"/>
              </a:buClr>
              <a:buSzPts val="3000"/>
              <a:buNone/>
              <a:defRPr>
                <a:solidFill>
                  <a:schemeClr val="lt1"/>
                </a:solidFill>
              </a:defRPr>
            </a:lvl3pPr>
            <a:lvl4pPr lvl="3" rtl="0">
              <a:spcBef>
                <a:spcPts val="0"/>
              </a:spcBef>
              <a:spcAft>
                <a:spcPts val="0"/>
              </a:spcAft>
              <a:buClr>
                <a:schemeClr val="lt1"/>
              </a:buClr>
              <a:buSzPts val="3000"/>
              <a:buNone/>
              <a:defRPr>
                <a:solidFill>
                  <a:schemeClr val="lt1"/>
                </a:solidFill>
              </a:defRPr>
            </a:lvl4pPr>
            <a:lvl5pPr lvl="4" rtl="0">
              <a:spcBef>
                <a:spcPts val="0"/>
              </a:spcBef>
              <a:spcAft>
                <a:spcPts val="0"/>
              </a:spcAft>
              <a:buClr>
                <a:schemeClr val="lt1"/>
              </a:buClr>
              <a:buSzPts val="3000"/>
              <a:buNone/>
              <a:defRPr>
                <a:solidFill>
                  <a:schemeClr val="lt1"/>
                </a:solidFill>
              </a:defRPr>
            </a:lvl5pPr>
            <a:lvl6pPr lvl="5" rtl="0">
              <a:spcBef>
                <a:spcPts val="0"/>
              </a:spcBef>
              <a:spcAft>
                <a:spcPts val="0"/>
              </a:spcAft>
              <a:buClr>
                <a:schemeClr val="lt1"/>
              </a:buClr>
              <a:buSzPts val="3000"/>
              <a:buNone/>
              <a:defRPr>
                <a:solidFill>
                  <a:schemeClr val="lt1"/>
                </a:solidFill>
              </a:defRPr>
            </a:lvl6pPr>
            <a:lvl7pPr lvl="6" rtl="0">
              <a:spcBef>
                <a:spcPts val="0"/>
              </a:spcBef>
              <a:spcAft>
                <a:spcPts val="0"/>
              </a:spcAft>
              <a:buClr>
                <a:schemeClr val="lt1"/>
              </a:buClr>
              <a:buSzPts val="3000"/>
              <a:buNone/>
              <a:defRPr>
                <a:solidFill>
                  <a:schemeClr val="lt1"/>
                </a:solidFill>
              </a:defRPr>
            </a:lvl7pPr>
            <a:lvl8pPr lvl="7" rtl="0">
              <a:spcBef>
                <a:spcPts val="0"/>
              </a:spcBef>
              <a:spcAft>
                <a:spcPts val="0"/>
              </a:spcAft>
              <a:buClr>
                <a:schemeClr val="lt1"/>
              </a:buClr>
              <a:buSzPts val="3000"/>
              <a:buNone/>
              <a:defRPr>
                <a:solidFill>
                  <a:schemeClr val="lt1"/>
                </a:solidFill>
              </a:defRPr>
            </a:lvl8pPr>
            <a:lvl9pPr lvl="8" rtl="0">
              <a:spcBef>
                <a:spcPts val="0"/>
              </a:spcBef>
              <a:spcAft>
                <a:spcPts val="0"/>
              </a:spcAft>
              <a:buClr>
                <a:schemeClr val="lt1"/>
              </a:buClr>
              <a:buSzPts val="3000"/>
              <a:buNone/>
              <a:defRPr>
                <a:solidFill>
                  <a:schemeClr val="lt1"/>
                </a:solidFill>
              </a:defRPr>
            </a:lvl9pPr>
          </a:lstStyle>
          <a:p>
            <a:endParaRPr/>
          </a:p>
        </p:txBody>
      </p:sp>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extLst>
      <p:ext uri="{BB962C8B-B14F-4D97-AF65-F5344CB8AC3E}">
        <p14:creationId xmlns:p14="http://schemas.microsoft.com/office/powerpoint/2010/main" val="38888996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18"/>
        <p:cNvGrpSpPr/>
        <p:nvPr/>
      </p:nvGrpSpPr>
      <p:grpSpPr>
        <a:xfrm>
          <a:off x="0" y="0"/>
          <a:ext cx="0" cy="0"/>
          <a:chOff x="0" y="0"/>
          <a:chExt cx="0" cy="0"/>
        </a:xfrm>
      </p:grpSpPr>
      <p:sp>
        <p:nvSpPr>
          <p:cNvPr id="119" name="Google Shape;119;p22"/>
          <p:cNvSpPr txBox="1">
            <a:spLocks noGrp="1"/>
          </p:cNvSpPr>
          <p:nvPr>
            <p:ph type="title" hasCustomPrompt="1"/>
          </p:nvPr>
        </p:nvSpPr>
        <p:spPr>
          <a:xfrm>
            <a:off x="1600200" y="701125"/>
            <a:ext cx="3633300" cy="7581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dk1"/>
              </a:buClr>
              <a:buSzPts val="4400"/>
              <a:buNone/>
              <a:defRPr sz="4400">
                <a:solidFill>
                  <a:schemeClr val="dk1"/>
                </a:solidFill>
              </a:defRPr>
            </a:lvl1pPr>
            <a:lvl2pPr lvl="1" rtl="0">
              <a:spcBef>
                <a:spcPts val="0"/>
              </a:spcBef>
              <a:spcAft>
                <a:spcPts val="0"/>
              </a:spcAft>
              <a:buClr>
                <a:schemeClr val="dk1"/>
              </a:buClr>
              <a:buSzPts val="4400"/>
              <a:buNone/>
              <a:defRPr sz="4400">
                <a:solidFill>
                  <a:schemeClr val="dk1"/>
                </a:solidFill>
              </a:defRPr>
            </a:lvl2pPr>
            <a:lvl3pPr lvl="2" rtl="0">
              <a:spcBef>
                <a:spcPts val="0"/>
              </a:spcBef>
              <a:spcAft>
                <a:spcPts val="0"/>
              </a:spcAft>
              <a:buClr>
                <a:schemeClr val="dk1"/>
              </a:buClr>
              <a:buSzPts val="4400"/>
              <a:buNone/>
              <a:defRPr sz="4400">
                <a:solidFill>
                  <a:schemeClr val="dk1"/>
                </a:solidFill>
              </a:defRPr>
            </a:lvl3pPr>
            <a:lvl4pPr lvl="3" rtl="0">
              <a:spcBef>
                <a:spcPts val="0"/>
              </a:spcBef>
              <a:spcAft>
                <a:spcPts val="0"/>
              </a:spcAft>
              <a:buClr>
                <a:schemeClr val="dk1"/>
              </a:buClr>
              <a:buSzPts val="4400"/>
              <a:buNone/>
              <a:defRPr sz="4400">
                <a:solidFill>
                  <a:schemeClr val="dk1"/>
                </a:solidFill>
              </a:defRPr>
            </a:lvl4pPr>
            <a:lvl5pPr lvl="4" rtl="0">
              <a:spcBef>
                <a:spcPts val="0"/>
              </a:spcBef>
              <a:spcAft>
                <a:spcPts val="0"/>
              </a:spcAft>
              <a:buClr>
                <a:schemeClr val="dk1"/>
              </a:buClr>
              <a:buSzPts val="4400"/>
              <a:buNone/>
              <a:defRPr sz="4400">
                <a:solidFill>
                  <a:schemeClr val="dk1"/>
                </a:solidFill>
              </a:defRPr>
            </a:lvl5pPr>
            <a:lvl6pPr lvl="5" rtl="0">
              <a:spcBef>
                <a:spcPts val="0"/>
              </a:spcBef>
              <a:spcAft>
                <a:spcPts val="0"/>
              </a:spcAft>
              <a:buClr>
                <a:schemeClr val="dk1"/>
              </a:buClr>
              <a:buSzPts val="4400"/>
              <a:buNone/>
              <a:defRPr sz="4400">
                <a:solidFill>
                  <a:schemeClr val="dk1"/>
                </a:solidFill>
              </a:defRPr>
            </a:lvl6pPr>
            <a:lvl7pPr lvl="6" rtl="0">
              <a:spcBef>
                <a:spcPts val="0"/>
              </a:spcBef>
              <a:spcAft>
                <a:spcPts val="0"/>
              </a:spcAft>
              <a:buClr>
                <a:schemeClr val="dk1"/>
              </a:buClr>
              <a:buSzPts val="4400"/>
              <a:buNone/>
              <a:defRPr sz="4400">
                <a:solidFill>
                  <a:schemeClr val="dk1"/>
                </a:solidFill>
              </a:defRPr>
            </a:lvl7pPr>
            <a:lvl8pPr lvl="7" rtl="0">
              <a:spcBef>
                <a:spcPts val="0"/>
              </a:spcBef>
              <a:spcAft>
                <a:spcPts val="0"/>
              </a:spcAft>
              <a:buClr>
                <a:schemeClr val="dk1"/>
              </a:buClr>
              <a:buSzPts val="4400"/>
              <a:buNone/>
              <a:defRPr sz="4400">
                <a:solidFill>
                  <a:schemeClr val="dk1"/>
                </a:solidFill>
              </a:defRPr>
            </a:lvl8pPr>
            <a:lvl9pPr lvl="8" rtl="0">
              <a:spcBef>
                <a:spcPts val="0"/>
              </a:spcBef>
              <a:spcAft>
                <a:spcPts val="0"/>
              </a:spcAft>
              <a:buClr>
                <a:schemeClr val="dk1"/>
              </a:buClr>
              <a:buSzPts val="4400"/>
              <a:buNone/>
              <a:defRPr sz="4400">
                <a:solidFill>
                  <a:schemeClr val="dk1"/>
                </a:solidFill>
              </a:defRPr>
            </a:lvl9pPr>
          </a:lstStyle>
          <a:p>
            <a:r>
              <a:t>xx%</a:t>
            </a:r>
          </a:p>
        </p:txBody>
      </p:sp>
      <p:sp>
        <p:nvSpPr>
          <p:cNvPr id="120" name="Google Shape;120;p22"/>
          <p:cNvSpPr txBox="1">
            <a:spLocks noGrp="1"/>
          </p:cNvSpPr>
          <p:nvPr>
            <p:ph type="body" idx="1"/>
          </p:nvPr>
        </p:nvSpPr>
        <p:spPr>
          <a:xfrm>
            <a:off x="1600200" y="1275675"/>
            <a:ext cx="3633300" cy="3936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dk1"/>
              </a:buClr>
              <a:buSzPts val="1400"/>
              <a:buChar char="●"/>
              <a:defRPr sz="1400">
                <a:solidFill>
                  <a:schemeClr val="dk1"/>
                </a:solidFill>
              </a:defRPr>
            </a:lvl1pPr>
            <a:lvl2pPr marL="914400" lvl="1" indent="-317500" rtl="0">
              <a:spcBef>
                <a:spcPts val="1600"/>
              </a:spcBef>
              <a:spcAft>
                <a:spcPts val="0"/>
              </a:spcAft>
              <a:buClr>
                <a:schemeClr val="dk1"/>
              </a:buClr>
              <a:buSzPts val="1400"/>
              <a:buChar char="○"/>
              <a:defRPr>
                <a:solidFill>
                  <a:schemeClr val="dk1"/>
                </a:solidFill>
              </a:defRPr>
            </a:lvl2pPr>
            <a:lvl3pPr marL="1371600" lvl="2" indent="-317500" rtl="0">
              <a:spcBef>
                <a:spcPts val="1600"/>
              </a:spcBef>
              <a:spcAft>
                <a:spcPts val="0"/>
              </a:spcAft>
              <a:buClr>
                <a:schemeClr val="dk1"/>
              </a:buClr>
              <a:buSzPts val="1400"/>
              <a:buChar char="■"/>
              <a:defRPr>
                <a:solidFill>
                  <a:schemeClr val="dk1"/>
                </a:solidFill>
              </a:defRPr>
            </a:lvl3pPr>
            <a:lvl4pPr marL="1828800" lvl="3" indent="-317500" rtl="0">
              <a:spcBef>
                <a:spcPts val="1600"/>
              </a:spcBef>
              <a:spcAft>
                <a:spcPts val="0"/>
              </a:spcAft>
              <a:buClr>
                <a:schemeClr val="dk1"/>
              </a:buClr>
              <a:buSzPts val="1400"/>
              <a:buChar char="●"/>
              <a:defRPr>
                <a:solidFill>
                  <a:schemeClr val="dk1"/>
                </a:solidFill>
              </a:defRPr>
            </a:lvl4pPr>
            <a:lvl5pPr marL="2286000" lvl="4" indent="-317500" rtl="0">
              <a:spcBef>
                <a:spcPts val="1600"/>
              </a:spcBef>
              <a:spcAft>
                <a:spcPts val="0"/>
              </a:spcAft>
              <a:buClr>
                <a:schemeClr val="dk1"/>
              </a:buClr>
              <a:buSzPts val="1400"/>
              <a:buChar char="○"/>
              <a:defRPr>
                <a:solidFill>
                  <a:schemeClr val="dk1"/>
                </a:solidFill>
              </a:defRPr>
            </a:lvl5pPr>
            <a:lvl6pPr marL="2743200" lvl="5" indent="-317500" rtl="0">
              <a:spcBef>
                <a:spcPts val="1600"/>
              </a:spcBef>
              <a:spcAft>
                <a:spcPts val="0"/>
              </a:spcAft>
              <a:buClr>
                <a:schemeClr val="dk1"/>
              </a:buClr>
              <a:buSzPts val="1400"/>
              <a:buChar char="■"/>
              <a:defRPr>
                <a:solidFill>
                  <a:schemeClr val="dk1"/>
                </a:solidFill>
              </a:defRPr>
            </a:lvl6pPr>
            <a:lvl7pPr marL="3200400" lvl="6" indent="-317500" rtl="0">
              <a:spcBef>
                <a:spcPts val="1600"/>
              </a:spcBef>
              <a:spcAft>
                <a:spcPts val="0"/>
              </a:spcAft>
              <a:buClr>
                <a:schemeClr val="dk1"/>
              </a:buClr>
              <a:buSzPts val="1400"/>
              <a:buChar char="●"/>
              <a:defRPr>
                <a:solidFill>
                  <a:schemeClr val="dk1"/>
                </a:solidFill>
              </a:defRPr>
            </a:lvl7pPr>
            <a:lvl8pPr marL="3657600" lvl="7" indent="-317500" rtl="0">
              <a:spcBef>
                <a:spcPts val="1600"/>
              </a:spcBef>
              <a:spcAft>
                <a:spcPts val="0"/>
              </a:spcAft>
              <a:buClr>
                <a:schemeClr val="dk1"/>
              </a:buClr>
              <a:buSzPts val="1400"/>
              <a:buChar char="○"/>
              <a:defRPr>
                <a:solidFill>
                  <a:schemeClr val="dk1"/>
                </a:solidFill>
              </a:defRPr>
            </a:lvl8pPr>
            <a:lvl9pPr marL="4114800" lvl="8" indent="-317500" rtl="0">
              <a:spcBef>
                <a:spcPts val="1600"/>
              </a:spcBef>
              <a:spcAft>
                <a:spcPts val="1600"/>
              </a:spcAft>
              <a:buClr>
                <a:schemeClr val="dk1"/>
              </a:buClr>
              <a:buSzPts val="1400"/>
              <a:buChar char="■"/>
              <a:defRPr>
                <a:solidFill>
                  <a:schemeClr val="dk1"/>
                </a:solidFill>
              </a:defRPr>
            </a:lvl9pPr>
          </a:lstStyle>
          <a:p>
            <a:endParaRPr/>
          </a:p>
        </p:txBody>
      </p:sp>
      <p:sp>
        <p:nvSpPr>
          <p:cNvPr id="121" name="Google Shape;121;p22"/>
          <p:cNvSpPr txBox="1">
            <a:spLocks noGrp="1"/>
          </p:cNvSpPr>
          <p:nvPr>
            <p:ph type="title" idx="2" hasCustomPrompt="1"/>
          </p:nvPr>
        </p:nvSpPr>
        <p:spPr>
          <a:xfrm>
            <a:off x="2755344" y="2075125"/>
            <a:ext cx="3633300" cy="7581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4400"/>
              <a:buNone/>
              <a:defRPr sz="4400">
                <a:solidFill>
                  <a:schemeClr val="dk1"/>
                </a:solidFill>
              </a:defRPr>
            </a:lvl1pPr>
            <a:lvl2pPr lvl="1" algn="ctr" rtl="0">
              <a:spcBef>
                <a:spcPts val="0"/>
              </a:spcBef>
              <a:spcAft>
                <a:spcPts val="0"/>
              </a:spcAft>
              <a:buClr>
                <a:schemeClr val="dk1"/>
              </a:buClr>
              <a:buSzPts val="4400"/>
              <a:buNone/>
              <a:defRPr sz="4400">
                <a:solidFill>
                  <a:schemeClr val="dk1"/>
                </a:solidFill>
              </a:defRPr>
            </a:lvl2pPr>
            <a:lvl3pPr lvl="2" algn="ctr" rtl="0">
              <a:spcBef>
                <a:spcPts val="0"/>
              </a:spcBef>
              <a:spcAft>
                <a:spcPts val="0"/>
              </a:spcAft>
              <a:buClr>
                <a:schemeClr val="dk1"/>
              </a:buClr>
              <a:buSzPts val="4400"/>
              <a:buNone/>
              <a:defRPr sz="4400">
                <a:solidFill>
                  <a:schemeClr val="dk1"/>
                </a:solidFill>
              </a:defRPr>
            </a:lvl3pPr>
            <a:lvl4pPr lvl="3" algn="ctr" rtl="0">
              <a:spcBef>
                <a:spcPts val="0"/>
              </a:spcBef>
              <a:spcAft>
                <a:spcPts val="0"/>
              </a:spcAft>
              <a:buClr>
                <a:schemeClr val="dk1"/>
              </a:buClr>
              <a:buSzPts val="4400"/>
              <a:buNone/>
              <a:defRPr sz="4400">
                <a:solidFill>
                  <a:schemeClr val="dk1"/>
                </a:solidFill>
              </a:defRPr>
            </a:lvl4pPr>
            <a:lvl5pPr lvl="4" algn="ctr" rtl="0">
              <a:spcBef>
                <a:spcPts val="0"/>
              </a:spcBef>
              <a:spcAft>
                <a:spcPts val="0"/>
              </a:spcAft>
              <a:buClr>
                <a:schemeClr val="dk1"/>
              </a:buClr>
              <a:buSzPts val="4400"/>
              <a:buNone/>
              <a:defRPr sz="4400">
                <a:solidFill>
                  <a:schemeClr val="dk1"/>
                </a:solidFill>
              </a:defRPr>
            </a:lvl5pPr>
            <a:lvl6pPr lvl="5" algn="ctr" rtl="0">
              <a:spcBef>
                <a:spcPts val="0"/>
              </a:spcBef>
              <a:spcAft>
                <a:spcPts val="0"/>
              </a:spcAft>
              <a:buClr>
                <a:schemeClr val="dk1"/>
              </a:buClr>
              <a:buSzPts val="4400"/>
              <a:buNone/>
              <a:defRPr sz="4400">
                <a:solidFill>
                  <a:schemeClr val="dk1"/>
                </a:solidFill>
              </a:defRPr>
            </a:lvl6pPr>
            <a:lvl7pPr lvl="6" algn="ctr" rtl="0">
              <a:spcBef>
                <a:spcPts val="0"/>
              </a:spcBef>
              <a:spcAft>
                <a:spcPts val="0"/>
              </a:spcAft>
              <a:buClr>
                <a:schemeClr val="dk1"/>
              </a:buClr>
              <a:buSzPts val="4400"/>
              <a:buNone/>
              <a:defRPr sz="4400">
                <a:solidFill>
                  <a:schemeClr val="dk1"/>
                </a:solidFill>
              </a:defRPr>
            </a:lvl7pPr>
            <a:lvl8pPr lvl="7" algn="ctr" rtl="0">
              <a:spcBef>
                <a:spcPts val="0"/>
              </a:spcBef>
              <a:spcAft>
                <a:spcPts val="0"/>
              </a:spcAft>
              <a:buClr>
                <a:schemeClr val="dk1"/>
              </a:buClr>
              <a:buSzPts val="4400"/>
              <a:buNone/>
              <a:defRPr sz="4400">
                <a:solidFill>
                  <a:schemeClr val="dk1"/>
                </a:solidFill>
              </a:defRPr>
            </a:lvl8pPr>
            <a:lvl9pPr lvl="8" algn="ctr" rtl="0">
              <a:spcBef>
                <a:spcPts val="0"/>
              </a:spcBef>
              <a:spcAft>
                <a:spcPts val="0"/>
              </a:spcAft>
              <a:buClr>
                <a:schemeClr val="dk1"/>
              </a:buClr>
              <a:buSzPts val="4400"/>
              <a:buNone/>
              <a:defRPr sz="4400">
                <a:solidFill>
                  <a:schemeClr val="dk1"/>
                </a:solidFill>
              </a:defRPr>
            </a:lvl9pPr>
          </a:lstStyle>
          <a:p>
            <a:r>
              <a:t>xx%</a:t>
            </a:r>
          </a:p>
        </p:txBody>
      </p:sp>
      <p:sp>
        <p:nvSpPr>
          <p:cNvPr id="122" name="Google Shape;122;p22"/>
          <p:cNvSpPr txBox="1">
            <a:spLocks noGrp="1"/>
          </p:cNvSpPr>
          <p:nvPr>
            <p:ph type="body" idx="3"/>
          </p:nvPr>
        </p:nvSpPr>
        <p:spPr>
          <a:xfrm>
            <a:off x="2755356" y="2651051"/>
            <a:ext cx="3633300" cy="393600"/>
          </a:xfrm>
          <a:prstGeom prst="rect">
            <a:avLst/>
          </a:prstGeom>
        </p:spPr>
        <p:txBody>
          <a:bodyPr spcFirstLastPara="1" wrap="square" lIns="91425" tIns="91425" rIns="91425" bIns="91425" anchor="t" anchorCtr="0">
            <a:noAutofit/>
          </a:bodyPr>
          <a:lstStyle>
            <a:lvl1pPr marL="457200" lvl="0" indent="-317500" algn="ctr" rtl="0">
              <a:spcBef>
                <a:spcPts val="0"/>
              </a:spcBef>
              <a:spcAft>
                <a:spcPts val="0"/>
              </a:spcAft>
              <a:buClr>
                <a:schemeClr val="dk1"/>
              </a:buClr>
              <a:buSzPts val="1400"/>
              <a:buChar char="●"/>
              <a:defRPr sz="1400">
                <a:solidFill>
                  <a:schemeClr val="dk1"/>
                </a:solidFill>
              </a:defRPr>
            </a:lvl1pPr>
            <a:lvl2pPr marL="914400" lvl="1" indent="-317500" algn="ctr" rtl="0">
              <a:spcBef>
                <a:spcPts val="1600"/>
              </a:spcBef>
              <a:spcAft>
                <a:spcPts val="0"/>
              </a:spcAft>
              <a:buClr>
                <a:schemeClr val="dk1"/>
              </a:buClr>
              <a:buSzPts val="1400"/>
              <a:buChar char="○"/>
              <a:defRPr>
                <a:solidFill>
                  <a:schemeClr val="dk1"/>
                </a:solidFill>
              </a:defRPr>
            </a:lvl2pPr>
            <a:lvl3pPr marL="1371600" lvl="2" indent="-317500" algn="ctr" rtl="0">
              <a:spcBef>
                <a:spcPts val="1600"/>
              </a:spcBef>
              <a:spcAft>
                <a:spcPts val="0"/>
              </a:spcAft>
              <a:buClr>
                <a:schemeClr val="dk1"/>
              </a:buClr>
              <a:buSzPts val="1400"/>
              <a:buChar char="■"/>
              <a:defRPr>
                <a:solidFill>
                  <a:schemeClr val="dk1"/>
                </a:solidFill>
              </a:defRPr>
            </a:lvl3pPr>
            <a:lvl4pPr marL="1828800" lvl="3" indent="-317500" algn="ctr" rtl="0">
              <a:spcBef>
                <a:spcPts val="1600"/>
              </a:spcBef>
              <a:spcAft>
                <a:spcPts val="0"/>
              </a:spcAft>
              <a:buClr>
                <a:schemeClr val="dk1"/>
              </a:buClr>
              <a:buSzPts val="1400"/>
              <a:buChar char="●"/>
              <a:defRPr>
                <a:solidFill>
                  <a:schemeClr val="dk1"/>
                </a:solidFill>
              </a:defRPr>
            </a:lvl4pPr>
            <a:lvl5pPr marL="2286000" lvl="4" indent="-317500" algn="ctr" rtl="0">
              <a:spcBef>
                <a:spcPts val="1600"/>
              </a:spcBef>
              <a:spcAft>
                <a:spcPts val="0"/>
              </a:spcAft>
              <a:buClr>
                <a:schemeClr val="dk1"/>
              </a:buClr>
              <a:buSzPts val="1400"/>
              <a:buChar char="○"/>
              <a:defRPr>
                <a:solidFill>
                  <a:schemeClr val="dk1"/>
                </a:solidFill>
              </a:defRPr>
            </a:lvl5pPr>
            <a:lvl6pPr marL="2743200" lvl="5" indent="-317500" algn="ctr" rtl="0">
              <a:spcBef>
                <a:spcPts val="1600"/>
              </a:spcBef>
              <a:spcAft>
                <a:spcPts val="0"/>
              </a:spcAft>
              <a:buClr>
                <a:schemeClr val="dk1"/>
              </a:buClr>
              <a:buSzPts val="1400"/>
              <a:buChar char="■"/>
              <a:defRPr>
                <a:solidFill>
                  <a:schemeClr val="dk1"/>
                </a:solidFill>
              </a:defRPr>
            </a:lvl6pPr>
            <a:lvl7pPr marL="3200400" lvl="6" indent="-317500" algn="ctr" rtl="0">
              <a:spcBef>
                <a:spcPts val="1600"/>
              </a:spcBef>
              <a:spcAft>
                <a:spcPts val="0"/>
              </a:spcAft>
              <a:buClr>
                <a:schemeClr val="dk1"/>
              </a:buClr>
              <a:buSzPts val="1400"/>
              <a:buChar char="●"/>
              <a:defRPr>
                <a:solidFill>
                  <a:schemeClr val="dk1"/>
                </a:solidFill>
              </a:defRPr>
            </a:lvl7pPr>
            <a:lvl8pPr marL="3657600" lvl="7" indent="-317500" algn="ctr" rtl="0">
              <a:spcBef>
                <a:spcPts val="1600"/>
              </a:spcBef>
              <a:spcAft>
                <a:spcPts val="0"/>
              </a:spcAft>
              <a:buClr>
                <a:schemeClr val="dk1"/>
              </a:buClr>
              <a:buSzPts val="1400"/>
              <a:buChar char="○"/>
              <a:defRPr>
                <a:solidFill>
                  <a:schemeClr val="dk1"/>
                </a:solidFill>
              </a:defRPr>
            </a:lvl8pPr>
            <a:lvl9pPr marL="4114800" lvl="8" indent="-317500" algn="ctr" rtl="0">
              <a:spcBef>
                <a:spcPts val="1600"/>
              </a:spcBef>
              <a:spcAft>
                <a:spcPts val="1600"/>
              </a:spcAft>
              <a:buClr>
                <a:schemeClr val="dk1"/>
              </a:buClr>
              <a:buSzPts val="1400"/>
              <a:buChar char="■"/>
              <a:defRPr>
                <a:solidFill>
                  <a:schemeClr val="dk1"/>
                </a:solidFill>
              </a:defRPr>
            </a:lvl9pPr>
          </a:lstStyle>
          <a:p>
            <a:endParaRPr/>
          </a:p>
        </p:txBody>
      </p:sp>
      <p:sp>
        <p:nvSpPr>
          <p:cNvPr id="123" name="Google Shape;123;p22"/>
          <p:cNvSpPr txBox="1">
            <a:spLocks noGrp="1"/>
          </p:cNvSpPr>
          <p:nvPr>
            <p:ph type="title" idx="4" hasCustomPrompt="1"/>
          </p:nvPr>
        </p:nvSpPr>
        <p:spPr>
          <a:xfrm>
            <a:off x="3910549" y="3452475"/>
            <a:ext cx="3633300" cy="7581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dk1"/>
              </a:buClr>
              <a:buSzPts val="4400"/>
              <a:buNone/>
              <a:defRPr sz="4400">
                <a:solidFill>
                  <a:schemeClr val="dk1"/>
                </a:solidFill>
              </a:defRPr>
            </a:lvl1pPr>
            <a:lvl2pPr lvl="1" algn="r" rtl="0">
              <a:spcBef>
                <a:spcPts val="0"/>
              </a:spcBef>
              <a:spcAft>
                <a:spcPts val="0"/>
              </a:spcAft>
              <a:buClr>
                <a:schemeClr val="dk1"/>
              </a:buClr>
              <a:buSzPts val="4400"/>
              <a:buNone/>
              <a:defRPr sz="4400">
                <a:solidFill>
                  <a:schemeClr val="dk1"/>
                </a:solidFill>
              </a:defRPr>
            </a:lvl2pPr>
            <a:lvl3pPr lvl="2" algn="r" rtl="0">
              <a:spcBef>
                <a:spcPts val="0"/>
              </a:spcBef>
              <a:spcAft>
                <a:spcPts val="0"/>
              </a:spcAft>
              <a:buClr>
                <a:schemeClr val="dk1"/>
              </a:buClr>
              <a:buSzPts val="4400"/>
              <a:buNone/>
              <a:defRPr sz="4400">
                <a:solidFill>
                  <a:schemeClr val="dk1"/>
                </a:solidFill>
              </a:defRPr>
            </a:lvl3pPr>
            <a:lvl4pPr lvl="3" algn="r" rtl="0">
              <a:spcBef>
                <a:spcPts val="0"/>
              </a:spcBef>
              <a:spcAft>
                <a:spcPts val="0"/>
              </a:spcAft>
              <a:buClr>
                <a:schemeClr val="dk1"/>
              </a:buClr>
              <a:buSzPts val="4400"/>
              <a:buNone/>
              <a:defRPr sz="4400">
                <a:solidFill>
                  <a:schemeClr val="dk1"/>
                </a:solidFill>
              </a:defRPr>
            </a:lvl4pPr>
            <a:lvl5pPr lvl="4" algn="r" rtl="0">
              <a:spcBef>
                <a:spcPts val="0"/>
              </a:spcBef>
              <a:spcAft>
                <a:spcPts val="0"/>
              </a:spcAft>
              <a:buClr>
                <a:schemeClr val="dk1"/>
              </a:buClr>
              <a:buSzPts val="4400"/>
              <a:buNone/>
              <a:defRPr sz="4400">
                <a:solidFill>
                  <a:schemeClr val="dk1"/>
                </a:solidFill>
              </a:defRPr>
            </a:lvl5pPr>
            <a:lvl6pPr lvl="5" algn="r" rtl="0">
              <a:spcBef>
                <a:spcPts val="0"/>
              </a:spcBef>
              <a:spcAft>
                <a:spcPts val="0"/>
              </a:spcAft>
              <a:buClr>
                <a:schemeClr val="dk1"/>
              </a:buClr>
              <a:buSzPts val="4400"/>
              <a:buNone/>
              <a:defRPr sz="4400">
                <a:solidFill>
                  <a:schemeClr val="dk1"/>
                </a:solidFill>
              </a:defRPr>
            </a:lvl6pPr>
            <a:lvl7pPr lvl="6" algn="r" rtl="0">
              <a:spcBef>
                <a:spcPts val="0"/>
              </a:spcBef>
              <a:spcAft>
                <a:spcPts val="0"/>
              </a:spcAft>
              <a:buClr>
                <a:schemeClr val="dk1"/>
              </a:buClr>
              <a:buSzPts val="4400"/>
              <a:buNone/>
              <a:defRPr sz="4400">
                <a:solidFill>
                  <a:schemeClr val="dk1"/>
                </a:solidFill>
              </a:defRPr>
            </a:lvl7pPr>
            <a:lvl8pPr lvl="7" algn="r" rtl="0">
              <a:spcBef>
                <a:spcPts val="0"/>
              </a:spcBef>
              <a:spcAft>
                <a:spcPts val="0"/>
              </a:spcAft>
              <a:buClr>
                <a:schemeClr val="dk1"/>
              </a:buClr>
              <a:buSzPts val="4400"/>
              <a:buNone/>
              <a:defRPr sz="4400">
                <a:solidFill>
                  <a:schemeClr val="dk1"/>
                </a:solidFill>
              </a:defRPr>
            </a:lvl8pPr>
            <a:lvl9pPr lvl="8" algn="r" rtl="0">
              <a:spcBef>
                <a:spcPts val="0"/>
              </a:spcBef>
              <a:spcAft>
                <a:spcPts val="0"/>
              </a:spcAft>
              <a:buClr>
                <a:schemeClr val="dk1"/>
              </a:buClr>
              <a:buSzPts val="4400"/>
              <a:buNone/>
              <a:defRPr sz="4400">
                <a:solidFill>
                  <a:schemeClr val="dk1"/>
                </a:solidFill>
              </a:defRPr>
            </a:lvl9pPr>
          </a:lstStyle>
          <a:p>
            <a:r>
              <a:t>xx%</a:t>
            </a:r>
          </a:p>
        </p:txBody>
      </p:sp>
      <p:sp>
        <p:nvSpPr>
          <p:cNvPr id="124" name="Google Shape;124;p22"/>
          <p:cNvSpPr txBox="1">
            <a:spLocks noGrp="1"/>
          </p:cNvSpPr>
          <p:nvPr>
            <p:ph type="body" idx="5"/>
          </p:nvPr>
        </p:nvSpPr>
        <p:spPr>
          <a:xfrm>
            <a:off x="3910561" y="4027675"/>
            <a:ext cx="3633300" cy="393600"/>
          </a:xfrm>
          <a:prstGeom prst="rect">
            <a:avLst/>
          </a:prstGeom>
        </p:spPr>
        <p:txBody>
          <a:bodyPr spcFirstLastPara="1" wrap="square" lIns="91425" tIns="91425" rIns="91425" bIns="91425" anchor="t" anchorCtr="0">
            <a:noAutofit/>
          </a:bodyPr>
          <a:lstStyle>
            <a:lvl1pPr marL="457200" lvl="0" indent="-317500" algn="r" rtl="0">
              <a:spcBef>
                <a:spcPts val="0"/>
              </a:spcBef>
              <a:spcAft>
                <a:spcPts val="0"/>
              </a:spcAft>
              <a:buClr>
                <a:schemeClr val="dk1"/>
              </a:buClr>
              <a:buSzPts val="1400"/>
              <a:buChar char="●"/>
              <a:defRPr sz="1400">
                <a:solidFill>
                  <a:schemeClr val="dk1"/>
                </a:solidFill>
              </a:defRPr>
            </a:lvl1pPr>
            <a:lvl2pPr marL="914400" lvl="1" indent="-317500" algn="r" rtl="0">
              <a:spcBef>
                <a:spcPts val="1600"/>
              </a:spcBef>
              <a:spcAft>
                <a:spcPts val="0"/>
              </a:spcAft>
              <a:buClr>
                <a:schemeClr val="dk1"/>
              </a:buClr>
              <a:buSzPts val="1400"/>
              <a:buChar char="○"/>
              <a:defRPr>
                <a:solidFill>
                  <a:schemeClr val="dk1"/>
                </a:solidFill>
              </a:defRPr>
            </a:lvl2pPr>
            <a:lvl3pPr marL="1371600" lvl="2" indent="-317500" algn="r" rtl="0">
              <a:spcBef>
                <a:spcPts val="1600"/>
              </a:spcBef>
              <a:spcAft>
                <a:spcPts val="0"/>
              </a:spcAft>
              <a:buClr>
                <a:schemeClr val="dk1"/>
              </a:buClr>
              <a:buSzPts val="1400"/>
              <a:buChar char="■"/>
              <a:defRPr>
                <a:solidFill>
                  <a:schemeClr val="dk1"/>
                </a:solidFill>
              </a:defRPr>
            </a:lvl3pPr>
            <a:lvl4pPr marL="1828800" lvl="3" indent="-317500" algn="r" rtl="0">
              <a:spcBef>
                <a:spcPts val="1600"/>
              </a:spcBef>
              <a:spcAft>
                <a:spcPts val="0"/>
              </a:spcAft>
              <a:buClr>
                <a:schemeClr val="dk1"/>
              </a:buClr>
              <a:buSzPts val="1400"/>
              <a:buChar char="●"/>
              <a:defRPr>
                <a:solidFill>
                  <a:schemeClr val="dk1"/>
                </a:solidFill>
              </a:defRPr>
            </a:lvl4pPr>
            <a:lvl5pPr marL="2286000" lvl="4" indent="-317500" algn="r" rtl="0">
              <a:spcBef>
                <a:spcPts val="1600"/>
              </a:spcBef>
              <a:spcAft>
                <a:spcPts val="0"/>
              </a:spcAft>
              <a:buClr>
                <a:schemeClr val="dk1"/>
              </a:buClr>
              <a:buSzPts val="1400"/>
              <a:buChar char="○"/>
              <a:defRPr>
                <a:solidFill>
                  <a:schemeClr val="dk1"/>
                </a:solidFill>
              </a:defRPr>
            </a:lvl5pPr>
            <a:lvl6pPr marL="2743200" lvl="5" indent="-317500" algn="r" rtl="0">
              <a:spcBef>
                <a:spcPts val="1600"/>
              </a:spcBef>
              <a:spcAft>
                <a:spcPts val="0"/>
              </a:spcAft>
              <a:buClr>
                <a:schemeClr val="dk1"/>
              </a:buClr>
              <a:buSzPts val="1400"/>
              <a:buChar char="■"/>
              <a:defRPr>
                <a:solidFill>
                  <a:schemeClr val="dk1"/>
                </a:solidFill>
              </a:defRPr>
            </a:lvl6pPr>
            <a:lvl7pPr marL="3200400" lvl="6" indent="-317500" algn="r" rtl="0">
              <a:spcBef>
                <a:spcPts val="1600"/>
              </a:spcBef>
              <a:spcAft>
                <a:spcPts val="0"/>
              </a:spcAft>
              <a:buClr>
                <a:schemeClr val="dk1"/>
              </a:buClr>
              <a:buSzPts val="1400"/>
              <a:buChar char="●"/>
              <a:defRPr>
                <a:solidFill>
                  <a:schemeClr val="dk1"/>
                </a:solidFill>
              </a:defRPr>
            </a:lvl7pPr>
            <a:lvl8pPr marL="3657600" lvl="7" indent="-317500" algn="r" rtl="0">
              <a:spcBef>
                <a:spcPts val="1600"/>
              </a:spcBef>
              <a:spcAft>
                <a:spcPts val="0"/>
              </a:spcAft>
              <a:buClr>
                <a:schemeClr val="dk1"/>
              </a:buClr>
              <a:buSzPts val="1400"/>
              <a:buChar char="○"/>
              <a:defRPr>
                <a:solidFill>
                  <a:schemeClr val="dk1"/>
                </a:solidFill>
              </a:defRPr>
            </a:lvl8pPr>
            <a:lvl9pPr marL="4114800" lvl="8" indent="-317500" algn="r" rtl="0">
              <a:spcBef>
                <a:spcPts val="1600"/>
              </a:spcBef>
              <a:spcAft>
                <a:spcPts val="1600"/>
              </a:spcAft>
              <a:buClr>
                <a:schemeClr val="dk1"/>
              </a:buClr>
              <a:buSzPts val="1400"/>
              <a:buChar char="■"/>
              <a:defRPr>
                <a:solidFill>
                  <a:schemeClr val="dk1"/>
                </a:solidFill>
              </a:defRPr>
            </a:lvl9pPr>
          </a:lstStyle>
          <a:p>
            <a:endParaRPr/>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extLst>
      <p:ext uri="{BB962C8B-B14F-4D97-AF65-F5344CB8AC3E}">
        <p14:creationId xmlns:p14="http://schemas.microsoft.com/office/powerpoint/2010/main" val="3915254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40000" y="1369219"/>
            <a:ext cx="767535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11/9/2023</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3713650613"/>
      </p:ext>
    </p:extLst>
  </p:cSld>
  <p:clrMap bg1="dk1" tx1="lt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Lst>
  <p:hf sldNum="0" hdr="0" ftr="0" dt="0"/>
  <p:txStyles>
    <p:titleStyle>
      <a:lvl1pPr algn="l" defTabSz="685800" rtl="0" eaLnBrk="1" latinLnBrk="0" hangingPunct="1">
        <a:lnSpc>
          <a:spcPct val="90000"/>
        </a:lnSpc>
        <a:spcBef>
          <a:spcPct val="0"/>
        </a:spcBef>
        <a:buNone/>
        <a:defRPr sz="405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hyperlink" Target="https://www.nea.org/UD-Org-Support" TargetMode="Externa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hyperlink" Target="https://www.nea.org/UD-Org-Support" TargetMode="External"/><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png"/><Relationship Id="rId7" Type="http://schemas.openxmlformats.org/officeDocument/2006/relationships/diagramQuickStyle" Target="../diagrams/quickStyle3.xml"/><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2.png"/><Relationship Id="rId9" Type="http://schemas.microsoft.com/office/2007/relationships/diagramDrawing" Target="../diagrams/drawing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9.xml.rels><?xml version="1.0" encoding="UTF-8" standalone="yes"?>
<Relationships xmlns="http://schemas.openxmlformats.org/package/2006/relationships"><Relationship Id="rId8" Type="http://schemas.openxmlformats.org/officeDocument/2006/relationships/hyperlink" Target="https://www.nysut.org/resources/special-resources-sites/our-union/why-union#:~:text=The%20union%20offers%20contract%20protection,%2C%20retirement%20security%20%2D%20and%20more" TargetMode="External"/><Relationship Id="rId3" Type="http://schemas.openxmlformats.org/officeDocument/2006/relationships/image" Target="../media/image1.png"/><Relationship Id="rId7" Type="http://schemas.openxmlformats.org/officeDocument/2006/relationships/hyperlink" Target="https://www.orangecta.com/why-join-cta/index"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auroraea.org/members/benefits-of-belonging/#:~:text=Your%20benefits%20include%20representation%20at,support%20for%20your%20Local%20Association" TargetMode="External"/><Relationship Id="rId5" Type="http://schemas.openxmlformats.org/officeDocument/2006/relationships/hyperlink" Target="https://join.nea.org/louisiana/?_ga=2.88326299.1863554204.1669648611-847814035.1669648611" TargetMode="External"/><Relationship Id="rId4" Type="http://schemas.openxmlformats.org/officeDocument/2006/relationships/hyperlink" Target="https://okea.org/join-oea/" TargetMode="Externa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1.xml"/><Relationship Id="rId5" Type="http://schemas.openxmlformats.org/officeDocument/2006/relationships/image" Target="../media/image2.pn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2.xml"/><Relationship Id="rId5" Type="http://schemas.openxmlformats.org/officeDocument/2006/relationships/image" Target="../media/image2.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png"/><Relationship Id="rId7" Type="http://schemas.openxmlformats.org/officeDocument/2006/relationships/diagramColors" Target="../diagrams/colors7.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3.xml"/><Relationship Id="rId5" Type="http://schemas.openxmlformats.org/officeDocument/2006/relationships/image" Target="../media/image5.png"/><Relationship Id="rId4" Type="http://schemas.openxmlformats.org/officeDocument/2006/relationships/hyperlink" Target="https://www.nea.org/UD-Org-Support"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24.xml"/><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hyperlink" Target="https://www.nea.org/UD-Org-Support" TargetMode="External"/><Relationship Id="rId7" Type="http://schemas.openxmlformats.org/officeDocument/2006/relationships/diagramColors" Target="../diagrams/colors8.xml"/><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86"/>
        <p:cNvGrpSpPr/>
        <p:nvPr/>
      </p:nvGrpSpPr>
      <p:grpSpPr>
        <a:xfrm>
          <a:off x="0" y="0"/>
          <a:ext cx="0" cy="0"/>
          <a:chOff x="0" y="0"/>
          <a:chExt cx="0" cy="0"/>
        </a:xfrm>
      </p:grpSpPr>
      <p:sp>
        <p:nvSpPr>
          <p:cNvPr id="187" name="Google Shape;187;p34"/>
          <p:cNvSpPr txBox="1">
            <a:spLocks noGrp="1"/>
          </p:cNvSpPr>
          <p:nvPr>
            <p:ph type="ctrTitle"/>
          </p:nvPr>
        </p:nvSpPr>
        <p:spPr>
          <a:xfrm>
            <a:off x="297516" y="2667496"/>
            <a:ext cx="8548967" cy="1231117"/>
          </a:xfrm>
        </p:spPr>
        <p:txBody>
          <a:bodyPr spcFirstLastPara="1" lIns="91425" tIns="91425" rIns="91425" bIns="91425" anchorCtr="0">
            <a:normAutofit/>
          </a:bodyPr>
          <a:lstStyle/>
          <a:p>
            <a:pPr lvl="0"/>
            <a:r>
              <a:rPr lang="en-US" dirty="0">
                <a:sym typeface="Montserrat"/>
              </a:rPr>
              <a:t>Reframing Membership</a:t>
            </a:r>
          </a:p>
        </p:txBody>
      </p:sp>
      <p:sp>
        <p:nvSpPr>
          <p:cNvPr id="188" name="Google Shape;188;p34"/>
          <p:cNvSpPr txBox="1">
            <a:spLocks noGrp="1"/>
          </p:cNvSpPr>
          <p:nvPr>
            <p:ph type="subTitle" idx="1"/>
          </p:nvPr>
        </p:nvSpPr>
        <p:spPr>
          <a:xfrm>
            <a:off x="2143124" y="3898613"/>
            <a:ext cx="4857750" cy="895659"/>
          </a:xfrm>
        </p:spPr>
        <p:txBody>
          <a:bodyPr spcFirstLastPara="1" lIns="91425" tIns="91425" rIns="91425" bIns="91425" anchorCtr="0">
            <a:noAutofit/>
          </a:bodyPr>
          <a:lstStyle/>
          <a:p>
            <a:pPr lvl="0" algn="ctr"/>
            <a:r>
              <a:rPr lang="en-US" dirty="0">
                <a:sym typeface="Abel"/>
              </a:rPr>
              <a:t>NEA Organizer Support Program</a:t>
            </a:r>
          </a:p>
          <a:p>
            <a:pPr lvl="0" algn="ctr"/>
            <a:r>
              <a:rPr lang="en-US" dirty="0">
                <a:sym typeface="Abel"/>
              </a:rPr>
              <a:t>December 7, 2023</a:t>
            </a:r>
          </a:p>
        </p:txBody>
      </p:sp>
      <p:pic>
        <p:nvPicPr>
          <p:cNvPr id="12" name="Picture 11" descr="A group of people connected to a network&#10;&#10;Description automatically generated">
            <a:extLst>
              <a:ext uri="{FF2B5EF4-FFF2-40B4-BE49-F238E27FC236}">
                <a16:creationId xmlns:a16="http://schemas.microsoft.com/office/drawing/2014/main" id="{5BBE96F0-216F-DD62-0C79-1FA59BD4947E}"/>
              </a:ext>
            </a:extLst>
          </p:cNvPr>
          <p:cNvPicPr>
            <a:picLocks noChangeAspect="1"/>
          </p:cNvPicPr>
          <p:nvPr/>
        </p:nvPicPr>
        <p:blipFill rotWithShape="1">
          <a:blip r:embed="rId4"/>
          <a:srcRect t="34050" b="15738"/>
          <a:stretch/>
        </p:blipFill>
        <p:spPr>
          <a:xfrm>
            <a:off x="20" y="10"/>
            <a:ext cx="9143980" cy="2582647"/>
          </a:xfrm>
          <a:prstGeom prst="rect">
            <a:avLst/>
          </a:prstGeom>
        </p:spPr>
      </p:pic>
      <p:pic>
        <p:nvPicPr>
          <p:cNvPr id="9" name="Picture 8" descr="A blue and white sign with white text&#10;&#10;Description automatically generated">
            <a:extLst>
              <a:ext uri="{FF2B5EF4-FFF2-40B4-BE49-F238E27FC236}">
                <a16:creationId xmlns:a16="http://schemas.microsoft.com/office/drawing/2014/main" id="{E41C2197-E8A8-7DAF-BB18-547157A54FB5}"/>
              </a:ext>
            </a:extLst>
          </p:cNvPr>
          <p:cNvPicPr>
            <a:picLocks noChangeAspect="1"/>
          </p:cNvPicPr>
          <p:nvPr/>
        </p:nvPicPr>
        <p:blipFill>
          <a:blip r:embed="rId5">
            <a:alphaModFix amt="35000"/>
          </a:blip>
          <a:stretch>
            <a:fillRect/>
          </a:stretch>
        </p:blipFill>
        <p:spPr>
          <a:xfrm>
            <a:off x="8308086" y="4238233"/>
            <a:ext cx="714340" cy="7878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88">
                                            <p:txEl>
                                              <p:pRg st="0" end="0"/>
                                            </p:txEl>
                                          </p:spTgt>
                                        </p:tgtEl>
                                        <p:attrNameLst>
                                          <p:attrName>style.visibility</p:attrName>
                                        </p:attrNameLst>
                                      </p:cBhvr>
                                      <p:to>
                                        <p:strVal val="visible"/>
                                      </p:to>
                                    </p:set>
                                    <p:animEffect transition="in" filter="fade">
                                      <p:cBhvr>
                                        <p:cTn id="7" dur="700"/>
                                        <p:tgtEl>
                                          <p:spTgt spid="1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000"/>
                                  </p:stCondLst>
                                  <p:iterate>
                                    <p:tmPct val="10000"/>
                                  </p:iterate>
                                  <p:childTnLst>
                                    <p:set>
                                      <p:cBhvr>
                                        <p:cTn id="11" dur="1" fill="hold">
                                          <p:stCondLst>
                                            <p:cond delay="0"/>
                                          </p:stCondLst>
                                        </p:cTn>
                                        <p:tgtEl>
                                          <p:spTgt spid="188">
                                            <p:txEl>
                                              <p:pRg st="1" end="1"/>
                                            </p:txEl>
                                          </p:spTgt>
                                        </p:tgtEl>
                                        <p:attrNameLst>
                                          <p:attrName>style.visibility</p:attrName>
                                        </p:attrNameLst>
                                      </p:cBhvr>
                                      <p:to>
                                        <p:strVal val="visible"/>
                                      </p:to>
                                    </p:set>
                                    <p:animEffect transition="in" filter="fade">
                                      <p:cBhvr>
                                        <p:cTn id="12" dur="700"/>
                                        <p:tgtEl>
                                          <p:spTgt spid="188">
                                            <p:txEl>
                                              <p:pRg st="1" end="1"/>
                                            </p:txEl>
                                          </p:spTgt>
                                        </p:tgtEl>
                                      </p:cBhvr>
                                    </p:animEffect>
                                  </p:childTnLst>
                                </p:cTn>
                              </p:par>
                              <p:par>
                                <p:cTn id="13" presetID="10" presetClass="entr" presetSubtype="0" fill="hold" grpId="0" nodeType="withEffect">
                                  <p:stCondLst>
                                    <p:cond delay="500"/>
                                  </p:stCondLst>
                                  <p:iterate>
                                    <p:tmPct val="10000"/>
                                  </p:iterate>
                                  <p:childTnLst>
                                    <p:set>
                                      <p:cBhvr>
                                        <p:cTn id="14" dur="1" fill="hold">
                                          <p:stCondLst>
                                            <p:cond delay="0"/>
                                          </p:stCondLst>
                                        </p:cTn>
                                        <p:tgtEl>
                                          <p:spTgt spid="187"/>
                                        </p:tgtEl>
                                        <p:attrNameLst>
                                          <p:attrName>style.visibility</p:attrName>
                                        </p:attrNameLst>
                                      </p:cBhvr>
                                      <p:to>
                                        <p:strVal val="visible"/>
                                      </p:to>
                                    </p:set>
                                    <p:animEffect transition="in" filter="fade">
                                      <p:cBhvr>
                                        <p:cTn id="15" dur="7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188"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4DF798-9BD5-74E2-E851-C7DB5DA639F2}"/>
              </a:ext>
            </a:extLst>
          </p:cNvPr>
          <p:cNvSpPr>
            <a:spLocks noGrp="1"/>
          </p:cNvSpPr>
          <p:nvPr>
            <p:ph type="title"/>
          </p:nvPr>
        </p:nvSpPr>
        <p:spPr>
          <a:xfrm>
            <a:off x="3526971" y="273843"/>
            <a:ext cx="4988378" cy="994173"/>
          </a:xfrm>
        </p:spPr>
        <p:txBody>
          <a:bodyPr vert="horz" lIns="91440" tIns="45720" rIns="91440" bIns="45720" rtlCol="0" anchor="ctr">
            <a:normAutofit/>
          </a:bodyPr>
          <a:lstStyle/>
          <a:p>
            <a:pPr defTabSz="914400"/>
            <a:r>
              <a:rPr lang="en-US" sz="6000" dirty="0"/>
              <a:t>In the chat…</a:t>
            </a:r>
          </a:p>
        </p:txBody>
      </p:sp>
      <p:sp>
        <p:nvSpPr>
          <p:cNvPr id="10" name="TextBox 9">
            <a:extLst>
              <a:ext uri="{FF2B5EF4-FFF2-40B4-BE49-F238E27FC236}">
                <a16:creationId xmlns:a16="http://schemas.microsoft.com/office/drawing/2014/main" id="{0B523667-F53E-1815-096C-347D5DBE4492}"/>
              </a:ext>
            </a:extLst>
          </p:cNvPr>
          <p:cNvSpPr txBox="1"/>
          <p:nvPr/>
        </p:nvSpPr>
        <p:spPr>
          <a:xfrm>
            <a:off x="3737610" y="1369218"/>
            <a:ext cx="4865914" cy="3263504"/>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500" kern="1200" dirty="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rPr>
              <a:t>Name</a:t>
            </a:r>
          </a:p>
          <a:p>
            <a:pPr indent="-228600">
              <a:lnSpc>
                <a:spcPct val="90000"/>
              </a:lnSpc>
              <a:spcAft>
                <a:spcPts val="600"/>
              </a:spcAft>
              <a:buFont typeface="Arial" panose="020B0604020202020204" pitchFamily="34" charset="0"/>
              <a:buChar char="•"/>
            </a:pPr>
            <a:r>
              <a:rPr lang="en-US" sz="2500" kern="1200" dirty="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rPr>
              <a:t>Required Pronoun</a:t>
            </a:r>
          </a:p>
          <a:p>
            <a:pPr indent="-228600">
              <a:lnSpc>
                <a:spcPct val="90000"/>
              </a:lnSpc>
              <a:spcAft>
                <a:spcPts val="600"/>
              </a:spcAft>
              <a:buFont typeface="Arial" panose="020B0604020202020204" pitchFamily="34" charset="0"/>
              <a:buChar char="•"/>
            </a:pPr>
            <a:r>
              <a:rPr lang="en-US" sz="2500" kern="1200" dirty="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rPr>
              <a:t>State</a:t>
            </a:r>
          </a:p>
          <a:p>
            <a:pPr indent="-228600">
              <a:lnSpc>
                <a:spcPct val="90000"/>
              </a:lnSpc>
              <a:spcAft>
                <a:spcPts val="600"/>
              </a:spcAft>
              <a:buFont typeface="Arial" panose="020B0604020202020204" pitchFamily="34" charset="0"/>
              <a:buChar char="•"/>
            </a:pPr>
            <a:endParaRPr lang="en-US" sz="2500" kern="1200" dirty="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endParaRPr>
          </a:p>
          <a:p>
            <a:pPr indent="-228600">
              <a:lnSpc>
                <a:spcPct val="90000"/>
              </a:lnSpc>
              <a:spcAft>
                <a:spcPts val="600"/>
              </a:spcAft>
              <a:buFont typeface="Arial" panose="020B0604020202020204" pitchFamily="34" charset="0"/>
              <a:buChar char="•"/>
            </a:pPr>
            <a:r>
              <a:rPr lang="en-US" sz="2500" kern="1200" dirty="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rPr>
              <a:t>Insert question here</a:t>
            </a:r>
          </a:p>
        </p:txBody>
      </p:sp>
      <p:pic>
        <p:nvPicPr>
          <p:cNvPr id="5" name="Google Shape;707;p64"/>
          <p:cNvPicPr preferRelativeResize="0"/>
          <p:nvPr/>
        </p:nvPicPr>
        <p:blipFill rotWithShape="1">
          <a:blip r:embed="rId3"/>
          <a:srcRect l="44693" r="13190" b="-2"/>
          <a:stretch/>
        </p:blipFill>
        <p:spPr>
          <a:xfrm flipH="1">
            <a:off x="20" y="10"/>
            <a:ext cx="3257530" cy="5143490"/>
          </a:xfrm>
          <a:prstGeom prst="rect">
            <a:avLst/>
          </a:prstGeom>
          <a:noFill/>
        </p:spPr>
      </p:pic>
      <p:sp>
        <p:nvSpPr>
          <p:cNvPr id="4" name="Slide Number Placeholder 3"/>
          <p:cNvSpPr>
            <a:spLocks noGrp="1"/>
          </p:cNvSpPr>
          <p:nvPr>
            <p:ph type="sldNum" sz="quarter" idx="12"/>
          </p:nvPr>
        </p:nvSpPr>
        <p:spPr>
          <a:xfrm>
            <a:off x="6457950" y="4767262"/>
            <a:ext cx="2057400" cy="273844"/>
          </a:xfrm>
        </p:spPr>
        <p:txBody>
          <a:bodyPr vert="horz" lIns="91440" tIns="45720" rIns="91440" bIns="45720" rtlCol="0" anchor="ctr">
            <a:normAutofit/>
          </a:bodyPr>
          <a:lstStyle/>
          <a:p>
            <a:pPr>
              <a:lnSpc>
                <a:spcPct val="90000"/>
              </a:lnSpc>
              <a:spcAft>
                <a:spcPts val="600"/>
              </a:spcAft>
              <a:buClrTx/>
            </a:pPr>
            <a:fld id="{5414DF46-E7D2-4146-95BA-57A23C39CF98}" type="slidenum">
              <a:rPr lang="en-US" sz="1200" kern="1200" smtClean="0">
                <a:latin typeface="+mn-lt"/>
                <a:ea typeface="+mn-ea"/>
                <a:cs typeface="+mn-cs"/>
              </a:rPr>
              <a:pPr>
                <a:lnSpc>
                  <a:spcPct val="90000"/>
                </a:lnSpc>
                <a:spcAft>
                  <a:spcPts val="600"/>
                </a:spcAft>
                <a:buClrTx/>
              </a:pPr>
              <a:t>2</a:t>
            </a:fld>
            <a:endParaRPr lang="en-US" sz="1200" kern="1200">
              <a:latin typeface="+mn-lt"/>
              <a:ea typeface="+mn-ea"/>
              <a:cs typeface="+mn-cs"/>
            </a:endParaRPr>
          </a:p>
        </p:txBody>
      </p:sp>
    </p:spTree>
    <p:extLst>
      <p:ext uri="{BB962C8B-B14F-4D97-AF65-F5344CB8AC3E}">
        <p14:creationId xmlns:p14="http://schemas.microsoft.com/office/powerpoint/2010/main" val="3485719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619B3503-D505-49AA-97C1-B299D58DB4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809" y="0"/>
            <a:ext cx="6093190" cy="5143500"/>
          </a:xfrm>
          <a:prstGeom prst="rect">
            <a:avLst/>
          </a:prstGeom>
          <a:solidFill>
            <a:schemeClr val="bg1">
              <a:alpha val="20000"/>
            </a:schemeClr>
          </a:solidFill>
          <a:ln>
            <a:noFill/>
          </a:ln>
          <a:effectLst>
            <a:innerShdw blurRad="139700" dist="50800" dir="54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2" name="Rectangle 41">
            <a:extLst>
              <a:ext uri="{FF2B5EF4-FFF2-40B4-BE49-F238E27FC236}">
                <a16:creationId xmlns:a16="http://schemas.microsoft.com/office/drawing/2014/main" id="{E39A2319-946A-4C65-9B7C-1F86E9B1B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50810" cy="5143497"/>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485916" y="1012260"/>
            <a:ext cx="2198490" cy="3337155"/>
          </a:xfrm>
        </p:spPr>
        <p:txBody>
          <a:bodyPr anchor="t">
            <a:normAutofit/>
          </a:bodyPr>
          <a:lstStyle/>
          <a:p>
            <a:r>
              <a:rPr lang="en-US" sz="3600">
                <a:solidFill>
                  <a:schemeClr val="tx1"/>
                </a:solidFill>
              </a:rPr>
              <a:t>Honoring This Space</a:t>
            </a:r>
          </a:p>
        </p:txBody>
      </p:sp>
      <p:graphicFrame>
        <p:nvGraphicFramePr>
          <p:cNvPr id="30" name="Content Placeholder 2">
            <a:extLst>
              <a:ext uri="{FF2B5EF4-FFF2-40B4-BE49-F238E27FC236}">
                <a16:creationId xmlns:a16="http://schemas.microsoft.com/office/drawing/2014/main" id="{DE1E8078-AB47-DF03-354D-396135FF98E0}"/>
              </a:ext>
            </a:extLst>
          </p:cNvPr>
          <p:cNvGraphicFramePr>
            <a:graphicFrameLocks noGrp="1"/>
          </p:cNvGraphicFramePr>
          <p:nvPr>
            <p:ph idx="1"/>
            <p:extLst>
              <p:ext uri="{D42A27DB-BD31-4B8C-83A1-F6EECF244321}">
                <p14:modId xmlns:p14="http://schemas.microsoft.com/office/powerpoint/2010/main" val="2776738557"/>
              </p:ext>
            </p:extLst>
          </p:nvPr>
        </p:nvGraphicFramePr>
        <p:xfrm>
          <a:off x="3496579" y="480056"/>
          <a:ext cx="5184184" cy="41526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54204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6130003-5222-4875-8738-1217755C7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500"/>
          </a:xfrm>
          <a:prstGeom prst="rect">
            <a:avLst/>
          </a:pr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628650" y="273843"/>
            <a:ext cx="7886700" cy="994173"/>
          </a:xfrm>
        </p:spPr>
        <p:txBody>
          <a:bodyPr vert="horz" lIns="91440" tIns="45720" rIns="91440" bIns="45720" rtlCol="0" anchor="ctr">
            <a:normAutofit/>
          </a:bodyPr>
          <a:lstStyle/>
          <a:p>
            <a:pPr defTabSz="914400"/>
            <a:r>
              <a:rPr lang="en-US" sz="5400" dirty="0">
                <a:gradFill flip="none" rotWithShape="1">
                  <a:gsLst>
                    <a:gs pos="28000">
                      <a:srgbClr val="EDEDED"/>
                    </a:gs>
                    <a:gs pos="0">
                      <a:srgbClr val="BFBFBF"/>
                    </a:gs>
                    <a:gs pos="100000">
                      <a:srgbClr val="FFFFFF"/>
                    </a:gs>
                  </a:gsLst>
                  <a:lin ang="4800000" scaled="0"/>
                  <a:tileRect/>
                </a:gradFill>
              </a:rPr>
              <a:t>Why are we Here? </a:t>
            </a:r>
          </a:p>
        </p:txBody>
      </p:sp>
      <p:sp>
        <p:nvSpPr>
          <p:cNvPr id="20" name="Rounded Rectangle 17">
            <a:extLst>
              <a:ext uri="{FF2B5EF4-FFF2-40B4-BE49-F238E27FC236}">
                <a16:creationId xmlns:a16="http://schemas.microsoft.com/office/drawing/2014/main" id="{3E388DCC-9257-412E-811D-30F74D4CB7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461052"/>
            <a:ext cx="3579874" cy="2922105"/>
          </a:xfrm>
          <a:prstGeom prst="roundRect">
            <a:avLst>
              <a:gd name="adj" fmla="val 2028"/>
            </a:avLst>
          </a:prstGeom>
          <a:solidFill>
            <a:schemeClr val="bg1"/>
          </a:solidFill>
          <a:ln>
            <a:noFill/>
          </a:ln>
          <a:effectLst>
            <a:innerShdw blurRad="127000" dist="12700">
              <a:prstClr val="black"/>
            </a:innerShdw>
            <a:reflection blurRad="6350" stA="52000" endA="300" endPos="2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p:cNvPicPr>
            <a:picLocks noGrp="1" noChangeAspect="1"/>
          </p:cNvPicPr>
          <p:nvPr>
            <p:ph type="pic" idx="1"/>
          </p:nvPr>
        </p:nvPicPr>
        <p:blipFill>
          <a:blip r:embed="rId3"/>
          <a:srcRect t="10528" b="10528"/>
          <a:stretch>
            <a:fillRect/>
          </a:stretch>
        </p:blipFill>
        <p:spPr>
          <a:xfrm>
            <a:off x="871893" y="1701083"/>
            <a:ext cx="3093388" cy="2442044"/>
          </a:xfrm>
          <a:prstGeom prst="rect">
            <a:avLst/>
          </a:prstGeom>
        </p:spPr>
      </p:pic>
      <p:sp>
        <p:nvSpPr>
          <p:cNvPr id="4" name="Text Placeholder 3"/>
          <p:cNvSpPr>
            <a:spLocks noGrp="1"/>
          </p:cNvSpPr>
          <p:nvPr>
            <p:ph type="body" sz="half" idx="2"/>
          </p:nvPr>
        </p:nvSpPr>
        <p:spPr>
          <a:xfrm>
            <a:off x="4572000" y="1461051"/>
            <a:ext cx="3943349" cy="3171670"/>
          </a:xfrm>
        </p:spPr>
        <p:txBody>
          <a:bodyPr vert="horz" lIns="91440" tIns="45720" rIns="91440" bIns="45720" rtlCol="0">
            <a:normAutofit/>
          </a:bodyPr>
          <a:lstStyle/>
          <a:p>
            <a:pPr marL="285750" indent="-285750" defTabSz="914400">
              <a:buFont typeface="Arial" panose="020B0604020202020204" pitchFamily="34" charset="0"/>
              <a:buChar char="•"/>
            </a:pPr>
            <a:r>
              <a:rPr lang="en-US" sz="1700" dirty="0">
                <a:gradFill>
                  <a:gsLst>
                    <a:gs pos="34000">
                      <a:srgbClr val="EDEDED"/>
                    </a:gs>
                    <a:gs pos="0">
                      <a:srgbClr val="BFBFBF"/>
                    </a:gs>
                    <a:gs pos="100000">
                      <a:srgbClr val="FFFFFF"/>
                    </a:gs>
                  </a:gsLst>
                  <a:lin ang="4800000" scaled="0"/>
                </a:gradFill>
              </a:rPr>
              <a:t>NEA has an enterprise-wide emphasis on organizing.</a:t>
            </a:r>
          </a:p>
          <a:p>
            <a:pPr defTabSz="914400"/>
            <a:endParaRPr lang="en-US" sz="1700" dirty="0">
              <a:gradFill>
                <a:gsLst>
                  <a:gs pos="34000">
                    <a:srgbClr val="EDEDED"/>
                  </a:gs>
                  <a:gs pos="0">
                    <a:srgbClr val="BFBFBF"/>
                  </a:gs>
                  <a:gs pos="100000">
                    <a:srgbClr val="FFFFFF"/>
                  </a:gs>
                </a:gsLst>
                <a:lin ang="4800000" scaled="0"/>
              </a:gradFill>
            </a:endParaRPr>
          </a:p>
          <a:p>
            <a:pPr marL="285750" indent="-285750" defTabSz="914400">
              <a:buFont typeface="Arial" panose="020B0604020202020204" pitchFamily="34" charset="0"/>
              <a:buChar char="•"/>
            </a:pPr>
            <a:r>
              <a:rPr lang="en-US" sz="1700" dirty="0">
                <a:gradFill>
                  <a:gsLst>
                    <a:gs pos="34000">
                      <a:srgbClr val="EDEDED"/>
                    </a:gs>
                    <a:gs pos="0">
                      <a:srgbClr val="BFBFBF"/>
                    </a:gs>
                    <a:gs pos="100000">
                      <a:srgbClr val="FFFFFF"/>
                    </a:gs>
                  </a:gsLst>
                  <a:lin ang="4800000" scaled="0"/>
                </a:gradFill>
              </a:rPr>
              <a:t>Our UniServ focused events don’t always meet the needs of organizers.</a:t>
            </a:r>
          </a:p>
          <a:p>
            <a:pPr marL="285750" indent="-285750" defTabSz="914400">
              <a:buFont typeface="Arial" panose="020B0604020202020204" pitchFamily="34" charset="0"/>
              <a:buChar char="•"/>
            </a:pPr>
            <a:endParaRPr lang="en-US" sz="1700" dirty="0">
              <a:gradFill>
                <a:gsLst>
                  <a:gs pos="34000">
                    <a:srgbClr val="EDEDED"/>
                  </a:gs>
                  <a:gs pos="0">
                    <a:srgbClr val="BFBFBF"/>
                  </a:gs>
                  <a:gs pos="100000">
                    <a:srgbClr val="FFFFFF"/>
                  </a:gs>
                </a:gsLst>
                <a:lin ang="4800000" scaled="0"/>
              </a:gradFill>
              <a:sym typeface="Abel"/>
            </a:endParaRPr>
          </a:p>
          <a:p>
            <a:pPr marL="285750" indent="-285750" defTabSz="914400">
              <a:buFont typeface="Arial" panose="020B0604020202020204" pitchFamily="34" charset="0"/>
              <a:buChar char="•"/>
            </a:pPr>
            <a:r>
              <a:rPr lang="en-US" sz="1700" dirty="0">
                <a:gradFill>
                  <a:gsLst>
                    <a:gs pos="34000">
                      <a:srgbClr val="EDEDED"/>
                    </a:gs>
                    <a:gs pos="0">
                      <a:srgbClr val="BFBFBF"/>
                    </a:gs>
                    <a:gs pos="100000">
                      <a:srgbClr val="FFFFFF"/>
                    </a:gs>
                  </a:gsLst>
                  <a:lin ang="4800000" scaled="0"/>
                </a:gradFill>
                <a:sym typeface="Abel"/>
              </a:rPr>
              <a:t>Series of Online and Face to Face Sessions: </a:t>
            </a:r>
          </a:p>
          <a:p>
            <a:pPr lvl="1" defTabSz="914400"/>
            <a:r>
              <a:rPr lang="en-US" sz="1400" dirty="0">
                <a:gradFill>
                  <a:gsLst>
                    <a:gs pos="34000">
                      <a:srgbClr val="EDEDED"/>
                    </a:gs>
                    <a:gs pos="0">
                      <a:srgbClr val="BFBFBF"/>
                    </a:gs>
                    <a:gs pos="100000">
                      <a:srgbClr val="FFFFFF"/>
                    </a:gs>
                  </a:gsLst>
                  <a:lin ang="4800000" scaled="0"/>
                </a:gradFill>
                <a:hlinkClick r:id="rId4"/>
              </a:rPr>
              <a:t>https://www.nea.org/UD-Org-Support</a:t>
            </a:r>
            <a:endParaRPr lang="en-US" sz="1400" dirty="0">
              <a:gradFill>
                <a:gsLst>
                  <a:gs pos="34000">
                    <a:srgbClr val="EDEDED"/>
                  </a:gs>
                  <a:gs pos="0">
                    <a:srgbClr val="BFBFBF"/>
                  </a:gs>
                  <a:gs pos="100000">
                    <a:srgbClr val="FFFFFF"/>
                  </a:gs>
                </a:gsLst>
                <a:lin ang="4800000" scaled="0"/>
              </a:gradFill>
            </a:endParaRPr>
          </a:p>
          <a:p>
            <a:pPr defTabSz="914400"/>
            <a:r>
              <a:rPr lang="en-US" sz="1700" dirty="0">
                <a:gradFill>
                  <a:gsLst>
                    <a:gs pos="34000">
                      <a:srgbClr val="EDEDED"/>
                    </a:gs>
                    <a:gs pos="0">
                      <a:srgbClr val="BFBFBF"/>
                    </a:gs>
                    <a:gs pos="100000">
                      <a:srgbClr val="FFFFFF"/>
                    </a:gs>
                  </a:gsLst>
                  <a:lin ang="4800000" scaled="0"/>
                </a:gradFill>
              </a:rPr>
              <a:t> </a:t>
            </a:r>
          </a:p>
          <a:p>
            <a:pPr indent="-228600" defTabSz="914400">
              <a:buFont typeface="Arial" panose="020B0604020202020204" pitchFamily="34" charset="0"/>
              <a:buChar char="•"/>
            </a:pPr>
            <a:endParaRPr lang="en-US" sz="1700" dirty="0">
              <a:gradFill>
                <a:gsLst>
                  <a:gs pos="34000">
                    <a:srgbClr val="EDEDED"/>
                  </a:gs>
                  <a:gs pos="0">
                    <a:srgbClr val="BFBFBF"/>
                  </a:gs>
                  <a:gs pos="100000">
                    <a:srgbClr val="FFFFFF"/>
                  </a:gs>
                </a:gsLst>
                <a:lin ang="4800000" scaled="0"/>
              </a:gradFill>
            </a:endParaRPr>
          </a:p>
        </p:txBody>
      </p:sp>
    </p:spTree>
    <p:extLst>
      <p:ext uri="{BB962C8B-B14F-4D97-AF65-F5344CB8AC3E}">
        <p14:creationId xmlns:p14="http://schemas.microsoft.com/office/powerpoint/2010/main" val="20719676"/>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2" name="Title 2">
            <a:extLst>
              <a:ext uri="{FF2B5EF4-FFF2-40B4-BE49-F238E27FC236}">
                <a16:creationId xmlns:a16="http://schemas.microsoft.com/office/drawing/2014/main" id="{A8484F84-E881-D61F-33CF-599881A4AB5D}"/>
              </a:ext>
            </a:extLst>
          </p:cNvPr>
          <p:cNvSpPr txBox="1">
            <a:spLocks/>
          </p:cNvSpPr>
          <p:nvPr/>
        </p:nvSpPr>
        <p:spPr>
          <a:xfrm>
            <a:off x="628650" y="273843"/>
            <a:ext cx="7886700" cy="994173"/>
          </a:xfrm>
          <a:prstGeom prst="rect">
            <a:avLst/>
          </a:prstGeom>
        </p:spPr>
        <p:txBody>
          <a:bodyPr spcFirstLastPara="1" vert="horz" wrap="square" lIns="91440" tIns="45720" rIns="91440" bIns="45720" rtlCol="0" anchor="ctr" anchorCtr="0">
            <a:normAutofit/>
          </a:bodyPr>
          <a:lstStyle>
            <a:lvl1pPr lvl="0" algn="ctr" defTabSz="685800" rtl="0" eaLnBrk="1" latinLnBrk="0" hangingPunct="1">
              <a:lnSpc>
                <a:spcPct val="90000"/>
              </a:lnSpc>
              <a:spcBef>
                <a:spcPts val="0"/>
              </a:spcBef>
              <a:spcAft>
                <a:spcPts val="0"/>
              </a:spcAft>
              <a:buClr>
                <a:schemeClr val="dk1"/>
              </a:buClr>
              <a:buSzPts val="1700"/>
              <a:buFont typeface="Montserrat"/>
              <a:buNone/>
              <a:defRPr sz="1700" b="0" kern="1200">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pPr algn="l" defTabSz="914400"/>
            <a:r>
              <a:rPr lang="en-US" sz="5400">
                <a:gradFill flip="none" rotWithShape="1">
                  <a:gsLst>
                    <a:gs pos="28000">
                      <a:srgbClr val="EDEDED"/>
                    </a:gs>
                    <a:gs pos="0">
                      <a:srgbClr val="BFBFBF"/>
                    </a:gs>
                    <a:gs pos="100000">
                      <a:srgbClr val="FFFFFF"/>
                    </a:gs>
                  </a:gsLst>
                  <a:lin ang="4800000" scaled="0"/>
                  <a:tileRect/>
                </a:gradFill>
              </a:rPr>
              <a:t>Welcome!</a:t>
            </a:r>
            <a:endParaRPr lang="en-US" sz="5400" dirty="0">
              <a:gradFill flip="none" rotWithShape="1">
                <a:gsLst>
                  <a:gs pos="28000">
                    <a:srgbClr val="EDEDED"/>
                  </a:gs>
                  <a:gs pos="0">
                    <a:srgbClr val="BFBFBF"/>
                  </a:gs>
                  <a:gs pos="100000">
                    <a:srgbClr val="FFFFFF"/>
                  </a:gs>
                </a:gsLst>
                <a:lin ang="4800000" scaled="0"/>
                <a:tileRect/>
              </a:gradFill>
            </a:endParaRPr>
          </a:p>
        </p:txBody>
      </p:sp>
      <p:sp>
        <p:nvSpPr>
          <p:cNvPr id="4" name="TextBox 3">
            <a:extLst>
              <a:ext uri="{FF2B5EF4-FFF2-40B4-BE49-F238E27FC236}">
                <a16:creationId xmlns:a16="http://schemas.microsoft.com/office/drawing/2014/main" id="{7B345425-9CC4-5CF7-795A-F370ECD83F14}"/>
              </a:ext>
            </a:extLst>
          </p:cNvPr>
          <p:cNvSpPr txBox="1"/>
          <p:nvPr/>
        </p:nvSpPr>
        <p:spPr>
          <a:xfrm>
            <a:off x="628650" y="1268016"/>
            <a:ext cx="2508490" cy="369332"/>
          </a:xfrm>
          <a:prstGeom prst="rect">
            <a:avLst/>
          </a:prstGeom>
          <a:noFill/>
        </p:spPr>
        <p:txBody>
          <a:bodyPr wrap="square" rtlCol="0">
            <a:spAutoFit/>
          </a:bodyPr>
          <a:lstStyle/>
          <a:p>
            <a:r>
              <a:rPr lang="en-US" sz="1800">
                <a:solidFill>
                  <a:schemeClr val="tx1"/>
                </a:solidFill>
              </a:rPr>
              <a:t>Today’s Facilitators</a:t>
            </a:r>
            <a:endParaRPr lang="en-US" sz="1800" dirty="0">
              <a:solidFill>
                <a:schemeClr val="tx1"/>
              </a:solidFill>
            </a:endParaRPr>
          </a:p>
        </p:txBody>
      </p:sp>
      <p:sp>
        <p:nvSpPr>
          <p:cNvPr id="6" name="Google Shape;568;g293598cb7a5_1_545">
            <a:extLst>
              <a:ext uri="{FF2B5EF4-FFF2-40B4-BE49-F238E27FC236}">
                <a16:creationId xmlns:a16="http://schemas.microsoft.com/office/drawing/2014/main" id="{8442A40E-DB98-C03F-0B1F-2AD6C9145F02}"/>
              </a:ext>
            </a:extLst>
          </p:cNvPr>
          <p:cNvSpPr txBox="1"/>
          <p:nvPr/>
        </p:nvSpPr>
        <p:spPr>
          <a:xfrm>
            <a:off x="5230906" y="389329"/>
            <a:ext cx="3551002" cy="763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b="1">
                <a:solidFill>
                  <a:schemeClr val="tx1"/>
                </a:solidFill>
              </a:rPr>
              <a:t>Series of Online and </a:t>
            </a:r>
          </a:p>
          <a:p>
            <a:pPr marL="0" lvl="0" indent="0" algn="ctr" rtl="0">
              <a:spcBef>
                <a:spcPts val="0"/>
              </a:spcBef>
              <a:spcAft>
                <a:spcPts val="0"/>
              </a:spcAft>
              <a:buNone/>
            </a:pPr>
            <a:r>
              <a:rPr lang="en-US" b="1">
                <a:solidFill>
                  <a:schemeClr val="tx1"/>
                </a:solidFill>
              </a:rPr>
              <a:t>Face to Face Sessions:</a:t>
            </a:r>
          </a:p>
          <a:p>
            <a:pPr marL="0" lvl="0" indent="0" algn="ctr" rtl="0">
              <a:spcBef>
                <a:spcPts val="0"/>
              </a:spcBef>
              <a:spcAft>
                <a:spcPts val="0"/>
              </a:spcAft>
              <a:buNone/>
            </a:pPr>
            <a:r>
              <a:rPr lang="en-US" u="sng">
                <a:solidFill>
                  <a:schemeClr val="accent6">
                    <a:lumMod val="75000"/>
                  </a:schemeClr>
                </a:solidFill>
                <a:hlinkClick r:id="rId3">
                  <a:extLst>
                    <a:ext uri="{A12FA001-AC4F-418D-AE19-62706E023703}">
                      <ahyp:hlinkClr xmlns:ahyp="http://schemas.microsoft.com/office/drawing/2018/hyperlinkcolor" val="tx"/>
                    </a:ext>
                  </a:extLst>
                </a:hlinkClick>
              </a:rPr>
              <a:t>https://www.nea.org/UD-Org-Support</a:t>
            </a:r>
            <a:r>
              <a:rPr lang="en-US">
                <a:solidFill>
                  <a:schemeClr val="accent6">
                    <a:lumMod val="75000"/>
                  </a:schemeClr>
                </a:solidFill>
              </a:rPr>
              <a:t> </a:t>
            </a:r>
            <a:endParaRPr lang="en-US" dirty="0">
              <a:solidFill>
                <a:schemeClr val="accent6">
                  <a:lumMod val="75000"/>
                </a:schemeClr>
              </a:solidFill>
            </a:endParaRPr>
          </a:p>
        </p:txBody>
      </p:sp>
      <p:graphicFrame>
        <p:nvGraphicFramePr>
          <p:cNvPr id="63" name="Diagram 62">
            <a:extLst>
              <a:ext uri="{FF2B5EF4-FFF2-40B4-BE49-F238E27FC236}">
                <a16:creationId xmlns:a16="http://schemas.microsoft.com/office/drawing/2014/main" id="{D59A9228-3833-5FFB-C2C6-A9C5FFE290F5}"/>
              </a:ext>
            </a:extLst>
          </p:cNvPr>
          <p:cNvGraphicFramePr/>
          <p:nvPr>
            <p:extLst>
              <p:ext uri="{D42A27DB-BD31-4B8C-83A1-F6EECF244321}">
                <p14:modId xmlns:p14="http://schemas.microsoft.com/office/powerpoint/2010/main" val="3934638263"/>
              </p:ext>
            </p:extLst>
          </p:nvPr>
        </p:nvGraphicFramePr>
        <p:xfrm>
          <a:off x="160380" y="1791622"/>
          <a:ext cx="8823239" cy="28751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92"/>
        <p:cNvGrpSpPr/>
        <p:nvPr/>
      </p:nvGrpSpPr>
      <p:grpSpPr>
        <a:xfrm>
          <a:off x="0" y="0"/>
          <a:ext cx="0" cy="0"/>
          <a:chOff x="0" y="0"/>
          <a:chExt cx="0" cy="0"/>
        </a:xfrm>
      </p:grpSpPr>
      <p:sp>
        <p:nvSpPr>
          <p:cNvPr id="194" name="Google Shape;194;p35"/>
          <p:cNvSpPr txBox="1">
            <a:spLocks noGrp="1"/>
          </p:cNvSpPr>
          <p:nvPr>
            <p:ph type="title"/>
          </p:nvPr>
        </p:nvSpPr>
        <p:spPr>
          <a:xfrm>
            <a:off x="628650" y="273843"/>
            <a:ext cx="7886700" cy="994173"/>
          </a:xfrm>
          <a:prstGeom prst="rect">
            <a:avLst/>
          </a:prstGeom>
        </p:spPr>
        <p:txBody>
          <a:bodyPr spcFirstLastPara="1" vert="horz" lIns="91440" tIns="45720" rIns="91440" bIns="45720" rtlCol="0" anchor="ctr" anchorCtr="0">
            <a:normAutofit/>
          </a:bodyPr>
          <a:lstStyle/>
          <a:p>
            <a:pPr lvl="0" defTabSz="914400">
              <a:spcBef>
                <a:spcPct val="0"/>
              </a:spcBef>
            </a:pPr>
            <a:r>
              <a:rPr lang="en-US" sz="5400">
                <a:solidFill>
                  <a:schemeClr val="tx1"/>
                </a:solidFill>
                <a:latin typeface="+mj-lt"/>
                <a:ea typeface="+mj-ea"/>
                <a:cs typeface="+mj-cs"/>
              </a:rPr>
              <a:t>Community Agreements </a:t>
            </a:r>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graphicFrame>
        <p:nvGraphicFramePr>
          <p:cNvPr id="209" name="Google Shape;195;p35">
            <a:extLst>
              <a:ext uri="{FF2B5EF4-FFF2-40B4-BE49-F238E27FC236}">
                <a16:creationId xmlns:a16="http://schemas.microsoft.com/office/drawing/2014/main" id="{986BBDB2-48B5-8DC8-4FEC-5066EF8ADC5C}"/>
              </a:ext>
            </a:extLst>
          </p:cNvPr>
          <p:cNvGraphicFramePr/>
          <p:nvPr>
            <p:extLst>
              <p:ext uri="{D42A27DB-BD31-4B8C-83A1-F6EECF244321}">
                <p14:modId xmlns:p14="http://schemas.microsoft.com/office/powerpoint/2010/main" val="3439129195"/>
              </p:ext>
            </p:extLst>
          </p:nvPr>
        </p:nvGraphicFramePr>
        <p:xfrm>
          <a:off x="734616" y="1369218"/>
          <a:ext cx="7674768" cy="32635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TextBox 1">
            <a:extLst>
              <a:ext uri="{FF2B5EF4-FFF2-40B4-BE49-F238E27FC236}">
                <a16:creationId xmlns:a16="http://schemas.microsoft.com/office/drawing/2014/main" id="{D82EC521-2994-76D8-DE6A-4A375168798F}"/>
              </a:ext>
            </a:extLst>
          </p:cNvPr>
          <p:cNvSpPr txBox="1"/>
          <p:nvPr/>
        </p:nvSpPr>
        <p:spPr>
          <a:xfrm>
            <a:off x="5052853" y="4232612"/>
            <a:ext cx="2924682" cy="400110"/>
          </a:xfrm>
          <a:prstGeom prst="rect">
            <a:avLst/>
          </a:prstGeom>
          <a:noFill/>
        </p:spPr>
        <p:txBody>
          <a:bodyPr wrap="square" rtlCol="0">
            <a:spAutoFit/>
          </a:bodyPr>
          <a:lstStyle/>
          <a:p>
            <a:pPr lvl="0" algn="ctr"/>
            <a:r>
              <a:rPr lang="en-US" sz="1000" dirty="0">
                <a:solidFill>
                  <a:schemeClr val="accent6">
                    <a:lumMod val="75000"/>
                  </a:schemeClr>
                </a:solidFill>
              </a:rPr>
              <a:t>*Adapted from “Embracing equity and inclusion”, Annie E. Casey Foundation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628650" y="273843"/>
            <a:ext cx="7886700" cy="994173"/>
          </a:xfrm>
        </p:spPr>
        <p:txBody>
          <a:bodyPr vert="horz" lIns="91440" tIns="45720" rIns="91440" bIns="45720" rtlCol="0" anchor="ctr">
            <a:normAutofit/>
          </a:bodyPr>
          <a:lstStyle/>
          <a:p>
            <a:pPr defTabSz="914400"/>
            <a:r>
              <a:rPr lang="en-US" sz="5400"/>
              <a:t>Today’s Outcomes</a:t>
            </a:r>
          </a:p>
        </p:txBody>
      </p:sp>
      <p:sp>
        <p:nvSpPr>
          <p:cNvPr id="19" name="Rounded Rectangle 17">
            <a:extLst>
              <a:ext uri="{FF2B5EF4-FFF2-40B4-BE49-F238E27FC236}">
                <a16:creationId xmlns:a16="http://schemas.microsoft.com/office/drawing/2014/main" id="{15045B1D-AED4-407C-BC82-BF20E4E4FF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1461052"/>
            <a:ext cx="3579874" cy="2922105"/>
          </a:xfrm>
          <a:prstGeom prst="roundRect">
            <a:avLst>
              <a:gd name="adj" fmla="val 2028"/>
            </a:avLst>
          </a:prstGeom>
          <a:solidFill>
            <a:schemeClr val="tx1"/>
          </a:solidFill>
          <a:ln>
            <a:solidFill>
              <a:schemeClr val="accent1">
                <a:shade val="50000"/>
              </a:schemeClr>
            </a:solidFill>
          </a:ln>
          <a:effectLst>
            <a:innerShdw blurRad="127000" dist="12700">
              <a:prstClr val="black"/>
            </a:innerShdw>
            <a:reflection blurRad="6350" stA="52000" endA="300" endPos="2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Grievance Archives | Chicago Teachers Union"/>
          <p:cNvPicPr>
            <a:picLocks noChangeAspect="1" noChangeArrowheads="1"/>
          </p:cNvPicPr>
          <p:nvPr/>
        </p:nvPicPr>
        <p:blipFill rotWithShape="1">
          <a:blip r:embed="rId3">
            <a:extLst>
              <a:ext uri="{28A0092B-C50C-407E-A947-70E740481C1C}">
                <a14:useLocalDpi xmlns:a14="http://schemas.microsoft.com/office/drawing/2010/main" val="0"/>
              </a:ext>
            </a:extLst>
          </a:blip>
          <a:srcRect l="1950" r="1726" b="1"/>
          <a:stretch/>
        </p:blipFill>
        <p:spPr bwMode="auto">
          <a:xfrm>
            <a:off x="848379" y="1701083"/>
            <a:ext cx="3140416" cy="244204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72000" y="1461051"/>
            <a:ext cx="3943349" cy="3171670"/>
          </a:xfrm>
        </p:spPr>
        <p:txBody>
          <a:bodyPr vert="horz" lIns="91440" tIns="45720" rIns="91440" bIns="45720" rtlCol="0">
            <a:normAutofit/>
          </a:bodyPr>
          <a:lstStyle/>
          <a:p>
            <a:pPr marL="0" indent="-228600" defTabSz="914400"/>
            <a:r>
              <a:rPr lang="en-US"/>
              <a:t>Participants will discuss the following concepts:</a:t>
            </a:r>
          </a:p>
          <a:p>
            <a:pPr marL="184785" indent="-228600" defTabSz="914400"/>
            <a:r>
              <a:rPr lang="en-US"/>
              <a:t>How we recruit establishes member expectations</a:t>
            </a:r>
          </a:p>
          <a:p>
            <a:pPr marL="184785" indent="-228600" defTabSz="914400"/>
            <a:r>
              <a:rPr lang="en-US"/>
              <a:t>Who recruits matters more than how</a:t>
            </a:r>
          </a:p>
          <a:p>
            <a:pPr marL="184785" indent="-228600" defTabSz="914400"/>
            <a:r>
              <a:rPr lang="en-US"/>
              <a:t>Shared values, risk taking, and winning are worth more than coupons and clubs</a:t>
            </a:r>
          </a:p>
          <a:p>
            <a:pPr marL="184785" indent="-228600" defTabSz="914400"/>
            <a:endParaRPr lang="en-US"/>
          </a:p>
        </p:txBody>
      </p:sp>
      <p:sp>
        <p:nvSpPr>
          <p:cNvPr id="4" name="Slide Number Placeholder 3"/>
          <p:cNvSpPr>
            <a:spLocks noGrp="1"/>
          </p:cNvSpPr>
          <p:nvPr>
            <p:ph type="sldNum" sz="quarter" idx="12"/>
          </p:nvPr>
        </p:nvSpPr>
        <p:spPr>
          <a:xfrm>
            <a:off x="6457950" y="4767262"/>
            <a:ext cx="2057400" cy="273844"/>
          </a:xfrm>
        </p:spPr>
        <p:txBody>
          <a:bodyPr vert="horz" lIns="91440" tIns="45720" rIns="91440" bIns="45720" rtlCol="0" anchor="ctr">
            <a:normAutofit/>
          </a:bodyPr>
          <a:lstStyle/>
          <a:p>
            <a:pPr>
              <a:lnSpc>
                <a:spcPct val="90000"/>
              </a:lnSpc>
              <a:spcAft>
                <a:spcPts val="600"/>
              </a:spcAft>
              <a:buClrTx/>
            </a:pPr>
            <a:fld id="{5414DF46-E7D2-4146-95BA-57A23C39CF98}" type="slidenum">
              <a:rPr lang="en-US" sz="1200" kern="1200" smtClean="0">
                <a:latin typeface="+mn-lt"/>
                <a:ea typeface="+mn-ea"/>
                <a:cs typeface="+mn-cs"/>
              </a:rPr>
              <a:pPr>
                <a:lnSpc>
                  <a:spcPct val="90000"/>
                </a:lnSpc>
                <a:spcAft>
                  <a:spcPts val="600"/>
                </a:spcAft>
                <a:buClrTx/>
              </a:pPr>
              <a:t>7</a:t>
            </a:fld>
            <a:endParaRPr lang="en-US" sz="1200" kern="1200">
              <a:latin typeface="+mn-lt"/>
              <a:ea typeface="+mn-ea"/>
              <a:cs typeface="+mn-cs"/>
            </a:endParaRPr>
          </a:p>
        </p:txBody>
      </p:sp>
    </p:spTree>
    <p:extLst>
      <p:ext uri="{BB962C8B-B14F-4D97-AF65-F5344CB8AC3E}">
        <p14:creationId xmlns:p14="http://schemas.microsoft.com/office/powerpoint/2010/main" val="2846951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11"/>
        <p:cNvGrpSpPr/>
        <p:nvPr/>
      </p:nvGrpSpPr>
      <p:grpSpPr>
        <a:xfrm>
          <a:off x="0" y="0"/>
          <a:ext cx="0" cy="0"/>
          <a:chOff x="0" y="0"/>
          <a:chExt cx="0" cy="0"/>
        </a:xfrm>
      </p:grpSpPr>
      <p:sp>
        <p:nvSpPr>
          <p:cNvPr id="419" name="Rectangle 418">
            <a:extLst>
              <a:ext uri="{FF2B5EF4-FFF2-40B4-BE49-F238E27FC236}">
                <a16:creationId xmlns:a16="http://schemas.microsoft.com/office/drawing/2014/main" id="{619B3503-D505-49AA-97C1-B299D58DB4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809" y="0"/>
            <a:ext cx="6093190" cy="5143500"/>
          </a:xfrm>
          <a:prstGeom prst="rect">
            <a:avLst/>
          </a:prstGeom>
          <a:solidFill>
            <a:schemeClr val="bg1">
              <a:alpha val="20000"/>
            </a:schemeClr>
          </a:solidFill>
          <a:ln>
            <a:noFill/>
          </a:ln>
          <a:effectLst>
            <a:innerShdw blurRad="139700" dist="50800" dir="54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21" name="Rectangle 420">
            <a:extLst>
              <a:ext uri="{FF2B5EF4-FFF2-40B4-BE49-F238E27FC236}">
                <a16:creationId xmlns:a16="http://schemas.microsoft.com/office/drawing/2014/main" id="{E39A2319-946A-4C65-9B7C-1F86E9B1B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50810" cy="5143497"/>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Google Shape;412;p50"/>
          <p:cNvSpPr txBox="1">
            <a:spLocks noGrp="1"/>
          </p:cNvSpPr>
          <p:nvPr>
            <p:ph type="title"/>
          </p:nvPr>
        </p:nvSpPr>
        <p:spPr>
          <a:xfrm>
            <a:off x="485916" y="1012260"/>
            <a:ext cx="2198490" cy="3337155"/>
          </a:xfrm>
          <a:prstGeom prst="rect">
            <a:avLst/>
          </a:prstGeom>
        </p:spPr>
        <p:txBody>
          <a:bodyPr spcFirstLastPara="1" vert="horz" lIns="91440" tIns="45720" rIns="91440" bIns="45720" rtlCol="0" anchor="t" anchorCtr="0">
            <a:normAutofit/>
          </a:bodyPr>
          <a:lstStyle/>
          <a:p>
            <a:pPr marL="0" lvl="0" indent="0" algn="l" defTabSz="914400">
              <a:spcBef>
                <a:spcPct val="0"/>
              </a:spcBef>
              <a:spcAft>
                <a:spcPts val="0"/>
              </a:spcAft>
              <a:buClr>
                <a:schemeClr val="dk1"/>
              </a:buClr>
              <a:buSzPts val="1100"/>
            </a:pPr>
            <a:r>
              <a:rPr lang="en-US" sz="3600">
                <a:solidFill>
                  <a:schemeClr val="tx1"/>
                </a:solidFill>
                <a:latin typeface="+mj-lt"/>
                <a:ea typeface="+mj-ea"/>
                <a:cs typeface="+mj-cs"/>
              </a:rPr>
              <a:t>Breakout Room </a:t>
            </a:r>
          </a:p>
        </p:txBody>
      </p:sp>
      <p:graphicFrame>
        <p:nvGraphicFramePr>
          <p:cNvPr id="415" name="Google Shape;413;p50">
            <a:extLst>
              <a:ext uri="{FF2B5EF4-FFF2-40B4-BE49-F238E27FC236}">
                <a16:creationId xmlns:a16="http://schemas.microsoft.com/office/drawing/2014/main" id="{3756F4B9-108B-90E4-A0C1-5B7740D517D4}"/>
              </a:ext>
            </a:extLst>
          </p:cNvPr>
          <p:cNvGraphicFramePr/>
          <p:nvPr>
            <p:extLst>
              <p:ext uri="{D42A27DB-BD31-4B8C-83A1-F6EECF244321}">
                <p14:modId xmlns:p14="http://schemas.microsoft.com/office/powerpoint/2010/main" val="160212520"/>
              </p:ext>
            </p:extLst>
          </p:nvPr>
        </p:nvGraphicFramePr>
        <p:xfrm>
          <a:off x="3496579" y="480056"/>
          <a:ext cx="5184184" cy="41526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BD4E11C7-7BD5-4045-AC27-3F529BEC7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628650" y="836839"/>
            <a:ext cx="2605388" cy="3469821"/>
          </a:xfrm>
          <a:effectLst/>
        </p:spPr>
        <p:txBody>
          <a:bodyPr anchor="ctr">
            <a:normAutofit/>
          </a:bodyPr>
          <a:lstStyle/>
          <a:p>
            <a:pPr algn="r"/>
            <a:r>
              <a:rPr lang="en-US" sz="3000">
                <a:solidFill>
                  <a:schemeClr val="tx1">
                    <a:lumMod val="95000"/>
                  </a:schemeClr>
                </a:solidFill>
              </a:rPr>
              <a:t>Breakout Room Assignments</a:t>
            </a:r>
          </a:p>
        </p:txBody>
      </p:sp>
      <p:cxnSp>
        <p:nvCxnSpPr>
          <p:cNvPr id="10" name="Straight Connector 9">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524680"/>
            <a:ext cx="0" cy="2094139"/>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747407" y="836839"/>
            <a:ext cx="4285342" cy="3469821"/>
          </a:xfrm>
        </p:spPr>
        <p:txBody>
          <a:bodyPr anchor="ctr">
            <a:normAutofit/>
          </a:bodyPr>
          <a:lstStyle/>
          <a:p>
            <a:pPr marL="0" indent="0">
              <a:buNone/>
            </a:pPr>
            <a:r>
              <a:rPr lang="en-US" sz="1500">
                <a:solidFill>
                  <a:schemeClr val="tx1">
                    <a:lumMod val="95000"/>
                  </a:schemeClr>
                </a:solidFill>
              </a:rPr>
              <a:t>1. </a:t>
            </a:r>
            <a:r>
              <a:rPr lang="en-US" sz="1500" u="sng">
                <a:solidFill>
                  <a:schemeClr val="tx1">
                    <a:lumMod val="95000"/>
                  </a:schemeClr>
                </a:solidFill>
                <a:hlinkClick r:id="rId4"/>
              </a:rPr>
              <a:t>https://okea.org/join-oea/</a:t>
            </a:r>
            <a:endParaRPr lang="en-US" sz="1500">
              <a:solidFill>
                <a:schemeClr val="tx1">
                  <a:lumMod val="95000"/>
                </a:schemeClr>
              </a:solidFill>
            </a:endParaRPr>
          </a:p>
          <a:p>
            <a:pPr marL="0" indent="0">
              <a:buNone/>
            </a:pPr>
            <a:r>
              <a:rPr lang="en-US" sz="1500">
                <a:solidFill>
                  <a:schemeClr val="tx1">
                    <a:lumMod val="95000"/>
                  </a:schemeClr>
                </a:solidFill>
              </a:rPr>
              <a:t>2. </a:t>
            </a:r>
            <a:r>
              <a:rPr lang="en-US" sz="1500" u="sng">
                <a:solidFill>
                  <a:schemeClr val="tx1">
                    <a:lumMod val="95000"/>
                  </a:schemeClr>
                </a:solidFill>
                <a:hlinkClick r:id="rId5"/>
              </a:rPr>
              <a:t>https://join.nea.org/louisiana/?_ga=2.88326299.1863554204.1669648611-847814035.1669648611</a:t>
            </a:r>
            <a:endParaRPr lang="en-US" sz="1500">
              <a:solidFill>
                <a:schemeClr val="tx1">
                  <a:lumMod val="95000"/>
                </a:schemeClr>
              </a:solidFill>
            </a:endParaRPr>
          </a:p>
          <a:p>
            <a:pPr marL="0" indent="0">
              <a:buNone/>
            </a:pPr>
            <a:r>
              <a:rPr lang="en-US" sz="1500">
                <a:solidFill>
                  <a:schemeClr val="tx1">
                    <a:lumMod val="95000"/>
                  </a:schemeClr>
                </a:solidFill>
              </a:rPr>
              <a:t>3. </a:t>
            </a:r>
            <a:r>
              <a:rPr lang="en-US" sz="1500" u="sng">
                <a:solidFill>
                  <a:schemeClr val="tx1">
                    <a:lumMod val="95000"/>
                  </a:schemeClr>
                </a:solidFill>
                <a:hlinkClick r:id="rId6"/>
              </a:rPr>
              <a:t>https://auroraea.org/members/benefits-of-belonging/#:~:text=Your%20benefits%20include%20representation%20at,support%20for%20your%20Local%20Association</a:t>
            </a:r>
            <a:r>
              <a:rPr lang="en-US" sz="1500">
                <a:solidFill>
                  <a:schemeClr val="tx1">
                    <a:lumMod val="95000"/>
                  </a:schemeClr>
                </a:solidFill>
              </a:rPr>
              <a:t>.</a:t>
            </a:r>
          </a:p>
          <a:p>
            <a:pPr marL="0" indent="0">
              <a:buNone/>
            </a:pPr>
            <a:r>
              <a:rPr lang="en-US" sz="1500">
                <a:solidFill>
                  <a:schemeClr val="tx1">
                    <a:lumMod val="95000"/>
                  </a:schemeClr>
                </a:solidFill>
              </a:rPr>
              <a:t>4. </a:t>
            </a:r>
            <a:r>
              <a:rPr lang="en-US" sz="1500" u="sng">
                <a:solidFill>
                  <a:schemeClr val="tx1">
                    <a:lumMod val="95000"/>
                  </a:schemeClr>
                </a:solidFill>
                <a:hlinkClick r:id="rId7"/>
              </a:rPr>
              <a:t>https://www.orangecta.com/why-join-cta/index</a:t>
            </a:r>
            <a:endParaRPr lang="en-US" sz="1500">
              <a:solidFill>
                <a:schemeClr val="tx1">
                  <a:lumMod val="95000"/>
                </a:schemeClr>
              </a:solidFill>
            </a:endParaRPr>
          </a:p>
          <a:p>
            <a:pPr marL="0" indent="0">
              <a:buNone/>
            </a:pPr>
            <a:r>
              <a:rPr lang="en-US" sz="1500">
                <a:solidFill>
                  <a:schemeClr val="tx1">
                    <a:lumMod val="95000"/>
                  </a:schemeClr>
                </a:solidFill>
              </a:rPr>
              <a:t>5. </a:t>
            </a:r>
            <a:r>
              <a:rPr lang="en-US" sz="1500" u="sng">
                <a:solidFill>
                  <a:schemeClr val="tx1">
                    <a:lumMod val="95000"/>
                  </a:schemeClr>
                </a:solidFill>
                <a:hlinkClick r:id="rId8"/>
              </a:rPr>
              <a:t>https://www.nysut.org/resources/special-resources-sites/our-union/why-union#:~:text=The%20union%20offers%20contract%20protection,%2C%20retirement%20security%20%2D%20and%20more</a:t>
            </a:r>
            <a:r>
              <a:rPr lang="en-US" sz="1500">
                <a:solidFill>
                  <a:schemeClr val="tx1">
                    <a:lumMod val="95000"/>
                  </a:schemeClr>
                </a:solidFill>
              </a:rPr>
              <a:t>.</a:t>
            </a:r>
          </a:p>
          <a:p>
            <a:pPr marL="0" indent="0">
              <a:buNone/>
            </a:pPr>
            <a:endParaRPr lang="en-US" sz="1500">
              <a:solidFill>
                <a:schemeClr val="tx1">
                  <a:lumMod val="95000"/>
                </a:schemeClr>
              </a:solidFill>
            </a:endParaRPr>
          </a:p>
        </p:txBody>
      </p:sp>
    </p:spTree>
    <p:extLst>
      <p:ext uri="{BB962C8B-B14F-4D97-AF65-F5344CB8AC3E}">
        <p14:creationId xmlns:p14="http://schemas.microsoft.com/office/powerpoint/2010/main" val="3281199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417B8-86F9-7B60-203E-2AF5ECC2719A}"/>
              </a:ext>
            </a:extLst>
          </p:cNvPr>
          <p:cNvSpPr>
            <a:spLocks noGrp="1"/>
          </p:cNvSpPr>
          <p:nvPr>
            <p:ph type="title"/>
          </p:nvPr>
        </p:nvSpPr>
        <p:spPr/>
        <p:txBody>
          <a:bodyPr/>
          <a:lstStyle/>
          <a:p>
            <a:r>
              <a:rPr lang="en-US"/>
              <a:t>Break Out!</a:t>
            </a:r>
          </a:p>
        </p:txBody>
      </p:sp>
      <p:graphicFrame>
        <p:nvGraphicFramePr>
          <p:cNvPr id="6" name="Content Placeholder 2">
            <a:extLst>
              <a:ext uri="{FF2B5EF4-FFF2-40B4-BE49-F238E27FC236}">
                <a16:creationId xmlns:a16="http://schemas.microsoft.com/office/drawing/2014/main" id="{BE41B5C0-2F2F-ACAF-12BA-49DF874FBC5D}"/>
              </a:ext>
            </a:extLst>
          </p:cNvPr>
          <p:cNvGraphicFramePr>
            <a:graphicFrameLocks noGrp="1"/>
          </p:cNvGraphicFramePr>
          <p:nvPr>
            <p:ph idx="1"/>
            <p:extLst>
              <p:ext uri="{D42A27DB-BD31-4B8C-83A1-F6EECF244321}">
                <p14:modId xmlns:p14="http://schemas.microsoft.com/office/powerpoint/2010/main" val="1193499239"/>
              </p:ext>
            </p:extLst>
          </p:nvPr>
        </p:nvGraphicFramePr>
        <p:xfrm>
          <a:off x="2854882" y="740569"/>
          <a:ext cx="6009912" cy="3655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Placeholder 3">
            <a:extLst>
              <a:ext uri="{FF2B5EF4-FFF2-40B4-BE49-F238E27FC236}">
                <a16:creationId xmlns:a16="http://schemas.microsoft.com/office/drawing/2014/main" id="{A7396993-B08D-F5B3-5A7A-A99688C0D73F}"/>
              </a:ext>
            </a:extLst>
          </p:cNvPr>
          <p:cNvSpPr>
            <a:spLocks noGrp="1"/>
          </p:cNvSpPr>
          <p:nvPr>
            <p:ph type="body" sz="half" idx="2"/>
          </p:nvPr>
        </p:nvSpPr>
        <p:spPr/>
        <p:txBody>
          <a:bodyPr vert="horz" lIns="91440" tIns="45720" rIns="91440" bIns="45720" rtlCol="0" anchor="t">
            <a:normAutofit/>
          </a:bodyPr>
          <a:lstStyle/>
          <a:p>
            <a:r>
              <a:rPr lang="en-US"/>
              <a:t>15 minutes</a:t>
            </a:r>
          </a:p>
        </p:txBody>
      </p:sp>
    </p:spTree>
    <p:extLst>
      <p:ext uri="{BB962C8B-B14F-4D97-AF65-F5344CB8AC3E}">
        <p14:creationId xmlns:p14="http://schemas.microsoft.com/office/powerpoint/2010/main" val="1902304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3C2E0-9AAD-1045-07A9-1DD877E535BD}"/>
              </a:ext>
            </a:extLst>
          </p:cNvPr>
          <p:cNvSpPr>
            <a:spLocks noGrp="1"/>
          </p:cNvSpPr>
          <p:nvPr>
            <p:ph type="title"/>
          </p:nvPr>
        </p:nvSpPr>
        <p:spPr/>
        <p:txBody>
          <a:bodyPr/>
          <a:lstStyle/>
          <a:p>
            <a:r>
              <a:rPr lang="en-US"/>
              <a:t>CTU</a:t>
            </a:r>
          </a:p>
        </p:txBody>
      </p:sp>
      <p:pic>
        <p:nvPicPr>
          <p:cNvPr id="5" name="Picture 5">
            <a:extLst>
              <a:ext uri="{FF2B5EF4-FFF2-40B4-BE49-F238E27FC236}">
                <a16:creationId xmlns:a16="http://schemas.microsoft.com/office/drawing/2014/main" id="{0E048678-0019-7CEA-715F-434C0D4B0AEE}"/>
              </a:ext>
            </a:extLst>
          </p:cNvPr>
          <p:cNvPicPr>
            <a:picLocks noGrp="1" noChangeAspect="1"/>
          </p:cNvPicPr>
          <p:nvPr>
            <p:ph idx="1"/>
          </p:nvPr>
        </p:nvPicPr>
        <p:blipFill>
          <a:blip r:embed="rId3"/>
          <a:stretch>
            <a:fillRect/>
          </a:stretch>
        </p:blipFill>
        <p:spPr>
          <a:xfrm>
            <a:off x="629729" y="303558"/>
            <a:ext cx="8185029" cy="4534946"/>
          </a:xfrm>
        </p:spPr>
      </p:pic>
    </p:spTree>
    <p:extLst>
      <p:ext uri="{BB962C8B-B14F-4D97-AF65-F5344CB8AC3E}">
        <p14:creationId xmlns:p14="http://schemas.microsoft.com/office/powerpoint/2010/main" val="661471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633957725"/>
              </p:ext>
            </p:extLst>
          </p:nvPr>
        </p:nvGraphicFramePr>
        <p:xfrm>
          <a:off x="352985" y="218467"/>
          <a:ext cx="8438029" cy="4706565"/>
        </p:xfrm>
        <a:graphic>
          <a:graphicData uri="http://schemas.openxmlformats.org/drawingml/2006/table">
            <a:tbl>
              <a:tblPr firstRow="1" firstCol="1" bandRow="1">
                <a:noFill/>
                <a:tableStyleId>{BBDAB932-3B93-46D5-B160-B9DC2B0081FD}</a:tableStyleId>
              </a:tblPr>
              <a:tblGrid>
                <a:gridCol w="8438029">
                  <a:extLst>
                    <a:ext uri="{9D8B030D-6E8A-4147-A177-3AD203B41FA5}">
                      <a16:colId xmlns:a16="http://schemas.microsoft.com/office/drawing/2014/main" val="288331533"/>
                    </a:ext>
                  </a:extLst>
                </a:gridCol>
              </a:tblGrid>
              <a:tr h="498534">
                <a:tc>
                  <a:txBody>
                    <a:bodyPr/>
                    <a:lstStyle/>
                    <a:p>
                      <a:pPr marL="0" marR="0" algn="l">
                        <a:lnSpc>
                          <a:spcPct val="107000"/>
                        </a:lnSpc>
                        <a:spcBef>
                          <a:spcPts val="0"/>
                        </a:spcBef>
                        <a:spcAft>
                          <a:spcPts val="0"/>
                        </a:spcAft>
                      </a:pPr>
                      <a:r>
                        <a:rPr lang="en-US" sz="3000" b="1" cap="all" spc="60" dirty="0">
                          <a:solidFill>
                            <a:schemeClr val="tx1"/>
                          </a:solidFill>
                          <a:effectLst/>
                          <a:latin typeface="Calibri" panose="020F0502020204030204" pitchFamily="34" charset="0"/>
                          <a:cs typeface="Calibri" panose="020F0502020204030204" pitchFamily="34" charset="0"/>
                        </a:rPr>
                        <a:t>Core Values</a:t>
                      </a:r>
                      <a:endParaRPr lang="en-US" sz="3000" b="1" cap="all" spc="6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84982" marR="84982" marT="113308" marB="113308" anchor="b">
                    <a:lnL w="12700" cmpd="sng">
                      <a:noFill/>
                    </a:lnL>
                    <a:lnR w="12700" cmpd="sng">
                      <a:noFill/>
                    </a:lnR>
                    <a:lnT w="12700" cmpd="sng">
                      <a:noFill/>
                    </a:lnT>
                    <a:lnB w="38100" cmpd="sng">
                      <a:noFill/>
                    </a:lnB>
                    <a:noFill/>
                  </a:tcPr>
                </a:tc>
                <a:extLst>
                  <a:ext uri="{0D108BD9-81ED-4DB2-BD59-A6C34878D82A}">
                    <a16:rowId xmlns:a16="http://schemas.microsoft.com/office/drawing/2014/main" val="291560285"/>
                  </a:ext>
                </a:extLst>
              </a:tr>
              <a:tr h="2867020">
                <a:tc>
                  <a:txBody>
                    <a:bodyPr/>
                    <a:lstStyle/>
                    <a:p>
                      <a:pPr marL="0" marR="0" lvl="0" indent="0" fontAlgn="base">
                        <a:lnSpc>
                          <a:spcPct val="107000"/>
                        </a:lnSpc>
                        <a:spcBef>
                          <a:spcPts val="0"/>
                        </a:spcBef>
                        <a:spcAft>
                          <a:spcPts val="0"/>
                        </a:spcAft>
                        <a:buSzPts val="1000"/>
                        <a:buFont typeface="Symbol" panose="05050102010706020507" pitchFamily="18" charset="2"/>
                        <a:buNone/>
                        <a:tabLst>
                          <a:tab pos="457200" algn="l"/>
                        </a:tabLst>
                      </a:pPr>
                      <a:r>
                        <a:rPr lang="en-US" sz="2000" b="1" cap="none" spc="0" dirty="0">
                          <a:solidFill>
                            <a:schemeClr val="tx1"/>
                          </a:solidFill>
                          <a:effectLst/>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pPr marL="0" marR="0">
                        <a:lnSpc>
                          <a:spcPct val="107000"/>
                        </a:lnSpc>
                        <a:spcBef>
                          <a:spcPts val="0"/>
                        </a:spcBef>
                        <a:spcAft>
                          <a:spcPts val="0"/>
                        </a:spcAft>
                      </a:pPr>
                      <a:r>
                        <a:rPr lang="en-US" sz="2000" b="1" cap="none" spc="0" dirty="0">
                          <a:solidFill>
                            <a:schemeClr val="tx1"/>
                          </a:solidFill>
                          <a:effectLst/>
                          <a:latin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2000" b="1" cap="none" spc="0" dirty="0">
                          <a:solidFill>
                            <a:schemeClr val="tx1"/>
                          </a:solidFill>
                          <a:effectLst/>
                          <a:latin typeface="Calibri" panose="020F0502020204030204" pitchFamily="34" charset="0"/>
                          <a:cs typeface="Calibri" panose="020F0502020204030204" pitchFamily="34" charset="0"/>
                        </a:rPr>
                        <a:t>Ideally:</a:t>
                      </a:r>
                    </a:p>
                    <a:p>
                      <a:pPr marL="0" marR="0">
                        <a:lnSpc>
                          <a:spcPct val="107000"/>
                        </a:lnSpc>
                        <a:spcBef>
                          <a:spcPts val="0"/>
                        </a:spcBef>
                        <a:spcAft>
                          <a:spcPts val="0"/>
                        </a:spcAft>
                      </a:pPr>
                      <a:r>
                        <a:rPr lang="en-US" sz="2000" b="1" cap="none" spc="0" dirty="0">
                          <a:solidFill>
                            <a:schemeClr val="tx1"/>
                          </a:solidFill>
                          <a:effectLst/>
                          <a:latin typeface="Calibri" panose="020F0502020204030204" pitchFamily="34" charset="0"/>
                          <a:cs typeface="Calibri" panose="020F0502020204030204" pitchFamily="34" charset="0"/>
                        </a:rPr>
                        <a:t>Unions advance the welfare of all workers. They are based on the idea of justice, progress, and betterment of self and of society. They embody the universal ideal of human rights and the need to aspire to become more complete human beings. By becoming an active participant in the labor movement, members become part of something larger than themselves.</a:t>
                      </a:r>
                      <a:endParaRPr lang="en-US" sz="2000" b="1" cap="none" spc="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84982" marR="84982" marT="0" marB="113308">
                    <a:lnL w="12700" cap="flat" cmpd="sng" algn="ctr">
                      <a:solidFill>
                        <a:schemeClr val="tx1"/>
                      </a:solidFill>
                      <a:prstDash val="solid"/>
                    </a:lnL>
                    <a:lnR w="12700" cmpd="sng">
                      <a:noFill/>
                      <a:prstDash val="solid"/>
                    </a:lnR>
                    <a:lnT w="38100" cmpd="sng">
                      <a:noFill/>
                    </a:lnT>
                    <a:lnB w="12700" cap="flat" cmpd="sng" algn="ctr">
                      <a:noFill/>
                      <a:prstDash val="solid"/>
                    </a:lnB>
                    <a:noFill/>
                  </a:tcPr>
                </a:tc>
                <a:extLst>
                  <a:ext uri="{0D108BD9-81ED-4DB2-BD59-A6C34878D82A}">
                    <a16:rowId xmlns:a16="http://schemas.microsoft.com/office/drawing/2014/main" val="3920383356"/>
                  </a:ext>
                </a:extLst>
              </a:tr>
            </a:tbl>
          </a:graphicData>
        </a:graphic>
      </p:graphicFrame>
    </p:spTree>
    <p:extLst>
      <p:ext uri="{BB962C8B-B14F-4D97-AF65-F5344CB8AC3E}">
        <p14:creationId xmlns:p14="http://schemas.microsoft.com/office/powerpoint/2010/main" val="393271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73"/>
        <p:cNvGrpSpPr/>
        <p:nvPr/>
      </p:nvGrpSpPr>
      <p:grpSpPr>
        <a:xfrm>
          <a:off x="0" y="0"/>
          <a:ext cx="0" cy="0"/>
          <a:chOff x="0" y="0"/>
          <a:chExt cx="0" cy="0"/>
        </a:xfrm>
      </p:grpSpPr>
      <p:sp>
        <p:nvSpPr>
          <p:cNvPr id="375" name="Google Shape;375;p47"/>
          <p:cNvSpPr txBox="1">
            <a:spLocks noGrp="1"/>
          </p:cNvSpPr>
          <p:nvPr>
            <p:ph type="title"/>
          </p:nvPr>
        </p:nvSpPr>
        <p:spPr>
          <a:xfrm>
            <a:off x="284808" y="1631634"/>
            <a:ext cx="4354830" cy="1880229"/>
          </a:xfrm>
          <a:prstGeom prst="rect">
            <a:avLst/>
          </a:prstGeom>
        </p:spPr>
        <p:txBody>
          <a:bodyPr spcFirstLastPara="1" vert="horz" wrap="square" lIns="91440" tIns="45720" rIns="91440" bIns="45720" rtlCol="0" anchor="t" anchorCtr="0">
            <a:normAutofit/>
          </a:bodyPr>
          <a:lstStyle/>
          <a:p>
            <a:pPr algn="ctr" defTabSz="914400">
              <a:spcBef>
                <a:spcPct val="0"/>
              </a:spcBef>
            </a:pPr>
            <a:r>
              <a:rPr lang="en-US" sz="5400" spc="-300" dirty="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ea typeface="+mj-ea"/>
                <a:cs typeface="+mj-cs"/>
              </a:rPr>
              <a:t>What happens when we say…</a:t>
            </a:r>
          </a:p>
        </p:txBody>
      </p:sp>
      <p:pic>
        <p:nvPicPr>
          <p:cNvPr id="1026" name="Picture 2" descr="127,231 Two People Sitting Talking Images, Stock Photos &amp; Vectors |  Shutterstock"/>
          <p:cNvPicPr>
            <a:picLocks noChangeAspect="1" noChangeArrowheads="1"/>
          </p:cNvPicPr>
          <p:nvPr/>
        </p:nvPicPr>
        <p:blipFill rotWithShape="1">
          <a:blip r:embed="rId4">
            <a:extLst>
              <a:ext uri="{28A0092B-C50C-407E-A947-70E740481C1C}">
                <a14:useLocalDpi xmlns:a14="http://schemas.microsoft.com/office/drawing/2010/main" val="0"/>
              </a:ext>
            </a:extLst>
          </a:blip>
          <a:srcRect l="19132" t="8683" r="12402" b="8950"/>
          <a:stretch/>
        </p:blipFill>
        <p:spPr bwMode="auto">
          <a:xfrm>
            <a:off x="4868642" y="1081071"/>
            <a:ext cx="3456432" cy="298135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016" t="5379" r="69198" b="8881"/>
          <a:stretch/>
        </p:blipFill>
        <p:spPr>
          <a:xfrm>
            <a:off x="8717279" y="4693920"/>
            <a:ext cx="299721" cy="365760"/>
          </a:xfrm>
          <a:prstGeom prst="rect">
            <a:avLst/>
          </a:prstGeom>
        </p:spPr>
      </p:pic>
    </p:spTree>
    <p:extLst>
      <p:ext uri="{BB962C8B-B14F-4D97-AF65-F5344CB8AC3E}">
        <p14:creationId xmlns:p14="http://schemas.microsoft.com/office/powerpoint/2010/main" val="3271116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5325879-C4B2-475E-B853-DC8F21A63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12C085F-3B19-420D-902A-B55695F50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63578" cy="5143500"/>
          </a:xfrm>
          <a:prstGeom prst="rect">
            <a:avLst/>
          </a:prstGeom>
          <a:blipFill>
            <a:blip r:embed="rId3"/>
            <a:stretch>
              <a:fillRect r="-164004"/>
            </a:stretch>
          </a:blipFill>
          <a:ln>
            <a:noFill/>
          </a:ln>
          <a:effectLst>
            <a:outerShdw blurRad="139700" dist="508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273843"/>
            <a:ext cx="2576719" cy="994173"/>
          </a:xfrm>
        </p:spPr>
        <p:txBody>
          <a:bodyPr>
            <a:normAutofit/>
          </a:bodyPr>
          <a:lstStyle/>
          <a:p>
            <a:r>
              <a:rPr lang="en-US" sz="2100">
                <a:gradFill flip="none" rotWithShape="1">
                  <a:gsLst>
                    <a:gs pos="28000">
                      <a:srgbClr val="EDEDED"/>
                    </a:gs>
                    <a:gs pos="0">
                      <a:srgbClr val="BFBFBF"/>
                    </a:gs>
                    <a:gs pos="100000">
                      <a:srgbClr val="FFFFFF"/>
                    </a:gs>
                  </a:gsLst>
                  <a:lin ang="4800000" scaled="0"/>
                  <a:tileRect/>
                </a:gradFill>
              </a:rPr>
              <a:t>Raising Expectations and Engagement</a:t>
            </a:r>
          </a:p>
        </p:txBody>
      </p:sp>
      <p:sp>
        <p:nvSpPr>
          <p:cNvPr id="7" name="Content Placeholder 6"/>
          <p:cNvSpPr>
            <a:spLocks noGrp="1"/>
          </p:cNvSpPr>
          <p:nvPr>
            <p:ph idx="1"/>
          </p:nvPr>
        </p:nvSpPr>
        <p:spPr>
          <a:xfrm>
            <a:off x="500230" y="1369218"/>
            <a:ext cx="2705140" cy="3263504"/>
          </a:xfrm>
        </p:spPr>
        <p:txBody>
          <a:bodyPr vert="horz" lIns="91440" tIns="45720" rIns="91440" bIns="45720" rtlCol="0">
            <a:normAutofit/>
          </a:bodyPr>
          <a:lstStyle/>
          <a:p>
            <a:pPr marL="0" indent="0">
              <a:buNone/>
            </a:pPr>
            <a:r>
              <a:rPr lang="en-US" sz="1500">
                <a:gradFill>
                  <a:gsLst>
                    <a:gs pos="34000">
                      <a:srgbClr val="EDEDED"/>
                    </a:gs>
                    <a:gs pos="0">
                      <a:srgbClr val="BFBFBF"/>
                    </a:gs>
                    <a:gs pos="100000">
                      <a:srgbClr val="FFFFFF"/>
                    </a:gs>
                  </a:gsLst>
                  <a:lin ang="4800000" scaled="0"/>
                </a:gradFill>
              </a:rPr>
              <a:t>Page 35 of your Participant Resources: </a:t>
            </a:r>
          </a:p>
          <a:p>
            <a:pPr marL="0" indent="0">
              <a:buNone/>
            </a:pPr>
            <a:r>
              <a:rPr lang="en-US" sz="1500">
                <a:gradFill>
                  <a:gsLst>
                    <a:gs pos="34000">
                      <a:srgbClr val="EDEDED"/>
                    </a:gs>
                    <a:gs pos="0">
                      <a:srgbClr val="BFBFBF"/>
                    </a:gs>
                    <a:gs pos="100000">
                      <a:srgbClr val="FFFFFF"/>
                    </a:gs>
                  </a:gsLst>
                  <a:lin ang="4800000" scaled="0"/>
                </a:gradFill>
              </a:rPr>
              <a:t>We get what we ask for. </a:t>
            </a:r>
          </a:p>
          <a:p>
            <a:pPr marL="0" indent="0">
              <a:buNone/>
            </a:pPr>
            <a:endParaRPr lang="en-US" sz="1500">
              <a:gradFill>
                <a:gsLst>
                  <a:gs pos="34000">
                    <a:srgbClr val="EDEDED"/>
                  </a:gs>
                  <a:gs pos="0">
                    <a:srgbClr val="BFBFBF"/>
                  </a:gs>
                  <a:gs pos="100000">
                    <a:srgbClr val="FFFFFF"/>
                  </a:gs>
                </a:gsLst>
                <a:lin ang="4800000" scaled="0"/>
              </a:gradFill>
            </a:endParaRPr>
          </a:p>
          <a:p>
            <a:pPr marL="0" indent="0">
              <a:buNone/>
            </a:pPr>
            <a:r>
              <a:rPr lang="en-US" sz="1500">
                <a:gradFill>
                  <a:gsLst>
                    <a:gs pos="34000">
                      <a:srgbClr val="EDEDED"/>
                    </a:gs>
                    <a:gs pos="0">
                      <a:srgbClr val="BFBFBF"/>
                    </a:gs>
                    <a:gs pos="100000">
                      <a:srgbClr val="FFFFFF"/>
                    </a:gs>
                  </a:gsLst>
                  <a:lin ang="4800000" scaled="0"/>
                </a:gradFill>
              </a:rPr>
              <a:t>How does the invitation change as you move up the ladder? </a:t>
            </a:r>
          </a:p>
        </p:txBody>
      </p:sp>
      <p:graphicFrame>
        <p:nvGraphicFramePr>
          <p:cNvPr id="6" name="Table 5"/>
          <p:cNvGraphicFramePr>
            <a:graphicFrameLocks noGrp="1"/>
          </p:cNvGraphicFramePr>
          <p:nvPr>
            <p:extLst>
              <p:ext uri="{D42A27DB-BD31-4B8C-83A1-F6EECF244321}">
                <p14:modId xmlns:p14="http://schemas.microsoft.com/office/powerpoint/2010/main" val="3961348067"/>
              </p:ext>
            </p:extLst>
          </p:nvPr>
        </p:nvGraphicFramePr>
        <p:xfrm>
          <a:off x="4298226" y="482598"/>
          <a:ext cx="4051221" cy="4178310"/>
        </p:xfrm>
        <a:graphic>
          <a:graphicData uri="http://schemas.openxmlformats.org/drawingml/2006/table">
            <a:tbl>
              <a:tblPr firstRow="1" bandRow="1">
                <a:tableStyleId>{BBDAB932-3B93-46D5-B160-B9DC2B0081FD}</a:tableStyleId>
              </a:tblPr>
              <a:tblGrid>
                <a:gridCol w="4051221">
                  <a:extLst>
                    <a:ext uri="{9D8B030D-6E8A-4147-A177-3AD203B41FA5}">
                      <a16:colId xmlns:a16="http://schemas.microsoft.com/office/drawing/2014/main" val="1591051175"/>
                    </a:ext>
                  </a:extLst>
                </a:gridCol>
              </a:tblGrid>
              <a:tr h="417831">
                <a:tc>
                  <a:txBody>
                    <a:bodyPr/>
                    <a:lstStyle/>
                    <a:p>
                      <a:pPr marL="0" marR="0" algn="ctr">
                        <a:lnSpc>
                          <a:spcPct val="107000"/>
                        </a:lnSpc>
                        <a:spcBef>
                          <a:spcPts val="0"/>
                        </a:spcBef>
                        <a:spcAft>
                          <a:spcPts val="0"/>
                        </a:spcAft>
                      </a:pPr>
                      <a:r>
                        <a:rPr lang="en-US" sz="2400">
                          <a:effectLst/>
                        </a:rPr>
                        <a:t>Planning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no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516873"/>
                  </a:ext>
                </a:extLst>
              </a:tr>
              <a:tr h="417831">
                <a:tc>
                  <a:txBody>
                    <a:bodyPr/>
                    <a:lstStyle/>
                    <a:p>
                      <a:pPr marL="0" marR="0" algn="ctr">
                        <a:lnSpc>
                          <a:spcPct val="107000"/>
                        </a:lnSpc>
                        <a:spcBef>
                          <a:spcPts val="0"/>
                        </a:spcBef>
                        <a:spcAft>
                          <a:spcPts val="0"/>
                        </a:spcAft>
                      </a:pPr>
                      <a:r>
                        <a:rPr lang="en-US" sz="2400">
                          <a:effectLst/>
                        </a:rPr>
                        <a:t>Coaching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4399236"/>
                  </a:ext>
                </a:extLst>
              </a:tr>
              <a:tr h="417831">
                <a:tc>
                  <a:txBody>
                    <a:bodyPr/>
                    <a:lstStyle/>
                    <a:p>
                      <a:pPr marL="0" marR="0" algn="ctr">
                        <a:lnSpc>
                          <a:spcPct val="107000"/>
                        </a:lnSpc>
                        <a:spcBef>
                          <a:spcPts val="0"/>
                        </a:spcBef>
                        <a:spcAft>
                          <a:spcPts val="0"/>
                        </a:spcAft>
                      </a:pPr>
                      <a:r>
                        <a:rPr lang="en-US" sz="2400">
                          <a:effectLst/>
                        </a:rPr>
                        <a:t>Partnering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7853015"/>
                  </a:ext>
                </a:extLst>
              </a:tr>
              <a:tr h="417831">
                <a:tc>
                  <a:txBody>
                    <a:bodyPr/>
                    <a:lstStyle/>
                    <a:p>
                      <a:pPr marL="0" marR="0" algn="ctr">
                        <a:lnSpc>
                          <a:spcPct val="107000"/>
                        </a:lnSpc>
                        <a:spcBef>
                          <a:spcPts val="0"/>
                        </a:spcBef>
                        <a:spcAft>
                          <a:spcPts val="0"/>
                        </a:spcAft>
                      </a:pPr>
                      <a:r>
                        <a:rPr lang="en-US" sz="2400">
                          <a:effectLst/>
                        </a:rPr>
                        <a:t>Included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952862"/>
                  </a:ext>
                </a:extLst>
              </a:tr>
              <a:tr h="417831">
                <a:tc>
                  <a:txBody>
                    <a:bodyPr/>
                    <a:lstStyle/>
                    <a:p>
                      <a:pPr marL="0" marR="0" algn="ctr">
                        <a:lnSpc>
                          <a:spcPct val="107000"/>
                        </a:lnSpc>
                        <a:spcBef>
                          <a:spcPts val="0"/>
                        </a:spcBef>
                        <a:spcAft>
                          <a:spcPts val="0"/>
                        </a:spcAft>
                      </a:pPr>
                      <a:r>
                        <a:rPr lang="en-US" sz="2400">
                          <a:effectLst/>
                        </a:rPr>
                        <a:t>Hooked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2889844"/>
                  </a:ext>
                </a:extLst>
              </a:tr>
              <a:tr h="417831">
                <a:tc>
                  <a:txBody>
                    <a:bodyPr/>
                    <a:lstStyle/>
                    <a:p>
                      <a:pPr marL="0" marR="0" algn="ctr">
                        <a:lnSpc>
                          <a:spcPct val="107000"/>
                        </a:lnSpc>
                        <a:spcBef>
                          <a:spcPts val="0"/>
                        </a:spcBef>
                        <a:spcAft>
                          <a:spcPts val="0"/>
                        </a:spcAft>
                      </a:pPr>
                      <a:r>
                        <a:rPr lang="en-US" sz="2400">
                          <a:effectLst/>
                        </a:rPr>
                        <a:t>Activated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9334581"/>
                  </a:ext>
                </a:extLst>
              </a:tr>
              <a:tr h="417831">
                <a:tc>
                  <a:txBody>
                    <a:bodyPr/>
                    <a:lstStyle/>
                    <a:p>
                      <a:pPr marL="0" marR="0" algn="ctr">
                        <a:lnSpc>
                          <a:spcPct val="107000"/>
                        </a:lnSpc>
                        <a:spcBef>
                          <a:spcPts val="0"/>
                        </a:spcBef>
                        <a:spcAft>
                          <a:spcPts val="0"/>
                        </a:spcAft>
                      </a:pPr>
                      <a:r>
                        <a:rPr lang="en-US" sz="2400">
                          <a:effectLst/>
                        </a:rPr>
                        <a:t>Intrigued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442289"/>
                  </a:ext>
                </a:extLst>
              </a:tr>
              <a:tr h="417831">
                <a:tc>
                  <a:txBody>
                    <a:bodyPr/>
                    <a:lstStyle/>
                    <a:p>
                      <a:pPr marL="0" marR="0" algn="ctr">
                        <a:lnSpc>
                          <a:spcPct val="107000"/>
                        </a:lnSpc>
                        <a:spcBef>
                          <a:spcPts val="0"/>
                        </a:spcBef>
                        <a:spcAft>
                          <a:spcPts val="0"/>
                        </a:spcAft>
                      </a:pPr>
                      <a:r>
                        <a:rPr lang="en-US" sz="2400">
                          <a:effectLst/>
                        </a:rPr>
                        <a:t>Interested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0052116"/>
                  </a:ext>
                </a:extLst>
              </a:tr>
              <a:tr h="417831">
                <a:tc>
                  <a:txBody>
                    <a:bodyPr/>
                    <a:lstStyle/>
                    <a:p>
                      <a:pPr marL="0" marR="0" algn="ctr">
                        <a:lnSpc>
                          <a:spcPct val="107000"/>
                        </a:lnSpc>
                        <a:spcBef>
                          <a:spcPts val="0"/>
                        </a:spcBef>
                        <a:spcAft>
                          <a:spcPts val="0"/>
                        </a:spcAft>
                      </a:pPr>
                      <a:r>
                        <a:rPr lang="en-US" sz="2400">
                          <a:effectLst/>
                        </a:rPr>
                        <a:t>Aware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2610889"/>
                  </a:ext>
                </a:extLst>
              </a:tr>
              <a:tr h="417831">
                <a:tc>
                  <a:txBody>
                    <a:bodyPr/>
                    <a:lstStyle/>
                    <a:p>
                      <a:pPr marL="0" marR="0" algn="ctr">
                        <a:lnSpc>
                          <a:spcPct val="107000"/>
                        </a:lnSpc>
                        <a:spcBef>
                          <a:spcPts val="0"/>
                        </a:spcBef>
                        <a:spcAft>
                          <a:spcPts val="0"/>
                        </a:spcAft>
                      </a:pPr>
                      <a:r>
                        <a:rPr lang="en-US" sz="2400">
                          <a:effectLst/>
                        </a:rPr>
                        <a:t>Unaware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noFill/>
                      <a:prstDash val="solid"/>
                      <a:round/>
                      <a:headEnd type="none" w="med" len="med"/>
                      <a:tailEnd type="none" w="med" len="med"/>
                    </a:lnB>
                  </a:tcPr>
                </a:tc>
                <a:extLst>
                  <a:ext uri="{0D108BD9-81ED-4DB2-BD59-A6C34878D82A}">
                    <a16:rowId xmlns:a16="http://schemas.microsoft.com/office/drawing/2014/main" val="168110207"/>
                  </a:ext>
                </a:extLst>
              </a:tr>
            </a:tbl>
          </a:graphicData>
        </a:graphic>
      </p:graphicFrame>
    </p:spTree>
    <p:extLst>
      <p:ext uri="{BB962C8B-B14F-4D97-AF65-F5344CB8AC3E}">
        <p14:creationId xmlns:p14="http://schemas.microsoft.com/office/powerpoint/2010/main" val="1503617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51934" y="99485"/>
            <a:ext cx="7865534" cy="628650"/>
          </a:xfrm>
        </p:spPr>
        <p:txBody>
          <a:bodyPr>
            <a:normAutofit fontScale="90000"/>
          </a:bodyPr>
          <a:lstStyle/>
          <a:p>
            <a:r>
              <a:rPr lang="en-US"/>
              <a:t>Breakout Room Assignments</a:t>
            </a:r>
          </a:p>
        </p:txBody>
      </p:sp>
      <p:graphicFrame>
        <p:nvGraphicFramePr>
          <p:cNvPr id="18" name="Content Placeholder 2">
            <a:extLst>
              <a:ext uri="{FF2B5EF4-FFF2-40B4-BE49-F238E27FC236}">
                <a16:creationId xmlns:a16="http://schemas.microsoft.com/office/drawing/2014/main" id="{63503588-8F46-ADC4-BA77-149D744A9DE5}"/>
              </a:ext>
            </a:extLst>
          </p:cNvPr>
          <p:cNvGraphicFramePr>
            <a:graphicFrameLocks noGrp="1"/>
          </p:cNvGraphicFramePr>
          <p:nvPr>
            <p:ph idx="1"/>
            <p:extLst>
              <p:ext uri="{D42A27DB-BD31-4B8C-83A1-F6EECF244321}">
                <p14:modId xmlns:p14="http://schemas.microsoft.com/office/powerpoint/2010/main" val="2405884852"/>
              </p:ext>
            </p:extLst>
          </p:nvPr>
        </p:nvGraphicFramePr>
        <p:xfrm>
          <a:off x="499532" y="753534"/>
          <a:ext cx="8559800" cy="36999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81888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5325879-C4B2-475E-B853-DC8F21A63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12C085F-3B19-420D-902A-B55695F50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63578" cy="5143500"/>
          </a:xfrm>
          <a:prstGeom prst="rect">
            <a:avLst/>
          </a:prstGeom>
          <a:blipFill>
            <a:blip r:embed="rId3"/>
            <a:stretch>
              <a:fillRect r="-164004"/>
            </a:stretch>
          </a:blipFill>
          <a:ln>
            <a:noFill/>
          </a:ln>
          <a:effectLst>
            <a:outerShdw blurRad="139700" dist="508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64440" y="872131"/>
            <a:ext cx="2576719" cy="994173"/>
          </a:xfrm>
        </p:spPr>
        <p:txBody>
          <a:bodyPr>
            <a:normAutofit/>
          </a:bodyPr>
          <a:lstStyle/>
          <a:p>
            <a:r>
              <a:rPr lang="en-US" sz="3000" dirty="0">
                <a:gradFill flip="none" rotWithShape="1">
                  <a:gsLst>
                    <a:gs pos="28000">
                      <a:srgbClr val="EDEDED"/>
                    </a:gs>
                    <a:gs pos="0">
                      <a:srgbClr val="BFBFBF"/>
                    </a:gs>
                    <a:gs pos="100000">
                      <a:srgbClr val="FFFFFF"/>
                    </a:gs>
                  </a:gsLst>
                  <a:lin ang="4800000" scaled="0"/>
                  <a:tileRect/>
                </a:gradFill>
              </a:rPr>
              <a:t>Report Out!</a:t>
            </a:r>
          </a:p>
        </p:txBody>
      </p:sp>
      <p:sp>
        <p:nvSpPr>
          <p:cNvPr id="7" name="Content Placeholder 6"/>
          <p:cNvSpPr>
            <a:spLocks noGrp="1"/>
          </p:cNvSpPr>
          <p:nvPr>
            <p:ph idx="1"/>
          </p:nvPr>
        </p:nvSpPr>
        <p:spPr>
          <a:xfrm>
            <a:off x="500229" y="2356925"/>
            <a:ext cx="2705140" cy="920272"/>
          </a:xfrm>
        </p:spPr>
        <p:txBody>
          <a:bodyPr vert="horz" lIns="91440" tIns="45720" rIns="91440" bIns="45720" rtlCol="0">
            <a:normAutofit/>
          </a:bodyPr>
          <a:lstStyle/>
          <a:p>
            <a:pPr marL="0" indent="0" defTabSz="914400">
              <a:spcBef>
                <a:spcPts val="1000"/>
              </a:spcBef>
              <a:buNone/>
            </a:pPr>
            <a:r>
              <a:rPr lang="en-US" sz="2000" dirty="0">
                <a:solidFill>
                  <a:schemeClr val="bg1"/>
                </a:solidFill>
                <a:latin typeface="+mj-lt"/>
              </a:rPr>
              <a:t>How does the invitation change as you move up the ladder?  </a:t>
            </a:r>
          </a:p>
        </p:txBody>
      </p:sp>
      <p:graphicFrame>
        <p:nvGraphicFramePr>
          <p:cNvPr id="6" name="Table 5"/>
          <p:cNvGraphicFramePr>
            <a:graphicFrameLocks noGrp="1"/>
          </p:cNvGraphicFramePr>
          <p:nvPr>
            <p:extLst>
              <p:ext uri="{D42A27DB-BD31-4B8C-83A1-F6EECF244321}">
                <p14:modId xmlns:p14="http://schemas.microsoft.com/office/powerpoint/2010/main" val="3880355764"/>
              </p:ext>
            </p:extLst>
          </p:nvPr>
        </p:nvGraphicFramePr>
        <p:xfrm>
          <a:off x="4298226" y="482598"/>
          <a:ext cx="4051221" cy="4178310"/>
        </p:xfrm>
        <a:graphic>
          <a:graphicData uri="http://schemas.openxmlformats.org/drawingml/2006/table">
            <a:tbl>
              <a:tblPr firstRow="1" bandRow="1">
                <a:tableStyleId>{BBDAB932-3B93-46D5-B160-B9DC2B0081FD}</a:tableStyleId>
              </a:tblPr>
              <a:tblGrid>
                <a:gridCol w="4051221">
                  <a:extLst>
                    <a:ext uri="{9D8B030D-6E8A-4147-A177-3AD203B41FA5}">
                      <a16:colId xmlns:a16="http://schemas.microsoft.com/office/drawing/2014/main" val="1591051175"/>
                    </a:ext>
                  </a:extLst>
                </a:gridCol>
              </a:tblGrid>
              <a:tr h="417831">
                <a:tc>
                  <a:txBody>
                    <a:bodyPr/>
                    <a:lstStyle/>
                    <a:p>
                      <a:pPr marL="0" marR="0" algn="ctr">
                        <a:lnSpc>
                          <a:spcPct val="107000"/>
                        </a:lnSpc>
                        <a:spcBef>
                          <a:spcPts val="0"/>
                        </a:spcBef>
                        <a:spcAft>
                          <a:spcPts val="0"/>
                        </a:spcAft>
                      </a:pPr>
                      <a:r>
                        <a:rPr lang="en-US" sz="2400">
                          <a:effectLst/>
                        </a:rPr>
                        <a:t>Planning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no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516873"/>
                  </a:ext>
                </a:extLst>
              </a:tr>
              <a:tr h="417831">
                <a:tc>
                  <a:txBody>
                    <a:bodyPr/>
                    <a:lstStyle/>
                    <a:p>
                      <a:pPr marL="0" marR="0" algn="ctr">
                        <a:lnSpc>
                          <a:spcPct val="107000"/>
                        </a:lnSpc>
                        <a:spcBef>
                          <a:spcPts val="0"/>
                        </a:spcBef>
                        <a:spcAft>
                          <a:spcPts val="0"/>
                        </a:spcAft>
                      </a:pPr>
                      <a:r>
                        <a:rPr lang="en-US" sz="2400">
                          <a:effectLst/>
                        </a:rPr>
                        <a:t>Coaching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4399236"/>
                  </a:ext>
                </a:extLst>
              </a:tr>
              <a:tr h="417831">
                <a:tc>
                  <a:txBody>
                    <a:bodyPr/>
                    <a:lstStyle/>
                    <a:p>
                      <a:pPr marL="0" marR="0" algn="ctr">
                        <a:lnSpc>
                          <a:spcPct val="107000"/>
                        </a:lnSpc>
                        <a:spcBef>
                          <a:spcPts val="0"/>
                        </a:spcBef>
                        <a:spcAft>
                          <a:spcPts val="0"/>
                        </a:spcAft>
                      </a:pPr>
                      <a:r>
                        <a:rPr lang="en-US" sz="2400">
                          <a:effectLst/>
                        </a:rPr>
                        <a:t>Partnering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7853015"/>
                  </a:ext>
                </a:extLst>
              </a:tr>
              <a:tr h="417831">
                <a:tc>
                  <a:txBody>
                    <a:bodyPr/>
                    <a:lstStyle/>
                    <a:p>
                      <a:pPr marL="0" marR="0" algn="ctr">
                        <a:lnSpc>
                          <a:spcPct val="107000"/>
                        </a:lnSpc>
                        <a:spcBef>
                          <a:spcPts val="0"/>
                        </a:spcBef>
                        <a:spcAft>
                          <a:spcPts val="0"/>
                        </a:spcAft>
                      </a:pPr>
                      <a:r>
                        <a:rPr lang="en-US" sz="2400">
                          <a:effectLst/>
                        </a:rPr>
                        <a:t>Included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952862"/>
                  </a:ext>
                </a:extLst>
              </a:tr>
              <a:tr h="417831">
                <a:tc>
                  <a:txBody>
                    <a:bodyPr/>
                    <a:lstStyle/>
                    <a:p>
                      <a:pPr marL="0" marR="0" algn="ctr">
                        <a:lnSpc>
                          <a:spcPct val="107000"/>
                        </a:lnSpc>
                        <a:spcBef>
                          <a:spcPts val="0"/>
                        </a:spcBef>
                        <a:spcAft>
                          <a:spcPts val="0"/>
                        </a:spcAft>
                      </a:pPr>
                      <a:r>
                        <a:rPr lang="en-US" sz="2400">
                          <a:effectLst/>
                        </a:rPr>
                        <a:t>Hooked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2889844"/>
                  </a:ext>
                </a:extLst>
              </a:tr>
              <a:tr h="417831">
                <a:tc>
                  <a:txBody>
                    <a:bodyPr/>
                    <a:lstStyle/>
                    <a:p>
                      <a:pPr marL="0" marR="0" algn="ctr">
                        <a:lnSpc>
                          <a:spcPct val="107000"/>
                        </a:lnSpc>
                        <a:spcBef>
                          <a:spcPts val="0"/>
                        </a:spcBef>
                        <a:spcAft>
                          <a:spcPts val="0"/>
                        </a:spcAft>
                      </a:pPr>
                      <a:r>
                        <a:rPr lang="en-US" sz="2400">
                          <a:effectLst/>
                        </a:rPr>
                        <a:t>Activated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9334581"/>
                  </a:ext>
                </a:extLst>
              </a:tr>
              <a:tr h="417831">
                <a:tc>
                  <a:txBody>
                    <a:bodyPr/>
                    <a:lstStyle/>
                    <a:p>
                      <a:pPr marL="0" marR="0" algn="ctr">
                        <a:lnSpc>
                          <a:spcPct val="107000"/>
                        </a:lnSpc>
                        <a:spcBef>
                          <a:spcPts val="0"/>
                        </a:spcBef>
                        <a:spcAft>
                          <a:spcPts val="0"/>
                        </a:spcAft>
                      </a:pPr>
                      <a:r>
                        <a:rPr lang="en-US" sz="2400">
                          <a:effectLst/>
                        </a:rPr>
                        <a:t>Intrigued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442289"/>
                  </a:ext>
                </a:extLst>
              </a:tr>
              <a:tr h="417831">
                <a:tc>
                  <a:txBody>
                    <a:bodyPr/>
                    <a:lstStyle/>
                    <a:p>
                      <a:pPr marL="0" marR="0" algn="ctr">
                        <a:lnSpc>
                          <a:spcPct val="107000"/>
                        </a:lnSpc>
                        <a:spcBef>
                          <a:spcPts val="0"/>
                        </a:spcBef>
                        <a:spcAft>
                          <a:spcPts val="0"/>
                        </a:spcAft>
                      </a:pPr>
                      <a:r>
                        <a:rPr lang="en-US" sz="2400">
                          <a:effectLst/>
                        </a:rPr>
                        <a:t>Interested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0052116"/>
                  </a:ext>
                </a:extLst>
              </a:tr>
              <a:tr h="417831">
                <a:tc>
                  <a:txBody>
                    <a:bodyPr/>
                    <a:lstStyle/>
                    <a:p>
                      <a:pPr marL="0" marR="0" algn="ctr">
                        <a:lnSpc>
                          <a:spcPct val="107000"/>
                        </a:lnSpc>
                        <a:spcBef>
                          <a:spcPts val="0"/>
                        </a:spcBef>
                        <a:spcAft>
                          <a:spcPts val="0"/>
                        </a:spcAft>
                      </a:pPr>
                      <a:r>
                        <a:rPr lang="en-US" sz="2400">
                          <a:effectLst/>
                        </a:rPr>
                        <a:t>Aware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2610889"/>
                  </a:ext>
                </a:extLst>
              </a:tr>
              <a:tr h="417831">
                <a:tc>
                  <a:txBody>
                    <a:bodyPr/>
                    <a:lstStyle/>
                    <a:p>
                      <a:pPr marL="0" marR="0" algn="ctr">
                        <a:lnSpc>
                          <a:spcPct val="107000"/>
                        </a:lnSpc>
                        <a:spcBef>
                          <a:spcPts val="0"/>
                        </a:spcBef>
                        <a:spcAft>
                          <a:spcPts val="0"/>
                        </a:spcAft>
                      </a:pPr>
                      <a:r>
                        <a:rPr lang="en-US" sz="2400">
                          <a:effectLst/>
                        </a:rPr>
                        <a:t>Unaware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72388" marR="72388"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noFill/>
                      <a:prstDash val="solid"/>
                      <a:round/>
                      <a:headEnd type="none" w="med" len="med"/>
                      <a:tailEnd type="none" w="med" len="med"/>
                    </a:lnB>
                  </a:tcPr>
                </a:tc>
                <a:extLst>
                  <a:ext uri="{0D108BD9-81ED-4DB2-BD59-A6C34878D82A}">
                    <a16:rowId xmlns:a16="http://schemas.microsoft.com/office/drawing/2014/main" val="168110207"/>
                  </a:ext>
                </a:extLst>
              </a:tr>
            </a:tbl>
          </a:graphicData>
        </a:graphic>
      </p:graphicFrame>
    </p:spTree>
    <p:extLst>
      <p:ext uri="{BB962C8B-B14F-4D97-AF65-F5344CB8AC3E}">
        <p14:creationId xmlns:p14="http://schemas.microsoft.com/office/powerpoint/2010/main" val="27796285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7"/>
        <p:cNvGrpSpPr/>
        <p:nvPr/>
      </p:nvGrpSpPr>
      <p:grpSpPr>
        <a:xfrm>
          <a:off x="0" y="0"/>
          <a:ext cx="0" cy="0"/>
          <a:chOff x="0" y="0"/>
          <a:chExt cx="0" cy="0"/>
        </a:xfrm>
      </p:grpSpPr>
      <p:sp>
        <p:nvSpPr>
          <p:cNvPr id="259" name="Google Shape;259;p42"/>
          <p:cNvSpPr txBox="1">
            <a:spLocks noGrp="1"/>
          </p:cNvSpPr>
          <p:nvPr>
            <p:ph type="title"/>
          </p:nvPr>
        </p:nvSpPr>
        <p:spPr>
          <a:xfrm>
            <a:off x="1319071" y="3260615"/>
            <a:ext cx="6505856" cy="1231117"/>
          </a:xfrm>
          <a:prstGeom prst="rect">
            <a:avLst/>
          </a:prstGeom>
        </p:spPr>
        <p:txBody>
          <a:bodyPr spcFirstLastPara="1" vert="horz" wrap="none" lIns="91440" tIns="45720" rIns="91440" bIns="45720" rtlCol="0" anchor="t" anchorCtr="0">
            <a:normAutofit/>
          </a:bodyPr>
          <a:lstStyle/>
          <a:p>
            <a:pPr marL="0" lvl="0" indent="0" algn="ctr" defTabSz="914400">
              <a:spcBef>
                <a:spcPct val="0"/>
              </a:spcBef>
              <a:spcAft>
                <a:spcPts val="0"/>
              </a:spcAft>
            </a:pPr>
            <a:r>
              <a:rPr lang="en-US" sz="8200" spc="-300" dirty="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ea typeface="+mj-ea"/>
                <a:cs typeface="+mj-cs"/>
              </a:rPr>
              <a:t>Who asked you?  </a:t>
            </a:r>
          </a:p>
        </p:txBody>
      </p:sp>
      <p:pic>
        <p:nvPicPr>
          <p:cNvPr id="258" name="Google Shape;258;p42"/>
          <p:cNvPicPr preferRelativeResize="0"/>
          <p:nvPr/>
        </p:nvPicPr>
        <p:blipFill rotWithShape="1">
          <a:blip r:embed="rId4"/>
          <a:srcRect t="4777" r="-2" b="39818"/>
          <a:stretch/>
        </p:blipFill>
        <p:spPr>
          <a:xfrm>
            <a:off x="913321" y="484485"/>
            <a:ext cx="7317357" cy="2280435"/>
          </a:xfrm>
          <a:prstGeom prst="rect">
            <a:avLst/>
          </a:prstGeom>
          <a:noFill/>
        </p:spPr>
      </p:pic>
      <p:pic>
        <p:nvPicPr>
          <p:cNvPr id="16" name="Picture 15"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016" t="5379" r="69198" b="8881"/>
          <a:stretch/>
        </p:blipFill>
        <p:spPr>
          <a:xfrm>
            <a:off x="8717279" y="4683760"/>
            <a:ext cx="299721" cy="3657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3"/>
            <a:ext cx="7886700" cy="994173"/>
          </a:xfrm>
        </p:spPr>
        <p:txBody>
          <a:bodyPr>
            <a:normAutofit/>
          </a:bodyPr>
          <a:lstStyle/>
          <a:p>
            <a:r>
              <a:rPr lang="en-US">
                <a:solidFill>
                  <a:schemeClr val="tx1"/>
                </a:solidFill>
              </a:rPr>
              <a:t>Breakout Room Assignments</a:t>
            </a:r>
          </a:p>
        </p:txBody>
      </p:sp>
      <p:graphicFrame>
        <p:nvGraphicFramePr>
          <p:cNvPr id="5" name="Content Placeholder 2">
            <a:extLst>
              <a:ext uri="{FF2B5EF4-FFF2-40B4-BE49-F238E27FC236}">
                <a16:creationId xmlns:a16="http://schemas.microsoft.com/office/drawing/2014/main" id="{398596BF-FA3A-962F-8751-1AA478806F5D}"/>
              </a:ext>
            </a:extLst>
          </p:cNvPr>
          <p:cNvGraphicFramePr>
            <a:graphicFrameLocks noGrp="1"/>
          </p:cNvGraphicFramePr>
          <p:nvPr>
            <p:ph idx="1"/>
            <p:extLst>
              <p:ext uri="{D42A27DB-BD31-4B8C-83A1-F6EECF244321}">
                <p14:modId xmlns:p14="http://schemas.microsoft.com/office/powerpoint/2010/main" val="1146053755"/>
              </p:ext>
            </p:extLst>
          </p:nvPr>
        </p:nvGraphicFramePr>
        <p:xfrm>
          <a:off x="734616" y="1369218"/>
          <a:ext cx="7674768" cy="32635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98347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97"/>
        <p:cNvGrpSpPr/>
        <p:nvPr/>
      </p:nvGrpSpPr>
      <p:grpSpPr>
        <a:xfrm>
          <a:off x="0" y="0"/>
          <a:ext cx="0" cy="0"/>
          <a:chOff x="0" y="0"/>
          <a:chExt cx="0" cy="0"/>
        </a:xfrm>
      </p:grpSpPr>
      <p:sp>
        <p:nvSpPr>
          <p:cNvPr id="24" name="Google Shape;504;p56"/>
          <p:cNvSpPr txBox="1">
            <a:spLocks/>
          </p:cNvSpPr>
          <p:nvPr/>
        </p:nvSpPr>
        <p:spPr>
          <a:xfrm>
            <a:off x="628650" y="273843"/>
            <a:ext cx="7886700" cy="994173"/>
          </a:xfrm>
          <a:prstGeom prst="rect">
            <a:avLst/>
          </a:prstGeom>
        </p:spPr>
        <p:txBody>
          <a:bodyPr spcFirstLastPara="1" vert="horz" lIns="91440" tIns="45720" rIns="91440" bIns="45720" rtlCol="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300"/>
              <a:buFont typeface="Montserrat"/>
              <a:buNone/>
              <a:defRPr sz="2600" b="0" i="0" u="none" strike="noStrike" cap="none">
                <a:solidFill>
                  <a:schemeClr val="dk1"/>
                </a:solidFill>
                <a:latin typeface="Montserrat"/>
                <a:ea typeface="Montserrat"/>
                <a:cs typeface="Montserrat"/>
                <a:sym typeface="Montserrat"/>
              </a:defRPr>
            </a:lvl1pPr>
            <a:lvl2pPr marR="0" lvl="1"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2pPr>
            <a:lvl3pPr marR="0" lvl="2"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3pPr>
            <a:lvl4pPr marR="0" lvl="3"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4pPr>
            <a:lvl5pPr marR="0" lvl="4"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5pPr>
            <a:lvl6pPr marR="0" lvl="5"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6pPr>
            <a:lvl7pPr marR="0" lvl="6"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7pPr>
            <a:lvl8pPr marR="0" lvl="7"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8pPr>
            <a:lvl9pPr marR="0" lvl="8" algn="l" rtl="0">
              <a:lnSpc>
                <a:spcPct val="100000"/>
              </a:lnSpc>
              <a:spcBef>
                <a:spcPts val="0"/>
              </a:spcBef>
              <a:spcAft>
                <a:spcPts val="0"/>
              </a:spcAft>
              <a:buClr>
                <a:schemeClr val="dk2"/>
              </a:buClr>
              <a:buSzPts val="3000"/>
              <a:buFont typeface="Alata"/>
              <a:buNone/>
              <a:defRPr sz="3000" b="0" i="0" u="none" strike="noStrike" cap="none">
                <a:solidFill>
                  <a:schemeClr val="dk2"/>
                </a:solidFill>
                <a:latin typeface="Alata"/>
                <a:ea typeface="Alata"/>
                <a:cs typeface="Alata"/>
                <a:sym typeface="Alata"/>
              </a:defRPr>
            </a:lvl9pPr>
          </a:lstStyle>
          <a:p>
            <a:pPr>
              <a:lnSpc>
                <a:spcPct val="90000"/>
              </a:lnSpc>
              <a:spcBef>
                <a:spcPct val="0"/>
              </a:spcBef>
              <a:spcAft>
                <a:spcPts val="600"/>
              </a:spcAft>
            </a:pPr>
            <a:r>
              <a:rPr lang="en-US" sz="5400" kern="1200">
                <a:solidFill>
                  <a:schemeClr val="tx1"/>
                </a:solidFill>
                <a:latin typeface="+mj-lt"/>
                <a:ea typeface="+mj-ea"/>
                <a:cs typeface="+mj-cs"/>
              </a:rPr>
              <a:t>Building power requires…</a:t>
            </a:r>
          </a:p>
        </p:txBody>
      </p:sp>
      <p:pic>
        <p:nvPicPr>
          <p:cNvPr id="498" name="Google Shape;498;p56"/>
          <p:cNvPicPr preferRelativeResize="0"/>
          <p:nvPr/>
        </p:nvPicPr>
        <p:blipFill rotWithShape="1">
          <a:blip r:embed="rId4">
            <a:alphaModFix/>
          </a:blip>
          <a:srcRect l="4018" r="5467"/>
          <a:stretch/>
        </p:blipFill>
        <p:spPr>
          <a:xfrm>
            <a:off x="1241755" y="2973666"/>
            <a:ext cx="1520705" cy="1742149"/>
          </a:xfrm>
          <a:prstGeom prst="rect">
            <a:avLst/>
          </a:prstGeom>
          <a:ln>
            <a:noFill/>
          </a:ln>
          <a:effectLst>
            <a:softEdge rad="112500"/>
          </a:effectLst>
        </p:spPr>
      </p:pic>
      <p:pic>
        <p:nvPicPr>
          <p:cNvPr id="500" name="Google Shape;500;p56"/>
          <p:cNvPicPr preferRelativeResize="0"/>
          <p:nvPr/>
        </p:nvPicPr>
        <p:blipFill rotWithShape="1">
          <a:blip r:embed="rId5">
            <a:alphaModFix/>
          </a:blip>
          <a:srcRect l="27821" r="17551" b="24431"/>
          <a:stretch/>
        </p:blipFill>
        <p:spPr>
          <a:xfrm>
            <a:off x="6290739" y="3038280"/>
            <a:ext cx="1611506" cy="1677535"/>
          </a:xfrm>
          <a:prstGeom prst="rect">
            <a:avLst/>
          </a:prstGeom>
          <a:ln>
            <a:noFill/>
          </a:ln>
          <a:effectLst>
            <a:softEdge rad="112500"/>
          </a:effectLst>
        </p:spPr>
      </p:pic>
      <p:sp>
        <p:nvSpPr>
          <p:cNvPr id="504" name="Google Shape;504;p56"/>
          <p:cNvSpPr txBox="1">
            <a:spLocks noGrp="1"/>
          </p:cNvSpPr>
          <p:nvPr>
            <p:ph type="title"/>
          </p:nvPr>
        </p:nvSpPr>
        <p:spPr>
          <a:xfrm>
            <a:off x="1150954" y="1369218"/>
            <a:ext cx="6842092" cy="1503246"/>
          </a:xfrm>
          <a:prstGeom prst="rect">
            <a:avLst/>
          </a:prstGeom>
        </p:spPr>
        <p:txBody>
          <a:bodyPr spcFirstLastPara="1" wrap="square" lIns="91425" tIns="91425" rIns="91425" bIns="91425" anchor="t" anchorCtr="0">
            <a:noAutofit/>
          </a:bodyPr>
          <a:lstStyle/>
          <a:p>
            <a:pPr algn="ctr" defTabSz="569214">
              <a:spcBef>
                <a:spcPts val="0"/>
              </a:spcBef>
            </a:pPr>
            <a:r>
              <a:rPr lang="en-US" sz="3362"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rPr>
              <a:t>the intentional and continual inclusion of those who are not already part of the base.</a:t>
            </a:r>
            <a:br>
              <a:rPr lang="en-US" sz="3362"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rPr>
            </a:br>
            <a:endParaRPr lang="en-US"/>
          </a:p>
        </p:txBody>
      </p:sp>
      <p:pic>
        <p:nvPicPr>
          <p:cNvPr id="20" name="Google Shape;487;p55"/>
          <p:cNvPicPr preferRelativeResize="0"/>
          <p:nvPr/>
        </p:nvPicPr>
        <p:blipFill rotWithShape="1">
          <a:blip r:embed="rId6">
            <a:alphaModFix/>
          </a:blip>
          <a:srcRect t="4856" b="7316"/>
          <a:stretch/>
        </p:blipFill>
        <p:spPr>
          <a:xfrm>
            <a:off x="3605789" y="3038280"/>
            <a:ext cx="1932422" cy="1677535"/>
          </a:xfrm>
          <a:prstGeom prst="rect">
            <a:avLst/>
          </a:prstGeom>
          <a:ln>
            <a:noFill/>
          </a:ln>
          <a:effectLst>
            <a:softEdge rad="112500"/>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3"/>
            <a:ext cx="7886700" cy="994173"/>
          </a:xfrm>
        </p:spPr>
        <p:txBody>
          <a:bodyPr>
            <a:normAutofit fontScale="90000"/>
          </a:bodyPr>
          <a:lstStyle/>
          <a:p>
            <a:pPr>
              <a:lnSpc>
                <a:spcPct val="150000"/>
              </a:lnSpc>
            </a:pPr>
            <a:r>
              <a:rPr lang="en-US" sz="3100" b="1">
                <a:gradFill flip="none" rotWithShape="1">
                  <a:gsLst>
                    <a:gs pos="0">
                      <a:prstClr val="black">
                        <a:lumMod val="25000"/>
                        <a:lumOff val="75000"/>
                      </a:prstClr>
                    </a:gs>
                    <a:gs pos="28000">
                      <a:prstClr val="white">
                        <a:lumMod val="93000"/>
                      </a:prstClr>
                    </a:gs>
                    <a:gs pos="100000">
                      <a:srgbClr val="94D7E4">
                        <a:lumMod val="0"/>
                        <a:lumOff val="100000"/>
                      </a:srgbClr>
                    </a:gs>
                  </a:gsLst>
                  <a:lin ang="4800000" scaled="0"/>
                  <a:tileRect/>
                </a:gradFill>
              </a:rPr>
              <a:t>Reframing Membership:</a:t>
            </a:r>
            <a:br>
              <a:rPr lang="en-US" sz="3100" b="1"/>
            </a:br>
            <a:r>
              <a:rPr lang="en-US" sz="3100" b="1">
                <a:gradFill flip="none" rotWithShape="1">
                  <a:gsLst>
                    <a:gs pos="0">
                      <a:prstClr val="black">
                        <a:lumMod val="25000"/>
                        <a:lumOff val="75000"/>
                      </a:prstClr>
                    </a:gs>
                    <a:gs pos="28000">
                      <a:prstClr val="white">
                        <a:lumMod val="93000"/>
                      </a:prstClr>
                    </a:gs>
                    <a:gs pos="100000">
                      <a:srgbClr val="94D7E4">
                        <a:lumMod val="0"/>
                        <a:lumOff val="100000"/>
                      </a:srgbClr>
                    </a:gs>
                  </a:gsLst>
                  <a:lin ang="4800000" scaled="0"/>
                  <a:tileRect/>
                </a:gradFill>
              </a:rPr>
              <a:t>The best person to make the invitation…</a:t>
            </a:r>
            <a:endParaRPr lang="en-US">
              <a:gradFill flip="none" rotWithShape="1">
                <a:gsLst>
                  <a:gs pos="0">
                    <a:prstClr val="black">
                      <a:lumMod val="25000"/>
                      <a:lumOff val="75000"/>
                    </a:prstClr>
                  </a:gs>
                  <a:gs pos="28000">
                    <a:prstClr val="white">
                      <a:lumMod val="93000"/>
                    </a:prstClr>
                  </a:gs>
                  <a:gs pos="100000">
                    <a:srgbClr val="94D7E4">
                      <a:lumMod val="0"/>
                      <a:lumOff val="100000"/>
                    </a:srgbClr>
                  </a:gs>
                </a:gsLst>
                <a:lin ang="4800000" scaled="0"/>
                <a:tileRect/>
              </a:gradFill>
            </a:endParaRPr>
          </a:p>
        </p:txBody>
      </p:sp>
      <p:sp>
        <p:nvSpPr>
          <p:cNvPr id="3" name="Content Placeholder 2"/>
          <p:cNvSpPr>
            <a:spLocks noGrp="1"/>
          </p:cNvSpPr>
          <p:nvPr>
            <p:ph idx="1"/>
          </p:nvPr>
        </p:nvSpPr>
        <p:spPr>
          <a:xfrm>
            <a:off x="868575" y="1883568"/>
            <a:ext cx="4767642" cy="2070499"/>
          </a:xfrm>
        </p:spPr>
        <p:txBody>
          <a:bodyPr vert="horz" lIns="91440" tIns="45720" rIns="91440" bIns="45720" rtlCol="0">
            <a:normAutofit/>
          </a:bodyPr>
          <a:lstStyle/>
          <a:p>
            <a:pPr marL="184785" indent="-184785"/>
            <a:r>
              <a:rPr lang="en-US"/>
              <a:t>Is someone who is trusted and respected</a:t>
            </a:r>
          </a:p>
          <a:p>
            <a:pPr marL="184785" indent="-184785"/>
            <a:r>
              <a:rPr lang="en-US"/>
              <a:t>Can present a relatable, value centered why</a:t>
            </a:r>
          </a:p>
          <a:p>
            <a:pPr marL="184785" indent="-184785"/>
            <a:r>
              <a:rPr lang="en-US"/>
              <a:t>Is honest about the risk involved with making change</a:t>
            </a:r>
          </a:p>
        </p:txBody>
      </p:sp>
      <p:sp>
        <p:nvSpPr>
          <p:cNvPr id="2064" name="Rounded Rectangle 17">
            <a:extLst>
              <a:ext uri="{FF2B5EF4-FFF2-40B4-BE49-F238E27FC236}">
                <a16:creationId xmlns:a16="http://schemas.microsoft.com/office/drawing/2014/main" id="{59978B14-66BF-4EAF-A8C8-CDF3C8634A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50389" y="1461052"/>
            <a:ext cx="2572414" cy="2922104"/>
          </a:xfrm>
          <a:prstGeom prst="roundRect">
            <a:avLst>
              <a:gd name="adj" fmla="val 2028"/>
            </a:avLst>
          </a:prstGeom>
          <a:solidFill>
            <a:schemeClr val="tx1"/>
          </a:solidFill>
          <a:ln>
            <a:solidFill>
              <a:schemeClr val="accent1">
                <a:shade val="50000"/>
              </a:schemeClr>
            </a:solidFill>
          </a:ln>
          <a:effectLst>
            <a:innerShdw blurRad="127000" dist="12700">
              <a:prstClr val="black"/>
            </a:innerShdw>
            <a:reflection blurRad="6350" stA="52000" endA="300" endPos="2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ow To Say “You” in Spanish"/>
          <p:cNvPicPr>
            <a:picLocks noChangeAspect="1" noChangeArrowheads="1"/>
          </p:cNvPicPr>
          <p:nvPr/>
        </p:nvPicPr>
        <p:blipFill rotWithShape="1">
          <a:blip r:embed="rId4">
            <a:extLst>
              <a:ext uri="{28A0092B-C50C-407E-A947-70E740481C1C}">
                <a14:useLocalDpi xmlns:a14="http://schemas.microsoft.com/office/drawing/2010/main" val="0"/>
              </a:ext>
            </a:extLst>
          </a:blip>
          <a:srcRect l="23524" r="19088" b="1"/>
          <a:stretch/>
        </p:blipFill>
        <p:spPr bwMode="auto">
          <a:xfrm>
            <a:off x="6170118" y="1701082"/>
            <a:ext cx="2132956" cy="2442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206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06"/>
        <p:cNvGrpSpPr/>
        <p:nvPr/>
      </p:nvGrpSpPr>
      <p:grpSpPr>
        <a:xfrm>
          <a:off x="0" y="0"/>
          <a:ext cx="0" cy="0"/>
          <a:chOff x="0" y="0"/>
          <a:chExt cx="0" cy="0"/>
        </a:xfrm>
      </p:grpSpPr>
      <p:sp>
        <p:nvSpPr>
          <p:cNvPr id="708" name="Google Shape;708;p64"/>
          <p:cNvSpPr txBox="1">
            <a:spLocks noGrp="1"/>
          </p:cNvSpPr>
          <p:nvPr>
            <p:ph type="title"/>
          </p:nvPr>
        </p:nvSpPr>
        <p:spPr>
          <a:xfrm>
            <a:off x="3526971" y="273843"/>
            <a:ext cx="4988378" cy="994173"/>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54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rPr>
              <a:t>Ending it Right</a:t>
            </a:r>
          </a:p>
        </p:txBody>
      </p:sp>
      <p:sp>
        <p:nvSpPr>
          <p:cNvPr id="709" name="Google Shape;709;p64"/>
          <p:cNvSpPr txBox="1">
            <a:spLocks noGrp="1"/>
          </p:cNvSpPr>
          <p:nvPr>
            <p:ph type="body" idx="1"/>
          </p:nvPr>
        </p:nvSpPr>
        <p:spPr>
          <a:xfrm>
            <a:off x="3737610" y="1369218"/>
            <a:ext cx="4865914" cy="3263504"/>
          </a:xfrm>
          <a:prstGeom prst="rect">
            <a:avLst/>
          </a:prstGeom>
        </p:spPr>
        <p:txBody>
          <a:bodyPr spcFirstLastPara="1" vert="horz" lIns="91440" tIns="45720" rIns="91440" bIns="45720" rtlCol="0" anchorCtr="0">
            <a:normAutofit/>
          </a:bodyPr>
          <a:lstStyle/>
          <a:p>
            <a:pPr marL="0" lvl="0" indent="-228600" defTabSz="914400">
              <a:lnSpc>
                <a:spcPct val="90000"/>
              </a:lnSpc>
              <a:spcBef>
                <a:spcPts val="0"/>
              </a:spcBef>
              <a:spcAft>
                <a:spcPts val="1600"/>
              </a:spcAft>
              <a:buFont typeface="Arial" panose="020B0604020202020204" pitchFamily="34" charset="0"/>
              <a:buChar char="•"/>
            </a:pPr>
            <a:r>
              <a:rPr lang="en-US">
                <a:gradFill>
                  <a:gsLst>
                    <a:gs pos="34000">
                      <a:schemeClr val="tx1">
                        <a:lumMod val="93000"/>
                      </a:schemeClr>
                    </a:gs>
                    <a:gs pos="0">
                      <a:schemeClr val="bg1">
                        <a:lumMod val="25000"/>
                        <a:lumOff val="75000"/>
                      </a:schemeClr>
                    </a:gs>
                    <a:gs pos="100000">
                      <a:schemeClr val="tx2">
                        <a:lumMod val="0"/>
                        <a:lumOff val="100000"/>
                      </a:schemeClr>
                    </a:gs>
                  </a:gsLst>
                  <a:lin ang="4800000" scaled="0"/>
                </a:gradFill>
              </a:rPr>
              <a:t>Email Feedback Form – Please Complete </a:t>
            </a:r>
          </a:p>
          <a:p>
            <a:pPr marL="0" lvl="0" indent="-228600" defTabSz="914400">
              <a:lnSpc>
                <a:spcPct val="90000"/>
              </a:lnSpc>
              <a:spcBef>
                <a:spcPts val="0"/>
              </a:spcBef>
              <a:spcAft>
                <a:spcPts val="1600"/>
              </a:spcAft>
              <a:buFont typeface="Arial" panose="020B0604020202020204" pitchFamily="34" charset="0"/>
              <a:buChar char="•"/>
            </a:pPr>
            <a:r>
              <a:rPr lang="en-US">
                <a:gradFill>
                  <a:gsLst>
                    <a:gs pos="34000">
                      <a:schemeClr val="tx1">
                        <a:lumMod val="93000"/>
                      </a:schemeClr>
                    </a:gs>
                    <a:gs pos="0">
                      <a:schemeClr val="bg1">
                        <a:lumMod val="25000"/>
                        <a:lumOff val="75000"/>
                      </a:schemeClr>
                    </a:gs>
                    <a:gs pos="100000">
                      <a:schemeClr val="tx2">
                        <a:lumMod val="0"/>
                        <a:lumOff val="100000"/>
                      </a:schemeClr>
                    </a:gs>
                  </a:gsLst>
                  <a:lin ang="4800000" scaled="0"/>
                </a:gradFill>
              </a:rPr>
              <a:t>Next online session – February 23 Flipping School Board Elections</a:t>
            </a:r>
          </a:p>
          <a:p>
            <a:pPr marL="0" lvl="0" indent="-228600" defTabSz="914400">
              <a:lnSpc>
                <a:spcPct val="90000"/>
              </a:lnSpc>
              <a:spcBef>
                <a:spcPts val="0"/>
              </a:spcBef>
              <a:spcAft>
                <a:spcPts val="1600"/>
              </a:spcAft>
              <a:buFont typeface="Arial" panose="020B0604020202020204" pitchFamily="34" charset="0"/>
              <a:buChar char="•"/>
            </a:pPr>
            <a:r>
              <a:rPr lang="en-US">
                <a:gradFill>
                  <a:gsLst>
                    <a:gs pos="34000">
                      <a:schemeClr val="tx1">
                        <a:lumMod val="93000"/>
                      </a:schemeClr>
                    </a:gs>
                    <a:gs pos="0">
                      <a:schemeClr val="bg1">
                        <a:lumMod val="25000"/>
                        <a:lumOff val="75000"/>
                      </a:schemeClr>
                    </a:gs>
                    <a:gs pos="100000">
                      <a:schemeClr val="tx2">
                        <a:lumMod val="0"/>
                        <a:lumOff val="100000"/>
                      </a:schemeClr>
                    </a:gs>
                  </a:gsLst>
                  <a:lin ang="4800000" scaled="0"/>
                </a:gradFill>
              </a:rPr>
              <a:t>Next Face to Face Event -  January 31- February 2,  Constituency Organizing, From Club to Fighting Union</a:t>
            </a:r>
          </a:p>
          <a:p>
            <a:pPr marL="0" lvl="0" indent="-228600" defTabSz="914400">
              <a:lnSpc>
                <a:spcPct val="90000"/>
              </a:lnSpc>
              <a:spcAft>
                <a:spcPts val="1600"/>
              </a:spcAft>
              <a:buFont typeface="Arial" panose="020B0604020202020204" pitchFamily="34" charset="0"/>
              <a:buChar char="•"/>
            </a:pPr>
            <a:r>
              <a:rPr lang="en-US">
                <a:gradFill>
                  <a:gsLst>
                    <a:gs pos="34000">
                      <a:schemeClr val="tx1">
                        <a:lumMod val="93000"/>
                      </a:schemeClr>
                    </a:gs>
                    <a:gs pos="0">
                      <a:schemeClr val="bg1">
                        <a:lumMod val="25000"/>
                        <a:lumOff val="75000"/>
                      </a:schemeClr>
                    </a:gs>
                    <a:gs pos="100000">
                      <a:schemeClr val="tx2">
                        <a:lumMod val="0"/>
                        <a:lumOff val="100000"/>
                      </a:schemeClr>
                    </a:gs>
                  </a:gsLst>
                  <a:lin ang="4800000" scaled="0"/>
                </a:gradFill>
                <a:hlinkClick r:id="rId4"/>
              </a:rPr>
              <a:t>https://www.nea.org/UD-Org-Support</a:t>
            </a:r>
            <a:r>
              <a:rPr lang="en-US">
                <a:gradFill>
                  <a:gsLst>
                    <a:gs pos="34000">
                      <a:schemeClr val="tx1">
                        <a:lumMod val="93000"/>
                      </a:schemeClr>
                    </a:gs>
                    <a:gs pos="0">
                      <a:schemeClr val="bg1">
                        <a:lumMod val="25000"/>
                        <a:lumOff val="75000"/>
                      </a:schemeClr>
                    </a:gs>
                    <a:gs pos="100000">
                      <a:schemeClr val="tx2">
                        <a:lumMod val="0"/>
                        <a:lumOff val="100000"/>
                      </a:schemeClr>
                    </a:gs>
                  </a:gsLst>
                  <a:lin ang="4800000" scaled="0"/>
                </a:gradFill>
              </a:rPr>
              <a:t> </a:t>
            </a:r>
          </a:p>
          <a:p>
            <a:pPr marL="0" lvl="0" indent="-228600" defTabSz="914400">
              <a:lnSpc>
                <a:spcPct val="90000"/>
              </a:lnSpc>
              <a:spcBef>
                <a:spcPts val="0"/>
              </a:spcBef>
              <a:spcAft>
                <a:spcPts val="1600"/>
              </a:spcAft>
              <a:buFont typeface="Arial" panose="020B0604020202020204" pitchFamily="34" charset="0"/>
              <a:buChar char="•"/>
            </a:pPr>
            <a:endParaRPr lang="en-US">
              <a:gradFill>
                <a:gsLst>
                  <a:gs pos="34000">
                    <a:schemeClr val="tx1">
                      <a:lumMod val="93000"/>
                    </a:schemeClr>
                  </a:gs>
                  <a:gs pos="0">
                    <a:schemeClr val="bg1">
                      <a:lumMod val="25000"/>
                      <a:lumOff val="75000"/>
                    </a:schemeClr>
                  </a:gs>
                  <a:gs pos="100000">
                    <a:schemeClr val="tx2">
                      <a:lumMod val="0"/>
                      <a:lumOff val="100000"/>
                    </a:schemeClr>
                  </a:gs>
                </a:gsLst>
                <a:lin ang="4800000" scaled="0"/>
              </a:gradFill>
            </a:endParaRPr>
          </a:p>
        </p:txBody>
      </p:sp>
      <p:pic>
        <p:nvPicPr>
          <p:cNvPr id="707" name="Google Shape;707;p64"/>
          <p:cNvPicPr preferRelativeResize="0"/>
          <p:nvPr/>
        </p:nvPicPr>
        <p:blipFill rotWithShape="1">
          <a:blip r:embed="rId5"/>
          <a:srcRect l="44693" r="13190" b="-2"/>
          <a:stretch/>
        </p:blipFill>
        <p:spPr>
          <a:xfrm flipH="1">
            <a:off x="20" y="10"/>
            <a:ext cx="3257530" cy="514349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0088" y="619653"/>
            <a:ext cx="2470710" cy="720662"/>
          </a:xfrm>
        </p:spPr>
        <p:txBody>
          <a:bodyPr>
            <a:normAutofit/>
          </a:bodyPr>
          <a:lstStyle/>
          <a:p>
            <a:pPr algn="ctr"/>
            <a:r>
              <a:rPr lang="en-US" sz="4000" b="1" dirty="0"/>
              <a:t>Don’t</a:t>
            </a:r>
          </a:p>
        </p:txBody>
      </p:sp>
      <p:sp>
        <p:nvSpPr>
          <p:cNvPr id="3" name="Content Placeholder 2"/>
          <p:cNvSpPr>
            <a:spLocks noGrp="1"/>
          </p:cNvSpPr>
          <p:nvPr>
            <p:ph idx="1"/>
          </p:nvPr>
        </p:nvSpPr>
        <p:spPr>
          <a:xfrm>
            <a:off x="4193907" y="894723"/>
            <a:ext cx="4290960" cy="3461637"/>
          </a:xfrm>
        </p:spPr>
        <p:txBody>
          <a:bodyPr>
            <a:normAutofit/>
          </a:bodyPr>
          <a:lstStyle/>
          <a:p>
            <a:pPr marL="0" indent="0">
              <a:buNone/>
            </a:pPr>
            <a:r>
              <a:rPr lang="en-US" b="1" i="1" dirty="0"/>
              <a:t>You can’t use the following words</a:t>
            </a:r>
            <a:r>
              <a:rPr lang="en-US" b="1" dirty="0"/>
              <a:t>:</a:t>
            </a:r>
          </a:p>
          <a:p>
            <a:pPr marL="0" indent="0">
              <a:buNone/>
            </a:pPr>
            <a:r>
              <a:rPr lang="en-US" b="1" dirty="0"/>
              <a:t>The union (or union at all), </a:t>
            </a:r>
          </a:p>
          <a:p>
            <a:pPr marL="0" indent="0">
              <a:buNone/>
            </a:pPr>
            <a:endParaRPr lang="en-US" sz="1000" b="1" dirty="0"/>
          </a:p>
          <a:p>
            <a:pPr lvl="1"/>
            <a:r>
              <a:rPr lang="en-US" sz="2100" b="1" dirty="0"/>
              <a:t>We </a:t>
            </a:r>
          </a:p>
          <a:p>
            <a:pPr lvl="1"/>
            <a:r>
              <a:rPr lang="en-US" sz="2100" b="1" dirty="0"/>
              <a:t>Us</a:t>
            </a:r>
          </a:p>
          <a:p>
            <a:pPr lvl="1"/>
            <a:r>
              <a:rPr lang="en-US" sz="2100" b="1" dirty="0"/>
              <a:t>Our</a:t>
            </a:r>
          </a:p>
          <a:p>
            <a:pPr lvl="1"/>
            <a:r>
              <a:rPr lang="en-US" sz="2100" b="1" dirty="0"/>
              <a:t> I</a:t>
            </a:r>
          </a:p>
          <a:p>
            <a:pPr marL="0" indent="0">
              <a:buNone/>
            </a:pPr>
            <a:endParaRPr lang="en-US" sz="1000" b="1" dirty="0"/>
          </a:p>
          <a:p>
            <a:pPr marL="0" indent="0">
              <a:buNone/>
            </a:pPr>
            <a:r>
              <a:rPr lang="en-US" b="1" dirty="0"/>
              <a:t>With your zoom roomies restate the assigned phrases. </a:t>
            </a:r>
            <a:endParaRPr lang="en-US" dirty="0"/>
          </a:p>
        </p:txBody>
      </p:sp>
      <p:pic>
        <p:nvPicPr>
          <p:cNvPr id="6" name="Picture 5"/>
          <p:cNvPicPr>
            <a:picLocks noChangeAspect="1"/>
          </p:cNvPicPr>
          <p:nvPr/>
        </p:nvPicPr>
        <p:blipFill rotWithShape="1">
          <a:blip r:embed="rId2"/>
          <a:srcRect b="7416"/>
          <a:stretch/>
        </p:blipFill>
        <p:spPr>
          <a:xfrm>
            <a:off x="556039" y="1400831"/>
            <a:ext cx="3038808" cy="2302933"/>
          </a:xfrm>
          <a:prstGeom prst="rect">
            <a:avLst/>
          </a:prstGeom>
        </p:spPr>
      </p:pic>
      <p:sp>
        <p:nvSpPr>
          <p:cNvPr id="7" name="Title 1"/>
          <p:cNvSpPr txBox="1">
            <a:spLocks/>
          </p:cNvSpPr>
          <p:nvPr/>
        </p:nvSpPr>
        <p:spPr bwMode="white">
          <a:xfrm>
            <a:off x="659133" y="3703764"/>
            <a:ext cx="2832620" cy="833219"/>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2100" b="0" kern="1200" cap="all" baseline="0">
                <a:solidFill>
                  <a:schemeClr val="bg1"/>
                </a:solidFill>
                <a:latin typeface="+mj-lt"/>
                <a:ea typeface="+mj-ea"/>
                <a:cs typeface="+mj-cs"/>
              </a:defRPr>
            </a:lvl1pPr>
          </a:lstStyle>
          <a:p>
            <a:pPr algn="ctr">
              <a:buClrTx/>
              <a:buFontTx/>
            </a:pPr>
            <a:r>
              <a:rPr lang="en-US" sz="4000" b="1" dirty="0">
                <a:solidFill>
                  <a:srgbClr val="FF9900"/>
                </a:solidFill>
              </a:rPr>
              <a:t>The Union</a:t>
            </a:r>
          </a:p>
        </p:txBody>
      </p:sp>
    </p:spTree>
    <p:extLst>
      <p:ext uri="{BB962C8B-B14F-4D97-AF65-F5344CB8AC3E}">
        <p14:creationId xmlns:p14="http://schemas.microsoft.com/office/powerpoint/2010/main" val="1409589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pic>
        <p:nvPicPr>
          <p:cNvPr id="420" name="Google Shape;420;p51"/>
          <p:cNvPicPr preferRelativeResize="0"/>
          <p:nvPr/>
        </p:nvPicPr>
        <p:blipFill rotWithShape="1">
          <a:blip r:embed="rId3">
            <a:alphaModFix/>
          </a:blip>
          <a:srcRect l="9206" t="15430" r="7328" b="6082"/>
          <a:stretch/>
        </p:blipFill>
        <p:spPr>
          <a:xfrm>
            <a:off x="6492054" y="981021"/>
            <a:ext cx="2024118" cy="1267800"/>
          </a:xfrm>
          <a:prstGeom prst="rect">
            <a:avLst/>
          </a:prstGeom>
          <a:noFill/>
          <a:ln>
            <a:noFill/>
          </a:ln>
        </p:spPr>
      </p:pic>
      <p:pic>
        <p:nvPicPr>
          <p:cNvPr id="423" name="Google Shape;423;p51"/>
          <p:cNvPicPr preferRelativeResize="0"/>
          <p:nvPr/>
        </p:nvPicPr>
        <p:blipFill rotWithShape="1">
          <a:blip r:embed="rId4">
            <a:alphaModFix/>
          </a:blip>
          <a:srcRect l="2190" b="8029"/>
          <a:stretch/>
        </p:blipFill>
        <p:spPr>
          <a:xfrm>
            <a:off x="256409" y="3643665"/>
            <a:ext cx="2024101" cy="1267800"/>
          </a:xfrm>
          <a:prstGeom prst="rect">
            <a:avLst/>
          </a:prstGeom>
          <a:noFill/>
          <a:ln>
            <a:noFill/>
          </a:ln>
        </p:spPr>
      </p:pic>
      <p:sp>
        <p:nvSpPr>
          <p:cNvPr id="10" name="Google Shape;194;p35"/>
          <p:cNvSpPr txBox="1">
            <a:spLocks noGrp="1"/>
          </p:cNvSpPr>
          <p:nvPr>
            <p:ph type="title"/>
          </p:nvPr>
        </p:nvSpPr>
        <p:spPr>
          <a:xfrm>
            <a:off x="256409" y="306609"/>
            <a:ext cx="6166724" cy="823484"/>
          </a:xfrm>
          <a:prstGeom prst="rect">
            <a:avLst/>
          </a:prstGeom>
        </p:spPr>
        <p:txBody>
          <a:bodyPr spcFirstLastPara="1" wrap="square" lIns="91425" tIns="91425" rIns="91425" bIns="91425" anchor="t" anchorCtr="0">
            <a:noAutofit/>
          </a:bodyPr>
          <a:lstStyle/>
          <a:p>
            <a:pPr lvl="0"/>
            <a:r>
              <a:rPr lang="en-US" b="1" dirty="0">
                <a:solidFill>
                  <a:srgbClr val="FF9900"/>
                </a:solidFill>
              </a:rPr>
              <a:t>Three Theories of Power </a:t>
            </a:r>
            <a:endParaRPr dirty="0">
              <a:solidFill>
                <a:srgbClr val="FF9900"/>
              </a:solidFill>
            </a:endParaRPr>
          </a:p>
        </p:txBody>
      </p:sp>
      <p:sp>
        <p:nvSpPr>
          <p:cNvPr id="426" name="Google Shape;426;p51"/>
          <p:cNvSpPr txBox="1">
            <a:spLocks noGrp="1"/>
          </p:cNvSpPr>
          <p:nvPr>
            <p:ph type="body" idx="1"/>
          </p:nvPr>
        </p:nvSpPr>
        <p:spPr>
          <a:xfrm>
            <a:off x="329338" y="1166759"/>
            <a:ext cx="5970610" cy="823484"/>
          </a:xfrm>
          <a:prstGeom prst="rect">
            <a:avLst/>
          </a:prstGeom>
        </p:spPr>
        <p:txBody>
          <a:bodyPr spcFirstLastPara="1" wrap="square" lIns="91425" tIns="91425" rIns="91425" bIns="91425" anchor="t" anchorCtr="0">
            <a:noAutofit/>
          </a:bodyPr>
          <a:lstStyle/>
          <a:p>
            <a:pPr marL="0" lvl="0" indent="0">
              <a:buNone/>
            </a:pPr>
            <a:r>
              <a:rPr lang="en-US" sz="2000" b="1" dirty="0">
                <a:solidFill>
                  <a:schemeClr val="tx1"/>
                </a:solidFill>
              </a:rPr>
              <a:t>Advocates</a:t>
            </a:r>
            <a:r>
              <a:rPr lang="en-US" sz="2000" dirty="0">
                <a:solidFill>
                  <a:schemeClr val="tx1"/>
                </a:solidFill>
              </a:rPr>
              <a:t> are not rank and file people, just privileged people pressuring decision makers on behalf of others.</a:t>
            </a:r>
            <a:endParaRPr sz="2000" dirty="0">
              <a:solidFill>
                <a:schemeClr val="tx1"/>
              </a:solidFill>
            </a:endParaRPr>
          </a:p>
          <a:p>
            <a:pPr marL="0" lvl="0" indent="0" algn="l" rtl="0">
              <a:spcBef>
                <a:spcPts val="1600"/>
              </a:spcBef>
              <a:spcAft>
                <a:spcPts val="1600"/>
              </a:spcAft>
              <a:buNone/>
            </a:pPr>
            <a:endParaRPr dirty="0">
              <a:solidFill>
                <a:schemeClr val="tx1"/>
              </a:solidFill>
            </a:endParaRPr>
          </a:p>
        </p:txBody>
      </p:sp>
      <p:sp>
        <p:nvSpPr>
          <p:cNvPr id="428" name="Google Shape;428;p51"/>
          <p:cNvSpPr txBox="1">
            <a:spLocks noGrp="1"/>
          </p:cNvSpPr>
          <p:nvPr>
            <p:ph type="body" idx="3"/>
          </p:nvPr>
        </p:nvSpPr>
        <p:spPr>
          <a:xfrm>
            <a:off x="488766" y="2322154"/>
            <a:ext cx="8166468" cy="1010934"/>
          </a:xfrm>
          <a:prstGeom prst="rect">
            <a:avLst/>
          </a:prstGeom>
        </p:spPr>
        <p:txBody>
          <a:bodyPr spcFirstLastPara="1" wrap="square" lIns="91425" tIns="91425" rIns="91425" bIns="91425" anchor="t" anchorCtr="0">
            <a:noAutofit/>
          </a:bodyPr>
          <a:lstStyle/>
          <a:p>
            <a:pPr marL="0" lvl="0" indent="0" algn="l">
              <a:buNone/>
            </a:pPr>
            <a:r>
              <a:rPr lang="en-US" sz="2000" b="1" dirty="0">
                <a:solidFill>
                  <a:schemeClr val="tx1"/>
                </a:solidFill>
              </a:rPr>
              <a:t>Mobilizers</a:t>
            </a:r>
            <a:r>
              <a:rPr lang="en-US" sz="2000" dirty="0">
                <a:solidFill>
                  <a:schemeClr val="tx1"/>
                </a:solidFill>
              </a:rPr>
              <a:t> have larger networks of rank-and-file people, but they are connected to the same people (little risk of rejection) without much intentional thought for who IS NOT included.</a:t>
            </a:r>
            <a:endParaRPr sz="2000" dirty="0">
              <a:solidFill>
                <a:schemeClr val="tx1"/>
              </a:solidFill>
            </a:endParaRPr>
          </a:p>
        </p:txBody>
      </p:sp>
      <p:sp>
        <p:nvSpPr>
          <p:cNvPr id="429" name="Google Shape;429;p51"/>
          <p:cNvSpPr txBox="1">
            <a:spLocks noGrp="1"/>
          </p:cNvSpPr>
          <p:nvPr>
            <p:ph type="body" idx="5"/>
          </p:nvPr>
        </p:nvSpPr>
        <p:spPr>
          <a:xfrm>
            <a:off x="2408257" y="3772097"/>
            <a:ext cx="6374724" cy="1010935"/>
          </a:xfrm>
          <a:prstGeom prst="rect">
            <a:avLst/>
          </a:prstGeom>
        </p:spPr>
        <p:txBody>
          <a:bodyPr spcFirstLastPara="1" wrap="square" lIns="91425" tIns="91425" rIns="91425" bIns="91425" anchor="t" anchorCtr="0">
            <a:noAutofit/>
          </a:bodyPr>
          <a:lstStyle/>
          <a:p>
            <a:pPr marL="0" lvl="0" indent="0" algn="l">
              <a:buNone/>
            </a:pPr>
            <a:r>
              <a:rPr lang="en-US" sz="2000" b="1" dirty="0">
                <a:solidFill>
                  <a:schemeClr val="tx1"/>
                </a:solidFill>
              </a:rPr>
              <a:t>Organizers</a:t>
            </a:r>
            <a:r>
              <a:rPr lang="en-US" sz="2000" dirty="0">
                <a:solidFill>
                  <a:schemeClr val="tx1"/>
                </a:solidFill>
              </a:rPr>
              <a:t> understand that the collective success depends on continually expanding the base of ordinary people who are willing to take a collective risk.</a:t>
            </a:r>
            <a:endParaRPr sz="2000" dirty="0">
              <a:solidFill>
                <a:schemeClr val="tx1"/>
              </a:solidFill>
            </a:endParaRPr>
          </a:p>
        </p:txBody>
      </p:sp>
    </p:spTree>
    <p:extLst>
      <p:ext uri="{BB962C8B-B14F-4D97-AF65-F5344CB8AC3E}">
        <p14:creationId xmlns:p14="http://schemas.microsoft.com/office/powerpoint/2010/main" val="322728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2" name="Title 2">
            <a:extLst>
              <a:ext uri="{FF2B5EF4-FFF2-40B4-BE49-F238E27FC236}">
                <a16:creationId xmlns:a16="http://schemas.microsoft.com/office/drawing/2014/main" id="{A8484F84-E881-D61F-33CF-599881A4AB5D}"/>
              </a:ext>
            </a:extLst>
          </p:cNvPr>
          <p:cNvSpPr txBox="1">
            <a:spLocks/>
          </p:cNvSpPr>
          <p:nvPr/>
        </p:nvSpPr>
        <p:spPr>
          <a:xfrm>
            <a:off x="628650" y="273843"/>
            <a:ext cx="7886700" cy="994173"/>
          </a:xfrm>
          <a:prstGeom prst="rect">
            <a:avLst/>
          </a:prstGeom>
        </p:spPr>
        <p:txBody>
          <a:bodyPr spcFirstLastPara="1" vert="horz" wrap="square" lIns="91440" tIns="45720" rIns="91440" bIns="45720" rtlCol="0" anchor="ctr" anchorCtr="0">
            <a:normAutofit/>
          </a:bodyPr>
          <a:lstStyle>
            <a:lvl1pPr lvl="0" algn="ctr" defTabSz="685800" rtl="0" eaLnBrk="1" latinLnBrk="0" hangingPunct="1">
              <a:lnSpc>
                <a:spcPct val="90000"/>
              </a:lnSpc>
              <a:spcBef>
                <a:spcPts val="0"/>
              </a:spcBef>
              <a:spcAft>
                <a:spcPts val="0"/>
              </a:spcAft>
              <a:buClr>
                <a:schemeClr val="dk1"/>
              </a:buClr>
              <a:buSzPts val="1700"/>
              <a:buFont typeface="Montserrat"/>
              <a:buNone/>
              <a:defRPr sz="1700" b="0" kern="1200">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1700"/>
              <a:buFont typeface="Montserrat"/>
              <a:buNone/>
              <a:defRPr sz="1700">
                <a:solidFill>
                  <a:schemeClr val="dk1"/>
                </a:solidFill>
                <a:latin typeface="Montserrat"/>
                <a:ea typeface="Montserrat"/>
                <a:cs typeface="Montserrat"/>
                <a:sym typeface="Montserrat"/>
              </a:defRPr>
            </a:lvl9pPr>
          </a:lstStyle>
          <a:p>
            <a:pPr algn="l" defTabSz="914400"/>
            <a:r>
              <a:rPr lang="en-US" sz="5400" dirty="0">
                <a:gradFill flip="none" rotWithShape="1">
                  <a:gsLst>
                    <a:gs pos="28000">
                      <a:srgbClr val="EDEDED"/>
                    </a:gs>
                    <a:gs pos="0">
                      <a:srgbClr val="BFBFBF"/>
                    </a:gs>
                    <a:gs pos="100000">
                      <a:srgbClr val="FFFFFF"/>
                    </a:gs>
                  </a:gsLst>
                  <a:lin ang="4800000" scaled="0"/>
                  <a:tileRect/>
                </a:gradFill>
              </a:rPr>
              <a:t>Contact Us!</a:t>
            </a:r>
          </a:p>
        </p:txBody>
      </p:sp>
      <p:sp>
        <p:nvSpPr>
          <p:cNvPr id="4" name="TextBox 3">
            <a:extLst>
              <a:ext uri="{FF2B5EF4-FFF2-40B4-BE49-F238E27FC236}">
                <a16:creationId xmlns:a16="http://schemas.microsoft.com/office/drawing/2014/main" id="{7B345425-9CC4-5CF7-795A-F370ECD83F14}"/>
              </a:ext>
            </a:extLst>
          </p:cNvPr>
          <p:cNvSpPr txBox="1"/>
          <p:nvPr/>
        </p:nvSpPr>
        <p:spPr>
          <a:xfrm>
            <a:off x="628650" y="1268016"/>
            <a:ext cx="2508490" cy="369332"/>
          </a:xfrm>
          <a:prstGeom prst="rect">
            <a:avLst/>
          </a:prstGeom>
          <a:noFill/>
        </p:spPr>
        <p:txBody>
          <a:bodyPr wrap="square" rtlCol="0">
            <a:spAutoFit/>
          </a:bodyPr>
          <a:lstStyle/>
          <a:p>
            <a:r>
              <a:rPr lang="en-US" sz="1800">
                <a:solidFill>
                  <a:schemeClr val="tx1"/>
                </a:solidFill>
              </a:rPr>
              <a:t>Today’s Facilitators</a:t>
            </a:r>
            <a:endParaRPr lang="en-US" sz="1800" dirty="0">
              <a:solidFill>
                <a:schemeClr val="tx1"/>
              </a:solidFill>
            </a:endParaRPr>
          </a:p>
        </p:txBody>
      </p:sp>
      <p:sp>
        <p:nvSpPr>
          <p:cNvPr id="6" name="Google Shape;568;g293598cb7a5_1_545">
            <a:extLst>
              <a:ext uri="{FF2B5EF4-FFF2-40B4-BE49-F238E27FC236}">
                <a16:creationId xmlns:a16="http://schemas.microsoft.com/office/drawing/2014/main" id="{8442A40E-DB98-C03F-0B1F-2AD6C9145F02}"/>
              </a:ext>
            </a:extLst>
          </p:cNvPr>
          <p:cNvSpPr txBox="1"/>
          <p:nvPr/>
        </p:nvSpPr>
        <p:spPr>
          <a:xfrm>
            <a:off x="5230906" y="389329"/>
            <a:ext cx="3551002" cy="763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b="1">
                <a:solidFill>
                  <a:schemeClr val="tx1"/>
                </a:solidFill>
              </a:rPr>
              <a:t>Series of Online and </a:t>
            </a:r>
          </a:p>
          <a:p>
            <a:pPr marL="0" lvl="0" indent="0" algn="ctr" rtl="0">
              <a:spcBef>
                <a:spcPts val="0"/>
              </a:spcBef>
              <a:spcAft>
                <a:spcPts val="0"/>
              </a:spcAft>
              <a:buNone/>
            </a:pPr>
            <a:r>
              <a:rPr lang="en-US" b="1">
                <a:solidFill>
                  <a:schemeClr val="tx1"/>
                </a:solidFill>
              </a:rPr>
              <a:t>Face to Face Sessions:</a:t>
            </a:r>
          </a:p>
          <a:p>
            <a:pPr marL="0" lvl="0" indent="0" algn="ctr" rtl="0">
              <a:spcBef>
                <a:spcPts val="0"/>
              </a:spcBef>
              <a:spcAft>
                <a:spcPts val="0"/>
              </a:spcAft>
              <a:buNone/>
            </a:pPr>
            <a:r>
              <a:rPr lang="en-US" u="sng">
                <a:solidFill>
                  <a:schemeClr val="accent6">
                    <a:lumMod val="75000"/>
                  </a:schemeClr>
                </a:solidFill>
                <a:hlinkClick r:id="rId3">
                  <a:extLst>
                    <a:ext uri="{A12FA001-AC4F-418D-AE19-62706E023703}">
                      <ahyp:hlinkClr xmlns:ahyp="http://schemas.microsoft.com/office/drawing/2018/hyperlinkcolor" val="tx"/>
                    </a:ext>
                  </a:extLst>
                </a:hlinkClick>
              </a:rPr>
              <a:t>https://www.nea.org/UD-Org-Support</a:t>
            </a:r>
            <a:r>
              <a:rPr lang="en-US">
                <a:solidFill>
                  <a:schemeClr val="accent6">
                    <a:lumMod val="75000"/>
                  </a:schemeClr>
                </a:solidFill>
              </a:rPr>
              <a:t> </a:t>
            </a:r>
            <a:endParaRPr lang="en-US" dirty="0">
              <a:solidFill>
                <a:schemeClr val="accent6">
                  <a:lumMod val="75000"/>
                </a:schemeClr>
              </a:solidFill>
            </a:endParaRPr>
          </a:p>
        </p:txBody>
      </p:sp>
      <p:graphicFrame>
        <p:nvGraphicFramePr>
          <p:cNvPr id="63" name="Diagram 62">
            <a:extLst>
              <a:ext uri="{FF2B5EF4-FFF2-40B4-BE49-F238E27FC236}">
                <a16:creationId xmlns:a16="http://schemas.microsoft.com/office/drawing/2014/main" id="{D59A9228-3833-5FFB-C2C6-A9C5FFE290F5}"/>
              </a:ext>
            </a:extLst>
          </p:cNvPr>
          <p:cNvGraphicFramePr/>
          <p:nvPr/>
        </p:nvGraphicFramePr>
        <p:xfrm>
          <a:off x="160380" y="1791622"/>
          <a:ext cx="8823239" cy="28751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06132849"/>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4182C45-B513-4E41-813F-7375E9CC7EE4}">
  <ds:schemaRefs>
    <ds:schemaRef ds:uri="http://schemas.microsoft.com/sharepoint/v3/contenttype/forms"/>
  </ds:schemaRefs>
</ds:datastoreItem>
</file>

<file path=customXml/itemProps2.xml><?xml version="1.0" encoding="utf-8"?>
<ds:datastoreItem xmlns:ds="http://schemas.openxmlformats.org/officeDocument/2006/customXml" ds:itemID="{F0FEF8CF-A36F-49C9-BF8E-2CCF1F8A1A1A}">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3.xml><?xml version="1.0" encoding="utf-8"?>
<ds:datastoreItem xmlns:ds="http://schemas.openxmlformats.org/officeDocument/2006/customXml" ds:itemID="{FED8A675-0A3E-4B6D-B318-3E61DD2C865A}"/>
</file>

<file path=docProps/app.xml><?xml version="1.0" encoding="utf-8"?>
<Properties xmlns="http://schemas.openxmlformats.org/officeDocument/2006/extended-properties" xmlns:vt="http://schemas.openxmlformats.org/officeDocument/2006/docPropsVTypes">
  <Template>TM04033919[[fn=Circuit]]</Template>
  <TotalTime>103</TotalTime>
  <Words>2232</Words>
  <Application>Microsoft Office PowerPoint</Application>
  <PresentationFormat>On-screen Show (16:9)</PresentationFormat>
  <Paragraphs>258</Paragraphs>
  <Slides>24</Slides>
  <Notes>19</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Depth</vt:lpstr>
      <vt:lpstr>Reframing Membership</vt:lpstr>
      <vt:lpstr>In the chat…</vt:lpstr>
      <vt:lpstr>Honoring This Space</vt:lpstr>
      <vt:lpstr>Why are we Here? </vt:lpstr>
      <vt:lpstr>PowerPoint Presentation</vt:lpstr>
      <vt:lpstr>Community Agreements </vt:lpstr>
      <vt:lpstr>Today’s Outcomes</vt:lpstr>
      <vt:lpstr>Breakout Room </vt:lpstr>
      <vt:lpstr>Breakout Room Assignments</vt:lpstr>
      <vt:lpstr>Break Out!</vt:lpstr>
      <vt:lpstr>CTU</vt:lpstr>
      <vt:lpstr>PowerPoint Presentation</vt:lpstr>
      <vt:lpstr>What happens when we say…</vt:lpstr>
      <vt:lpstr>Raising Expectations and Engagement</vt:lpstr>
      <vt:lpstr>Breakout Room Assignments</vt:lpstr>
      <vt:lpstr>Report Out!</vt:lpstr>
      <vt:lpstr>Who asked you?  </vt:lpstr>
      <vt:lpstr>Breakout Room Assignments</vt:lpstr>
      <vt:lpstr>the intentional and continual inclusion of those who are not already part of the base. </vt:lpstr>
      <vt:lpstr>Reframing Membership: The best person to make the invitation…</vt:lpstr>
      <vt:lpstr>Ending it Right</vt:lpstr>
      <vt:lpstr>Don’t</vt:lpstr>
      <vt:lpstr>Three Theories of Power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RIGHTS RALLY</dc:title>
  <dc:creator>Holmes, Ellen [NEA]</dc:creator>
  <cp:lastModifiedBy>Dan, Melissa</cp:lastModifiedBy>
  <cp:revision>51</cp:revision>
  <dcterms:modified xsi:type="dcterms:W3CDTF">2023-11-09T21:49:31Z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