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4.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3.xml" ContentType="application/vnd.openxmlformats-officedocument.presentationml.tags+xml"/>
  <Override PartName="/ppt/notesSlides/notesSlide11.xml" ContentType="application/vnd.openxmlformats-officedocument.presentationml.notesSlide+xml"/>
  <Override PartName="/ppt/tags/tag34.xml" ContentType="application/vnd.openxmlformats-officedocument.presentationml.tags+xml"/>
  <Override PartName="/ppt/notesSlides/notesSlide12.xml" ContentType="application/vnd.openxmlformats-officedocument.presentationml.notesSlide+xml"/>
  <Override PartName="/ppt/tags/tag35.xml" ContentType="application/vnd.openxmlformats-officedocument.presentationml.tags+xml"/>
  <Override PartName="/ppt/notesSlides/notesSlide13.xml" ContentType="application/vnd.openxmlformats-officedocument.presentationml.notesSlide+xml"/>
  <Override PartName="/ppt/tags/tag36.xml" ContentType="application/vnd.openxmlformats-officedocument.presentationml.tags+xml"/>
  <Override PartName="/ppt/notesSlides/notesSlide1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9.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43.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44.xml" ContentType="application/vnd.openxmlformats-officedocument.presentationml.tags+xml"/>
  <Override PartName="/ppt/tags/tag45.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6.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37"/>
  </p:notesMasterIdLst>
  <p:sldIdLst>
    <p:sldId id="256" r:id="rId7"/>
    <p:sldId id="307" r:id="rId8"/>
    <p:sldId id="306" r:id="rId9"/>
    <p:sldId id="332" r:id="rId10"/>
    <p:sldId id="308" r:id="rId11"/>
    <p:sldId id="319" r:id="rId12"/>
    <p:sldId id="339" r:id="rId13"/>
    <p:sldId id="312" r:id="rId14"/>
    <p:sldId id="340" r:id="rId15"/>
    <p:sldId id="313" r:id="rId16"/>
    <p:sldId id="315" r:id="rId17"/>
    <p:sldId id="334" r:id="rId18"/>
    <p:sldId id="335" r:id="rId19"/>
    <p:sldId id="336" r:id="rId20"/>
    <p:sldId id="337" r:id="rId21"/>
    <p:sldId id="338" r:id="rId22"/>
    <p:sldId id="320" r:id="rId23"/>
    <p:sldId id="341" r:id="rId24"/>
    <p:sldId id="342" r:id="rId25"/>
    <p:sldId id="324" r:id="rId26"/>
    <p:sldId id="343" r:id="rId27"/>
    <p:sldId id="344" r:id="rId28"/>
    <p:sldId id="345" r:id="rId29"/>
    <p:sldId id="326" r:id="rId30"/>
    <p:sldId id="325" r:id="rId31"/>
    <p:sldId id="329" r:id="rId32"/>
    <p:sldId id="328" r:id="rId33"/>
    <p:sldId id="330" r:id="rId34"/>
    <p:sldId id="331" r:id="rId35"/>
    <p:sldId id="333" r:id="rId36"/>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a:srgbClr val="FF9900"/>
    <a:srgbClr val="4B708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DC92C-5EE3-EFF0-4052-4DA6B2540B7D}" v="5" dt="2024-12-12T18:57:11.862"/>
    <p1510:client id="{B9E62595-8821-4955-9F22-69AE5CD08B39}" v="642" dt="2024-12-11T11:25:14.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9" autoAdjust="0"/>
    <p:restoredTop sz="92397" autoAdjust="0"/>
  </p:normalViewPr>
  <p:slideViewPr>
    <p:cSldViewPr snapToGrid="0">
      <p:cViewPr varScale="1">
        <p:scale>
          <a:sx n="78" d="100"/>
          <a:sy n="78" d="100"/>
        </p:scale>
        <p:origin x="684" y="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B9E62595-8821-4955-9F22-69AE5CD08B39}"/>
    <pc:docChg chg="undo custSel addSld delSld modSld sldOrd modMainMaster">
      <pc:chgData name="Williams, Chad" userId="1bcb7dee-f052-467d-9754-a4d21caaa79d" providerId="ADAL" clId="{B9E62595-8821-4955-9F22-69AE5CD08B39}" dt="2024-12-11T11:24:41.711" v="4047" actId="20577"/>
      <pc:docMkLst>
        <pc:docMk/>
      </pc:docMkLst>
      <pc:sldChg chg="modSp del mod">
        <pc:chgData name="Williams, Chad" userId="1bcb7dee-f052-467d-9754-a4d21caaa79d" providerId="ADAL" clId="{B9E62595-8821-4955-9F22-69AE5CD08B39}" dt="2024-12-10T23:25:47.246" v="2921" actId="2696"/>
        <pc:sldMkLst>
          <pc:docMk/>
          <pc:sldMk cId="1993097925" sldId="303"/>
        </pc:sldMkLst>
      </pc:sldChg>
      <pc:sldChg chg="addSp modSp del mod setBg delDesignElem">
        <pc:chgData name="Williams, Chad" userId="1bcb7dee-f052-467d-9754-a4d21caaa79d" providerId="ADAL" clId="{B9E62595-8821-4955-9F22-69AE5CD08B39}" dt="2024-12-11T00:22:53.943" v="3502"/>
        <pc:sldMkLst>
          <pc:docMk/>
          <pc:sldMk cId="3733573084" sldId="306"/>
        </pc:sldMkLst>
        <pc:spChg chg="mod">
          <ac:chgData name="Williams, Chad" userId="1bcb7dee-f052-467d-9754-a4d21caaa79d" providerId="ADAL" clId="{B9E62595-8821-4955-9F22-69AE5CD08B39}" dt="2024-12-10T19:03:54.101" v="147" actId="27636"/>
          <ac:spMkLst>
            <pc:docMk/>
            <pc:sldMk cId="3733573084" sldId="306"/>
            <ac:spMk id="4" creationId="{C28BF84C-472E-BBB4-331B-5B29BABC6A90}"/>
          </ac:spMkLst>
        </pc:spChg>
        <pc:spChg chg="add">
          <ac:chgData name="Williams, Chad" userId="1bcb7dee-f052-467d-9754-a4d21caaa79d" providerId="ADAL" clId="{B9E62595-8821-4955-9F22-69AE5CD08B39}" dt="2024-12-10T19:03:55.091" v="148"/>
          <ac:spMkLst>
            <pc:docMk/>
            <pc:sldMk cId="3733573084" sldId="306"/>
            <ac:spMk id="13" creationId="{F13C74B1-5B17-4795-BED0-7140497B445A}"/>
          </ac:spMkLst>
        </pc:spChg>
        <pc:spChg chg="add">
          <ac:chgData name="Williams, Chad" userId="1bcb7dee-f052-467d-9754-a4d21caaa79d" providerId="ADAL" clId="{B9E62595-8821-4955-9F22-69AE5CD08B39}" dt="2024-12-10T19:03:55.091" v="148"/>
          <ac:spMkLst>
            <pc:docMk/>
            <pc:sldMk cId="3733573084" sldId="306"/>
            <ac:spMk id="15" creationId="{D4974D33-8DC5-464E-8C6D-BE58F0669C17}"/>
          </ac:spMkLst>
        </pc:spChg>
      </pc:sldChg>
      <pc:sldChg chg="addSp delSp modSp add mod">
        <pc:chgData name="Williams, Chad" userId="1bcb7dee-f052-467d-9754-a4d21caaa79d" providerId="ADAL" clId="{B9E62595-8821-4955-9F22-69AE5CD08B39}" dt="2024-12-10T19:12:05.517" v="228" actId="14100"/>
        <pc:sldMkLst>
          <pc:docMk/>
          <pc:sldMk cId="1693936902" sldId="307"/>
        </pc:sldMkLst>
        <pc:spChg chg="mod">
          <ac:chgData name="Williams, Chad" userId="1bcb7dee-f052-467d-9754-a4d21caaa79d" providerId="ADAL" clId="{B9E62595-8821-4955-9F22-69AE5CD08B39}" dt="2024-12-10T19:08:24.016" v="162" actId="14100"/>
          <ac:spMkLst>
            <pc:docMk/>
            <pc:sldMk cId="1693936902" sldId="307"/>
            <ac:spMk id="2" creationId="{9DD1090B-528D-49B3-B49B-63A8AC9862DB}"/>
          </ac:spMkLst>
        </pc:spChg>
        <pc:spChg chg="mod">
          <ac:chgData name="Williams, Chad" userId="1bcb7dee-f052-467d-9754-a4d21caaa79d" providerId="ADAL" clId="{B9E62595-8821-4955-9F22-69AE5CD08B39}" dt="2024-12-10T19:09:54.070" v="221" actId="27636"/>
          <ac:spMkLst>
            <pc:docMk/>
            <pc:sldMk cId="1693936902" sldId="307"/>
            <ac:spMk id="3" creationId="{47EFD886-0A7E-0399-7BE4-C78FF26A47FE}"/>
          </ac:spMkLst>
        </pc:spChg>
        <pc:spChg chg="add">
          <ac:chgData name="Williams, Chad" userId="1bcb7dee-f052-467d-9754-a4d21caaa79d" providerId="ADAL" clId="{B9E62595-8821-4955-9F22-69AE5CD08B39}" dt="2024-12-10T19:06:13.449" v="154" actId="26606"/>
          <ac:spMkLst>
            <pc:docMk/>
            <pc:sldMk cId="1693936902" sldId="307"/>
            <ac:spMk id="26" creationId="{9AA72BD9-2C5A-4EDC-931F-5AA08EACA0F3}"/>
          </ac:spMkLst>
        </pc:spChg>
        <pc:spChg chg="add">
          <ac:chgData name="Williams, Chad" userId="1bcb7dee-f052-467d-9754-a4d21caaa79d" providerId="ADAL" clId="{B9E62595-8821-4955-9F22-69AE5CD08B39}" dt="2024-12-10T19:06:13.449" v="154" actId="26606"/>
          <ac:spMkLst>
            <pc:docMk/>
            <pc:sldMk cId="1693936902" sldId="307"/>
            <ac:spMk id="28" creationId="{DD3981AC-7B61-4947-BCF3-F7AA7FA385B9}"/>
          </ac:spMkLst>
        </pc:spChg>
        <pc:spChg chg="add">
          <ac:chgData name="Williams, Chad" userId="1bcb7dee-f052-467d-9754-a4d21caaa79d" providerId="ADAL" clId="{B9E62595-8821-4955-9F22-69AE5CD08B39}" dt="2024-12-10T19:06:13.449" v="154" actId="26606"/>
          <ac:spMkLst>
            <pc:docMk/>
            <pc:sldMk cId="1693936902" sldId="307"/>
            <ac:spMk id="30" creationId="{55D4142C-5077-457F-A6AD-3FECFDB39685}"/>
          </ac:spMkLst>
        </pc:spChg>
        <pc:spChg chg="add">
          <ac:chgData name="Williams, Chad" userId="1bcb7dee-f052-467d-9754-a4d21caaa79d" providerId="ADAL" clId="{B9E62595-8821-4955-9F22-69AE5CD08B39}" dt="2024-12-10T19:06:13.449" v="154" actId="26606"/>
          <ac:spMkLst>
            <pc:docMk/>
            <pc:sldMk cId="1693936902" sldId="307"/>
            <ac:spMk id="32" creationId="{7A5F0580-5EE9-419F-96EE-B6529EF6E7D0}"/>
          </ac:spMkLst>
        </pc:spChg>
        <pc:picChg chg="mod">
          <ac:chgData name="Williams, Chad" userId="1bcb7dee-f052-467d-9754-a4d21caaa79d" providerId="ADAL" clId="{B9E62595-8821-4955-9F22-69AE5CD08B39}" dt="2024-12-10T19:06:13.449" v="154" actId="26606"/>
          <ac:picMkLst>
            <pc:docMk/>
            <pc:sldMk cId="1693936902" sldId="307"/>
            <ac:picMk id="5" creationId="{C101CBF7-EF1B-120F-EB0F-3F6096F86E1B}"/>
          </ac:picMkLst>
        </pc:picChg>
        <pc:picChg chg="add mod">
          <ac:chgData name="Williams, Chad" userId="1bcb7dee-f052-467d-9754-a4d21caaa79d" providerId="ADAL" clId="{B9E62595-8821-4955-9F22-69AE5CD08B39}" dt="2024-12-10T19:12:05.517" v="228" actId="14100"/>
          <ac:picMkLst>
            <pc:docMk/>
            <pc:sldMk cId="1693936902" sldId="307"/>
            <ac:picMk id="8" creationId="{16002BEA-C8A5-D463-C5BD-8B4F13F99120}"/>
          </ac:picMkLst>
        </pc:picChg>
      </pc:sldChg>
      <pc:sldChg chg="addSp modSp new mod ord setBg">
        <pc:chgData name="Williams, Chad" userId="1bcb7dee-f052-467d-9754-a4d21caaa79d" providerId="ADAL" clId="{B9E62595-8821-4955-9F22-69AE5CD08B39}" dt="2024-12-11T02:16:32.601" v="4020"/>
        <pc:sldMkLst>
          <pc:docMk/>
          <pc:sldMk cId="2346585323" sldId="308"/>
        </pc:sldMkLst>
        <pc:spChg chg="mod ord">
          <ac:chgData name="Williams, Chad" userId="1bcb7dee-f052-467d-9754-a4d21caaa79d" providerId="ADAL" clId="{B9E62595-8821-4955-9F22-69AE5CD08B39}" dt="2024-12-10T19:14:11.990" v="249" actId="26606"/>
          <ac:spMkLst>
            <pc:docMk/>
            <pc:sldMk cId="2346585323" sldId="308"/>
            <ac:spMk id="2" creationId="{324847FC-369B-0D70-CD11-A7FC803794BC}"/>
          </ac:spMkLst>
        </pc:spChg>
        <pc:spChg chg="add mod">
          <ac:chgData name="Williams, Chad" userId="1bcb7dee-f052-467d-9754-a4d21caaa79d" providerId="ADAL" clId="{B9E62595-8821-4955-9F22-69AE5CD08B39}" dt="2024-12-10T19:44:41.594" v="815" actId="20577"/>
          <ac:spMkLst>
            <pc:docMk/>
            <pc:sldMk cId="2346585323" sldId="308"/>
            <ac:spMk id="4" creationId="{0BFEFB37-8E5A-AA62-19E8-4B392B4CDF89}"/>
          </ac:spMkLst>
        </pc:spChg>
        <pc:spChg chg="add mod">
          <ac:chgData name="Williams, Chad" userId="1bcb7dee-f052-467d-9754-a4d21caaa79d" providerId="ADAL" clId="{B9E62595-8821-4955-9F22-69AE5CD08B39}" dt="2024-12-10T19:44:34.268" v="813" actId="20577"/>
          <ac:spMkLst>
            <pc:docMk/>
            <pc:sldMk cId="2346585323" sldId="308"/>
            <ac:spMk id="5" creationId="{6ACCA480-5CFB-6DF5-1739-B5878F8E4693}"/>
          </ac:spMkLst>
        </pc:spChg>
        <pc:spChg chg="add mod">
          <ac:chgData name="Williams, Chad" userId="1bcb7dee-f052-467d-9754-a4d21caaa79d" providerId="ADAL" clId="{B9E62595-8821-4955-9F22-69AE5CD08B39}" dt="2024-12-10T19:44:37.215" v="814" actId="20577"/>
          <ac:spMkLst>
            <pc:docMk/>
            <pc:sldMk cId="2346585323" sldId="308"/>
            <ac:spMk id="6" creationId="{36ED29E8-7AF9-31E8-8E5B-54CD23EE08B5}"/>
          </ac:spMkLst>
        </pc:spChg>
        <pc:spChg chg="add mod">
          <ac:chgData name="Williams, Chad" userId="1bcb7dee-f052-467d-9754-a4d21caaa79d" providerId="ADAL" clId="{B9E62595-8821-4955-9F22-69AE5CD08B39}" dt="2024-12-10T19:43:20.297" v="805" actId="207"/>
          <ac:spMkLst>
            <pc:docMk/>
            <pc:sldMk cId="2346585323" sldId="308"/>
            <ac:spMk id="7" creationId="{D499BA02-5F18-1EBF-DF9D-635CBC835E30}"/>
          </ac:spMkLst>
        </pc:spChg>
        <pc:spChg chg="add">
          <ac:chgData name="Williams, Chad" userId="1bcb7dee-f052-467d-9754-a4d21caaa79d" providerId="ADAL" clId="{B9E62595-8821-4955-9F22-69AE5CD08B39}" dt="2024-12-10T19:14:11.990" v="249" actId="26606"/>
          <ac:spMkLst>
            <pc:docMk/>
            <pc:sldMk cId="2346585323" sldId="308"/>
            <ac:spMk id="8" creationId="{657F69E0-C4B0-4BEC-A689-4F8D877F05D4}"/>
          </ac:spMkLst>
        </pc:spChg>
        <pc:spChg chg="add mod">
          <ac:chgData name="Williams, Chad" userId="1bcb7dee-f052-467d-9754-a4d21caaa79d" providerId="ADAL" clId="{B9E62595-8821-4955-9F22-69AE5CD08B39}" dt="2024-12-10T19:43:59.686" v="807" actId="1076"/>
          <ac:spMkLst>
            <pc:docMk/>
            <pc:sldMk cId="2346585323" sldId="308"/>
            <ac:spMk id="9" creationId="{BF461BFA-C939-4CF7-4188-255C4F475D0E}"/>
          </ac:spMkLst>
        </pc:spChg>
        <pc:spChg chg="add">
          <ac:chgData name="Williams, Chad" userId="1bcb7dee-f052-467d-9754-a4d21caaa79d" providerId="ADAL" clId="{B9E62595-8821-4955-9F22-69AE5CD08B39}" dt="2024-12-10T19:14:11.990" v="249" actId="26606"/>
          <ac:spMkLst>
            <pc:docMk/>
            <pc:sldMk cId="2346585323" sldId="308"/>
            <ac:spMk id="10" creationId="{9F6380B4-6A1C-481E-8408-B4E6C75B9B81}"/>
          </ac:spMkLst>
        </pc:spChg>
        <pc:spChg chg="mod">
          <ac:chgData name="Williams, Chad" userId="1bcb7dee-f052-467d-9754-a4d21caaa79d" providerId="ADAL" clId="{B9E62595-8821-4955-9F22-69AE5CD08B39}" dt="2024-12-11T02:16:32.601" v="4020"/>
          <ac:spMkLst>
            <pc:docMk/>
            <pc:sldMk cId="2346585323" sldId="308"/>
            <ac:spMk id="12" creationId="{6BEA7F9D-735E-B147-0414-CC850BE56C86}"/>
          </ac:spMkLst>
        </pc:spChg>
        <pc:grpChg chg="add mod">
          <ac:chgData name="Williams, Chad" userId="1bcb7dee-f052-467d-9754-a4d21caaa79d" providerId="ADAL" clId="{B9E62595-8821-4955-9F22-69AE5CD08B39}" dt="2024-12-11T02:16:32.601" v="4020"/>
          <ac:grpSpMkLst>
            <pc:docMk/>
            <pc:sldMk cId="2346585323" sldId="308"/>
            <ac:grpSpMk id="11" creationId="{99EF8B70-B713-2402-E902-DE496B56C7F9}"/>
          </ac:grpSpMkLst>
        </pc:grpChg>
        <pc:picChg chg="add mod ord">
          <ac:chgData name="Williams, Chad" userId="1bcb7dee-f052-467d-9754-a4d21caaa79d" providerId="ADAL" clId="{B9E62595-8821-4955-9F22-69AE5CD08B39}" dt="2024-12-10T19:30:47.822" v="505" actId="1076"/>
          <ac:picMkLst>
            <pc:docMk/>
            <pc:sldMk cId="2346585323" sldId="308"/>
            <ac:picMk id="3" creationId="{22956914-22F8-8E37-24EF-551DB7A352E1}"/>
          </ac:picMkLst>
        </pc:picChg>
        <pc:picChg chg="mod">
          <ac:chgData name="Williams, Chad" userId="1bcb7dee-f052-467d-9754-a4d21caaa79d" providerId="ADAL" clId="{B9E62595-8821-4955-9F22-69AE5CD08B39}" dt="2024-12-11T02:16:32.601" v="4020"/>
          <ac:picMkLst>
            <pc:docMk/>
            <pc:sldMk cId="2346585323" sldId="308"/>
            <ac:picMk id="13" creationId="{B0106D28-C805-6529-4BE6-D58624DB5650}"/>
          </ac:picMkLst>
        </pc:picChg>
      </pc:sldChg>
      <pc:sldChg chg="addSp delSp modSp new del mod">
        <pc:chgData name="Williams, Chad" userId="1bcb7dee-f052-467d-9754-a4d21caaa79d" providerId="ADAL" clId="{B9E62595-8821-4955-9F22-69AE5CD08B39}" dt="2024-12-11T00:11:33.352" v="3442" actId="2696"/>
        <pc:sldMkLst>
          <pc:docMk/>
          <pc:sldMk cId="160342339" sldId="309"/>
        </pc:sldMkLst>
      </pc:sldChg>
      <pc:sldChg chg="addSp delSp modSp del mod">
        <pc:chgData name="Williams, Chad" userId="1bcb7dee-f052-467d-9754-a4d21caaa79d" providerId="ADAL" clId="{B9E62595-8821-4955-9F22-69AE5CD08B39}" dt="2024-12-11T00:14:06.499" v="3458" actId="2696"/>
        <pc:sldMkLst>
          <pc:docMk/>
          <pc:sldMk cId="322728372" sldId="311"/>
        </pc:sldMkLst>
      </pc:sldChg>
      <pc:sldChg chg="addSp delSp modSp add mod modAnim">
        <pc:chgData name="Williams, Chad" userId="1bcb7dee-f052-467d-9754-a4d21caaa79d" providerId="ADAL" clId="{B9E62595-8821-4955-9F22-69AE5CD08B39}" dt="2024-12-11T02:17:00.977" v="4024" actId="732"/>
        <pc:sldMkLst>
          <pc:docMk/>
          <pc:sldMk cId="4229425056" sldId="312"/>
        </pc:sldMkLst>
        <pc:spChg chg="add mod">
          <ac:chgData name="Williams, Chad" userId="1bcb7dee-f052-467d-9754-a4d21caaa79d" providerId="ADAL" clId="{B9E62595-8821-4955-9F22-69AE5CD08B39}" dt="2024-12-11T00:20:31.544" v="3495" actId="1036"/>
          <ac:spMkLst>
            <pc:docMk/>
            <pc:sldMk cId="4229425056" sldId="312"/>
            <ac:spMk id="7" creationId="{F448CAEE-F5E1-EDBF-611A-B00B0498BE9C}"/>
          </ac:spMkLst>
        </pc:spChg>
        <pc:spChg chg="mod ord">
          <ac:chgData name="Williams, Chad" userId="1bcb7dee-f052-467d-9754-a4d21caaa79d" providerId="ADAL" clId="{B9E62595-8821-4955-9F22-69AE5CD08B39}" dt="2024-12-10T23:46:48.918" v="3085" actId="207"/>
          <ac:spMkLst>
            <pc:docMk/>
            <pc:sldMk cId="4229425056" sldId="312"/>
            <ac:spMk id="10" creationId="{00000000-0000-0000-0000-000000000000}"/>
          </ac:spMkLst>
        </pc:spChg>
        <pc:spChg chg="add mod ord">
          <ac:chgData name="Williams, Chad" userId="1bcb7dee-f052-467d-9754-a4d21caaa79d" providerId="ADAL" clId="{B9E62595-8821-4955-9F22-69AE5CD08B39}" dt="2024-12-10T23:43:38.367" v="3064" actId="14100"/>
          <ac:spMkLst>
            <pc:docMk/>
            <pc:sldMk cId="4229425056" sldId="312"/>
            <ac:spMk id="13" creationId="{9A6452A8-8763-B88A-8C38-0F767ECB50F9}"/>
          </ac:spMkLst>
        </pc:spChg>
        <pc:spChg chg="mod">
          <ac:chgData name="Williams, Chad" userId="1bcb7dee-f052-467d-9754-a4d21caaa79d" providerId="ADAL" clId="{B9E62595-8821-4955-9F22-69AE5CD08B39}" dt="2024-12-11T02:16:47.019" v="4023"/>
          <ac:spMkLst>
            <pc:docMk/>
            <pc:sldMk cId="4229425056" sldId="312"/>
            <ac:spMk id="15" creationId="{555E0ADE-CB63-D894-2443-A99DFA283767}"/>
          </ac:spMkLst>
        </pc:spChg>
        <pc:spChg chg="add del mod">
          <ac:chgData name="Williams, Chad" userId="1bcb7dee-f052-467d-9754-a4d21caaa79d" providerId="ADAL" clId="{B9E62595-8821-4955-9F22-69AE5CD08B39}" dt="2024-12-11T00:20:31.544" v="3495" actId="1036"/>
          <ac:spMkLst>
            <pc:docMk/>
            <pc:sldMk cId="4229425056" sldId="312"/>
            <ac:spMk id="428" creationId="{00000000-0000-0000-0000-000000000000}"/>
          </ac:spMkLst>
        </pc:spChg>
        <pc:grpChg chg="add mod">
          <ac:chgData name="Williams, Chad" userId="1bcb7dee-f052-467d-9754-a4d21caaa79d" providerId="ADAL" clId="{B9E62595-8821-4955-9F22-69AE5CD08B39}" dt="2024-12-11T02:16:47.019" v="4023"/>
          <ac:grpSpMkLst>
            <pc:docMk/>
            <pc:sldMk cId="4229425056" sldId="312"/>
            <ac:grpSpMk id="14" creationId="{10311FD5-64A2-71A0-34C8-9396A75259CD}"/>
          </ac:grpSpMkLst>
        </pc:grpChg>
        <pc:picChg chg="add mod ord modCrop">
          <ac:chgData name="Williams, Chad" userId="1bcb7dee-f052-467d-9754-a4d21caaa79d" providerId="ADAL" clId="{B9E62595-8821-4955-9F22-69AE5CD08B39}" dt="2024-12-11T02:17:00.977" v="4024" actId="732"/>
          <ac:picMkLst>
            <pc:docMk/>
            <pc:sldMk cId="4229425056" sldId="312"/>
            <ac:picMk id="12" creationId="{6203C7BC-ACAF-C112-C506-18CF34F42EE5}"/>
          </ac:picMkLst>
        </pc:picChg>
        <pc:picChg chg="mod">
          <ac:chgData name="Williams, Chad" userId="1bcb7dee-f052-467d-9754-a4d21caaa79d" providerId="ADAL" clId="{B9E62595-8821-4955-9F22-69AE5CD08B39}" dt="2024-12-11T02:16:47.019" v="4023"/>
          <ac:picMkLst>
            <pc:docMk/>
            <pc:sldMk cId="4229425056" sldId="312"/>
            <ac:picMk id="16" creationId="{408BBE8F-0575-693F-8981-3BC4EDF281E0}"/>
          </ac:picMkLst>
        </pc:picChg>
      </pc:sldChg>
      <pc:sldChg chg="addSp delSp modSp add mod modAnim">
        <pc:chgData name="Williams, Chad" userId="1bcb7dee-f052-467d-9754-a4d21caaa79d" providerId="ADAL" clId="{B9E62595-8821-4955-9F22-69AE5CD08B39}" dt="2024-12-11T02:17:44.066" v="4028"/>
        <pc:sldMkLst>
          <pc:docMk/>
          <pc:sldMk cId="3650203470" sldId="313"/>
        </pc:sldMkLst>
        <pc:spChg chg="add mod">
          <ac:chgData name="Williams, Chad" userId="1bcb7dee-f052-467d-9754-a4d21caaa79d" providerId="ADAL" clId="{B9E62595-8821-4955-9F22-69AE5CD08B39}" dt="2024-12-10T23:50:56.442" v="3103" actId="207"/>
          <ac:spMkLst>
            <pc:docMk/>
            <pc:sldMk cId="3650203470" sldId="313"/>
            <ac:spMk id="7" creationId="{4E54294F-CC0C-900D-355D-4D9D8993FC7D}"/>
          </ac:spMkLst>
        </pc:spChg>
        <pc:spChg chg="add mod ord">
          <ac:chgData name="Williams, Chad" userId="1bcb7dee-f052-467d-9754-a4d21caaa79d" providerId="ADAL" clId="{B9E62595-8821-4955-9F22-69AE5CD08B39}" dt="2024-12-10T23:50:50.140" v="3102" actId="171"/>
          <ac:spMkLst>
            <pc:docMk/>
            <pc:sldMk cId="3650203470" sldId="313"/>
            <ac:spMk id="14" creationId="{9D8EF48E-780A-6D25-9D28-AEB62B0C1F3E}"/>
          </ac:spMkLst>
        </pc:spChg>
        <pc:spChg chg="add mod">
          <ac:chgData name="Williams, Chad" userId="1bcb7dee-f052-467d-9754-a4d21caaa79d" providerId="ADAL" clId="{B9E62595-8821-4955-9F22-69AE5CD08B39}" dt="2024-12-10T23:51:14.596" v="3105"/>
          <ac:spMkLst>
            <pc:docMk/>
            <pc:sldMk cId="3650203470" sldId="313"/>
            <ac:spMk id="15" creationId="{66387021-5A46-2F46-584F-1F7F2C6F3666}"/>
          </ac:spMkLst>
        </pc:spChg>
        <pc:spChg chg="mod">
          <ac:chgData name="Williams, Chad" userId="1bcb7dee-f052-467d-9754-a4d21caaa79d" providerId="ADAL" clId="{B9E62595-8821-4955-9F22-69AE5CD08B39}" dt="2024-12-11T02:17:44.066" v="4028"/>
          <ac:spMkLst>
            <pc:docMk/>
            <pc:sldMk cId="3650203470" sldId="313"/>
            <ac:spMk id="17" creationId="{64BE417D-9B12-02F2-025B-F369089780B8}"/>
          </ac:spMkLst>
        </pc:spChg>
        <pc:spChg chg="mod">
          <ac:chgData name="Williams, Chad" userId="1bcb7dee-f052-467d-9754-a4d21caaa79d" providerId="ADAL" clId="{B9E62595-8821-4955-9F22-69AE5CD08B39}" dt="2024-12-10T23:51:01.185" v="3104" actId="207"/>
          <ac:spMkLst>
            <pc:docMk/>
            <pc:sldMk cId="3650203470" sldId="313"/>
            <ac:spMk id="429" creationId="{00000000-0000-0000-0000-000000000000}"/>
          </ac:spMkLst>
        </pc:spChg>
        <pc:grpChg chg="add mod">
          <ac:chgData name="Williams, Chad" userId="1bcb7dee-f052-467d-9754-a4d21caaa79d" providerId="ADAL" clId="{B9E62595-8821-4955-9F22-69AE5CD08B39}" dt="2024-12-11T02:17:44.066" v="4028"/>
          <ac:grpSpMkLst>
            <pc:docMk/>
            <pc:sldMk cId="3650203470" sldId="313"/>
            <ac:grpSpMk id="16" creationId="{9C96FF48-1FC3-EDB3-3B31-0B1CE93E752A}"/>
          </ac:grpSpMkLst>
        </pc:grpChg>
        <pc:picChg chg="add del mod ord">
          <ac:chgData name="Williams, Chad" userId="1bcb7dee-f052-467d-9754-a4d21caaa79d" providerId="ADAL" clId="{B9E62595-8821-4955-9F22-69AE5CD08B39}" dt="2024-12-10T23:50:00.645" v="3095" actId="478"/>
          <ac:picMkLst>
            <pc:docMk/>
            <pc:sldMk cId="3650203470" sldId="313"/>
            <ac:picMk id="9" creationId="{18188B5A-34E0-75AD-417C-AB536DB57FC9}"/>
          </ac:picMkLst>
        </pc:picChg>
        <pc:picChg chg="mod">
          <ac:chgData name="Williams, Chad" userId="1bcb7dee-f052-467d-9754-a4d21caaa79d" providerId="ADAL" clId="{B9E62595-8821-4955-9F22-69AE5CD08B39}" dt="2024-12-11T02:17:44.066" v="4028"/>
          <ac:picMkLst>
            <pc:docMk/>
            <pc:sldMk cId="3650203470" sldId="313"/>
            <ac:picMk id="18" creationId="{3B3D102C-7F2B-75EA-0E2F-7E51C0701EE0}"/>
          </ac:picMkLst>
        </pc:picChg>
      </pc:sldChg>
      <pc:sldChg chg="modSp add del mod">
        <pc:chgData name="Williams, Chad" userId="1bcb7dee-f052-467d-9754-a4d21caaa79d" providerId="ADAL" clId="{B9E62595-8821-4955-9F22-69AE5CD08B39}" dt="2024-12-11T00:21:13.949" v="3496" actId="2696"/>
        <pc:sldMkLst>
          <pc:docMk/>
          <pc:sldMk cId="1444599308" sldId="314"/>
        </pc:sldMkLst>
      </pc:sldChg>
      <pc:sldChg chg="addSp delSp modSp add mod">
        <pc:chgData name="Williams, Chad" userId="1bcb7dee-f052-467d-9754-a4d21caaa79d" providerId="ADAL" clId="{B9E62595-8821-4955-9F22-69AE5CD08B39}" dt="2024-12-11T02:17:53.963" v="4030" actId="14100"/>
        <pc:sldMkLst>
          <pc:docMk/>
          <pc:sldMk cId="2741037277" sldId="315"/>
        </pc:sldMkLst>
        <pc:spChg chg="add mod">
          <ac:chgData name="Williams, Chad" userId="1bcb7dee-f052-467d-9754-a4d21caaa79d" providerId="ADAL" clId="{B9E62595-8821-4955-9F22-69AE5CD08B39}" dt="2024-12-10T23:55:28.062" v="3260" actId="1036"/>
          <ac:spMkLst>
            <pc:docMk/>
            <pc:sldMk cId="2741037277" sldId="315"/>
            <ac:spMk id="5" creationId="{4E54294F-CC0C-900D-355D-4D9D8993FC7D}"/>
          </ac:spMkLst>
        </pc:spChg>
        <pc:spChg chg="add mod">
          <ac:chgData name="Williams, Chad" userId="1bcb7dee-f052-467d-9754-a4d21caaa79d" providerId="ADAL" clId="{B9E62595-8821-4955-9F22-69AE5CD08B39}" dt="2024-12-11T02:17:53.963" v="4030" actId="14100"/>
          <ac:spMkLst>
            <pc:docMk/>
            <pc:sldMk cId="2741037277" sldId="315"/>
            <ac:spMk id="8" creationId="{F1DAC87C-DFAE-5C2B-671F-040B264581E1}"/>
          </ac:spMkLst>
        </pc:spChg>
        <pc:spChg chg="add mod ord">
          <ac:chgData name="Williams, Chad" userId="1bcb7dee-f052-467d-9754-a4d21caaa79d" providerId="ADAL" clId="{B9E62595-8821-4955-9F22-69AE5CD08B39}" dt="2024-12-10T23:53:25.310" v="3115" actId="1076"/>
          <ac:spMkLst>
            <pc:docMk/>
            <pc:sldMk cId="2741037277" sldId="315"/>
            <ac:spMk id="11" creationId="{E1308118-1352-724A-5EF8-ED8C331869D7}"/>
          </ac:spMkLst>
        </pc:spChg>
        <pc:spChg chg="add mod">
          <ac:chgData name="Williams, Chad" userId="1bcb7dee-f052-467d-9754-a4d21caaa79d" providerId="ADAL" clId="{B9E62595-8821-4955-9F22-69AE5CD08B39}" dt="2024-12-10T23:55:14.893" v="3229" actId="1037"/>
          <ac:spMkLst>
            <pc:docMk/>
            <pc:sldMk cId="2741037277" sldId="315"/>
            <ac:spMk id="14" creationId="{24EC51FA-A526-1F7F-2220-DC44905212D8}"/>
          </ac:spMkLst>
        </pc:spChg>
        <pc:spChg chg="mod">
          <ac:chgData name="Williams, Chad" userId="1bcb7dee-f052-467d-9754-a4d21caaa79d" providerId="ADAL" clId="{B9E62595-8821-4955-9F22-69AE5CD08B39}" dt="2024-12-11T02:17:47.753" v="4029"/>
          <ac:spMkLst>
            <pc:docMk/>
            <pc:sldMk cId="2741037277" sldId="315"/>
            <ac:spMk id="16" creationId="{D1EADA26-ADDE-6BB6-BB5D-D5FDA6F7200F}"/>
          </ac:spMkLst>
        </pc:spChg>
        <pc:grpChg chg="add mod">
          <ac:chgData name="Williams, Chad" userId="1bcb7dee-f052-467d-9754-a4d21caaa79d" providerId="ADAL" clId="{B9E62595-8821-4955-9F22-69AE5CD08B39}" dt="2024-12-11T02:17:47.753" v="4029"/>
          <ac:grpSpMkLst>
            <pc:docMk/>
            <pc:sldMk cId="2741037277" sldId="315"/>
            <ac:grpSpMk id="15" creationId="{2422265F-0F4F-D4F9-478D-3721E5C50F9B}"/>
          </ac:grpSpMkLst>
        </pc:grpChg>
        <pc:picChg chg="add mod ord">
          <ac:chgData name="Williams, Chad" userId="1bcb7dee-f052-467d-9754-a4d21caaa79d" providerId="ADAL" clId="{B9E62595-8821-4955-9F22-69AE5CD08B39}" dt="2024-12-10T23:51:57.923" v="3108" actId="167"/>
          <ac:picMkLst>
            <pc:docMk/>
            <pc:sldMk cId="2741037277" sldId="315"/>
            <ac:picMk id="9" creationId="{99A52574-F57D-8084-EA92-CCB5B4AA961B}"/>
          </ac:picMkLst>
        </pc:picChg>
        <pc:picChg chg="mod">
          <ac:chgData name="Williams, Chad" userId="1bcb7dee-f052-467d-9754-a4d21caaa79d" providerId="ADAL" clId="{B9E62595-8821-4955-9F22-69AE5CD08B39}" dt="2024-12-11T02:17:47.753" v="4029"/>
          <ac:picMkLst>
            <pc:docMk/>
            <pc:sldMk cId="2741037277" sldId="315"/>
            <ac:picMk id="17" creationId="{6BDD1619-96A9-436C-F3C2-AA748E0D1C85}"/>
          </ac:picMkLst>
        </pc:picChg>
      </pc:sldChg>
      <pc:sldChg chg="addSp delSp modSp add del mod">
        <pc:chgData name="Williams, Chad" userId="1bcb7dee-f052-467d-9754-a4d21caaa79d" providerId="ADAL" clId="{B9E62595-8821-4955-9F22-69AE5CD08B39}" dt="2024-12-10T23:39:40.749" v="3053" actId="2696"/>
        <pc:sldMkLst>
          <pc:docMk/>
          <pc:sldMk cId="2488432276" sldId="316"/>
        </pc:sldMkLst>
      </pc:sldChg>
      <pc:sldChg chg="add del">
        <pc:chgData name="Williams, Chad" userId="1bcb7dee-f052-467d-9754-a4d21caaa79d" providerId="ADAL" clId="{B9E62595-8821-4955-9F22-69AE5CD08B39}" dt="2024-12-10T20:43:12.002" v="2275" actId="2890"/>
        <pc:sldMkLst>
          <pc:docMk/>
          <pc:sldMk cId="3099004121" sldId="316"/>
        </pc:sldMkLst>
      </pc:sldChg>
      <pc:sldChg chg="addSp delSp modSp new del mod">
        <pc:chgData name="Williams, Chad" userId="1bcb7dee-f052-467d-9754-a4d21caaa79d" providerId="ADAL" clId="{B9E62595-8821-4955-9F22-69AE5CD08B39}" dt="2024-12-11T00:04:24.501" v="3293" actId="2696"/>
        <pc:sldMkLst>
          <pc:docMk/>
          <pc:sldMk cId="2198251231" sldId="317"/>
        </pc:sldMkLst>
      </pc:sldChg>
      <pc:sldChg chg="addSp delSp modSp new del mod">
        <pc:chgData name="Williams, Chad" userId="1bcb7dee-f052-467d-9754-a4d21caaa79d" providerId="ADAL" clId="{B9E62595-8821-4955-9F22-69AE5CD08B39}" dt="2024-12-11T00:11:23.519" v="3441" actId="2696"/>
        <pc:sldMkLst>
          <pc:docMk/>
          <pc:sldMk cId="3565191456" sldId="318"/>
        </pc:sldMkLst>
        <pc:spChg chg="add mod">
          <ac:chgData name="Williams, Chad" userId="1bcb7dee-f052-467d-9754-a4d21caaa79d" providerId="ADAL" clId="{B9E62595-8821-4955-9F22-69AE5CD08B39}" dt="2024-12-11T00:09:05.873" v="3421" actId="207"/>
          <ac:spMkLst>
            <pc:docMk/>
            <pc:sldMk cId="3565191456" sldId="318"/>
            <ac:spMk id="11" creationId="{307BE497-39E9-1AA2-7247-8F4440FAB30F}"/>
          </ac:spMkLst>
        </pc:spChg>
      </pc:sldChg>
      <pc:sldChg chg="addSp delSp modSp new mod ord setBg">
        <pc:chgData name="Williams, Chad" userId="1bcb7dee-f052-467d-9754-a4d21caaa79d" providerId="ADAL" clId="{B9E62595-8821-4955-9F22-69AE5CD08B39}" dt="2024-12-11T02:16:40.034" v="4021"/>
        <pc:sldMkLst>
          <pc:docMk/>
          <pc:sldMk cId="3352656634" sldId="319"/>
        </pc:sldMkLst>
        <pc:spChg chg="add mod">
          <ac:chgData name="Williams, Chad" userId="1bcb7dee-f052-467d-9754-a4d21caaa79d" providerId="ADAL" clId="{B9E62595-8821-4955-9F22-69AE5CD08B39}" dt="2024-12-10T22:04:15.726" v="2536" actId="20577"/>
          <ac:spMkLst>
            <pc:docMk/>
            <pc:sldMk cId="3352656634" sldId="319"/>
            <ac:spMk id="4" creationId="{986C8207-A247-866F-D888-724A41E8B3FC}"/>
          </ac:spMkLst>
        </pc:spChg>
        <pc:spChg chg="add mod">
          <ac:chgData name="Williams, Chad" userId="1bcb7dee-f052-467d-9754-a4d21caaa79d" providerId="ADAL" clId="{B9E62595-8821-4955-9F22-69AE5CD08B39}" dt="2024-12-10T22:04:28.923" v="2537"/>
          <ac:spMkLst>
            <pc:docMk/>
            <pc:sldMk cId="3352656634" sldId="319"/>
            <ac:spMk id="6" creationId="{77659BC2-F51C-5A4E-9A54-6A23ED81FC75}"/>
          </ac:spMkLst>
        </pc:spChg>
        <pc:spChg chg="mod">
          <ac:chgData name="Williams, Chad" userId="1bcb7dee-f052-467d-9754-a4d21caaa79d" providerId="ADAL" clId="{B9E62595-8821-4955-9F22-69AE5CD08B39}" dt="2024-12-11T02:16:40.034" v="4021"/>
          <ac:spMkLst>
            <pc:docMk/>
            <pc:sldMk cId="3352656634" sldId="319"/>
            <ac:spMk id="17" creationId="{AC08D49D-647F-922C-499C-079653817FB0}"/>
          </ac:spMkLst>
        </pc:spChg>
        <pc:spChg chg="add">
          <ac:chgData name="Williams, Chad" userId="1bcb7dee-f052-467d-9754-a4d21caaa79d" providerId="ADAL" clId="{B9E62595-8821-4955-9F22-69AE5CD08B39}" dt="2024-12-10T22:03:21.132" v="2508" actId="26606"/>
          <ac:spMkLst>
            <pc:docMk/>
            <pc:sldMk cId="3352656634" sldId="319"/>
            <ac:spMk id="21" creationId="{0671A8AE-40A1-4631-A6B8-581AFF065482}"/>
          </ac:spMkLst>
        </pc:spChg>
        <pc:spChg chg="add">
          <ac:chgData name="Williams, Chad" userId="1bcb7dee-f052-467d-9754-a4d21caaa79d" providerId="ADAL" clId="{B9E62595-8821-4955-9F22-69AE5CD08B39}" dt="2024-12-10T22:03:21.132" v="2508" actId="26606"/>
          <ac:spMkLst>
            <pc:docMk/>
            <pc:sldMk cId="3352656634" sldId="319"/>
            <ac:spMk id="23" creationId="{AB58EF07-17C2-48CF-ABB0-EEF1F17CB8F0}"/>
          </ac:spMkLst>
        </pc:spChg>
        <pc:spChg chg="add">
          <ac:chgData name="Williams, Chad" userId="1bcb7dee-f052-467d-9754-a4d21caaa79d" providerId="ADAL" clId="{B9E62595-8821-4955-9F22-69AE5CD08B39}" dt="2024-12-10T22:03:21.132" v="2508" actId="26606"/>
          <ac:spMkLst>
            <pc:docMk/>
            <pc:sldMk cId="3352656634" sldId="319"/>
            <ac:spMk id="25" creationId="{AF2F604E-43BE-4DC3-B983-E071523364F8}"/>
          </ac:spMkLst>
        </pc:spChg>
        <pc:spChg chg="add">
          <ac:chgData name="Williams, Chad" userId="1bcb7dee-f052-467d-9754-a4d21caaa79d" providerId="ADAL" clId="{B9E62595-8821-4955-9F22-69AE5CD08B39}" dt="2024-12-10T22:03:21.132" v="2508" actId="26606"/>
          <ac:spMkLst>
            <pc:docMk/>
            <pc:sldMk cId="3352656634" sldId="319"/>
            <ac:spMk id="27" creationId="{08C9B587-E65E-4B52-B37C-ABEBB6E87928}"/>
          </ac:spMkLst>
        </pc:spChg>
        <pc:grpChg chg="add mod">
          <ac:chgData name="Williams, Chad" userId="1bcb7dee-f052-467d-9754-a4d21caaa79d" providerId="ADAL" clId="{B9E62595-8821-4955-9F22-69AE5CD08B39}" dt="2024-12-11T02:16:40.034" v="4021"/>
          <ac:grpSpMkLst>
            <pc:docMk/>
            <pc:sldMk cId="3352656634" sldId="319"/>
            <ac:grpSpMk id="7" creationId="{1F034D72-B67E-B280-481B-B9E71A49A24A}"/>
          </ac:grpSpMkLst>
        </pc:grpChg>
        <pc:picChg chg="add mod">
          <ac:chgData name="Williams, Chad" userId="1bcb7dee-f052-467d-9754-a4d21caaa79d" providerId="ADAL" clId="{B9E62595-8821-4955-9F22-69AE5CD08B39}" dt="2024-12-10T22:34:12.708" v="2538" actId="14826"/>
          <ac:picMkLst>
            <pc:docMk/>
            <pc:sldMk cId="3352656634" sldId="319"/>
            <ac:picMk id="3" creationId="{6127BC11-A170-4732-E23A-DBBABF21D47C}"/>
          </ac:picMkLst>
        </pc:picChg>
        <pc:picChg chg="mod">
          <ac:chgData name="Williams, Chad" userId="1bcb7dee-f052-467d-9754-a4d21caaa79d" providerId="ADAL" clId="{B9E62595-8821-4955-9F22-69AE5CD08B39}" dt="2024-12-11T02:16:40.034" v="4021"/>
          <ac:picMkLst>
            <pc:docMk/>
            <pc:sldMk cId="3352656634" sldId="319"/>
            <ac:picMk id="18" creationId="{8F293FDA-4BE8-7F92-5D26-0456B815A5F3}"/>
          </ac:picMkLst>
        </pc:picChg>
      </pc:sldChg>
      <pc:sldChg chg="addSp modSp add">
        <pc:chgData name="Williams, Chad" userId="1bcb7dee-f052-467d-9754-a4d21caaa79d" providerId="ADAL" clId="{B9E62595-8821-4955-9F22-69AE5CD08B39}" dt="2024-12-11T02:18:09.150" v="4031"/>
        <pc:sldMkLst>
          <pc:docMk/>
          <pc:sldMk cId="550998251" sldId="320"/>
        </pc:sldMkLst>
        <pc:spChg chg="mod">
          <ac:chgData name="Williams, Chad" userId="1bcb7dee-f052-467d-9754-a4d21caaa79d" providerId="ADAL" clId="{B9E62595-8821-4955-9F22-69AE5CD08B39}" dt="2024-12-11T02:18:09.150" v="4031"/>
          <ac:spMkLst>
            <pc:docMk/>
            <pc:sldMk cId="550998251" sldId="320"/>
            <ac:spMk id="5" creationId="{3517E227-B147-D12E-B443-224557FF5D20}"/>
          </ac:spMkLst>
        </pc:spChg>
        <pc:grpChg chg="add mod">
          <ac:chgData name="Williams, Chad" userId="1bcb7dee-f052-467d-9754-a4d21caaa79d" providerId="ADAL" clId="{B9E62595-8821-4955-9F22-69AE5CD08B39}" dt="2024-12-11T02:18:09.150" v="4031"/>
          <ac:grpSpMkLst>
            <pc:docMk/>
            <pc:sldMk cId="550998251" sldId="320"/>
            <ac:grpSpMk id="2" creationId="{DFDCBFEA-E238-B03A-8DE7-1DA0D39AC0B4}"/>
          </ac:grpSpMkLst>
        </pc:grpChg>
        <pc:picChg chg="mod">
          <ac:chgData name="Williams, Chad" userId="1bcb7dee-f052-467d-9754-a4d21caaa79d" providerId="ADAL" clId="{B9E62595-8821-4955-9F22-69AE5CD08B39}" dt="2024-12-11T02:18:09.150" v="4031"/>
          <ac:picMkLst>
            <pc:docMk/>
            <pc:sldMk cId="550998251" sldId="320"/>
            <ac:picMk id="7" creationId="{41714A92-7721-534C-76A1-0E755414CA56}"/>
          </ac:picMkLst>
        </pc:picChg>
      </pc:sldChg>
      <pc:sldChg chg="addSp delSp modSp new del mod">
        <pc:chgData name="Williams, Chad" userId="1bcb7dee-f052-467d-9754-a4d21caaa79d" providerId="ADAL" clId="{B9E62595-8821-4955-9F22-69AE5CD08B39}" dt="2024-12-10T22:43:52.865" v="2608" actId="2696"/>
        <pc:sldMkLst>
          <pc:docMk/>
          <pc:sldMk cId="1451309097" sldId="321"/>
        </pc:sldMkLst>
      </pc:sldChg>
      <pc:sldChg chg="addSp delSp modSp add del mod">
        <pc:chgData name="Williams, Chad" userId="1bcb7dee-f052-467d-9754-a4d21caaa79d" providerId="ADAL" clId="{B9E62595-8821-4955-9F22-69AE5CD08B39}" dt="2024-12-11T01:46:43.911" v="3571" actId="2696"/>
        <pc:sldMkLst>
          <pc:docMk/>
          <pc:sldMk cId="1368098052" sldId="322"/>
        </pc:sldMkLst>
        <pc:spChg chg="add del mod">
          <ac:chgData name="Williams, Chad" userId="1bcb7dee-f052-467d-9754-a4d21caaa79d" providerId="ADAL" clId="{B9E62595-8821-4955-9F22-69AE5CD08B39}" dt="2024-12-11T01:46:38.550" v="3570" actId="21"/>
          <ac:spMkLst>
            <pc:docMk/>
            <pc:sldMk cId="1368098052" sldId="322"/>
            <ac:spMk id="7" creationId="{5B0639D3-3D72-B6A7-6B0F-37E0A15127DD}"/>
          </ac:spMkLst>
        </pc:spChg>
        <pc:graphicFrameChg chg="add del mod modGraphic">
          <ac:chgData name="Williams, Chad" userId="1bcb7dee-f052-467d-9754-a4d21caaa79d" providerId="ADAL" clId="{B9E62595-8821-4955-9F22-69AE5CD08B39}" dt="2024-12-11T01:44:00.415" v="3529" actId="478"/>
          <ac:graphicFrameMkLst>
            <pc:docMk/>
            <pc:sldMk cId="1368098052" sldId="322"/>
            <ac:graphicFrameMk id="2" creationId="{9A0F9028-04BE-15E8-EF37-6F0E07EA0859}"/>
          </ac:graphicFrameMkLst>
        </pc:graphicFrameChg>
        <pc:picChg chg="add mod">
          <ac:chgData name="Williams, Chad" userId="1bcb7dee-f052-467d-9754-a4d21caaa79d" providerId="ADAL" clId="{B9E62595-8821-4955-9F22-69AE5CD08B39}" dt="2024-12-11T01:45:56.170" v="3535" actId="14100"/>
          <ac:picMkLst>
            <pc:docMk/>
            <pc:sldMk cId="1368098052" sldId="322"/>
            <ac:picMk id="8" creationId="{31241345-3800-6CE5-C0E4-3D0C5F18BA88}"/>
          </ac:picMkLst>
        </pc:picChg>
      </pc:sldChg>
      <pc:sldChg chg="modSp add del">
        <pc:chgData name="Williams, Chad" userId="1bcb7dee-f052-467d-9754-a4d21caaa79d" providerId="ADAL" clId="{B9E62595-8821-4955-9F22-69AE5CD08B39}" dt="2024-12-11T01:53:40.453" v="3824" actId="2696"/>
        <pc:sldMkLst>
          <pc:docMk/>
          <pc:sldMk cId="3335969549" sldId="323"/>
        </pc:sldMkLst>
      </pc:sldChg>
      <pc:sldChg chg="addSp modSp add mod ord">
        <pc:chgData name="Williams, Chad" userId="1bcb7dee-f052-467d-9754-a4d21caaa79d" providerId="ADAL" clId="{B9E62595-8821-4955-9F22-69AE5CD08B39}" dt="2024-12-11T02:18:19.105" v="4034"/>
        <pc:sldMkLst>
          <pc:docMk/>
          <pc:sldMk cId="1129318753" sldId="324"/>
        </pc:sldMkLst>
        <pc:spChg chg="mod">
          <ac:chgData name="Williams, Chad" userId="1bcb7dee-f052-467d-9754-a4d21caaa79d" providerId="ADAL" clId="{B9E62595-8821-4955-9F22-69AE5CD08B39}" dt="2024-12-11T02:18:19.105" v="4034"/>
          <ac:spMkLst>
            <pc:docMk/>
            <pc:sldMk cId="1129318753" sldId="324"/>
            <ac:spMk id="7" creationId="{2AC7D59F-9566-4D6B-B779-A8EB7086D8B1}"/>
          </ac:spMkLst>
        </pc:spChg>
        <pc:grpChg chg="add mod">
          <ac:chgData name="Williams, Chad" userId="1bcb7dee-f052-467d-9754-a4d21caaa79d" providerId="ADAL" clId="{B9E62595-8821-4955-9F22-69AE5CD08B39}" dt="2024-12-11T02:18:19.105" v="4034"/>
          <ac:grpSpMkLst>
            <pc:docMk/>
            <pc:sldMk cId="1129318753" sldId="324"/>
            <ac:grpSpMk id="5" creationId="{5B1B490F-0165-56EA-1EE4-2FB4EB7E7393}"/>
          </ac:grpSpMkLst>
        </pc:grpChg>
        <pc:picChg chg="add mod">
          <ac:chgData name="Williams, Chad" userId="1bcb7dee-f052-467d-9754-a4d21caaa79d" providerId="ADAL" clId="{B9E62595-8821-4955-9F22-69AE5CD08B39}" dt="2024-12-10T22:57:12.813" v="2644" actId="1035"/>
          <ac:picMkLst>
            <pc:docMk/>
            <pc:sldMk cId="1129318753" sldId="324"/>
            <ac:picMk id="2" creationId="{8922B6E4-D7D3-FFA7-D243-62C4FC334F79}"/>
          </ac:picMkLst>
        </pc:picChg>
        <pc:picChg chg="mod">
          <ac:chgData name="Williams, Chad" userId="1bcb7dee-f052-467d-9754-a4d21caaa79d" providerId="ADAL" clId="{B9E62595-8821-4955-9F22-69AE5CD08B39}" dt="2024-12-11T02:18:19.105" v="4034"/>
          <ac:picMkLst>
            <pc:docMk/>
            <pc:sldMk cId="1129318753" sldId="324"/>
            <ac:picMk id="8" creationId="{84F9D2CC-5518-1212-145F-7CC086400032}"/>
          </ac:picMkLst>
        </pc:picChg>
      </pc:sldChg>
      <pc:sldChg chg="addSp modSp new mod">
        <pc:chgData name="Williams, Chad" userId="1bcb7dee-f052-467d-9754-a4d21caaa79d" providerId="ADAL" clId="{B9E62595-8821-4955-9F22-69AE5CD08B39}" dt="2024-12-11T02:18:32.190" v="4039"/>
        <pc:sldMkLst>
          <pc:docMk/>
          <pc:sldMk cId="4134995061" sldId="325"/>
        </pc:sldMkLst>
        <pc:spChg chg="add mod">
          <ac:chgData name="Williams, Chad" userId="1bcb7dee-f052-467d-9754-a4d21caaa79d" providerId="ADAL" clId="{B9E62595-8821-4955-9F22-69AE5CD08B39}" dt="2024-12-10T23:05:27.744" v="2690" actId="1076"/>
          <ac:spMkLst>
            <pc:docMk/>
            <pc:sldMk cId="4134995061" sldId="325"/>
            <ac:spMk id="4" creationId="{7201D57A-B549-7E04-560C-B7CAF817767B}"/>
          </ac:spMkLst>
        </pc:spChg>
        <pc:spChg chg="mod">
          <ac:chgData name="Williams, Chad" userId="1bcb7dee-f052-467d-9754-a4d21caaa79d" providerId="ADAL" clId="{B9E62595-8821-4955-9F22-69AE5CD08B39}" dt="2024-12-11T02:18:32.190" v="4039"/>
          <ac:spMkLst>
            <pc:docMk/>
            <pc:sldMk cId="4134995061" sldId="325"/>
            <ac:spMk id="7" creationId="{C58934C8-FB6B-4D73-6E2B-EBFB9F694153}"/>
          </ac:spMkLst>
        </pc:spChg>
        <pc:grpChg chg="add mod">
          <ac:chgData name="Williams, Chad" userId="1bcb7dee-f052-467d-9754-a4d21caaa79d" providerId="ADAL" clId="{B9E62595-8821-4955-9F22-69AE5CD08B39}" dt="2024-12-11T02:18:32.190" v="4039"/>
          <ac:grpSpMkLst>
            <pc:docMk/>
            <pc:sldMk cId="4134995061" sldId="325"/>
            <ac:grpSpMk id="6" creationId="{E07A028F-1E9F-A505-57F5-0A3E54A40C4D}"/>
          </ac:grpSpMkLst>
        </pc:grpChg>
        <pc:graphicFrameChg chg="add mod modGraphic">
          <ac:chgData name="Williams, Chad" userId="1bcb7dee-f052-467d-9754-a4d21caaa79d" providerId="ADAL" clId="{B9E62595-8821-4955-9F22-69AE5CD08B39}" dt="2024-12-10T23:08:51.597" v="2727"/>
          <ac:graphicFrameMkLst>
            <pc:docMk/>
            <pc:sldMk cId="4134995061" sldId="325"/>
            <ac:graphicFrameMk id="5" creationId="{01895282-3C87-5A61-8417-653D1E41DA3B}"/>
          </ac:graphicFrameMkLst>
        </pc:graphicFrameChg>
        <pc:picChg chg="add mod">
          <ac:chgData name="Williams, Chad" userId="1bcb7dee-f052-467d-9754-a4d21caaa79d" providerId="ADAL" clId="{B9E62595-8821-4955-9F22-69AE5CD08B39}" dt="2024-12-10T23:03:46.971" v="2667"/>
          <ac:picMkLst>
            <pc:docMk/>
            <pc:sldMk cId="4134995061" sldId="325"/>
            <ac:picMk id="2" creationId="{5BAF81EA-BD64-9E66-A791-688FBF64D99B}"/>
          </ac:picMkLst>
        </pc:picChg>
        <pc:picChg chg="add mod">
          <ac:chgData name="Williams, Chad" userId="1bcb7dee-f052-467d-9754-a4d21caaa79d" providerId="ADAL" clId="{B9E62595-8821-4955-9F22-69AE5CD08B39}" dt="2024-12-10T23:04:14.576" v="2668"/>
          <ac:picMkLst>
            <pc:docMk/>
            <pc:sldMk cId="4134995061" sldId="325"/>
            <ac:picMk id="3" creationId="{50CFCB99-53E8-60B0-9386-18F27A29F3DE}"/>
          </ac:picMkLst>
        </pc:picChg>
        <pc:picChg chg="mod">
          <ac:chgData name="Williams, Chad" userId="1bcb7dee-f052-467d-9754-a4d21caaa79d" providerId="ADAL" clId="{B9E62595-8821-4955-9F22-69AE5CD08B39}" dt="2024-12-11T02:18:32.190" v="4039"/>
          <ac:picMkLst>
            <pc:docMk/>
            <pc:sldMk cId="4134995061" sldId="325"/>
            <ac:picMk id="8" creationId="{1057E211-01FF-F1EC-9E4E-36C38250FE74}"/>
          </ac:picMkLst>
        </pc:picChg>
      </pc:sldChg>
      <pc:sldChg chg="addSp modSp add mod ord">
        <pc:chgData name="Williams, Chad" userId="1bcb7dee-f052-467d-9754-a4d21caaa79d" providerId="ADAL" clId="{B9E62595-8821-4955-9F22-69AE5CD08B39}" dt="2024-12-11T02:18:28.028" v="4038"/>
        <pc:sldMkLst>
          <pc:docMk/>
          <pc:sldMk cId="2855528319" sldId="326"/>
        </pc:sldMkLst>
        <pc:spChg chg="mod">
          <ac:chgData name="Williams, Chad" userId="1bcb7dee-f052-467d-9754-a4d21caaa79d" providerId="ADAL" clId="{B9E62595-8821-4955-9F22-69AE5CD08B39}" dt="2024-12-10T22:58:13.378" v="2662" actId="20577"/>
          <ac:spMkLst>
            <pc:docMk/>
            <pc:sldMk cId="2855528319" sldId="326"/>
            <ac:spMk id="4" creationId="{986C8207-A247-866F-D888-724A41E8B3FC}"/>
          </ac:spMkLst>
        </pc:spChg>
        <pc:spChg chg="mod">
          <ac:chgData name="Williams, Chad" userId="1bcb7dee-f052-467d-9754-a4d21caaa79d" providerId="ADAL" clId="{B9E62595-8821-4955-9F22-69AE5CD08B39}" dt="2024-12-11T02:18:28.028" v="4038"/>
          <ac:spMkLst>
            <pc:docMk/>
            <pc:sldMk cId="2855528319" sldId="326"/>
            <ac:spMk id="5" creationId="{D7DD353D-4D7B-8F98-0BA0-71BA3C71C9DD}"/>
          </ac:spMkLst>
        </pc:spChg>
        <pc:spChg chg="mod">
          <ac:chgData name="Williams, Chad" userId="1bcb7dee-f052-467d-9754-a4d21caaa79d" providerId="ADAL" clId="{B9E62595-8821-4955-9F22-69AE5CD08B39}" dt="2024-12-10T23:02:47.088" v="2666" actId="120"/>
          <ac:spMkLst>
            <pc:docMk/>
            <pc:sldMk cId="2855528319" sldId="326"/>
            <ac:spMk id="6" creationId="{77659BC2-F51C-5A4E-9A54-6A23ED81FC75}"/>
          </ac:spMkLst>
        </pc:spChg>
        <pc:grpChg chg="add mod">
          <ac:chgData name="Williams, Chad" userId="1bcb7dee-f052-467d-9754-a4d21caaa79d" providerId="ADAL" clId="{B9E62595-8821-4955-9F22-69AE5CD08B39}" dt="2024-12-11T02:18:28.028" v="4038"/>
          <ac:grpSpMkLst>
            <pc:docMk/>
            <pc:sldMk cId="2855528319" sldId="326"/>
            <ac:grpSpMk id="2" creationId="{008BE45B-8C5C-6FCB-EFE6-34A10BE209A6}"/>
          </ac:grpSpMkLst>
        </pc:grpChg>
        <pc:picChg chg="mod">
          <ac:chgData name="Williams, Chad" userId="1bcb7dee-f052-467d-9754-a4d21caaa79d" providerId="ADAL" clId="{B9E62595-8821-4955-9F22-69AE5CD08B39}" dt="2024-12-10T23:02:10.154" v="2664" actId="14826"/>
          <ac:picMkLst>
            <pc:docMk/>
            <pc:sldMk cId="2855528319" sldId="326"/>
            <ac:picMk id="3" creationId="{6127BC11-A170-4732-E23A-DBBABF21D47C}"/>
          </ac:picMkLst>
        </pc:picChg>
        <pc:picChg chg="mod">
          <ac:chgData name="Williams, Chad" userId="1bcb7dee-f052-467d-9754-a4d21caaa79d" providerId="ADAL" clId="{B9E62595-8821-4955-9F22-69AE5CD08B39}" dt="2024-12-11T02:18:28.028" v="4038"/>
          <ac:picMkLst>
            <pc:docMk/>
            <pc:sldMk cId="2855528319" sldId="326"/>
            <ac:picMk id="7" creationId="{176A371A-1815-2648-9753-7F6624152969}"/>
          </ac:picMkLst>
        </pc:picChg>
      </pc:sldChg>
      <pc:sldChg chg="new del">
        <pc:chgData name="Williams, Chad" userId="1bcb7dee-f052-467d-9754-a4d21caaa79d" providerId="ADAL" clId="{B9E62595-8821-4955-9F22-69AE5CD08B39}" dt="2024-12-11T00:22:15.639" v="3500" actId="2696"/>
        <pc:sldMkLst>
          <pc:docMk/>
          <pc:sldMk cId="825189874" sldId="327"/>
        </pc:sldMkLst>
      </pc:sldChg>
      <pc:sldChg chg="addSp modSp add mod ord">
        <pc:chgData name="Williams, Chad" userId="1bcb7dee-f052-467d-9754-a4d21caaa79d" providerId="ADAL" clId="{B9E62595-8821-4955-9F22-69AE5CD08B39}" dt="2024-12-11T02:18:40.238" v="4041"/>
        <pc:sldMkLst>
          <pc:docMk/>
          <pc:sldMk cId="1000646507" sldId="328"/>
        </pc:sldMkLst>
        <pc:spChg chg="mod">
          <ac:chgData name="Williams, Chad" userId="1bcb7dee-f052-467d-9754-a4d21caaa79d" providerId="ADAL" clId="{B9E62595-8821-4955-9F22-69AE5CD08B39}" dt="2024-12-10T23:12:02.432" v="2735"/>
          <ac:spMkLst>
            <pc:docMk/>
            <pc:sldMk cId="1000646507" sldId="328"/>
            <ac:spMk id="4" creationId="{986C8207-A247-866F-D888-724A41E8B3FC}"/>
          </ac:spMkLst>
        </pc:spChg>
        <pc:spChg chg="mod">
          <ac:chgData name="Williams, Chad" userId="1bcb7dee-f052-467d-9754-a4d21caaa79d" providerId="ADAL" clId="{B9E62595-8821-4955-9F22-69AE5CD08B39}" dt="2024-12-11T02:18:40.238" v="4041"/>
          <ac:spMkLst>
            <pc:docMk/>
            <pc:sldMk cId="1000646507" sldId="328"/>
            <ac:spMk id="5" creationId="{820E5F23-1F82-57C2-C703-6B1BAADF899B}"/>
          </ac:spMkLst>
        </pc:spChg>
        <pc:spChg chg="mod">
          <ac:chgData name="Williams, Chad" userId="1bcb7dee-f052-467d-9754-a4d21caaa79d" providerId="ADAL" clId="{B9E62595-8821-4955-9F22-69AE5CD08B39}" dt="2024-12-10T23:12:19.979" v="2737" actId="403"/>
          <ac:spMkLst>
            <pc:docMk/>
            <pc:sldMk cId="1000646507" sldId="328"/>
            <ac:spMk id="6" creationId="{77659BC2-F51C-5A4E-9A54-6A23ED81FC75}"/>
          </ac:spMkLst>
        </pc:spChg>
        <pc:grpChg chg="add mod">
          <ac:chgData name="Williams, Chad" userId="1bcb7dee-f052-467d-9754-a4d21caaa79d" providerId="ADAL" clId="{B9E62595-8821-4955-9F22-69AE5CD08B39}" dt="2024-12-11T02:18:40.238" v="4041"/>
          <ac:grpSpMkLst>
            <pc:docMk/>
            <pc:sldMk cId="1000646507" sldId="328"/>
            <ac:grpSpMk id="2" creationId="{80943136-CC11-8BAA-22EA-91CEA2CD7C0A}"/>
          </ac:grpSpMkLst>
        </pc:grpChg>
        <pc:picChg chg="mod">
          <ac:chgData name="Williams, Chad" userId="1bcb7dee-f052-467d-9754-a4d21caaa79d" providerId="ADAL" clId="{B9E62595-8821-4955-9F22-69AE5CD08B39}" dt="2024-12-10T23:11:27.127" v="2734" actId="14826"/>
          <ac:picMkLst>
            <pc:docMk/>
            <pc:sldMk cId="1000646507" sldId="328"/>
            <ac:picMk id="3" creationId="{6127BC11-A170-4732-E23A-DBBABF21D47C}"/>
          </ac:picMkLst>
        </pc:picChg>
        <pc:picChg chg="mod">
          <ac:chgData name="Williams, Chad" userId="1bcb7dee-f052-467d-9754-a4d21caaa79d" providerId="ADAL" clId="{B9E62595-8821-4955-9F22-69AE5CD08B39}" dt="2024-12-11T02:18:40.238" v="4041"/>
          <ac:picMkLst>
            <pc:docMk/>
            <pc:sldMk cId="1000646507" sldId="328"/>
            <ac:picMk id="7" creationId="{A1D8EB09-FE58-7AD2-FA4B-19E3B4D2179A}"/>
          </ac:picMkLst>
        </pc:picChg>
      </pc:sldChg>
      <pc:sldChg chg="addSp modSp add">
        <pc:chgData name="Williams, Chad" userId="1bcb7dee-f052-467d-9754-a4d21caaa79d" providerId="ADAL" clId="{B9E62595-8821-4955-9F22-69AE5CD08B39}" dt="2024-12-11T02:18:35.302" v="4040"/>
        <pc:sldMkLst>
          <pc:docMk/>
          <pc:sldMk cId="1400286721" sldId="329"/>
        </pc:sldMkLst>
        <pc:spChg chg="mod">
          <ac:chgData name="Williams, Chad" userId="1bcb7dee-f052-467d-9754-a4d21caaa79d" providerId="ADAL" clId="{B9E62595-8821-4955-9F22-69AE5CD08B39}" dt="2024-12-11T02:18:35.302" v="4040"/>
          <ac:spMkLst>
            <pc:docMk/>
            <pc:sldMk cId="1400286721" sldId="329"/>
            <ac:spMk id="7" creationId="{C211A704-2BE6-B7E8-A6BB-C3E1DFFAADF7}"/>
          </ac:spMkLst>
        </pc:spChg>
        <pc:grpChg chg="add mod">
          <ac:chgData name="Williams, Chad" userId="1bcb7dee-f052-467d-9754-a4d21caaa79d" providerId="ADAL" clId="{B9E62595-8821-4955-9F22-69AE5CD08B39}" dt="2024-12-11T02:18:35.302" v="4040"/>
          <ac:grpSpMkLst>
            <pc:docMk/>
            <pc:sldMk cId="1400286721" sldId="329"/>
            <ac:grpSpMk id="6" creationId="{2409FC88-A874-5DF4-6C1D-7A148819FBAA}"/>
          </ac:grpSpMkLst>
        </pc:grpChg>
        <pc:picChg chg="mod">
          <ac:chgData name="Williams, Chad" userId="1bcb7dee-f052-467d-9754-a4d21caaa79d" providerId="ADAL" clId="{B9E62595-8821-4955-9F22-69AE5CD08B39}" dt="2024-12-10T23:10:54.869" v="2733" actId="14826"/>
          <ac:picMkLst>
            <pc:docMk/>
            <pc:sldMk cId="1400286721" sldId="329"/>
            <ac:picMk id="3" creationId="{50CFCB99-53E8-60B0-9386-18F27A29F3DE}"/>
          </ac:picMkLst>
        </pc:picChg>
        <pc:picChg chg="mod">
          <ac:chgData name="Williams, Chad" userId="1bcb7dee-f052-467d-9754-a4d21caaa79d" providerId="ADAL" clId="{B9E62595-8821-4955-9F22-69AE5CD08B39}" dt="2024-12-11T02:18:35.302" v="4040"/>
          <ac:picMkLst>
            <pc:docMk/>
            <pc:sldMk cId="1400286721" sldId="329"/>
            <ac:picMk id="8" creationId="{54C4DB98-464C-A07C-80C5-6F9D57844473}"/>
          </ac:picMkLst>
        </pc:picChg>
      </pc:sldChg>
      <pc:sldChg chg="addSp delSp modSp add mod ord">
        <pc:chgData name="Williams, Chad" userId="1bcb7dee-f052-467d-9754-a4d21caaa79d" providerId="ADAL" clId="{B9E62595-8821-4955-9F22-69AE5CD08B39}" dt="2024-12-11T02:18:45.365" v="4043" actId="21"/>
        <pc:sldMkLst>
          <pc:docMk/>
          <pc:sldMk cId="3192076973" sldId="330"/>
        </pc:sldMkLst>
        <pc:spChg chg="mod">
          <ac:chgData name="Williams, Chad" userId="1bcb7dee-f052-467d-9754-a4d21caaa79d" providerId="ADAL" clId="{B9E62595-8821-4955-9F22-69AE5CD08B39}" dt="2024-12-10T23:14:18.998" v="2741"/>
          <ac:spMkLst>
            <pc:docMk/>
            <pc:sldMk cId="3192076973" sldId="330"/>
            <ac:spMk id="2" creationId="{9DD1090B-528D-49B3-B49B-63A8AC9862DB}"/>
          </ac:spMkLst>
        </pc:spChg>
        <pc:spChg chg="mod">
          <ac:chgData name="Williams, Chad" userId="1bcb7dee-f052-467d-9754-a4d21caaa79d" providerId="ADAL" clId="{B9E62595-8821-4955-9F22-69AE5CD08B39}" dt="2024-12-10T23:15:36.825" v="2772" actId="20577"/>
          <ac:spMkLst>
            <pc:docMk/>
            <pc:sldMk cId="3192076973" sldId="330"/>
            <ac:spMk id="3" creationId="{47EFD886-0A7E-0399-7BE4-C78FF26A47FE}"/>
          </ac:spMkLst>
        </pc:spChg>
        <pc:spChg chg="mod">
          <ac:chgData name="Williams, Chad" userId="1bcb7dee-f052-467d-9754-a4d21caaa79d" providerId="ADAL" clId="{B9E62595-8821-4955-9F22-69AE5CD08B39}" dt="2024-12-11T02:18:43.064" v="4042"/>
          <ac:spMkLst>
            <pc:docMk/>
            <pc:sldMk cId="3192076973" sldId="330"/>
            <ac:spMk id="7" creationId="{84819D1C-B185-0DAB-8EDC-3AD273B46FBF}"/>
          </ac:spMkLst>
        </pc:spChg>
        <pc:grpChg chg="add del mod">
          <ac:chgData name="Williams, Chad" userId="1bcb7dee-f052-467d-9754-a4d21caaa79d" providerId="ADAL" clId="{B9E62595-8821-4955-9F22-69AE5CD08B39}" dt="2024-12-11T02:18:45.365" v="4043" actId="21"/>
          <ac:grpSpMkLst>
            <pc:docMk/>
            <pc:sldMk cId="3192076973" sldId="330"/>
            <ac:grpSpMk id="4" creationId="{8C121411-CC25-E0F5-F60D-7479F8BF3127}"/>
          </ac:grpSpMkLst>
        </pc:grpChg>
        <pc:picChg chg="mod">
          <ac:chgData name="Williams, Chad" userId="1bcb7dee-f052-467d-9754-a4d21caaa79d" providerId="ADAL" clId="{B9E62595-8821-4955-9F22-69AE5CD08B39}" dt="2024-12-10T23:18:23.888" v="2773" actId="14826"/>
          <ac:picMkLst>
            <pc:docMk/>
            <pc:sldMk cId="3192076973" sldId="330"/>
            <ac:picMk id="5" creationId="{C101CBF7-EF1B-120F-EB0F-3F6096F86E1B}"/>
          </ac:picMkLst>
        </pc:picChg>
        <pc:picChg chg="mod">
          <ac:chgData name="Williams, Chad" userId="1bcb7dee-f052-467d-9754-a4d21caaa79d" providerId="ADAL" clId="{B9E62595-8821-4955-9F22-69AE5CD08B39}" dt="2024-12-11T02:18:43.064" v="4042"/>
          <ac:picMkLst>
            <pc:docMk/>
            <pc:sldMk cId="3192076973" sldId="330"/>
            <ac:picMk id="9" creationId="{9AE9BE07-DF8A-921B-5C0C-BF7E73D8156F}"/>
          </ac:picMkLst>
        </pc:picChg>
      </pc:sldChg>
      <pc:sldChg chg="addSp modSp add mod ord">
        <pc:chgData name="Williams, Chad" userId="1bcb7dee-f052-467d-9754-a4d21caaa79d" providerId="ADAL" clId="{B9E62595-8821-4955-9F22-69AE5CD08B39}" dt="2024-12-10T23:24:20.924" v="2896" actId="20577"/>
        <pc:sldMkLst>
          <pc:docMk/>
          <pc:sldMk cId="460775650" sldId="331"/>
        </pc:sldMkLst>
        <pc:spChg chg="mod">
          <ac:chgData name="Williams, Chad" userId="1bcb7dee-f052-467d-9754-a4d21caaa79d" providerId="ADAL" clId="{B9E62595-8821-4955-9F22-69AE5CD08B39}" dt="2024-12-10T23:19:44.116" v="2791" actId="20577"/>
          <ac:spMkLst>
            <pc:docMk/>
            <pc:sldMk cId="460775650" sldId="331"/>
            <ac:spMk id="2" creationId="{324847FC-369B-0D70-CD11-A7FC803794BC}"/>
          </ac:spMkLst>
        </pc:spChg>
        <pc:spChg chg="mod">
          <ac:chgData name="Williams, Chad" userId="1bcb7dee-f052-467d-9754-a4d21caaa79d" providerId="ADAL" clId="{B9E62595-8821-4955-9F22-69AE5CD08B39}" dt="2024-12-10T23:24:20.924" v="2896" actId="20577"/>
          <ac:spMkLst>
            <pc:docMk/>
            <pc:sldMk cId="460775650" sldId="331"/>
            <ac:spMk id="4" creationId="{0BFEFB37-8E5A-AA62-19E8-4B392B4CDF89}"/>
          </ac:spMkLst>
        </pc:spChg>
        <pc:spChg chg="mod">
          <ac:chgData name="Williams, Chad" userId="1bcb7dee-f052-467d-9754-a4d21caaa79d" providerId="ADAL" clId="{B9E62595-8821-4955-9F22-69AE5CD08B39}" dt="2024-12-10T23:23:55.463" v="2894" actId="14100"/>
          <ac:spMkLst>
            <pc:docMk/>
            <pc:sldMk cId="460775650" sldId="331"/>
            <ac:spMk id="5" creationId="{6ACCA480-5CFB-6DF5-1739-B5878F8E4693}"/>
          </ac:spMkLst>
        </pc:spChg>
        <pc:spChg chg="mod">
          <ac:chgData name="Williams, Chad" userId="1bcb7dee-f052-467d-9754-a4d21caaa79d" providerId="ADAL" clId="{B9E62595-8821-4955-9F22-69AE5CD08B39}" dt="2024-12-10T23:23:14.728" v="2886" actId="1076"/>
          <ac:spMkLst>
            <pc:docMk/>
            <pc:sldMk cId="460775650" sldId="331"/>
            <ac:spMk id="6" creationId="{36ED29E8-7AF9-31E8-8E5B-54CD23EE08B5}"/>
          </ac:spMkLst>
        </pc:spChg>
        <pc:spChg chg="add mod">
          <ac:chgData name="Williams, Chad" userId="1bcb7dee-f052-467d-9754-a4d21caaa79d" providerId="ADAL" clId="{B9E62595-8821-4955-9F22-69AE5CD08B39}" dt="2024-12-10T23:20:49.228" v="2828" actId="114"/>
          <ac:spMkLst>
            <pc:docMk/>
            <pc:sldMk cId="460775650" sldId="331"/>
            <ac:spMk id="11" creationId="{46548EDA-BBF3-9FE8-BB5E-C2FE1E0011C6}"/>
          </ac:spMkLst>
        </pc:spChg>
        <pc:picChg chg="add mod">
          <ac:chgData name="Williams, Chad" userId="1bcb7dee-f052-467d-9754-a4d21caaa79d" providerId="ADAL" clId="{B9E62595-8821-4955-9F22-69AE5CD08B39}" dt="2024-12-10T23:23:17.510" v="2887" actId="1076"/>
          <ac:picMkLst>
            <pc:docMk/>
            <pc:sldMk cId="460775650" sldId="331"/>
            <ac:picMk id="12" creationId="{5C27EF9D-C65B-FC17-C054-969FA4D1CF62}"/>
          </ac:picMkLst>
        </pc:picChg>
      </pc:sldChg>
      <pc:sldChg chg="modSp add mod">
        <pc:chgData name="Williams, Chad" userId="1bcb7dee-f052-467d-9754-a4d21caaa79d" providerId="ADAL" clId="{B9E62595-8821-4955-9F22-69AE5CD08B39}" dt="2024-12-11T11:24:41.711" v="4047" actId="20577"/>
        <pc:sldMkLst>
          <pc:docMk/>
          <pc:sldMk cId="3948658778" sldId="332"/>
        </pc:sldMkLst>
        <pc:spChg chg="mod">
          <ac:chgData name="Williams, Chad" userId="1bcb7dee-f052-467d-9754-a4d21caaa79d" providerId="ADAL" clId="{B9E62595-8821-4955-9F22-69AE5CD08B39}" dt="2024-12-10T23:25:21.842" v="2917" actId="20577"/>
          <ac:spMkLst>
            <pc:docMk/>
            <pc:sldMk cId="3948658778" sldId="332"/>
            <ac:spMk id="24" creationId="{F321722E-53A5-08D3-9771-5828432511E4}"/>
          </ac:spMkLst>
        </pc:spChg>
        <pc:spChg chg="mod">
          <ac:chgData name="Williams, Chad" userId="1bcb7dee-f052-467d-9754-a4d21caaa79d" providerId="ADAL" clId="{B9E62595-8821-4955-9F22-69AE5CD08B39}" dt="2024-12-11T11:24:41.711" v="4047" actId="20577"/>
          <ac:spMkLst>
            <pc:docMk/>
            <pc:sldMk cId="3948658778" sldId="332"/>
            <ac:spMk id="28" creationId="{69594C22-1E08-AAB4-0177-F3D7D2EEC326}"/>
          </ac:spMkLst>
        </pc:spChg>
      </pc:sldChg>
      <pc:sldChg chg="addSp modSp add mod ord">
        <pc:chgData name="Williams, Chad" userId="1bcb7dee-f052-467d-9754-a4d21caaa79d" providerId="ADAL" clId="{B9E62595-8821-4955-9F22-69AE5CD08B39}" dt="2024-12-11T11:24:27.366" v="4045" actId="20577"/>
        <pc:sldMkLst>
          <pc:docMk/>
          <pc:sldMk cId="66738785" sldId="333"/>
        </pc:sldMkLst>
        <pc:spChg chg="mod">
          <ac:chgData name="Williams, Chad" userId="1bcb7dee-f052-467d-9754-a4d21caaa79d" providerId="ADAL" clId="{B9E62595-8821-4955-9F22-69AE5CD08B39}" dt="2024-12-10T23:25:56.123" v="2931" actId="20577"/>
          <ac:spMkLst>
            <pc:docMk/>
            <pc:sldMk cId="66738785" sldId="333"/>
            <ac:spMk id="3" creationId="{909932C7-C2F2-50DF-3F08-8DF820A44886}"/>
          </ac:spMkLst>
        </pc:spChg>
        <pc:spChg chg="mod">
          <ac:chgData name="Williams, Chad" userId="1bcb7dee-f052-467d-9754-a4d21caaa79d" providerId="ADAL" clId="{B9E62595-8821-4955-9F22-69AE5CD08B39}" dt="2024-12-11T02:16:21.638" v="4019" actId="164"/>
          <ac:spMkLst>
            <pc:docMk/>
            <pc:sldMk cId="66738785" sldId="333"/>
            <ac:spMk id="4" creationId="{81527EA5-6F0B-3E89-3671-4B758BBEBA95}"/>
          </ac:spMkLst>
        </pc:spChg>
        <pc:spChg chg="mod">
          <ac:chgData name="Williams, Chad" userId="1bcb7dee-f052-467d-9754-a4d21caaa79d" providerId="ADAL" clId="{B9E62595-8821-4955-9F22-69AE5CD08B39}" dt="2024-12-11T11:24:27.366" v="4045" actId="20577"/>
          <ac:spMkLst>
            <pc:docMk/>
            <pc:sldMk cId="66738785" sldId="333"/>
            <ac:spMk id="28" creationId="{69594C22-1E08-AAB4-0177-F3D7D2EEC326}"/>
          </ac:spMkLst>
        </pc:spChg>
        <pc:grpChg chg="add mod">
          <ac:chgData name="Williams, Chad" userId="1bcb7dee-f052-467d-9754-a4d21caaa79d" providerId="ADAL" clId="{B9E62595-8821-4955-9F22-69AE5CD08B39}" dt="2024-12-11T02:16:21.638" v="4019" actId="164"/>
          <ac:grpSpMkLst>
            <pc:docMk/>
            <pc:sldMk cId="66738785" sldId="333"/>
            <ac:grpSpMk id="7" creationId="{4C65E92D-F4FA-7666-6DED-9351F5CCF2CC}"/>
          </ac:grpSpMkLst>
        </pc:grpChg>
        <pc:picChg chg="mod">
          <ac:chgData name="Williams, Chad" userId="1bcb7dee-f052-467d-9754-a4d21caaa79d" providerId="ADAL" clId="{B9E62595-8821-4955-9F22-69AE5CD08B39}" dt="2024-12-11T02:16:21.638" v="4019" actId="164"/>
          <ac:picMkLst>
            <pc:docMk/>
            <pc:sldMk cId="66738785" sldId="333"/>
            <ac:picMk id="5" creationId="{D43A1D49-587C-AACB-0ACB-F798710B89D0}"/>
          </ac:picMkLst>
        </pc:picChg>
      </pc:sldChg>
      <pc:sldChg chg="addSp delSp modSp add mod ord">
        <pc:chgData name="Williams, Chad" userId="1bcb7dee-f052-467d-9754-a4d21caaa79d" providerId="ADAL" clId="{B9E62595-8821-4955-9F22-69AE5CD08B39}" dt="2024-12-10T23:39:25.608" v="3052" actId="1037"/>
        <pc:sldMkLst>
          <pc:docMk/>
          <pc:sldMk cId="3993328587" sldId="334"/>
        </pc:sldMkLst>
        <pc:spChg chg="add mod">
          <ac:chgData name="Williams, Chad" userId="1bcb7dee-f052-467d-9754-a4d21caaa79d" providerId="ADAL" clId="{B9E62595-8821-4955-9F22-69AE5CD08B39}" dt="2024-12-10T23:36:15.610" v="2995" actId="1076"/>
          <ac:spMkLst>
            <pc:docMk/>
            <pc:sldMk cId="3993328587" sldId="334"/>
            <ac:spMk id="10" creationId="{FEB6429F-56F6-3B49-95A4-D3C1FEF38370}"/>
          </ac:spMkLst>
        </pc:spChg>
        <pc:spChg chg="mod">
          <ac:chgData name="Williams, Chad" userId="1bcb7dee-f052-467d-9754-a4d21caaa79d" providerId="ADAL" clId="{B9E62595-8821-4955-9F22-69AE5CD08B39}" dt="2024-12-10T23:39:21.367" v="3044" actId="1037"/>
          <ac:spMkLst>
            <pc:docMk/>
            <pc:sldMk cId="3993328587" sldId="334"/>
            <ac:spMk id="11" creationId="{B9D4D18F-6945-5168-56F6-E3E61295E7A9}"/>
          </ac:spMkLst>
        </pc:spChg>
        <pc:spChg chg="add mod">
          <ac:chgData name="Williams, Chad" userId="1bcb7dee-f052-467d-9754-a4d21caaa79d" providerId="ADAL" clId="{B9E62595-8821-4955-9F22-69AE5CD08B39}" dt="2024-12-10T23:36:51.873" v="3000" actId="1035"/>
          <ac:spMkLst>
            <pc:docMk/>
            <pc:sldMk cId="3993328587" sldId="334"/>
            <ac:spMk id="12" creationId="{75A1B7EB-7147-31D2-1FDB-5CBE3D142237}"/>
          </ac:spMkLst>
        </pc:spChg>
        <pc:spChg chg="add mod">
          <ac:chgData name="Williams, Chad" userId="1bcb7dee-f052-467d-9754-a4d21caaa79d" providerId="ADAL" clId="{B9E62595-8821-4955-9F22-69AE5CD08B39}" dt="2024-12-10T23:37:25.035" v="3005"/>
          <ac:spMkLst>
            <pc:docMk/>
            <pc:sldMk cId="3993328587" sldId="334"/>
            <ac:spMk id="15" creationId="{1C138492-BD2B-24E0-D3F3-63E844070163}"/>
          </ac:spMkLst>
        </pc:spChg>
        <pc:spChg chg="add mod">
          <ac:chgData name="Williams, Chad" userId="1bcb7dee-f052-467d-9754-a4d21caaa79d" providerId="ADAL" clId="{B9E62595-8821-4955-9F22-69AE5CD08B39}" dt="2024-12-10T23:37:25.035" v="3005"/>
          <ac:spMkLst>
            <pc:docMk/>
            <pc:sldMk cId="3993328587" sldId="334"/>
            <ac:spMk id="16" creationId="{2E69DC4B-B2A2-3C45-55A3-C86043A66241}"/>
          </ac:spMkLst>
        </pc:spChg>
        <pc:spChg chg="mod">
          <ac:chgData name="Williams, Chad" userId="1bcb7dee-f052-467d-9754-a4d21caaa79d" providerId="ADAL" clId="{B9E62595-8821-4955-9F22-69AE5CD08B39}" dt="2024-12-10T23:37:40.424" v="3009"/>
          <ac:spMkLst>
            <pc:docMk/>
            <pc:sldMk cId="3993328587" sldId="334"/>
            <ac:spMk id="18" creationId="{426D07C6-D5A3-6C1C-D3D0-36A3C66765EB}"/>
          </ac:spMkLst>
        </pc:spChg>
        <pc:spChg chg="mod">
          <ac:chgData name="Williams, Chad" userId="1bcb7dee-f052-467d-9754-a4d21caaa79d" providerId="ADAL" clId="{B9E62595-8821-4955-9F22-69AE5CD08B39}" dt="2024-12-10T23:37:40.424" v="3009"/>
          <ac:spMkLst>
            <pc:docMk/>
            <pc:sldMk cId="3993328587" sldId="334"/>
            <ac:spMk id="19" creationId="{A59B780B-E27E-0E3C-3ACE-FDE196DB588C}"/>
          </ac:spMkLst>
        </pc:spChg>
        <pc:spChg chg="mod">
          <ac:chgData name="Williams, Chad" userId="1bcb7dee-f052-467d-9754-a4d21caaa79d" providerId="ADAL" clId="{B9E62595-8821-4955-9F22-69AE5CD08B39}" dt="2024-12-10T23:38:05.404" v="3020"/>
          <ac:spMkLst>
            <pc:docMk/>
            <pc:sldMk cId="3993328587" sldId="334"/>
            <ac:spMk id="24" creationId="{166F3848-4DA4-AFD1-56FE-A9BDE3100FA0}"/>
          </ac:spMkLst>
        </pc:spChg>
        <pc:spChg chg="mod">
          <ac:chgData name="Williams, Chad" userId="1bcb7dee-f052-467d-9754-a4d21caaa79d" providerId="ADAL" clId="{B9E62595-8821-4955-9F22-69AE5CD08B39}" dt="2024-12-10T23:38:05.404" v="3020"/>
          <ac:spMkLst>
            <pc:docMk/>
            <pc:sldMk cId="3993328587" sldId="334"/>
            <ac:spMk id="25" creationId="{BCBE062E-B76A-932D-13BE-585A7849126B}"/>
          </ac:spMkLst>
        </pc:spChg>
        <pc:spChg chg="mod">
          <ac:chgData name="Williams, Chad" userId="1bcb7dee-f052-467d-9754-a4d21caaa79d" providerId="ADAL" clId="{B9E62595-8821-4955-9F22-69AE5CD08B39}" dt="2024-12-10T23:38:05.404" v="3020"/>
          <ac:spMkLst>
            <pc:docMk/>
            <pc:sldMk cId="3993328587" sldId="334"/>
            <ac:spMk id="27" creationId="{C93E8AA0-63F3-25E0-35C2-291F174024F6}"/>
          </ac:spMkLst>
        </pc:spChg>
        <pc:spChg chg="mod">
          <ac:chgData name="Williams, Chad" userId="1bcb7dee-f052-467d-9754-a4d21caaa79d" providerId="ADAL" clId="{B9E62595-8821-4955-9F22-69AE5CD08B39}" dt="2024-12-10T23:38:05.404" v="3020"/>
          <ac:spMkLst>
            <pc:docMk/>
            <pc:sldMk cId="3993328587" sldId="334"/>
            <ac:spMk id="29" creationId="{F2BE7114-BB01-3C87-FB67-28DD5973033D}"/>
          </ac:spMkLst>
        </pc:spChg>
        <pc:grpChg chg="add mod">
          <ac:chgData name="Williams, Chad" userId="1bcb7dee-f052-467d-9754-a4d21caaa79d" providerId="ADAL" clId="{B9E62595-8821-4955-9F22-69AE5CD08B39}" dt="2024-12-10T23:38:03.304" v="3019" actId="164"/>
          <ac:grpSpMkLst>
            <pc:docMk/>
            <pc:sldMk cId="3993328587" sldId="334"/>
            <ac:grpSpMk id="14" creationId="{2C6283A6-1073-E592-60F6-4C5082E7250C}"/>
          </ac:grpSpMkLst>
        </pc:grpChg>
        <pc:grpChg chg="add mod">
          <ac:chgData name="Williams, Chad" userId="1bcb7dee-f052-467d-9754-a4d21caaa79d" providerId="ADAL" clId="{B9E62595-8821-4955-9F22-69AE5CD08B39}" dt="2024-12-10T23:38:03.304" v="3019" actId="164"/>
          <ac:grpSpMkLst>
            <pc:docMk/>
            <pc:sldMk cId="3993328587" sldId="334"/>
            <ac:grpSpMk id="17" creationId="{F23AAB1D-140F-7FE4-2CED-7EEA2BC8CA4A}"/>
          </ac:grpSpMkLst>
        </pc:grpChg>
        <pc:grpChg chg="add mod">
          <ac:chgData name="Williams, Chad" userId="1bcb7dee-f052-467d-9754-a4d21caaa79d" providerId="ADAL" clId="{B9E62595-8821-4955-9F22-69AE5CD08B39}" dt="2024-12-10T23:38:03.304" v="3019" actId="164"/>
          <ac:grpSpMkLst>
            <pc:docMk/>
            <pc:sldMk cId="3993328587" sldId="334"/>
            <ac:grpSpMk id="20" creationId="{00B8DDDB-5469-069E-D8A2-EEB11CD41ED9}"/>
          </ac:grpSpMkLst>
        </pc:grpChg>
        <pc:grpChg chg="add mod">
          <ac:chgData name="Williams, Chad" userId="1bcb7dee-f052-467d-9754-a4d21caaa79d" providerId="ADAL" clId="{B9E62595-8821-4955-9F22-69AE5CD08B39}" dt="2024-12-10T23:38:15.722" v="3023" actId="1076"/>
          <ac:grpSpMkLst>
            <pc:docMk/>
            <pc:sldMk cId="3993328587" sldId="334"/>
            <ac:grpSpMk id="21" creationId="{44EA49E6-A40E-E9FC-5898-4E7E63DE3749}"/>
          </ac:grpSpMkLst>
        </pc:grpChg>
        <pc:grpChg chg="mod">
          <ac:chgData name="Williams, Chad" userId="1bcb7dee-f052-467d-9754-a4d21caaa79d" providerId="ADAL" clId="{B9E62595-8821-4955-9F22-69AE5CD08B39}" dt="2024-12-10T23:38:05.404" v="3020"/>
          <ac:grpSpMkLst>
            <pc:docMk/>
            <pc:sldMk cId="3993328587" sldId="334"/>
            <ac:grpSpMk id="22" creationId="{F63CDF36-7DA9-8679-3883-90522AAD6D3A}"/>
          </ac:grpSpMkLst>
        </pc:grpChg>
        <pc:grpChg chg="mod">
          <ac:chgData name="Williams, Chad" userId="1bcb7dee-f052-467d-9754-a4d21caaa79d" providerId="ADAL" clId="{B9E62595-8821-4955-9F22-69AE5CD08B39}" dt="2024-12-10T23:38:05.404" v="3020"/>
          <ac:grpSpMkLst>
            <pc:docMk/>
            <pc:sldMk cId="3993328587" sldId="334"/>
            <ac:grpSpMk id="23" creationId="{B687ED30-5863-A427-1F3E-E04BEF504480}"/>
          </ac:grpSpMkLst>
        </pc:grpChg>
        <pc:graphicFrameChg chg="add mod">
          <ac:chgData name="Williams, Chad" userId="1bcb7dee-f052-467d-9754-a4d21caaa79d" providerId="ADAL" clId="{B9E62595-8821-4955-9F22-69AE5CD08B39}" dt="2024-12-10T23:37:14.858" v="3004" actId="1076"/>
          <ac:graphicFrameMkLst>
            <pc:docMk/>
            <pc:sldMk cId="3993328587" sldId="334"/>
            <ac:graphicFrameMk id="13" creationId="{FBB6D356-0A27-0F48-5B31-1B407F2F30F5}"/>
          </ac:graphicFrameMkLst>
        </pc:graphicFrameChg>
        <pc:picChg chg="mod modCrop">
          <ac:chgData name="Williams, Chad" userId="1bcb7dee-f052-467d-9754-a4d21caaa79d" providerId="ADAL" clId="{B9E62595-8821-4955-9F22-69AE5CD08B39}" dt="2024-12-10T23:39:11.064" v="3033" actId="732"/>
          <ac:picMkLst>
            <pc:docMk/>
            <pc:sldMk cId="3993328587" sldId="334"/>
            <ac:picMk id="5" creationId="{C101CBF7-EF1B-120F-EB0F-3F6096F86E1B}"/>
          </ac:picMkLst>
        </pc:picChg>
        <pc:picChg chg="mod">
          <ac:chgData name="Williams, Chad" userId="1bcb7dee-f052-467d-9754-a4d21caaa79d" providerId="ADAL" clId="{B9E62595-8821-4955-9F22-69AE5CD08B39}" dt="2024-12-10T23:39:25.608" v="3052" actId="1037"/>
          <ac:picMkLst>
            <pc:docMk/>
            <pc:sldMk cId="3993328587" sldId="334"/>
            <ac:picMk id="6" creationId="{10E22338-42AD-8268-FA41-0189F403F101}"/>
          </ac:picMkLst>
        </pc:picChg>
      </pc:sldChg>
      <pc:sldChg chg="addSp delSp modSp add mod ord">
        <pc:chgData name="Williams, Chad" userId="1bcb7dee-f052-467d-9754-a4d21caaa79d" providerId="ADAL" clId="{B9E62595-8821-4955-9F22-69AE5CD08B39}" dt="2024-12-11T00:08:10.077" v="3418" actId="1038"/>
        <pc:sldMkLst>
          <pc:docMk/>
          <pc:sldMk cId="1545447817" sldId="335"/>
        </pc:sldMkLst>
        <pc:spChg chg="add del mod">
          <ac:chgData name="Williams, Chad" userId="1bcb7dee-f052-467d-9754-a4d21caaa79d" providerId="ADAL" clId="{B9E62595-8821-4955-9F22-69AE5CD08B39}" dt="2024-12-11T00:05:11.748" v="3298" actId="478"/>
          <ac:spMkLst>
            <pc:docMk/>
            <pc:sldMk cId="1545447817" sldId="335"/>
            <ac:spMk id="10" creationId="{A1D0F2AC-B09F-9CC3-CD08-3F42D9AB4EA1}"/>
          </ac:spMkLst>
        </pc:spChg>
        <pc:spChg chg="add del mod">
          <ac:chgData name="Williams, Chad" userId="1bcb7dee-f052-467d-9754-a4d21caaa79d" providerId="ADAL" clId="{B9E62595-8821-4955-9F22-69AE5CD08B39}" dt="2024-12-11T00:05:14.788" v="3299" actId="478"/>
          <ac:spMkLst>
            <pc:docMk/>
            <pc:sldMk cId="1545447817" sldId="335"/>
            <ac:spMk id="12" creationId="{A56CECB7-E35B-B6CF-3B97-C7FAF3019A86}"/>
          </ac:spMkLst>
        </pc:spChg>
        <pc:spChg chg="add del mod">
          <ac:chgData name="Williams, Chad" userId="1bcb7dee-f052-467d-9754-a4d21caaa79d" providerId="ADAL" clId="{B9E62595-8821-4955-9F22-69AE5CD08B39}" dt="2024-12-11T00:04:53.776" v="3295" actId="478"/>
          <ac:spMkLst>
            <pc:docMk/>
            <pc:sldMk cId="1545447817" sldId="335"/>
            <ac:spMk id="13" creationId="{AC4FF6BA-ACA8-5FD4-C80E-AC4FECADA4AB}"/>
          </ac:spMkLst>
        </pc:spChg>
        <pc:spChg chg="add mod">
          <ac:chgData name="Williams, Chad" userId="1bcb7dee-f052-467d-9754-a4d21caaa79d" providerId="ADAL" clId="{B9E62595-8821-4955-9F22-69AE5CD08B39}" dt="2024-12-11T00:04:58.718" v="3297" actId="1076"/>
          <ac:spMkLst>
            <pc:docMk/>
            <pc:sldMk cId="1545447817" sldId="335"/>
            <ac:spMk id="14" creationId="{C09F33D4-32FE-2C51-0513-CCFD77F74EEA}"/>
          </ac:spMkLst>
        </pc:spChg>
        <pc:spChg chg="add mod">
          <ac:chgData name="Williams, Chad" userId="1bcb7dee-f052-467d-9754-a4d21caaa79d" providerId="ADAL" clId="{B9E62595-8821-4955-9F22-69AE5CD08B39}" dt="2024-12-11T00:07:46.208" v="3394" actId="403"/>
          <ac:spMkLst>
            <pc:docMk/>
            <pc:sldMk cId="1545447817" sldId="335"/>
            <ac:spMk id="15" creationId="{D38CD097-C1F3-AA9D-AB7E-A985BD9F0014}"/>
          </ac:spMkLst>
        </pc:spChg>
        <pc:picChg chg="mod modCrop">
          <ac:chgData name="Williams, Chad" userId="1bcb7dee-f052-467d-9754-a4d21caaa79d" providerId="ADAL" clId="{B9E62595-8821-4955-9F22-69AE5CD08B39}" dt="2024-12-11T00:08:10.077" v="3418" actId="1038"/>
          <ac:picMkLst>
            <pc:docMk/>
            <pc:sldMk cId="1545447817" sldId="335"/>
            <ac:picMk id="5" creationId="{C101CBF7-EF1B-120F-EB0F-3F6096F86E1B}"/>
          </ac:picMkLst>
        </pc:picChg>
      </pc:sldChg>
      <pc:sldChg chg="add">
        <pc:chgData name="Williams, Chad" userId="1bcb7dee-f052-467d-9754-a4d21caaa79d" providerId="ADAL" clId="{B9E62595-8821-4955-9F22-69AE5CD08B39}" dt="2024-12-11T00:04:28.325" v="3294" actId="2890"/>
        <pc:sldMkLst>
          <pc:docMk/>
          <pc:sldMk cId="1224401584" sldId="336"/>
        </pc:sldMkLst>
      </pc:sldChg>
      <pc:sldChg chg="addSp delSp modSp add mod">
        <pc:chgData name="Williams, Chad" userId="1bcb7dee-f052-467d-9754-a4d21caaa79d" providerId="ADAL" clId="{B9E62595-8821-4955-9F22-69AE5CD08B39}" dt="2024-12-11T00:10:50.625" v="3437" actId="14100"/>
        <pc:sldMkLst>
          <pc:docMk/>
          <pc:sldMk cId="1277433890" sldId="337"/>
        </pc:sldMkLst>
        <pc:spChg chg="add mod">
          <ac:chgData name="Williams, Chad" userId="1bcb7dee-f052-467d-9754-a4d21caaa79d" providerId="ADAL" clId="{B9E62595-8821-4955-9F22-69AE5CD08B39}" dt="2024-12-11T00:10:33.071" v="3435" actId="1035"/>
          <ac:spMkLst>
            <pc:docMk/>
            <pc:sldMk cId="1277433890" sldId="337"/>
            <ac:spMk id="3" creationId="{CAF0E488-5287-063A-E95A-7E9CE0F30E16}"/>
          </ac:spMkLst>
        </pc:spChg>
        <pc:spChg chg="add mod">
          <ac:chgData name="Williams, Chad" userId="1bcb7dee-f052-467d-9754-a4d21caaa79d" providerId="ADAL" clId="{B9E62595-8821-4955-9F22-69AE5CD08B39}" dt="2024-12-11T00:10:50.625" v="3437" actId="14100"/>
          <ac:spMkLst>
            <pc:docMk/>
            <pc:sldMk cId="1277433890" sldId="337"/>
            <ac:spMk id="7" creationId="{6D65E622-D660-C12E-19E1-07A8EDF97060}"/>
          </ac:spMkLst>
        </pc:spChg>
        <pc:spChg chg="del mod">
          <ac:chgData name="Williams, Chad" userId="1bcb7dee-f052-467d-9754-a4d21caaa79d" providerId="ADAL" clId="{B9E62595-8821-4955-9F22-69AE5CD08B39}" dt="2024-12-11T00:10:14.922" v="3429" actId="478"/>
          <ac:spMkLst>
            <pc:docMk/>
            <pc:sldMk cId="1277433890" sldId="337"/>
            <ac:spMk id="10" creationId="{A1D0F2AC-B09F-9CC3-CD08-3F42D9AB4EA1}"/>
          </ac:spMkLst>
        </pc:spChg>
        <pc:spChg chg="del">
          <ac:chgData name="Williams, Chad" userId="1bcb7dee-f052-467d-9754-a4d21caaa79d" providerId="ADAL" clId="{B9E62595-8821-4955-9F22-69AE5CD08B39}" dt="2024-12-11T00:10:09.872" v="3427" actId="478"/>
          <ac:spMkLst>
            <pc:docMk/>
            <pc:sldMk cId="1277433890" sldId="337"/>
            <ac:spMk id="12" creationId="{A56CECB7-E35B-B6CF-3B97-C7FAF3019A86}"/>
          </ac:spMkLst>
        </pc:spChg>
        <pc:spChg chg="del">
          <ac:chgData name="Williams, Chad" userId="1bcb7dee-f052-467d-9754-a4d21caaa79d" providerId="ADAL" clId="{B9E62595-8821-4955-9F22-69AE5CD08B39}" dt="2024-12-11T00:09:51.903" v="3425" actId="478"/>
          <ac:spMkLst>
            <pc:docMk/>
            <pc:sldMk cId="1277433890" sldId="337"/>
            <ac:spMk id="13" creationId="{AC4FF6BA-ACA8-5FD4-C80E-AC4FECADA4AB}"/>
          </ac:spMkLst>
        </pc:spChg>
        <pc:graphicFrameChg chg="add mod">
          <ac:chgData name="Williams, Chad" userId="1bcb7dee-f052-467d-9754-a4d21caaa79d" providerId="ADAL" clId="{B9E62595-8821-4955-9F22-69AE5CD08B39}" dt="2024-12-11T00:09:37.776" v="3424"/>
          <ac:graphicFrameMkLst>
            <pc:docMk/>
            <pc:sldMk cId="1277433890" sldId="337"/>
            <ac:graphicFrameMk id="2" creationId="{A4D01CF6-3302-772C-6B9C-88C34A42B589}"/>
          </ac:graphicFrameMkLst>
        </pc:graphicFrameChg>
        <pc:picChg chg="add mod">
          <ac:chgData name="Williams, Chad" userId="1bcb7dee-f052-467d-9754-a4d21caaa79d" providerId="ADAL" clId="{B9E62595-8821-4955-9F22-69AE5CD08B39}" dt="2024-12-11T00:09:52.810" v="3426"/>
          <ac:picMkLst>
            <pc:docMk/>
            <pc:sldMk cId="1277433890" sldId="337"/>
            <ac:picMk id="4" creationId="{3A32139D-6281-9892-63E2-DB3C735A0707}"/>
          </ac:picMkLst>
        </pc:picChg>
        <pc:picChg chg="del">
          <ac:chgData name="Williams, Chad" userId="1bcb7dee-f052-467d-9754-a4d21caaa79d" providerId="ADAL" clId="{B9E62595-8821-4955-9F22-69AE5CD08B39}" dt="2024-12-11T00:09:28.166" v="3423" actId="478"/>
          <ac:picMkLst>
            <pc:docMk/>
            <pc:sldMk cId="1277433890" sldId="337"/>
            <ac:picMk id="5" creationId="{C101CBF7-EF1B-120F-EB0F-3F6096F86E1B}"/>
          </ac:picMkLst>
        </pc:picChg>
      </pc:sldChg>
      <pc:sldChg chg="modSp add mod">
        <pc:chgData name="Williams, Chad" userId="1bcb7dee-f052-467d-9754-a4d21caaa79d" providerId="ADAL" clId="{B9E62595-8821-4955-9F22-69AE5CD08B39}" dt="2024-12-11T00:11:16.994" v="3440" actId="14826"/>
        <pc:sldMkLst>
          <pc:docMk/>
          <pc:sldMk cId="3917513191" sldId="338"/>
        </pc:sldMkLst>
        <pc:picChg chg="mod">
          <ac:chgData name="Williams, Chad" userId="1bcb7dee-f052-467d-9754-a4d21caaa79d" providerId="ADAL" clId="{B9E62595-8821-4955-9F22-69AE5CD08B39}" dt="2024-12-11T00:11:16.994" v="3440" actId="14826"/>
          <ac:picMkLst>
            <pc:docMk/>
            <pc:sldMk cId="3917513191" sldId="338"/>
            <ac:picMk id="4" creationId="{3A32139D-6281-9892-63E2-DB3C735A0707}"/>
          </ac:picMkLst>
        </pc:picChg>
      </pc:sldChg>
      <pc:sldChg chg="addSp delSp modSp add mod modAnim modNotesTx">
        <pc:chgData name="Williams, Chad" userId="1bcb7dee-f052-467d-9754-a4d21caaa79d" providerId="ADAL" clId="{B9E62595-8821-4955-9F22-69AE5CD08B39}" dt="2024-12-11T02:16:44.387" v="4022"/>
        <pc:sldMkLst>
          <pc:docMk/>
          <pc:sldMk cId="3890428984" sldId="339"/>
        </pc:sldMkLst>
        <pc:spChg chg="add mod">
          <ac:chgData name="Williams, Chad" userId="1bcb7dee-f052-467d-9754-a4d21caaa79d" providerId="ADAL" clId="{B9E62595-8821-4955-9F22-69AE5CD08B39}" dt="2024-12-11T00:12:35.174" v="3446" actId="1076"/>
          <ac:spMkLst>
            <pc:docMk/>
            <pc:sldMk cId="3890428984" sldId="339"/>
            <ac:spMk id="2" creationId="{3B60B5B1-BB48-FB86-45EC-EE90301B494C}"/>
          </ac:spMkLst>
        </pc:spChg>
        <pc:spChg chg="del">
          <ac:chgData name="Williams, Chad" userId="1bcb7dee-f052-467d-9754-a4d21caaa79d" providerId="ADAL" clId="{B9E62595-8821-4955-9F22-69AE5CD08B39}" dt="2024-12-11T00:12:30.697" v="3444" actId="478"/>
          <ac:spMkLst>
            <pc:docMk/>
            <pc:sldMk cId="3890428984" sldId="339"/>
            <ac:spMk id="4" creationId="{986C8207-A247-866F-D888-724A41E8B3FC}"/>
          </ac:spMkLst>
        </pc:spChg>
        <pc:spChg chg="del">
          <ac:chgData name="Williams, Chad" userId="1bcb7dee-f052-467d-9754-a4d21caaa79d" providerId="ADAL" clId="{B9E62595-8821-4955-9F22-69AE5CD08B39}" dt="2024-12-11T00:13:04.007" v="3452" actId="478"/>
          <ac:spMkLst>
            <pc:docMk/>
            <pc:sldMk cId="3890428984" sldId="339"/>
            <ac:spMk id="6" creationId="{77659BC2-F51C-5A4E-9A54-6A23ED81FC75}"/>
          </ac:spMkLst>
        </pc:spChg>
        <pc:spChg chg="add mod">
          <ac:chgData name="Williams, Chad" userId="1bcb7dee-f052-467d-9754-a4d21caaa79d" providerId="ADAL" clId="{B9E62595-8821-4955-9F22-69AE5CD08B39}" dt="2024-12-11T00:24:21.959" v="3510" actId="1076"/>
          <ac:spMkLst>
            <pc:docMk/>
            <pc:sldMk cId="3890428984" sldId="339"/>
            <ac:spMk id="7" creationId="{43465469-E3B5-AC54-B378-54BE14432346}"/>
          </ac:spMkLst>
        </pc:spChg>
        <pc:spChg chg="add mod">
          <ac:chgData name="Williams, Chad" userId="1bcb7dee-f052-467d-9754-a4d21caaa79d" providerId="ADAL" clId="{B9E62595-8821-4955-9F22-69AE5CD08B39}" dt="2024-12-11T00:24:33.202" v="3520" actId="20577"/>
          <ac:spMkLst>
            <pc:docMk/>
            <pc:sldMk cId="3890428984" sldId="339"/>
            <ac:spMk id="8" creationId="{175F83E2-0F5E-3697-11A0-11C0BB23C037}"/>
          </ac:spMkLst>
        </pc:spChg>
        <pc:spChg chg="add mod">
          <ac:chgData name="Williams, Chad" userId="1bcb7dee-f052-467d-9754-a4d21caaa79d" providerId="ADAL" clId="{B9E62595-8821-4955-9F22-69AE5CD08B39}" dt="2024-12-11T00:24:46.836" v="3526" actId="20577"/>
          <ac:spMkLst>
            <pc:docMk/>
            <pc:sldMk cId="3890428984" sldId="339"/>
            <ac:spMk id="9" creationId="{CB2900D6-5B16-BC06-F617-9DBEE4390A4C}"/>
          </ac:spMkLst>
        </pc:spChg>
        <pc:spChg chg="mod">
          <ac:chgData name="Williams, Chad" userId="1bcb7dee-f052-467d-9754-a4d21caaa79d" providerId="ADAL" clId="{B9E62595-8821-4955-9F22-69AE5CD08B39}" dt="2024-12-11T02:16:44.387" v="4022"/>
          <ac:spMkLst>
            <pc:docMk/>
            <pc:sldMk cId="3890428984" sldId="339"/>
            <ac:spMk id="11" creationId="{C9D85AD4-5025-DCC4-779C-891B589FFE87}"/>
          </ac:spMkLst>
        </pc:spChg>
        <pc:grpChg chg="add mod">
          <ac:chgData name="Williams, Chad" userId="1bcb7dee-f052-467d-9754-a4d21caaa79d" providerId="ADAL" clId="{B9E62595-8821-4955-9F22-69AE5CD08B39}" dt="2024-12-11T02:16:44.387" v="4022"/>
          <ac:grpSpMkLst>
            <pc:docMk/>
            <pc:sldMk cId="3890428984" sldId="339"/>
            <ac:grpSpMk id="10" creationId="{D1919366-3718-A5B0-D637-38538B503284}"/>
          </ac:grpSpMkLst>
        </pc:grpChg>
        <pc:graphicFrameChg chg="add mod">
          <ac:chgData name="Williams, Chad" userId="1bcb7dee-f052-467d-9754-a4d21caaa79d" providerId="ADAL" clId="{B9E62595-8821-4955-9F22-69AE5CD08B39}" dt="2024-12-11T00:23:48.860" v="3503" actId="20577"/>
          <ac:graphicFrameMkLst>
            <pc:docMk/>
            <pc:sldMk cId="3890428984" sldId="339"/>
            <ac:graphicFrameMk id="5" creationId="{04FB8C9E-BA49-2611-EFC0-8DCF6DFE8D74}"/>
          </ac:graphicFrameMkLst>
        </pc:graphicFrameChg>
        <pc:picChg chg="mod">
          <ac:chgData name="Williams, Chad" userId="1bcb7dee-f052-467d-9754-a4d21caaa79d" providerId="ADAL" clId="{B9E62595-8821-4955-9F22-69AE5CD08B39}" dt="2024-12-11T02:16:44.387" v="4022"/>
          <ac:picMkLst>
            <pc:docMk/>
            <pc:sldMk cId="3890428984" sldId="339"/>
            <ac:picMk id="12" creationId="{BF1AD849-5098-0216-D163-F6AF9C24B088}"/>
          </ac:picMkLst>
        </pc:picChg>
      </pc:sldChg>
      <pc:sldChg chg="addSp modSp add mod modAnim">
        <pc:chgData name="Williams, Chad" userId="1bcb7dee-f052-467d-9754-a4d21caaa79d" providerId="ADAL" clId="{B9E62595-8821-4955-9F22-69AE5CD08B39}" dt="2024-12-11T02:17:37.035" v="4027" actId="732"/>
        <pc:sldMkLst>
          <pc:docMk/>
          <pc:sldMk cId="1091810040" sldId="340"/>
        </pc:sldMkLst>
        <pc:spChg chg="mod">
          <ac:chgData name="Williams, Chad" userId="1bcb7dee-f052-467d-9754-a4d21caaa79d" providerId="ADAL" clId="{B9E62595-8821-4955-9F22-69AE5CD08B39}" dt="2024-12-11T02:17:12.254" v="4025"/>
          <ac:spMkLst>
            <pc:docMk/>
            <pc:sldMk cId="1091810040" sldId="340"/>
            <ac:spMk id="4" creationId="{8F07ACE6-3A80-51CC-7F07-67A79A9805E4}"/>
          </ac:spMkLst>
        </pc:spChg>
        <pc:grpChg chg="add mod">
          <ac:chgData name="Williams, Chad" userId="1bcb7dee-f052-467d-9754-a4d21caaa79d" providerId="ADAL" clId="{B9E62595-8821-4955-9F22-69AE5CD08B39}" dt="2024-12-11T02:17:12.254" v="4025"/>
          <ac:grpSpMkLst>
            <pc:docMk/>
            <pc:sldMk cId="1091810040" sldId="340"/>
            <ac:grpSpMk id="3" creationId="{392C3E99-5F36-FA61-FBC4-E8C33F89C4AF}"/>
          </ac:grpSpMkLst>
        </pc:grpChg>
        <pc:picChg chg="mod">
          <ac:chgData name="Williams, Chad" userId="1bcb7dee-f052-467d-9754-a4d21caaa79d" providerId="ADAL" clId="{B9E62595-8821-4955-9F22-69AE5CD08B39}" dt="2024-12-11T02:17:12.254" v="4025"/>
          <ac:picMkLst>
            <pc:docMk/>
            <pc:sldMk cId="1091810040" sldId="340"/>
            <ac:picMk id="5" creationId="{78E4D15C-81A7-2E58-5592-1609C7A8A4CE}"/>
          </ac:picMkLst>
        </pc:picChg>
        <pc:picChg chg="mod modCrop">
          <ac:chgData name="Williams, Chad" userId="1bcb7dee-f052-467d-9754-a4d21caaa79d" providerId="ADAL" clId="{B9E62595-8821-4955-9F22-69AE5CD08B39}" dt="2024-12-11T02:17:37.035" v="4027" actId="732"/>
          <ac:picMkLst>
            <pc:docMk/>
            <pc:sldMk cId="1091810040" sldId="340"/>
            <ac:picMk id="12" creationId="{6203C7BC-ACAF-C112-C506-18CF34F42EE5}"/>
          </ac:picMkLst>
        </pc:picChg>
      </pc:sldChg>
      <pc:sldChg chg="addSp delSp modSp add mod">
        <pc:chgData name="Williams, Chad" userId="1bcb7dee-f052-467d-9754-a4d21caaa79d" providerId="ADAL" clId="{B9E62595-8821-4955-9F22-69AE5CD08B39}" dt="2024-12-11T02:18:13.621" v="4032"/>
        <pc:sldMkLst>
          <pc:docMk/>
          <pc:sldMk cId="451330820" sldId="341"/>
        </pc:sldMkLst>
        <pc:spChg chg="mod">
          <ac:chgData name="Williams, Chad" userId="1bcb7dee-f052-467d-9754-a4d21caaa79d" providerId="ADAL" clId="{B9E62595-8821-4955-9F22-69AE5CD08B39}" dt="2024-12-11T02:18:13.621" v="4032"/>
          <ac:spMkLst>
            <pc:docMk/>
            <pc:sldMk cId="451330820" sldId="341"/>
            <ac:spMk id="8" creationId="{5FEA9A24-1E27-74A8-26B0-348463B2AD99}"/>
          </ac:spMkLst>
        </pc:spChg>
        <pc:grpChg chg="add mod">
          <ac:chgData name="Williams, Chad" userId="1bcb7dee-f052-467d-9754-a4d21caaa79d" providerId="ADAL" clId="{B9E62595-8821-4955-9F22-69AE5CD08B39}" dt="2024-12-11T02:18:13.621" v="4032"/>
          <ac:grpSpMkLst>
            <pc:docMk/>
            <pc:sldMk cId="451330820" sldId="341"/>
            <ac:grpSpMk id="7" creationId="{DF6F9F4F-9AD5-92CC-0ED2-FCA395D53BD5}"/>
          </ac:grpSpMkLst>
        </pc:grpChg>
        <pc:graphicFrameChg chg="mod">
          <ac:chgData name="Williams, Chad" userId="1bcb7dee-f052-467d-9754-a4d21caaa79d" providerId="ADAL" clId="{B9E62595-8821-4955-9F22-69AE5CD08B39}" dt="2024-12-11T01:53:27.582" v="3822" actId="1076"/>
          <ac:graphicFrameMkLst>
            <pc:docMk/>
            <pc:sldMk cId="451330820" sldId="341"/>
            <ac:graphicFrameMk id="2" creationId="{9A0F9028-04BE-15E8-EF37-6F0E07EA0859}"/>
          </ac:graphicFrameMkLst>
        </pc:graphicFrameChg>
        <pc:picChg chg="mod">
          <ac:chgData name="Williams, Chad" userId="1bcb7dee-f052-467d-9754-a4d21caaa79d" providerId="ADAL" clId="{B9E62595-8821-4955-9F22-69AE5CD08B39}" dt="2024-12-11T01:53:29.074" v="3823" actId="1076"/>
          <ac:picMkLst>
            <pc:docMk/>
            <pc:sldMk cId="451330820" sldId="341"/>
            <ac:picMk id="3" creationId="{6127BC11-A170-4732-E23A-DBBABF21D47C}"/>
          </ac:picMkLst>
        </pc:picChg>
        <pc:picChg chg="add del mod">
          <ac:chgData name="Williams, Chad" userId="1bcb7dee-f052-467d-9754-a4d21caaa79d" providerId="ADAL" clId="{B9E62595-8821-4955-9F22-69AE5CD08B39}" dt="2024-12-11T01:53:20.243" v="3821" actId="478"/>
          <ac:picMkLst>
            <pc:docMk/>
            <pc:sldMk cId="451330820" sldId="341"/>
            <ac:picMk id="4" creationId="{1725239C-247D-AB11-4439-D0607CDCAA46}"/>
          </ac:picMkLst>
        </pc:picChg>
        <pc:picChg chg="add del mod">
          <ac:chgData name="Williams, Chad" userId="1bcb7dee-f052-467d-9754-a4d21caaa79d" providerId="ADAL" clId="{B9E62595-8821-4955-9F22-69AE5CD08B39}" dt="2024-12-11T01:48:45.292" v="3652" actId="478"/>
          <ac:picMkLst>
            <pc:docMk/>
            <pc:sldMk cId="451330820" sldId="341"/>
            <ac:picMk id="6" creationId="{F38A770E-F8F8-9F68-4BDA-9779631DBB03}"/>
          </ac:picMkLst>
        </pc:picChg>
        <pc:picChg chg="mod">
          <ac:chgData name="Williams, Chad" userId="1bcb7dee-f052-467d-9754-a4d21caaa79d" providerId="ADAL" clId="{B9E62595-8821-4955-9F22-69AE5CD08B39}" dt="2024-12-11T02:18:13.621" v="4032"/>
          <ac:picMkLst>
            <pc:docMk/>
            <pc:sldMk cId="451330820" sldId="341"/>
            <ac:picMk id="9" creationId="{F33C47F2-C10C-D832-8957-EE7B764148D4}"/>
          </ac:picMkLst>
        </pc:picChg>
      </pc:sldChg>
      <pc:sldChg chg="addSp modSp add">
        <pc:chgData name="Williams, Chad" userId="1bcb7dee-f052-467d-9754-a4d21caaa79d" providerId="ADAL" clId="{B9E62595-8821-4955-9F22-69AE5CD08B39}" dt="2024-12-11T02:18:16.111" v="4033"/>
        <pc:sldMkLst>
          <pc:docMk/>
          <pc:sldMk cId="203125286" sldId="342"/>
        </pc:sldMkLst>
        <pc:spChg chg="mod">
          <ac:chgData name="Williams, Chad" userId="1bcb7dee-f052-467d-9754-a4d21caaa79d" providerId="ADAL" clId="{B9E62595-8821-4955-9F22-69AE5CD08B39}" dt="2024-12-11T02:18:16.111" v="4033"/>
          <ac:spMkLst>
            <pc:docMk/>
            <pc:sldMk cId="203125286" sldId="342"/>
            <ac:spMk id="6" creationId="{8E041798-7C85-47CD-C90A-BB74673B7013}"/>
          </ac:spMkLst>
        </pc:spChg>
        <pc:grpChg chg="add mod">
          <ac:chgData name="Williams, Chad" userId="1bcb7dee-f052-467d-9754-a4d21caaa79d" providerId="ADAL" clId="{B9E62595-8821-4955-9F22-69AE5CD08B39}" dt="2024-12-11T02:18:16.111" v="4033"/>
          <ac:grpSpMkLst>
            <pc:docMk/>
            <pc:sldMk cId="203125286" sldId="342"/>
            <ac:grpSpMk id="4" creationId="{D7DB1712-9F85-00B5-9ECB-FC8CEED92E88}"/>
          </ac:grpSpMkLst>
        </pc:grpChg>
        <pc:picChg chg="mod">
          <ac:chgData name="Williams, Chad" userId="1bcb7dee-f052-467d-9754-a4d21caaa79d" providerId="ADAL" clId="{B9E62595-8821-4955-9F22-69AE5CD08B39}" dt="2024-12-11T01:54:08.631" v="3826" actId="14826"/>
          <ac:picMkLst>
            <pc:docMk/>
            <pc:sldMk cId="203125286" sldId="342"/>
            <ac:picMk id="5" creationId="{2BCF9709-89AB-E5FD-C5B7-EDBCBFE0048F}"/>
          </ac:picMkLst>
        </pc:picChg>
        <pc:picChg chg="mod">
          <ac:chgData name="Williams, Chad" userId="1bcb7dee-f052-467d-9754-a4d21caaa79d" providerId="ADAL" clId="{B9E62595-8821-4955-9F22-69AE5CD08B39}" dt="2024-12-11T02:18:16.111" v="4033"/>
          <ac:picMkLst>
            <pc:docMk/>
            <pc:sldMk cId="203125286" sldId="342"/>
            <ac:picMk id="7" creationId="{A1FA8B90-0CFC-B96E-0B4B-3D4550739CFD}"/>
          </ac:picMkLst>
        </pc:picChg>
      </pc:sldChg>
      <pc:sldChg chg="addSp modSp add mod ord">
        <pc:chgData name="Williams, Chad" userId="1bcb7dee-f052-467d-9754-a4d21caaa79d" providerId="ADAL" clId="{B9E62595-8821-4955-9F22-69AE5CD08B39}" dt="2024-12-11T02:18:21.612" v="4035"/>
        <pc:sldMkLst>
          <pc:docMk/>
          <pc:sldMk cId="2007898264" sldId="343"/>
        </pc:sldMkLst>
        <pc:spChg chg="mod">
          <ac:chgData name="Williams, Chad" userId="1bcb7dee-f052-467d-9754-a4d21caaa79d" providerId="ADAL" clId="{B9E62595-8821-4955-9F22-69AE5CD08B39}" dt="2024-12-11T01:56:24.318" v="3856" actId="20577"/>
          <ac:spMkLst>
            <pc:docMk/>
            <pc:sldMk cId="2007898264" sldId="343"/>
            <ac:spMk id="4" creationId="{986C8207-A247-866F-D888-724A41E8B3FC}"/>
          </ac:spMkLst>
        </pc:spChg>
        <pc:spChg chg="mod">
          <ac:chgData name="Williams, Chad" userId="1bcb7dee-f052-467d-9754-a4d21caaa79d" providerId="ADAL" clId="{B9E62595-8821-4955-9F22-69AE5CD08B39}" dt="2024-12-11T02:18:21.612" v="4035"/>
          <ac:spMkLst>
            <pc:docMk/>
            <pc:sldMk cId="2007898264" sldId="343"/>
            <ac:spMk id="5" creationId="{92235AC7-FD30-E7C6-9E8B-454BCD5BB59D}"/>
          </ac:spMkLst>
        </pc:spChg>
        <pc:spChg chg="mod">
          <ac:chgData name="Williams, Chad" userId="1bcb7dee-f052-467d-9754-a4d21caaa79d" providerId="ADAL" clId="{B9E62595-8821-4955-9F22-69AE5CD08B39}" dt="2024-12-11T02:04:53.196" v="3870" actId="27636"/>
          <ac:spMkLst>
            <pc:docMk/>
            <pc:sldMk cId="2007898264" sldId="343"/>
            <ac:spMk id="6" creationId="{77659BC2-F51C-5A4E-9A54-6A23ED81FC75}"/>
          </ac:spMkLst>
        </pc:spChg>
        <pc:grpChg chg="add mod">
          <ac:chgData name="Williams, Chad" userId="1bcb7dee-f052-467d-9754-a4d21caaa79d" providerId="ADAL" clId="{B9E62595-8821-4955-9F22-69AE5CD08B39}" dt="2024-12-11T02:18:21.612" v="4035"/>
          <ac:grpSpMkLst>
            <pc:docMk/>
            <pc:sldMk cId="2007898264" sldId="343"/>
            <ac:grpSpMk id="2" creationId="{B34C1A5C-48FE-3462-FC6A-E213E3F135EA}"/>
          </ac:grpSpMkLst>
        </pc:grpChg>
        <pc:picChg chg="mod">
          <ac:chgData name="Williams, Chad" userId="1bcb7dee-f052-467d-9754-a4d21caaa79d" providerId="ADAL" clId="{B9E62595-8821-4955-9F22-69AE5CD08B39}" dt="2024-12-11T02:18:21.612" v="4035"/>
          <ac:picMkLst>
            <pc:docMk/>
            <pc:sldMk cId="2007898264" sldId="343"/>
            <ac:picMk id="7" creationId="{DCCD8837-7FE6-440E-B5ED-DF9051A63857}"/>
          </ac:picMkLst>
        </pc:picChg>
      </pc:sldChg>
      <pc:sldChg chg="addSp modSp add mod ord">
        <pc:chgData name="Williams, Chad" userId="1bcb7dee-f052-467d-9754-a4d21caaa79d" providerId="ADAL" clId="{B9E62595-8821-4955-9F22-69AE5CD08B39}" dt="2024-12-11T02:18:23.664" v="4036"/>
        <pc:sldMkLst>
          <pc:docMk/>
          <pc:sldMk cId="4072801575" sldId="344"/>
        </pc:sldMkLst>
        <pc:spChg chg="mod">
          <ac:chgData name="Williams, Chad" userId="1bcb7dee-f052-467d-9754-a4d21caaa79d" providerId="ADAL" clId="{B9E62595-8821-4955-9F22-69AE5CD08B39}" dt="2024-12-11T02:18:23.664" v="4036"/>
          <ac:spMkLst>
            <pc:docMk/>
            <pc:sldMk cId="4072801575" sldId="344"/>
            <ac:spMk id="6" creationId="{6238A456-6B11-AC66-6821-30BB1F19B369}"/>
          </ac:spMkLst>
        </pc:spChg>
        <pc:grpChg chg="add mod">
          <ac:chgData name="Williams, Chad" userId="1bcb7dee-f052-467d-9754-a4d21caaa79d" providerId="ADAL" clId="{B9E62595-8821-4955-9F22-69AE5CD08B39}" dt="2024-12-11T02:18:23.664" v="4036"/>
          <ac:grpSpMkLst>
            <pc:docMk/>
            <pc:sldMk cId="4072801575" sldId="344"/>
            <ac:grpSpMk id="4" creationId="{8E71429E-5269-DCA6-0410-87D25CA9674E}"/>
          </ac:grpSpMkLst>
        </pc:grpChg>
        <pc:graphicFrameChg chg="mod">
          <ac:chgData name="Williams, Chad" userId="1bcb7dee-f052-467d-9754-a4d21caaa79d" providerId="ADAL" clId="{B9E62595-8821-4955-9F22-69AE5CD08B39}" dt="2024-12-11T02:07:26.959" v="4016" actId="14100"/>
          <ac:graphicFrameMkLst>
            <pc:docMk/>
            <pc:sldMk cId="4072801575" sldId="344"/>
            <ac:graphicFrameMk id="2" creationId="{9A0F9028-04BE-15E8-EF37-6F0E07EA0859}"/>
          </ac:graphicFrameMkLst>
        </pc:graphicFrameChg>
        <pc:picChg chg="mod">
          <ac:chgData name="Williams, Chad" userId="1bcb7dee-f052-467d-9754-a4d21caaa79d" providerId="ADAL" clId="{B9E62595-8821-4955-9F22-69AE5CD08B39}" dt="2024-12-11T02:18:23.664" v="4036"/>
          <ac:picMkLst>
            <pc:docMk/>
            <pc:sldMk cId="4072801575" sldId="344"/>
            <ac:picMk id="7" creationId="{C07B779B-E2E4-0DA0-8139-D4740E0456D4}"/>
          </ac:picMkLst>
        </pc:picChg>
      </pc:sldChg>
      <pc:sldChg chg="addSp modSp add">
        <pc:chgData name="Williams, Chad" userId="1bcb7dee-f052-467d-9754-a4d21caaa79d" providerId="ADAL" clId="{B9E62595-8821-4955-9F22-69AE5CD08B39}" dt="2024-12-11T02:18:25.910" v="4037"/>
        <pc:sldMkLst>
          <pc:docMk/>
          <pc:sldMk cId="1920035607" sldId="345"/>
        </pc:sldMkLst>
        <pc:spChg chg="mod">
          <ac:chgData name="Williams, Chad" userId="1bcb7dee-f052-467d-9754-a4d21caaa79d" providerId="ADAL" clId="{B9E62595-8821-4955-9F22-69AE5CD08B39}" dt="2024-12-11T02:18:25.910" v="4037"/>
          <ac:spMkLst>
            <pc:docMk/>
            <pc:sldMk cId="1920035607" sldId="345"/>
            <ac:spMk id="6" creationId="{50B26A90-06A5-251C-845A-D3840CFD344D}"/>
          </ac:spMkLst>
        </pc:spChg>
        <pc:grpChg chg="add mod">
          <ac:chgData name="Williams, Chad" userId="1bcb7dee-f052-467d-9754-a4d21caaa79d" providerId="ADAL" clId="{B9E62595-8821-4955-9F22-69AE5CD08B39}" dt="2024-12-11T02:18:25.910" v="4037"/>
          <ac:grpSpMkLst>
            <pc:docMk/>
            <pc:sldMk cId="1920035607" sldId="345"/>
            <ac:grpSpMk id="4" creationId="{24EB1B35-0DF2-235B-69B9-6CCB9E0C784D}"/>
          </ac:grpSpMkLst>
        </pc:grpChg>
        <pc:picChg chg="mod">
          <ac:chgData name="Williams, Chad" userId="1bcb7dee-f052-467d-9754-a4d21caaa79d" providerId="ADAL" clId="{B9E62595-8821-4955-9F22-69AE5CD08B39}" dt="2024-12-11T02:07:56.581" v="4018" actId="14826"/>
          <ac:picMkLst>
            <pc:docMk/>
            <pc:sldMk cId="1920035607" sldId="345"/>
            <ac:picMk id="5" creationId="{2BCF9709-89AB-E5FD-C5B7-EDBCBFE0048F}"/>
          </ac:picMkLst>
        </pc:picChg>
        <pc:picChg chg="mod">
          <ac:chgData name="Williams, Chad" userId="1bcb7dee-f052-467d-9754-a4d21caaa79d" providerId="ADAL" clId="{B9E62595-8821-4955-9F22-69AE5CD08B39}" dt="2024-12-11T02:18:25.910" v="4037"/>
          <ac:picMkLst>
            <pc:docMk/>
            <pc:sldMk cId="1920035607" sldId="345"/>
            <ac:picMk id="7" creationId="{E415940E-E207-D2B0-13DF-6B2648EB6AE4}"/>
          </ac:picMkLst>
        </pc:picChg>
      </pc:sldChg>
      <pc:sldMasterChg chg="modSldLayout">
        <pc:chgData name="Williams, Chad" userId="1bcb7dee-f052-467d-9754-a4d21caaa79d" providerId="ADAL" clId="{B9E62595-8821-4955-9F22-69AE5CD08B39}" dt="2024-12-10T19:50:42.945" v="839" actId="478"/>
        <pc:sldMasterMkLst>
          <pc:docMk/>
          <pc:sldMasterMk cId="1412623443" sldId="2147483672"/>
        </pc:sldMasterMkLst>
        <pc:sldLayoutChg chg="delSp mod">
          <pc:chgData name="Williams, Chad" userId="1bcb7dee-f052-467d-9754-a4d21caaa79d" providerId="ADAL" clId="{B9E62595-8821-4955-9F22-69AE5CD08B39}" dt="2024-12-10T19:50:42.945" v="839" actId="478"/>
          <pc:sldLayoutMkLst>
            <pc:docMk/>
            <pc:sldMasterMk cId="1412623443" sldId="2147483672"/>
            <pc:sldLayoutMk cId="370144224" sldId="2147483696"/>
          </pc:sldLayoutMkLst>
        </pc:sldLayoutChg>
      </pc:sldMasterChg>
    </pc:docChg>
  </pc:docChgLst>
  <pc:docChgLst>
    <pc:chgData name="Moretz, Dawn [MD]" userId="S::dmoretz_mceanea.org#ext#@neahq.onmicrosoft.com::8b7c4876-828e-4d94-9cfa-b96e299cadb1" providerId="AD" clId="Web-{269DC92C-5EE3-EFF0-4052-4DA6B2540B7D}"/>
    <pc:docChg chg="modSld sldOrd">
      <pc:chgData name="Moretz, Dawn [MD]" userId="S::dmoretz_mceanea.org#ext#@neahq.onmicrosoft.com::8b7c4876-828e-4d94-9cfa-b96e299cadb1" providerId="AD" clId="Web-{269DC92C-5EE3-EFF0-4052-4DA6B2540B7D}" dt="2024-12-12T18:57:11.862" v="4" actId="1076"/>
      <pc:docMkLst>
        <pc:docMk/>
      </pc:docMkLst>
      <pc:sldChg chg="ord">
        <pc:chgData name="Moretz, Dawn [MD]" userId="S::dmoretz_mceanea.org#ext#@neahq.onmicrosoft.com::8b7c4876-828e-4d94-9cfa-b96e299cadb1" providerId="AD" clId="Web-{269DC92C-5EE3-EFF0-4052-4DA6B2540B7D}" dt="2024-12-12T18:48:14.269" v="1"/>
        <pc:sldMkLst>
          <pc:docMk/>
          <pc:sldMk cId="3733573084" sldId="306"/>
        </pc:sldMkLst>
      </pc:sldChg>
      <pc:sldChg chg="addSp modSp">
        <pc:chgData name="Moretz, Dawn [MD]" userId="S::dmoretz_mceanea.org#ext#@neahq.onmicrosoft.com::8b7c4876-828e-4d94-9cfa-b96e299cadb1" providerId="AD" clId="Web-{269DC92C-5EE3-EFF0-4052-4DA6B2540B7D}" dt="2024-12-12T18:57:11.862" v="4" actId="1076"/>
        <pc:sldMkLst>
          <pc:docMk/>
          <pc:sldMk cId="451330820" sldId="341"/>
        </pc:sldMkLst>
        <pc:spChg chg="add mod">
          <ac:chgData name="Moretz, Dawn [MD]" userId="S::dmoretz_mceanea.org#ext#@neahq.onmicrosoft.com::8b7c4876-828e-4d94-9cfa-b96e299cadb1" providerId="AD" clId="Web-{269DC92C-5EE3-EFF0-4052-4DA6B2540B7D}" dt="2024-12-12T18:57:11.862" v="4" actId="1076"/>
          <ac:spMkLst>
            <pc:docMk/>
            <pc:sldMk cId="451330820" sldId="341"/>
            <ac:spMk id="52" creationId="{8B732A15-DA86-172E-69B5-83E95E299EA1}"/>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A19D85-150A-47F7-8A88-BE23E065F9C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46A77AC7-A3A3-4787-8191-0FBDEA93AB46}">
      <dgm:prSet phldrT="[Text]"/>
      <dgm:spPr>
        <a:solidFill>
          <a:schemeClr val="accent4"/>
        </a:solidFill>
      </dgm:spPr>
      <dgm:t>
        <a:bodyPr/>
        <a:lstStyle/>
        <a:p>
          <a:r>
            <a:rPr lang="en-US" dirty="0"/>
            <a:t>Organizing</a:t>
          </a:r>
        </a:p>
      </dgm:t>
    </dgm:pt>
    <dgm:pt modelId="{1CB49EF4-48D8-4109-A40E-698404374AFC}" type="parTrans" cxnId="{709A8321-B550-41DC-9A07-E6D4260ED264}">
      <dgm:prSet/>
      <dgm:spPr/>
      <dgm:t>
        <a:bodyPr/>
        <a:lstStyle/>
        <a:p>
          <a:endParaRPr lang="en-US"/>
        </a:p>
      </dgm:t>
    </dgm:pt>
    <dgm:pt modelId="{A16C042E-65D7-4939-98F9-3253A853C44E}" type="sibTrans" cxnId="{709A8321-B550-41DC-9A07-E6D4260ED264}">
      <dgm:prSet/>
      <dgm:spPr/>
      <dgm:t>
        <a:bodyPr/>
        <a:lstStyle/>
        <a:p>
          <a:endParaRPr lang="en-US"/>
        </a:p>
      </dgm:t>
    </dgm:pt>
    <dgm:pt modelId="{4B49C13F-4BF0-4976-B2E8-C9907FDA4D05}">
      <dgm:prSet phldrT="[Text]"/>
      <dgm:spPr/>
      <dgm:t>
        <a:bodyPr/>
        <a:lstStyle/>
        <a:p>
          <a:r>
            <a:rPr lang="en-US" dirty="0"/>
            <a:t>Mobilizing</a:t>
          </a:r>
        </a:p>
      </dgm:t>
    </dgm:pt>
    <dgm:pt modelId="{9C5C7441-75FC-4F10-8543-DE01D84A34C6}" type="parTrans" cxnId="{6D04BD52-55A7-41F6-A579-5352FF93B8A1}">
      <dgm:prSet/>
      <dgm:spPr/>
      <dgm:t>
        <a:bodyPr/>
        <a:lstStyle/>
        <a:p>
          <a:endParaRPr lang="en-US"/>
        </a:p>
      </dgm:t>
    </dgm:pt>
    <dgm:pt modelId="{5F840BEA-1901-4908-9CE4-CC73C84B40A4}" type="sibTrans" cxnId="{6D04BD52-55A7-41F6-A579-5352FF93B8A1}">
      <dgm:prSet/>
      <dgm:spPr/>
      <dgm:t>
        <a:bodyPr/>
        <a:lstStyle/>
        <a:p>
          <a:endParaRPr lang="en-US"/>
        </a:p>
      </dgm:t>
    </dgm:pt>
    <dgm:pt modelId="{3C8D5C27-77DD-45E7-8741-4BD4E6BA5C25}">
      <dgm:prSet phldrT="[Text]"/>
      <dgm:spPr>
        <a:solidFill>
          <a:schemeClr val="accent2">
            <a:lumMod val="75000"/>
          </a:schemeClr>
        </a:solidFill>
      </dgm:spPr>
      <dgm:t>
        <a:bodyPr/>
        <a:lstStyle/>
        <a:p>
          <a:r>
            <a:rPr lang="en-US" dirty="0"/>
            <a:t>Advocacy</a:t>
          </a:r>
        </a:p>
      </dgm:t>
    </dgm:pt>
    <dgm:pt modelId="{3B63056F-C91F-4392-B045-1F5CA18547BF}" type="parTrans" cxnId="{690475BE-D362-4A8C-BF71-0DA7EFCD9300}">
      <dgm:prSet/>
      <dgm:spPr/>
      <dgm:t>
        <a:bodyPr/>
        <a:lstStyle/>
        <a:p>
          <a:endParaRPr lang="en-US"/>
        </a:p>
      </dgm:t>
    </dgm:pt>
    <dgm:pt modelId="{04A0B542-9E0B-43FC-B102-F5E89674C1DA}" type="sibTrans" cxnId="{690475BE-D362-4A8C-BF71-0DA7EFCD9300}">
      <dgm:prSet/>
      <dgm:spPr/>
      <dgm:t>
        <a:bodyPr/>
        <a:lstStyle/>
        <a:p>
          <a:endParaRPr lang="en-US"/>
        </a:p>
      </dgm:t>
    </dgm:pt>
    <dgm:pt modelId="{38949857-35A7-44ED-ADB7-72B2513E1213}" type="pres">
      <dgm:prSet presAssocID="{29A19D85-150A-47F7-8A88-BE23E065F9C3}" presName="linear" presStyleCnt="0">
        <dgm:presLayoutVars>
          <dgm:dir/>
          <dgm:animLvl val="lvl"/>
          <dgm:resizeHandles val="exact"/>
        </dgm:presLayoutVars>
      </dgm:prSet>
      <dgm:spPr/>
    </dgm:pt>
    <dgm:pt modelId="{1FB57116-A686-4C7F-B267-8857AF5F587F}" type="pres">
      <dgm:prSet presAssocID="{46A77AC7-A3A3-4787-8191-0FBDEA93AB46}" presName="parentLin" presStyleCnt="0"/>
      <dgm:spPr/>
    </dgm:pt>
    <dgm:pt modelId="{CDBEC15E-B20F-4DD8-A4A3-5685AB7BA9B1}" type="pres">
      <dgm:prSet presAssocID="{46A77AC7-A3A3-4787-8191-0FBDEA93AB46}" presName="parentLeftMargin" presStyleLbl="node1" presStyleIdx="0" presStyleCnt="3"/>
      <dgm:spPr/>
    </dgm:pt>
    <dgm:pt modelId="{1C18031B-E2F2-4C30-80FD-887325D0E246}" type="pres">
      <dgm:prSet presAssocID="{46A77AC7-A3A3-4787-8191-0FBDEA93AB46}" presName="parentText" presStyleLbl="node1" presStyleIdx="0" presStyleCnt="3">
        <dgm:presLayoutVars>
          <dgm:chMax val="0"/>
          <dgm:bulletEnabled val="1"/>
        </dgm:presLayoutVars>
      </dgm:prSet>
      <dgm:spPr/>
    </dgm:pt>
    <dgm:pt modelId="{AE642B7A-9DD7-40BA-BF8B-D5C9C8820F26}" type="pres">
      <dgm:prSet presAssocID="{46A77AC7-A3A3-4787-8191-0FBDEA93AB46}" presName="negativeSpace" presStyleCnt="0"/>
      <dgm:spPr/>
    </dgm:pt>
    <dgm:pt modelId="{837CC1DA-1FCE-44CF-B975-81DBF480A0A0}" type="pres">
      <dgm:prSet presAssocID="{46A77AC7-A3A3-4787-8191-0FBDEA93AB46}" presName="childText" presStyleLbl="conFgAcc1" presStyleIdx="0" presStyleCnt="3">
        <dgm:presLayoutVars>
          <dgm:bulletEnabled val="1"/>
        </dgm:presLayoutVars>
      </dgm:prSet>
      <dgm:spPr>
        <a:noFill/>
      </dgm:spPr>
    </dgm:pt>
    <dgm:pt modelId="{AC52B685-A359-45E3-AF45-957D50723445}" type="pres">
      <dgm:prSet presAssocID="{A16C042E-65D7-4939-98F9-3253A853C44E}" presName="spaceBetweenRectangles" presStyleCnt="0"/>
      <dgm:spPr/>
    </dgm:pt>
    <dgm:pt modelId="{BDB4C8D7-DE09-4BA1-A5E0-B995FC743169}" type="pres">
      <dgm:prSet presAssocID="{4B49C13F-4BF0-4976-B2E8-C9907FDA4D05}" presName="parentLin" presStyleCnt="0"/>
      <dgm:spPr/>
    </dgm:pt>
    <dgm:pt modelId="{69E1CB72-F2C5-4142-8C8A-4B95D3BDC62F}" type="pres">
      <dgm:prSet presAssocID="{4B49C13F-4BF0-4976-B2E8-C9907FDA4D05}" presName="parentLeftMargin" presStyleLbl="node1" presStyleIdx="0" presStyleCnt="3"/>
      <dgm:spPr/>
    </dgm:pt>
    <dgm:pt modelId="{F371BCE6-DE40-430B-9893-7E5114E6246F}" type="pres">
      <dgm:prSet presAssocID="{4B49C13F-4BF0-4976-B2E8-C9907FDA4D05}" presName="parentText" presStyleLbl="node1" presStyleIdx="1" presStyleCnt="3">
        <dgm:presLayoutVars>
          <dgm:chMax val="0"/>
          <dgm:bulletEnabled val="1"/>
        </dgm:presLayoutVars>
      </dgm:prSet>
      <dgm:spPr/>
    </dgm:pt>
    <dgm:pt modelId="{EE0492F8-D5AD-4A32-9B24-F881C107EB7E}" type="pres">
      <dgm:prSet presAssocID="{4B49C13F-4BF0-4976-B2E8-C9907FDA4D05}" presName="negativeSpace" presStyleCnt="0"/>
      <dgm:spPr/>
    </dgm:pt>
    <dgm:pt modelId="{07D33AEF-733E-4A07-A760-192D572224E4}" type="pres">
      <dgm:prSet presAssocID="{4B49C13F-4BF0-4976-B2E8-C9907FDA4D05}" presName="childText" presStyleLbl="conFgAcc1" presStyleIdx="1" presStyleCnt="3">
        <dgm:presLayoutVars>
          <dgm:bulletEnabled val="1"/>
        </dgm:presLayoutVars>
      </dgm:prSet>
      <dgm:spPr>
        <a:noFill/>
      </dgm:spPr>
    </dgm:pt>
    <dgm:pt modelId="{04EA3269-0B19-4581-9489-8E789FEF5F18}" type="pres">
      <dgm:prSet presAssocID="{5F840BEA-1901-4908-9CE4-CC73C84B40A4}" presName="spaceBetweenRectangles" presStyleCnt="0"/>
      <dgm:spPr/>
    </dgm:pt>
    <dgm:pt modelId="{F6DE0A0A-97F1-4F4A-8300-6D9CBCF08B81}" type="pres">
      <dgm:prSet presAssocID="{3C8D5C27-77DD-45E7-8741-4BD4E6BA5C25}" presName="parentLin" presStyleCnt="0"/>
      <dgm:spPr/>
    </dgm:pt>
    <dgm:pt modelId="{60A946E7-8379-42FB-9A95-6F8C1D42865D}" type="pres">
      <dgm:prSet presAssocID="{3C8D5C27-77DD-45E7-8741-4BD4E6BA5C25}" presName="parentLeftMargin" presStyleLbl="node1" presStyleIdx="1" presStyleCnt="3"/>
      <dgm:spPr/>
    </dgm:pt>
    <dgm:pt modelId="{95E6FDDB-21E5-4149-9F6E-AFEC960F9A37}" type="pres">
      <dgm:prSet presAssocID="{3C8D5C27-77DD-45E7-8741-4BD4E6BA5C25}" presName="parentText" presStyleLbl="node1" presStyleIdx="2" presStyleCnt="3">
        <dgm:presLayoutVars>
          <dgm:chMax val="0"/>
          <dgm:bulletEnabled val="1"/>
        </dgm:presLayoutVars>
      </dgm:prSet>
      <dgm:spPr/>
    </dgm:pt>
    <dgm:pt modelId="{9D758A72-5D2B-4B27-8C8B-F09B53DC486E}" type="pres">
      <dgm:prSet presAssocID="{3C8D5C27-77DD-45E7-8741-4BD4E6BA5C25}" presName="negativeSpace" presStyleCnt="0"/>
      <dgm:spPr/>
    </dgm:pt>
    <dgm:pt modelId="{2D7598F7-8403-4C66-9198-254AB2C27379}" type="pres">
      <dgm:prSet presAssocID="{3C8D5C27-77DD-45E7-8741-4BD4E6BA5C25}" presName="childText" presStyleLbl="conFgAcc1" presStyleIdx="2" presStyleCnt="3">
        <dgm:presLayoutVars>
          <dgm:bulletEnabled val="1"/>
        </dgm:presLayoutVars>
      </dgm:prSet>
      <dgm:spPr>
        <a:noFill/>
      </dgm:spPr>
    </dgm:pt>
  </dgm:ptLst>
  <dgm:cxnLst>
    <dgm:cxn modelId="{18442D1A-786E-46E3-A8E6-F8BE67B46CD8}" type="presOf" srcId="{46A77AC7-A3A3-4787-8191-0FBDEA93AB46}" destId="{1C18031B-E2F2-4C30-80FD-887325D0E246}" srcOrd="1" destOrd="0" presId="urn:microsoft.com/office/officeart/2005/8/layout/list1"/>
    <dgm:cxn modelId="{709A8321-B550-41DC-9A07-E6D4260ED264}" srcId="{29A19D85-150A-47F7-8A88-BE23E065F9C3}" destId="{46A77AC7-A3A3-4787-8191-0FBDEA93AB46}" srcOrd="0" destOrd="0" parTransId="{1CB49EF4-48D8-4109-A40E-698404374AFC}" sibTransId="{A16C042E-65D7-4939-98F9-3253A853C44E}"/>
    <dgm:cxn modelId="{3C7FF32A-6585-4955-B23E-F824E3BBC820}" type="presOf" srcId="{3C8D5C27-77DD-45E7-8741-4BD4E6BA5C25}" destId="{95E6FDDB-21E5-4149-9F6E-AFEC960F9A37}" srcOrd="1" destOrd="0" presId="urn:microsoft.com/office/officeart/2005/8/layout/list1"/>
    <dgm:cxn modelId="{9AA0AE48-F7D5-4569-8561-8C9A21C7F8A2}" type="presOf" srcId="{3C8D5C27-77DD-45E7-8741-4BD4E6BA5C25}" destId="{60A946E7-8379-42FB-9A95-6F8C1D42865D}" srcOrd="0" destOrd="0" presId="urn:microsoft.com/office/officeart/2005/8/layout/list1"/>
    <dgm:cxn modelId="{A8EA8F6F-AA6B-4F4A-A39C-45B2686E010F}" type="presOf" srcId="{4B49C13F-4BF0-4976-B2E8-C9907FDA4D05}" destId="{69E1CB72-F2C5-4142-8C8A-4B95D3BDC62F}" srcOrd="0" destOrd="0" presId="urn:microsoft.com/office/officeart/2005/8/layout/list1"/>
    <dgm:cxn modelId="{6D04BD52-55A7-41F6-A579-5352FF93B8A1}" srcId="{29A19D85-150A-47F7-8A88-BE23E065F9C3}" destId="{4B49C13F-4BF0-4976-B2E8-C9907FDA4D05}" srcOrd="1" destOrd="0" parTransId="{9C5C7441-75FC-4F10-8543-DE01D84A34C6}" sibTransId="{5F840BEA-1901-4908-9CE4-CC73C84B40A4}"/>
    <dgm:cxn modelId="{0997919F-0502-496C-85DA-48734CB1D039}" type="presOf" srcId="{29A19D85-150A-47F7-8A88-BE23E065F9C3}" destId="{38949857-35A7-44ED-ADB7-72B2513E1213}" srcOrd="0" destOrd="0" presId="urn:microsoft.com/office/officeart/2005/8/layout/list1"/>
    <dgm:cxn modelId="{B9A406A0-A54E-478B-BE6E-81EB89CE5E81}" type="presOf" srcId="{46A77AC7-A3A3-4787-8191-0FBDEA93AB46}" destId="{CDBEC15E-B20F-4DD8-A4A3-5685AB7BA9B1}" srcOrd="0" destOrd="0" presId="urn:microsoft.com/office/officeart/2005/8/layout/list1"/>
    <dgm:cxn modelId="{2085FAA2-F60F-4C18-A4BC-30510EC5AA67}" type="presOf" srcId="{4B49C13F-4BF0-4976-B2E8-C9907FDA4D05}" destId="{F371BCE6-DE40-430B-9893-7E5114E6246F}" srcOrd="1" destOrd="0" presId="urn:microsoft.com/office/officeart/2005/8/layout/list1"/>
    <dgm:cxn modelId="{690475BE-D362-4A8C-BF71-0DA7EFCD9300}" srcId="{29A19D85-150A-47F7-8A88-BE23E065F9C3}" destId="{3C8D5C27-77DD-45E7-8741-4BD4E6BA5C25}" srcOrd="2" destOrd="0" parTransId="{3B63056F-C91F-4392-B045-1F5CA18547BF}" sibTransId="{04A0B542-9E0B-43FC-B102-F5E89674C1DA}"/>
    <dgm:cxn modelId="{9921A2EF-E8F6-45A9-A9C0-222BF990B846}" type="presParOf" srcId="{38949857-35A7-44ED-ADB7-72B2513E1213}" destId="{1FB57116-A686-4C7F-B267-8857AF5F587F}" srcOrd="0" destOrd="0" presId="urn:microsoft.com/office/officeart/2005/8/layout/list1"/>
    <dgm:cxn modelId="{7537108A-2553-47DF-A289-34F831E1231F}" type="presParOf" srcId="{1FB57116-A686-4C7F-B267-8857AF5F587F}" destId="{CDBEC15E-B20F-4DD8-A4A3-5685AB7BA9B1}" srcOrd="0" destOrd="0" presId="urn:microsoft.com/office/officeart/2005/8/layout/list1"/>
    <dgm:cxn modelId="{2BACC0F0-FA5B-47C9-947B-9B69A32594D5}" type="presParOf" srcId="{1FB57116-A686-4C7F-B267-8857AF5F587F}" destId="{1C18031B-E2F2-4C30-80FD-887325D0E246}" srcOrd="1" destOrd="0" presId="urn:microsoft.com/office/officeart/2005/8/layout/list1"/>
    <dgm:cxn modelId="{0CC6BE6E-555A-4416-AA03-69C3D42A1A13}" type="presParOf" srcId="{38949857-35A7-44ED-ADB7-72B2513E1213}" destId="{AE642B7A-9DD7-40BA-BF8B-D5C9C8820F26}" srcOrd="1" destOrd="0" presId="urn:microsoft.com/office/officeart/2005/8/layout/list1"/>
    <dgm:cxn modelId="{3EC9DA9F-EC7A-4A90-9115-88764FFF9BC5}" type="presParOf" srcId="{38949857-35A7-44ED-ADB7-72B2513E1213}" destId="{837CC1DA-1FCE-44CF-B975-81DBF480A0A0}" srcOrd="2" destOrd="0" presId="urn:microsoft.com/office/officeart/2005/8/layout/list1"/>
    <dgm:cxn modelId="{7063B499-55FC-4B75-97B6-D47DC5F2E816}" type="presParOf" srcId="{38949857-35A7-44ED-ADB7-72B2513E1213}" destId="{AC52B685-A359-45E3-AF45-957D50723445}" srcOrd="3" destOrd="0" presId="urn:microsoft.com/office/officeart/2005/8/layout/list1"/>
    <dgm:cxn modelId="{B7F39293-E626-4C1F-A1AB-5F307CD5D4AA}" type="presParOf" srcId="{38949857-35A7-44ED-ADB7-72B2513E1213}" destId="{BDB4C8D7-DE09-4BA1-A5E0-B995FC743169}" srcOrd="4" destOrd="0" presId="urn:microsoft.com/office/officeart/2005/8/layout/list1"/>
    <dgm:cxn modelId="{1B90BA20-1CF5-4851-8482-32B3EBCCAF60}" type="presParOf" srcId="{BDB4C8D7-DE09-4BA1-A5E0-B995FC743169}" destId="{69E1CB72-F2C5-4142-8C8A-4B95D3BDC62F}" srcOrd="0" destOrd="0" presId="urn:microsoft.com/office/officeart/2005/8/layout/list1"/>
    <dgm:cxn modelId="{66AAC2F0-1513-4A43-96FD-D10F967C8872}" type="presParOf" srcId="{BDB4C8D7-DE09-4BA1-A5E0-B995FC743169}" destId="{F371BCE6-DE40-430B-9893-7E5114E6246F}" srcOrd="1" destOrd="0" presId="urn:microsoft.com/office/officeart/2005/8/layout/list1"/>
    <dgm:cxn modelId="{667F623B-6BE6-48E0-8AF9-49D6A4BC25AA}" type="presParOf" srcId="{38949857-35A7-44ED-ADB7-72B2513E1213}" destId="{EE0492F8-D5AD-4A32-9B24-F881C107EB7E}" srcOrd="5" destOrd="0" presId="urn:microsoft.com/office/officeart/2005/8/layout/list1"/>
    <dgm:cxn modelId="{E3DDA149-0A45-4C7C-A5A9-C53D65FB93B7}" type="presParOf" srcId="{38949857-35A7-44ED-ADB7-72B2513E1213}" destId="{07D33AEF-733E-4A07-A760-192D572224E4}" srcOrd="6" destOrd="0" presId="urn:microsoft.com/office/officeart/2005/8/layout/list1"/>
    <dgm:cxn modelId="{90023732-6B1C-4C44-8912-BFCFAA7243B5}" type="presParOf" srcId="{38949857-35A7-44ED-ADB7-72B2513E1213}" destId="{04EA3269-0B19-4581-9489-8E789FEF5F18}" srcOrd="7" destOrd="0" presId="urn:microsoft.com/office/officeart/2005/8/layout/list1"/>
    <dgm:cxn modelId="{2DA3A739-7849-46D9-9FDC-02FD4A3E0AF2}" type="presParOf" srcId="{38949857-35A7-44ED-ADB7-72B2513E1213}" destId="{F6DE0A0A-97F1-4F4A-8300-6D9CBCF08B81}" srcOrd="8" destOrd="0" presId="urn:microsoft.com/office/officeart/2005/8/layout/list1"/>
    <dgm:cxn modelId="{B30F5E17-F899-49C4-9A10-5EA18C36D6CE}" type="presParOf" srcId="{F6DE0A0A-97F1-4F4A-8300-6D9CBCF08B81}" destId="{60A946E7-8379-42FB-9A95-6F8C1D42865D}" srcOrd="0" destOrd="0" presId="urn:microsoft.com/office/officeart/2005/8/layout/list1"/>
    <dgm:cxn modelId="{138C8A5D-A47C-44EA-8515-04BD2DD278DB}" type="presParOf" srcId="{F6DE0A0A-97F1-4F4A-8300-6D9CBCF08B81}" destId="{95E6FDDB-21E5-4149-9F6E-AFEC960F9A37}" srcOrd="1" destOrd="0" presId="urn:microsoft.com/office/officeart/2005/8/layout/list1"/>
    <dgm:cxn modelId="{A42DBF79-F2F3-417B-9CC3-8F4ADE393696}" type="presParOf" srcId="{38949857-35A7-44ED-ADB7-72B2513E1213}" destId="{9D758A72-5D2B-4B27-8C8B-F09B53DC486E}" srcOrd="9" destOrd="0" presId="urn:microsoft.com/office/officeart/2005/8/layout/list1"/>
    <dgm:cxn modelId="{A49FDFC7-F0B7-4876-9E33-5065ADA5E2E8}" type="presParOf" srcId="{38949857-35A7-44ED-ADB7-72B2513E1213}" destId="{2D7598F7-8403-4C66-9198-254AB2C27379}"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AE1956-C3F7-42BF-B91D-55433E179B75}" type="doc">
      <dgm:prSet loTypeId="urn:microsoft.com/office/officeart/2005/8/layout/equation2" loCatId="process" qsTypeId="urn:microsoft.com/office/officeart/2005/8/quickstyle/simple1" qsCatId="simple" csTypeId="urn:microsoft.com/office/officeart/2005/8/colors/colorful1" csCatId="colorful" phldr="1"/>
      <dgm:spPr/>
    </dgm:pt>
    <dgm:pt modelId="{9885C125-F06F-41EA-8461-4C254AD79FA4}">
      <dgm:prSet phldrT="[Text]"/>
      <dgm:spPr>
        <a:solidFill>
          <a:schemeClr val="accent2">
            <a:lumMod val="75000"/>
          </a:schemeClr>
        </a:solidFill>
      </dgm:spPr>
      <dgm:t>
        <a:bodyPr/>
        <a:lstStyle/>
        <a:p>
          <a:r>
            <a:rPr lang="en-US" dirty="0"/>
            <a:t>Advocacy</a:t>
          </a:r>
        </a:p>
      </dgm:t>
    </dgm:pt>
    <dgm:pt modelId="{8E8B9FD5-FEF0-4560-907F-65C2B914F477}" type="parTrans" cxnId="{FBF56F8E-EF81-48B5-A506-FA8F977903C7}">
      <dgm:prSet/>
      <dgm:spPr/>
      <dgm:t>
        <a:bodyPr/>
        <a:lstStyle/>
        <a:p>
          <a:endParaRPr lang="en-US"/>
        </a:p>
      </dgm:t>
    </dgm:pt>
    <dgm:pt modelId="{AA7E81CB-D4EC-4382-A23B-8C9EEDE4BA79}" type="sibTrans" cxnId="{FBF56F8E-EF81-48B5-A506-FA8F977903C7}">
      <dgm:prSet/>
      <dgm:spPr/>
      <dgm:t>
        <a:bodyPr/>
        <a:lstStyle/>
        <a:p>
          <a:endParaRPr lang="en-US" dirty="0"/>
        </a:p>
      </dgm:t>
    </dgm:pt>
    <dgm:pt modelId="{6F47ED2F-08C7-4F52-B595-4EE72CD7FF48}">
      <dgm:prSet phldrT="[Text]"/>
      <dgm:spPr/>
      <dgm:t>
        <a:bodyPr/>
        <a:lstStyle/>
        <a:p>
          <a:r>
            <a:rPr lang="en-US" dirty="0"/>
            <a:t>Mobilizing</a:t>
          </a:r>
        </a:p>
      </dgm:t>
    </dgm:pt>
    <dgm:pt modelId="{BCAD78BA-31F2-4682-8990-F5465D1441F7}" type="parTrans" cxnId="{860EDBDC-2369-44CA-84CD-FDF130551E3D}">
      <dgm:prSet/>
      <dgm:spPr/>
      <dgm:t>
        <a:bodyPr/>
        <a:lstStyle/>
        <a:p>
          <a:endParaRPr lang="en-US"/>
        </a:p>
      </dgm:t>
    </dgm:pt>
    <dgm:pt modelId="{B8EF26AD-C479-489F-A4D0-0AE96E2E2F10}" type="sibTrans" cxnId="{860EDBDC-2369-44CA-84CD-FDF130551E3D}">
      <dgm:prSet/>
      <dgm:spPr/>
      <dgm:t>
        <a:bodyPr/>
        <a:lstStyle/>
        <a:p>
          <a:endParaRPr lang="en-US" dirty="0"/>
        </a:p>
      </dgm:t>
    </dgm:pt>
    <dgm:pt modelId="{64EFE383-210F-4A51-A257-92A616CD804B}">
      <dgm:prSet phldrT="[Text]"/>
      <dgm:spPr/>
      <dgm:t>
        <a:bodyPr/>
        <a:lstStyle/>
        <a:p>
          <a:r>
            <a:rPr lang="en-US" dirty="0"/>
            <a:t>Organizing</a:t>
          </a:r>
        </a:p>
      </dgm:t>
    </dgm:pt>
    <dgm:pt modelId="{279FC89E-8246-4D9C-8A5C-4E5A431E7687}" type="sibTrans" cxnId="{9AB5A06C-E010-4FB9-8C91-FF1C3807BDC5}">
      <dgm:prSet/>
      <dgm:spPr/>
      <dgm:t>
        <a:bodyPr/>
        <a:lstStyle/>
        <a:p>
          <a:endParaRPr lang="en-US"/>
        </a:p>
      </dgm:t>
    </dgm:pt>
    <dgm:pt modelId="{089C7428-E66C-4F4F-A823-2507AEE143E6}" type="parTrans" cxnId="{9AB5A06C-E010-4FB9-8C91-FF1C3807BDC5}">
      <dgm:prSet/>
      <dgm:spPr/>
      <dgm:t>
        <a:bodyPr/>
        <a:lstStyle/>
        <a:p>
          <a:endParaRPr lang="en-US"/>
        </a:p>
      </dgm:t>
    </dgm:pt>
    <dgm:pt modelId="{0C4E4782-C828-4BF5-B973-A264A7F52A3D}" type="pres">
      <dgm:prSet presAssocID="{A1AE1956-C3F7-42BF-B91D-55433E179B75}" presName="Name0" presStyleCnt="0">
        <dgm:presLayoutVars>
          <dgm:dir/>
          <dgm:resizeHandles val="exact"/>
        </dgm:presLayoutVars>
      </dgm:prSet>
      <dgm:spPr/>
    </dgm:pt>
    <dgm:pt modelId="{E7DD295A-DE0B-4765-88BF-51C23D491483}" type="pres">
      <dgm:prSet presAssocID="{A1AE1956-C3F7-42BF-B91D-55433E179B75}" presName="vNodes" presStyleCnt="0"/>
      <dgm:spPr/>
    </dgm:pt>
    <dgm:pt modelId="{73F7BE32-F7A6-45CC-AF41-2B30FE7B4D09}" type="pres">
      <dgm:prSet presAssocID="{9885C125-F06F-41EA-8461-4C254AD79FA4}" presName="node" presStyleLbl="node1" presStyleIdx="0" presStyleCnt="3">
        <dgm:presLayoutVars>
          <dgm:bulletEnabled val="1"/>
        </dgm:presLayoutVars>
      </dgm:prSet>
      <dgm:spPr/>
    </dgm:pt>
    <dgm:pt modelId="{3DBAAC7D-D14E-439B-838D-9E5A757B3AA7}" type="pres">
      <dgm:prSet presAssocID="{AA7E81CB-D4EC-4382-A23B-8C9EEDE4BA79}" presName="spacerT" presStyleCnt="0"/>
      <dgm:spPr/>
    </dgm:pt>
    <dgm:pt modelId="{6523D0E6-6C79-49A5-B1B0-00255DA08B16}" type="pres">
      <dgm:prSet presAssocID="{AA7E81CB-D4EC-4382-A23B-8C9EEDE4BA79}" presName="sibTrans" presStyleLbl="sibTrans2D1" presStyleIdx="0" presStyleCnt="2"/>
      <dgm:spPr/>
    </dgm:pt>
    <dgm:pt modelId="{AAC64ABA-BB24-46AB-9B5F-C4756DE2959E}" type="pres">
      <dgm:prSet presAssocID="{AA7E81CB-D4EC-4382-A23B-8C9EEDE4BA79}" presName="spacerB" presStyleCnt="0"/>
      <dgm:spPr/>
    </dgm:pt>
    <dgm:pt modelId="{15369AA2-A021-45B5-92EC-B3D6883170C1}" type="pres">
      <dgm:prSet presAssocID="{6F47ED2F-08C7-4F52-B595-4EE72CD7FF48}" presName="node" presStyleLbl="node1" presStyleIdx="1" presStyleCnt="3">
        <dgm:presLayoutVars>
          <dgm:bulletEnabled val="1"/>
        </dgm:presLayoutVars>
      </dgm:prSet>
      <dgm:spPr/>
    </dgm:pt>
    <dgm:pt modelId="{72BC118D-EA4F-4E92-BC02-33CC45F017B1}" type="pres">
      <dgm:prSet presAssocID="{A1AE1956-C3F7-42BF-B91D-55433E179B75}" presName="sibTransLast" presStyleLbl="sibTrans2D1" presStyleIdx="1" presStyleCnt="2"/>
      <dgm:spPr/>
    </dgm:pt>
    <dgm:pt modelId="{31022DEF-BF28-45C8-9CAD-AFBC565502B9}" type="pres">
      <dgm:prSet presAssocID="{A1AE1956-C3F7-42BF-B91D-55433E179B75}" presName="connectorText" presStyleLbl="sibTrans2D1" presStyleIdx="1" presStyleCnt="2"/>
      <dgm:spPr/>
    </dgm:pt>
    <dgm:pt modelId="{B572A417-9C92-45BA-A799-762DDD3133B0}" type="pres">
      <dgm:prSet presAssocID="{A1AE1956-C3F7-42BF-B91D-55433E179B75}" presName="lastNode" presStyleLbl="node1" presStyleIdx="2" presStyleCnt="3">
        <dgm:presLayoutVars>
          <dgm:bulletEnabled val="1"/>
        </dgm:presLayoutVars>
      </dgm:prSet>
      <dgm:spPr/>
    </dgm:pt>
  </dgm:ptLst>
  <dgm:cxnLst>
    <dgm:cxn modelId="{6D950E22-7DCB-4C6C-98F8-11AFD80C082F}" type="presOf" srcId="{B8EF26AD-C479-489F-A4D0-0AE96E2E2F10}" destId="{31022DEF-BF28-45C8-9CAD-AFBC565502B9}" srcOrd="1" destOrd="0" presId="urn:microsoft.com/office/officeart/2005/8/layout/equation2"/>
    <dgm:cxn modelId="{8C477434-B68A-4465-B9A3-9F1C38A3E5DA}" type="presOf" srcId="{6F47ED2F-08C7-4F52-B595-4EE72CD7FF48}" destId="{15369AA2-A021-45B5-92EC-B3D6883170C1}" srcOrd="0" destOrd="0" presId="urn:microsoft.com/office/officeart/2005/8/layout/equation2"/>
    <dgm:cxn modelId="{3B5CB160-766E-469D-9B82-2193CB3DE3E1}" type="presOf" srcId="{B8EF26AD-C479-489F-A4D0-0AE96E2E2F10}" destId="{72BC118D-EA4F-4E92-BC02-33CC45F017B1}" srcOrd="0" destOrd="0" presId="urn:microsoft.com/office/officeart/2005/8/layout/equation2"/>
    <dgm:cxn modelId="{9AB5A06C-E010-4FB9-8C91-FF1C3807BDC5}" srcId="{A1AE1956-C3F7-42BF-B91D-55433E179B75}" destId="{64EFE383-210F-4A51-A257-92A616CD804B}" srcOrd="2" destOrd="0" parTransId="{089C7428-E66C-4F4F-A823-2507AEE143E6}" sibTransId="{279FC89E-8246-4D9C-8A5C-4E5A431E7687}"/>
    <dgm:cxn modelId="{78D81957-17D5-405B-9AE0-300E48256FBA}" type="presOf" srcId="{AA7E81CB-D4EC-4382-A23B-8C9EEDE4BA79}" destId="{6523D0E6-6C79-49A5-B1B0-00255DA08B16}" srcOrd="0" destOrd="0" presId="urn:microsoft.com/office/officeart/2005/8/layout/equation2"/>
    <dgm:cxn modelId="{FBF56F8E-EF81-48B5-A506-FA8F977903C7}" srcId="{A1AE1956-C3F7-42BF-B91D-55433E179B75}" destId="{9885C125-F06F-41EA-8461-4C254AD79FA4}" srcOrd="0" destOrd="0" parTransId="{8E8B9FD5-FEF0-4560-907F-65C2B914F477}" sibTransId="{AA7E81CB-D4EC-4382-A23B-8C9EEDE4BA79}"/>
    <dgm:cxn modelId="{6661FD9A-B74E-4BA1-B4F3-27B1A8C20B96}" type="presOf" srcId="{64EFE383-210F-4A51-A257-92A616CD804B}" destId="{B572A417-9C92-45BA-A799-762DDD3133B0}" srcOrd="0" destOrd="0" presId="urn:microsoft.com/office/officeart/2005/8/layout/equation2"/>
    <dgm:cxn modelId="{660E0A9C-95AD-40EA-84D4-33D5D0B61762}" type="presOf" srcId="{A1AE1956-C3F7-42BF-B91D-55433E179B75}" destId="{0C4E4782-C828-4BF5-B973-A264A7F52A3D}" srcOrd="0" destOrd="0" presId="urn:microsoft.com/office/officeart/2005/8/layout/equation2"/>
    <dgm:cxn modelId="{860EDBDC-2369-44CA-84CD-FDF130551E3D}" srcId="{A1AE1956-C3F7-42BF-B91D-55433E179B75}" destId="{6F47ED2F-08C7-4F52-B595-4EE72CD7FF48}" srcOrd="1" destOrd="0" parTransId="{BCAD78BA-31F2-4682-8990-F5465D1441F7}" sibTransId="{B8EF26AD-C479-489F-A4D0-0AE96E2E2F10}"/>
    <dgm:cxn modelId="{912E27EE-8445-4BD1-AB08-338E9757A8D7}" type="presOf" srcId="{9885C125-F06F-41EA-8461-4C254AD79FA4}" destId="{73F7BE32-F7A6-45CC-AF41-2B30FE7B4D09}" srcOrd="0" destOrd="0" presId="urn:microsoft.com/office/officeart/2005/8/layout/equation2"/>
    <dgm:cxn modelId="{F822A27A-1D7F-4D5A-B150-80AE0B22085C}" type="presParOf" srcId="{0C4E4782-C828-4BF5-B973-A264A7F52A3D}" destId="{E7DD295A-DE0B-4765-88BF-51C23D491483}" srcOrd="0" destOrd="0" presId="urn:microsoft.com/office/officeart/2005/8/layout/equation2"/>
    <dgm:cxn modelId="{CCF4D5AB-422A-4F06-866D-5A256304A688}" type="presParOf" srcId="{E7DD295A-DE0B-4765-88BF-51C23D491483}" destId="{73F7BE32-F7A6-45CC-AF41-2B30FE7B4D09}" srcOrd="0" destOrd="0" presId="urn:microsoft.com/office/officeart/2005/8/layout/equation2"/>
    <dgm:cxn modelId="{3E119904-BFA5-4CBF-AEDF-41C3389FA136}" type="presParOf" srcId="{E7DD295A-DE0B-4765-88BF-51C23D491483}" destId="{3DBAAC7D-D14E-439B-838D-9E5A757B3AA7}" srcOrd="1" destOrd="0" presId="urn:microsoft.com/office/officeart/2005/8/layout/equation2"/>
    <dgm:cxn modelId="{C3838EE7-3412-46A0-B24F-8EE3785CBF3A}" type="presParOf" srcId="{E7DD295A-DE0B-4765-88BF-51C23D491483}" destId="{6523D0E6-6C79-49A5-B1B0-00255DA08B16}" srcOrd="2" destOrd="0" presId="urn:microsoft.com/office/officeart/2005/8/layout/equation2"/>
    <dgm:cxn modelId="{D3096697-C6AC-4554-9E3D-E9D9E24F86AD}" type="presParOf" srcId="{E7DD295A-DE0B-4765-88BF-51C23D491483}" destId="{AAC64ABA-BB24-46AB-9B5F-C4756DE2959E}" srcOrd="3" destOrd="0" presId="urn:microsoft.com/office/officeart/2005/8/layout/equation2"/>
    <dgm:cxn modelId="{E23B53BE-316D-4053-9D24-471563D897D7}" type="presParOf" srcId="{E7DD295A-DE0B-4765-88BF-51C23D491483}" destId="{15369AA2-A021-45B5-92EC-B3D6883170C1}" srcOrd="4" destOrd="0" presId="urn:microsoft.com/office/officeart/2005/8/layout/equation2"/>
    <dgm:cxn modelId="{4B366CC3-B197-4B28-83EA-106BD0406365}" type="presParOf" srcId="{0C4E4782-C828-4BF5-B973-A264A7F52A3D}" destId="{72BC118D-EA4F-4E92-BC02-33CC45F017B1}" srcOrd="1" destOrd="0" presId="urn:microsoft.com/office/officeart/2005/8/layout/equation2"/>
    <dgm:cxn modelId="{71AE0B1A-8C92-4A8F-9470-9DF1141FCBA0}" type="presParOf" srcId="{72BC118D-EA4F-4E92-BC02-33CC45F017B1}" destId="{31022DEF-BF28-45C8-9CAD-AFBC565502B9}" srcOrd="0" destOrd="0" presId="urn:microsoft.com/office/officeart/2005/8/layout/equation2"/>
    <dgm:cxn modelId="{EEA50726-F14B-4151-AF2E-6E3C902E2DF2}" type="presParOf" srcId="{0C4E4782-C828-4BF5-B973-A264A7F52A3D}" destId="{B572A417-9C92-45BA-A799-762DDD3133B0}" srcOrd="2" destOrd="0" presId="urn:microsoft.com/office/officeart/2005/8/layout/equati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9735EC-AA47-4E5D-9016-FDF2538546E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A4E844-D656-44F8-9C2B-3BB844AE1271}">
      <dgm:prSet custT="1"/>
      <dgm:spPr/>
      <dgm:t>
        <a:bodyPr/>
        <a:lstStyle/>
        <a:p>
          <a:pPr>
            <a:lnSpc>
              <a:spcPct val="100000"/>
            </a:lnSpc>
          </a:pPr>
          <a:r>
            <a:rPr lang="en-US" sz="1600" dirty="0">
              <a:solidFill>
                <a:schemeClr val="bg1"/>
              </a:solidFill>
            </a:rPr>
            <a:t>Find the webpage link matching your group number.  Determine a SCRIBE and Reporter </a:t>
          </a:r>
        </a:p>
        <a:p>
          <a:pPr>
            <a:lnSpc>
              <a:spcPct val="100000"/>
            </a:lnSpc>
          </a:pPr>
          <a:r>
            <a:rPr lang="en-US" sz="1600" dirty="0">
              <a:solidFill>
                <a:schemeClr val="bg1"/>
              </a:solidFill>
            </a:rPr>
            <a:t>(See Google Doc)</a:t>
          </a:r>
        </a:p>
      </dgm:t>
    </dgm:pt>
    <dgm:pt modelId="{044064A9-8BC0-4E2E-82F7-E5EF535FE091}" type="parTrans" cxnId="{1B6BE411-8434-4B35-8B6B-72DDA5E91CBB}">
      <dgm:prSet/>
      <dgm:spPr/>
      <dgm:t>
        <a:bodyPr/>
        <a:lstStyle/>
        <a:p>
          <a:endParaRPr lang="en-US"/>
        </a:p>
      </dgm:t>
    </dgm:pt>
    <dgm:pt modelId="{16671183-EFBD-4439-85E8-66822FB77FEC}" type="sibTrans" cxnId="{1B6BE411-8434-4B35-8B6B-72DDA5E91CBB}">
      <dgm:prSet/>
      <dgm:spPr/>
      <dgm:t>
        <a:bodyPr/>
        <a:lstStyle/>
        <a:p>
          <a:pPr>
            <a:lnSpc>
              <a:spcPct val="100000"/>
            </a:lnSpc>
          </a:pPr>
          <a:endParaRPr lang="en-US"/>
        </a:p>
      </dgm:t>
    </dgm:pt>
    <dgm:pt modelId="{029A5351-0AB5-47E6-9DA8-587F1E5000A6}">
      <dgm:prSet custT="1"/>
      <dgm:spPr/>
      <dgm:t>
        <a:bodyPr/>
        <a:lstStyle/>
        <a:p>
          <a:pPr>
            <a:lnSpc>
              <a:spcPct val="100000"/>
            </a:lnSpc>
          </a:pPr>
          <a:r>
            <a:rPr lang="en-US" sz="1800" b="1" dirty="0">
              <a:solidFill>
                <a:schemeClr val="bg1"/>
              </a:solidFill>
            </a:rPr>
            <a:t>1- </a:t>
          </a:r>
          <a:r>
            <a:rPr lang="en-US" sz="1600" dirty="0">
              <a:solidFill>
                <a:schemeClr val="bg1"/>
              </a:solidFill>
            </a:rPr>
            <a:t>What message is being delivered by the webpage?</a:t>
          </a:r>
        </a:p>
      </dgm:t>
    </dgm:pt>
    <dgm:pt modelId="{F39AC7C1-7D9B-4F10-A7EF-BB2D7FBD50E4}" type="parTrans" cxnId="{D0BFF881-AD59-48BE-B87E-97510EADFC2C}">
      <dgm:prSet/>
      <dgm:spPr/>
      <dgm:t>
        <a:bodyPr/>
        <a:lstStyle/>
        <a:p>
          <a:endParaRPr lang="en-US"/>
        </a:p>
      </dgm:t>
    </dgm:pt>
    <dgm:pt modelId="{D7D4EB1A-8904-4BC7-91E5-3A02956C47A2}" type="sibTrans" cxnId="{D0BFF881-AD59-48BE-B87E-97510EADFC2C}">
      <dgm:prSet/>
      <dgm:spPr/>
      <dgm:t>
        <a:bodyPr/>
        <a:lstStyle/>
        <a:p>
          <a:pPr>
            <a:lnSpc>
              <a:spcPct val="100000"/>
            </a:lnSpc>
          </a:pPr>
          <a:endParaRPr lang="en-US"/>
        </a:p>
      </dgm:t>
    </dgm:pt>
    <dgm:pt modelId="{B6671226-D108-4D09-B2DE-FFCB6EAF7035}">
      <dgm:prSet custT="1"/>
      <dgm:spPr/>
      <dgm:t>
        <a:bodyPr/>
        <a:lstStyle/>
        <a:p>
          <a:pPr>
            <a:lnSpc>
              <a:spcPct val="100000"/>
            </a:lnSpc>
          </a:pPr>
          <a:r>
            <a:rPr lang="en-US" sz="1800" b="1" dirty="0">
              <a:solidFill>
                <a:schemeClr val="bg1"/>
              </a:solidFill>
            </a:rPr>
            <a:t>2- </a:t>
          </a:r>
          <a:r>
            <a:rPr lang="en-US" sz="1600" dirty="0">
              <a:solidFill>
                <a:schemeClr val="bg1"/>
              </a:solidFill>
            </a:rPr>
            <a:t>What are the strengths and weakness of the page?</a:t>
          </a:r>
        </a:p>
      </dgm:t>
    </dgm:pt>
    <dgm:pt modelId="{051436D6-B8BF-482D-A47D-FBCA253E47BB}" type="parTrans" cxnId="{CED762E8-8723-49D4-8B40-1DE2BA3A62EB}">
      <dgm:prSet/>
      <dgm:spPr/>
      <dgm:t>
        <a:bodyPr/>
        <a:lstStyle/>
        <a:p>
          <a:endParaRPr lang="en-US"/>
        </a:p>
      </dgm:t>
    </dgm:pt>
    <dgm:pt modelId="{542B6453-58AC-4548-94D1-F4A8FECB537B}" type="sibTrans" cxnId="{CED762E8-8723-49D4-8B40-1DE2BA3A62EB}">
      <dgm:prSet/>
      <dgm:spPr/>
      <dgm:t>
        <a:bodyPr/>
        <a:lstStyle/>
        <a:p>
          <a:pPr>
            <a:lnSpc>
              <a:spcPct val="100000"/>
            </a:lnSpc>
          </a:pPr>
          <a:endParaRPr lang="en-US"/>
        </a:p>
      </dgm:t>
    </dgm:pt>
    <dgm:pt modelId="{8381EA6E-3E64-4B11-8D25-8D4C6C4ABCD2}" type="pres">
      <dgm:prSet presAssocID="{D89735EC-AA47-4E5D-9016-FDF2538546E6}" presName="root" presStyleCnt="0">
        <dgm:presLayoutVars>
          <dgm:dir/>
          <dgm:resizeHandles val="exact"/>
        </dgm:presLayoutVars>
      </dgm:prSet>
      <dgm:spPr/>
    </dgm:pt>
    <dgm:pt modelId="{67D2BBB7-BB12-43AD-9C29-21B7DDA9CC14}" type="pres">
      <dgm:prSet presAssocID="{D89735EC-AA47-4E5D-9016-FDF2538546E6}" presName="container" presStyleCnt="0">
        <dgm:presLayoutVars>
          <dgm:dir/>
          <dgm:resizeHandles val="exact"/>
        </dgm:presLayoutVars>
      </dgm:prSet>
      <dgm:spPr/>
    </dgm:pt>
    <dgm:pt modelId="{EC1F64B3-2C0E-47DD-AD14-59164D49F77E}" type="pres">
      <dgm:prSet presAssocID="{52A4E844-D656-44F8-9C2B-3BB844AE1271}" presName="compNode" presStyleCnt="0"/>
      <dgm:spPr/>
    </dgm:pt>
    <dgm:pt modelId="{16F3BF67-54B6-4A6F-ACAD-26D679AD8E36}" type="pres">
      <dgm:prSet presAssocID="{52A4E844-D656-44F8-9C2B-3BB844AE1271}" presName="iconBgRect" presStyleLbl="bgShp" presStyleIdx="0" presStyleCnt="3"/>
      <dgm:spPr/>
    </dgm:pt>
    <dgm:pt modelId="{5E34BFF5-9E5B-4877-9983-2BF953BD5B52}" type="pres">
      <dgm:prSet presAssocID="{52A4E844-D656-44F8-9C2B-3BB844AE127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37D69E2C-81B3-4413-A4FF-E1C27DF45A6B}" type="pres">
      <dgm:prSet presAssocID="{52A4E844-D656-44F8-9C2B-3BB844AE1271}" presName="spaceRect" presStyleCnt="0"/>
      <dgm:spPr/>
    </dgm:pt>
    <dgm:pt modelId="{EC016203-1018-4FE3-8E70-AABB4D1AB3BC}" type="pres">
      <dgm:prSet presAssocID="{52A4E844-D656-44F8-9C2B-3BB844AE1271}" presName="textRect" presStyleLbl="revTx" presStyleIdx="0" presStyleCnt="3" custScaleY="266238">
        <dgm:presLayoutVars>
          <dgm:chMax val="1"/>
          <dgm:chPref val="1"/>
        </dgm:presLayoutVars>
      </dgm:prSet>
      <dgm:spPr/>
    </dgm:pt>
    <dgm:pt modelId="{F6A5C70B-6B7A-45D7-A649-1B9B198A8B5C}" type="pres">
      <dgm:prSet presAssocID="{16671183-EFBD-4439-85E8-66822FB77FEC}" presName="sibTrans" presStyleLbl="sibTrans2D1" presStyleIdx="0" presStyleCnt="0"/>
      <dgm:spPr/>
    </dgm:pt>
    <dgm:pt modelId="{2B6514E4-0C78-4086-AE39-9FFDBBACACC1}" type="pres">
      <dgm:prSet presAssocID="{029A5351-0AB5-47E6-9DA8-587F1E5000A6}" presName="compNode" presStyleCnt="0"/>
      <dgm:spPr/>
    </dgm:pt>
    <dgm:pt modelId="{A92F5D4E-F640-4102-80D5-129AED49EBD7}" type="pres">
      <dgm:prSet presAssocID="{029A5351-0AB5-47E6-9DA8-587F1E5000A6}" presName="iconBgRect" presStyleLbl="bgShp" presStyleIdx="1" presStyleCnt="3"/>
      <dgm:spPr/>
    </dgm:pt>
    <dgm:pt modelId="{81572B01-D234-4507-B2A3-B3BB3B190853}" type="pres">
      <dgm:prSet presAssocID="{029A5351-0AB5-47E6-9DA8-587F1E5000A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nk"/>
        </a:ext>
      </dgm:extLst>
    </dgm:pt>
    <dgm:pt modelId="{0D155FF0-DD16-4EB9-95A4-6AAA50514B73}" type="pres">
      <dgm:prSet presAssocID="{029A5351-0AB5-47E6-9DA8-587F1E5000A6}" presName="spaceRect" presStyleCnt="0"/>
      <dgm:spPr/>
    </dgm:pt>
    <dgm:pt modelId="{AD650B29-E1F6-407A-BEE4-C06E9D71DC53}" type="pres">
      <dgm:prSet presAssocID="{029A5351-0AB5-47E6-9DA8-587F1E5000A6}" presName="textRect" presStyleLbl="revTx" presStyleIdx="1" presStyleCnt="3" custScaleY="278888">
        <dgm:presLayoutVars>
          <dgm:chMax val="1"/>
          <dgm:chPref val="1"/>
        </dgm:presLayoutVars>
      </dgm:prSet>
      <dgm:spPr/>
    </dgm:pt>
    <dgm:pt modelId="{D62FD792-3025-4938-B98A-B9176E57A863}" type="pres">
      <dgm:prSet presAssocID="{D7D4EB1A-8904-4BC7-91E5-3A02956C47A2}" presName="sibTrans" presStyleLbl="sibTrans2D1" presStyleIdx="0" presStyleCnt="0"/>
      <dgm:spPr/>
    </dgm:pt>
    <dgm:pt modelId="{3D0B7E8F-A41A-4D25-895E-6F259E394728}" type="pres">
      <dgm:prSet presAssocID="{B6671226-D108-4D09-B2DE-FFCB6EAF7035}" presName="compNode" presStyleCnt="0"/>
      <dgm:spPr/>
    </dgm:pt>
    <dgm:pt modelId="{7BF04498-C4CF-48BD-94D6-4B5FE6E12F8F}" type="pres">
      <dgm:prSet presAssocID="{B6671226-D108-4D09-B2DE-FFCB6EAF7035}" presName="iconBgRect" presStyleLbl="bgShp" presStyleIdx="2" presStyleCnt="3"/>
      <dgm:spPr/>
    </dgm:pt>
    <dgm:pt modelId="{DE27905E-F535-4FA7-96A3-FDAAFE71851C}" type="pres">
      <dgm:prSet presAssocID="{B6671226-D108-4D09-B2DE-FFCB6EAF703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Envelope"/>
        </a:ext>
      </dgm:extLst>
    </dgm:pt>
    <dgm:pt modelId="{D2629969-D3CE-4920-92B9-B9A93A62A645}" type="pres">
      <dgm:prSet presAssocID="{B6671226-D108-4D09-B2DE-FFCB6EAF7035}" presName="spaceRect" presStyleCnt="0"/>
      <dgm:spPr/>
    </dgm:pt>
    <dgm:pt modelId="{A29F2AFE-0FDD-44C0-A157-A7D82D76794A}" type="pres">
      <dgm:prSet presAssocID="{B6671226-D108-4D09-B2DE-FFCB6EAF7035}" presName="textRect" presStyleLbl="revTx" presStyleIdx="2" presStyleCnt="3" custScaleY="179937">
        <dgm:presLayoutVars>
          <dgm:chMax val="1"/>
          <dgm:chPref val="1"/>
        </dgm:presLayoutVars>
      </dgm:prSet>
      <dgm:spPr/>
    </dgm:pt>
  </dgm:ptLst>
  <dgm:cxnLst>
    <dgm:cxn modelId="{1B6BE411-8434-4B35-8B6B-72DDA5E91CBB}" srcId="{D89735EC-AA47-4E5D-9016-FDF2538546E6}" destId="{52A4E844-D656-44F8-9C2B-3BB844AE1271}" srcOrd="0" destOrd="0" parTransId="{044064A9-8BC0-4E2E-82F7-E5EF535FE091}" sibTransId="{16671183-EFBD-4439-85E8-66822FB77FEC}"/>
    <dgm:cxn modelId="{2B88E820-D908-4908-B567-0DA1C9064932}" type="presOf" srcId="{B6671226-D108-4D09-B2DE-FFCB6EAF7035}" destId="{A29F2AFE-0FDD-44C0-A157-A7D82D76794A}" srcOrd="0" destOrd="0" presId="urn:microsoft.com/office/officeart/2018/2/layout/IconCircleList"/>
    <dgm:cxn modelId="{88BA9971-BE46-4B2F-981B-D86CCE29ED7F}" type="presOf" srcId="{D89735EC-AA47-4E5D-9016-FDF2538546E6}" destId="{8381EA6E-3E64-4B11-8D25-8D4C6C4ABCD2}" srcOrd="0" destOrd="0" presId="urn:microsoft.com/office/officeart/2018/2/layout/IconCircleList"/>
    <dgm:cxn modelId="{D2E8D254-99C4-4A52-98E3-D37FE1ECAD30}" type="presOf" srcId="{029A5351-0AB5-47E6-9DA8-587F1E5000A6}" destId="{AD650B29-E1F6-407A-BEE4-C06E9D71DC53}" srcOrd="0" destOrd="0" presId="urn:microsoft.com/office/officeart/2018/2/layout/IconCircleList"/>
    <dgm:cxn modelId="{D0BFF881-AD59-48BE-B87E-97510EADFC2C}" srcId="{D89735EC-AA47-4E5D-9016-FDF2538546E6}" destId="{029A5351-0AB5-47E6-9DA8-587F1E5000A6}" srcOrd="1" destOrd="0" parTransId="{F39AC7C1-7D9B-4F10-A7EF-BB2D7FBD50E4}" sibTransId="{D7D4EB1A-8904-4BC7-91E5-3A02956C47A2}"/>
    <dgm:cxn modelId="{66A5AFB3-D0EF-423B-84DA-2B5D3DA605FC}" type="presOf" srcId="{52A4E844-D656-44F8-9C2B-3BB844AE1271}" destId="{EC016203-1018-4FE3-8E70-AABB4D1AB3BC}" srcOrd="0" destOrd="0" presId="urn:microsoft.com/office/officeart/2018/2/layout/IconCircleList"/>
    <dgm:cxn modelId="{CED762E8-8723-49D4-8B40-1DE2BA3A62EB}" srcId="{D89735EC-AA47-4E5D-9016-FDF2538546E6}" destId="{B6671226-D108-4D09-B2DE-FFCB6EAF7035}" srcOrd="2" destOrd="0" parTransId="{051436D6-B8BF-482D-A47D-FBCA253E47BB}" sibTransId="{542B6453-58AC-4548-94D1-F4A8FECB537B}"/>
    <dgm:cxn modelId="{397046EC-34B1-4BDA-9105-20EB96895A8F}" type="presOf" srcId="{D7D4EB1A-8904-4BC7-91E5-3A02956C47A2}" destId="{D62FD792-3025-4938-B98A-B9176E57A863}" srcOrd="0" destOrd="0" presId="urn:microsoft.com/office/officeart/2018/2/layout/IconCircleList"/>
    <dgm:cxn modelId="{1593ACF8-AA25-4C02-90D1-E2B4E4E6446F}" type="presOf" srcId="{16671183-EFBD-4439-85E8-66822FB77FEC}" destId="{F6A5C70B-6B7A-45D7-A649-1B9B198A8B5C}" srcOrd="0" destOrd="0" presId="urn:microsoft.com/office/officeart/2018/2/layout/IconCircleList"/>
    <dgm:cxn modelId="{2C0FD1B6-7BF3-4275-BFDC-302DA7A189B4}" type="presParOf" srcId="{8381EA6E-3E64-4B11-8D25-8D4C6C4ABCD2}" destId="{67D2BBB7-BB12-43AD-9C29-21B7DDA9CC14}" srcOrd="0" destOrd="0" presId="urn:microsoft.com/office/officeart/2018/2/layout/IconCircleList"/>
    <dgm:cxn modelId="{D22B9E66-7FEE-43FE-AC8C-DDB5B09F5396}" type="presParOf" srcId="{67D2BBB7-BB12-43AD-9C29-21B7DDA9CC14}" destId="{EC1F64B3-2C0E-47DD-AD14-59164D49F77E}" srcOrd="0" destOrd="0" presId="urn:microsoft.com/office/officeart/2018/2/layout/IconCircleList"/>
    <dgm:cxn modelId="{30C0A82D-1D9C-4B94-B980-20B4E2B520C5}" type="presParOf" srcId="{EC1F64B3-2C0E-47DD-AD14-59164D49F77E}" destId="{16F3BF67-54B6-4A6F-ACAD-26D679AD8E36}" srcOrd="0" destOrd="0" presId="urn:microsoft.com/office/officeart/2018/2/layout/IconCircleList"/>
    <dgm:cxn modelId="{1CC62A16-D1C3-499B-B6EE-34DCD38AFF5D}" type="presParOf" srcId="{EC1F64B3-2C0E-47DD-AD14-59164D49F77E}" destId="{5E34BFF5-9E5B-4877-9983-2BF953BD5B52}" srcOrd="1" destOrd="0" presId="urn:microsoft.com/office/officeart/2018/2/layout/IconCircleList"/>
    <dgm:cxn modelId="{72E4A0B2-F621-4FA4-BE33-F0A64064B68B}" type="presParOf" srcId="{EC1F64B3-2C0E-47DD-AD14-59164D49F77E}" destId="{37D69E2C-81B3-4413-A4FF-E1C27DF45A6B}" srcOrd="2" destOrd="0" presId="urn:microsoft.com/office/officeart/2018/2/layout/IconCircleList"/>
    <dgm:cxn modelId="{2B3685C9-E3AE-441E-90C8-1F82C345208D}" type="presParOf" srcId="{EC1F64B3-2C0E-47DD-AD14-59164D49F77E}" destId="{EC016203-1018-4FE3-8E70-AABB4D1AB3BC}" srcOrd="3" destOrd="0" presId="urn:microsoft.com/office/officeart/2018/2/layout/IconCircleList"/>
    <dgm:cxn modelId="{5B9B68DB-F2A8-4E80-B7D2-F85E51CB2009}" type="presParOf" srcId="{67D2BBB7-BB12-43AD-9C29-21B7DDA9CC14}" destId="{F6A5C70B-6B7A-45D7-A649-1B9B198A8B5C}" srcOrd="1" destOrd="0" presId="urn:microsoft.com/office/officeart/2018/2/layout/IconCircleList"/>
    <dgm:cxn modelId="{323BFB4F-C0F6-496A-9129-98C229CCC8B7}" type="presParOf" srcId="{67D2BBB7-BB12-43AD-9C29-21B7DDA9CC14}" destId="{2B6514E4-0C78-4086-AE39-9FFDBBACACC1}" srcOrd="2" destOrd="0" presId="urn:microsoft.com/office/officeart/2018/2/layout/IconCircleList"/>
    <dgm:cxn modelId="{1AB0D085-FD44-452A-BEB6-2D50806F6DC9}" type="presParOf" srcId="{2B6514E4-0C78-4086-AE39-9FFDBBACACC1}" destId="{A92F5D4E-F640-4102-80D5-129AED49EBD7}" srcOrd="0" destOrd="0" presId="urn:microsoft.com/office/officeart/2018/2/layout/IconCircleList"/>
    <dgm:cxn modelId="{37CA672C-3216-4EEA-85A5-AB8E4B708CCA}" type="presParOf" srcId="{2B6514E4-0C78-4086-AE39-9FFDBBACACC1}" destId="{81572B01-D234-4507-B2A3-B3BB3B190853}" srcOrd="1" destOrd="0" presId="urn:microsoft.com/office/officeart/2018/2/layout/IconCircleList"/>
    <dgm:cxn modelId="{72320820-CF93-4B24-B4F2-C6C660E9AA16}" type="presParOf" srcId="{2B6514E4-0C78-4086-AE39-9FFDBBACACC1}" destId="{0D155FF0-DD16-4EB9-95A4-6AAA50514B73}" srcOrd="2" destOrd="0" presId="urn:microsoft.com/office/officeart/2018/2/layout/IconCircleList"/>
    <dgm:cxn modelId="{35EBEFAA-B381-40F7-BE66-9DD48B3370C6}" type="presParOf" srcId="{2B6514E4-0C78-4086-AE39-9FFDBBACACC1}" destId="{AD650B29-E1F6-407A-BEE4-C06E9D71DC53}" srcOrd="3" destOrd="0" presId="urn:microsoft.com/office/officeart/2018/2/layout/IconCircleList"/>
    <dgm:cxn modelId="{63920BEE-1189-463D-8C7F-56D22BEC7CF8}" type="presParOf" srcId="{67D2BBB7-BB12-43AD-9C29-21B7DDA9CC14}" destId="{D62FD792-3025-4938-B98A-B9176E57A863}" srcOrd="3" destOrd="0" presId="urn:microsoft.com/office/officeart/2018/2/layout/IconCircleList"/>
    <dgm:cxn modelId="{8C9DF98B-5C53-4670-A6C1-E3420E8A8120}" type="presParOf" srcId="{67D2BBB7-BB12-43AD-9C29-21B7DDA9CC14}" destId="{3D0B7E8F-A41A-4D25-895E-6F259E394728}" srcOrd="4" destOrd="0" presId="urn:microsoft.com/office/officeart/2018/2/layout/IconCircleList"/>
    <dgm:cxn modelId="{7C95E7C1-2B5A-4D4D-A096-3DCF2509E4C5}" type="presParOf" srcId="{3D0B7E8F-A41A-4D25-895E-6F259E394728}" destId="{7BF04498-C4CF-48BD-94D6-4B5FE6E12F8F}" srcOrd="0" destOrd="0" presId="urn:microsoft.com/office/officeart/2018/2/layout/IconCircleList"/>
    <dgm:cxn modelId="{8456F15D-1E8B-4967-9551-34F24796287E}" type="presParOf" srcId="{3D0B7E8F-A41A-4D25-895E-6F259E394728}" destId="{DE27905E-F535-4FA7-96A3-FDAAFE71851C}" srcOrd="1" destOrd="0" presId="urn:microsoft.com/office/officeart/2018/2/layout/IconCircleList"/>
    <dgm:cxn modelId="{718D1C92-BE46-4A93-B7C6-96252CFDC319}" type="presParOf" srcId="{3D0B7E8F-A41A-4D25-895E-6F259E394728}" destId="{D2629969-D3CE-4920-92B9-B9A93A62A645}" srcOrd="2" destOrd="0" presId="urn:microsoft.com/office/officeart/2018/2/layout/IconCircleList"/>
    <dgm:cxn modelId="{CD816611-C7C1-48AD-B980-77B1742FDFF8}" type="presParOf" srcId="{3D0B7E8F-A41A-4D25-895E-6F259E394728}" destId="{A29F2AFE-0FDD-44C0-A157-A7D82D76794A}"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9735EC-AA47-4E5D-9016-FDF2538546E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A4E844-D656-44F8-9C2B-3BB844AE1271}">
      <dgm:prSet custT="1"/>
      <dgm:spPr/>
      <dgm:t>
        <a:bodyPr/>
        <a:lstStyle/>
        <a:p>
          <a:pPr>
            <a:lnSpc>
              <a:spcPct val="100000"/>
            </a:lnSpc>
          </a:pPr>
          <a:r>
            <a:rPr lang="en-US" sz="1600" dirty="0">
              <a:solidFill>
                <a:schemeClr val="bg1"/>
              </a:solidFill>
            </a:rPr>
            <a:t>Find the webpage link matching your group number.  Determine a SCRIBE and Reporter </a:t>
          </a:r>
        </a:p>
        <a:p>
          <a:pPr>
            <a:lnSpc>
              <a:spcPct val="100000"/>
            </a:lnSpc>
          </a:pPr>
          <a:r>
            <a:rPr lang="en-US" sz="1600" dirty="0">
              <a:solidFill>
                <a:schemeClr val="bg1"/>
              </a:solidFill>
            </a:rPr>
            <a:t>(See Google Doc)</a:t>
          </a:r>
        </a:p>
      </dgm:t>
    </dgm:pt>
    <dgm:pt modelId="{044064A9-8BC0-4E2E-82F7-E5EF535FE091}" type="parTrans" cxnId="{1B6BE411-8434-4B35-8B6B-72DDA5E91CBB}">
      <dgm:prSet/>
      <dgm:spPr/>
      <dgm:t>
        <a:bodyPr/>
        <a:lstStyle/>
        <a:p>
          <a:endParaRPr lang="en-US"/>
        </a:p>
      </dgm:t>
    </dgm:pt>
    <dgm:pt modelId="{16671183-EFBD-4439-85E8-66822FB77FEC}" type="sibTrans" cxnId="{1B6BE411-8434-4B35-8B6B-72DDA5E91CBB}">
      <dgm:prSet/>
      <dgm:spPr/>
      <dgm:t>
        <a:bodyPr/>
        <a:lstStyle/>
        <a:p>
          <a:pPr>
            <a:lnSpc>
              <a:spcPct val="100000"/>
            </a:lnSpc>
          </a:pPr>
          <a:endParaRPr lang="en-US"/>
        </a:p>
      </dgm:t>
    </dgm:pt>
    <dgm:pt modelId="{029A5351-0AB5-47E6-9DA8-587F1E5000A6}">
      <dgm:prSet custT="1"/>
      <dgm:spPr/>
      <dgm:t>
        <a:bodyPr/>
        <a:lstStyle/>
        <a:p>
          <a:pPr>
            <a:lnSpc>
              <a:spcPct val="100000"/>
            </a:lnSpc>
          </a:pPr>
          <a:r>
            <a:rPr lang="en-US" sz="1800" b="1" dirty="0">
              <a:solidFill>
                <a:schemeClr val="bg1"/>
              </a:solidFill>
            </a:rPr>
            <a:t>1- </a:t>
          </a:r>
          <a:r>
            <a:rPr lang="en-US" sz="1600" dirty="0">
              <a:solidFill>
                <a:schemeClr val="bg1"/>
              </a:solidFill>
            </a:rPr>
            <a:t>What message is being delivered by the webpage?</a:t>
          </a:r>
        </a:p>
      </dgm:t>
    </dgm:pt>
    <dgm:pt modelId="{F39AC7C1-7D9B-4F10-A7EF-BB2D7FBD50E4}" type="parTrans" cxnId="{D0BFF881-AD59-48BE-B87E-97510EADFC2C}">
      <dgm:prSet/>
      <dgm:spPr/>
      <dgm:t>
        <a:bodyPr/>
        <a:lstStyle/>
        <a:p>
          <a:endParaRPr lang="en-US"/>
        </a:p>
      </dgm:t>
    </dgm:pt>
    <dgm:pt modelId="{D7D4EB1A-8904-4BC7-91E5-3A02956C47A2}" type="sibTrans" cxnId="{D0BFF881-AD59-48BE-B87E-97510EADFC2C}">
      <dgm:prSet/>
      <dgm:spPr/>
      <dgm:t>
        <a:bodyPr/>
        <a:lstStyle/>
        <a:p>
          <a:pPr>
            <a:lnSpc>
              <a:spcPct val="100000"/>
            </a:lnSpc>
          </a:pPr>
          <a:endParaRPr lang="en-US"/>
        </a:p>
      </dgm:t>
    </dgm:pt>
    <dgm:pt modelId="{B6671226-D108-4D09-B2DE-FFCB6EAF7035}">
      <dgm:prSet custT="1"/>
      <dgm:spPr/>
      <dgm:t>
        <a:bodyPr/>
        <a:lstStyle/>
        <a:p>
          <a:pPr>
            <a:lnSpc>
              <a:spcPct val="100000"/>
            </a:lnSpc>
          </a:pPr>
          <a:r>
            <a:rPr lang="en-US" sz="1800" b="1" dirty="0">
              <a:solidFill>
                <a:schemeClr val="bg1"/>
              </a:solidFill>
            </a:rPr>
            <a:t>2- </a:t>
          </a:r>
          <a:r>
            <a:rPr lang="en-US" sz="1600" dirty="0">
              <a:solidFill>
                <a:schemeClr val="bg1"/>
              </a:solidFill>
            </a:rPr>
            <a:t>What are the strengths and weakness of the page?</a:t>
          </a:r>
        </a:p>
      </dgm:t>
    </dgm:pt>
    <dgm:pt modelId="{051436D6-B8BF-482D-A47D-FBCA253E47BB}" type="parTrans" cxnId="{CED762E8-8723-49D4-8B40-1DE2BA3A62EB}">
      <dgm:prSet/>
      <dgm:spPr/>
      <dgm:t>
        <a:bodyPr/>
        <a:lstStyle/>
        <a:p>
          <a:endParaRPr lang="en-US"/>
        </a:p>
      </dgm:t>
    </dgm:pt>
    <dgm:pt modelId="{542B6453-58AC-4548-94D1-F4A8FECB537B}" type="sibTrans" cxnId="{CED762E8-8723-49D4-8B40-1DE2BA3A62EB}">
      <dgm:prSet/>
      <dgm:spPr/>
      <dgm:t>
        <a:bodyPr/>
        <a:lstStyle/>
        <a:p>
          <a:pPr>
            <a:lnSpc>
              <a:spcPct val="100000"/>
            </a:lnSpc>
          </a:pPr>
          <a:endParaRPr lang="en-US"/>
        </a:p>
      </dgm:t>
    </dgm:pt>
    <dgm:pt modelId="{8381EA6E-3E64-4B11-8D25-8D4C6C4ABCD2}" type="pres">
      <dgm:prSet presAssocID="{D89735EC-AA47-4E5D-9016-FDF2538546E6}" presName="root" presStyleCnt="0">
        <dgm:presLayoutVars>
          <dgm:dir/>
          <dgm:resizeHandles val="exact"/>
        </dgm:presLayoutVars>
      </dgm:prSet>
      <dgm:spPr/>
    </dgm:pt>
    <dgm:pt modelId="{67D2BBB7-BB12-43AD-9C29-21B7DDA9CC14}" type="pres">
      <dgm:prSet presAssocID="{D89735EC-AA47-4E5D-9016-FDF2538546E6}" presName="container" presStyleCnt="0">
        <dgm:presLayoutVars>
          <dgm:dir/>
          <dgm:resizeHandles val="exact"/>
        </dgm:presLayoutVars>
      </dgm:prSet>
      <dgm:spPr/>
    </dgm:pt>
    <dgm:pt modelId="{EC1F64B3-2C0E-47DD-AD14-59164D49F77E}" type="pres">
      <dgm:prSet presAssocID="{52A4E844-D656-44F8-9C2B-3BB844AE1271}" presName="compNode" presStyleCnt="0"/>
      <dgm:spPr/>
    </dgm:pt>
    <dgm:pt modelId="{16F3BF67-54B6-4A6F-ACAD-26D679AD8E36}" type="pres">
      <dgm:prSet presAssocID="{52A4E844-D656-44F8-9C2B-3BB844AE1271}" presName="iconBgRect" presStyleLbl="bgShp" presStyleIdx="0" presStyleCnt="3"/>
      <dgm:spPr/>
    </dgm:pt>
    <dgm:pt modelId="{5E34BFF5-9E5B-4877-9983-2BF953BD5B52}" type="pres">
      <dgm:prSet presAssocID="{52A4E844-D656-44F8-9C2B-3BB844AE127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37D69E2C-81B3-4413-A4FF-E1C27DF45A6B}" type="pres">
      <dgm:prSet presAssocID="{52A4E844-D656-44F8-9C2B-3BB844AE1271}" presName="spaceRect" presStyleCnt="0"/>
      <dgm:spPr/>
    </dgm:pt>
    <dgm:pt modelId="{EC016203-1018-4FE3-8E70-AABB4D1AB3BC}" type="pres">
      <dgm:prSet presAssocID="{52A4E844-D656-44F8-9C2B-3BB844AE1271}" presName="textRect" presStyleLbl="revTx" presStyleIdx="0" presStyleCnt="3" custScaleY="266238">
        <dgm:presLayoutVars>
          <dgm:chMax val="1"/>
          <dgm:chPref val="1"/>
        </dgm:presLayoutVars>
      </dgm:prSet>
      <dgm:spPr/>
    </dgm:pt>
    <dgm:pt modelId="{F6A5C70B-6B7A-45D7-A649-1B9B198A8B5C}" type="pres">
      <dgm:prSet presAssocID="{16671183-EFBD-4439-85E8-66822FB77FEC}" presName="sibTrans" presStyleLbl="sibTrans2D1" presStyleIdx="0" presStyleCnt="0"/>
      <dgm:spPr/>
    </dgm:pt>
    <dgm:pt modelId="{2B6514E4-0C78-4086-AE39-9FFDBBACACC1}" type="pres">
      <dgm:prSet presAssocID="{029A5351-0AB5-47E6-9DA8-587F1E5000A6}" presName="compNode" presStyleCnt="0"/>
      <dgm:spPr/>
    </dgm:pt>
    <dgm:pt modelId="{A92F5D4E-F640-4102-80D5-129AED49EBD7}" type="pres">
      <dgm:prSet presAssocID="{029A5351-0AB5-47E6-9DA8-587F1E5000A6}" presName="iconBgRect" presStyleLbl="bgShp" presStyleIdx="1" presStyleCnt="3"/>
      <dgm:spPr/>
    </dgm:pt>
    <dgm:pt modelId="{81572B01-D234-4507-B2A3-B3BB3B190853}" type="pres">
      <dgm:prSet presAssocID="{029A5351-0AB5-47E6-9DA8-587F1E5000A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nk"/>
        </a:ext>
      </dgm:extLst>
    </dgm:pt>
    <dgm:pt modelId="{0D155FF0-DD16-4EB9-95A4-6AAA50514B73}" type="pres">
      <dgm:prSet presAssocID="{029A5351-0AB5-47E6-9DA8-587F1E5000A6}" presName="spaceRect" presStyleCnt="0"/>
      <dgm:spPr/>
    </dgm:pt>
    <dgm:pt modelId="{AD650B29-E1F6-407A-BEE4-C06E9D71DC53}" type="pres">
      <dgm:prSet presAssocID="{029A5351-0AB5-47E6-9DA8-587F1E5000A6}" presName="textRect" presStyleLbl="revTx" presStyleIdx="1" presStyleCnt="3" custScaleY="278888">
        <dgm:presLayoutVars>
          <dgm:chMax val="1"/>
          <dgm:chPref val="1"/>
        </dgm:presLayoutVars>
      </dgm:prSet>
      <dgm:spPr/>
    </dgm:pt>
    <dgm:pt modelId="{D62FD792-3025-4938-B98A-B9176E57A863}" type="pres">
      <dgm:prSet presAssocID="{D7D4EB1A-8904-4BC7-91E5-3A02956C47A2}" presName="sibTrans" presStyleLbl="sibTrans2D1" presStyleIdx="0" presStyleCnt="0"/>
      <dgm:spPr/>
    </dgm:pt>
    <dgm:pt modelId="{3D0B7E8F-A41A-4D25-895E-6F259E394728}" type="pres">
      <dgm:prSet presAssocID="{B6671226-D108-4D09-B2DE-FFCB6EAF7035}" presName="compNode" presStyleCnt="0"/>
      <dgm:spPr/>
    </dgm:pt>
    <dgm:pt modelId="{7BF04498-C4CF-48BD-94D6-4B5FE6E12F8F}" type="pres">
      <dgm:prSet presAssocID="{B6671226-D108-4D09-B2DE-FFCB6EAF7035}" presName="iconBgRect" presStyleLbl="bgShp" presStyleIdx="2" presStyleCnt="3"/>
      <dgm:spPr/>
    </dgm:pt>
    <dgm:pt modelId="{DE27905E-F535-4FA7-96A3-FDAAFE71851C}" type="pres">
      <dgm:prSet presAssocID="{B6671226-D108-4D09-B2DE-FFCB6EAF703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Envelope"/>
        </a:ext>
      </dgm:extLst>
    </dgm:pt>
    <dgm:pt modelId="{D2629969-D3CE-4920-92B9-B9A93A62A645}" type="pres">
      <dgm:prSet presAssocID="{B6671226-D108-4D09-B2DE-FFCB6EAF7035}" presName="spaceRect" presStyleCnt="0"/>
      <dgm:spPr/>
    </dgm:pt>
    <dgm:pt modelId="{A29F2AFE-0FDD-44C0-A157-A7D82D76794A}" type="pres">
      <dgm:prSet presAssocID="{B6671226-D108-4D09-B2DE-FFCB6EAF7035}" presName="textRect" presStyleLbl="revTx" presStyleIdx="2" presStyleCnt="3" custScaleY="179937">
        <dgm:presLayoutVars>
          <dgm:chMax val="1"/>
          <dgm:chPref val="1"/>
        </dgm:presLayoutVars>
      </dgm:prSet>
      <dgm:spPr/>
    </dgm:pt>
  </dgm:ptLst>
  <dgm:cxnLst>
    <dgm:cxn modelId="{1B6BE411-8434-4B35-8B6B-72DDA5E91CBB}" srcId="{D89735EC-AA47-4E5D-9016-FDF2538546E6}" destId="{52A4E844-D656-44F8-9C2B-3BB844AE1271}" srcOrd="0" destOrd="0" parTransId="{044064A9-8BC0-4E2E-82F7-E5EF535FE091}" sibTransId="{16671183-EFBD-4439-85E8-66822FB77FEC}"/>
    <dgm:cxn modelId="{2B88E820-D908-4908-B567-0DA1C9064932}" type="presOf" srcId="{B6671226-D108-4D09-B2DE-FFCB6EAF7035}" destId="{A29F2AFE-0FDD-44C0-A157-A7D82D76794A}" srcOrd="0" destOrd="0" presId="urn:microsoft.com/office/officeart/2018/2/layout/IconCircleList"/>
    <dgm:cxn modelId="{88BA9971-BE46-4B2F-981B-D86CCE29ED7F}" type="presOf" srcId="{D89735EC-AA47-4E5D-9016-FDF2538546E6}" destId="{8381EA6E-3E64-4B11-8D25-8D4C6C4ABCD2}" srcOrd="0" destOrd="0" presId="urn:microsoft.com/office/officeart/2018/2/layout/IconCircleList"/>
    <dgm:cxn modelId="{D2E8D254-99C4-4A52-98E3-D37FE1ECAD30}" type="presOf" srcId="{029A5351-0AB5-47E6-9DA8-587F1E5000A6}" destId="{AD650B29-E1F6-407A-BEE4-C06E9D71DC53}" srcOrd="0" destOrd="0" presId="urn:microsoft.com/office/officeart/2018/2/layout/IconCircleList"/>
    <dgm:cxn modelId="{D0BFF881-AD59-48BE-B87E-97510EADFC2C}" srcId="{D89735EC-AA47-4E5D-9016-FDF2538546E6}" destId="{029A5351-0AB5-47E6-9DA8-587F1E5000A6}" srcOrd="1" destOrd="0" parTransId="{F39AC7C1-7D9B-4F10-A7EF-BB2D7FBD50E4}" sibTransId="{D7D4EB1A-8904-4BC7-91E5-3A02956C47A2}"/>
    <dgm:cxn modelId="{66A5AFB3-D0EF-423B-84DA-2B5D3DA605FC}" type="presOf" srcId="{52A4E844-D656-44F8-9C2B-3BB844AE1271}" destId="{EC016203-1018-4FE3-8E70-AABB4D1AB3BC}" srcOrd="0" destOrd="0" presId="urn:microsoft.com/office/officeart/2018/2/layout/IconCircleList"/>
    <dgm:cxn modelId="{CED762E8-8723-49D4-8B40-1DE2BA3A62EB}" srcId="{D89735EC-AA47-4E5D-9016-FDF2538546E6}" destId="{B6671226-D108-4D09-B2DE-FFCB6EAF7035}" srcOrd="2" destOrd="0" parTransId="{051436D6-B8BF-482D-A47D-FBCA253E47BB}" sibTransId="{542B6453-58AC-4548-94D1-F4A8FECB537B}"/>
    <dgm:cxn modelId="{397046EC-34B1-4BDA-9105-20EB96895A8F}" type="presOf" srcId="{D7D4EB1A-8904-4BC7-91E5-3A02956C47A2}" destId="{D62FD792-3025-4938-B98A-B9176E57A863}" srcOrd="0" destOrd="0" presId="urn:microsoft.com/office/officeart/2018/2/layout/IconCircleList"/>
    <dgm:cxn modelId="{1593ACF8-AA25-4C02-90D1-E2B4E4E6446F}" type="presOf" srcId="{16671183-EFBD-4439-85E8-66822FB77FEC}" destId="{F6A5C70B-6B7A-45D7-A649-1B9B198A8B5C}" srcOrd="0" destOrd="0" presId="urn:microsoft.com/office/officeart/2018/2/layout/IconCircleList"/>
    <dgm:cxn modelId="{2C0FD1B6-7BF3-4275-BFDC-302DA7A189B4}" type="presParOf" srcId="{8381EA6E-3E64-4B11-8D25-8D4C6C4ABCD2}" destId="{67D2BBB7-BB12-43AD-9C29-21B7DDA9CC14}" srcOrd="0" destOrd="0" presId="urn:microsoft.com/office/officeart/2018/2/layout/IconCircleList"/>
    <dgm:cxn modelId="{D22B9E66-7FEE-43FE-AC8C-DDB5B09F5396}" type="presParOf" srcId="{67D2BBB7-BB12-43AD-9C29-21B7DDA9CC14}" destId="{EC1F64B3-2C0E-47DD-AD14-59164D49F77E}" srcOrd="0" destOrd="0" presId="urn:microsoft.com/office/officeart/2018/2/layout/IconCircleList"/>
    <dgm:cxn modelId="{30C0A82D-1D9C-4B94-B980-20B4E2B520C5}" type="presParOf" srcId="{EC1F64B3-2C0E-47DD-AD14-59164D49F77E}" destId="{16F3BF67-54B6-4A6F-ACAD-26D679AD8E36}" srcOrd="0" destOrd="0" presId="urn:microsoft.com/office/officeart/2018/2/layout/IconCircleList"/>
    <dgm:cxn modelId="{1CC62A16-D1C3-499B-B6EE-34DCD38AFF5D}" type="presParOf" srcId="{EC1F64B3-2C0E-47DD-AD14-59164D49F77E}" destId="{5E34BFF5-9E5B-4877-9983-2BF953BD5B52}" srcOrd="1" destOrd="0" presId="urn:microsoft.com/office/officeart/2018/2/layout/IconCircleList"/>
    <dgm:cxn modelId="{72E4A0B2-F621-4FA4-BE33-F0A64064B68B}" type="presParOf" srcId="{EC1F64B3-2C0E-47DD-AD14-59164D49F77E}" destId="{37D69E2C-81B3-4413-A4FF-E1C27DF45A6B}" srcOrd="2" destOrd="0" presId="urn:microsoft.com/office/officeart/2018/2/layout/IconCircleList"/>
    <dgm:cxn modelId="{2B3685C9-E3AE-441E-90C8-1F82C345208D}" type="presParOf" srcId="{EC1F64B3-2C0E-47DD-AD14-59164D49F77E}" destId="{EC016203-1018-4FE3-8E70-AABB4D1AB3BC}" srcOrd="3" destOrd="0" presId="urn:microsoft.com/office/officeart/2018/2/layout/IconCircleList"/>
    <dgm:cxn modelId="{5B9B68DB-F2A8-4E80-B7D2-F85E51CB2009}" type="presParOf" srcId="{67D2BBB7-BB12-43AD-9C29-21B7DDA9CC14}" destId="{F6A5C70B-6B7A-45D7-A649-1B9B198A8B5C}" srcOrd="1" destOrd="0" presId="urn:microsoft.com/office/officeart/2018/2/layout/IconCircleList"/>
    <dgm:cxn modelId="{323BFB4F-C0F6-496A-9129-98C229CCC8B7}" type="presParOf" srcId="{67D2BBB7-BB12-43AD-9C29-21B7DDA9CC14}" destId="{2B6514E4-0C78-4086-AE39-9FFDBBACACC1}" srcOrd="2" destOrd="0" presId="urn:microsoft.com/office/officeart/2018/2/layout/IconCircleList"/>
    <dgm:cxn modelId="{1AB0D085-FD44-452A-BEB6-2D50806F6DC9}" type="presParOf" srcId="{2B6514E4-0C78-4086-AE39-9FFDBBACACC1}" destId="{A92F5D4E-F640-4102-80D5-129AED49EBD7}" srcOrd="0" destOrd="0" presId="urn:microsoft.com/office/officeart/2018/2/layout/IconCircleList"/>
    <dgm:cxn modelId="{37CA672C-3216-4EEA-85A5-AB8E4B708CCA}" type="presParOf" srcId="{2B6514E4-0C78-4086-AE39-9FFDBBACACC1}" destId="{81572B01-D234-4507-B2A3-B3BB3B190853}" srcOrd="1" destOrd="0" presId="urn:microsoft.com/office/officeart/2018/2/layout/IconCircleList"/>
    <dgm:cxn modelId="{72320820-CF93-4B24-B4F2-C6C660E9AA16}" type="presParOf" srcId="{2B6514E4-0C78-4086-AE39-9FFDBBACACC1}" destId="{0D155FF0-DD16-4EB9-95A4-6AAA50514B73}" srcOrd="2" destOrd="0" presId="urn:microsoft.com/office/officeart/2018/2/layout/IconCircleList"/>
    <dgm:cxn modelId="{35EBEFAA-B381-40F7-BE66-9DD48B3370C6}" type="presParOf" srcId="{2B6514E4-0C78-4086-AE39-9FFDBBACACC1}" destId="{AD650B29-E1F6-407A-BEE4-C06E9D71DC53}" srcOrd="3" destOrd="0" presId="urn:microsoft.com/office/officeart/2018/2/layout/IconCircleList"/>
    <dgm:cxn modelId="{63920BEE-1189-463D-8C7F-56D22BEC7CF8}" type="presParOf" srcId="{67D2BBB7-BB12-43AD-9C29-21B7DDA9CC14}" destId="{D62FD792-3025-4938-B98A-B9176E57A863}" srcOrd="3" destOrd="0" presId="urn:microsoft.com/office/officeart/2018/2/layout/IconCircleList"/>
    <dgm:cxn modelId="{8C9DF98B-5C53-4670-A6C1-E3420E8A8120}" type="presParOf" srcId="{67D2BBB7-BB12-43AD-9C29-21B7DDA9CC14}" destId="{3D0B7E8F-A41A-4D25-895E-6F259E394728}" srcOrd="4" destOrd="0" presId="urn:microsoft.com/office/officeart/2018/2/layout/IconCircleList"/>
    <dgm:cxn modelId="{7C95E7C1-2B5A-4D4D-A096-3DCF2509E4C5}" type="presParOf" srcId="{3D0B7E8F-A41A-4D25-895E-6F259E394728}" destId="{7BF04498-C4CF-48BD-94D6-4B5FE6E12F8F}" srcOrd="0" destOrd="0" presId="urn:microsoft.com/office/officeart/2018/2/layout/IconCircleList"/>
    <dgm:cxn modelId="{8456F15D-1E8B-4967-9551-34F24796287E}" type="presParOf" srcId="{3D0B7E8F-A41A-4D25-895E-6F259E394728}" destId="{DE27905E-F535-4FA7-96A3-FDAAFE71851C}" srcOrd="1" destOrd="0" presId="urn:microsoft.com/office/officeart/2018/2/layout/IconCircleList"/>
    <dgm:cxn modelId="{718D1C92-BE46-4A93-B7C6-96252CFDC319}" type="presParOf" srcId="{3D0B7E8F-A41A-4D25-895E-6F259E394728}" destId="{D2629969-D3CE-4920-92B9-B9A93A62A645}" srcOrd="2" destOrd="0" presId="urn:microsoft.com/office/officeart/2018/2/layout/IconCircleList"/>
    <dgm:cxn modelId="{CD816611-C7C1-48AD-B980-77B1742FDFF8}" type="presParOf" srcId="{3D0B7E8F-A41A-4D25-895E-6F259E394728}" destId="{A29F2AFE-0FDD-44C0-A157-A7D82D76794A}"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9735EC-AA47-4E5D-9016-FDF2538546E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A4E844-D656-44F8-9C2B-3BB844AE1271}">
      <dgm:prSet custT="1"/>
      <dgm:spPr/>
      <dgm:t>
        <a:bodyPr/>
        <a:lstStyle/>
        <a:p>
          <a:pPr>
            <a:lnSpc>
              <a:spcPct val="100000"/>
            </a:lnSpc>
          </a:pPr>
          <a:r>
            <a:rPr lang="en-US" sz="1600" dirty="0">
              <a:solidFill>
                <a:schemeClr val="bg1"/>
              </a:solidFill>
            </a:rPr>
            <a:t>Find the group of phrases matching your group number.  Determine a SCRIBE and Reporter </a:t>
          </a:r>
        </a:p>
        <a:p>
          <a:pPr>
            <a:lnSpc>
              <a:spcPct val="100000"/>
            </a:lnSpc>
          </a:pPr>
          <a:r>
            <a:rPr lang="en-US" sz="1600" dirty="0">
              <a:solidFill>
                <a:schemeClr val="bg1"/>
              </a:solidFill>
            </a:rPr>
            <a:t>(See Google Doc)</a:t>
          </a:r>
        </a:p>
      </dgm:t>
    </dgm:pt>
    <dgm:pt modelId="{044064A9-8BC0-4E2E-82F7-E5EF535FE091}" type="parTrans" cxnId="{1B6BE411-8434-4B35-8B6B-72DDA5E91CBB}">
      <dgm:prSet/>
      <dgm:spPr/>
      <dgm:t>
        <a:bodyPr/>
        <a:lstStyle/>
        <a:p>
          <a:endParaRPr lang="en-US"/>
        </a:p>
      </dgm:t>
    </dgm:pt>
    <dgm:pt modelId="{16671183-EFBD-4439-85E8-66822FB77FEC}" type="sibTrans" cxnId="{1B6BE411-8434-4B35-8B6B-72DDA5E91CBB}">
      <dgm:prSet/>
      <dgm:spPr/>
      <dgm:t>
        <a:bodyPr/>
        <a:lstStyle/>
        <a:p>
          <a:pPr>
            <a:lnSpc>
              <a:spcPct val="100000"/>
            </a:lnSpc>
          </a:pPr>
          <a:endParaRPr lang="en-US"/>
        </a:p>
      </dgm:t>
    </dgm:pt>
    <dgm:pt modelId="{029A5351-0AB5-47E6-9DA8-587F1E5000A6}">
      <dgm:prSet custT="1"/>
      <dgm:spPr/>
      <dgm:t>
        <a:bodyPr/>
        <a:lstStyle/>
        <a:p>
          <a:pPr>
            <a:lnSpc>
              <a:spcPct val="100000"/>
            </a:lnSpc>
          </a:pPr>
          <a:r>
            <a:rPr lang="en-US" sz="1800" b="1" dirty="0">
              <a:solidFill>
                <a:schemeClr val="bg1"/>
              </a:solidFill>
            </a:rPr>
            <a:t>1- </a:t>
          </a:r>
          <a:r>
            <a:rPr lang="en-US" sz="1600" dirty="0">
              <a:solidFill>
                <a:schemeClr val="bg1"/>
              </a:solidFill>
            </a:rPr>
            <a:t>Rewrite the phrases reframing the phrases to eliminate 3</a:t>
          </a:r>
          <a:r>
            <a:rPr lang="en-US" sz="1600" baseline="30000" dirty="0">
              <a:solidFill>
                <a:schemeClr val="bg1"/>
              </a:solidFill>
            </a:rPr>
            <a:t>rd</a:t>
          </a:r>
          <a:r>
            <a:rPr lang="en-US" sz="1600" dirty="0">
              <a:solidFill>
                <a:schemeClr val="bg1"/>
              </a:solidFill>
            </a:rPr>
            <a:t> party or patronizing language</a:t>
          </a:r>
        </a:p>
      </dgm:t>
    </dgm:pt>
    <dgm:pt modelId="{F39AC7C1-7D9B-4F10-A7EF-BB2D7FBD50E4}" type="parTrans" cxnId="{D0BFF881-AD59-48BE-B87E-97510EADFC2C}">
      <dgm:prSet/>
      <dgm:spPr/>
      <dgm:t>
        <a:bodyPr/>
        <a:lstStyle/>
        <a:p>
          <a:endParaRPr lang="en-US"/>
        </a:p>
      </dgm:t>
    </dgm:pt>
    <dgm:pt modelId="{D7D4EB1A-8904-4BC7-91E5-3A02956C47A2}" type="sibTrans" cxnId="{D0BFF881-AD59-48BE-B87E-97510EADFC2C}">
      <dgm:prSet/>
      <dgm:spPr/>
      <dgm:t>
        <a:bodyPr/>
        <a:lstStyle/>
        <a:p>
          <a:pPr>
            <a:lnSpc>
              <a:spcPct val="100000"/>
            </a:lnSpc>
          </a:pPr>
          <a:endParaRPr lang="en-US"/>
        </a:p>
      </dgm:t>
    </dgm:pt>
    <dgm:pt modelId="{8381EA6E-3E64-4B11-8D25-8D4C6C4ABCD2}" type="pres">
      <dgm:prSet presAssocID="{D89735EC-AA47-4E5D-9016-FDF2538546E6}" presName="root" presStyleCnt="0">
        <dgm:presLayoutVars>
          <dgm:dir/>
          <dgm:resizeHandles val="exact"/>
        </dgm:presLayoutVars>
      </dgm:prSet>
      <dgm:spPr/>
    </dgm:pt>
    <dgm:pt modelId="{67D2BBB7-BB12-43AD-9C29-21B7DDA9CC14}" type="pres">
      <dgm:prSet presAssocID="{D89735EC-AA47-4E5D-9016-FDF2538546E6}" presName="container" presStyleCnt="0">
        <dgm:presLayoutVars>
          <dgm:dir/>
          <dgm:resizeHandles val="exact"/>
        </dgm:presLayoutVars>
      </dgm:prSet>
      <dgm:spPr/>
    </dgm:pt>
    <dgm:pt modelId="{EC1F64B3-2C0E-47DD-AD14-59164D49F77E}" type="pres">
      <dgm:prSet presAssocID="{52A4E844-D656-44F8-9C2B-3BB844AE1271}" presName="compNode" presStyleCnt="0"/>
      <dgm:spPr/>
    </dgm:pt>
    <dgm:pt modelId="{16F3BF67-54B6-4A6F-ACAD-26D679AD8E36}" type="pres">
      <dgm:prSet presAssocID="{52A4E844-D656-44F8-9C2B-3BB844AE1271}" presName="iconBgRect" presStyleLbl="bgShp" presStyleIdx="0" presStyleCnt="2"/>
      <dgm:spPr/>
    </dgm:pt>
    <dgm:pt modelId="{5E34BFF5-9E5B-4877-9983-2BF953BD5B52}" type="pres">
      <dgm:prSet presAssocID="{52A4E844-D656-44F8-9C2B-3BB844AE127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37D69E2C-81B3-4413-A4FF-E1C27DF45A6B}" type="pres">
      <dgm:prSet presAssocID="{52A4E844-D656-44F8-9C2B-3BB844AE1271}" presName="spaceRect" presStyleCnt="0"/>
      <dgm:spPr/>
    </dgm:pt>
    <dgm:pt modelId="{EC016203-1018-4FE3-8E70-AABB4D1AB3BC}" type="pres">
      <dgm:prSet presAssocID="{52A4E844-D656-44F8-9C2B-3BB844AE1271}" presName="textRect" presStyleLbl="revTx" presStyleIdx="0" presStyleCnt="2" custScaleY="266238">
        <dgm:presLayoutVars>
          <dgm:chMax val="1"/>
          <dgm:chPref val="1"/>
        </dgm:presLayoutVars>
      </dgm:prSet>
      <dgm:spPr/>
    </dgm:pt>
    <dgm:pt modelId="{F6A5C70B-6B7A-45D7-A649-1B9B198A8B5C}" type="pres">
      <dgm:prSet presAssocID="{16671183-EFBD-4439-85E8-66822FB77FEC}" presName="sibTrans" presStyleLbl="sibTrans2D1" presStyleIdx="0" presStyleCnt="0"/>
      <dgm:spPr/>
    </dgm:pt>
    <dgm:pt modelId="{2B6514E4-0C78-4086-AE39-9FFDBBACACC1}" type="pres">
      <dgm:prSet presAssocID="{029A5351-0AB5-47E6-9DA8-587F1E5000A6}" presName="compNode" presStyleCnt="0"/>
      <dgm:spPr/>
    </dgm:pt>
    <dgm:pt modelId="{A92F5D4E-F640-4102-80D5-129AED49EBD7}" type="pres">
      <dgm:prSet presAssocID="{029A5351-0AB5-47E6-9DA8-587F1E5000A6}" presName="iconBgRect" presStyleLbl="bgShp" presStyleIdx="1" presStyleCnt="2"/>
      <dgm:spPr/>
    </dgm:pt>
    <dgm:pt modelId="{81572B01-D234-4507-B2A3-B3BB3B190853}" type="pres">
      <dgm:prSet presAssocID="{029A5351-0AB5-47E6-9DA8-587F1E5000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nk"/>
        </a:ext>
      </dgm:extLst>
    </dgm:pt>
    <dgm:pt modelId="{0D155FF0-DD16-4EB9-95A4-6AAA50514B73}" type="pres">
      <dgm:prSet presAssocID="{029A5351-0AB5-47E6-9DA8-587F1E5000A6}" presName="spaceRect" presStyleCnt="0"/>
      <dgm:spPr/>
    </dgm:pt>
    <dgm:pt modelId="{AD650B29-E1F6-407A-BEE4-C06E9D71DC53}" type="pres">
      <dgm:prSet presAssocID="{029A5351-0AB5-47E6-9DA8-587F1E5000A6}" presName="textRect" presStyleLbl="revTx" presStyleIdx="1" presStyleCnt="2" custScaleY="278888">
        <dgm:presLayoutVars>
          <dgm:chMax val="1"/>
          <dgm:chPref val="1"/>
        </dgm:presLayoutVars>
      </dgm:prSet>
      <dgm:spPr/>
    </dgm:pt>
  </dgm:ptLst>
  <dgm:cxnLst>
    <dgm:cxn modelId="{1B6BE411-8434-4B35-8B6B-72DDA5E91CBB}" srcId="{D89735EC-AA47-4E5D-9016-FDF2538546E6}" destId="{52A4E844-D656-44F8-9C2B-3BB844AE1271}" srcOrd="0" destOrd="0" parTransId="{044064A9-8BC0-4E2E-82F7-E5EF535FE091}" sibTransId="{16671183-EFBD-4439-85E8-66822FB77FEC}"/>
    <dgm:cxn modelId="{88BA9971-BE46-4B2F-981B-D86CCE29ED7F}" type="presOf" srcId="{D89735EC-AA47-4E5D-9016-FDF2538546E6}" destId="{8381EA6E-3E64-4B11-8D25-8D4C6C4ABCD2}" srcOrd="0" destOrd="0" presId="urn:microsoft.com/office/officeart/2018/2/layout/IconCircleList"/>
    <dgm:cxn modelId="{D2E8D254-99C4-4A52-98E3-D37FE1ECAD30}" type="presOf" srcId="{029A5351-0AB5-47E6-9DA8-587F1E5000A6}" destId="{AD650B29-E1F6-407A-BEE4-C06E9D71DC53}" srcOrd="0" destOrd="0" presId="urn:microsoft.com/office/officeart/2018/2/layout/IconCircleList"/>
    <dgm:cxn modelId="{D0BFF881-AD59-48BE-B87E-97510EADFC2C}" srcId="{D89735EC-AA47-4E5D-9016-FDF2538546E6}" destId="{029A5351-0AB5-47E6-9DA8-587F1E5000A6}" srcOrd="1" destOrd="0" parTransId="{F39AC7C1-7D9B-4F10-A7EF-BB2D7FBD50E4}" sibTransId="{D7D4EB1A-8904-4BC7-91E5-3A02956C47A2}"/>
    <dgm:cxn modelId="{66A5AFB3-D0EF-423B-84DA-2B5D3DA605FC}" type="presOf" srcId="{52A4E844-D656-44F8-9C2B-3BB844AE1271}" destId="{EC016203-1018-4FE3-8E70-AABB4D1AB3BC}" srcOrd="0" destOrd="0" presId="urn:microsoft.com/office/officeart/2018/2/layout/IconCircleList"/>
    <dgm:cxn modelId="{1593ACF8-AA25-4C02-90D1-E2B4E4E6446F}" type="presOf" srcId="{16671183-EFBD-4439-85E8-66822FB77FEC}" destId="{F6A5C70B-6B7A-45D7-A649-1B9B198A8B5C}" srcOrd="0" destOrd="0" presId="urn:microsoft.com/office/officeart/2018/2/layout/IconCircleList"/>
    <dgm:cxn modelId="{2C0FD1B6-7BF3-4275-BFDC-302DA7A189B4}" type="presParOf" srcId="{8381EA6E-3E64-4B11-8D25-8D4C6C4ABCD2}" destId="{67D2BBB7-BB12-43AD-9C29-21B7DDA9CC14}" srcOrd="0" destOrd="0" presId="urn:microsoft.com/office/officeart/2018/2/layout/IconCircleList"/>
    <dgm:cxn modelId="{D22B9E66-7FEE-43FE-AC8C-DDB5B09F5396}" type="presParOf" srcId="{67D2BBB7-BB12-43AD-9C29-21B7DDA9CC14}" destId="{EC1F64B3-2C0E-47DD-AD14-59164D49F77E}" srcOrd="0" destOrd="0" presId="urn:microsoft.com/office/officeart/2018/2/layout/IconCircleList"/>
    <dgm:cxn modelId="{30C0A82D-1D9C-4B94-B980-20B4E2B520C5}" type="presParOf" srcId="{EC1F64B3-2C0E-47DD-AD14-59164D49F77E}" destId="{16F3BF67-54B6-4A6F-ACAD-26D679AD8E36}" srcOrd="0" destOrd="0" presId="urn:microsoft.com/office/officeart/2018/2/layout/IconCircleList"/>
    <dgm:cxn modelId="{1CC62A16-D1C3-499B-B6EE-34DCD38AFF5D}" type="presParOf" srcId="{EC1F64B3-2C0E-47DD-AD14-59164D49F77E}" destId="{5E34BFF5-9E5B-4877-9983-2BF953BD5B52}" srcOrd="1" destOrd="0" presId="urn:microsoft.com/office/officeart/2018/2/layout/IconCircleList"/>
    <dgm:cxn modelId="{72E4A0B2-F621-4FA4-BE33-F0A64064B68B}" type="presParOf" srcId="{EC1F64B3-2C0E-47DD-AD14-59164D49F77E}" destId="{37D69E2C-81B3-4413-A4FF-E1C27DF45A6B}" srcOrd="2" destOrd="0" presId="urn:microsoft.com/office/officeart/2018/2/layout/IconCircleList"/>
    <dgm:cxn modelId="{2B3685C9-E3AE-441E-90C8-1F82C345208D}" type="presParOf" srcId="{EC1F64B3-2C0E-47DD-AD14-59164D49F77E}" destId="{EC016203-1018-4FE3-8E70-AABB4D1AB3BC}" srcOrd="3" destOrd="0" presId="urn:microsoft.com/office/officeart/2018/2/layout/IconCircleList"/>
    <dgm:cxn modelId="{5B9B68DB-F2A8-4E80-B7D2-F85E51CB2009}" type="presParOf" srcId="{67D2BBB7-BB12-43AD-9C29-21B7DDA9CC14}" destId="{F6A5C70B-6B7A-45D7-A649-1B9B198A8B5C}" srcOrd="1" destOrd="0" presId="urn:microsoft.com/office/officeart/2018/2/layout/IconCircleList"/>
    <dgm:cxn modelId="{323BFB4F-C0F6-496A-9129-98C229CCC8B7}" type="presParOf" srcId="{67D2BBB7-BB12-43AD-9C29-21B7DDA9CC14}" destId="{2B6514E4-0C78-4086-AE39-9FFDBBACACC1}" srcOrd="2" destOrd="0" presId="urn:microsoft.com/office/officeart/2018/2/layout/IconCircleList"/>
    <dgm:cxn modelId="{1AB0D085-FD44-452A-BEB6-2D50806F6DC9}" type="presParOf" srcId="{2B6514E4-0C78-4086-AE39-9FFDBBACACC1}" destId="{A92F5D4E-F640-4102-80D5-129AED49EBD7}" srcOrd="0" destOrd="0" presId="urn:microsoft.com/office/officeart/2018/2/layout/IconCircleList"/>
    <dgm:cxn modelId="{37CA672C-3216-4EEA-85A5-AB8E4B708CCA}" type="presParOf" srcId="{2B6514E4-0C78-4086-AE39-9FFDBBACACC1}" destId="{81572B01-D234-4507-B2A3-B3BB3B190853}" srcOrd="1" destOrd="0" presId="urn:microsoft.com/office/officeart/2018/2/layout/IconCircleList"/>
    <dgm:cxn modelId="{72320820-CF93-4B24-B4F2-C6C660E9AA16}" type="presParOf" srcId="{2B6514E4-0C78-4086-AE39-9FFDBBACACC1}" destId="{0D155FF0-DD16-4EB9-95A4-6AAA50514B73}" srcOrd="2" destOrd="0" presId="urn:microsoft.com/office/officeart/2018/2/layout/IconCircleList"/>
    <dgm:cxn modelId="{35EBEFAA-B381-40F7-BE66-9DD48B3370C6}" type="presParOf" srcId="{2B6514E4-0C78-4086-AE39-9FFDBBACACC1}" destId="{AD650B29-E1F6-407A-BEE4-C06E9D71DC53}"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9735EC-AA47-4E5D-9016-FDF2538546E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A4E844-D656-44F8-9C2B-3BB844AE1271}">
      <dgm:prSet custT="1"/>
      <dgm:spPr/>
      <dgm:t>
        <a:bodyPr/>
        <a:lstStyle/>
        <a:p>
          <a:pPr>
            <a:lnSpc>
              <a:spcPct val="100000"/>
            </a:lnSpc>
          </a:pPr>
          <a:r>
            <a:rPr lang="en-US" sz="1600" dirty="0">
              <a:solidFill>
                <a:schemeClr val="bg1"/>
              </a:solidFill>
            </a:rPr>
            <a:t>Find the group of phrases matching your group number.  Determine a SCRIBE and Reporter </a:t>
          </a:r>
        </a:p>
        <a:p>
          <a:pPr>
            <a:lnSpc>
              <a:spcPct val="100000"/>
            </a:lnSpc>
          </a:pPr>
          <a:r>
            <a:rPr lang="en-US" sz="1600" dirty="0">
              <a:solidFill>
                <a:schemeClr val="bg1"/>
              </a:solidFill>
            </a:rPr>
            <a:t>(See Google Doc)</a:t>
          </a:r>
        </a:p>
      </dgm:t>
    </dgm:pt>
    <dgm:pt modelId="{044064A9-8BC0-4E2E-82F7-E5EF535FE091}" type="parTrans" cxnId="{1B6BE411-8434-4B35-8B6B-72DDA5E91CBB}">
      <dgm:prSet/>
      <dgm:spPr/>
      <dgm:t>
        <a:bodyPr/>
        <a:lstStyle/>
        <a:p>
          <a:endParaRPr lang="en-US"/>
        </a:p>
      </dgm:t>
    </dgm:pt>
    <dgm:pt modelId="{16671183-EFBD-4439-85E8-66822FB77FEC}" type="sibTrans" cxnId="{1B6BE411-8434-4B35-8B6B-72DDA5E91CBB}">
      <dgm:prSet/>
      <dgm:spPr/>
      <dgm:t>
        <a:bodyPr/>
        <a:lstStyle/>
        <a:p>
          <a:pPr>
            <a:lnSpc>
              <a:spcPct val="100000"/>
            </a:lnSpc>
          </a:pPr>
          <a:endParaRPr lang="en-US"/>
        </a:p>
      </dgm:t>
    </dgm:pt>
    <dgm:pt modelId="{029A5351-0AB5-47E6-9DA8-587F1E5000A6}">
      <dgm:prSet custT="1"/>
      <dgm:spPr/>
      <dgm:t>
        <a:bodyPr/>
        <a:lstStyle/>
        <a:p>
          <a:pPr>
            <a:lnSpc>
              <a:spcPct val="100000"/>
            </a:lnSpc>
          </a:pPr>
          <a:r>
            <a:rPr lang="en-US" sz="1800" b="1" dirty="0">
              <a:solidFill>
                <a:schemeClr val="bg1"/>
              </a:solidFill>
            </a:rPr>
            <a:t>1- </a:t>
          </a:r>
          <a:r>
            <a:rPr lang="en-US" sz="1600" dirty="0">
              <a:solidFill>
                <a:schemeClr val="bg1"/>
              </a:solidFill>
            </a:rPr>
            <a:t>Rewrite the phrases reframing the phrases to eliminate 3</a:t>
          </a:r>
          <a:r>
            <a:rPr lang="en-US" sz="1600" baseline="30000" dirty="0">
              <a:solidFill>
                <a:schemeClr val="bg1"/>
              </a:solidFill>
            </a:rPr>
            <a:t>rd</a:t>
          </a:r>
          <a:r>
            <a:rPr lang="en-US" sz="1600" dirty="0">
              <a:solidFill>
                <a:schemeClr val="bg1"/>
              </a:solidFill>
            </a:rPr>
            <a:t> party or patronizing language</a:t>
          </a:r>
        </a:p>
      </dgm:t>
    </dgm:pt>
    <dgm:pt modelId="{F39AC7C1-7D9B-4F10-A7EF-BB2D7FBD50E4}" type="parTrans" cxnId="{D0BFF881-AD59-48BE-B87E-97510EADFC2C}">
      <dgm:prSet/>
      <dgm:spPr/>
      <dgm:t>
        <a:bodyPr/>
        <a:lstStyle/>
        <a:p>
          <a:endParaRPr lang="en-US"/>
        </a:p>
      </dgm:t>
    </dgm:pt>
    <dgm:pt modelId="{D7D4EB1A-8904-4BC7-91E5-3A02956C47A2}" type="sibTrans" cxnId="{D0BFF881-AD59-48BE-B87E-97510EADFC2C}">
      <dgm:prSet/>
      <dgm:spPr/>
      <dgm:t>
        <a:bodyPr/>
        <a:lstStyle/>
        <a:p>
          <a:pPr>
            <a:lnSpc>
              <a:spcPct val="100000"/>
            </a:lnSpc>
          </a:pPr>
          <a:endParaRPr lang="en-US"/>
        </a:p>
      </dgm:t>
    </dgm:pt>
    <dgm:pt modelId="{8381EA6E-3E64-4B11-8D25-8D4C6C4ABCD2}" type="pres">
      <dgm:prSet presAssocID="{D89735EC-AA47-4E5D-9016-FDF2538546E6}" presName="root" presStyleCnt="0">
        <dgm:presLayoutVars>
          <dgm:dir/>
          <dgm:resizeHandles val="exact"/>
        </dgm:presLayoutVars>
      </dgm:prSet>
      <dgm:spPr/>
    </dgm:pt>
    <dgm:pt modelId="{67D2BBB7-BB12-43AD-9C29-21B7DDA9CC14}" type="pres">
      <dgm:prSet presAssocID="{D89735EC-AA47-4E5D-9016-FDF2538546E6}" presName="container" presStyleCnt="0">
        <dgm:presLayoutVars>
          <dgm:dir/>
          <dgm:resizeHandles val="exact"/>
        </dgm:presLayoutVars>
      </dgm:prSet>
      <dgm:spPr/>
    </dgm:pt>
    <dgm:pt modelId="{EC1F64B3-2C0E-47DD-AD14-59164D49F77E}" type="pres">
      <dgm:prSet presAssocID="{52A4E844-D656-44F8-9C2B-3BB844AE1271}" presName="compNode" presStyleCnt="0"/>
      <dgm:spPr/>
    </dgm:pt>
    <dgm:pt modelId="{16F3BF67-54B6-4A6F-ACAD-26D679AD8E36}" type="pres">
      <dgm:prSet presAssocID="{52A4E844-D656-44F8-9C2B-3BB844AE1271}" presName="iconBgRect" presStyleLbl="bgShp" presStyleIdx="0" presStyleCnt="2"/>
      <dgm:spPr/>
    </dgm:pt>
    <dgm:pt modelId="{5E34BFF5-9E5B-4877-9983-2BF953BD5B52}" type="pres">
      <dgm:prSet presAssocID="{52A4E844-D656-44F8-9C2B-3BB844AE127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37D69E2C-81B3-4413-A4FF-E1C27DF45A6B}" type="pres">
      <dgm:prSet presAssocID="{52A4E844-D656-44F8-9C2B-3BB844AE1271}" presName="spaceRect" presStyleCnt="0"/>
      <dgm:spPr/>
    </dgm:pt>
    <dgm:pt modelId="{EC016203-1018-4FE3-8E70-AABB4D1AB3BC}" type="pres">
      <dgm:prSet presAssocID="{52A4E844-D656-44F8-9C2B-3BB844AE1271}" presName="textRect" presStyleLbl="revTx" presStyleIdx="0" presStyleCnt="2" custScaleY="266238">
        <dgm:presLayoutVars>
          <dgm:chMax val="1"/>
          <dgm:chPref val="1"/>
        </dgm:presLayoutVars>
      </dgm:prSet>
      <dgm:spPr/>
    </dgm:pt>
    <dgm:pt modelId="{F6A5C70B-6B7A-45D7-A649-1B9B198A8B5C}" type="pres">
      <dgm:prSet presAssocID="{16671183-EFBD-4439-85E8-66822FB77FEC}" presName="sibTrans" presStyleLbl="sibTrans2D1" presStyleIdx="0" presStyleCnt="0"/>
      <dgm:spPr/>
    </dgm:pt>
    <dgm:pt modelId="{2B6514E4-0C78-4086-AE39-9FFDBBACACC1}" type="pres">
      <dgm:prSet presAssocID="{029A5351-0AB5-47E6-9DA8-587F1E5000A6}" presName="compNode" presStyleCnt="0"/>
      <dgm:spPr/>
    </dgm:pt>
    <dgm:pt modelId="{A92F5D4E-F640-4102-80D5-129AED49EBD7}" type="pres">
      <dgm:prSet presAssocID="{029A5351-0AB5-47E6-9DA8-587F1E5000A6}" presName="iconBgRect" presStyleLbl="bgShp" presStyleIdx="1" presStyleCnt="2"/>
      <dgm:spPr/>
    </dgm:pt>
    <dgm:pt modelId="{81572B01-D234-4507-B2A3-B3BB3B190853}" type="pres">
      <dgm:prSet presAssocID="{029A5351-0AB5-47E6-9DA8-587F1E5000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nk"/>
        </a:ext>
      </dgm:extLst>
    </dgm:pt>
    <dgm:pt modelId="{0D155FF0-DD16-4EB9-95A4-6AAA50514B73}" type="pres">
      <dgm:prSet presAssocID="{029A5351-0AB5-47E6-9DA8-587F1E5000A6}" presName="spaceRect" presStyleCnt="0"/>
      <dgm:spPr/>
    </dgm:pt>
    <dgm:pt modelId="{AD650B29-E1F6-407A-BEE4-C06E9D71DC53}" type="pres">
      <dgm:prSet presAssocID="{029A5351-0AB5-47E6-9DA8-587F1E5000A6}" presName="textRect" presStyleLbl="revTx" presStyleIdx="1" presStyleCnt="2" custScaleY="278888">
        <dgm:presLayoutVars>
          <dgm:chMax val="1"/>
          <dgm:chPref val="1"/>
        </dgm:presLayoutVars>
      </dgm:prSet>
      <dgm:spPr/>
    </dgm:pt>
  </dgm:ptLst>
  <dgm:cxnLst>
    <dgm:cxn modelId="{1B6BE411-8434-4B35-8B6B-72DDA5E91CBB}" srcId="{D89735EC-AA47-4E5D-9016-FDF2538546E6}" destId="{52A4E844-D656-44F8-9C2B-3BB844AE1271}" srcOrd="0" destOrd="0" parTransId="{044064A9-8BC0-4E2E-82F7-E5EF535FE091}" sibTransId="{16671183-EFBD-4439-85E8-66822FB77FEC}"/>
    <dgm:cxn modelId="{88BA9971-BE46-4B2F-981B-D86CCE29ED7F}" type="presOf" srcId="{D89735EC-AA47-4E5D-9016-FDF2538546E6}" destId="{8381EA6E-3E64-4B11-8D25-8D4C6C4ABCD2}" srcOrd="0" destOrd="0" presId="urn:microsoft.com/office/officeart/2018/2/layout/IconCircleList"/>
    <dgm:cxn modelId="{D2E8D254-99C4-4A52-98E3-D37FE1ECAD30}" type="presOf" srcId="{029A5351-0AB5-47E6-9DA8-587F1E5000A6}" destId="{AD650B29-E1F6-407A-BEE4-C06E9D71DC53}" srcOrd="0" destOrd="0" presId="urn:microsoft.com/office/officeart/2018/2/layout/IconCircleList"/>
    <dgm:cxn modelId="{D0BFF881-AD59-48BE-B87E-97510EADFC2C}" srcId="{D89735EC-AA47-4E5D-9016-FDF2538546E6}" destId="{029A5351-0AB5-47E6-9DA8-587F1E5000A6}" srcOrd="1" destOrd="0" parTransId="{F39AC7C1-7D9B-4F10-A7EF-BB2D7FBD50E4}" sibTransId="{D7D4EB1A-8904-4BC7-91E5-3A02956C47A2}"/>
    <dgm:cxn modelId="{66A5AFB3-D0EF-423B-84DA-2B5D3DA605FC}" type="presOf" srcId="{52A4E844-D656-44F8-9C2B-3BB844AE1271}" destId="{EC016203-1018-4FE3-8E70-AABB4D1AB3BC}" srcOrd="0" destOrd="0" presId="urn:microsoft.com/office/officeart/2018/2/layout/IconCircleList"/>
    <dgm:cxn modelId="{1593ACF8-AA25-4C02-90D1-E2B4E4E6446F}" type="presOf" srcId="{16671183-EFBD-4439-85E8-66822FB77FEC}" destId="{F6A5C70B-6B7A-45D7-A649-1B9B198A8B5C}" srcOrd="0" destOrd="0" presId="urn:microsoft.com/office/officeart/2018/2/layout/IconCircleList"/>
    <dgm:cxn modelId="{2C0FD1B6-7BF3-4275-BFDC-302DA7A189B4}" type="presParOf" srcId="{8381EA6E-3E64-4B11-8D25-8D4C6C4ABCD2}" destId="{67D2BBB7-BB12-43AD-9C29-21B7DDA9CC14}" srcOrd="0" destOrd="0" presId="urn:microsoft.com/office/officeart/2018/2/layout/IconCircleList"/>
    <dgm:cxn modelId="{D22B9E66-7FEE-43FE-AC8C-DDB5B09F5396}" type="presParOf" srcId="{67D2BBB7-BB12-43AD-9C29-21B7DDA9CC14}" destId="{EC1F64B3-2C0E-47DD-AD14-59164D49F77E}" srcOrd="0" destOrd="0" presId="urn:microsoft.com/office/officeart/2018/2/layout/IconCircleList"/>
    <dgm:cxn modelId="{30C0A82D-1D9C-4B94-B980-20B4E2B520C5}" type="presParOf" srcId="{EC1F64B3-2C0E-47DD-AD14-59164D49F77E}" destId="{16F3BF67-54B6-4A6F-ACAD-26D679AD8E36}" srcOrd="0" destOrd="0" presId="urn:microsoft.com/office/officeart/2018/2/layout/IconCircleList"/>
    <dgm:cxn modelId="{1CC62A16-D1C3-499B-B6EE-34DCD38AFF5D}" type="presParOf" srcId="{EC1F64B3-2C0E-47DD-AD14-59164D49F77E}" destId="{5E34BFF5-9E5B-4877-9983-2BF953BD5B52}" srcOrd="1" destOrd="0" presId="urn:microsoft.com/office/officeart/2018/2/layout/IconCircleList"/>
    <dgm:cxn modelId="{72E4A0B2-F621-4FA4-BE33-F0A64064B68B}" type="presParOf" srcId="{EC1F64B3-2C0E-47DD-AD14-59164D49F77E}" destId="{37D69E2C-81B3-4413-A4FF-E1C27DF45A6B}" srcOrd="2" destOrd="0" presId="urn:microsoft.com/office/officeart/2018/2/layout/IconCircleList"/>
    <dgm:cxn modelId="{2B3685C9-E3AE-441E-90C8-1F82C345208D}" type="presParOf" srcId="{EC1F64B3-2C0E-47DD-AD14-59164D49F77E}" destId="{EC016203-1018-4FE3-8E70-AABB4D1AB3BC}" srcOrd="3" destOrd="0" presId="urn:microsoft.com/office/officeart/2018/2/layout/IconCircleList"/>
    <dgm:cxn modelId="{5B9B68DB-F2A8-4E80-B7D2-F85E51CB2009}" type="presParOf" srcId="{67D2BBB7-BB12-43AD-9C29-21B7DDA9CC14}" destId="{F6A5C70B-6B7A-45D7-A649-1B9B198A8B5C}" srcOrd="1" destOrd="0" presId="urn:microsoft.com/office/officeart/2018/2/layout/IconCircleList"/>
    <dgm:cxn modelId="{323BFB4F-C0F6-496A-9129-98C229CCC8B7}" type="presParOf" srcId="{67D2BBB7-BB12-43AD-9C29-21B7DDA9CC14}" destId="{2B6514E4-0C78-4086-AE39-9FFDBBACACC1}" srcOrd="2" destOrd="0" presId="urn:microsoft.com/office/officeart/2018/2/layout/IconCircleList"/>
    <dgm:cxn modelId="{1AB0D085-FD44-452A-BEB6-2D50806F6DC9}" type="presParOf" srcId="{2B6514E4-0C78-4086-AE39-9FFDBBACACC1}" destId="{A92F5D4E-F640-4102-80D5-129AED49EBD7}" srcOrd="0" destOrd="0" presId="urn:microsoft.com/office/officeart/2018/2/layout/IconCircleList"/>
    <dgm:cxn modelId="{37CA672C-3216-4EEA-85A5-AB8E4B708CCA}" type="presParOf" srcId="{2B6514E4-0C78-4086-AE39-9FFDBBACACC1}" destId="{81572B01-D234-4507-B2A3-B3BB3B190853}" srcOrd="1" destOrd="0" presId="urn:microsoft.com/office/officeart/2018/2/layout/IconCircleList"/>
    <dgm:cxn modelId="{72320820-CF93-4B24-B4F2-C6C660E9AA16}" type="presParOf" srcId="{2B6514E4-0C78-4086-AE39-9FFDBBACACC1}" destId="{0D155FF0-DD16-4EB9-95A4-6AAA50514B73}" srcOrd="2" destOrd="0" presId="urn:microsoft.com/office/officeart/2018/2/layout/IconCircleList"/>
    <dgm:cxn modelId="{35EBEFAA-B381-40F7-BE66-9DD48B3370C6}" type="presParOf" srcId="{2B6514E4-0C78-4086-AE39-9FFDBBACACC1}" destId="{AD650B29-E1F6-407A-BEE4-C06E9D71DC53}"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D7F820-FDD9-4437-B510-9F3DA6CE8D6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DAF6DC6-8366-4165-9972-A4911FDB34AB}">
      <dgm:prSet custT="1"/>
      <dgm:spPr/>
      <dgm:t>
        <a:bodyPr/>
        <a:lstStyle/>
        <a:p>
          <a:r>
            <a:rPr lang="en-US" sz="2400" dirty="0">
              <a:solidFill>
                <a:schemeClr val="bg1"/>
              </a:solidFill>
            </a:rPr>
            <a:t>Who is the best person to be inviting workers to join their union? </a:t>
          </a:r>
        </a:p>
      </dgm:t>
    </dgm:pt>
    <dgm:pt modelId="{2BC77796-696B-4B50-82BD-B95D5965FF06}" type="parTrans" cxnId="{EFFB632B-B74F-4737-A764-691D28E48F8A}">
      <dgm:prSet/>
      <dgm:spPr/>
      <dgm:t>
        <a:bodyPr/>
        <a:lstStyle/>
        <a:p>
          <a:endParaRPr lang="en-US"/>
        </a:p>
      </dgm:t>
    </dgm:pt>
    <dgm:pt modelId="{AC9EEF9E-BD0F-46CD-A16F-DABAAD8E1721}" type="sibTrans" cxnId="{EFFB632B-B74F-4737-A764-691D28E48F8A}">
      <dgm:prSet/>
      <dgm:spPr/>
      <dgm:t>
        <a:bodyPr/>
        <a:lstStyle/>
        <a:p>
          <a:endParaRPr lang="en-US"/>
        </a:p>
      </dgm:t>
    </dgm:pt>
    <dgm:pt modelId="{B87ACB71-2042-45D9-B493-93A56FCC4223}">
      <dgm:prSet custT="1"/>
      <dgm:spPr/>
      <dgm:t>
        <a:bodyPr/>
        <a:lstStyle/>
        <a:p>
          <a:r>
            <a:rPr lang="en-US" sz="2400" dirty="0">
              <a:solidFill>
                <a:schemeClr val="bg1"/>
              </a:solidFill>
            </a:rPr>
            <a:t>What methods and/or resources do these people need to invite workers to join their union? </a:t>
          </a:r>
        </a:p>
      </dgm:t>
    </dgm:pt>
    <dgm:pt modelId="{4CFAE6C5-17A9-4C00-A2D0-501423666EF1}" type="parTrans" cxnId="{97B0AAAD-80AA-41BB-9BC8-B00DF686FE02}">
      <dgm:prSet/>
      <dgm:spPr/>
      <dgm:t>
        <a:bodyPr/>
        <a:lstStyle/>
        <a:p>
          <a:endParaRPr lang="en-US"/>
        </a:p>
      </dgm:t>
    </dgm:pt>
    <dgm:pt modelId="{662E6229-6EB8-4621-A694-C1C340DC2FA7}" type="sibTrans" cxnId="{97B0AAAD-80AA-41BB-9BC8-B00DF686FE02}">
      <dgm:prSet/>
      <dgm:spPr/>
      <dgm:t>
        <a:bodyPr/>
        <a:lstStyle/>
        <a:p>
          <a:endParaRPr lang="en-US"/>
        </a:p>
      </dgm:t>
    </dgm:pt>
    <dgm:pt modelId="{09045D7D-BD4F-4639-96AA-C53190276F37}">
      <dgm:prSet custT="1"/>
      <dgm:spPr/>
      <dgm:t>
        <a:bodyPr/>
        <a:lstStyle/>
        <a:p>
          <a:r>
            <a:rPr lang="en-US" sz="2400" dirty="0">
              <a:solidFill>
                <a:schemeClr val="bg1"/>
              </a:solidFill>
            </a:rPr>
            <a:t>Is this how it is typically done where you work?</a:t>
          </a:r>
        </a:p>
      </dgm:t>
    </dgm:pt>
    <dgm:pt modelId="{E6529701-64B2-44F3-925D-396AA28C511C}" type="parTrans" cxnId="{9F44D235-E50B-48C8-88D3-DCB597123BE5}">
      <dgm:prSet/>
      <dgm:spPr/>
      <dgm:t>
        <a:bodyPr/>
        <a:lstStyle/>
        <a:p>
          <a:endParaRPr lang="en-US"/>
        </a:p>
      </dgm:t>
    </dgm:pt>
    <dgm:pt modelId="{C7BB7ED2-6476-449E-B9AA-441E2AF968DD}" type="sibTrans" cxnId="{9F44D235-E50B-48C8-88D3-DCB597123BE5}">
      <dgm:prSet/>
      <dgm:spPr/>
      <dgm:t>
        <a:bodyPr/>
        <a:lstStyle/>
        <a:p>
          <a:endParaRPr lang="en-US"/>
        </a:p>
      </dgm:t>
    </dgm:pt>
    <dgm:pt modelId="{E828A950-25BA-4874-9D17-22FC7402D2B2}" type="pres">
      <dgm:prSet presAssocID="{BED7F820-FDD9-4437-B510-9F3DA6CE8D6F}" presName="root" presStyleCnt="0">
        <dgm:presLayoutVars>
          <dgm:dir/>
          <dgm:resizeHandles val="exact"/>
        </dgm:presLayoutVars>
      </dgm:prSet>
      <dgm:spPr/>
    </dgm:pt>
    <dgm:pt modelId="{59304FDB-DEB0-4755-9DC4-1624DD934F88}" type="pres">
      <dgm:prSet presAssocID="{DDAF6DC6-8366-4165-9972-A4911FDB34AB}" presName="compNode" presStyleCnt="0"/>
      <dgm:spPr/>
    </dgm:pt>
    <dgm:pt modelId="{8C73076C-B87E-4643-9CA2-819B9BC8EC56}" type="pres">
      <dgm:prSet presAssocID="{DDAF6DC6-8366-4165-9972-A4911FDB34AB}" presName="iconRect" presStyleLbl="node1" presStyleIdx="0" presStyleCnt="3" custScaleX="168842" custScaleY="167693" custLinFactNeighborX="-7213" custLinFactNeighborY="-3739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5D0EF41E-ED93-4EEF-9EFB-FBA91620AE66}" type="pres">
      <dgm:prSet presAssocID="{DDAF6DC6-8366-4165-9972-A4911FDB34AB}" presName="spaceRect" presStyleCnt="0"/>
      <dgm:spPr/>
    </dgm:pt>
    <dgm:pt modelId="{76CC19A2-235B-4949-8515-B1DB7C45CF48}" type="pres">
      <dgm:prSet presAssocID="{DDAF6DC6-8366-4165-9972-A4911FDB34AB}" presName="textRect" presStyleLbl="revTx" presStyleIdx="0" presStyleCnt="3" custScaleX="177271" custScaleY="176640" custLinFactNeighborX="-2493" custLinFactNeighborY="5845">
        <dgm:presLayoutVars>
          <dgm:chMax val="1"/>
          <dgm:chPref val="1"/>
        </dgm:presLayoutVars>
      </dgm:prSet>
      <dgm:spPr/>
    </dgm:pt>
    <dgm:pt modelId="{41F27711-A427-468E-B5FD-4EEC462AFEDA}" type="pres">
      <dgm:prSet presAssocID="{AC9EEF9E-BD0F-46CD-A16F-DABAAD8E1721}" presName="sibTrans" presStyleCnt="0"/>
      <dgm:spPr/>
    </dgm:pt>
    <dgm:pt modelId="{2F4459E5-E6D1-4085-94B4-887D527E265F}" type="pres">
      <dgm:prSet presAssocID="{B87ACB71-2042-45D9-B493-93A56FCC4223}" presName="compNode" presStyleCnt="0"/>
      <dgm:spPr/>
    </dgm:pt>
    <dgm:pt modelId="{AF97E2CE-FE9C-40D2-9F2E-FD874DD9A812}" type="pres">
      <dgm:prSet presAssocID="{B87ACB71-2042-45D9-B493-93A56FCC4223}" presName="iconRect" presStyleLbl="node1" presStyleIdx="1" presStyleCnt="3" custScaleX="179592" custScaleY="169604" custLinFactNeighborY="-5460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F631CE62-D82C-4B0F-9F54-BF82A603207A}" type="pres">
      <dgm:prSet presAssocID="{B87ACB71-2042-45D9-B493-93A56FCC4223}" presName="spaceRect" presStyleCnt="0"/>
      <dgm:spPr/>
    </dgm:pt>
    <dgm:pt modelId="{A1387A3D-830D-41C3-A3CE-D8857AFE3DA9}" type="pres">
      <dgm:prSet presAssocID="{B87ACB71-2042-45D9-B493-93A56FCC4223}" presName="textRect" presStyleLbl="revTx" presStyleIdx="1" presStyleCnt="3" custScaleX="206837" custScaleY="182534" custLinFactNeighborX="6229" custLinFactNeighborY="10266">
        <dgm:presLayoutVars>
          <dgm:chMax val="1"/>
          <dgm:chPref val="1"/>
        </dgm:presLayoutVars>
      </dgm:prSet>
      <dgm:spPr/>
    </dgm:pt>
    <dgm:pt modelId="{5D7061BF-30A6-46F4-BE00-465A181F91F9}" type="pres">
      <dgm:prSet presAssocID="{662E6229-6EB8-4621-A694-C1C340DC2FA7}" presName="sibTrans" presStyleCnt="0"/>
      <dgm:spPr/>
    </dgm:pt>
    <dgm:pt modelId="{A13661CC-DE57-4FAD-A271-D5A6F5ED816C}" type="pres">
      <dgm:prSet presAssocID="{09045D7D-BD4F-4639-96AA-C53190276F37}" presName="compNode" presStyleCnt="0"/>
      <dgm:spPr/>
    </dgm:pt>
    <dgm:pt modelId="{D9D8A129-5CCC-4929-A01C-E03D3530C426}" type="pres">
      <dgm:prSet presAssocID="{09045D7D-BD4F-4639-96AA-C53190276F37}" presName="iconRect" presStyleLbl="node1" presStyleIdx="2" presStyleCnt="3" custScaleX="151272" custScaleY="158405" custLinFactNeighborY="-6522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22B9D3F6-E29D-46FA-AFE9-CADABD3CDDC1}" type="pres">
      <dgm:prSet presAssocID="{09045D7D-BD4F-4639-96AA-C53190276F37}" presName="spaceRect" presStyleCnt="0"/>
      <dgm:spPr/>
    </dgm:pt>
    <dgm:pt modelId="{61067F88-CAC4-4075-B1D6-8396E8F98C33}" type="pres">
      <dgm:prSet presAssocID="{09045D7D-BD4F-4639-96AA-C53190276F37}" presName="textRect" presStyleLbl="revTx" presStyleIdx="2" presStyleCnt="3" custScaleX="169465" custScaleY="146705">
        <dgm:presLayoutVars>
          <dgm:chMax val="1"/>
          <dgm:chPref val="1"/>
        </dgm:presLayoutVars>
      </dgm:prSet>
      <dgm:spPr/>
    </dgm:pt>
  </dgm:ptLst>
  <dgm:cxnLst>
    <dgm:cxn modelId="{EFFB632B-B74F-4737-A764-691D28E48F8A}" srcId="{BED7F820-FDD9-4437-B510-9F3DA6CE8D6F}" destId="{DDAF6DC6-8366-4165-9972-A4911FDB34AB}" srcOrd="0" destOrd="0" parTransId="{2BC77796-696B-4B50-82BD-B95D5965FF06}" sibTransId="{AC9EEF9E-BD0F-46CD-A16F-DABAAD8E1721}"/>
    <dgm:cxn modelId="{9F44D235-E50B-48C8-88D3-DCB597123BE5}" srcId="{BED7F820-FDD9-4437-B510-9F3DA6CE8D6F}" destId="{09045D7D-BD4F-4639-96AA-C53190276F37}" srcOrd="2" destOrd="0" parTransId="{E6529701-64B2-44F3-925D-396AA28C511C}" sibTransId="{C7BB7ED2-6476-449E-B9AA-441E2AF968DD}"/>
    <dgm:cxn modelId="{2ED80891-D7F2-43E1-8F4C-E25776949F66}" type="presOf" srcId="{DDAF6DC6-8366-4165-9972-A4911FDB34AB}" destId="{76CC19A2-235B-4949-8515-B1DB7C45CF48}" srcOrd="0" destOrd="0" presId="urn:microsoft.com/office/officeart/2018/2/layout/IconLabelList"/>
    <dgm:cxn modelId="{97B0AAAD-80AA-41BB-9BC8-B00DF686FE02}" srcId="{BED7F820-FDD9-4437-B510-9F3DA6CE8D6F}" destId="{B87ACB71-2042-45D9-B493-93A56FCC4223}" srcOrd="1" destOrd="0" parTransId="{4CFAE6C5-17A9-4C00-A2D0-501423666EF1}" sibTransId="{662E6229-6EB8-4621-A694-C1C340DC2FA7}"/>
    <dgm:cxn modelId="{85FFABC4-4F47-42F6-B2CE-C95D7A9819B2}" type="presOf" srcId="{B87ACB71-2042-45D9-B493-93A56FCC4223}" destId="{A1387A3D-830D-41C3-A3CE-D8857AFE3DA9}" srcOrd="0" destOrd="0" presId="urn:microsoft.com/office/officeart/2018/2/layout/IconLabelList"/>
    <dgm:cxn modelId="{90D61FC7-519B-476C-AB20-E9354BD776F7}" type="presOf" srcId="{BED7F820-FDD9-4437-B510-9F3DA6CE8D6F}" destId="{E828A950-25BA-4874-9D17-22FC7402D2B2}" srcOrd="0" destOrd="0" presId="urn:microsoft.com/office/officeart/2018/2/layout/IconLabelList"/>
    <dgm:cxn modelId="{A47BE1CE-BD48-47A1-A792-7DA98E692660}" type="presOf" srcId="{09045D7D-BD4F-4639-96AA-C53190276F37}" destId="{61067F88-CAC4-4075-B1D6-8396E8F98C33}" srcOrd="0" destOrd="0" presId="urn:microsoft.com/office/officeart/2018/2/layout/IconLabelList"/>
    <dgm:cxn modelId="{954147AE-B980-4E38-A420-A46D09C5F9EE}" type="presParOf" srcId="{E828A950-25BA-4874-9D17-22FC7402D2B2}" destId="{59304FDB-DEB0-4755-9DC4-1624DD934F88}" srcOrd="0" destOrd="0" presId="urn:microsoft.com/office/officeart/2018/2/layout/IconLabelList"/>
    <dgm:cxn modelId="{AF768DC6-F375-44C6-90FC-423E8E551909}" type="presParOf" srcId="{59304FDB-DEB0-4755-9DC4-1624DD934F88}" destId="{8C73076C-B87E-4643-9CA2-819B9BC8EC56}" srcOrd="0" destOrd="0" presId="urn:microsoft.com/office/officeart/2018/2/layout/IconLabelList"/>
    <dgm:cxn modelId="{1D9BC6C3-97D3-4C8E-89D0-E6F182025605}" type="presParOf" srcId="{59304FDB-DEB0-4755-9DC4-1624DD934F88}" destId="{5D0EF41E-ED93-4EEF-9EFB-FBA91620AE66}" srcOrd="1" destOrd="0" presId="urn:microsoft.com/office/officeart/2018/2/layout/IconLabelList"/>
    <dgm:cxn modelId="{E69D0D34-6804-40FD-B503-228E574BEAB6}" type="presParOf" srcId="{59304FDB-DEB0-4755-9DC4-1624DD934F88}" destId="{76CC19A2-235B-4949-8515-B1DB7C45CF48}" srcOrd="2" destOrd="0" presId="urn:microsoft.com/office/officeart/2018/2/layout/IconLabelList"/>
    <dgm:cxn modelId="{E6A6F1B2-279C-494B-8A43-E2CF6EF3D16F}" type="presParOf" srcId="{E828A950-25BA-4874-9D17-22FC7402D2B2}" destId="{41F27711-A427-468E-B5FD-4EEC462AFEDA}" srcOrd="1" destOrd="0" presId="urn:microsoft.com/office/officeart/2018/2/layout/IconLabelList"/>
    <dgm:cxn modelId="{9CDB4425-4A79-4C01-91A2-54FF13580350}" type="presParOf" srcId="{E828A950-25BA-4874-9D17-22FC7402D2B2}" destId="{2F4459E5-E6D1-4085-94B4-887D527E265F}" srcOrd="2" destOrd="0" presId="urn:microsoft.com/office/officeart/2018/2/layout/IconLabelList"/>
    <dgm:cxn modelId="{4156C9C9-C37C-4780-B2D9-DA52A07EBD0F}" type="presParOf" srcId="{2F4459E5-E6D1-4085-94B4-887D527E265F}" destId="{AF97E2CE-FE9C-40D2-9F2E-FD874DD9A812}" srcOrd="0" destOrd="0" presId="urn:microsoft.com/office/officeart/2018/2/layout/IconLabelList"/>
    <dgm:cxn modelId="{CE106B86-998A-464B-B23A-F8973BFD6920}" type="presParOf" srcId="{2F4459E5-E6D1-4085-94B4-887D527E265F}" destId="{F631CE62-D82C-4B0F-9F54-BF82A603207A}" srcOrd="1" destOrd="0" presId="urn:microsoft.com/office/officeart/2018/2/layout/IconLabelList"/>
    <dgm:cxn modelId="{F9A351DD-1A40-4712-9C41-3975DF7C3DAB}" type="presParOf" srcId="{2F4459E5-E6D1-4085-94B4-887D527E265F}" destId="{A1387A3D-830D-41C3-A3CE-D8857AFE3DA9}" srcOrd="2" destOrd="0" presId="urn:microsoft.com/office/officeart/2018/2/layout/IconLabelList"/>
    <dgm:cxn modelId="{DF7F2E99-14CE-4770-86A7-41DC20705F0D}" type="presParOf" srcId="{E828A950-25BA-4874-9D17-22FC7402D2B2}" destId="{5D7061BF-30A6-46F4-BE00-465A181F91F9}" srcOrd="3" destOrd="0" presId="urn:microsoft.com/office/officeart/2018/2/layout/IconLabelList"/>
    <dgm:cxn modelId="{AADF8CE6-A8EE-433C-AF64-E917083E4662}" type="presParOf" srcId="{E828A950-25BA-4874-9D17-22FC7402D2B2}" destId="{A13661CC-DE57-4FAD-A271-D5A6F5ED816C}" srcOrd="4" destOrd="0" presId="urn:microsoft.com/office/officeart/2018/2/layout/IconLabelList"/>
    <dgm:cxn modelId="{EEBB22F4-F0FE-4571-9AC0-80DA53A580F1}" type="presParOf" srcId="{A13661CC-DE57-4FAD-A271-D5A6F5ED816C}" destId="{D9D8A129-5CCC-4929-A01C-E03D3530C426}" srcOrd="0" destOrd="0" presId="urn:microsoft.com/office/officeart/2018/2/layout/IconLabelList"/>
    <dgm:cxn modelId="{9AC1D078-175C-45AB-9877-C57AAB51D8FB}" type="presParOf" srcId="{A13661CC-DE57-4FAD-A271-D5A6F5ED816C}" destId="{22B9D3F6-E29D-46FA-AFE9-CADABD3CDDC1}" srcOrd="1" destOrd="0" presId="urn:microsoft.com/office/officeart/2018/2/layout/IconLabelList"/>
    <dgm:cxn modelId="{4FF11655-4FDA-414F-947E-265061FE82B9}" type="presParOf" srcId="{A13661CC-DE57-4FAD-A271-D5A6F5ED816C}" destId="{61067F88-CAC4-4075-B1D6-8396E8F98C33}"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D7F820-FDD9-4437-B510-9F3DA6CE8D6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DAF6DC6-8366-4165-9972-A4911FDB34AB}">
      <dgm:prSet custT="1"/>
      <dgm:spPr/>
      <dgm:t>
        <a:bodyPr/>
        <a:lstStyle/>
        <a:p>
          <a:r>
            <a:rPr lang="en-US" sz="2400" dirty="0">
              <a:solidFill>
                <a:schemeClr val="bg1"/>
              </a:solidFill>
            </a:rPr>
            <a:t>Who is the best person to be inviting workers to join their union? </a:t>
          </a:r>
        </a:p>
      </dgm:t>
    </dgm:pt>
    <dgm:pt modelId="{2BC77796-696B-4B50-82BD-B95D5965FF06}" type="parTrans" cxnId="{EFFB632B-B74F-4737-A764-691D28E48F8A}">
      <dgm:prSet/>
      <dgm:spPr/>
      <dgm:t>
        <a:bodyPr/>
        <a:lstStyle/>
        <a:p>
          <a:endParaRPr lang="en-US"/>
        </a:p>
      </dgm:t>
    </dgm:pt>
    <dgm:pt modelId="{AC9EEF9E-BD0F-46CD-A16F-DABAAD8E1721}" type="sibTrans" cxnId="{EFFB632B-B74F-4737-A764-691D28E48F8A}">
      <dgm:prSet/>
      <dgm:spPr/>
      <dgm:t>
        <a:bodyPr/>
        <a:lstStyle/>
        <a:p>
          <a:endParaRPr lang="en-US"/>
        </a:p>
      </dgm:t>
    </dgm:pt>
    <dgm:pt modelId="{B87ACB71-2042-45D9-B493-93A56FCC4223}">
      <dgm:prSet custT="1"/>
      <dgm:spPr/>
      <dgm:t>
        <a:bodyPr/>
        <a:lstStyle/>
        <a:p>
          <a:r>
            <a:rPr lang="en-US" sz="2400" dirty="0">
              <a:solidFill>
                <a:schemeClr val="bg1"/>
              </a:solidFill>
            </a:rPr>
            <a:t>What methods and/or resources do these people need to invite workers to join their union? </a:t>
          </a:r>
        </a:p>
      </dgm:t>
    </dgm:pt>
    <dgm:pt modelId="{4CFAE6C5-17A9-4C00-A2D0-501423666EF1}" type="parTrans" cxnId="{97B0AAAD-80AA-41BB-9BC8-B00DF686FE02}">
      <dgm:prSet/>
      <dgm:spPr/>
      <dgm:t>
        <a:bodyPr/>
        <a:lstStyle/>
        <a:p>
          <a:endParaRPr lang="en-US"/>
        </a:p>
      </dgm:t>
    </dgm:pt>
    <dgm:pt modelId="{662E6229-6EB8-4621-A694-C1C340DC2FA7}" type="sibTrans" cxnId="{97B0AAAD-80AA-41BB-9BC8-B00DF686FE02}">
      <dgm:prSet/>
      <dgm:spPr/>
      <dgm:t>
        <a:bodyPr/>
        <a:lstStyle/>
        <a:p>
          <a:endParaRPr lang="en-US"/>
        </a:p>
      </dgm:t>
    </dgm:pt>
    <dgm:pt modelId="{09045D7D-BD4F-4639-96AA-C53190276F37}">
      <dgm:prSet custT="1"/>
      <dgm:spPr/>
      <dgm:t>
        <a:bodyPr/>
        <a:lstStyle/>
        <a:p>
          <a:r>
            <a:rPr lang="en-US" sz="2400" dirty="0">
              <a:solidFill>
                <a:schemeClr val="bg1"/>
              </a:solidFill>
            </a:rPr>
            <a:t>Is this how it is typically done where you work?</a:t>
          </a:r>
        </a:p>
      </dgm:t>
    </dgm:pt>
    <dgm:pt modelId="{E6529701-64B2-44F3-925D-396AA28C511C}" type="parTrans" cxnId="{9F44D235-E50B-48C8-88D3-DCB597123BE5}">
      <dgm:prSet/>
      <dgm:spPr/>
      <dgm:t>
        <a:bodyPr/>
        <a:lstStyle/>
        <a:p>
          <a:endParaRPr lang="en-US"/>
        </a:p>
      </dgm:t>
    </dgm:pt>
    <dgm:pt modelId="{C7BB7ED2-6476-449E-B9AA-441E2AF968DD}" type="sibTrans" cxnId="{9F44D235-E50B-48C8-88D3-DCB597123BE5}">
      <dgm:prSet/>
      <dgm:spPr/>
      <dgm:t>
        <a:bodyPr/>
        <a:lstStyle/>
        <a:p>
          <a:endParaRPr lang="en-US"/>
        </a:p>
      </dgm:t>
    </dgm:pt>
    <dgm:pt modelId="{E828A950-25BA-4874-9D17-22FC7402D2B2}" type="pres">
      <dgm:prSet presAssocID="{BED7F820-FDD9-4437-B510-9F3DA6CE8D6F}" presName="root" presStyleCnt="0">
        <dgm:presLayoutVars>
          <dgm:dir/>
          <dgm:resizeHandles val="exact"/>
        </dgm:presLayoutVars>
      </dgm:prSet>
      <dgm:spPr/>
    </dgm:pt>
    <dgm:pt modelId="{59304FDB-DEB0-4755-9DC4-1624DD934F88}" type="pres">
      <dgm:prSet presAssocID="{DDAF6DC6-8366-4165-9972-A4911FDB34AB}" presName="compNode" presStyleCnt="0"/>
      <dgm:spPr/>
    </dgm:pt>
    <dgm:pt modelId="{8C73076C-B87E-4643-9CA2-819B9BC8EC56}" type="pres">
      <dgm:prSet presAssocID="{DDAF6DC6-8366-4165-9972-A4911FDB34AB}" presName="iconRect" presStyleLbl="node1" presStyleIdx="0" presStyleCnt="3" custScaleX="168842" custScaleY="167693" custLinFactNeighborX="-7213" custLinFactNeighborY="-3739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5D0EF41E-ED93-4EEF-9EFB-FBA91620AE66}" type="pres">
      <dgm:prSet presAssocID="{DDAF6DC6-8366-4165-9972-A4911FDB34AB}" presName="spaceRect" presStyleCnt="0"/>
      <dgm:spPr/>
    </dgm:pt>
    <dgm:pt modelId="{76CC19A2-235B-4949-8515-B1DB7C45CF48}" type="pres">
      <dgm:prSet presAssocID="{DDAF6DC6-8366-4165-9972-A4911FDB34AB}" presName="textRect" presStyleLbl="revTx" presStyleIdx="0" presStyleCnt="3" custScaleX="177271" custScaleY="176640" custLinFactNeighborX="-2493" custLinFactNeighborY="5845">
        <dgm:presLayoutVars>
          <dgm:chMax val="1"/>
          <dgm:chPref val="1"/>
        </dgm:presLayoutVars>
      </dgm:prSet>
      <dgm:spPr/>
    </dgm:pt>
    <dgm:pt modelId="{41F27711-A427-468E-B5FD-4EEC462AFEDA}" type="pres">
      <dgm:prSet presAssocID="{AC9EEF9E-BD0F-46CD-A16F-DABAAD8E1721}" presName="sibTrans" presStyleCnt="0"/>
      <dgm:spPr/>
    </dgm:pt>
    <dgm:pt modelId="{2F4459E5-E6D1-4085-94B4-887D527E265F}" type="pres">
      <dgm:prSet presAssocID="{B87ACB71-2042-45D9-B493-93A56FCC4223}" presName="compNode" presStyleCnt="0"/>
      <dgm:spPr/>
    </dgm:pt>
    <dgm:pt modelId="{AF97E2CE-FE9C-40D2-9F2E-FD874DD9A812}" type="pres">
      <dgm:prSet presAssocID="{B87ACB71-2042-45D9-B493-93A56FCC4223}" presName="iconRect" presStyleLbl="node1" presStyleIdx="1" presStyleCnt="3" custScaleX="179592" custScaleY="169604" custLinFactNeighborY="-5460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F631CE62-D82C-4B0F-9F54-BF82A603207A}" type="pres">
      <dgm:prSet presAssocID="{B87ACB71-2042-45D9-B493-93A56FCC4223}" presName="spaceRect" presStyleCnt="0"/>
      <dgm:spPr/>
    </dgm:pt>
    <dgm:pt modelId="{A1387A3D-830D-41C3-A3CE-D8857AFE3DA9}" type="pres">
      <dgm:prSet presAssocID="{B87ACB71-2042-45D9-B493-93A56FCC4223}" presName="textRect" presStyleLbl="revTx" presStyleIdx="1" presStyleCnt="3" custScaleX="206837" custScaleY="182534" custLinFactNeighborX="6229" custLinFactNeighborY="10266">
        <dgm:presLayoutVars>
          <dgm:chMax val="1"/>
          <dgm:chPref val="1"/>
        </dgm:presLayoutVars>
      </dgm:prSet>
      <dgm:spPr/>
    </dgm:pt>
    <dgm:pt modelId="{5D7061BF-30A6-46F4-BE00-465A181F91F9}" type="pres">
      <dgm:prSet presAssocID="{662E6229-6EB8-4621-A694-C1C340DC2FA7}" presName="sibTrans" presStyleCnt="0"/>
      <dgm:spPr/>
    </dgm:pt>
    <dgm:pt modelId="{A13661CC-DE57-4FAD-A271-D5A6F5ED816C}" type="pres">
      <dgm:prSet presAssocID="{09045D7D-BD4F-4639-96AA-C53190276F37}" presName="compNode" presStyleCnt="0"/>
      <dgm:spPr/>
    </dgm:pt>
    <dgm:pt modelId="{D9D8A129-5CCC-4929-A01C-E03D3530C426}" type="pres">
      <dgm:prSet presAssocID="{09045D7D-BD4F-4639-96AA-C53190276F37}" presName="iconRect" presStyleLbl="node1" presStyleIdx="2" presStyleCnt="3" custScaleX="151272" custScaleY="158405" custLinFactNeighborY="-6522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22B9D3F6-E29D-46FA-AFE9-CADABD3CDDC1}" type="pres">
      <dgm:prSet presAssocID="{09045D7D-BD4F-4639-96AA-C53190276F37}" presName="spaceRect" presStyleCnt="0"/>
      <dgm:spPr/>
    </dgm:pt>
    <dgm:pt modelId="{61067F88-CAC4-4075-B1D6-8396E8F98C33}" type="pres">
      <dgm:prSet presAssocID="{09045D7D-BD4F-4639-96AA-C53190276F37}" presName="textRect" presStyleLbl="revTx" presStyleIdx="2" presStyleCnt="3" custScaleX="169465" custScaleY="146705">
        <dgm:presLayoutVars>
          <dgm:chMax val="1"/>
          <dgm:chPref val="1"/>
        </dgm:presLayoutVars>
      </dgm:prSet>
      <dgm:spPr/>
    </dgm:pt>
  </dgm:ptLst>
  <dgm:cxnLst>
    <dgm:cxn modelId="{EFFB632B-B74F-4737-A764-691D28E48F8A}" srcId="{BED7F820-FDD9-4437-B510-9F3DA6CE8D6F}" destId="{DDAF6DC6-8366-4165-9972-A4911FDB34AB}" srcOrd="0" destOrd="0" parTransId="{2BC77796-696B-4B50-82BD-B95D5965FF06}" sibTransId="{AC9EEF9E-BD0F-46CD-A16F-DABAAD8E1721}"/>
    <dgm:cxn modelId="{9F44D235-E50B-48C8-88D3-DCB597123BE5}" srcId="{BED7F820-FDD9-4437-B510-9F3DA6CE8D6F}" destId="{09045D7D-BD4F-4639-96AA-C53190276F37}" srcOrd="2" destOrd="0" parTransId="{E6529701-64B2-44F3-925D-396AA28C511C}" sibTransId="{C7BB7ED2-6476-449E-B9AA-441E2AF968DD}"/>
    <dgm:cxn modelId="{2ED80891-D7F2-43E1-8F4C-E25776949F66}" type="presOf" srcId="{DDAF6DC6-8366-4165-9972-A4911FDB34AB}" destId="{76CC19A2-235B-4949-8515-B1DB7C45CF48}" srcOrd="0" destOrd="0" presId="urn:microsoft.com/office/officeart/2018/2/layout/IconLabelList"/>
    <dgm:cxn modelId="{97B0AAAD-80AA-41BB-9BC8-B00DF686FE02}" srcId="{BED7F820-FDD9-4437-B510-9F3DA6CE8D6F}" destId="{B87ACB71-2042-45D9-B493-93A56FCC4223}" srcOrd="1" destOrd="0" parTransId="{4CFAE6C5-17A9-4C00-A2D0-501423666EF1}" sibTransId="{662E6229-6EB8-4621-A694-C1C340DC2FA7}"/>
    <dgm:cxn modelId="{85FFABC4-4F47-42F6-B2CE-C95D7A9819B2}" type="presOf" srcId="{B87ACB71-2042-45D9-B493-93A56FCC4223}" destId="{A1387A3D-830D-41C3-A3CE-D8857AFE3DA9}" srcOrd="0" destOrd="0" presId="urn:microsoft.com/office/officeart/2018/2/layout/IconLabelList"/>
    <dgm:cxn modelId="{90D61FC7-519B-476C-AB20-E9354BD776F7}" type="presOf" srcId="{BED7F820-FDD9-4437-B510-9F3DA6CE8D6F}" destId="{E828A950-25BA-4874-9D17-22FC7402D2B2}" srcOrd="0" destOrd="0" presId="urn:microsoft.com/office/officeart/2018/2/layout/IconLabelList"/>
    <dgm:cxn modelId="{A47BE1CE-BD48-47A1-A792-7DA98E692660}" type="presOf" srcId="{09045D7D-BD4F-4639-96AA-C53190276F37}" destId="{61067F88-CAC4-4075-B1D6-8396E8F98C33}" srcOrd="0" destOrd="0" presId="urn:microsoft.com/office/officeart/2018/2/layout/IconLabelList"/>
    <dgm:cxn modelId="{954147AE-B980-4E38-A420-A46D09C5F9EE}" type="presParOf" srcId="{E828A950-25BA-4874-9D17-22FC7402D2B2}" destId="{59304FDB-DEB0-4755-9DC4-1624DD934F88}" srcOrd="0" destOrd="0" presId="urn:microsoft.com/office/officeart/2018/2/layout/IconLabelList"/>
    <dgm:cxn modelId="{AF768DC6-F375-44C6-90FC-423E8E551909}" type="presParOf" srcId="{59304FDB-DEB0-4755-9DC4-1624DD934F88}" destId="{8C73076C-B87E-4643-9CA2-819B9BC8EC56}" srcOrd="0" destOrd="0" presId="urn:microsoft.com/office/officeart/2018/2/layout/IconLabelList"/>
    <dgm:cxn modelId="{1D9BC6C3-97D3-4C8E-89D0-E6F182025605}" type="presParOf" srcId="{59304FDB-DEB0-4755-9DC4-1624DD934F88}" destId="{5D0EF41E-ED93-4EEF-9EFB-FBA91620AE66}" srcOrd="1" destOrd="0" presId="urn:microsoft.com/office/officeart/2018/2/layout/IconLabelList"/>
    <dgm:cxn modelId="{E69D0D34-6804-40FD-B503-228E574BEAB6}" type="presParOf" srcId="{59304FDB-DEB0-4755-9DC4-1624DD934F88}" destId="{76CC19A2-235B-4949-8515-B1DB7C45CF48}" srcOrd="2" destOrd="0" presId="urn:microsoft.com/office/officeart/2018/2/layout/IconLabelList"/>
    <dgm:cxn modelId="{E6A6F1B2-279C-494B-8A43-E2CF6EF3D16F}" type="presParOf" srcId="{E828A950-25BA-4874-9D17-22FC7402D2B2}" destId="{41F27711-A427-468E-B5FD-4EEC462AFEDA}" srcOrd="1" destOrd="0" presId="urn:microsoft.com/office/officeart/2018/2/layout/IconLabelList"/>
    <dgm:cxn modelId="{9CDB4425-4A79-4C01-91A2-54FF13580350}" type="presParOf" srcId="{E828A950-25BA-4874-9D17-22FC7402D2B2}" destId="{2F4459E5-E6D1-4085-94B4-887D527E265F}" srcOrd="2" destOrd="0" presId="urn:microsoft.com/office/officeart/2018/2/layout/IconLabelList"/>
    <dgm:cxn modelId="{4156C9C9-C37C-4780-B2D9-DA52A07EBD0F}" type="presParOf" srcId="{2F4459E5-E6D1-4085-94B4-887D527E265F}" destId="{AF97E2CE-FE9C-40D2-9F2E-FD874DD9A812}" srcOrd="0" destOrd="0" presId="urn:microsoft.com/office/officeart/2018/2/layout/IconLabelList"/>
    <dgm:cxn modelId="{CE106B86-998A-464B-B23A-F8973BFD6920}" type="presParOf" srcId="{2F4459E5-E6D1-4085-94B4-887D527E265F}" destId="{F631CE62-D82C-4B0F-9F54-BF82A603207A}" srcOrd="1" destOrd="0" presId="urn:microsoft.com/office/officeart/2018/2/layout/IconLabelList"/>
    <dgm:cxn modelId="{F9A351DD-1A40-4712-9C41-3975DF7C3DAB}" type="presParOf" srcId="{2F4459E5-E6D1-4085-94B4-887D527E265F}" destId="{A1387A3D-830D-41C3-A3CE-D8857AFE3DA9}" srcOrd="2" destOrd="0" presId="urn:microsoft.com/office/officeart/2018/2/layout/IconLabelList"/>
    <dgm:cxn modelId="{DF7F2E99-14CE-4770-86A7-41DC20705F0D}" type="presParOf" srcId="{E828A950-25BA-4874-9D17-22FC7402D2B2}" destId="{5D7061BF-30A6-46F4-BE00-465A181F91F9}" srcOrd="3" destOrd="0" presId="urn:microsoft.com/office/officeart/2018/2/layout/IconLabelList"/>
    <dgm:cxn modelId="{AADF8CE6-A8EE-433C-AF64-E917083E4662}" type="presParOf" srcId="{E828A950-25BA-4874-9D17-22FC7402D2B2}" destId="{A13661CC-DE57-4FAD-A271-D5A6F5ED816C}" srcOrd="4" destOrd="0" presId="urn:microsoft.com/office/officeart/2018/2/layout/IconLabelList"/>
    <dgm:cxn modelId="{EEBB22F4-F0FE-4571-9AC0-80DA53A580F1}" type="presParOf" srcId="{A13661CC-DE57-4FAD-A271-D5A6F5ED816C}" destId="{D9D8A129-5CCC-4929-A01C-E03D3530C426}" srcOrd="0" destOrd="0" presId="urn:microsoft.com/office/officeart/2018/2/layout/IconLabelList"/>
    <dgm:cxn modelId="{9AC1D078-175C-45AB-9877-C57AAB51D8FB}" type="presParOf" srcId="{A13661CC-DE57-4FAD-A271-D5A6F5ED816C}" destId="{22B9D3F6-E29D-46FA-AFE9-CADABD3CDDC1}" srcOrd="1" destOrd="0" presId="urn:microsoft.com/office/officeart/2018/2/layout/IconLabelList"/>
    <dgm:cxn modelId="{4FF11655-4FDA-414F-947E-265061FE82B9}" type="presParOf" srcId="{A13661CC-DE57-4FAD-A271-D5A6F5ED816C}" destId="{61067F88-CAC4-4075-B1D6-8396E8F98C33}"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CC1DA-1FCE-44CF-B975-81DBF480A0A0}">
      <dsp:nvSpPr>
        <dsp:cNvPr id="0" name=""/>
        <dsp:cNvSpPr/>
      </dsp:nvSpPr>
      <dsp:spPr>
        <a:xfrm>
          <a:off x="0" y="484946"/>
          <a:ext cx="5018468" cy="730800"/>
        </a:xfrm>
        <a:prstGeom prst="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18031B-E2F2-4C30-80FD-887325D0E246}">
      <dsp:nvSpPr>
        <dsp:cNvPr id="0" name=""/>
        <dsp:cNvSpPr/>
      </dsp:nvSpPr>
      <dsp:spPr>
        <a:xfrm>
          <a:off x="250923" y="56905"/>
          <a:ext cx="3512927" cy="85608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780" tIns="0" rIns="132780" bIns="0" numCol="1" spcCol="1270" anchor="ctr" anchorCtr="0">
          <a:noAutofit/>
        </a:bodyPr>
        <a:lstStyle/>
        <a:p>
          <a:pPr marL="0" lvl="0" indent="0" algn="l" defTabSz="1289050">
            <a:lnSpc>
              <a:spcPct val="90000"/>
            </a:lnSpc>
            <a:spcBef>
              <a:spcPct val="0"/>
            </a:spcBef>
            <a:spcAft>
              <a:spcPct val="35000"/>
            </a:spcAft>
            <a:buNone/>
          </a:pPr>
          <a:r>
            <a:rPr lang="en-US" sz="2900" kern="1200" dirty="0"/>
            <a:t>Organizing</a:t>
          </a:r>
        </a:p>
      </dsp:txBody>
      <dsp:txXfrm>
        <a:off x="292713" y="98695"/>
        <a:ext cx="3429347" cy="772500"/>
      </dsp:txXfrm>
    </dsp:sp>
    <dsp:sp modelId="{07D33AEF-733E-4A07-A760-192D572224E4}">
      <dsp:nvSpPr>
        <dsp:cNvPr id="0" name=""/>
        <dsp:cNvSpPr/>
      </dsp:nvSpPr>
      <dsp:spPr>
        <a:xfrm>
          <a:off x="0" y="1800386"/>
          <a:ext cx="5018468" cy="730800"/>
        </a:xfrm>
        <a:prstGeom prst="rect">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71BCE6-DE40-430B-9893-7E5114E6246F}">
      <dsp:nvSpPr>
        <dsp:cNvPr id="0" name=""/>
        <dsp:cNvSpPr/>
      </dsp:nvSpPr>
      <dsp:spPr>
        <a:xfrm>
          <a:off x="250923" y="1372346"/>
          <a:ext cx="3512927" cy="8560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780" tIns="0" rIns="132780" bIns="0" numCol="1" spcCol="1270" anchor="ctr" anchorCtr="0">
          <a:noAutofit/>
        </a:bodyPr>
        <a:lstStyle/>
        <a:p>
          <a:pPr marL="0" lvl="0" indent="0" algn="l" defTabSz="1289050">
            <a:lnSpc>
              <a:spcPct val="90000"/>
            </a:lnSpc>
            <a:spcBef>
              <a:spcPct val="0"/>
            </a:spcBef>
            <a:spcAft>
              <a:spcPct val="35000"/>
            </a:spcAft>
            <a:buNone/>
          </a:pPr>
          <a:r>
            <a:rPr lang="en-US" sz="2900" kern="1200" dirty="0"/>
            <a:t>Mobilizing</a:t>
          </a:r>
        </a:p>
      </dsp:txBody>
      <dsp:txXfrm>
        <a:off x="292713" y="1414136"/>
        <a:ext cx="3429347" cy="772500"/>
      </dsp:txXfrm>
    </dsp:sp>
    <dsp:sp modelId="{2D7598F7-8403-4C66-9198-254AB2C27379}">
      <dsp:nvSpPr>
        <dsp:cNvPr id="0" name=""/>
        <dsp:cNvSpPr/>
      </dsp:nvSpPr>
      <dsp:spPr>
        <a:xfrm>
          <a:off x="0" y="3115826"/>
          <a:ext cx="5018468" cy="730800"/>
        </a:xfrm>
        <a:prstGeom prst="rect">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E6FDDB-21E5-4149-9F6E-AFEC960F9A37}">
      <dsp:nvSpPr>
        <dsp:cNvPr id="0" name=""/>
        <dsp:cNvSpPr/>
      </dsp:nvSpPr>
      <dsp:spPr>
        <a:xfrm>
          <a:off x="250923" y="2687786"/>
          <a:ext cx="3512927" cy="856080"/>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780" tIns="0" rIns="132780" bIns="0" numCol="1" spcCol="1270" anchor="ctr" anchorCtr="0">
          <a:noAutofit/>
        </a:bodyPr>
        <a:lstStyle/>
        <a:p>
          <a:pPr marL="0" lvl="0" indent="0" algn="l" defTabSz="1289050">
            <a:lnSpc>
              <a:spcPct val="90000"/>
            </a:lnSpc>
            <a:spcBef>
              <a:spcPct val="0"/>
            </a:spcBef>
            <a:spcAft>
              <a:spcPct val="35000"/>
            </a:spcAft>
            <a:buNone/>
          </a:pPr>
          <a:r>
            <a:rPr lang="en-US" sz="2900" kern="1200" dirty="0"/>
            <a:t>Advocacy</a:t>
          </a:r>
        </a:p>
      </dsp:txBody>
      <dsp:txXfrm>
        <a:off x="292713" y="2729576"/>
        <a:ext cx="3429347"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7BE32-F7A6-45CC-AF41-2B30FE7B4D09}">
      <dsp:nvSpPr>
        <dsp:cNvPr id="0" name=""/>
        <dsp:cNvSpPr/>
      </dsp:nvSpPr>
      <dsp:spPr>
        <a:xfrm>
          <a:off x="257704" y="2373"/>
          <a:ext cx="1396802" cy="1396802"/>
        </a:xfrm>
        <a:prstGeom prst="ellipse">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Advocacy</a:t>
          </a:r>
        </a:p>
      </dsp:txBody>
      <dsp:txXfrm>
        <a:off x="462261" y="206930"/>
        <a:ext cx="987688" cy="987688"/>
      </dsp:txXfrm>
    </dsp:sp>
    <dsp:sp modelId="{6523D0E6-6C79-49A5-B1B0-00255DA08B16}">
      <dsp:nvSpPr>
        <dsp:cNvPr id="0" name=""/>
        <dsp:cNvSpPr/>
      </dsp:nvSpPr>
      <dsp:spPr>
        <a:xfrm>
          <a:off x="551033" y="1512596"/>
          <a:ext cx="810145" cy="810145"/>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658418" y="1822395"/>
        <a:ext cx="595375" cy="190547"/>
      </dsp:txXfrm>
    </dsp:sp>
    <dsp:sp modelId="{15369AA2-A021-45B5-92EC-B3D6883170C1}">
      <dsp:nvSpPr>
        <dsp:cNvPr id="0" name=""/>
        <dsp:cNvSpPr/>
      </dsp:nvSpPr>
      <dsp:spPr>
        <a:xfrm>
          <a:off x="257704" y="2436162"/>
          <a:ext cx="1396802" cy="1396802"/>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Mobilizing</a:t>
          </a:r>
        </a:p>
      </dsp:txBody>
      <dsp:txXfrm>
        <a:off x="462261" y="2640719"/>
        <a:ext cx="987688" cy="987688"/>
      </dsp:txXfrm>
    </dsp:sp>
    <dsp:sp modelId="{72BC118D-EA4F-4E92-BC02-33CC45F017B1}">
      <dsp:nvSpPr>
        <dsp:cNvPr id="0" name=""/>
        <dsp:cNvSpPr/>
      </dsp:nvSpPr>
      <dsp:spPr>
        <a:xfrm>
          <a:off x="1864027" y="1657863"/>
          <a:ext cx="444183" cy="51961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864027" y="1761785"/>
        <a:ext cx="310928" cy="311766"/>
      </dsp:txXfrm>
    </dsp:sp>
    <dsp:sp modelId="{B572A417-9C92-45BA-A799-762DDD3133B0}">
      <dsp:nvSpPr>
        <dsp:cNvPr id="0" name=""/>
        <dsp:cNvSpPr/>
      </dsp:nvSpPr>
      <dsp:spPr>
        <a:xfrm>
          <a:off x="2492588" y="520866"/>
          <a:ext cx="2793605" cy="2793605"/>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t>Organizing</a:t>
          </a:r>
        </a:p>
      </dsp:txBody>
      <dsp:txXfrm>
        <a:off x="2901702" y="929980"/>
        <a:ext cx="1975377" cy="19753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BF67-54B6-4A6F-ACAD-26D679AD8E36}">
      <dsp:nvSpPr>
        <dsp:cNvPr id="0" name=""/>
        <dsp:cNvSpPr/>
      </dsp:nvSpPr>
      <dsp:spPr>
        <a:xfrm>
          <a:off x="3112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4BFF5-9E5B-4877-9983-2BF953BD5B52}">
      <dsp:nvSpPr>
        <dsp:cNvPr id="0" name=""/>
        <dsp:cNvSpPr/>
      </dsp:nvSpPr>
      <dsp:spPr>
        <a:xfrm>
          <a:off x="141638" y="1683255"/>
          <a:ext cx="305223" cy="3052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16203-1018-4FE3-8E70-AABB4D1AB3BC}">
      <dsp:nvSpPr>
        <dsp:cNvPr id="0" name=""/>
        <dsp:cNvSpPr/>
      </dsp:nvSpPr>
      <dsp:spPr>
        <a:xfrm>
          <a:off x="670140" y="1135332"/>
          <a:ext cx="1240439" cy="1401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rPr>
            <a:t>Find the webpage link matching your group number.  Determine a SCRIBE and Reporter </a:t>
          </a:r>
        </a:p>
        <a:p>
          <a:pPr marL="0" lvl="0" indent="0" algn="l" defTabSz="711200">
            <a:lnSpc>
              <a:spcPct val="100000"/>
            </a:lnSpc>
            <a:spcBef>
              <a:spcPct val="0"/>
            </a:spcBef>
            <a:spcAft>
              <a:spcPct val="35000"/>
            </a:spcAft>
            <a:buNone/>
          </a:pPr>
          <a:r>
            <a:rPr lang="en-US" sz="1600" kern="1200" dirty="0">
              <a:solidFill>
                <a:schemeClr val="bg1"/>
              </a:solidFill>
            </a:rPr>
            <a:t>(See Google Doc)</a:t>
          </a:r>
        </a:p>
      </dsp:txBody>
      <dsp:txXfrm>
        <a:off x="670140" y="1135332"/>
        <a:ext cx="1240439" cy="1401069"/>
      </dsp:txXfrm>
    </dsp:sp>
    <dsp:sp modelId="{A92F5D4E-F640-4102-80D5-129AED49EBD7}">
      <dsp:nvSpPr>
        <dsp:cNvPr id="0" name=""/>
        <dsp:cNvSpPr/>
      </dsp:nvSpPr>
      <dsp:spPr>
        <a:xfrm>
          <a:off x="212671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572B01-D234-4507-B2A3-B3BB3B190853}">
      <dsp:nvSpPr>
        <dsp:cNvPr id="0" name=""/>
        <dsp:cNvSpPr/>
      </dsp:nvSpPr>
      <dsp:spPr>
        <a:xfrm>
          <a:off x="2237228" y="1683255"/>
          <a:ext cx="305223" cy="3052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0B29-E1F6-407A-BEE4-C06E9D71DC53}">
      <dsp:nvSpPr>
        <dsp:cNvPr id="0" name=""/>
        <dsp:cNvSpPr/>
      </dsp:nvSpPr>
      <dsp:spPr>
        <a:xfrm>
          <a:off x="2765730" y="1102047"/>
          <a:ext cx="1240439" cy="146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1- </a:t>
          </a:r>
          <a:r>
            <a:rPr lang="en-US" sz="1600" kern="1200" dirty="0">
              <a:solidFill>
                <a:schemeClr val="bg1"/>
              </a:solidFill>
            </a:rPr>
            <a:t>What message is being delivered by the webpage?</a:t>
          </a:r>
        </a:p>
      </dsp:txBody>
      <dsp:txXfrm>
        <a:off x="2765730" y="1102047"/>
        <a:ext cx="1240439" cy="1467639"/>
      </dsp:txXfrm>
    </dsp:sp>
    <dsp:sp modelId="{7BF04498-C4CF-48BD-94D6-4B5FE6E12F8F}">
      <dsp:nvSpPr>
        <dsp:cNvPr id="0" name=""/>
        <dsp:cNvSpPr/>
      </dsp:nvSpPr>
      <dsp:spPr>
        <a:xfrm>
          <a:off x="422230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7905E-F535-4FA7-96A3-FDAAFE71851C}">
      <dsp:nvSpPr>
        <dsp:cNvPr id="0" name=""/>
        <dsp:cNvSpPr/>
      </dsp:nvSpPr>
      <dsp:spPr>
        <a:xfrm>
          <a:off x="4332818" y="1683255"/>
          <a:ext cx="305223" cy="3052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9F2AFE-0FDD-44C0-A157-A7D82D76794A}">
      <dsp:nvSpPr>
        <dsp:cNvPr id="0" name=""/>
        <dsp:cNvSpPr/>
      </dsp:nvSpPr>
      <dsp:spPr>
        <a:xfrm>
          <a:off x="4861320" y="1362410"/>
          <a:ext cx="1240439" cy="946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2- </a:t>
          </a:r>
          <a:r>
            <a:rPr lang="en-US" sz="1600" kern="1200" dirty="0">
              <a:solidFill>
                <a:schemeClr val="bg1"/>
              </a:solidFill>
            </a:rPr>
            <a:t>What are the strengths and weakness of the page?</a:t>
          </a:r>
        </a:p>
      </dsp:txBody>
      <dsp:txXfrm>
        <a:off x="4861320" y="1362410"/>
        <a:ext cx="1240439" cy="9469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BF67-54B6-4A6F-ACAD-26D679AD8E36}">
      <dsp:nvSpPr>
        <dsp:cNvPr id="0" name=""/>
        <dsp:cNvSpPr/>
      </dsp:nvSpPr>
      <dsp:spPr>
        <a:xfrm>
          <a:off x="3112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4BFF5-9E5B-4877-9983-2BF953BD5B52}">
      <dsp:nvSpPr>
        <dsp:cNvPr id="0" name=""/>
        <dsp:cNvSpPr/>
      </dsp:nvSpPr>
      <dsp:spPr>
        <a:xfrm>
          <a:off x="141638" y="1683255"/>
          <a:ext cx="305223" cy="3052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16203-1018-4FE3-8E70-AABB4D1AB3BC}">
      <dsp:nvSpPr>
        <dsp:cNvPr id="0" name=""/>
        <dsp:cNvSpPr/>
      </dsp:nvSpPr>
      <dsp:spPr>
        <a:xfrm>
          <a:off x="670140" y="1135332"/>
          <a:ext cx="1240439" cy="1401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rPr>
            <a:t>Find the webpage link matching your group number.  Determine a SCRIBE and Reporter </a:t>
          </a:r>
        </a:p>
        <a:p>
          <a:pPr marL="0" lvl="0" indent="0" algn="l" defTabSz="711200">
            <a:lnSpc>
              <a:spcPct val="100000"/>
            </a:lnSpc>
            <a:spcBef>
              <a:spcPct val="0"/>
            </a:spcBef>
            <a:spcAft>
              <a:spcPct val="35000"/>
            </a:spcAft>
            <a:buNone/>
          </a:pPr>
          <a:r>
            <a:rPr lang="en-US" sz="1600" kern="1200" dirty="0">
              <a:solidFill>
                <a:schemeClr val="bg1"/>
              </a:solidFill>
            </a:rPr>
            <a:t>(See Google Doc)</a:t>
          </a:r>
        </a:p>
      </dsp:txBody>
      <dsp:txXfrm>
        <a:off x="670140" y="1135332"/>
        <a:ext cx="1240439" cy="1401069"/>
      </dsp:txXfrm>
    </dsp:sp>
    <dsp:sp modelId="{A92F5D4E-F640-4102-80D5-129AED49EBD7}">
      <dsp:nvSpPr>
        <dsp:cNvPr id="0" name=""/>
        <dsp:cNvSpPr/>
      </dsp:nvSpPr>
      <dsp:spPr>
        <a:xfrm>
          <a:off x="212671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572B01-D234-4507-B2A3-B3BB3B190853}">
      <dsp:nvSpPr>
        <dsp:cNvPr id="0" name=""/>
        <dsp:cNvSpPr/>
      </dsp:nvSpPr>
      <dsp:spPr>
        <a:xfrm>
          <a:off x="2237228" y="1683255"/>
          <a:ext cx="305223" cy="3052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0B29-E1F6-407A-BEE4-C06E9D71DC53}">
      <dsp:nvSpPr>
        <dsp:cNvPr id="0" name=""/>
        <dsp:cNvSpPr/>
      </dsp:nvSpPr>
      <dsp:spPr>
        <a:xfrm>
          <a:off x="2765730" y="1102047"/>
          <a:ext cx="1240439" cy="146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1- </a:t>
          </a:r>
          <a:r>
            <a:rPr lang="en-US" sz="1600" kern="1200" dirty="0">
              <a:solidFill>
                <a:schemeClr val="bg1"/>
              </a:solidFill>
            </a:rPr>
            <a:t>What message is being delivered by the webpage?</a:t>
          </a:r>
        </a:p>
      </dsp:txBody>
      <dsp:txXfrm>
        <a:off x="2765730" y="1102047"/>
        <a:ext cx="1240439" cy="1467639"/>
      </dsp:txXfrm>
    </dsp:sp>
    <dsp:sp modelId="{7BF04498-C4CF-48BD-94D6-4B5FE6E12F8F}">
      <dsp:nvSpPr>
        <dsp:cNvPr id="0" name=""/>
        <dsp:cNvSpPr/>
      </dsp:nvSpPr>
      <dsp:spPr>
        <a:xfrm>
          <a:off x="4222306"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7905E-F535-4FA7-96A3-FDAAFE71851C}">
      <dsp:nvSpPr>
        <dsp:cNvPr id="0" name=""/>
        <dsp:cNvSpPr/>
      </dsp:nvSpPr>
      <dsp:spPr>
        <a:xfrm>
          <a:off x="4332818" y="1683255"/>
          <a:ext cx="305223" cy="3052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9F2AFE-0FDD-44C0-A157-A7D82D76794A}">
      <dsp:nvSpPr>
        <dsp:cNvPr id="0" name=""/>
        <dsp:cNvSpPr/>
      </dsp:nvSpPr>
      <dsp:spPr>
        <a:xfrm>
          <a:off x="4861320" y="1362410"/>
          <a:ext cx="1240439" cy="946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2- </a:t>
          </a:r>
          <a:r>
            <a:rPr lang="en-US" sz="1600" kern="1200" dirty="0">
              <a:solidFill>
                <a:schemeClr val="bg1"/>
              </a:solidFill>
            </a:rPr>
            <a:t>What are the strengths and weakness of the page?</a:t>
          </a:r>
        </a:p>
      </dsp:txBody>
      <dsp:txXfrm>
        <a:off x="4861320" y="1362410"/>
        <a:ext cx="1240439" cy="9469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BF67-54B6-4A6F-ACAD-26D679AD8E36}">
      <dsp:nvSpPr>
        <dsp:cNvPr id="0" name=""/>
        <dsp:cNvSpPr/>
      </dsp:nvSpPr>
      <dsp:spPr>
        <a:xfrm>
          <a:off x="407162"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4BFF5-9E5B-4877-9983-2BF953BD5B52}">
      <dsp:nvSpPr>
        <dsp:cNvPr id="0" name=""/>
        <dsp:cNvSpPr/>
      </dsp:nvSpPr>
      <dsp:spPr>
        <a:xfrm>
          <a:off x="517674" y="1683255"/>
          <a:ext cx="305223" cy="3052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16203-1018-4FE3-8E70-AABB4D1AB3BC}">
      <dsp:nvSpPr>
        <dsp:cNvPr id="0" name=""/>
        <dsp:cNvSpPr/>
      </dsp:nvSpPr>
      <dsp:spPr>
        <a:xfrm>
          <a:off x="1046176" y="1135332"/>
          <a:ext cx="1240439" cy="1401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rPr>
            <a:t>Find the group of phrases matching your group number.  Determine a SCRIBE and Reporter </a:t>
          </a:r>
        </a:p>
        <a:p>
          <a:pPr marL="0" lvl="0" indent="0" algn="l" defTabSz="711200">
            <a:lnSpc>
              <a:spcPct val="100000"/>
            </a:lnSpc>
            <a:spcBef>
              <a:spcPct val="0"/>
            </a:spcBef>
            <a:spcAft>
              <a:spcPct val="35000"/>
            </a:spcAft>
            <a:buNone/>
          </a:pPr>
          <a:r>
            <a:rPr lang="en-US" sz="1600" kern="1200" dirty="0">
              <a:solidFill>
                <a:schemeClr val="bg1"/>
              </a:solidFill>
            </a:rPr>
            <a:t>(See Google Doc)</a:t>
          </a:r>
        </a:p>
      </dsp:txBody>
      <dsp:txXfrm>
        <a:off x="1046176" y="1135332"/>
        <a:ext cx="1240439" cy="1401069"/>
      </dsp:txXfrm>
    </dsp:sp>
    <dsp:sp modelId="{A92F5D4E-F640-4102-80D5-129AED49EBD7}">
      <dsp:nvSpPr>
        <dsp:cNvPr id="0" name=""/>
        <dsp:cNvSpPr/>
      </dsp:nvSpPr>
      <dsp:spPr>
        <a:xfrm>
          <a:off x="2502752"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572B01-D234-4507-B2A3-B3BB3B190853}">
      <dsp:nvSpPr>
        <dsp:cNvPr id="0" name=""/>
        <dsp:cNvSpPr/>
      </dsp:nvSpPr>
      <dsp:spPr>
        <a:xfrm>
          <a:off x="2613264" y="1683255"/>
          <a:ext cx="305223" cy="3052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0B29-E1F6-407A-BEE4-C06E9D71DC53}">
      <dsp:nvSpPr>
        <dsp:cNvPr id="0" name=""/>
        <dsp:cNvSpPr/>
      </dsp:nvSpPr>
      <dsp:spPr>
        <a:xfrm>
          <a:off x="3141766" y="1102047"/>
          <a:ext cx="1240439" cy="146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1- </a:t>
          </a:r>
          <a:r>
            <a:rPr lang="en-US" sz="1600" kern="1200" dirty="0">
              <a:solidFill>
                <a:schemeClr val="bg1"/>
              </a:solidFill>
            </a:rPr>
            <a:t>Rewrite the phrases reframing the phrases to eliminate 3</a:t>
          </a:r>
          <a:r>
            <a:rPr lang="en-US" sz="1600" kern="1200" baseline="30000" dirty="0">
              <a:solidFill>
                <a:schemeClr val="bg1"/>
              </a:solidFill>
            </a:rPr>
            <a:t>rd</a:t>
          </a:r>
          <a:r>
            <a:rPr lang="en-US" sz="1600" kern="1200" dirty="0">
              <a:solidFill>
                <a:schemeClr val="bg1"/>
              </a:solidFill>
            </a:rPr>
            <a:t> party or patronizing language</a:t>
          </a:r>
        </a:p>
      </dsp:txBody>
      <dsp:txXfrm>
        <a:off x="3141766" y="1102047"/>
        <a:ext cx="1240439" cy="14676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BF67-54B6-4A6F-ACAD-26D679AD8E36}">
      <dsp:nvSpPr>
        <dsp:cNvPr id="0" name=""/>
        <dsp:cNvSpPr/>
      </dsp:nvSpPr>
      <dsp:spPr>
        <a:xfrm>
          <a:off x="407162"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4BFF5-9E5B-4877-9983-2BF953BD5B52}">
      <dsp:nvSpPr>
        <dsp:cNvPr id="0" name=""/>
        <dsp:cNvSpPr/>
      </dsp:nvSpPr>
      <dsp:spPr>
        <a:xfrm>
          <a:off x="517674" y="1683255"/>
          <a:ext cx="305223" cy="3052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16203-1018-4FE3-8E70-AABB4D1AB3BC}">
      <dsp:nvSpPr>
        <dsp:cNvPr id="0" name=""/>
        <dsp:cNvSpPr/>
      </dsp:nvSpPr>
      <dsp:spPr>
        <a:xfrm>
          <a:off x="1046176" y="1135332"/>
          <a:ext cx="1240439" cy="1401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rPr>
            <a:t>Find the group of phrases matching your group number.  Determine a SCRIBE and Reporter </a:t>
          </a:r>
        </a:p>
        <a:p>
          <a:pPr marL="0" lvl="0" indent="0" algn="l" defTabSz="711200">
            <a:lnSpc>
              <a:spcPct val="100000"/>
            </a:lnSpc>
            <a:spcBef>
              <a:spcPct val="0"/>
            </a:spcBef>
            <a:spcAft>
              <a:spcPct val="35000"/>
            </a:spcAft>
            <a:buNone/>
          </a:pPr>
          <a:r>
            <a:rPr lang="en-US" sz="1600" kern="1200" dirty="0">
              <a:solidFill>
                <a:schemeClr val="bg1"/>
              </a:solidFill>
            </a:rPr>
            <a:t>(See Google Doc)</a:t>
          </a:r>
        </a:p>
      </dsp:txBody>
      <dsp:txXfrm>
        <a:off x="1046176" y="1135332"/>
        <a:ext cx="1240439" cy="1401069"/>
      </dsp:txXfrm>
    </dsp:sp>
    <dsp:sp modelId="{A92F5D4E-F640-4102-80D5-129AED49EBD7}">
      <dsp:nvSpPr>
        <dsp:cNvPr id="0" name=""/>
        <dsp:cNvSpPr/>
      </dsp:nvSpPr>
      <dsp:spPr>
        <a:xfrm>
          <a:off x="2502752" y="1572743"/>
          <a:ext cx="526246" cy="526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572B01-D234-4507-B2A3-B3BB3B190853}">
      <dsp:nvSpPr>
        <dsp:cNvPr id="0" name=""/>
        <dsp:cNvSpPr/>
      </dsp:nvSpPr>
      <dsp:spPr>
        <a:xfrm>
          <a:off x="2613264" y="1683255"/>
          <a:ext cx="305223" cy="3052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0B29-E1F6-407A-BEE4-C06E9D71DC53}">
      <dsp:nvSpPr>
        <dsp:cNvPr id="0" name=""/>
        <dsp:cNvSpPr/>
      </dsp:nvSpPr>
      <dsp:spPr>
        <a:xfrm>
          <a:off x="3141766" y="1102047"/>
          <a:ext cx="1240439" cy="146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bg1"/>
              </a:solidFill>
            </a:rPr>
            <a:t>1- </a:t>
          </a:r>
          <a:r>
            <a:rPr lang="en-US" sz="1600" kern="1200" dirty="0">
              <a:solidFill>
                <a:schemeClr val="bg1"/>
              </a:solidFill>
            </a:rPr>
            <a:t>Rewrite the phrases reframing the phrases to eliminate 3</a:t>
          </a:r>
          <a:r>
            <a:rPr lang="en-US" sz="1600" kern="1200" baseline="30000" dirty="0">
              <a:solidFill>
                <a:schemeClr val="bg1"/>
              </a:solidFill>
            </a:rPr>
            <a:t>rd</a:t>
          </a:r>
          <a:r>
            <a:rPr lang="en-US" sz="1600" kern="1200" dirty="0">
              <a:solidFill>
                <a:schemeClr val="bg1"/>
              </a:solidFill>
            </a:rPr>
            <a:t> party or patronizing language</a:t>
          </a:r>
        </a:p>
      </dsp:txBody>
      <dsp:txXfrm>
        <a:off x="3141766" y="1102047"/>
        <a:ext cx="1240439" cy="14676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076C-B87E-4643-9CA2-819B9BC8EC56}">
      <dsp:nvSpPr>
        <dsp:cNvPr id="0" name=""/>
        <dsp:cNvSpPr/>
      </dsp:nvSpPr>
      <dsp:spPr>
        <a:xfrm>
          <a:off x="1250746" y="0"/>
          <a:ext cx="1080473" cy="10731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CC19A2-235B-4949-8515-B1DB7C45CF48}">
      <dsp:nvSpPr>
        <dsp:cNvPr id="0" name=""/>
        <dsp:cNvSpPr/>
      </dsp:nvSpPr>
      <dsp:spPr>
        <a:xfrm>
          <a:off x="541230" y="1044252"/>
          <a:ext cx="2520918" cy="1958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Who is the best person to be inviting workers to join their union? </a:t>
          </a:r>
        </a:p>
      </dsp:txBody>
      <dsp:txXfrm>
        <a:off x="541230" y="1044252"/>
        <a:ext cx="2520918" cy="1958010"/>
      </dsp:txXfrm>
    </dsp:sp>
    <dsp:sp modelId="{AF97E2CE-FE9C-40D2-9F2E-FD874DD9A812}">
      <dsp:nvSpPr>
        <dsp:cNvPr id="0" name=""/>
        <dsp:cNvSpPr/>
      </dsp:nvSpPr>
      <dsp:spPr>
        <a:xfrm>
          <a:off x="4242513" y="0"/>
          <a:ext cx="1149266" cy="10853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387A3D-830D-41C3-A3CE-D8857AFE3DA9}">
      <dsp:nvSpPr>
        <dsp:cNvPr id="0" name=""/>
        <dsp:cNvSpPr/>
      </dsp:nvSpPr>
      <dsp:spPr>
        <a:xfrm>
          <a:off x="3435043" y="1047315"/>
          <a:ext cx="2941367" cy="2023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What methods and/or resources do these people need to invite workers to join their union? </a:t>
          </a:r>
        </a:p>
      </dsp:txBody>
      <dsp:txXfrm>
        <a:off x="3435043" y="1047315"/>
        <a:ext cx="2941367" cy="2023344"/>
      </dsp:txXfrm>
    </dsp:sp>
    <dsp:sp modelId="{D9D8A129-5CCC-4929-A01C-E03D3530C426}">
      <dsp:nvSpPr>
        <dsp:cNvPr id="0" name=""/>
        <dsp:cNvSpPr/>
      </dsp:nvSpPr>
      <dsp:spPr>
        <a:xfrm>
          <a:off x="7257630" y="0"/>
          <a:ext cx="968037" cy="10136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067F88-CAC4-4075-B1D6-8396E8F98C33}">
      <dsp:nvSpPr>
        <dsp:cNvPr id="0" name=""/>
        <dsp:cNvSpPr/>
      </dsp:nvSpPr>
      <dsp:spPr>
        <a:xfrm>
          <a:off x="6536692" y="1213469"/>
          <a:ext cx="2409911" cy="1626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Is this how it is typically done where you work?</a:t>
          </a:r>
        </a:p>
      </dsp:txBody>
      <dsp:txXfrm>
        <a:off x="6536692" y="1213469"/>
        <a:ext cx="2409911" cy="16261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076C-B87E-4643-9CA2-819B9BC8EC56}">
      <dsp:nvSpPr>
        <dsp:cNvPr id="0" name=""/>
        <dsp:cNvSpPr/>
      </dsp:nvSpPr>
      <dsp:spPr>
        <a:xfrm>
          <a:off x="1250746" y="0"/>
          <a:ext cx="1080473" cy="10731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CC19A2-235B-4949-8515-B1DB7C45CF48}">
      <dsp:nvSpPr>
        <dsp:cNvPr id="0" name=""/>
        <dsp:cNvSpPr/>
      </dsp:nvSpPr>
      <dsp:spPr>
        <a:xfrm>
          <a:off x="541230" y="1044252"/>
          <a:ext cx="2520918" cy="1958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Who is the best person to be inviting workers to join their union? </a:t>
          </a:r>
        </a:p>
      </dsp:txBody>
      <dsp:txXfrm>
        <a:off x="541230" y="1044252"/>
        <a:ext cx="2520918" cy="1958010"/>
      </dsp:txXfrm>
    </dsp:sp>
    <dsp:sp modelId="{AF97E2CE-FE9C-40D2-9F2E-FD874DD9A812}">
      <dsp:nvSpPr>
        <dsp:cNvPr id="0" name=""/>
        <dsp:cNvSpPr/>
      </dsp:nvSpPr>
      <dsp:spPr>
        <a:xfrm>
          <a:off x="4242513" y="0"/>
          <a:ext cx="1149266" cy="10853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387A3D-830D-41C3-A3CE-D8857AFE3DA9}">
      <dsp:nvSpPr>
        <dsp:cNvPr id="0" name=""/>
        <dsp:cNvSpPr/>
      </dsp:nvSpPr>
      <dsp:spPr>
        <a:xfrm>
          <a:off x="3435043" y="1047315"/>
          <a:ext cx="2941367" cy="2023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What methods and/or resources do these people need to invite workers to join their union? </a:t>
          </a:r>
        </a:p>
      </dsp:txBody>
      <dsp:txXfrm>
        <a:off x="3435043" y="1047315"/>
        <a:ext cx="2941367" cy="2023344"/>
      </dsp:txXfrm>
    </dsp:sp>
    <dsp:sp modelId="{D9D8A129-5CCC-4929-A01C-E03D3530C426}">
      <dsp:nvSpPr>
        <dsp:cNvPr id="0" name=""/>
        <dsp:cNvSpPr/>
      </dsp:nvSpPr>
      <dsp:spPr>
        <a:xfrm>
          <a:off x="7257630" y="0"/>
          <a:ext cx="968037" cy="10136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067F88-CAC4-4075-B1D6-8396E8F98C33}">
      <dsp:nvSpPr>
        <dsp:cNvPr id="0" name=""/>
        <dsp:cNvSpPr/>
      </dsp:nvSpPr>
      <dsp:spPr>
        <a:xfrm>
          <a:off x="6536692" y="1213469"/>
          <a:ext cx="2409911" cy="1626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Is this how it is typically done where you work?</a:t>
          </a:r>
        </a:p>
      </dsp:txBody>
      <dsp:txXfrm>
        <a:off x="6536692" y="1213469"/>
        <a:ext cx="2409911" cy="162618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3F739-66CD-4309-AE18-B492AAF083A8}" type="datetimeFigureOut">
              <a:rPr lang="en-US" smtClean="0"/>
              <a:t>12/12/2024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DB9404-27AD-443E-9772-5673B64A1899}" type="slidenum">
              <a:rPr lang="en-US" smtClean="0"/>
              <a:t>‹#›</a:t>
            </a:fld>
            <a:endParaRPr lang="en-US" dirty="0"/>
          </a:p>
        </p:txBody>
      </p:sp>
    </p:spTree>
    <p:extLst>
      <p:ext uri="{BB962C8B-B14F-4D97-AF65-F5344CB8AC3E}">
        <p14:creationId xmlns:p14="http://schemas.microsoft.com/office/powerpoint/2010/main" val="3215811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a:t>
            </a:fld>
            <a:endParaRPr lang="en-US" dirty="0"/>
          </a:p>
        </p:txBody>
      </p:sp>
    </p:spTree>
    <p:extLst>
      <p:ext uri="{BB962C8B-B14F-4D97-AF65-F5344CB8AC3E}">
        <p14:creationId xmlns:p14="http://schemas.microsoft.com/office/powerpoint/2010/main" val="1798848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2</a:t>
            </a:fld>
            <a:endParaRPr lang="en-US" dirty="0"/>
          </a:p>
        </p:txBody>
      </p:sp>
    </p:spTree>
    <p:extLst>
      <p:ext uri="{BB962C8B-B14F-4D97-AF65-F5344CB8AC3E}">
        <p14:creationId xmlns:p14="http://schemas.microsoft.com/office/powerpoint/2010/main" val="1594188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dirty="0"/>
          </a:p>
        </p:txBody>
      </p:sp>
    </p:spTree>
    <p:extLst>
      <p:ext uri="{BB962C8B-B14F-4D97-AF65-F5344CB8AC3E}">
        <p14:creationId xmlns:p14="http://schemas.microsoft.com/office/powerpoint/2010/main" val="256808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(Chad)</a:t>
            </a:r>
          </a:p>
          <a:p>
            <a:pPr marL="0" indent="0">
              <a:buNone/>
            </a:pPr>
            <a:r>
              <a:rPr lang="en-US" dirty="0"/>
              <a:t>We’ve typically discussed these theories of power in terms of a disconnected rank order of actions instead of an interconnected strategy</a:t>
            </a:r>
          </a:p>
          <a:p>
            <a:pPr marL="228600" indent="-228600">
              <a:buFont typeface="+mj-lt"/>
              <a:buAutoNum type="arabicPeriod"/>
            </a:pPr>
            <a:r>
              <a:rPr lang="en-US" dirty="0"/>
              <a:t>Advocacy DOES alter power relations</a:t>
            </a:r>
          </a:p>
          <a:p>
            <a:pPr marL="228600" indent="-228600">
              <a:buFont typeface="+mj-lt"/>
              <a:buAutoNum type="arabicPeriod"/>
            </a:pPr>
            <a:r>
              <a:rPr lang="en-US" dirty="0"/>
              <a:t>Mobilizing IS NOT exclusively one direction</a:t>
            </a:r>
          </a:p>
          <a:p>
            <a:pPr marL="228600" indent="-228600">
              <a:buFont typeface="+mj-lt"/>
              <a:buAutoNum type="arabicPeriod"/>
            </a:pPr>
            <a:r>
              <a:rPr lang="en-US" dirty="0"/>
              <a:t>Organizing IS the culmination of Advocacy and Mobilizing</a:t>
            </a:r>
          </a:p>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7</a:t>
            </a:fld>
            <a:endParaRPr lang="en-US" dirty="0"/>
          </a:p>
        </p:txBody>
      </p:sp>
    </p:spTree>
    <p:extLst>
      <p:ext uri="{BB962C8B-B14F-4D97-AF65-F5344CB8AC3E}">
        <p14:creationId xmlns:p14="http://schemas.microsoft.com/office/powerpoint/2010/main" val="1117923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(Chad)</a:t>
            </a:r>
          </a:p>
          <a:p>
            <a:pPr marL="0" indent="0">
              <a:buNone/>
            </a:pPr>
            <a:r>
              <a:rPr lang="en-US" dirty="0"/>
              <a:t>We’ve typically discussed these theories of power in terms of a disconnected rank order of actions instead of an interconnected strategy</a:t>
            </a:r>
          </a:p>
          <a:p>
            <a:pPr marL="228600" indent="-228600">
              <a:buFont typeface="+mj-lt"/>
              <a:buAutoNum type="arabicPeriod"/>
            </a:pPr>
            <a:r>
              <a:rPr lang="en-US" dirty="0"/>
              <a:t>Advocacy DOES alter power relations</a:t>
            </a:r>
          </a:p>
          <a:p>
            <a:pPr marL="228600" indent="-228600">
              <a:buFont typeface="+mj-lt"/>
              <a:buAutoNum type="arabicPeriod"/>
            </a:pPr>
            <a:r>
              <a:rPr lang="en-US" dirty="0"/>
              <a:t>Mobilizing IS NOT exclusively one direction</a:t>
            </a:r>
          </a:p>
          <a:p>
            <a:pPr marL="228600" indent="-228600">
              <a:buFont typeface="+mj-lt"/>
              <a:buAutoNum type="arabicPeriod"/>
            </a:pPr>
            <a:r>
              <a:rPr lang="en-US" dirty="0"/>
              <a:t>Organizing IS the culmination of Advocacy and Mobilizing</a:t>
            </a:r>
          </a:p>
        </p:txBody>
      </p:sp>
    </p:spTree>
    <p:extLst>
      <p:ext uri="{BB962C8B-B14F-4D97-AF65-F5344CB8AC3E}">
        <p14:creationId xmlns:p14="http://schemas.microsoft.com/office/powerpoint/2010/main" val="4066944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(Chad)</a:t>
            </a:r>
          </a:p>
          <a:p>
            <a:pPr marL="0" indent="0">
              <a:buNone/>
            </a:pPr>
            <a:r>
              <a:rPr lang="en-US" dirty="0"/>
              <a:t>We’ve typically discussed these theories of power in terms of a disconnected rank order of actions instead of an interconnected strategy</a:t>
            </a:r>
          </a:p>
          <a:p>
            <a:pPr marL="228600" indent="-228600">
              <a:buFont typeface="+mj-lt"/>
              <a:buAutoNum type="arabicPeriod"/>
            </a:pPr>
            <a:r>
              <a:rPr lang="en-US" dirty="0"/>
              <a:t>Advocacy DOES alter power relations</a:t>
            </a:r>
          </a:p>
          <a:p>
            <a:pPr marL="228600" indent="-228600">
              <a:buFont typeface="+mj-lt"/>
              <a:buAutoNum type="arabicPeriod"/>
            </a:pPr>
            <a:r>
              <a:rPr lang="en-US" dirty="0"/>
              <a:t>Mobilizing IS NOT exclusively one direction</a:t>
            </a:r>
          </a:p>
          <a:p>
            <a:pPr marL="228600" indent="-228600">
              <a:buFont typeface="+mj-lt"/>
              <a:buAutoNum type="arabicPeriod"/>
            </a:pPr>
            <a:r>
              <a:rPr lang="en-US" dirty="0"/>
              <a:t>Organizing IS the culmination of Advocacy and Mobilizing</a:t>
            </a:r>
          </a:p>
        </p:txBody>
      </p:sp>
    </p:spTree>
    <p:extLst>
      <p:ext uri="{BB962C8B-B14F-4D97-AF65-F5344CB8AC3E}">
        <p14:creationId xmlns:p14="http://schemas.microsoft.com/office/powerpoint/2010/main" val="779087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(Chad)</a:t>
            </a:r>
          </a:p>
          <a:p>
            <a:pPr marL="0" indent="0">
              <a:buNone/>
            </a:pPr>
            <a:r>
              <a:rPr lang="en-US" dirty="0"/>
              <a:t>We’ve typically discussed these theories of power in terms of a disconnected rank order of actions instead of an interconnected strategy</a:t>
            </a:r>
          </a:p>
          <a:p>
            <a:pPr marL="228600" indent="-228600">
              <a:buFont typeface="+mj-lt"/>
              <a:buAutoNum type="arabicPeriod"/>
            </a:pPr>
            <a:r>
              <a:rPr lang="en-US" dirty="0"/>
              <a:t>Advocacy DOES alter power relations</a:t>
            </a:r>
          </a:p>
          <a:p>
            <a:pPr marL="228600" indent="-228600">
              <a:buFont typeface="+mj-lt"/>
              <a:buAutoNum type="arabicPeriod"/>
            </a:pPr>
            <a:r>
              <a:rPr lang="en-US" dirty="0"/>
              <a:t>Mobilizing IS NOT exclusively one direction</a:t>
            </a:r>
          </a:p>
          <a:p>
            <a:pPr marL="228600" indent="-228600">
              <a:buFont typeface="+mj-lt"/>
              <a:buAutoNum type="arabicPeriod"/>
            </a:pPr>
            <a:r>
              <a:rPr lang="en-US" dirty="0"/>
              <a:t>Organizing IS the culmination of Advocacy and Mobilizing</a:t>
            </a:r>
          </a:p>
        </p:txBody>
      </p:sp>
    </p:spTree>
    <p:extLst>
      <p:ext uri="{BB962C8B-B14F-4D97-AF65-F5344CB8AC3E}">
        <p14:creationId xmlns:p14="http://schemas.microsoft.com/office/powerpoint/2010/main" val="184634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(Chad)</a:t>
            </a:r>
          </a:p>
          <a:p>
            <a:pPr marL="0" indent="0">
              <a:buNone/>
            </a:pPr>
            <a:r>
              <a:rPr lang="en-US" dirty="0"/>
              <a:t>We’ve typically discussed these theories of power in terms of a disconnected rank order of actions instead of an interconnected strategy</a:t>
            </a:r>
          </a:p>
          <a:p>
            <a:pPr marL="228600" indent="-228600">
              <a:buFont typeface="+mj-lt"/>
              <a:buAutoNum type="arabicPeriod"/>
            </a:pPr>
            <a:r>
              <a:rPr lang="en-US" dirty="0"/>
              <a:t>Advocacy DOES alter power relations</a:t>
            </a:r>
          </a:p>
          <a:p>
            <a:pPr marL="228600" indent="-228600">
              <a:buFont typeface="+mj-lt"/>
              <a:buAutoNum type="arabicPeriod"/>
            </a:pPr>
            <a:r>
              <a:rPr lang="en-US" dirty="0"/>
              <a:t>Mobilizing IS NOT exclusively one direction</a:t>
            </a:r>
          </a:p>
          <a:p>
            <a:pPr marL="228600" indent="-228600">
              <a:buFont typeface="+mj-lt"/>
              <a:buAutoNum type="arabicPeriod"/>
            </a:pPr>
            <a:r>
              <a:rPr lang="en-US" dirty="0"/>
              <a:t>Organizing IS the culmination of Advocacy and Mobilizing</a:t>
            </a:r>
          </a:p>
        </p:txBody>
      </p:sp>
    </p:spTree>
    <p:extLst>
      <p:ext uri="{BB962C8B-B14F-4D97-AF65-F5344CB8AC3E}">
        <p14:creationId xmlns:p14="http://schemas.microsoft.com/office/powerpoint/2010/main" val="2311606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12</a:t>
            </a:fld>
            <a:endParaRPr lang="en-US" dirty="0"/>
          </a:p>
        </p:txBody>
      </p:sp>
    </p:spTree>
    <p:extLst>
      <p:ext uri="{BB962C8B-B14F-4D97-AF65-F5344CB8AC3E}">
        <p14:creationId xmlns:p14="http://schemas.microsoft.com/office/powerpoint/2010/main" val="1118218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13</a:t>
            </a:fld>
            <a:endParaRPr lang="en-US" dirty="0"/>
          </a:p>
        </p:txBody>
      </p:sp>
    </p:spTree>
    <p:extLst>
      <p:ext uri="{BB962C8B-B14F-4D97-AF65-F5344CB8AC3E}">
        <p14:creationId xmlns:p14="http://schemas.microsoft.com/office/powerpoint/2010/main" val="1270656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14</a:t>
            </a:fld>
            <a:endParaRPr lang="en-US" dirty="0"/>
          </a:p>
        </p:txBody>
      </p:sp>
    </p:spTree>
    <p:extLst>
      <p:ext uri="{BB962C8B-B14F-4D97-AF65-F5344CB8AC3E}">
        <p14:creationId xmlns:p14="http://schemas.microsoft.com/office/powerpoint/2010/main" val="911829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15</a:t>
            </a:fld>
            <a:endParaRPr lang="en-US" dirty="0"/>
          </a:p>
        </p:txBody>
      </p:sp>
    </p:spTree>
    <p:extLst>
      <p:ext uri="{BB962C8B-B14F-4D97-AF65-F5344CB8AC3E}">
        <p14:creationId xmlns:p14="http://schemas.microsoft.com/office/powerpoint/2010/main" val="200221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16</a:t>
            </a:fld>
            <a:endParaRPr lang="en-US" dirty="0"/>
          </a:p>
        </p:txBody>
      </p:sp>
    </p:spTree>
    <p:extLst>
      <p:ext uri="{BB962C8B-B14F-4D97-AF65-F5344CB8AC3E}">
        <p14:creationId xmlns:p14="http://schemas.microsoft.com/office/powerpoint/2010/main" val="3952740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DB9404-27AD-443E-9772-5673B64A1899}" type="slidenum">
              <a:rPr lang="en-US" smtClean="0"/>
              <a:t>28</a:t>
            </a:fld>
            <a:endParaRPr lang="en-US" dirty="0"/>
          </a:p>
        </p:txBody>
      </p:sp>
    </p:spTree>
    <p:extLst>
      <p:ext uri="{BB962C8B-B14F-4D97-AF65-F5344CB8AC3E}">
        <p14:creationId xmlns:p14="http://schemas.microsoft.com/office/powerpoint/2010/main" val="2403929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30</a:t>
            </a:fld>
            <a:endParaRPr lang="en-US" dirty="0"/>
          </a:p>
        </p:txBody>
      </p:sp>
    </p:spTree>
    <p:extLst>
      <p:ext uri="{BB962C8B-B14F-4D97-AF65-F5344CB8AC3E}">
        <p14:creationId xmlns:p14="http://schemas.microsoft.com/office/powerpoint/2010/main" val="303372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3F9A-0104-E7DB-3503-586B07816D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35CDC8-4043-EED5-85E5-6AEB79B029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15EBF0-3C74-16AA-52D5-EA6E0E36A793}"/>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6B297639-0C08-9FAD-E2D2-BE6708E951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C4FD5F-7341-DC49-9E3A-54BAF54CB7FD}"/>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10778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9F0F-A8EA-0A10-E0CC-7B97CDC5C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C2F813-62C8-A6C5-98FD-7FE09798B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6B8E8-9DFA-3B69-DFBE-4CD544256BED}"/>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ADC0CABA-A0DE-0D93-6FEC-6640CA8D0D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2A2D69-B0CE-55A4-2CBF-C868021B3C2D}"/>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98703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ABE86-67AA-9CB6-2FE0-FCA3F929CB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68ACDE-81ED-25D8-A305-E0DA8C3FB9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2A13DA-7EB7-07E6-C749-EDDBEAF1148B}"/>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1E52A3F1-1473-5282-073D-A44A0C102D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ED2636-685B-8B31-32F5-AC521439A796}"/>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351406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060E8-DDC5-9E3F-64CB-4993091340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9CFE0E-FF6D-086A-2183-05DA9D48B2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EE54FC-401D-DBD5-C96F-46F55BA798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548E58-FE86-7117-923F-0ECEADD0233D}"/>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6" name="Footer Placeholder 5">
            <a:extLst>
              <a:ext uri="{FF2B5EF4-FFF2-40B4-BE49-F238E27FC236}">
                <a16:creationId xmlns:a16="http://schemas.microsoft.com/office/drawing/2014/main" id="{6D65446C-25A9-23BE-6CB9-6F7B10E138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955AEF-FA3F-0FAF-4400-FAA031FDA327}"/>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322647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11AC-0E61-5BC2-E718-479381F113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A5E1BC-036A-2394-CE36-B3978E4383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AACF2C-6586-4727-10A0-525A2648A2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57BA1F-95CE-08F1-9979-F8DC58FB1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0D1131-A820-9C4B-AC2F-982CEC612D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D25982-22A7-E854-1D4A-EE98A1914513}"/>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8" name="Footer Placeholder 7">
            <a:extLst>
              <a:ext uri="{FF2B5EF4-FFF2-40B4-BE49-F238E27FC236}">
                <a16:creationId xmlns:a16="http://schemas.microsoft.com/office/drawing/2014/main" id="{BCCE1F41-05EC-C5E4-9F20-9B4BE92F351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939C763-0F13-AB76-A95D-329DBE4E4AB3}"/>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112768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B7D4-3F08-7FEF-3F6B-126418D8AE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2C1E08-37B6-89B6-CD7F-3025DF567F51}"/>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4" name="Footer Placeholder 3">
            <a:extLst>
              <a:ext uri="{FF2B5EF4-FFF2-40B4-BE49-F238E27FC236}">
                <a16:creationId xmlns:a16="http://schemas.microsoft.com/office/drawing/2014/main" id="{A87D425F-95F2-40AF-6497-B969D4DE445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2A12E2E-A0D7-AB03-C9DB-2C356148E2B0}"/>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691844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C2BBC2-754A-C653-5F9B-6036E7656D00}"/>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3" name="Footer Placeholder 2">
            <a:extLst>
              <a:ext uri="{FF2B5EF4-FFF2-40B4-BE49-F238E27FC236}">
                <a16:creationId xmlns:a16="http://schemas.microsoft.com/office/drawing/2014/main" id="{F28B764D-D39D-328E-02CF-F955BF1B230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6D8D4AD-9F05-8B14-DCD0-3A6B0E199672}"/>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351171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902C-FBEC-3F7E-B8CD-0E026E5C7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8BF0F2-3555-9332-484B-731287DFC7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F4FFF4-00E3-CBE0-285D-27EBC94D5A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4F95BA-3342-6C10-9D4D-93C3C541B0BB}"/>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6" name="Footer Placeholder 5">
            <a:extLst>
              <a:ext uri="{FF2B5EF4-FFF2-40B4-BE49-F238E27FC236}">
                <a16:creationId xmlns:a16="http://schemas.microsoft.com/office/drawing/2014/main" id="{CBC9175B-CE81-78E4-CDA0-77193B6DDD6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F860137-AB1C-A614-21B8-9F1A89C5CB7C}"/>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4260386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EB65-D463-D366-2084-2242D9583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68472C-8C2E-D03D-3BF7-58298F57E9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971C16B-94DA-E6A7-95C3-A9737CBC8F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B7F1F0-24B0-AB9D-A437-6672DDB8DC03}"/>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6" name="Footer Placeholder 5">
            <a:extLst>
              <a:ext uri="{FF2B5EF4-FFF2-40B4-BE49-F238E27FC236}">
                <a16:creationId xmlns:a16="http://schemas.microsoft.com/office/drawing/2014/main" id="{CD9CD0CA-8BB9-F4DE-5DC1-0EF700451E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FDDAFD2-D47C-0FBE-04FF-0DF38C6FA811}"/>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257468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7DC3-CCD0-661E-9EB4-21B6F18152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5E4829-C905-D42A-7ADB-0CA8FF89CE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5D7534-F904-1A3C-9307-7AF057761991}"/>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8ECBB4A2-2F97-BA9F-BE1C-FA6B6E563F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E2810D-F97D-1472-8471-21D306B23B92}"/>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326893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519DCF-8465-B0FC-4814-6E5A276BF8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F16D28-455C-6130-01E2-D02EF5A233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E701C-C664-4C0C-42C8-021278023A05}"/>
              </a:ext>
            </a:extLst>
          </p:cNvPr>
          <p:cNvSpPr>
            <a:spLocks noGrp="1"/>
          </p:cNvSpPr>
          <p:nvPr>
            <p:ph type="dt" sz="half" idx="10"/>
          </p:nvPr>
        </p:nvSpPr>
        <p:spPr/>
        <p:txBody>
          <a:body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2EE480E7-FB81-5CD9-CE7B-15557DF2C7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0FD731-AA91-F078-F201-4A75291336B9}"/>
              </a:ext>
            </a:extLst>
          </p:cNvPr>
          <p:cNvSpPr>
            <a:spLocks noGrp="1"/>
          </p:cNvSpPr>
          <p:nvPr>
            <p:ph type="sldNum" sz="quarter" idx="12"/>
          </p:nvPr>
        </p:nvSpPr>
        <p:spPr/>
        <p:txBody>
          <a:bodyPr/>
          <a:lstStyle/>
          <a:p>
            <a:fld id="{B9A6B87D-A63A-43BA-9F84-626817A8891E}" type="slidenum">
              <a:rPr lang="en-US" smtClean="0"/>
              <a:t>‹#›</a:t>
            </a:fld>
            <a:endParaRPr lang="en-US" dirty="0"/>
          </a:p>
        </p:txBody>
      </p:sp>
    </p:spTree>
    <p:extLst>
      <p:ext uri="{BB962C8B-B14F-4D97-AF65-F5344CB8AC3E}">
        <p14:creationId xmlns:p14="http://schemas.microsoft.com/office/powerpoint/2010/main" val="2125298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172317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4094374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1815248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3732661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1366763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4183909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578761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4078292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3277536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1859400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dirty="0"/>
          </a:p>
        </p:txBody>
      </p:sp>
    </p:spTree>
    <p:extLst>
      <p:ext uri="{BB962C8B-B14F-4D97-AF65-F5344CB8AC3E}">
        <p14:creationId xmlns:p14="http://schemas.microsoft.com/office/powerpoint/2010/main" val="41829180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1"/>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7"/>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ECD19FB2-3AAB-4D03-B13A-2960828C78E3}" type="datetimeFigureOut">
              <a:rPr lang="en-US" dirty="0"/>
              <a:t>12/12/2024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90896963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7"/>
            <a:fld id="{C2C6F8EA-316C-41DE-B9A4-EDCC3A85ED9A}" type="datetimeFigureOut">
              <a:rPr lang="en-US" smtClean="0">
                <a:solidFill>
                  <a:srgbClr val="465562"/>
                </a:solidFill>
                <a:latin typeface="Euphemia"/>
              </a:rPr>
              <a:pPr defTabSz="914377"/>
              <a:t>12/12/2024</a:t>
            </a:fld>
            <a:endParaRPr lang="en-US" dirty="0">
              <a:solidFill>
                <a:srgbClr val="465562"/>
              </a:solidFill>
              <a:latin typeface="Euphemia"/>
            </a:endParaRPr>
          </a:p>
        </p:txBody>
      </p:sp>
      <p:sp>
        <p:nvSpPr>
          <p:cNvPr id="5" name="Footer Placeholder 4"/>
          <p:cNvSpPr>
            <a:spLocks noGrp="1"/>
          </p:cNvSpPr>
          <p:nvPr>
            <p:ph type="ftr" sz="quarter" idx="11"/>
          </p:nvPr>
        </p:nvSpPr>
        <p:spPr/>
        <p:txBody>
          <a:bodyPr/>
          <a:lstStyle/>
          <a:p>
            <a:pPr defTabSz="914377"/>
            <a:r>
              <a:rPr lang="en-US" dirty="0">
                <a:solidFill>
                  <a:srgbClr val="465562"/>
                </a:solidFill>
                <a:latin typeface="Euphemia"/>
              </a:rPr>
              <a:t>Add a footer</a:t>
            </a:r>
          </a:p>
        </p:txBody>
      </p:sp>
      <p:sp>
        <p:nvSpPr>
          <p:cNvPr id="6" name="Slide Number Placeholder 5"/>
          <p:cNvSpPr>
            <a:spLocks noGrp="1"/>
          </p:cNvSpPr>
          <p:nvPr>
            <p:ph type="sldNum" sz="quarter" idx="12"/>
          </p:nvPr>
        </p:nvSpPr>
        <p:spPr/>
        <p:txBody>
          <a:bodyPr/>
          <a:lstStyle/>
          <a:p>
            <a:pPr defTabSz="914377"/>
            <a:fld id="{7DC1BBB0-96F0-4077-A278-0F3FB5C104D3}" type="slidenum">
              <a:rPr lang="en-US" smtClean="0">
                <a:solidFill>
                  <a:srgbClr val="465562"/>
                </a:solidFill>
                <a:latin typeface="Euphemia"/>
              </a:rPr>
              <a:pPr defTabSz="914377"/>
              <a:t>‹#›</a:t>
            </a:fld>
            <a:endParaRPr lang="en-US" dirty="0">
              <a:solidFill>
                <a:srgbClr val="465562"/>
              </a:solidFill>
              <a:latin typeface="Euphemia"/>
            </a:endParaRPr>
          </a:p>
        </p:txBody>
      </p:sp>
    </p:spTree>
    <p:extLst>
      <p:ext uri="{BB962C8B-B14F-4D97-AF65-F5344CB8AC3E}">
        <p14:creationId xmlns:p14="http://schemas.microsoft.com/office/powerpoint/2010/main" val="227323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1"/>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6"/>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F39F4F5-F4D2-4D2A-AB60-88D37ADCB869}" type="datetimeFigureOut">
              <a:rPr lang="en-US" dirty="0"/>
              <a:t>12/12/2024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7424988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3BC6CE-6D1E-47E5-8859-F31AC5380EB2}"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15768168"/>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1"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1"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B4E7C4-4DA4-404D-9965-B13F2DD7D8BF}" type="datetimeFigureOut">
              <a:rPr lang="en-US" dirty="0"/>
              <a:t>12/12/2024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9155726"/>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6FB7AA-4A53-424F-AD41-70827B6504BA}" type="datetimeFigureOut">
              <a:rPr lang="en-US" dirty="0"/>
              <a:t>12/12/2024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3661178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12/12/2024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pic>
        <p:nvPicPr>
          <p:cNvPr id="6" name="Picture 5" descr="A close-up of a logo&#10;&#10;Description automatically generated">
            <a:extLst>
              <a:ext uri="{FF2B5EF4-FFF2-40B4-BE49-F238E27FC236}">
                <a16:creationId xmlns:a16="http://schemas.microsoft.com/office/drawing/2014/main" id="{A8BC5E6A-1DD7-3CB7-7F29-1885810207C2}"/>
              </a:ext>
            </a:extLst>
          </p:cNvPr>
          <p:cNvPicPr>
            <a:picLocks noChangeAspect="1"/>
          </p:cNvPicPr>
          <p:nvPr userDrawn="1"/>
        </p:nvPicPr>
        <p:blipFill>
          <a:blip r:embed="rId3"/>
          <a:stretch>
            <a:fillRect/>
          </a:stretch>
        </p:blipFill>
        <p:spPr>
          <a:xfrm>
            <a:off x="10620482" y="5866646"/>
            <a:ext cx="1079055" cy="1030253"/>
          </a:xfrm>
          <a:prstGeom prst="rect">
            <a:avLst/>
          </a:prstGeom>
        </p:spPr>
      </p:pic>
    </p:spTree>
    <p:custDataLst>
      <p:tags r:id="rId1"/>
    </p:custDataLst>
    <p:extLst>
      <p:ext uri="{BB962C8B-B14F-4D97-AF65-F5344CB8AC3E}">
        <p14:creationId xmlns:p14="http://schemas.microsoft.com/office/powerpoint/2010/main" val="3174541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1" y="2057401"/>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1637343930"/>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1120001" y="2057401"/>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1594763994"/>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6"/>
            <a:ext cx="10515600" cy="337973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839789"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242894310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9" y="4489399"/>
            <a:ext cx="10514012" cy="1501827"/>
          </a:xfrm>
        </p:spPr>
        <p:txBody>
          <a:bodyPr anchor="ct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14473447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5" y="3365557"/>
            <a:ext cx="8752299" cy="548968"/>
          </a:xfrm>
        </p:spPr>
        <p:txBody>
          <a:bodyPr anchor="t">
            <a:normAutofit/>
          </a:bodyPr>
          <a:lstStyle>
            <a:lvl1pPr marL="0" indent="0">
              <a:buNone/>
              <a:defRPr sz="1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ustDataLst>
      <p:tags r:id="rId1"/>
    </p:custDataLst>
    <p:extLst>
      <p:ext uri="{BB962C8B-B14F-4D97-AF65-F5344CB8AC3E}">
        <p14:creationId xmlns:p14="http://schemas.microsoft.com/office/powerpoint/2010/main" val="120465495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8"/>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9" y="4850582"/>
            <a:ext cx="10514012" cy="1140644"/>
          </a:xfrm>
        </p:spPr>
        <p:txBody>
          <a:bodyPr anchor="t"/>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13769451"/>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1" y="1885950"/>
            <a:ext cx="2946867" cy="576263"/>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49"/>
            <a:ext cx="2927351" cy="358933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6" y="1885950"/>
            <a:ext cx="2936241" cy="576263"/>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49"/>
            <a:ext cx="2946795" cy="358933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7" y="1885950"/>
            <a:ext cx="2932113" cy="576263"/>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7" y="2571749"/>
            <a:ext cx="2932113" cy="358933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38447069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1" cy="576263"/>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5"/>
            <a:ext cx="2940051"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dirty="0"/>
              <a:t>Click icon to add picture</a:t>
            </a:r>
          </a:p>
        </p:txBody>
      </p:sp>
      <p:sp>
        <p:nvSpPr>
          <p:cNvPr id="21" name="Text Placeholder 3"/>
          <p:cNvSpPr>
            <a:spLocks noGrp="1"/>
          </p:cNvSpPr>
          <p:nvPr>
            <p:ph type="body" sz="half" idx="18"/>
          </p:nvPr>
        </p:nvSpPr>
        <p:spPr>
          <a:xfrm>
            <a:off x="1332085" y="4873766"/>
            <a:ext cx="2940051" cy="65918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8" y="4297503"/>
            <a:ext cx="2930525" cy="576263"/>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5"/>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dirty="0"/>
              <a:t>Click icon to add picture</a:t>
            </a:r>
          </a:p>
        </p:txBody>
      </p:sp>
      <p:sp>
        <p:nvSpPr>
          <p:cNvPr id="24" name="Text Placeholder 3"/>
          <p:cNvSpPr>
            <a:spLocks noGrp="1"/>
          </p:cNvSpPr>
          <p:nvPr>
            <p:ph type="body" sz="half" idx="19"/>
          </p:nvPr>
        </p:nvSpPr>
        <p:spPr>
          <a:xfrm>
            <a:off x="4567645" y="4873764"/>
            <a:ext cx="2934407" cy="65918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4" y="4297503"/>
            <a:ext cx="2932113" cy="576263"/>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2" y="2256355"/>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dirty="0"/>
              <a:t>Click icon to add picture</a:t>
            </a:r>
          </a:p>
        </p:txBody>
      </p:sp>
      <p:sp>
        <p:nvSpPr>
          <p:cNvPr id="27" name="Text Placeholder 3"/>
          <p:cNvSpPr>
            <a:spLocks noGrp="1"/>
          </p:cNvSpPr>
          <p:nvPr>
            <p:ph type="body" sz="half" idx="20"/>
          </p:nvPr>
        </p:nvSpPr>
        <p:spPr>
          <a:xfrm>
            <a:off x="7804198" y="4873763"/>
            <a:ext cx="2935997" cy="65918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3934635068"/>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ED02AE-B9A4-47BD-AF8E-97E16144138B}" type="datetimeFigureOut">
              <a:rPr lang="en-US" dirty="0"/>
              <a:t>12/12/2024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1171486601"/>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0FD78B-DB02-4362-BCDC-98A55456977C}" type="datetimeFigureOut">
              <a:rPr lang="en-US" dirty="0"/>
              <a:t>12/12/2024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ustDataLst>
      <p:tags r:id="rId1"/>
    </p:custDataLst>
    <p:extLst>
      <p:ext uri="{BB962C8B-B14F-4D97-AF65-F5344CB8AC3E}">
        <p14:creationId xmlns:p14="http://schemas.microsoft.com/office/powerpoint/2010/main" val="995478381"/>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1912743" y="2491567"/>
            <a:ext cx="21368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06" name="Google Shape;106;p21"/>
          <p:cNvSpPr txBox="1">
            <a:spLocks noGrp="1"/>
          </p:cNvSpPr>
          <p:nvPr>
            <p:ph type="subTitle" idx="1"/>
          </p:nvPr>
        </p:nvSpPr>
        <p:spPr>
          <a:xfrm>
            <a:off x="1736743" y="3044211"/>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2"/>
          </p:nvPr>
        </p:nvSpPr>
        <p:spPr>
          <a:xfrm>
            <a:off x="1912743" y="4628471"/>
            <a:ext cx="21368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08" name="Google Shape;108;p21"/>
          <p:cNvSpPr txBox="1">
            <a:spLocks noGrp="1"/>
          </p:cNvSpPr>
          <p:nvPr>
            <p:ph type="subTitle" idx="3"/>
          </p:nvPr>
        </p:nvSpPr>
        <p:spPr>
          <a:xfrm>
            <a:off x="1736743" y="5162156"/>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4"/>
          </p:nvPr>
        </p:nvSpPr>
        <p:spPr>
          <a:xfrm>
            <a:off x="5074500" y="2491567"/>
            <a:ext cx="21192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10" name="Google Shape;110;p21"/>
          <p:cNvSpPr txBox="1">
            <a:spLocks noGrp="1"/>
          </p:cNvSpPr>
          <p:nvPr>
            <p:ph type="subTitle" idx="5"/>
          </p:nvPr>
        </p:nvSpPr>
        <p:spPr>
          <a:xfrm>
            <a:off x="4889700" y="3044201"/>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6"/>
          </p:nvPr>
        </p:nvSpPr>
        <p:spPr>
          <a:xfrm>
            <a:off x="5074500" y="4628471"/>
            <a:ext cx="21192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12" name="Google Shape;112;p21"/>
          <p:cNvSpPr txBox="1">
            <a:spLocks noGrp="1"/>
          </p:cNvSpPr>
          <p:nvPr>
            <p:ph type="subTitle" idx="7"/>
          </p:nvPr>
        </p:nvSpPr>
        <p:spPr>
          <a:xfrm>
            <a:off x="4889700" y="5162156"/>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3" name="Google Shape;113;p21"/>
          <p:cNvSpPr txBox="1">
            <a:spLocks noGrp="1"/>
          </p:cNvSpPr>
          <p:nvPr>
            <p:ph type="title" idx="8"/>
          </p:nvPr>
        </p:nvSpPr>
        <p:spPr>
          <a:xfrm>
            <a:off x="8188321" y="2491567"/>
            <a:ext cx="21120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14" name="Google Shape;114;p21"/>
          <p:cNvSpPr txBox="1">
            <a:spLocks noGrp="1"/>
          </p:cNvSpPr>
          <p:nvPr>
            <p:ph type="subTitle" idx="9"/>
          </p:nvPr>
        </p:nvSpPr>
        <p:spPr>
          <a:xfrm>
            <a:off x="7999921" y="3044201"/>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5" name="Google Shape;115;p21"/>
          <p:cNvSpPr txBox="1">
            <a:spLocks noGrp="1"/>
          </p:cNvSpPr>
          <p:nvPr>
            <p:ph type="title" idx="13"/>
          </p:nvPr>
        </p:nvSpPr>
        <p:spPr>
          <a:xfrm>
            <a:off x="8188321" y="4628471"/>
            <a:ext cx="2112000" cy="53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2267">
                <a:solidFill>
                  <a:schemeClr val="dk1"/>
                </a:solidFill>
                <a:latin typeface="Montserrat"/>
                <a:ea typeface="Montserrat"/>
                <a:cs typeface="Montserrat"/>
                <a:sym typeface="Montserrat"/>
              </a:defRPr>
            </a:lvl9pPr>
          </a:lstStyle>
          <a:p>
            <a:endParaRPr/>
          </a:p>
        </p:txBody>
      </p:sp>
      <p:sp>
        <p:nvSpPr>
          <p:cNvPr id="116" name="Google Shape;116;p21"/>
          <p:cNvSpPr txBox="1">
            <a:spLocks noGrp="1"/>
          </p:cNvSpPr>
          <p:nvPr>
            <p:ph type="subTitle" idx="14"/>
          </p:nvPr>
        </p:nvSpPr>
        <p:spPr>
          <a:xfrm>
            <a:off x="7999921" y="5162156"/>
            <a:ext cx="2488800" cy="70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867">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7" name="Google Shape;117;p21"/>
          <p:cNvSpPr txBox="1">
            <a:spLocks noGrp="1"/>
          </p:cNvSpPr>
          <p:nvPr>
            <p:ph type="title" idx="15"/>
          </p:nvPr>
        </p:nvSpPr>
        <p:spPr>
          <a:xfrm>
            <a:off x="950967" y="707633"/>
            <a:ext cx="9899200" cy="70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300"/>
              <a:buFont typeface="Montserrat"/>
              <a:buNone/>
              <a:defRPr sz="3467">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endParaRPr/>
          </a:p>
        </p:txBody>
      </p:sp>
      <p:pic>
        <p:nvPicPr>
          <p:cNvPr id="15" name="Picture 1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8077525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950967" y="1493167"/>
            <a:ext cx="8286800" cy="5157200"/>
          </a:xfrm>
          <a:prstGeom prst="rect">
            <a:avLst/>
          </a:prstGeom>
        </p:spPr>
        <p:txBody>
          <a:bodyPr spcFirstLastPara="1" wrap="square" lIns="91425" tIns="91425" rIns="91425" bIns="91425" anchor="t" anchorCtr="0">
            <a:noAutofit/>
          </a:bodyPr>
          <a:lstStyle>
            <a:lvl1pPr marL="609585" lvl="0" indent="-465655">
              <a:lnSpc>
                <a:spcPct val="100000"/>
              </a:lnSpc>
              <a:spcBef>
                <a:spcPts val="0"/>
              </a:spcBef>
              <a:spcAft>
                <a:spcPts val="0"/>
              </a:spcAft>
              <a:buClr>
                <a:schemeClr val="dk1"/>
              </a:buClr>
              <a:buSzPts val="1900"/>
              <a:buFont typeface="Barlow"/>
              <a:buAutoNum type="arabicPeriod"/>
              <a:defRPr sz="1600">
                <a:solidFill>
                  <a:schemeClr val="dk1"/>
                </a:solidFill>
              </a:defRPr>
            </a:lvl1pPr>
            <a:lvl2pPr marL="1219170" lvl="1" indent="-423323">
              <a:lnSpc>
                <a:spcPct val="100000"/>
              </a:lnSpc>
              <a:spcBef>
                <a:spcPts val="2133"/>
              </a:spcBef>
              <a:spcAft>
                <a:spcPts val="0"/>
              </a:spcAft>
              <a:buClr>
                <a:schemeClr val="dk1"/>
              </a:buClr>
              <a:buSzPts val="1400"/>
              <a:buChar char="○"/>
              <a:defRPr sz="1600">
                <a:solidFill>
                  <a:schemeClr val="dk1"/>
                </a:solidFill>
              </a:defRPr>
            </a:lvl2pPr>
            <a:lvl3pPr marL="1828754" lvl="2" indent="-423323">
              <a:spcBef>
                <a:spcPts val="2133"/>
              </a:spcBef>
              <a:spcAft>
                <a:spcPts val="0"/>
              </a:spcAft>
              <a:buClr>
                <a:schemeClr val="dk1"/>
              </a:buClr>
              <a:buSzPts val="1400"/>
              <a:buChar char="■"/>
              <a:defRPr>
                <a:solidFill>
                  <a:schemeClr val="dk1"/>
                </a:solidFill>
              </a:defRPr>
            </a:lvl3pPr>
            <a:lvl4pPr marL="2438339" lvl="3" indent="-423323">
              <a:spcBef>
                <a:spcPts val="2133"/>
              </a:spcBef>
              <a:spcAft>
                <a:spcPts val="0"/>
              </a:spcAft>
              <a:buClr>
                <a:schemeClr val="dk1"/>
              </a:buClr>
              <a:buSzPts val="1400"/>
              <a:buChar char="●"/>
              <a:defRPr>
                <a:solidFill>
                  <a:schemeClr val="dk1"/>
                </a:solidFill>
              </a:defRPr>
            </a:lvl4pPr>
            <a:lvl5pPr marL="3047924" lvl="4" indent="-423323">
              <a:spcBef>
                <a:spcPts val="2133"/>
              </a:spcBef>
              <a:spcAft>
                <a:spcPts val="0"/>
              </a:spcAft>
              <a:buClr>
                <a:schemeClr val="dk1"/>
              </a:buClr>
              <a:buSzPts val="1400"/>
              <a:buChar char="○"/>
              <a:defRPr>
                <a:solidFill>
                  <a:schemeClr val="dk1"/>
                </a:solidFill>
              </a:defRPr>
            </a:lvl5pPr>
            <a:lvl6pPr marL="3657509" lvl="5" indent="-423323">
              <a:spcBef>
                <a:spcPts val="2133"/>
              </a:spcBef>
              <a:spcAft>
                <a:spcPts val="0"/>
              </a:spcAft>
              <a:buClr>
                <a:schemeClr val="dk1"/>
              </a:buClr>
              <a:buSzPts val="1400"/>
              <a:buChar char="■"/>
              <a:defRPr>
                <a:solidFill>
                  <a:schemeClr val="dk1"/>
                </a:solidFill>
              </a:defRPr>
            </a:lvl6pPr>
            <a:lvl7pPr marL="4267093" lvl="6" indent="-423323">
              <a:spcBef>
                <a:spcPts val="2133"/>
              </a:spcBef>
              <a:spcAft>
                <a:spcPts val="0"/>
              </a:spcAft>
              <a:buClr>
                <a:schemeClr val="dk1"/>
              </a:buClr>
              <a:buSzPts val="1400"/>
              <a:buChar char="●"/>
              <a:defRPr>
                <a:solidFill>
                  <a:schemeClr val="dk1"/>
                </a:solidFill>
              </a:defRPr>
            </a:lvl7pPr>
            <a:lvl8pPr marL="4876678" lvl="7" indent="-423323">
              <a:spcBef>
                <a:spcPts val="2133"/>
              </a:spcBef>
              <a:spcAft>
                <a:spcPts val="0"/>
              </a:spcAft>
              <a:buClr>
                <a:schemeClr val="dk1"/>
              </a:buClr>
              <a:buSzPts val="1400"/>
              <a:buChar char="○"/>
              <a:defRPr>
                <a:solidFill>
                  <a:schemeClr val="dk1"/>
                </a:solidFill>
              </a:defRPr>
            </a:lvl8pPr>
            <a:lvl9pPr marL="5486263" lvl="8" indent="-423323">
              <a:spcBef>
                <a:spcPts val="2133"/>
              </a:spcBef>
              <a:spcAft>
                <a:spcPts val="2133"/>
              </a:spcAft>
              <a:buClr>
                <a:schemeClr val="dk1"/>
              </a:buClr>
              <a:buSzPts val="1400"/>
              <a:buChar char="■"/>
              <a:defRPr>
                <a:solidFill>
                  <a:schemeClr val="dk1"/>
                </a:solidFill>
              </a:defRPr>
            </a:lvl9pPr>
          </a:lstStyle>
          <a:p>
            <a:endParaRPr/>
          </a:p>
        </p:txBody>
      </p:sp>
      <p:sp>
        <p:nvSpPr>
          <p:cNvPr id="19" name="Google Shape;19;p4"/>
          <p:cNvSpPr txBox="1">
            <a:spLocks noGrp="1"/>
          </p:cNvSpPr>
          <p:nvPr>
            <p:ph type="title"/>
          </p:nvPr>
        </p:nvSpPr>
        <p:spPr>
          <a:xfrm>
            <a:off x="950967" y="707633"/>
            <a:ext cx="76908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3467">
                <a:solidFill>
                  <a:schemeClr val="dk1"/>
                </a:solidFill>
                <a:latin typeface="Montserrat"/>
                <a:ea typeface="Montserrat"/>
                <a:cs typeface="Montserrat"/>
                <a:sym typeface="Montserrat"/>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15811103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2"/>
        <p:cNvGrpSpPr/>
        <p:nvPr/>
      </p:nvGrpSpPr>
      <p:grpSpPr>
        <a:xfrm>
          <a:off x="0" y="0"/>
          <a:ext cx="0" cy="0"/>
          <a:chOff x="0" y="0"/>
          <a:chExt cx="0" cy="0"/>
        </a:xfrm>
      </p:grpSpPr>
      <p:sp>
        <p:nvSpPr>
          <p:cNvPr id="43" name="Google Shape;43;p11"/>
          <p:cNvSpPr txBox="1">
            <a:spLocks noGrp="1"/>
          </p:cNvSpPr>
          <p:nvPr>
            <p:ph type="title" hasCustomPrompt="1"/>
          </p:nvPr>
        </p:nvSpPr>
        <p:spPr>
          <a:xfrm>
            <a:off x="951000" y="1258133"/>
            <a:ext cx="10290000" cy="2618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Font typeface="Montserrat"/>
              <a:buNone/>
              <a:defRPr sz="8000">
                <a:solidFill>
                  <a:schemeClr val="lt1"/>
                </a:solidFill>
                <a:latin typeface="Montserrat"/>
                <a:ea typeface="Montserrat"/>
                <a:cs typeface="Montserrat"/>
                <a:sym typeface="Montserrat"/>
              </a:defRPr>
            </a:lvl1pPr>
            <a:lvl2pPr lvl="1" algn="ctr">
              <a:spcBef>
                <a:spcPts val="0"/>
              </a:spcBef>
              <a:spcAft>
                <a:spcPts val="0"/>
              </a:spcAft>
              <a:buClr>
                <a:schemeClr val="lt1"/>
              </a:buClr>
              <a:buSzPts val="12000"/>
              <a:buNone/>
              <a:defRPr sz="16000">
                <a:solidFill>
                  <a:schemeClr val="lt1"/>
                </a:solidFill>
              </a:defRPr>
            </a:lvl2pPr>
            <a:lvl3pPr lvl="2" algn="ctr">
              <a:spcBef>
                <a:spcPts val="0"/>
              </a:spcBef>
              <a:spcAft>
                <a:spcPts val="0"/>
              </a:spcAft>
              <a:buClr>
                <a:schemeClr val="lt1"/>
              </a:buClr>
              <a:buSzPts val="12000"/>
              <a:buNone/>
              <a:defRPr sz="16000">
                <a:solidFill>
                  <a:schemeClr val="lt1"/>
                </a:solidFill>
              </a:defRPr>
            </a:lvl3pPr>
            <a:lvl4pPr lvl="3" algn="ctr">
              <a:spcBef>
                <a:spcPts val="0"/>
              </a:spcBef>
              <a:spcAft>
                <a:spcPts val="0"/>
              </a:spcAft>
              <a:buClr>
                <a:schemeClr val="lt1"/>
              </a:buClr>
              <a:buSzPts val="12000"/>
              <a:buNone/>
              <a:defRPr sz="16000">
                <a:solidFill>
                  <a:schemeClr val="lt1"/>
                </a:solidFill>
              </a:defRPr>
            </a:lvl4pPr>
            <a:lvl5pPr lvl="4" algn="ctr">
              <a:spcBef>
                <a:spcPts val="0"/>
              </a:spcBef>
              <a:spcAft>
                <a:spcPts val="0"/>
              </a:spcAft>
              <a:buClr>
                <a:schemeClr val="lt1"/>
              </a:buClr>
              <a:buSzPts val="12000"/>
              <a:buNone/>
              <a:defRPr sz="16000">
                <a:solidFill>
                  <a:schemeClr val="lt1"/>
                </a:solidFill>
              </a:defRPr>
            </a:lvl5pPr>
            <a:lvl6pPr lvl="5" algn="ctr">
              <a:spcBef>
                <a:spcPts val="0"/>
              </a:spcBef>
              <a:spcAft>
                <a:spcPts val="0"/>
              </a:spcAft>
              <a:buClr>
                <a:schemeClr val="lt1"/>
              </a:buClr>
              <a:buSzPts val="12000"/>
              <a:buNone/>
              <a:defRPr sz="16000">
                <a:solidFill>
                  <a:schemeClr val="lt1"/>
                </a:solidFill>
              </a:defRPr>
            </a:lvl6pPr>
            <a:lvl7pPr lvl="6" algn="ctr">
              <a:spcBef>
                <a:spcPts val="0"/>
              </a:spcBef>
              <a:spcAft>
                <a:spcPts val="0"/>
              </a:spcAft>
              <a:buClr>
                <a:schemeClr val="lt1"/>
              </a:buClr>
              <a:buSzPts val="12000"/>
              <a:buNone/>
              <a:defRPr sz="16000">
                <a:solidFill>
                  <a:schemeClr val="lt1"/>
                </a:solidFill>
              </a:defRPr>
            </a:lvl7pPr>
            <a:lvl8pPr lvl="7" algn="ctr">
              <a:spcBef>
                <a:spcPts val="0"/>
              </a:spcBef>
              <a:spcAft>
                <a:spcPts val="0"/>
              </a:spcAft>
              <a:buClr>
                <a:schemeClr val="lt1"/>
              </a:buClr>
              <a:buSzPts val="12000"/>
              <a:buNone/>
              <a:defRPr sz="16000">
                <a:solidFill>
                  <a:schemeClr val="lt1"/>
                </a:solidFill>
              </a:defRPr>
            </a:lvl8pPr>
            <a:lvl9pPr lvl="8" algn="ctr">
              <a:spcBef>
                <a:spcPts val="0"/>
              </a:spcBef>
              <a:spcAft>
                <a:spcPts val="0"/>
              </a:spcAft>
              <a:buClr>
                <a:schemeClr val="lt1"/>
              </a:buClr>
              <a:buSzPts val="12000"/>
              <a:buNone/>
              <a:defRPr sz="16000">
                <a:solidFill>
                  <a:schemeClr val="lt1"/>
                </a:solidFill>
              </a:defRPr>
            </a:lvl9pPr>
          </a:lstStyle>
          <a:p>
            <a:r>
              <a:t>xx%</a:t>
            </a:r>
          </a:p>
        </p:txBody>
      </p:sp>
      <p:sp>
        <p:nvSpPr>
          <p:cNvPr id="44" name="Google Shape;44;p11"/>
          <p:cNvSpPr txBox="1">
            <a:spLocks noGrp="1"/>
          </p:cNvSpPr>
          <p:nvPr>
            <p:ph type="body" idx="1"/>
          </p:nvPr>
        </p:nvSpPr>
        <p:spPr>
          <a:xfrm>
            <a:off x="951000" y="3986267"/>
            <a:ext cx="10290000" cy="5976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Clr>
                <a:schemeClr val="lt1"/>
              </a:buClr>
              <a:buSzPts val="1800"/>
              <a:buChar char="●"/>
              <a:defRPr>
                <a:solidFill>
                  <a:schemeClr val="lt1"/>
                </a:solidFill>
              </a:defRPr>
            </a:lvl1pPr>
            <a:lvl2pPr marL="1219170" lvl="1" indent="-423323" algn="ctr">
              <a:spcBef>
                <a:spcPts val="2133"/>
              </a:spcBef>
              <a:spcAft>
                <a:spcPts val="0"/>
              </a:spcAft>
              <a:buClr>
                <a:schemeClr val="lt1"/>
              </a:buClr>
              <a:buSzPts val="1400"/>
              <a:buChar char="○"/>
              <a:defRPr>
                <a:solidFill>
                  <a:schemeClr val="lt1"/>
                </a:solidFill>
              </a:defRPr>
            </a:lvl2pPr>
            <a:lvl3pPr marL="1828754" lvl="2" indent="-423323" algn="ctr">
              <a:spcBef>
                <a:spcPts val="2133"/>
              </a:spcBef>
              <a:spcAft>
                <a:spcPts val="0"/>
              </a:spcAft>
              <a:buClr>
                <a:schemeClr val="lt1"/>
              </a:buClr>
              <a:buSzPts val="1400"/>
              <a:buChar char="■"/>
              <a:defRPr>
                <a:solidFill>
                  <a:schemeClr val="lt1"/>
                </a:solidFill>
              </a:defRPr>
            </a:lvl3pPr>
            <a:lvl4pPr marL="2438339" lvl="3" indent="-423323" algn="ctr">
              <a:spcBef>
                <a:spcPts val="2133"/>
              </a:spcBef>
              <a:spcAft>
                <a:spcPts val="0"/>
              </a:spcAft>
              <a:buClr>
                <a:schemeClr val="lt1"/>
              </a:buClr>
              <a:buSzPts val="1400"/>
              <a:buChar char="●"/>
              <a:defRPr>
                <a:solidFill>
                  <a:schemeClr val="lt1"/>
                </a:solidFill>
              </a:defRPr>
            </a:lvl4pPr>
            <a:lvl5pPr marL="3047924" lvl="4" indent="-423323" algn="ctr">
              <a:spcBef>
                <a:spcPts val="2133"/>
              </a:spcBef>
              <a:spcAft>
                <a:spcPts val="0"/>
              </a:spcAft>
              <a:buClr>
                <a:schemeClr val="lt1"/>
              </a:buClr>
              <a:buSzPts val="1400"/>
              <a:buChar char="○"/>
              <a:defRPr>
                <a:solidFill>
                  <a:schemeClr val="lt1"/>
                </a:solidFill>
              </a:defRPr>
            </a:lvl5pPr>
            <a:lvl6pPr marL="3657509" lvl="5" indent="-423323" algn="ctr">
              <a:spcBef>
                <a:spcPts val="2133"/>
              </a:spcBef>
              <a:spcAft>
                <a:spcPts val="0"/>
              </a:spcAft>
              <a:buClr>
                <a:schemeClr val="lt1"/>
              </a:buClr>
              <a:buSzPts val="1400"/>
              <a:buChar char="■"/>
              <a:defRPr>
                <a:solidFill>
                  <a:schemeClr val="lt1"/>
                </a:solidFill>
              </a:defRPr>
            </a:lvl6pPr>
            <a:lvl7pPr marL="4267093" lvl="6" indent="-423323" algn="ctr">
              <a:spcBef>
                <a:spcPts val="2133"/>
              </a:spcBef>
              <a:spcAft>
                <a:spcPts val="0"/>
              </a:spcAft>
              <a:buClr>
                <a:schemeClr val="lt1"/>
              </a:buClr>
              <a:buSzPts val="1400"/>
              <a:buChar char="●"/>
              <a:defRPr>
                <a:solidFill>
                  <a:schemeClr val="lt1"/>
                </a:solidFill>
              </a:defRPr>
            </a:lvl7pPr>
            <a:lvl8pPr marL="4876678" lvl="7" indent="-423323" algn="ctr">
              <a:spcBef>
                <a:spcPts val="2133"/>
              </a:spcBef>
              <a:spcAft>
                <a:spcPts val="0"/>
              </a:spcAft>
              <a:buClr>
                <a:schemeClr val="lt1"/>
              </a:buClr>
              <a:buSzPts val="1400"/>
              <a:buChar char="○"/>
              <a:defRPr>
                <a:solidFill>
                  <a:schemeClr val="lt1"/>
                </a:solidFill>
              </a:defRPr>
            </a:lvl8pPr>
            <a:lvl9pPr marL="5486263" lvl="8" indent="-423323" algn="ctr">
              <a:spcBef>
                <a:spcPts val="2133"/>
              </a:spcBef>
              <a:spcAft>
                <a:spcPts val="2133"/>
              </a:spcAft>
              <a:buClr>
                <a:schemeClr val="lt1"/>
              </a:buClr>
              <a:buSzPts val="1400"/>
              <a:buChar char="■"/>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37323661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7" name="Google Shape;97;p19"/>
          <p:cNvSpPr txBox="1">
            <a:spLocks noGrp="1"/>
          </p:cNvSpPr>
          <p:nvPr>
            <p:ph type="title"/>
          </p:nvPr>
        </p:nvSpPr>
        <p:spPr>
          <a:xfrm>
            <a:off x="575700" y="4030656"/>
            <a:ext cx="4564800" cy="838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3333">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4800">
                <a:solidFill>
                  <a:schemeClr val="lt1"/>
                </a:solidFill>
              </a:defRPr>
            </a:lvl2pPr>
            <a:lvl3pPr lvl="2" rtl="0">
              <a:spcBef>
                <a:spcPts val="0"/>
              </a:spcBef>
              <a:spcAft>
                <a:spcPts val="0"/>
              </a:spcAft>
              <a:buClr>
                <a:schemeClr val="lt1"/>
              </a:buClr>
              <a:buSzPts val="3600"/>
              <a:buNone/>
              <a:defRPr sz="4800">
                <a:solidFill>
                  <a:schemeClr val="lt1"/>
                </a:solidFill>
              </a:defRPr>
            </a:lvl3pPr>
            <a:lvl4pPr lvl="3" rtl="0">
              <a:spcBef>
                <a:spcPts val="0"/>
              </a:spcBef>
              <a:spcAft>
                <a:spcPts val="0"/>
              </a:spcAft>
              <a:buClr>
                <a:schemeClr val="lt1"/>
              </a:buClr>
              <a:buSzPts val="3600"/>
              <a:buNone/>
              <a:defRPr sz="4800">
                <a:solidFill>
                  <a:schemeClr val="lt1"/>
                </a:solidFill>
              </a:defRPr>
            </a:lvl4pPr>
            <a:lvl5pPr lvl="4" rtl="0">
              <a:spcBef>
                <a:spcPts val="0"/>
              </a:spcBef>
              <a:spcAft>
                <a:spcPts val="0"/>
              </a:spcAft>
              <a:buClr>
                <a:schemeClr val="lt1"/>
              </a:buClr>
              <a:buSzPts val="3600"/>
              <a:buNone/>
              <a:defRPr sz="4800">
                <a:solidFill>
                  <a:schemeClr val="lt1"/>
                </a:solidFill>
              </a:defRPr>
            </a:lvl5pPr>
            <a:lvl6pPr lvl="5" rtl="0">
              <a:spcBef>
                <a:spcPts val="0"/>
              </a:spcBef>
              <a:spcAft>
                <a:spcPts val="0"/>
              </a:spcAft>
              <a:buClr>
                <a:schemeClr val="lt1"/>
              </a:buClr>
              <a:buSzPts val="3600"/>
              <a:buNone/>
              <a:defRPr sz="4800">
                <a:solidFill>
                  <a:schemeClr val="lt1"/>
                </a:solidFill>
              </a:defRPr>
            </a:lvl6pPr>
            <a:lvl7pPr lvl="6" rtl="0">
              <a:spcBef>
                <a:spcPts val="0"/>
              </a:spcBef>
              <a:spcAft>
                <a:spcPts val="0"/>
              </a:spcAft>
              <a:buClr>
                <a:schemeClr val="lt1"/>
              </a:buClr>
              <a:buSzPts val="3600"/>
              <a:buNone/>
              <a:defRPr sz="4800">
                <a:solidFill>
                  <a:schemeClr val="lt1"/>
                </a:solidFill>
              </a:defRPr>
            </a:lvl7pPr>
            <a:lvl8pPr lvl="7" rtl="0">
              <a:spcBef>
                <a:spcPts val="0"/>
              </a:spcBef>
              <a:spcAft>
                <a:spcPts val="0"/>
              </a:spcAft>
              <a:buClr>
                <a:schemeClr val="lt1"/>
              </a:buClr>
              <a:buSzPts val="3600"/>
              <a:buNone/>
              <a:defRPr sz="4800">
                <a:solidFill>
                  <a:schemeClr val="lt1"/>
                </a:solidFill>
              </a:defRPr>
            </a:lvl8pPr>
            <a:lvl9pPr lvl="8" rtl="0">
              <a:spcBef>
                <a:spcPts val="0"/>
              </a:spcBef>
              <a:spcAft>
                <a:spcPts val="0"/>
              </a:spcAft>
              <a:buClr>
                <a:schemeClr val="lt1"/>
              </a:buClr>
              <a:buSzPts val="3600"/>
              <a:buNone/>
              <a:defRPr sz="4800">
                <a:solidFill>
                  <a:schemeClr val="lt1"/>
                </a:solidFill>
              </a:defRPr>
            </a:lvl9pPr>
          </a:lstStyle>
          <a:p>
            <a:endParaRPr/>
          </a:p>
        </p:txBody>
      </p:sp>
      <p:sp>
        <p:nvSpPr>
          <p:cNvPr id="98" name="Google Shape;98;p19"/>
          <p:cNvSpPr txBox="1">
            <a:spLocks noGrp="1"/>
          </p:cNvSpPr>
          <p:nvPr>
            <p:ph type="title" idx="2" hasCustomPrompt="1"/>
          </p:nvPr>
        </p:nvSpPr>
        <p:spPr>
          <a:xfrm>
            <a:off x="575700" y="2624000"/>
            <a:ext cx="4076400" cy="1843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9333">
                <a:solidFill>
                  <a:schemeClr val="lt1"/>
                </a:solidFill>
              </a:defRPr>
            </a:lvl1pPr>
            <a:lvl2pPr lvl="1" rtl="0">
              <a:spcBef>
                <a:spcPts val="0"/>
              </a:spcBef>
              <a:spcAft>
                <a:spcPts val="0"/>
              </a:spcAft>
              <a:buClr>
                <a:schemeClr val="lt1"/>
              </a:buClr>
              <a:buSzPts val="7000"/>
              <a:buNone/>
              <a:defRPr sz="9333">
                <a:solidFill>
                  <a:schemeClr val="lt1"/>
                </a:solidFill>
              </a:defRPr>
            </a:lvl2pPr>
            <a:lvl3pPr lvl="2" rtl="0">
              <a:spcBef>
                <a:spcPts val="0"/>
              </a:spcBef>
              <a:spcAft>
                <a:spcPts val="0"/>
              </a:spcAft>
              <a:buClr>
                <a:schemeClr val="lt1"/>
              </a:buClr>
              <a:buSzPts val="7000"/>
              <a:buNone/>
              <a:defRPr sz="9333">
                <a:solidFill>
                  <a:schemeClr val="lt1"/>
                </a:solidFill>
              </a:defRPr>
            </a:lvl3pPr>
            <a:lvl4pPr lvl="3" rtl="0">
              <a:spcBef>
                <a:spcPts val="0"/>
              </a:spcBef>
              <a:spcAft>
                <a:spcPts val="0"/>
              </a:spcAft>
              <a:buClr>
                <a:schemeClr val="lt1"/>
              </a:buClr>
              <a:buSzPts val="7000"/>
              <a:buNone/>
              <a:defRPr sz="9333">
                <a:solidFill>
                  <a:schemeClr val="lt1"/>
                </a:solidFill>
              </a:defRPr>
            </a:lvl4pPr>
            <a:lvl5pPr lvl="4" rtl="0">
              <a:spcBef>
                <a:spcPts val="0"/>
              </a:spcBef>
              <a:spcAft>
                <a:spcPts val="0"/>
              </a:spcAft>
              <a:buClr>
                <a:schemeClr val="lt1"/>
              </a:buClr>
              <a:buSzPts val="7000"/>
              <a:buNone/>
              <a:defRPr sz="9333">
                <a:solidFill>
                  <a:schemeClr val="lt1"/>
                </a:solidFill>
              </a:defRPr>
            </a:lvl5pPr>
            <a:lvl6pPr lvl="5" rtl="0">
              <a:spcBef>
                <a:spcPts val="0"/>
              </a:spcBef>
              <a:spcAft>
                <a:spcPts val="0"/>
              </a:spcAft>
              <a:buClr>
                <a:schemeClr val="lt1"/>
              </a:buClr>
              <a:buSzPts val="7000"/>
              <a:buNone/>
              <a:defRPr sz="9333">
                <a:solidFill>
                  <a:schemeClr val="lt1"/>
                </a:solidFill>
              </a:defRPr>
            </a:lvl6pPr>
            <a:lvl7pPr lvl="6" rtl="0">
              <a:spcBef>
                <a:spcPts val="0"/>
              </a:spcBef>
              <a:spcAft>
                <a:spcPts val="0"/>
              </a:spcAft>
              <a:buClr>
                <a:schemeClr val="lt1"/>
              </a:buClr>
              <a:buSzPts val="7000"/>
              <a:buNone/>
              <a:defRPr sz="9333">
                <a:solidFill>
                  <a:schemeClr val="lt1"/>
                </a:solidFill>
              </a:defRPr>
            </a:lvl7pPr>
            <a:lvl8pPr lvl="7" rtl="0">
              <a:spcBef>
                <a:spcPts val="0"/>
              </a:spcBef>
              <a:spcAft>
                <a:spcPts val="0"/>
              </a:spcAft>
              <a:buClr>
                <a:schemeClr val="lt1"/>
              </a:buClr>
              <a:buSzPts val="7000"/>
              <a:buNone/>
              <a:defRPr sz="9333">
                <a:solidFill>
                  <a:schemeClr val="lt1"/>
                </a:solidFill>
              </a:defRPr>
            </a:lvl8pPr>
            <a:lvl9pPr lvl="8" rtl="0">
              <a:spcBef>
                <a:spcPts val="0"/>
              </a:spcBef>
              <a:spcAft>
                <a:spcPts val="0"/>
              </a:spcAft>
              <a:buClr>
                <a:schemeClr val="lt1"/>
              </a:buClr>
              <a:buSzPts val="7000"/>
              <a:buNone/>
              <a:defRPr sz="9333">
                <a:solidFill>
                  <a:schemeClr val="lt1"/>
                </a:solidFill>
              </a:defRPr>
            </a:lvl9pPr>
          </a:lstStyle>
          <a:p>
            <a:r>
              <a:t>xx%</a:t>
            </a:r>
          </a:p>
        </p:txBody>
      </p:sp>
      <p:sp>
        <p:nvSpPr>
          <p:cNvPr id="99" name="Google Shape;99;p19"/>
          <p:cNvSpPr txBox="1">
            <a:spLocks noGrp="1"/>
          </p:cNvSpPr>
          <p:nvPr>
            <p:ph type="subTitle" idx="1"/>
          </p:nvPr>
        </p:nvSpPr>
        <p:spPr>
          <a:xfrm>
            <a:off x="575700" y="4693211"/>
            <a:ext cx="4329200" cy="53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2267">
                <a:solidFill>
                  <a:schemeClr val="lt1"/>
                </a:solidFill>
              </a:defRPr>
            </a:lvl1pPr>
            <a:lvl2pPr lvl="1" rtl="0">
              <a:lnSpc>
                <a:spcPct val="100000"/>
              </a:lnSpc>
              <a:spcBef>
                <a:spcPts val="0"/>
              </a:spcBef>
              <a:spcAft>
                <a:spcPts val="0"/>
              </a:spcAft>
              <a:buClr>
                <a:schemeClr val="lt1"/>
              </a:buClr>
              <a:buSzPts val="1600"/>
              <a:buNone/>
              <a:defRPr sz="2133">
                <a:solidFill>
                  <a:schemeClr val="lt1"/>
                </a:solidFill>
              </a:defRPr>
            </a:lvl2pPr>
            <a:lvl3pPr lvl="2" rtl="0">
              <a:lnSpc>
                <a:spcPct val="100000"/>
              </a:lnSpc>
              <a:spcBef>
                <a:spcPts val="0"/>
              </a:spcBef>
              <a:spcAft>
                <a:spcPts val="0"/>
              </a:spcAft>
              <a:buClr>
                <a:schemeClr val="lt1"/>
              </a:buClr>
              <a:buSzPts val="1600"/>
              <a:buNone/>
              <a:defRPr sz="2133">
                <a:solidFill>
                  <a:schemeClr val="lt1"/>
                </a:solidFill>
              </a:defRPr>
            </a:lvl3pPr>
            <a:lvl4pPr lvl="3" rtl="0">
              <a:lnSpc>
                <a:spcPct val="100000"/>
              </a:lnSpc>
              <a:spcBef>
                <a:spcPts val="0"/>
              </a:spcBef>
              <a:spcAft>
                <a:spcPts val="0"/>
              </a:spcAft>
              <a:buClr>
                <a:schemeClr val="lt1"/>
              </a:buClr>
              <a:buSzPts val="1600"/>
              <a:buNone/>
              <a:defRPr sz="2133">
                <a:solidFill>
                  <a:schemeClr val="lt1"/>
                </a:solidFill>
              </a:defRPr>
            </a:lvl4pPr>
            <a:lvl5pPr lvl="4" rtl="0">
              <a:lnSpc>
                <a:spcPct val="100000"/>
              </a:lnSpc>
              <a:spcBef>
                <a:spcPts val="0"/>
              </a:spcBef>
              <a:spcAft>
                <a:spcPts val="0"/>
              </a:spcAft>
              <a:buClr>
                <a:schemeClr val="lt1"/>
              </a:buClr>
              <a:buSzPts val="1600"/>
              <a:buNone/>
              <a:defRPr sz="2133">
                <a:solidFill>
                  <a:schemeClr val="lt1"/>
                </a:solidFill>
              </a:defRPr>
            </a:lvl5pPr>
            <a:lvl6pPr lvl="5" rtl="0">
              <a:lnSpc>
                <a:spcPct val="100000"/>
              </a:lnSpc>
              <a:spcBef>
                <a:spcPts val="0"/>
              </a:spcBef>
              <a:spcAft>
                <a:spcPts val="0"/>
              </a:spcAft>
              <a:buClr>
                <a:schemeClr val="lt1"/>
              </a:buClr>
              <a:buSzPts val="1600"/>
              <a:buNone/>
              <a:defRPr sz="2133">
                <a:solidFill>
                  <a:schemeClr val="lt1"/>
                </a:solidFill>
              </a:defRPr>
            </a:lvl6pPr>
            <a:lvl7pPr lvl="6" rtl="0">
              <a:lnSpc>
                <a:spcPct val="100000"/>
              </a:lnSpc>
              <a:spcBef>
                <a:spcPts val="0"/>
              </a:spcBef>
              <a:spcAft>
                <a:spcPts val="0"/>
              </a:spcAft>
              <a:buClr>
                <a:schemeClr val="lt1"/>
              </a:buClr>
              <a:buSzPts val="1600"/>
              <a:buNone/>
              <a:defRPr sz="2133">
                <a:solidFill>
                  <a:schemeClr val="lt1"/>
                </a:solidFill>
              </a:defRPr>
            </a:lvl7pPr>
            <a:lvl8pPr lvl="7" rtl="0">
              <a:lnSpc>
                <a:spcPct val="100000"/>
              </a:lnSpc>
              <a:spcBef>
                <a:spcPts val="0"/>
              </a:spcBef>
              <a:spcAft>
                <a:spcPts val="0"/>
              </a:spcAft>
              <a:buClr>
                <a:schemeClr val="lt1"/>
              </a:buClr>
              <a:buSzPts val="1600"/>
              <a:buNone/>
              <a:defRPr sz="2133">
                <a:solidFill>
                  <a:schemeClr val="lt1"/>
                </a:solidFill>
              </a:defRPr>
            </a:lvl8pPr>
            <a:lvl9pPr lvl="8" rtl="0">
              <a:lnSpc>
                <a:spcPct val="100000"/>
              </a:lnSpc>
              <a:spcBef>
                <a:spcPts val="0"/>
              </a:spcBef>
              <a:spcAft>
                <a:spcPts val="0"/>
              </a:spcAft>
              <a:buClr>
                <a:schemeClr val="lt1"/>
              </a:buClr>
              <a:buSzPts val="1600"/>
              <a:buNone/>
              <a:defRPr sz="2133">
                <a:solidFill>
                  <a:schemeClr val="lt1"/>
                </a:solidFill>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15311510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6"/>
        <p:cNvGrpSpPr/>
        <p:nvPr/>
      </p:nvGrpSpPr>
      <p:grpSpPr>
        <a:xfrm>
          <a:off x="0" y="0"/>
          <a:ext cx="0" cy="0"/>
          <a:chOff x="0" y="0"/>
          <a:chExt cx="0" cy="0"/>
        </a:xfrm>
      </p:grpSpPr>
      <p:sp>
        <p:nvSpPr>
          <p:cNvPr id="68" name="Google Shape;68;p15"/>
          <p:cNvSpPr txBox="1">
            <a:spLocks noGrp="1"/>
          </p:cNvSpPr>
          <p:nvPr>
            <p:ph type="title"/>
          </p:nvPr>
        </p:nvSpPr>
        <p:spPr>
          <a:xfrm>
            <a:off x="776233" y="3076600"/>
            <a:ext cx="2484400" cy="704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600"/>
              <a:buFont typeface="Montserrat"/>
              <a:buNone/>
              <a:defRPr sz="3467">
                <a:solidFill>
                  <a:schemeClr val="lt1"/>
                </a:solidFill>
                <a:latin typeface="Montserrat"/>
                <a:ea typeface="Montserrat"/>
                <a:cs typeface="Montserrat"/>
                <a:sym typeface="Montserrat"/>
              </a:defRPr>
            </a:lvl1pPr>
            <a:lvl2pPr lvl="1" rtl="0">
              <a:spcBef>
                <a:spcPts val="0"/>
              </a:spcBef>
              <a:spcAft>
                <a:spcPts val="0"/>
              </a:spcAft>
              <a:buClr>
                <a:schemeClr val="lt1"/>
              </a:buClr>
              <a:buSzPts val="2600"/>
              <a:buNone/>
              <a:defRPr sz="3467">
                <a:solidFill>
                  <a:schemeClr val="lt1"/>
                </a:solidFill>
              </a:defRPr>
            </a:lvl2pPr>
            <a:lvl3pPr lvl="2" rtl="0">
              <a:spcBef>
                <a:spcPts val="0"/>
              </a:spcBef>
              <a:spcAft>
                <a:spcPts val="0"/>
              </a:spcAft>
              <a:buClr>
                <a:schemeClr val="lt1"/>
              </a:buClr>
              <a:buSzPts val="2600"/>
              <a:buNone/>
              <a:defRPr sz="3467">
                <a:solidFill>
                  <a:schemeClr val="lt1"/>
                </a:solidFill>
              </a:defRPr>
            </a:lvl3pPr>
            <a:lvl4pPr lvl="3" rtl="0">
              <a:spcBef>
                <a:spcPts val="0"/>
              </a:spcBef>
              <a:spcAft>
                <a:spcPts val="0"/>
              </a:spcAft>
              <a:buClr>
                <a:schemeClr val="lt1"/>
              </a:buClr>
              <a:buSzPts val="2600"/>
              <a:buNone/>
              <a:defRPr sz="3467">
                <a:solidFill>
                  <a:schemeClr val="lt1"/>
                </a:solidFill>
              </a:defRPr>
            </a:lvl4pPr>
            <a:lvl5pPr lvl="4" rtl="0">
              <a:spcBef>
                <a:spcPts val="0"/>
              </a:spcBef>
              <a:spcAft>
                <a:spcPts val="0"/>
              </a:spcAft>
              <a:buClr>
                <a:schemeClr val="lt1"/>
              </a:buClr>
              <a:buSzPts val="2600"/>
              <a:buNone/>
              <a:defRPr sz="3467">
                <a:solidFill>
                  <a:schemeClr val="lt1"/>
                </a:solidFill>
              </a:defRPr>
            </a:lvl5pPr>
            <a:lvl6pPr lvl="5" rtl="0">
              <a:spcBef>
                <a:spcPts val="0"/>
              </a:spcBef>
              <a:spcAft>
                <a:spcPts val="0"/>
              </a:spcAft>
              <a:buClr>
                <a:schemeClr val="lt1"/>
              </a:buClr>
              <a:buSzPts val="2600"/>
              <a:buNone/>
              <a:defRPr sz="3467">
                <a:solidFill>
                  <a:schemeClr val="lt1"/>
                </a:solidFill>
              </a:defRPr>
            </a:lvl6pPr>
            <a:lvl7pPr lvl="6" rtl="0">
              <a:spcBef>
                <a:spcPts val="0"/>
              </a:spcBef>
              <a:spcAft>
                <a:spcPts val="0"/>
              </a:spcAft>
              <a:buClr>
                <a:schemeClr val="lt1"/>
              </a:buClr>
              <a:buSzPts val="2600"/>
              <a:buNone/>
              <a:defRPr sz="3467">
                <a:solidFill>
                  <a:schemeClr val="lt1"/>
                </a:solidFill>
              </a:defRPr>
            </a:lvl7pPr>
            <a:lvl8pPr lvl="7" rtl="0">
              <a:spcBef>
                <a:spcPts val="0"/>
              </a:spcBef>
              <a:spcAft>
                <a:spcPts val="0"/>
              </a:spcAft>
              <a:buClr>
                <a:schemeClr val="lt1"/>
              </a:buClr>
              <a:buSzPts val="2600"/>
              <a:buNone/>
              <a:defRPr sz="3467">
                <a:solidFill>
                  <a:schemeClr val="lt1"/>
                </a:solidFill>
              </a:defRPr>
            </a:lvl8pPr>
            <a:lvl9pPr lvl="8" rtl="0">
              <a:spcBef>
                <a:spcPts val="0"/>
              </a:spcBef>
              <a:spcAft>
                <a:spcPts val="0"/>
              </a:spcAft>
              <a:buClr>
                <a:schemeClr val="lt1"/>
              </a:buClr>
              <a:buSzPts val="2600"/>
              <a:buNone/>
              <a:defRPr sz="3467">
                <a:solidFill>
                  <a:schemeClr val="lt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9282920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62"/>
        <p:cNvGrpSpPr/>
        <p:nvPr/>
      </p:nvGrpSpPr>
      <p:grpSpPr>
        <a:xfrm>
          <a:off x="0" y="0"/>
          <a:ext cx="0" cy="0"/>
          <a:chOff x="0" y="0"/>
          <a:chExt cx="0" cy="0"/>
        </a:xfrm>
      </p:grpSpPr>
      <p:sp>
        <p:nvSpPr>
          <p:cNvPr id="164" name="Google Shape;164;p27"/>
          <p:cNvSpPr txBox="1">
            <a:spLocks noGrp="1"/>
          </p:cNvSpPr>
          <p:nvPr>
            <p:ph type="body" idx="1"/>
          </p:nvPr>
        </p:nvSpPr>
        <p:spPr>
          <a:xfrm>
            <a:off x="7137400" y="2260833"/>
            <a:ext cx="3463200" cy="1065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chemeClr val="lt1"/>
              </a:buClr>
              <a:buSzPts val="1400"/>
              <a:buChar char="●"/>
              <a:defRPr sz="1867">
                <a:solidFill>
                  <a:schemeClr val="lt1"/>
                </a:solidFill>
              </a:defRPr>
            </a:lvl1pPr>
            <a:lvl2pPr marL="1219170" lvl="1" indent="-423323" rtl="0">
              <a:spcBef>
                <a:spcPts val="2133"/>
              </a:spcBef>
              <a:spcAft>
                <a:spcPts val="0"/>
              </a:spcAft>
              <a:buClr>
                <a:schemeClr val="lt1"/>
              </a:buClr>
              <a:buSzPts val="1400"/>
              <a:buChar char="○"/>
              <a:defRPr>
                <a:solidFill>
                  <a:schemeClr val="lt1"/>
                </a:solidFill>
              </a:defRPr>
            </a:lvl2pPr>
            <a:lvl3pPr marL="1828754" lvl="2" indent="-423323" rtl="0">
              <a:spcBef>
                <a:spcPts val="2133"/>
              </a:spcBef>
              <a:spcAft>
                <a:spcPts val="0"/>
              </a:spcAft>
              <a:buClr>
                <a:schemeClr val="lt1"/>
              </a:buClr>
              <a:buSzPts val="1400"/>
              <a:buChar char="■"/>
              <a:defRPr>
                <a:solidFill>
                  <a:schemeClr val="lt1"/>
                </a:solidFill>
              </a:defRPr>
            </a:lvl3pPr>
            <a:lvl4pPr marL="2438339" lvl="3" indent="-423323" rtl="0">
              <a:spcBef>
                <a:spcPts val="2133"/>
              </a:spcBef>
              <a:spcAft>
                <a:spcPts val="0"/>
              </a:spcAft>
              <a:buClr>
                <a:schemeClr val="lt1"/>
              </a:buClr>
              <a:buSzPts val="1400"/>
              <a:buChar char="●"/>
              <a:defRPr>
                <a:solidFill>
                  <a:schemeClr val="lt1"/>
                </a:solidFill>
              </a:defRPr>
            </a:lvl4pPr>
            <a:lvl5pPr marL="3047924" lvl="4" indent="-423323" rtl="0">
              <a:spcBef>
                <a:spcPts val="2133"/>
              </a:spcBef>
              <a:spcAft>
                <a:spcPts val="0"/>
              </a:spcAft>
              <a:buClr>
                <a:schemeClr val="lt1"/>
              </a:buClr>
              <a:buSzPts val="1400"/>
              <a:buChar char="○"/>
              <a:defRPr>
                <a:solidFill>
                  <a:schemeClr val="lt1"/>
                </a:solidFill>
              </a:defRPr>
            </a:lvl5pPr>
            <a:lvl6pPr marL="3657509" lvl="5" indent="-423323" rtl="0">
              <a:spcBef>
                <a:spcPts val="2133"/>
              </a:spcBef>
              <a:spcAft>
                <a:spcPts val="0"/>
              </a:spcAft>
              <a:buClr>
                <a:schemeClr val="lt1"/>
              </a:buClr>
              <a:buSzPts val="1400"/>
              <a:buChar char="■"/>
              <a:defRPr>
                <a:solidFill>
                  <a:schemeClr val="lt1"/>
                </a:solidFill>
              </a:defRPr>
            </a:lvl6pPr>
            <a:lvl7pPr marL="4267093" lvl="6" indent="-423323" rtl="0">
              <a:spcBef>
                <a:spcPts val="2133"/>
              </a:spcBef>
              <a:spcAft>
                <a:spcPts val="0"/>
              </a:spcAft>
              <a:buClr>
                <a:schemeClr val="lt1"/>
              </a:buClr>
              <a:buSzPts val="1400"/>
              <a:buChar char="●"/>
              <a:defRPr>
                <a:solidFill>
                  <a:schemeClr val="lt1"/>
                </a:solidFill>
              </a:defRPr>
            </a:lvl7pPr>
            <a:lvl8pPr marL="4876678" lvl="7" indent="-423323" rtl="0">
              <a:spcBef>
                <a:spcPts val="2133"/>
              </a:spcBef>
              <a:spcAft>
                <a:spcPts val="0"/>
              </a:spcAft>
              <a:buClr>
                <a:schemeClr val="lt1"/>
              </a:buClr>
              <a:buSzPts val="1400"/>
              <a:buChar char="○"/>
              <a:defRPr>
                <a:solidFill>
                  <a:schemeClr val="lt1"/>
                </a:solidFill>
              </a:defRPr>
            </a:lvl8pPr>
            <a:lvl9pPr marL="5486263" lvl="8" indent="-423323" rtl="0">
              <a:spcBef>
                <a:spcPts val="2133"/>
              </a:spcBef>
              <a:spcAft>
                <a:spcPts val="2133"/>
              </a:spcAft>
              <a:buClr>
                <a:schemeClr val="lt1"/>
              </a:buClr>
              <a:buSzPts val="1400"/>
              <a:buChar char="■"/>
              <a:defRPr>
                <a:solidFill>
                  <a:schemeClr val="lt1"/>
                </a:solidFill>
              </a:defRPr>
            </a:lvl9pPr>
          </a:lstStyle>
          <a:p>
            <a:endParaRPr/>
          </a:p>
        </p:txBody>
      </p:sp>
      <p:sp>
        <p:nvSpPr>
          <p:cNvPr id="165" name="Google Shape;165;p27"/>
          <p:cNvSpPr txBox="1">
            <a:spLocks noGrp="1"/>
          </p:cNvSpPr>
          <p:nvPr>
            <p:ph type="title"/>
          </p:nvPr>
        </p:nvSpPr>
        <p:spPr>
          <a:xfrm>
            <a:off x="6863400" y="707633"/>
            <a:ext cx="4637200" cy="70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300"/>
              <a:buFont typeface="Montserrat"/>
              <a:buNone/>
              <a:defRPr sz="3467">
                <a:solidFill>
                  <a:schemeClr val="lt1"/>
                </a:solidFill>
                <a:latin typeface="Montserrat"/>
                <a:ea typeface="Montserrat"/>
                <a:cs typeface="Montserrat"/>
                <a:sym typeface="Montserrat"/>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016" t="5379" r="69198" b="8881"/>
          <a:stretch/>
        </p:blipFill>
        <p:spPr>
          <a:xfrm>
            <a:off x="11623039" y="6245013"/>
            <a:ext cx="399628" cy="487680"/>
          </a:xfrm>
          <a:prstGeom prst="rect">
            <a:avLst/>
          </a:prstGeom>
        </p:spPr>
      </p:pic>
    </p:spTree>
    <p:custDataLst>
      <p:tags r:id="rId1"/>
    </p:custDataLst>
    <p:extLst>
      <p:ext uri="{BB962C8B-B14F-4D97-AF65-F5344CB8AC3E}">
        <p14:creationId xmlns:p14="http://schemas.microsoft.com/office/powerpoint/2010/main" val="14282022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18"/>
        <p:cNvGrpSpPr/>
        <p:nvPr/>
      </p:nvGrpSpPr>
      <p:grpSpPr>
        <a:xfrm>
          <a:off x="0" y="0"/>
          <a:ext cx="0" cy="0"/>
          <a:chOff x="0" y="0"/>
          <a:chExt cx="0" cy="0"/>
        </a:xfrm>
      </p:grpSpPr>
      <p:sp>
        <p:nvSpPr>
          <p:cNvPr id="119" name="Google Shape;119;p22"/>
          <p:cNvSpPr txBox="1">
            <a:spLocks noGrp="1"/>
          </p:cNvSpPr>
          <p:nvPr>
            <p:ph type="title" hasCustomPrompt="1"/>
          </p:nvPr>
        </p:nvSpPr>
        <p:spPr>
          <a:xfrm>
            <a:off x="2133600" y="934833"/>
            <a:ext cx="4844400" cy="1010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4400"/>
              <a:buNone/>
              <a:defRPr sz="5867">
                <a:solidFill>
                  <a:schemeClr val="dk1"/>
                </a:solidFill>
              </a:defRPr>
            </a:lvl1pPr>
            <a:lvl2pPr lvl="1" rtl="0">
              <a:spcBef>
                <a:spcPts val="0"/>
              </a:spcBef>
              <a:spcAft>
                <a:spcPts val="0"/>
              </a:spcAft>
              <a:buClr>
                <a:schemeClr val="dk1"/>
              </a:buClr>
              <a:buSzPts val="4400"/>
              <a:buNone/>
              <a:defRPr sz="5867">
                <a:solidFill>
                  <a:schemeClr val="dk1"/>
                </a:solidFill>
              </a:defRPr>
            </a:lvl2pPr>
            <a:lvl3pPr lvl="2" rtl="0">
              <a:spcBef>
                <a:spcPts val="0"/>
              </a:spcBef>
              <a:spcAft>
                <a:spcPts val="0"/>
              </a:spcAft>
              <a:buClr>
                <a:schemeClr val="dk1"/>
              </a:buClr>
              <a:buSzPts val="4400"/>
              <a:buNone/>
              <a:defRPr sz="5867">
                <a:solidFill>
                  <a:schemeClr val="dk1"/>
                </a:solidFill>
              </a:defRPr>
            </a:lvl3pPr>
            <a:lvl4pPr lvl="3" rtl="0">
              <a:spcBef>
                <a:spcPts val="0"/>
              </a:spcBef>
              <a:spcAft>
                <a:spcPts val="0"/>
              </a:spcAft>
              <a:buClr>
                <a:schemeClr val="dk1"/>
              </a:buClr>
              <a:buSzPts val="4400"/>
              <a:buNone/>
              <a:defRPr sz="5867">
                <a:solidFill>
                  <a:schemeClr val="dk1"/>
                </a:solidFill>
              </a:defRPr>
            </a:lvl4pPr>
            <a:lvl5pPr lvl="4" rtl="0">
              <a:spcBef>
                <a:spcPts val="0"/>
              </a:spcBef>
              <a:spcAft>
                <a:spcPts val="0"/>
              </a:spcAft>
              <a:buClr>
                <a:schemeClr val="dk1"/>
              </a:buClr>
              <a:buSzPts val="4400"/>
              <a:buNone/>
              <a:defRPr sz="5867">
                <a:solidFill>
                  <a:schemeClr val="dk1"/>
                </a:solidFill>
              </a:defRPr>
            </a:lvl5pPr>
            <a:lvl6pPr lvl="5" rtl="0">
              <a:spcBef>
                <a:spcPts val="0"/>
              </a:spcBef>
              <a:spcAft>
                <a:spcPts val="0"/>
              </a:spcAft>
              <a:buClr>
                <a:schemeClr val="dk1"/>
              </a:buClr>
              <a:buSzPts val="4400"/>
              <a:buNone/>
              <a:defRPr sz="5867">
                <a:solidFill>
                  <a:schemeClr val="dk1"/>
                </a:solidFill>
              </a:defRPr>
            </a:lvl6pPr>
            <a:lvl7pPr lvl="6" rtl="0">
              <a:spcBef>
                <a:spcPts val="0"/>
              </a:spcBef>
              <a:spcAft>
                <a:spcPts val="0"/>
              </a:spcAft>
              <a:buClr>
                <a:schemeClr val="dk1"/>
              </a:buClr>
              <a:buSzPts val="4400"/>
              <a:buNone/>
              <a:defRPr sz="5867">
                <a:solidFill>
                  <a:schemeClr val="dk1"/>
                </a:solidFill>
              </a:defRPr>
            </a:lvl7pPr>
            <a:lvl8pPr lvl="7" rtl="0">
              <a:spcBef>
                <a:spcPts val="0"/>
              </a:spcBef>
              <a:spcAft>
                <a:spcPts val="0"/>
              </a:spcAft>
              <a:buClr>
                <a:schemeClr val="dk1"/>
              </a:buClr>
              <a:buSzPts val="4400"/>
              <a:buNone/>
              <a:defRPr sz="5867">
                <a:solidFill>
                  <a:schemeClr val="dk1"/>
                </a:solidFill>
              </a:defRPr>
            </a:lvl8pPr>
            <a:lvl9pPr lvl="8" rtl="0">
              <a:spcBef>
                <a:spcPts val="0"/>
              </a:spcBef>
              <a:spcAft>
                <a:spcPts val="0"/>
              </a:spcAft>
              <a:buClr>
                <a:schemeClr val="dk1"/>
              </a:buClr>
              <a:buSzPts val="4400"/>
              <a:buNone/>
              <a:defRPr sz="5867">
                <a:solidFill>
                  <a:schemeClr val="dk1"/>
                </a:solidFill>
              </a:defRPr>
            </a:lvl9pPr>
          </a:lstStyle>
          <a:p>
            <a:r>
              <a:t>xx%</a:t>
            </a:r>
          </a:p>
        </p:txBody>
      </p:sp>
      <p:sp>
        <p:nvSpPr>
          <p:cNvPr id="120" name="Google Shape;120;p22"/>
          <p:cNvSpPr txBox="1">
            <a:spLocks noGrp="1"/>
          </p:cNvSpPr>
          <p:nvPr>
            <p:ph type="body" idx="1"/>
          </p:nvPr>
        </p:nvSpPr>
        <p:spPr>
          <a:xfrm>
            <a:off x="2133600" y="1700900"/>
            <a:ext cx="4844400" cy="5248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Clr>
                <a:schemeClr val="dk1"/>
              </a:buClr>
              <a:buSzPts val="1400"/>
              <a:buChar char="●"/>
              <a:defRPr sz="1867">
                <a:solidFill>
                  <a:schemeClr val="dk1"/>
                </a:solidFill>
              </a:defRPr>
            </a:lvl1pPr>
            <a:lvl2pPr marL="1219170" lvl="1" indent="-423323" rtl="0">
              <a:spcBef>
                <a:spcPts val="2133"/>
              </a:spcBef>
              <a:spcAft>
                <a:spcPts val="0"/>
              </a:spcAft>
              <a:buClr>
                <a:schemeClr val="dk1"/>
              </a:buClr>
              <a:buSzPts val="1400"/>
              <a:buChar char="○"/>
              <a:defRPr>
                <a:solidFill>
                  <a:schemeClr val="dk1"/>
                </a:solidFill>
              </a:defRPr>
            </a:lvl2pPr>
            <a:lvl3pPr marL="1828754" lvl="2" indent="-423323" rtl="0">
              <a:spcBef>
                <a:spcPts val="2133"/>
              </a:spcBef>
              <a:spcAft>
                <a:spcPts val="0"/>
              </a:spcAft>
              <a:buClr>
                <a:schemeClr val="dk1"/>
              </a:buClr>
              <a:buSzPts val="1400"/>
              <a:buChar char="■"/>
              <a:defRPr>
                <a:solidFill>
                  <a:schemeClr val="dk1"/>
                </a:solidFill>
              </a:defRPr>
            </a:lvl3pPr>
            <a:lvl4pPr marL="2438339" lvl="3" indent="-423323" rtl="0">
              <a:spcBef>
                <a:spcPts val="2133"/>
              </a:spcBef>
              <a:spcAft>
                <a:spcPts val="0"/>
              </a:spcAft>
              <a:buClr>
                <a:schemeClr val="dk1"/>
              </a:buClr>
              <a:buSzPts val="1400"/>
              <a:buChar char="●"/>
              <a:defRPr>
                <a:solidFill>
                  <a:schemeClr val="dk1"/>
                </a:solidFill>
              </a:defRPr>
            </a:lvl4pPr>
            <a:lvl5pPr marL="3047924" lvl="4" indent="-423323" rtl="0">
              <a:spcBef>
                <a:spcPts val="2133"/>
              </a:spcBef>
              <a:spcAft>
                <a:spcPts val="0"/>
              </a:spcAft>
              <a:buClr>
                <a:schemeClr val="dk1"/>
              </a:buClr>
              <a:buSzPts val="1400"/>
              <a:buChar char="○"/>
              <a:defRPr>
                <a:solidFill>
                  <a:schemeClr val="dk1"/>
                </a:solidFill>
              </a:defRPr>
            </a:lvl5pPr>
            <a:lvl6pPr marL="3657509" lvl="5" indent="-423323" rtl="0">
              <a:spcBef>
                <a:spcPts val="2133"/>
              </a:spcBef>
              <a:spcAft>
                <a:spcPts val="0"/>
              </a:spcAft>
              <a:buClr>
                <a:schemeClr val="dk1"/>
              </a:buClr>
              <a:buSzPts val="1400"/>
              <a:buChar char="■"/>
              <a:defRPr>
                <a:solidFill>
                  <a:schemeClr val="dk1"/>
                </a:solidFill>
              </a:defRPr>
            </a:lvl6pPr>
            <a:lvl7pPr marL="4267093" lvl="6" indent="-423323" rtl="0">
              <a:spcBef>
                <a:spcPts val="2133"/>
              </a:spcBef>
              <a:spcAft>
                <a:spcPts val="0"/>
              </a:spcAft>
              <a:buClr>
                <a:schemeClr val="dk1"/>
              </a:buClr>
              <a:buSzPts val="1400"/>
              <a:buChar char="●"/>
              <a:defRPr>
                <a:solidFill>
                  <a:schemeClr val="dk1"/>
                </a:solidFill>
              </a:defRPr>
            </a:lvl7pPr>
            <a:lvl8pPr marL="4876678" lvl="7" indent="-423323" rtl="0">
              <a:spcBef>
                <a:spcPts val="2133"/>
              </a:spcBef>
              <a:spcAft>
                <a:spcPts val="0"/>
              </a:spcAft>
              <a:buClr>
                <a:schemeClr val="dk1"/>
              </a:buClr>
              <a:buSzPts val="1400"/>
              <a:buChar char="○"/>
              <a:defRPr>
                <a:solidFill>
                  <a:schemeClr val="dk1"/>
                </a:solidFill>
              </a:defRPr>
            </a:lvl8pPr>
            <a:lvl9pPr marL="5486263" lvl="8" indent="-423323" rtl="0">
              <a:spcBef>
                <a:spcPts val="2133"/>
              </a:spcBef>
              <a:spcAft>
                <a:spcPts val="2133"/>
              </a:spcAft>
              <a:buClr>
                <a:schemeClr val="dk1"/>
              </a:buClr>
              <a:buSzPts val="1400"/>
              <a:buChar char="■"/>
              <a:defRPr>
                <a:solidFill>
                  <a:schemeClr val="dk1"/>
                </a:solidFill>
              </a:defRPr>
            </a:lvl9pPr>
          </a:lstStyle>
          <a:p>
            <a:endParaRPr/>
          </a:p>
        </p:txBody>
      </p:sp>
      <p:sp>
        <p:nvSpPr>
          <p:cNvPr id="121" name="Google Shape;121;p22"/>
          <p:cNvSpPr txBox="1">
            <a:spLocks noGrp="1"/>
          </p:cNvSpPr>
          <p:nvPr>
            <p:ph type="title" idx="2" hasCustomPrompt="1"/>
          </p:nvPr>
        </p:nvSpPr>
        <p:spPr>
          <a:xfrm>
            <a:off x="3673792" y="2766833"/>
            <a:ext cx="4844400" cy="101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4400"/>
              <a:buNone/>
              <a:defRPr sz="5867">
                <a:solidFill>
                  <a:schemeClr val="dk1"/>
                </a:solidFill>
              </a:defRPr>
            </a:lvl1pPr>
            <a:lvl2pPr lvl="1" algn="ctr" rtl="0">
              <a:spcBef>
                <a:spcPts val="0"/>
              </a:spcBef>
              <a:spcAft>
                <a:spcPts val="0"/>
              </a:spcAft>
              <a:buClr>
                <a:schemeClr val="dk1"/>
              </a:buClr>
              <a:buSzPts val="4400"/>
              <a:buNone/>
              <a:defRPr sz="5867">
                <a:solidFill>
                  <a:schemeClr val="dk1"/>
                </a:solidFill>
              </a:defRPr>
            </a:lvl2pPr>
            <a:lvl3pPr lvl="2" algn="ctr" rtl="0">
              <a:spcBef>
                <a:spcPts val="0"/>
              </a:spcBef>
              <a:spcAft>
                <a:spcPts val="0"/>
              </a:spcAft>
              <a:buClr>
                <a:schemeClr val="dk1"/>
              </a:buClr>
              <a:buSzPts val="4400"/>
              <a:buNone/>
              <a:defRPr sz="5867">
                <a:solidFill>
                  <a:schemeClr val="dk1"/>
                </a:solidFill>
              </a:defRPr>
            </a:lvl3pPr>
            <a:lvl4pPr lvl="3" algn="ctr" rtl="0">
              <a:spcBef>
                <a:spcPts val="0"/>
              </a:spcBef>
              <a:spcAft>
                <a:spcPts val="0"/>
              </a:spcAft>
              <a:buClr>
                <a:schemeClr val="dk1"/>
              </a:buClr>
              <a:buSzPts val="4400"/>
              <a:buNone/>
              <a:defRPr sz="5867">
                <a:solidFill>
                  <a:schemeClr val="dk1"/>
                </a:solidFill>
              </a:defRPr>
            </a:lvl4pPr>
            <a:lvl5pPr lvl="4" algn="ctr" rtl="0">
              <a:spcBef>
                <a:spcPts val="0"/>
              </a:spcBef>
              <a:spcAft>
                <a:spcPts val="0"/>
              </a:spcAft>
              <a:buClr>
                <a:schemeClr val="dk1"/>
              </a:buClr>
              <a:buSzPts val="4400"/>
              <a:buNone/>
              <a:defRPr sz="5867">
                <a:solidFill>
                  <a:schemeClr val="dk1"/>
                </a:solidFill>
              </a:defRPr>
            </a:lvl5pPr>
            <a:lvl6pPr lvl="5" algn="ctr" rtl="0">
              <a:spcBef>
                <a:spcPts val="0"/>
              </a:spcBef>
              <a:spcAft>
                <a:spcPts val="0"/>
              </a:spcAft>
              <a:buClr>
                <a:schemeClr val="dk1"/>
              </a:buClr>
              <a:buSzPts val="4400"/>
              <a:buNone/>
              <a:defRPr sz="5867">
                <a:solidFill>
                  <a:schemeClr val="dk1"/>
                </a:solidFill>
              </a:defRPr>
            </a:lvl6pPr>
            <a:lvl7pPr lvl="6" algn="ctr" rtl="0">
              <a:spcBef>
                <a:spcPts val="0"/>
              </a:spcBef>
              <a:spcAft>
                <a:spcPts val="0"/>
              </a:spcAft>
              <a:buClr>
                <a:schemeClr val="dk1"/>
              </a:buClr>
              <a:buSzPts val="4400"/>
              <a:buNone/>
              <a:defRPr sz="5867">
                <a:solidFill>
                  <a:schemeClr val="dk1"/>
                </a:solidFill>
              </a:defRPr>
            </a:lvl7pPr>
            <a:lvl8pPr lvl="7" algn="ctr" rtl="0">
              <a:spcBef>
                <a:spcPts val="0"/>
              </a:spcBef>
              <a:spcAft>
                <a:spcPts val="0"/>
              </a:spcAft>
              <a:buClr>
                <a:schemeClr val="dk1"/>
              </a:buClr>
              <a:buSzPts val="4400"/>
              <a:buNone/>
              <a:defRPr sz="5867">
                <a:solidFill>
                  <a:schemeClr val="dk1"/>
                </a:solidFill>
              </a:defRPr>
            </a:lvl8pPr>
            <a:lvl9pPr lvl="8" algn="ctr" rtl="0">
              <a:spcBef>
                <a:spcPts val="0"/>
              </a:spcBef>
              <a:spcAft>
                <a:spcPts val="0"/>
              </a:spcAft>
              <a:buClr>
                <a:schemeClr val="dk1"/>
              </a:buClr>
              <a:buSzPts val="4400"/>
              <a:buNone/>
              <a:defRPr sz="5867">
                <a:solidFill>
                  <a:schemeClr val="dk1"/>
                </a:solidFill>
              </a:defRPr>
            </a:lvl9pPr>
          </a:lstStyle>
          <a:p>
            <a:r>
              <a:t>xx%</a:t>
            </a:r>
          </a:p>
        </p:txBody>
      </p:sp>
      <p:sp>
        <p:nvSpPr>
          <p:cNvPr id="122" name="Google Shape;122;p22"/>
          <p:cNvSpPr txBox="1">
            <a:spLocks noGrp="1"/>
          </p:cNvSpPr>
          <p:nvPr>
            <p:ph type="body" idx="3"/>
          </p:nvPr>
        </p:nvSpPr>
        <p:spPr>
          <a:xfrm>
            <a:off x="3673808" y="3534735"/>
            <a:ext cx="4844400" cy="5248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Clr>
                <a:schemeClr val="dk1"/>
              </a:buClr>
              <a:buSzPts val="1400"/>
              <a:buChar char="●"/>
              <a:defRPr sz="1867">
                <a:solidFill>
                  <a:schemeClr val="dk1"/>
                </a:solidFill>
              </a:defRPr>
            </a:lvl1pPr>
            <a:lvl2pPr marL="1219170" lvl="1" indent="-423323" algn="ctr" rtl="0">
              <a:spcBef>
                <a:spcPts val="2133"/>
              </a:spcBef>
              <a:spcAft>
                <a:spcPts val="0"/>
              </a:spcAft>
              <a:buClr>
                <a:schemeClr val="dk1"/>
              </a:buClr>
              <a:buSzPts val="1400"/>
              <a:buChar char="○"/>
              <a:defRPr>
                <a:solidFill>
                  <a:schemeClr val="dk1"/>
                </a:solidFill>
              </a:defRPr>
            </a:lvl2pPr>
            <a:lvl3pPr marL="1828754" lvl="2" indent="-423323" algn="ctr" rtl="0">
              <a:spcBef>
                <a:spcPts val="2133"/>
              </a:spcBef>
              <a:spcAft>
                <a:spcPts val="0"/>
              </a:spcAft>
              <a:buClr>
                <a:schemeClr val="dk1"/>
              </a:buClr>
              <a:buSzPts val="1400"/>
              <a:buChar char="■"/>
              <a:defRPr>
                <a:solidFill>
                  <a:schemeClr val="dk1"/>
                </a:solidFill>
              </a:defRPr>
            </a:lvl3pPr>
            <a:lvl4pPr marL="2438339" lvl="3" indent="-423323" algn="ctr" rtl="0">
              <a:spcBef>
                <a:spcPts val="2133"/>
              </a:spcBef>
              <a:spcAft>
                <a:spcPts val="0"/>
              </a:spcAft>
              <a:buClr>
                <a:schemeClr val="dk1"/>
              </a:buClr>
              <a:buSzPts val="1400"/>
              <a:buChar char="●"/>
              <a:defRPr>
                <a:solidFill>
                  <a:schemeClr val="dk1"/>
                </a:solidFill>
              </a:defRPr>
            </a:lvl4pPr>
            <a:lvl5pPr marL="3047924" lvl="4" indent="-423323" algn="ctr" rtl="0">
              <a:spcBef>
                <a:spcPts val="2133"/>
              </a:spcBef>
              <a:spcAft>
                <a:spcPts val="0"/>
              </a:spcAft>
              <a:buClr>
                <a:schemeClr val="dk1"/>
              </a:buClr>
              <a:buSzPts val="1400"/>
              <a:buChar char="○"/>
              <a:defRPr>
                <a:solidFill>
                  <a:schemeClr val="dk1"/>
                </a:solidFill>
              </a:defRPr>
            </a:lvl5pPr>
            <a:lvl6pPr marL="3657509" lvl="5" indent="-423323" algn="ctr" rtl="0">
              <a:spcBef>
                <a:spcPts val="2133"/>
              </a:spcBef>
              <a:spcAft>
                <a:spcPts val="0"/>
              </a:spcAft>
              <a:buClr>
                <a:schemeClr val="dk1"/>
              </a:buClr>
              <a:buSzPts val="1400"/>
              <a:buChar char="■"/>
              <a:defRPr>
                <a:solidFill>
                  <a:schemeClr val="dk1"/>
                </a:solidFill>
              </a:defRPr>
            </a:lvl6pPr>
            <a:lvl7pPr marL="4267093" lvl="6" indent="-423323" algn="ctr" rtl="0">
              <a:spcBef>
                <a:spcPts val="2133"/>
              </a:spcBef>
              <a:spcAft>
                <a:spcPts val="0"/>
              </a:spcAft>
              <a:buClr>
                <a:schemeClr val="dk1"/>
              </a:buClr>
              <a:buSzPts val="1400"/>
              <a:buChar char="●"/>
              <a:defRPr>
                <a:solidFill>
                  <a:schemeClr val="dk1"/>
                </a:solidFill>
              </a:defRPr>
            </a:lvl7pPr>
            <a:lvl8pPr marL="4876678" lvl="7" indent="-423323" algn="ctr" rtl="0">
              <a:spcBef>
                <a:spcPts val="2133"/>
              </a:spcBef>
              <a:spcAft>
                <a:spcPts val="0"/>
              </a:spcAft>
              <a:buClr>
                <a:schemeClr val="dk1"/>
              </a:buClr>
              <a:buSzPts val="1400"/>
              <a:buChar char="○"/>
              <a:defRPr>
                <a:solidFill>
                  <a:schemeClr val="dk1"/>
                </a:solidFill>
              </a:defRPr>
            </a:lvl8pPr>
            <a:lvl9pPr marL="5486263" lvl="8" indent="-423323" algn="ctr" rtl="0">
              <a:spcBef>
                <a:spcPts val="2133"/>
              </a:spcBef>
              <a:spcAft>
                <a:spcPts val="2133"/>
              </a:spcAft>
              <a:buClr>
                <a:schemeClr val="dk1"/>
              </a:buClr>
              <a:buSzPts val="1400"/>
              <a:buChar char="■"/>
              <a:defRPr>
                <a:solidFill>
                  <a:schemeClr val="dk1"/>
                </a:solidFill>
              </a:defRPr>
            </a:lvl9pPr>
          </a:lstStyle>
          <a:p>
            <a:endParaRPr/>
          </a:p>
        </p:txBody>
      </p:sp>
      <p:sp>
        <p:nvSpPr>
          <p:cNvPr id="123" name="Google Shape;123;p22"/>
          <p:cNvSpPr txBox="1">
            <a:spLocks noGrp="1"/>
          </p:cNvSpPr>
          <p:nvPr>
            <p:ph type="title" idx="4" hasCustomPrompt="1"/>
          </p:nvPr>
        </p:nvSpPr>
        <p:spPr>
          <a:xfrm>
            <a:off x="5214065" y="4603300"/>
            <a:ext cx="4844400" cy="10108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4400"/>
              <a:buNone/>
              <a:defRPr sz="5867">
                <a:solidFill>
                  <a:schemeClr val="dk1"/>
                </a:solidFill>
              </a:defRPr>
            </a:lvl1pPr>
            <a:lvl2pPr lvl="1" algn="r" rtl="0">
              <a:spcBef>
                <a:spcPts val="0"/>
              </a:spcBef>
              <a:spcAft>
                <a:spcPts val="0"/>
              </a:spcAft>
              <a:buClr>
                <a:schemeClr val="dk1"/>
              </a:buClr>
              <a:buSzPts val="4400"/>
              <a:buNone/>
              <a:defRPr sz="5867">
                <a:solidFill>
                  <a:schemeClr val="dk1"/>
                </a:solidFill>
              </a:defRPr>
            </a:lvl2pPr>
            <a:lvl3pPr lvl="2" algn="r" rtl="0">
              <a:spcBef>
                <a:spcPts val="0"/>
              </a:spcBef>
              <a:spcAft>
                <a:spcPts val="0"/>
              </a:spcAft>
              <a:buClr>
                <a:schemeClr val="dk1"/>
              </a:buClr>
              <a:buSzPts val="4400"/>
              <a:buNone/>
              <a:defRPr sz="5867">
                <a:solidFill>
                  <a:schemeClr val="dk1"/>
                </a:solidFill>
              </a:defRPr>
            </a:lvl3pPr>
            <a:lvl4pPr lvl="3" algn="r" rtl="0">
              <a:spcBef>
                <a:spcPts val="0"/>
              </a:spcBef>
              <a:spcAft>
                <a:spcPts val="0"/>
              </a:spcAft>
              <a:buClr>
                <a:schemeClr val="dk1"/>
              </a:buClr>
              <a:buSzPts val="4400"/>
              <a:buNone/>
              <a:defRPr sz="5867">
                <a:solidFill>
                  <a:schemeClr val="dk1"/>
                </a:solidFill>
              </a:defRPr>
            </a:lvl4pPr>
            <a:lvl5pPr lvl="4" algn="r" rtl="0">
              <a:spcBef>
                <a:spcPts val="0"/>
              </a:spcBef>
              <a:spcAft>
                <a:spcPts val="0"/>
              </a:spcAft>
              <a:buClr>
                <a:schemeClr val="dk1"/>
              </a:buClr>
              <a:buSzPts val="4400"/>
              <a:buNone/>
              <a:defRPr sz="5867">
                <a:solidFill>
                  <a:schemeClr val="dk1"/>
                </a:solidFill>
              </a:defRPr>
            </a:lvl5pPr>
            <a:lvl6pPr lvl="5" algn="r" rtl="0">
              <a:spcBef>
                <a:spcPts val="0"/>
              </a:spcBef>
              <a:spcAft>
                <a:spcPts val="0"/>
              </a:spcAft>
              <a:buClr>
                <a:schemeClr val="dk1"/>
              </a:buClr>
              <a:buSzPts val="4400"/>
              <a:buNone/>
              <a:defRPr sz="5867">
                <a:solidFill>
                  <a:schemeClr val="dk1"/>
                </a:solidFill>
              </a:defRPr>
            </a:lvl6pPr>
            <a:lvl7pPr lvl="6" algn="r" rtl="0">
              <a:spcBef>
                <a:spcPts val="0"/>
              </a:spcBef>
              <a:spcAft>
                <a:spcPts val="0"/>
              </a:spcAft>
              <a:buClr>
                <a:schemeClr val="dk1"/>
              </a:buClr>
              <a:buSzPts val="4400"/>
              <a:buNone/>
              <a:defRPr sz="5867">
                <a:solidFill>
                  <a:schemeClr val="dk1"/>
                </a:solidFill>
              </a:defRPr>
            </a:lvl7pPr>
            <a:lvl8pPr lvl="7" algn="r" rtl="0">
              <a:spcBef>
                <a:spcPts val="0"/>
              </a:spcBef>
              <a:spcAft>
                <a:spcPts val="0"/>
              </a:spcAft>
              <a:buClr>
                <a:schemeClr val="dk1"/>
              </a:buClr>
              <a:buSzPts val="4400"/>
              <a:buNone/>
              <a:defRPr sz="5867">
                <a:solidFill>
                  <a:schemeClr val="dk1"/>
                </a:solidFill>
              </a:defRPr>
            </a:lvl8pPr>
            <a:lvl9pPr lvl="8" algn="r" rtl="0">
              <a:spcBef>
                <a:spcPts val="0"/>
              </a:spcBef>
              <a:spcAft>
                <a:spcPts val="0"/>
              </a:spcAft>
              <a:buClr>
                <a:schemeClr val="dk1"/>
              </a:buClr>
              <a:buSzPts val="4400"/>
              <a:buNone/>
              <a:defRPr sz="5867">
                <a:solidFill>
                  <a:schemeClr val="dk1"/>
                </a:solidFill>
              </a:defRPr>
            </a:lvl9pPr>
          </a:lstStyle>
          <a:p>
            <a:r>
              <a:t>xx%</a:t>
            </a:r>
          </a:p>
        </p:txBody>
      </p:sp>
      <p:sp>
        <p:nvSpPr>
          <p:cNvPr id="124" name="Google Shape;124;p22"/>
          <p:cNvSpPr txBox="1">
            <a:spLocks noGrp="1"/>
          </p:cNvSpPr>
          <p:nvPr>
            <p:ph type="body" idx="5"/>
          </p:nvPr>
        </p:nvSpPr>
        <p:spPr>
          <a:xfrm>
            <a:off x="5214081" y="5370233"/>
            <a:ext cx="4844400" cy="524800"/>
          </a:xfrm>
          <a:prstGeom prst="rect">
            <a:avLst/>
          </a:prstGeom>
        </p:spPr>
        <p:txBody>
          <a:bodyPr spcFirstLastPara="1" wrap="square" lIns="91425" tIns="91425" rIns="91425" bIns="91425" anchor="t" anchorCtr="0">
            <a:noAutofit/>
          </a:bodyPr>
          <a:lstStyle>
            <a:lvl1pPr marL="609585" lvl="0" indent="-423323" algn="r" rtl="0">
              <a:spcBef>
                <a:spcPts val="0"/>
              </a:spcBef>
              <a:spcAft>
                <a:spcPts val="0"/>
              </a:spcAft>
              <a:buClr>
                <a:schemeClr val="dk1"/>
              </a:buClr>
              <a:buSzPts val="1400"/>
              <a:buChar char="●"/>
              <a:defRPr sz="1867">
                <a:solidFill>
                  <a:schemeClr val="dk1"/>
                </a:solidFill>
              </a:defRPr>
            </a:lvl1pPr>
            <a:lvl2pPr marL="1219170" lvl="1" indent="-423323" algn="r" rtl="0">
              <a:spcBef>
                <a:spcPts val="2133"/>
              </a:spcBef>
              <a:spcAft>
                <a:spcPts val="0"/>
              </a:spcAft>
              <a:buClr>
                <a:schemeClr val="dk1"/>
              </a:buClr>
              <a:buSzPts val="1400"/>
              <a:buChar char="○"/>
              <a:defRPr>
                <a:solidFill>
                  <a:schemeClr val="dk1"/>
                </a:solidFill>
              </a:defRPr>
            </a:lvl2pPr>
            <a:lvl3pPr marL="1828754" lvl="2" indent="-423323" algn="r" rtl="0">
              <a:spcBef>
                <a:spcPts val="2133"/>
              </a:spcBef>
              <a:spcAft>
                <a:spcPts val="0"/>
              </a:spcAft>
              <a:buClr>
                <a:schemeClr val="dk1"/>
              </a:buClr>
              <a:buSzPts val="1400"/>
              <a:buChar char="■"/>
              <a:defRPr>
                <a:solidFill>
                  <a:schemeClr val="dk1"/>
                </a:solidFill>
              </a:defRPr>
            </a:lvl3pPr>
            <a:lvl4pPr marL="2438339" lvl="3" indent="-423323" algn="r" rtl="0">
              <a:spcBef>
                <a:spcPts val="2133"/>
              </a:spcBef>
              <a:spcAft>
                <a:spcPts val="0"/>
              </a:spcAft>
              <a:buClr>
                <a:schemeClr val="dk1"/>
              </a:buClr>
              <a:buSzPts val="1400"/>
              <a:buChar char="●"/>
              <a:defRPr>
                <a:solidFill>
                  <a:schemeClr val="dk1"/>
                </a:solidFill>
              </a:defRPr>
            </a:lvl4pPr>
            <a:lvl5pPr marL="3047924" lvl="4" indent="-423323" algn="r" rtl="0">
              <a:spcBef>
                <a:spcPts val="2133"/>
              </a:spcBef>
              <a:spcAft>
                <a:spcPts val="0"/>
              </a:spcAft>
              <a:buClr>
                <a:schemeClr val="dk1"/>
              </a:buClr>
              <a:buSzPts val="1400"/>
              <a:buChar char="○"/>
              <a:defRPr>
                <a:solidFill>
                  <a:schemeClr val="dk1"/>
                </a:solidFill>
              </a:defRPr>
            </a:lvl5pPr>
            <a:lvl6pPr marL="3657509" lvl="5" indent="-423323" algn="r" rtl="0">
              <a:spcBef>
                <a:spcPts val="2133"/>
              </a:spcBef>
              <a:spcAft>
                <a:spcPts val="0"/>
              </a:spcAft>
              <a:buClr>
                <a:schemeClr val="dk1"/>
              </a:buClr>
              <a:buSzPts val="1400"/>
              <a:buChar char="■"/>
              <a:defRPr>
                <a:solidFill>
                  <a:schemeClr val="dk1"/>
                </a:solidFill>
              </a:defRPr>
            </a:lvl6pPr>
            <a:lvl7pPr marL="4267093" lvl="6" indent="-423323" algn="r" rtl="0">
              <a:spcBef>
                <a:spcPts val="2133"/>
              </a:spcBef>
              <a:spcAft>
                <a:spcPts val="0"/>
              </a:spcAft>
              <a:buClr>
                <a:schemeClr val="dk1"/>
              </a:buClr>
              <a:buSzPts val="1400"/>
              <a:buChar char="●"/>
              <a:defRPr>
                <a:solidFill>
                  <a:schemeClr val="dk1"/>
                </a:solidFill>
              </a:defRPr>
            </a:lvl7pPr>
            <a:lvl8pPr marL="4876678" lvl="7" indent="-423323" algn="r" rtl="0">
              <a:spcBef>
                <a:spcPts val="2133"/>
              </a:spcBef>
              <a:spcAft>
                <a:spcPts val="0"/>
              </a:spcAft>
              <a:buClr>
                <a:schemeClr val="dk1"/>
              </a:buClr>
              <a:buSzPts val="1400"/>
              <a:buChar char="○"/>
              <a:defRPr>
                <a:solidFill>
                  <a:schemeClr val="dk1"/>
                </a:solidFill>
              </a:defRPr>
            </a:lvl8pPr>
            <a:lvl9pPr marL="5486263" lvl="8" indent="-423323" algn="r" rtl="0">
              <a:spcBef>
                <a:spcPts val="2133"/>
              </a:spcBef>
              <a:spcAft>
                <a:spcPts val="2133"/>
              </a:spcAft>
              <a:buClr>
                <a:schemeClr val="dk1"/>
              </a:buClr>
              <a:buSzPts val="1400"/>
              <a:buChar char="■"/>
              <a:defRPr>
                <a:solidFill>
                  <a:schemeClr val="dk1"/>
                </a:solidFill>
              </a:defRPr>
            </a:lvl9pPr>
          </a:lstStyle>
          <a:p>
            <a:endParaRPr/>
          </a:p>
        </p:txBody>
      </p:sp>
    </p:spTree>
    <p:custDataLst>
      <p:tags r:id="rId1"/>
    </p:custDataLst>
    <p:extLst>
      <p:ext uri="{BB962C8B-B14F-4D97-AF65-F5344CB8AC3E}">
        <p14:creationId xmlns:p14="http://schemas.microsoft.com/office/powerpoint/2010/main" val="37014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ags" Target="../tags/tag2.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9D4AE5-A2D3-D05A-BCEC-BD11EC9A7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DB460F-384C-ECA1-82B1-D98DD03F4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106E8-A05D-7136-07D4-2EF55963B4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F16189-DEA4-4801-B9E5-F39994CCEA2D}" type="datetimeFigureOut">
              <a:rPr lang="en-US" smtClean="0"/>
              <a:t>12/12/2024</a:t>
            </a:fld>
            <a:endParaRPr lang="en-US" dirty="0"/>
          </a:p>
        </p:txBody>
      </p:sp>
      <p:sp>
        <p:nvSpPr>
          <p:cNvPr id="5" name="Footer Placeholder 4">
            <a:extLst>
              <a:ext uri="{FF2B5EF4-FFF2-40B4-BE49-F238E27FC236}">
                <a16:creationId xmlns:a16="http://schemas.microsoft.com/office/drawing/2014/main" id="{2D595E36-448B-D68A-24C8-BB7AB0941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E7960E8-D5BB-695F-DC63-7622561D75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A6B87D-A63A-43BA-9F84-626817A8891E}" type="slidenum">
              <a:rPr lang="en-US" smtClean="0"/>
              <a:t>‹#›</a:t>
            </a:fld>
            <a:endParaRPr lang="en-US" dirty="0"/>
          </a:p>
        </p:txBody>
      </p:sp>
    </p:spTree>
    <p:extLst>
      <p:ext uri="{BB962C8B-B14F-4D97-AF65-F5344CB8AC3E}">
        <p14:creationId xmlns:p14="http://schemas.microsoft.com/office/powerpoint/2010/main" val="18468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12/12/2024</a:t>
            </a:fld>
            <a:endParaRPr lang="en-US" dirty="0"/>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dirty="0"/>
          </a:p>
        </p:txBody>
      </p:sp>
    </p:spTree>
    <p:extLst>
      <p:ext uri="{BB962C8B-B14F-4D97-AF65-F5344CB8AC3E}">
        <p14:creationId xmlns:p14="http://schemas.microsoft.com/office/powerpoint/2010/main" val="3025481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12/12/2024</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ustDataLst>
      <p:tags r:id="rId26"/>
    </p:custDataLst>
    <p:extLst>
      <p:ext uri="{BB962C8B-B14F-4D97-AF65-F5344CB8AC3E}">
        <p14:creationId xmlns:p14="http://schemas.microsoft.com/office/powerpoint/2010/main" val="14126234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hf sldNum="0" hdr="0" ftr="0" dt="0"/>
  <p:txStyles>
    <p:titleStyle>
      <a:lvl1pPr algn="l" defTabSz="914377"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1.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1.png"/><Relationship Id="rId5" Type="http://schemas.openxmlformats.org/officeDocument/2006/relationships/hyperlink" Target="http://www.nea.org/UD-Org-Support"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23.xml"/><Relationship Id="rId5" Type="http://schemas.openxmlformats.org/officeDocument/2006/relationships/image" Target="../media/image1.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7.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18.xml"/><Relationship Id="rId1" Type="http://schemas.openxmlformats.org/officeDocument/2006/relationships/tags" Target="../tags/tag26.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5.xml"/><Relationship Id="rId7" Type="http://schemas.openxmlformats.org/officeDocument/2006/relationships/diagramQuickStyle" Target="../diagrams/quickStyle1.xml"/><Relationship Id="rId2" Type="http://schemas.openxmlformats.org/officeDocument/2006/relationships/slideLayout" Target="../slideLayouts/slideLayout18.xml"/><Relationship Id="rId1" Type="http://schemas.openxmlformats.org/officeDocument/2006/relationships/tags" Target="../tags/tag2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png"/><Relationship Id="rId4" Type="http://schemas.openxmlformats.org/officeDocument/2006/relationships/image" Target="../media/image10.jp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6.xml"/><Relationship Id="rId1" Type="http://schemas.openxmlformats.org/officeDocument/2006/relationships/tags" Target="../tags/tag28.xml"/><Relationship Id="rId5" Type="http://schemas.openxmlformats.org/officeDocument/2006/relationships/image" Target="../media/image1.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6.xml"/><Relationship Id="rId1" Type="http://schemas.openxmlformats.org/officeDocument/2006/relationships/tags" Target="../tags/tag29.xml"/><Relationship Id="rId5" Type="http://schemas.openxmlformats.org/officeDocument/2006/relationships/image" Target="../media/image1.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6.xml"/><Relationship Id="rId1" Type="http://schemas.openxmlformats.org/officeDocument/2006/relationships/tags" Target="../tags/tag30.xml"/><Relationship Id="rId5" Type="http://schemas.openxmlformats.org/officeDocument/2006/relationships/image" Target="../media/image1.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6.xml"/><Relationship Id="rId1" Type="http://schemas.openxmlformats.org/officeDocument/2006/relationships/tags" Target="../tags/tag31.xml"/><Relationship Id="rId5" Type="http://schemas.openxmlformats.org/officeDocument/2006/relationships/image" Target="../media/image1.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10.xml"/><Relationship Id="rId7" Type="http://schemas.openxmlformats.org/officeDocument/2006/relationships/diagramLayout" Target="../diagrams/layout2.xml"/><Relationship Id="rId2" Type="http://schemas.openxmlformats.org/officeDocument/2006/relationships/slideLayout" Target="../slideLayouts/slideLayout1.xml"/><Relationship Id="rId1" Type="http://schemas.openxmlformats.org/officeDocument/2006/relationships/tags" Target="../tags/tag32.xml"/><Relationship Id="rId6" Type="http://schemas.openxmlformats.org/officeDocument/2006/relationships/diagramData" Target="../diagrams/data2.xml"/><Relationship Id="rId5" Type="http://schemas.openxmlformats.org/officeDocument/2006/relationships/image" Target="../media/image1.png"/><Relationship Id="rId10" Type="http://schemas.microsoft.com/office/2007/relationships/diagramDrawing" Target="../diagrams/drawing2.xml"/><Relationship Id="rId4" Type="http://schemas.openxmlformats.org/officeDocument/2006/relationships/image" Target="../media/image14.jpeg"/><Relationship Id="rId9" Type="http://schemas.openxmlformats.org/officeDocument/2006/relationships/diagramColors" Target="../diagrams/colors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33.xml"/><Relationship Id="rId5" Type="http://schemas.openxmlformats.org/officeDocument/2006/relationships/image" Target="../media/image1.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34.xml"/><Relationship Id="rId5" Type="http://schemas.openxmlformats.org/officeDocument/2006/relationships/image" Target="../media/image1.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35.xml"/><Relationship Id="rId5" Type="http://schemas.openxmlformats.org/officeDocument/2006/relationships/image" Target="../media/image17.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36.xml"/><Relationship Id="rId5" Type="http://schemas.openxmlformats.org/officeDocument/2006/relationships/image" Target="../media/image18.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8.xml"/><Relationship Id="rId1" Type="http://schemas.openxmlformats.org/officeDocument/2006/relationships/tags" Target="../tags/tag37.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9.jpeg"/><Relationship Id="rId7" Type="http://schemas.openxmlformats.org/officeDocument/2006/relationships/diagramColors" Target="../diagrams/colors3.xml"/><Relationship Id="rId2" Type="http://schemas.openxmlformats.org/officeDocument/2006/relationships/slideLayout" Target="../slideLayouts/slideLayout18.xml"/><Relationship Id="rId1" Type="http://schemas.openxmlformats.org/officeDocument/2006/relationships/tags" Target="../tags/tag38.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1.png"/><Relationship Id="rId4" Type="http://schemas.openxmlformats.org/officeDocument/2006/relationships/diagramData" Target="../diagrams/data3.xml"/><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9.jpeg"/><Relationship Id="rId7" Type="http://schemas.openxmlformats.org/officeDocument/2006/relationships/diagramColors" Target="../diagrams/colors4.xml"/><Relationship Id="rId2" Type="http://schemas.openxmlformats.org/officeDocument/2006/relationships/slideLayout" Target="../slideLayouts/slideLayout18.xml"/><Relationship Id="rId1" Type="http://schemas.openxmlformats.org/officeDocument/2006/relationships/tags" Target="../tags/tag39.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1.png"/><Relationship Id="rId4" Type="http://schemas.openxmlformats.org/officeDocument/2006/relationships/diagramData" Target="../diagrams/data4.xml"/><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8.xml"/><Relationship Id="rId1" Type="http://schemas.openxmlformats.org/officeDocument/2006/relationships/tags" Target="../tags/tag40.xml"/><Relationship Id="rId5" Type="http://schemas.openxmlformats.org/officeDocument/2006/relationships/image" Target="../media/image1.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8.xml"/><Relationship Id="rId1" Type="http://schemas.openxmlformats.org/officeDocument/2006/relationships/tags" Target="../tags/tag41.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9.jpeg"/><Relationship Id="rId7" Type="http://schemas.openxmlformats.org/officeDocument/2006/relationships/diagramColors" Target="../diagrams/colors5.xml"/><Relationship Id="rId2" Type="http://schemas.openxmlformats.org/officeDocument/2006/relationships/slideLayout" Target="../slideLayouts/slideLayout18.xml"/><Relationship Id="rId1" Type="http://schemas.openxmlformats.org/officeDocument/2006/relationships/tags" Target="../tags/tag42.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1.png"/><Relationship Id="rId4" Type="http://schemas.openxmlformats.org/officeDocument/2006/relationships/diagramData" Target="../diagrams/data5.xml"/><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9.jpeg"/><Relationship Id="rId7" Type="http://schemas.openxmlformats.org/officeDocument/2006/relationships/diagramColors" Target="../diagrams/colors6.xml"/><Relationship Id="rId2" Type="http://schemas.openxmlformats.org/officeDocument/2006/relationships/slideLayout" Target="../slideLayouts/slideLayout18.xml"/><Relationship Id="rId1" Type="http://schemas.openxmlformats.org/officeDocument/2006/relationships/tags" Target="../tags/tag43.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image" Target="../media/image1.png"/><Relationship Id="rId4" Type="http://schemas.openxmlformats.org/officeDocument/2006/relationships/diagramData" Target="../diagrams/data6.xml"/><Relationship Id="rId9"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8.xml"/><Relationship Id="rId1" Type="http://schemas.openxmlformats.org/officeDocument/2006/relationships/tags" Target="../tags/tag44.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jpeg"/><Relationship Id="rId7" Type="http://schemas.openxmlformats.org/officeDocument/2006/relationships/diagramQuickStyle" Target="../diagrams/quickStyle7.xml"/><Relationship Id="rId2" Type="http://schemas.openxmlformats.org/officeDocument/2006/relationships/slideLayout" Target="../slideLayouts/slideLayout18.xml"/><Relationship Id="rId1" Type="http://schemas.openxmlformats.org/officeDocument/2006/relationships/tags" Target="../tags/tag45.xml"/><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1.png"/><Relationship Id="rId4" Type="http://schemas.openxmlformats.org/officeDocument/2006/relationships/image" Target="../media/image17.png"/><Relationship Id="rId9"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jpeg"/><Relationship Id="rId7" Type="http://schemas.openxmlformats.org/officeDocument/2006/relationships/diagramQuickStyle" Target="../diagrams/quickStyle8.xml"/><Relationship Id="rId2" Type="http://schemas.openxmlformats.org/officeDocument/2006/relationships/slideLayout" Target="../slideLayouts/slideLayout18.xml"/><Relationship Id="rId1" Type="http://schemas.openxmlformats.org/officeDocument/2006/relationships/tags" Target="../tags/tag46.xml"/><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1.png"/><Relationship Id="rId4" Type="http://schemas.openxmlformats.org/officeDocument/2006/relationships/image" Target="../media/image18.png"/><Relationship Id="rId9" Type="http://schemas.microsoft.com/office/2007/relationships/diagramDrawing" Target="../diagrams/drawing8.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8.xml"/><Relationship Id="rId1" Type="http://schemas.openxmlformats.org/officeDocument/2006/relationships/tags" Target="../tags/tag47.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48.xml"/><Relationship Id="rId5" Type="http://schemas.openxmlformats.org/officeDocument/2006/relationships/image" Target="../media/image1.png"/><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7.xml"/><Relationship Id="rId1" Type="http://schemas.openxmlformats.org/officeDocument/2006/relationships/tags" Target="../tags/tag49.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6.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5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oup of people connected to a network">
            <a:extLst>
              <a:ext uri="{FF2B5EF4-FFF2-40B4-BE49-F238E27FC236}">
                <a16:creationId xmlns:a16="http://schemas.microsoft.com/office/drawing/2014/main" id="{C101CBF7-EF1B-120F-EB0F-3F6096F86E1B}"/>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l="469"/>
          <a:stretch/>
        </p:blipFill>
        <p:spPr>
          <a:xfrm>
            <a:off x="-7604" y="10"/>
            <a:ext cx="12188930" cy="6857990"/>
          </a:xfrm>
          <a:prstGeom prst="rect">
            <a:avLst/>
          </a:prstGeom>
        </p:spPr>
      </p:pic>
      <p:sp>
        <p:nvSpPr>
          <p:cNvPr id="2" name="Title 1">
            <a:extLst>
              <a:ext uri="{FF2B5EF4-FFF2-40B4-BE49-F238E27FC236}">
                <a16:creationId xmlns:a16="http://schemas.microsoft.com/office/drawing/2014/main" id="{9DD1090B-528D-49B3-B49B-63A8AC9862DB}"/>
              </a:ext>
            </a:extLst>
          </p:cNvPr>
          <p:cNvSpPr>
            <a:spLocks noGrp="1"/>
          </p:cNvSpPr>
          <p:nvPr>
            <p:ph type="ctrTitle"/>
          </p:nvPr>
        </p:nvSpPr>
        <p:spPr>
          <a:xfrm>
            <a:off x="2483304" y="1232872"/>
            <a:ext cx="9144000" cy="3063240"/>
          </a:xfrm>
        </p:spPr>
        <p:txBody>
          <a:bodyPr>
            <a:normAutofit/>
          </a:bodyPr>
          <a:lstStyle/>
          <a:p>
            <a:r>
              <a:rPr lang="en-US" sz="6600" dirty="0">
                <a:solidFill>
                  <a:schemeClr val="bg1"/>
                </a:solidFill>
              </a:rPr>
              <a:t>Reframing Membership</a:t>
            </a:r>
          </a:p>
        </p:txBody>
      </p:sp>
      <p:sp>
        <p:nvSpPr>
          <p:cNvPr id="3" name="Subtitle 2">
            <a:extLst>
              <a:ext uri="{FF2B5EF4-FFF2-40B4-BE49-F238E27FC236}">
                <a16:creationId xmlns:a16="http://schemas.microsoft.com/office/drawing/2014/main" id="{47EFD886-0A7E-0399-7BE4-C78FF26A47FE}"/>
              </a:ext>
            </a:extLst>
          </p:cNvPr>
          <p:cNvSpPr>
            <a:spLocks noGrp="1"/>
          </p:cNvSpPr>
          <p:nvPr>
            <p:ph type="subTitle" idx="1"/>
          </p:nvPr>
        </p:nvSpPr>
        <p:spPr>
          <a:xfrm>
            <a:off x="2483304" y="4589968"/>
            <a:ext cx="9144000" cy="1536192"/>
          </a:xfrm>
        </p:spPr>
        <p:txBody>
          <a:bodyPr>
            <a:normAutofit/>
          </a:bodyPr>
          <a:lstStyle/>
          <a:p>
            <a:r>
              <a:rPr lang="en-US" sz="3200" dirty="0">
                <a:solidFill>
                  <a:schemeClr val="bg1"/>
                </a:solidFill>
              </a:rPr>
              <a:t>Raising Expectations</a:t>
            </a:r>
          </a:p>
          <a:p>
            <a:endParaRPr lang="en-US" dirty="0">
              <a:solidFill>
                <a:schemeClr val="bg1"/>
              </a:solidFill>
            </a:endParaRPr>
          </a:p>
          <a:p>
            <a:r>
              <a:rPr lang="en-US" sz="2000" i="1" dirty="0">
                <a:solidFill>
                  <a:schemeClr val="bg1"/>
                </a:solidFill>
              </a:rPr>
              <a:t>An NEA UniServ &amp; Organizer Support Online Discussion</a:t>
            </a:r>
          </a:p>
          <a:p>
            <a:endParaRPr lang="en-US" dirty="0">
              <a:solidFill>
                <a:schemeClr val="bg1"/>
              </a:solidFill>
            </a:endParaRPr>
          </a:p>
        </p:txBody>
      </p:sp>
      <p:sp>
        <p:nvSpPr>
          <p:cNvPr id="2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407595E-69D0-5873-DEB7-B55C844A95CF}"/>
              </a:ext>
            </a:extLst>
          </p:cNvPr>
          <p:cNvSpPr/>
          <p:nvPr/>
        </p:nvSpPr>
        <p:spPr>
          <a:xfrm>
            <a:off x="10674" y="0"/>
            <a:ext cx="2139673" cy="6857990"/>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7B7AB7AB-D31C-F957-05DF-C748C32E053B}"/>
              </a:ext>
            </a:extLst>
          </p:cNvPr>
          <p:cNvSpPr txBox="1">
            <a:spLocks/>
          </p:cNvSpPr>
          <p:nvPr/>
        </p:nvSpPr>
        <p:spPr>
          <a:xfrm>
            <a:off x="0" y="-1"/>
            <a:ext cx="2039815" cy="667512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200" dirty="0">
              <a:solidFill>
                <a:schemeClr val="bg1"/>
              </a:solidFill>
            </a:endParaRPr>
          </a:p>
          <a:p>
            <a:endParaRPr lang="en-US" sz="3200" dirty="0">
              <a:solidFill>
                <a:schemeClr val="bg1"/>
              </a:solidFill>
            </a:endParaRPr>
          </a:p>
          <a:p>
            <a:r>
              <a:rPr lang="en-US" sz="3200" dirty="0">
                <a:solidFill>
                  <a:schemeClr val="bg1"/>
                </a:solidFill>
              </a:rPr>
              <a:t>Welcome!</a:t>
            </a:r>
          </a:p>
          <a:p>
            <a:endParaRPr lang="en-US" sz="3200" dirty="0">
              <a:solidFill>
                <a:schemeClr val="bg1"/>
              </a:solidFill>
            </a:endParaRPr>
          </a:p>
          <a:p>
            <a:pPr algn="l"/>
            <a:r>
              <a:rPr lang="en-US" sz="2400" dirty="0">
                <a:solidFill>
                  <a:schemeClr val="bg1"/>
                </a:solidFill>
              </a:rPr>
              <a:t>In the chat:</a:t>
            </a:r>
          </a:p>
          <a:p>
            <a:pPr algn="l"/>
            <a:endParaRPr lang="en-US" sz="2400" dirty="0">
              <a:solidFill>
                <a:schemeClr val="bg1"/>
              </a:solidFill>
            </a:endParaRPr>
          </a:p>
          <a:p>
            <a:pPr algn="l">
              <a:spcAft>
                <a:spcPts val="1200"/>
              </a:spcAft>
            </a:pPr>
            <a:r>
              <a:rPr lang="en-US" sz="2000" dirty="0">
                <a:solidFill>
                  <a:schemeClr val="bg1"/>
                </a:solidFill>
              </a:rPr>
              <a:t>Name</a:t>
            </a:r>
          </a:p>
          <a:p>
            <a:pPr algn="l">
              <a:spcAft>
                <a:spcPts val="1200"/>
              </a:spcAft>
            </a:pPr>
            <a:r>
              <a:rPr lang="en-US" sz="2000" dirty="0">
                <a:solidFill>
                  <a:schemeClr val="bg1"/>
                </a:solidFill>
              </a:rPr>
              <a:t>State Affiliate</a:t>
            </a:r>
          </a:p>
          <a:p>
            <a:pPr algn="l">
              <a:spcAft>
                <a:spcPts val="1200"/>
              </a:spcAft>
            </a:pPr>
            <a:r>
              <a:rPr lang="en-US" sz="2000" dirty="0">
                <a:solidFill>
                  <a:schemeClr val="bg1"/>
                </a:solidFill>
              </a:rPr>
              <a:t>Share a moment when you realized you could be more than a rank-and-file member</a:t>
            </a:r>
          </a:p>
          <a:p>
            <a:endParaRPr lang="en-US" sz="3200" dirty="0">
              <a:solidFill>
                <a:schemeClr val="bg1"/>
              </a:solidFill>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5"/>
          <a:stretch>
            <a:fillRect/>
          </a:stretch>
        </p:blipFill>
        <p:spPr>
          <a:xfrm>
            <a:off x="10884431" y="5827747"/>
            <a:ext cx="1079054" cy="1030253"/>
          </a:xfrm>
          <a:prstGeom prst="rect">
            <a:avLst/>
          </a:prstGeom>
        </p:spPr>
      </p:pic>
      <p:sp>
        <p:nvSpPr>
          <p:cNvPr id="13" name="Rectangle: Rounded Corners 12">
            <a:extLst>
              <a:ext uri="{FF2B5EF4-FFF2-40B4-BE49-F238E27FC236}">
                <a16:creationId xmlns:a16="http://schemas.microsoft.com/office/drawing/2014/main" id="{7D7E826C-CF15-9E3E-3467-D4621874FD3D}"/>
              </a:ext>
            </a:extLst>
          </p:cNvPr>
          <p:cNvSpPr/>
          <p:nvPr/>
        </p:nvSpPr>
        <p:spPr>
          <a:xfrm>
            <a:off x="3866322" y="4325929"/>
            <a:ext cx="6142382" cy="9079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046074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oup of people connected to a network">
            <a:extLst>
              <a:ext uri="{FF2B5EF4-FFF2-40B4-BE49-F238E27FC236}">
                <a16:creationId xmlns:a16="http://schemas.microsoft.com/office/drawing/2014/main" id="{C101CBF7-EF1B-120F-EB0F-3F6096F86E1B}"/>
              </a:ext>
            </a:extLst>
          </p:cNvPr>
          <p:cNvPicPr>
            <a:picLocks noChangeAspect="1"/>
          </p:cNvPicPr>
          <p:nvPr/>
        </p:nvPicPr>
        <p:blipFill>
          <a:blip r:embed="rId4">
            <a:extLst>
              <a:ext uri="{28A0092B-C50C-407E-A947-70E740481C1C}">
                <a14:useLocalDpi xmlns:a14="http://schemas.microsoft.com/office/drawing/2010/main" val="0"/>
              </a:ext>
            </a:extLst>
          </a:blip>
          <a:srcRect l="7317" t="6593" r="26558"/>
          <a:stretch/>
        </p:blipFill>
        <p:spPr>
          <a:xfrm>
            <a:off x="3522468" y="10"/>
            <a:ext cx="8669532"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D1090B-528D-49B3-B49B-63A8AC9862DB}"/>
              </a:ext>
            </a:extLst>
          </p:cNvPr>
          <p:cNvSpPr>
            <a:spLocks noGrp="1"/>
          </p:cNvSpPr>
          <p:nvPr>
            <p:ph type="ctrTitle"/>
          </p:nvPr>
        </p:nvSpPr>
        <p:spPr>
          <a:xfrm>
            <a:off x="371094" y="1161288"/>
            <a:ext cx="4658106" cy="1124712"/>
          </a:xfrm>
        </p:spPr>
        <p:txBody>
          <a:bodyPr vert="horz" lIns="91440" tIns="45720" rIns="91440" bIns="45720" rtlCol="0" anchor="b">
            <a:normAutofit/>
          </a:bodyPr>
          <a:lstStyle/>
          <a:p>
            <a:pPr algn="l"/>
            <a:r>
              <a:rPr lang="en-US" sz="2800" dirty="0">
                <a:solidFill>
                  <a:schemeClr val="bg1"/>
                </a:solidFill>
              </a:rPr>
              <a:t>UniServ &amp; Organizer Support</a:t>
            </a:r>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47EFD886-0A7E-0399-7BE4-C78FF26A47FE}"/>
              </a:ext>
            </a:extLst>
          </p:cNvPr>
          <p:cNvSpPr>
            <a:spLocks noGrp="1"/>
          </p:cNvSpPr>
          <p:nvPr>
            <p:ph type="subTitle" idx="1"/>
          </p:nvPr>
        </p:nvSpPr>
        <p:spPr>
          <a:xfrm>
            <a:off x="371093" y="2718054"/>
            <a:ext cx="5838787" cy="3207258"/>
          </a:xfrm>
        </p:spPr>
        <p:txBody>
          <a:bodyPr vert="horz" lIns="91440" tIns="45720" rIns="91440" bIns="45720" rtlCol="0" anchor="t">
            <a:normAutofit lnSpcReduction="10000"/>
          </a:bodyPr>
          <a:lstStyle/>
          <a:p>
            <a:pPr algn="l"/>
            <a:r>
              <a:rPr lang="en-US" sz="1700" dirty="0">
                <a:solidFill>
                  <a:schemeClr val="bg1"/>
                </a:solidFill>
              </a:rPr>
              <a:t>NEA’s UniServ Training Program is designed as a “peer-to-peer” learning model. Our Academies are facilitated by a cadre of currently practicing UniServ Directors from across the country, who receive additional training in adult learning theory and racial and social justice. This year’s training cadre members come from the following states: AK, AL, CA, CO, IN, LA, ME, MI, MN, MO, MS, NJ, NY, OH, OR, PA, SC, TN, UT, VA, VT, WA, WY. </a:t>
            </a:r>
          </a:p>
          <a:p>
            <a:pPr algn="l"/>
            <a:endParaRPr lang="en-US" sz="1700" dirty="0">
              <a:solidFill>
                <a:schemeClr val="bg1"/>
              </a:solidFill>
            </a:endParaRPr>
          </a:p>
          <a:p>
            <a:pPr algn="l"/>
            <a:r>
              <a:rPr lang="en-US" sz="1700" dirty="0">
                <a:solidFill>
                  <a:schemeClr val="bg1"/>
                </a:solidFill>
              </a:rPr>
              <a:t>Discover more UniServ training programs:</a:t>
            </a:r>
          </a:p>
          <a:p>
            <a:pPr algn="l"/>
            <a:endParaRPr lang="en-US" sz="1700" dirty="0">
              <a:solidFill>
                <a:schemeClr val="bg1"/>
              </a:solidFill>
            </a:endParaRPr>
          </a:p>
          <a:p>
            <a:pPr algn="l"/>
            <a:r>
              <a:rPr lang="en-US" sz="1800" dirty="0">
                <a:solidFill>
                  <a:schemeClr val="bg1"/>
                </a:solidFill>
                <a:hlinkClick r:id="rId5"/>
              </a:rPr>
              <a:t>www.nea.org/UD-Org-Support</a:t>
            </a:r>
            <a:endParaRPr lang="en-US" sz="1800" dirty="0">
              <a:solidFill>
                <a:schemeClr val="bg1"/>
              </a:solidFill>
            </a:endParaRPr>
          </a:p>
          <a:p>
            <a:pPr algn="l"/>
            <a:endParaRPr lang="en-US" sz="1700" dirty="0">
              <a:solidFill>
                <a:schemeClr val="bg1"/>
              </a:solidFill>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6"/>
          <a:stretch>
            <a:fillRect/>
          </a:stretch>
        </p:blipFill>
        <p:spPr>
          <a:xfrm>
            <a:off x="10884431" y="5827747"/>
            <a:ext cx="1079054" cy="1030253"/>
          </a:xfrm>
          <a:prstGeom prst="rect">
            <a:avLst/>
          </a:prstGeom>
        </p:spPr>
      </p:pic>
      <p:pic>
        <p:nvPicPr>
          <p:cNvPr id="8" name="Picture 7" descr="A qr code with a white background&#10;&#10;Description automatically generated">
            <a:extLst>
              <a:ext uri="{FF2B5EF4-FFF2-40B4-BE49-F238E27FC236}">
                <a16:creationId xmlns:a16="http://schemas.microsoft.com/office/drawing/2014/main" id="{16002BEA-C8A5-D463-C5BD-8B4F13F991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0160" y="5245792"/>
            <a:ext cx="1245443" cy="1245443"/>
          </a:xfrm>
          <a:prstGeom prst="rect">
            <a:avLst/>
          </a:prstGeom>
        </p:spPr>
      </p:pic>
    </p:spTree>
    <p:custDataLst>
      <p:tags r:id="rId1"/>
    </p:custDataLst>
    <p:extLst>
      <p:ext uri="{BB962C8B-B14F-4D97-AF65-F5344CB8AC3E}">
        <p14:creationId xmlns:p14="http://schemas.microsoft.com/office/powerpoint/2010/main" val="16939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Light" panose="020F0302020204030204"/>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connected to a network">
            <a:extLst>
              <a:ext uri="{FF2B5EF4-FFF2-40B4-BE49-F238E27FC236}">
                <a16:creationId xmlns:a16="http://schemas.microsoft.com/office/drawing/2014/main" id="{92264F34-9F8F-032B-CFA6-557D3D771673}"/>
              </a:ext>
            </a:extLst>
          </p:cNvPr>
          <p:cNvPicPr>
            <a:picLocks noChangeAspect="1"/>
          </p:cNvPicPr>
          <p:nvPr/>
        </p:nvPicPr>
        <p:blipFill>
          <a:blip r:embed="rId4">
            <a:alphaModFix/>
            <a:extLst>
              <a:ext uri="{28A0092B-C50C-407E-A947-70E740481C1C}">
                <a14:useLocalDpi xmlns:a14="http://schemas.microsoft.com/office/drawing/2010/main" val="0"/>
              </a:ext>
            </a:extLst>
          </a:blip>
          <a:srcRect l="469"/>
          <a:stretch/>
        </p:blipFill>
        <p:spPr>
          <a:xfrm>
            <a:off x="-7604" y="10"/>
            <a:ext cx="12188930" cy="6857990"/>
          </a:xfrm>
          <a:prstGeom prst="rect">
            <a:avLst/>
          </a:prstGeom>
        </p:spPr>
      </p:pic>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75432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Ellen Holmes</a:t>
              </a:r>
            </a:p>
            <a:p>
              <a:pPr algn="ctr"/>
              <a:r>
                <a:rPr lang="en-US" sz="1600" b="1" dirty="0">
                  <a:solidFill>
                    <a:schemeClr val="bg1"/>
                  </a:solidFill>
                  <a:latin typeface="Calibri Light"/>
                  <a:ea typeface="Calibri Light" panose="020F0302020204030204" pitchFamily="34" charset="0"/>
                  <a:cs typeface="Calibri Light"/>
                </a:rPr>
                <a:t>Organizational Specialist</a:t>
              </a: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National</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eholmes@nea.org</a:t>
              </a:r>
              <a:endParaRPr lang="en-US" dirty="0"/>
            </a:p>
          </p:txBody>
        </p:sp>
        <p:pic>
          <p:nvPicPr>
            <p:cNvPr id="15" name="Picture 14">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32558" y="2170274"/>
              <a:ext cx="1811460" cy="1811460"/>
            </a:xfrm>
            <a:prstGeom prst="rect">
              <a:avLst/>
            </a:prstGeom>
          </p:spPr>
        </p:pic>
        <p:pic>
          <p:nvPicPr>
            <p:cNvPr id="17" name="Picture 16">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21" name="Picture 20">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648504" y="2164751"/>
              <a:ext cx="1659888"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67738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a:t>
              </a:r>
            </a:p>
            <a:p>
              <a:pPr algn="ctr"/>
              <a:r>
                <a:rPr lang="en-US" sz="1600" b="1" dirty="0">
                  <a:solidFill>
                    <a:schemeClr val="bg1"/>
                  </a:solidFill>
                  <a:latin typeface="Calibri Light"/>
                  <a:ea typeface="Calibri Light" panose="020F0302020204030204" pitchFamily="34" charset="0"/>
                  <a:cs typeface="Calibri Light"/>
                </a:rPr>
                <a:t>UniServ Consultant </a:t>
              </a:r>
            </a:p>
            <a:p>
              <a:pPr algn="ct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a:t>
              </a:r>
            </a:p>
            <a:p>
              <a:pPr algn="ctr"/>
              <a:r>
                <a:rPr lang="en-US" sz="1600" b="1" dirty="0">
                  <a:solidFill>
                    <a:schemeClr val="bg1"/>
                  </a:solidFill>
                  <a:latin typeface="Calibri Light"/>
                  <a:ea typeface="Calibri Light" panose="020F0302020204030204" pitchFamily="34" charset="0"/>
                  <a:cs typeface="Calibri Light"/>
                </a:rPr>
                <a:t>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cwilliams@mea.org</a:t>
              </a:r>
              <a:endParaRPr lang="en-US"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78510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Dawn Moretz</a:t>
              </a:r>
            </a:p>
            <a:p>
              <a:pPr algn="ctr"/>
              <a:r>
                <a:rPr lang="en-US" sz="1600" b="1" dirty="0">
                  <a:solidFill>
                    <a:schemeClr val="bg1"/>
                  </a:solidFill>
                  <a:latin typeface="Calibri Light"/>
                  <a:ea typeface="Calibri Light" panose="020F0302020204030204" pitchFamily="34" charset="0"/>
                  <a:cs typeface="Calibri Light"/>
                </a:rPr>
                <a:t>UniServ Director</a:t>
              </a:r>
              <a:endParaRPr lang="en-US" sz="1100" b="1" dirty="0">
                <a:solidFill>
                  <a:schemeClr val="bg1"/>
                </a:solidFill>
              </a:endParaRP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Montgomery County </a:t>
              </a:r>
            </a:p>
            <a:p>
              <a:pPr algn="ctr"/>
              <a:r>
                <a:rPr lang="en-US" sz="1600" b="1" dirty="0">
                  <a:solidFill>
                    <a:schemeClr val="bg1"/>
                  </a:solidFill>
                  <a:latin typeface="Calibri Light"/>
                  <a:ea typeface="Calibri Light" panose="020F0302020204030204" pitchFamily="34" charset="0"/>
                  <a:cs typeface="Calibri Light"/>
                </a:rPr>
                <a:t>Education Association</a:t>
              </a:r>
            </a:p>
            <a:p>
              <a:pPr algn="ctr"/>
              <a:r>
                <a:rPr lang="en-US" sz="1600" b="1" dirty="0">
                  <a:solidFill>
                    <a:schemeClr val="bg1"/>
                  </a:solidFill>
                  <a:latin typeface="Calibri Light"/>
                  <a:ea typeface="Calibri Light" panose="020F0302020204030204" pitchFamily="34" charset="0"/>
                  <a:cs typeface="Calibri Light"/>
                </a:rPr>
                <a:t> </a:t>
              </a: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dmoretz@mceanea.org</a:t>
              </a:r>
              <a:endParaRPr lang="en-US" dirty="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75432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Zach Johnson</a:t>
              </a:r>
            </a:p>
            <a:p>
              <a:pPr algn="ctr"/>
              <a:r>
                <a:rPr lang="en-US" sz="1600" b="1" dirty="0">
                  <a:solidFill>
                    <a:schemeClr val="bg1"/>
                  </a:solidFill>
                  <a:latin typeface="Calibri Light"/>
                  <a:ea typeface="Calibri Light" panose="020F0302020204030204" pitchFamily="34" charset="0"/>
                  <a:cs typeface="Calibri Light"/>
                </a:rPr>
                <a:t>UniServ Director </a:t>
              </a: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Colorado</a:t>
              </a: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zjohnson@coloradoea.org</a:t>
              </a:r>
              <a:endParaRPr lang="en-US" dirty="0"/>
            </a:p>
          </p:txBody>
        </p:sp>
      </p:grpSp>
      <p:sp>
        <p:nvSpPr>
          <p:cNvPr id="4" name="Rectangle 3">
            <a:extLst>
              <a:ext uri="{FF2B5EF4-FFF2-40B4-BE49-F238E27FC236}">
                <a16:creationId xmlns:a16="http://schemas.microsoft.com/office/drawing/2014/main" id="{81527EA5-6F0B-3E89-3671-4B758BBEBA95}"/>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logo&#10;&#10;Description automatically generated">
            <a:extLst>
              <a:ext uri="{FF2B5EF4-FFF2-40B4-BE49-F238E27FC236}">
                <a16:creationId xmlns:a16="http://schemas.microsoft.com/office/drawing/2014/main" id="{D43A1D49-587C-AACB-0ACB-F798710B89D0}"/>
              </a:ext>
            </a:extLst>
          </p:cNvPr>
          <p:cNvPicPr>
            <a:picLocks noChangeAspect="1"/>
          </p:cNvPicPr>
          <p:nvPr/>
        </p:nvPicPr>
        <p:blipFill>
          <a:blip r:embed="rId9"/>
          <a:stretch>
            <a:fillRect/>
          </a:stretch>
        </p:blipFill>
        <p:spPr>
          <a:xfrm>
            <a:off x="10884431" y="5827747"/>
            <a:ext cx="1079054" cy="1030253"/>
          </a:xfrm>
          <a:prstGeom prst="rect">
            <a:avLst/>
          </a:prstGeom>
        </p:spPr>
      </p:pic>
    </p:spTree>
    <p:custDataLst>
      <p:tags r:id="rId1"/>
    </p:custDataLst>
    <p:extLst>
      <p:ext uri="{BB962C8B-B14F-4D97-AF65-F5344CB8AC3E}">
        <p14:creationId xmlns:p14="http://schemas.microsoft.com/office/powerpoint/2010/main" val="3948658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people connected to a network">
            <a:extLst>
              <a:ext uri="{FF2B5EF4-FFF2-40B4-BE49-F238E27FC236}">
                <a16:creationId xmlns:a16="http://schemas.microsoft.com/office/drawing/2014/main" id="{22956914-22F8-8E37-24EF-551DB7A352E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469"/>
          <a:stretch/>
        </p:blipFill>
        <p:spPr>
          <a:xfrm>
            <a:off x="20" y="10"/>
            <a:ext cx="12188930" cy="6857990"/>
          </a:xfrm>
          <a:prstGeom prst="rect">
            <a:avLst/>
          </a:prstGeom>
        </p:spPr>
      </p:pic>
      <p:sp>
        <p:nvSpPr>
          <p:cNvPr id="2" name="Title 1">
            <a:extLst>
              <a:ext uri="{FF2B5EF4-FFF2-40B4-BE49-F238E27FC236}">
                <a16:creationId xmlns:a16="http://schemas.microsoft.com/office/drawing/2014/main" id="{324847FC-369B-0D70-CD11-A7FC803794BC}"/>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Training Outcomes</a:t>
            </a:r>
          </a:p>
        </p:txBody>
      </p:sp>
      <p:sp>
        <p:nvSpPr>
          <p:cNvPr id="1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BFEFB37-8E5A-AA62-19E8-4B392B4CDF89}"/>
              </a:ext>
            </a:extLst>
          </p:cNvPr>
          <p:cNvSpPr txBox="1"/>
          <p:nvPr/>
        </p:nvSpPr>
        <p:spPr>
          <a:xfrm>
            <a:off x="616225" y="4880113"/>
            <a:ext cx="2922107" cy="1508105"/>
          </a:xfrm>
          <a:prstGeom prst="rect">
            <a:avLst/>
          </a:prstGeom>
          <a:noFill/>
        </p:spPr>
        <p:txBody>
          <a:bodyPr wrap="square" rtlCol="0">
            <a:spAutoFit/>
          </a:bodyPr>
          <a:lstStyle/>
          <a:p>
            <a:pPr algn="ctr"/>
            <a:r>
              <a:rPr lang="en-US" sz="2000" b="1" dirty="0">
                <a:solidFill>
                  <a:schemeClr val="bg1"/>
                </a:solidFill>
              </a:rPr>
              <a:t>Staff Perspective Matters:</a:t>
            </a:r>
          </a:p>
          <a:p>
            <a:pPr algn="ctr"/>
            <a:endParaRPr lang="en-US" dirty="0">
              <a:solidFill>
                <a:schemeClr val="bg1"/>
              </a:solidFill>
            </a:endParaRPr>
          </a:p>
          <a:p>
            <a:pPr algn="ctr"/>
            <a:r>
              <a:rPr lang="en-US" dirty="0">
                <a:solidFill>
                  <a:schemeClr val="bg1"/>
                </a:solidFill>
              </a:rPr>
              <a:t>It starts with you.  Reducing barriers, building trust, and high participation organizing</a:t>
            </a:r>
          </a:p>
        </p:txBody>
      </p:sp>
      <p:sp>
        <p:nvSpPr>
          <p:cNvPr id="5" name="TextBox 4">
            <a:extLst>
              <a:ext uri="{FF2B5EF4-FFF2-40B4-BE49-F238E27FC236}">
                <a16:creationId xmlns:a16="http://schemas.microsoft.com/office/drawing/2014/main" id="{6ACCA480-5CFB-6DF5-1739-B5878F8E4693}"/>
              </a:ext>
            </a:extLst>
          </p:cNvPr>
          <p:cNvSpPr txBox="1"/>
          <p:nvPr/>
        </p:nvSpPr>
        <p:spPr>
          <a:xfrm>
            <a:off x="5021050" y="4880113"/>
            <a:ext cx="2146852" cy="1785104"/>
          </a:xfrm>
          <a:prstGeom prst="rect">
            <a:avLst/>
          </a:prstGeom>
          <a:noFill/>
        </p:spPr>
        <p:txBody>
          <a:bodyPr wrap="square" rtlCol="0">
            <a:spAutoFit/>
          </a:bodyPr>
          <a:lstStyle/>
          <a:p>
            <a:pPr algn="ctr"/>
            <a:r>
              <a:rPr lang="en-US" sz="2000" b="1" dirty="0">
                <a:solidFill>
                  <a:schemeClr val="bg1"/>
                </a:solidFill>
              </a:rPr>
              <a:t>Messages Matter:</a:t>
            </a:r>
          </a:p>
          <a:p>
            <a:pPr algn="ctr"/>
            <a:endParaRPr lang="en-US" dirty="0">
              <a:solidFill>
                <a:schemeClr val="bg1"/>
              </a:solidFill>
            </a:endParaRPr>
          </a:p>
          <a:p>
            <a:pPr algn="ctr"/>
            <a:r>
              <a:rPr lang="en-US" dirty="0">
                <a:solidFill>
                  <a:schemeClr val="bg1"/>
                </a:solidFill>
              </a:rPr>
              <a:t>A website is often the first impression.  Understanding union semantics</a:t>
            </a:r>
          </a:p>
        </p:txBody>
      </p:sp>
      <p:sp>
        <p:nvSpPr>
          <p:cNvPr id="6" name="TextBox 5">
            <a:extLst>
              <a:ext uri="{FF2B5EF4-FFF2-40B4-BE49-F238E27FC236}">
                <a16:creationId xmlns:a16="http://schemas.microsoft.com/office/drawing/2014/main" id="{36ED29E8-7AF9-31E8-8E5B-54CD23EE08B5}"/>
              </a:ext>
            </a:extLst>
          </p:cNvPr>
          <p:cNvSpPr txBox="1"/>
          <p:nvPr/>
        </p:nvSpPr>
        <p:spPr>
          <a:xfrm>
            <a:off x="9198796" y="4880113"/>
            <a:ext cx="2373930" cy="1785104"/>
          </a:xfrm>
          <a:prstGeom prst="rect">
            <a:avLst/>
          </a:prstGeom>
          <a:noFill/>
        </p:spPr>
        <p:txBody>
          <a:bodyPr wrap="square" rtlCol="0">
            <a:spAutoFit/>
          </a:bodyPr>
          <a:lstStyle/>
          <a:p>
            <a:pPr algn="ctr"/>
            <a:r>
              <a:rPr lang="en-US" sz="2000" b="1" dirty="0">
                <a:solidFill>
                  <a:schemeClr val="bg1"/>
                </a:solidFill>
              </a:rPr>
              <a:t>Messengers Matter:</a:t>
            </a:r>
          </a:p>
          <a:p>
            <a:pPr algn="ctr"/>
            <a:endParaRPr lang="en-US" dirty="0">
              <a:solidFill>
                <a:schemeClr val="bg1"/>
              </a:solidFill>
            </a:endParaRPr>
          </a:p>
          <a:p>
            <a:pPr algn="ctr"/>
            <a:r>
              <a:rPr lang="en-US" dirty="0">
                <a:solidFill>
                  <a:schemeClr val="bg1"/>
                </a:solidFill>
              </a:rPr>
              <a:t>The first touch likely won’t be from staff. Who is doing the ask is important</a:t>
            </a:r>
          </a:p>
        </p:txBody>
      </p:sp>
      <p:sp>
        <p:nvSpPr>
          <p:cNvPr id="7" name="Rectangle 6">
            <a:extLst>
              <a:ext uri="{FF2B5EF4-FFF2-40B4-BE49-F238E27FC236}">
                <a16:creationId xmlns:a16="http://schemas.microsoft.com/office/drawing/2014/main" id="{D499BA02-5F18-1EBF-DF9D-635CBC835E30}"/>
              </a:ext>
            </a:extLst>
          </p:cNvPr>
          <p:cNvSpPr/>
          <p:nvPr/>
        </p:nvSpPr>
        <p:spPr>
          <a:xfrm>
            <a:off x="4154557" y="4880113"/>
            <a:ext cx="89452" cy="1542156"/>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461BFA-C939-4CF7-4188-255C4F475D0E}"/>
              </a:ext>
            </a:extLst>
          </p:cNvPr>
          <p:cNvSpPr/>
          <p:nvPr/>
        </p:nvSpPr>
        <p:spPr>
          <a:xfrm>
            <a:off x="8138623" y="4880573"/>
            <a:ext cx="89452" cy="1542156"/>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346585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13886" r="13886"/>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Staff Perspective Matters</a:t>
            </a:r>
            <a:endParaRPr lang="en-US" sz="4800" dirty="0">
              <a:solidFill>
                <a:schemeClr val="bg1"/>
              </a:solidFill>
            </a:endParaRP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872922"/>
            <a:ext cx="4023359" cy="1208141"/>
          </a:xfrm>
          <a:prstGeom prst="rect">
            <a:avLst/>
          </a:prstGeom>
        </p:spPr>
        <p:txBody>
          <a:bodyPr vert="horz" lIns="91440" tIns="45720" rIns="91440" bIns="45720" rtlCol="0">
            <a:normAutofit/>
          </a:bodyPr>
          <a:lstStyle/>
          <a:p>
            <a:pPr>
              <a:lnSpc>
                <a:spcPct val="90000"/>
              </a:lnSpc>
              <a:spcBef>
                <a:spcPts val="1000"/>
              </a:spcBef>
            </a:pPr>
            <a:r>
              <a:rPr lang="en-US" sz="2000" dirty="0">
                <a:solidFill>
                  <a:schemeClr val="bg1"/>
                </a:solidFill>
              </a:rPr>
              <a:t>It starts with you.  Reducing barriers, building trust, and high participation organizing</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1F034D72-B67E-B280-481B-B9E71A49A24A}"/>
              </a:ext>
            </a:extLst>
          </p:cNvPr>
          <p:cNvGrpSpPr/>
          <p:nvPr/>
        </p:nvGrpSpPr>
        <p:grpSpPr>
          <a:xfrm>
            <a:off x="10686322" y="5817798"/>
            <a:ext cx="1493243" cy="1040202"/>
            <a:chOff x="10686322" y="5817798"/>
            <a:chExt cx="1493243" cy="1040202"/>
          </a:xfrm>
        </p:grpSpPr>
        <p:sp>
          <p:nvSpPr>
            <p:cNvPr id="17" name="Rectangle 16">
              <a:extLst>
                <a:ext uri="{FF2B5EF4-FFF2-40B4-BE49-F238E27FC236}">
                  <a16:creationId xmlns:a16="http://schemas.microsoft.com/office/drawing/2014/main" id="{AC08D49D-647F-922C-499C-079653817FB0}"/>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logo&#10;&#10;Description automatically generated">
              <a:extLst>
                <a:ext uri="{FF2B5EF4-FFF2-40B4-BE49-F238E27FC236}">
                  <a16:creationId xmlns:a16="http://schemas.microsoft.com/office/drawing/2014/main" id="{8F293FDA-4BE8-7F92-5D26-0456B815A5F3}"/>
                </a:ext>
              </a:extLst>
            </p:cNvPr>
            <p:cNvPicPr>
              <a:picLocks noChangeAspect="1"/>
            </p:cNvPicPr>
            <p:nvPr/>
          </p:nvPicPr>
          <p:blipFill>
            <a:blip r:embed="rId4"/>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335265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27BC11-A170-4732-E23A-DBBABF21D47C}"/>
              </a:ext>
            </a:extLst>
          </p:cNvPr>
          <p:cNvPicPr>
            <a:picLocks noChangeAspect="1"/>
          </p:cNvPicPr>
          <p:nvPr/>
        </p:nvPicPr>
        <p:blipFill>
          <a:blip r:embed="rId4">
            <a:extLst>
              <a:ext uri="{28A0092B-C50C-407E-A947-70E740481C1C}">
                <a14:useLocalDpi xmlns:a14="http://schemas.microsoft.com/office/drawing/2010/main" val="0"/>
              </a:ext>
            </a:extLst>
          </a:blip>
          <a:srcRect l="13886" r="13886"/>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Google Shape;194;p35">
            <a:extLst>
              <a:ext uri="{FF2B5EF4-FFF2-40B4-BE49-F238E27FC236}">
                <a16:creationId xmlns:a16="http://schemas.microsoft.com/office/drawing/2014/main" id="{3B60B5B1-BB48-FB86-45EC-EE90301B494C}"/>
              </a:ext>
            </a:extLst>
          </p:cNvPr>
          <p:cNvSpPr txBox="1">
            <a:spLocks/>
          </p:cNvSpPr>
          <p:nvPr/>
        </p:nvSpPr>
        <p:spPr>
          <a:xfrm>
            <a:off x="347519" y="1079702"/>
            <a:ext cx="8222299" cy="1347912"/>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9900"/>
                </a:solidFill>
              </a:rPr>
              <a:t>Three Theories of Power</a:t>
            </a:r>
            <a:br>
              <a:rPr lang="en-US" b="1" dirty="0">
                <a:solidFill>
                  <a:srgbClr val="FF9900"/>
                </a:solidFill>
              </a:rPr>
            </a:br>
            <a:r>
              <a:rPr lang="en-US" sz="2667" i="1" dirty="0">
                <a:latin typeface="garamond-premier-pro"/>
              </a:rPr>
              <a:t> </a:t>
            </a:r>
            <a:r>
              <a:rPr lang="en-US" sz="2667" i="1" dirty="0">
                <a:solidFill>
                  <a:schemeClr val="bg1"/>
                </a:solidFill>
                <a:latin typeface="garamond-premier-pro"/>
              </a:rPr>
              <a:t>JANE </a:t>
            </a:r>
            <a:r>
              <a:rPr lang="en-US" sz="2667" i="1">
                <a:solidFill>
                  <a:schemeClr val="bg1"/>
                </a:solidFill>
                <a:latin typeface="garamond-premier-pro"/>
              </a:rPr>
              <a:t>MCALEVEY</a:t>
            </a:r>
            <a:br>
              <a:rPr lang="en-US" b="1" dirty="0">
                <a:solidFill>
                  <a:srgbClr val="FF9900"/>
                </a:solidFill>
              </a:rPr>
            </a:br>
            <a:r>
              <a:rPr lang="en-US" b="1" dirty="0">
                <a:solidFill>
                  <a:srgbClr val="FF9900"/>
                </a:solidFill>
              </a:rPr>
              <a:t> </a:t>
            </a:r>
            <a:endParaRPr lang="en-US" dirty="0">
              <a:solidFill>
                <a:srgbClr val="FF9900"/>
              </a:solidFill>
            </a:endParaRPr>
          </a:p>
        </p:txBody>
      </p:sp>
      <p:graphicFrame>
        <p:nvGraphicFramePr>
          <p:cNvPr id="5" name="Diagram 4">
            <a:extLst>
              <a:ext uri="{FF2B5EF4-FFF2-40B4-BE49-F238E27FC236}">
                <a16:creationId xmlns:a16="http://schemas.microsoft.com/office/drawing/2014/main" id="{04FB8C9E-BA49-2611-EFC0-8DCF6DFE8D74}"/>
              </a:ext>
            </a:extLst>
          </p:cNvPr>
          <p:cNvGraphicFramePr/>
          <p:nvPr>
            <p:extLst>
              <p:ext uri="{D42A27DB-BD31-4B8C-83A1-F6EECF244321}">
                <p14:modId xmlns:p14="http://schemas.microsoft.com/office/powerpoint/2010/main" val="2848879525"/>
              </p:ext>
            </p:extLst>
          </p:nvPr>
        </p:nvGraphicFramePr>
        <p:xfrm>
          <a:off x="481029" y="2613442"/>
          <a:ext cx="5018468" cy="39035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extBox 6">
            <a:extLst>
              <a:ext uri="{FF2B5EF4-FFF2-40B4-BE49-F238E27FC236}">
                <a16:creationId xmlns:a16="http://schemas.microsoft.com/office/drawing/2014/main" id="{43465469-E3B5-AC54-B378-54BE14432346}"/>
              </a:ext>
            </a:extLst>
          </p:cNvPr>
          <p:cNvSpPr txBox="1"/>
          <p:nvPr/>
        </p:nvSpPr>
        <p:spPr>
          <a:xfrm>
            <a:off x="4421275" y="5924441"/>
            <a:ext cx="1517301" cy="369332"/>
          </a:xfrm>
          <a:prstGeom prst="rect">
            <a:avLst/>
          </a:prstGeom>
          <a:noFill/>
        </p:spPr>
        <p:txBody>
          <a:bodyPr wrap="square" rtlCol="0">
            <a:spAutoFit/>
          </a:bodyPr>
          <a:lstStyle/>
          <a:p>
            <a:r>
              <a:rPr lang="en-US" dirty="0">
                <a:solidFill>
                  <a:schemeClr val="bg1"/>
                </a:solidFill>
              </a:rPr>
              <a:t>Good</a:t>
            </a:r>
          </a:p>
        </p:txBody>
      </p:sp>
      <p:sp>
        <p:nvSpPr>
          <p:cNvPr id="8" name="TextBox 7">
            <a:extLst>
              <a:ext uri="{FF2B5EF4-FFF2-40B4-BE49-F238E27FC236}">
                <a16:creationId xmlns:a16="http://schemas.microsoft.com/office/drawing/2014/main" id="{175F83E2-0F5E-3697-11A0-11C0BB23C037}"/>
              </a:ext>
            </a:extLst>
          </p:cNvPr>
          <p:cNvSpPr txBox="1"/>
          <p:nvPr/>
        </p:nvSpPr>
        <p:spPr>
          <a:xfrm>
            <a:off x="4421275" y="4586823"/>
            <a:ext cx="1517301" cy="369332"/>
          </a:xfrm>
          <a:prstGeom prst="rect">
            <a:avLst/>
          </a:prstGeom>
          <a:noFill/>
        </p:spPr>
        <p:txBody>
          <a:bodyPr wrap="square" rtlCol="0">
            <a:spAutoFit/>
          </a:bodyPr>
          <a:lstStyle/>
          <a:p>
            <a:r>
              <a:rPr lang="en-US" dirty="0">
                <a:solidFill>
                  <a:schemeClr val="bg1"/>
                </a:solidFill>
              </a:rPr>
              <a:t>Better</a:t>
            </a:r>
          </a:p>
        </p:txBody>
      </p:sp>
      <p:sp>
        <p:nvSpPr>
          <p:cNvPr id="9" name="TextBox 8">
            <a:extLst>
              <a:ext uri="{FF2B5EF4-FFF2-40B4-BE49-F238E27FC236}">
                <a16:creationId xmlns:a16="http://schemas.microsoft.com/office/drawing/2014/main" id="{CB2900D6-5B16-BC06-F617-9DBEE4390A4C}"/>
              </a:ext>
            </a:extLst>
          </p:cNvPr>
          <p:cNvSpPr txBox="1"/>
          <p:nvPr/>
        </p:nvSpPr>
        <p:spPr>
          <a:xfrm>
            <a:off x="4421274" y="3281785"/>
            <a:ext cx="1517301" cy="369332"/>
          </a:xfrm>
          <a:prstGeom prst="rect">
            <a:avLst/>
          </a:prstGeom>
          <a:noFill/>
        </p:spPr>
        <p:txBody>
          <a:bodyPr wrap="square" rtlCol="0">
            <a:spAutoFit/>
          </a:bodyPr>
          <a:lstStyle/>
          <a:p>
            <a:r>
              <a:rPr lang="en-US" dirty="0">
                <a:solidFill>
                  <a:schemeClr val="bg1"/>
                </a:solidFill>
              </a:rPr>
              <a:t>Best</a:t>
            </a:r>
          </a:p>
        </p:txBody>
      </p:sp>
      <p:grpSp>
        <p:nvGrpSpPr>
          <p:cNvPr id="10" name="Group 9">
            <a:extLst>
              <a:ext uri="{FF2B5EF4-FFF2-40B4-BE49-F238E27FC236}">
                <a16:creationId xmlns:a16="http://schemas.microsoft.com/office/drawing/2014/main" id="{D1919366-3718-A5B0-D637-38538B503284}"/>
              </a:ext>
            </a:extLst>
          </p:cNvPr>
          <p:cNvGrpSpPr/>
          <p:nvPr/>
        </p:nvGrpSpPr>
        <p:grpSpPr>
          <a:xfrm>
            <a:off x="10686322" y="5817798"/>
            <a:ext cx="1493243" cy="1040202"/>
            <a:chOff x="10686322" y="5817798"/>
            <a:chExt cx="1493243" cy="1040202"/>
          </a:xfrm>
        </p:grpSpPr>
        <p:sp>
          <p:nvSpPr>
            <p:cNvPr id="11" name="Rectangle 10">
              <a:extLst>
                <a:ext uri="{FF2B5EF4-FFF2-40B4-BE49-F238E27FC236}">
                  <a16:creationId xmlns:a16="http://schemas.microsoft.com/office/drawing/2014/main" id="{C9D85AD4-5025-DCC4-779C-891B589FFE87}"/>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lose-up of a logo&#10;&#10;Description automatically generated">
              <a:extLst>
                <a:ext uri="{FF2B5EF4-FFF2-40B4-BE49-F238E27FC236}">
                  <a16:creationId xmlns:a16="http://schemas.microsoft.com/office/drawing/2014/main" id="{BF1AD849-5098-0216-D163-F6AF9C24B088}"/>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389042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12" name="Picture 11">
            <a:extLst>
              <a:ext uri="{FF2B5EF4-FFF2-40B4-BE49-F238E27FC236}">
                <a16:creationId xmlns:a16="http://schemas.microsoft.com/office/drawing/2014/main" id="{6203C7BC-ACAF-C112-C506-18CF34F42EE5}"/>
              </a:ext>
            </a:extLst>
          </p:cNvPr>
          <p:cNvPicPr>
            <a:picLocks noChangeAspect="1"/>
          </p:cNvPicPr>
          <p:nvPr/>
        </p:nvPicPr>
        <p:blipFill>
          <a:blip r:embed="rId4">
            <a:extLst>
              <a:ext uri="{28A0092B-C50C-407E-A947-70E740481C1C}">
                <a14:useLocalDpi xmlns:a14="http://schemas.microsoft.com/office/drawing/2010/main" val="0"/>
              </a:ext>
            </a:extLst>
          </a:blip>
          <a:srcRect l="1702" r="1702" b="4211"/>
          <a:stretch/>
        </p:blipFill>
        <p:spPr>
          <a:xfrm>
            <a:off x="0" y="74823"/>
            <a:ext cx="12192000" cy="6773228"/>
          </a:xfrm>
          <a:prstGeom prst="rect">
            <a:avLst/>
          </a:prstGeom>
        </p:spPr>
      </p:pic>
      <p:sp>
        <p:nvSpPr>
          <p:cNvPr id="13" name="Rectangle: Rounded Corners 12">
            <a:extLst>
              <a:ext uri="{FF2B5EF4-FFF2-40B4-BE49-F238E27FC236}">
                <a16:creationId xmlns:a16="http://schemas.microsoft.com/office/drawing/2014/main" id="{9A6452A8-8763-B88A-8C38-0F767ECB50F9}"/>
              </a:ext>
            </a:extLst>
          </p:cNvPr>
          <p:cNvSpPr/>
          <p:nvPr/>
        </p:nvSpPr>
        <p:spPr>
          <a:xfrm>
            <a:off x="218101" y="259443"/>
            <a:ext cx="11317407" cy="6171502"/>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8" name="Google Shape;428;p51"/>
          <p:cNvSpPr txBox="1">
            <a:spLocks noGrp="1"/>
          </p:cNvSpPr>
          <p:nvPr>
            <p:ph type="body" idx="3"/>
          </p:nvPr>
        </p:nvSpPr>
        <p:spPr>
          <a:xfrm>
            <a:off x="432078" y="2235344"/>
            <a:ext cx="5663921" cy="3351536"/>
          </a:xfrm>
          <a:prstGeom prst="rect">
            <a:avLst/>
          </a:prstGeom>
        </p:spPr>
        <p:txBody>
          <a:bodyPr spcFirstLastPara="1" vert="horz" wrap="square" lIns="121900" tIns="121900" rIns="121900" bIns="121900" rtlCol="0" anchor="t" anchorCtr="0">
            <a:noAutofit/>
          </a:bodyPr>
          <a:lstStyle/>
          <a:p>
            <a:pPr marL="0" indent="0" algn="l">
              <a:buNone/>
            </a:pPr>
            <a:r>
              <a:rPr lang="en-US" sz="2400" b="1" dirty="0">
                <a:solidFill>
                  <a:schemeClr val="bg1"/>
                </a:solidFill>
                <a:latin typeface="Adobe Clean"/>
              </a:rPr>
              <a:t>Advocacy as a stand-alone theory</a:t>
            </a:r>
            <a:r>
              <a:rPr lang="en-US" sz="2400" dirty="0">
                <a:solidFill>
                  <a:schemeClr val="bg1"/>
                </a:solidFill>
                <a:latin typeface="Adobe Clean"/>
              </a:rPr>
              <a:t>: </a:t>
            </a:r>
          </a:p>
          <a:p>
            <a:pPr marL="0" indent="0" algn="l">
              <a:buNone/>
            </a:pPr>
            <a:endParaRPr lang="en-US" sz="2400" dirty="0">
              <a:solidFill>
                <a:schemeClr val="bg1"/>
              </a:solidFill>
              <a:latin typeface="Adobe Clean"/>
            </a:endParaRPr>
          </a:p>
          <a:p>
            <a:pPr marL="0" indent="0" algn="l">
              <a:buNone/>
            </a:pPr>
            <a:r>
              <a:rPr lang="en-US" sz="2400" dirty="0">
                <a:solidFill>
                  <a:schemeClr val="bg1"/>
                </a:solidFill>
                <a:latin typeface="Adobe Clean"/>
              </a:rPr>
              <a:t>This approach is characterized by an elite theory of power. ​ Advocacy groups seek one-time wins or narrow policy changes, often through courts or back-room negotiations, </a:t>
            </a:r>
            <a:r>
              <a:rPr lang="en-US" sz="2400" u="sng" dirty="0">
                <a:solidFill>
                  <a:schemeClr val="bg1"/>
                </a:solidFill>
                <a:latin typeface="Adobe Clean"/>
              </a:rPr>
              <a:t>without permanently altering the relations of power.</a:t>
            </a:r>
            <a:endParaRPr lang="en-US" sz="2400" u="sng" dirty="0">
              <a:solidFill>
                <a:schemeClr val="bg1"/>
              </a:solidFill>
            </a:endParaRPr>
          </a:p>
          <a:p>
            <a:pPr marL="186262" indent="0" algn="l">
              <a:buNone/>
            </a:pPr>
            <a:endParaRPr lang="en-US" sz="2400" u="sng" dirty="0">
              <a:solidFill>
                <a:schemeClr val="bg1"/>
              </a:solidFill>
              <a:latin typeface="Adobe Clean"/>
            </a:endParaRPr>
          </a:p>
        </p:txBody>
      </p:sp>
      <p:sp>
        <p:nvSpPr>
          <p:cNvPr id="2" name="TextBox 1">
            <a:extLst>
              <a:ext uri="{FF2B5EF4-FFF2-40B4-BE49-F238E27FC236}">
                <a16:creationId xmlns:a16="http://schemas.microsoft.com/office/drawing/2014/main" id="{87EBCE0C-8752-7CA9-AA34-C9310B5A9E2D}"/>
              </a:ext>
            </a:extLst>
          </p:cNvPr>
          <p:cNvSpPr txBox="1"/>
          <p:nvPr/>
        </p:nvSpPr>
        <p:spPr>
          <a:xfrm>
            <a:off x="-22577" y="7145867"/>
            <a:ext cx="7947377" cy="98507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buClr>
                <a:srgbClr val="000000"/>
              </a:buClr>
            </a:pPr>
            <a:r>
              <a:rPr lang="en-US" sz="1867" kern="0" dirty="0">
                <a:solidFill>
                  <a:srgbClr val="000000"/>
                </a:solidFill>
                <a:latin typeface="Arial"/>
                <a:cs typeface="Calibri"/>
                <a:sym typeface="Arial"/>
              </a:rPr>
              <a:t>Advocates are those who have the privilege to advocate.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Mobilizers- not as connected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Organizers- Leaders who are trusted and respected. </a:t>
            </a:r>
          </a:p>
        </p:txBody>
      </p:sp>
      <p:sp>
        <p:nvSpPr>
          <p:cNvPr id="7" name="Google Shape;428;p51">
            <a:extLst>
              <a:ext uri="{FF2B5EF4-FFF2-40B4-BE49-F238E27FC236}">
                <a16:creationId xmlns:a16="http://schemas.microsoft.com/office/drawing/2014/main" id="{F448CAEE-F5E1-EDBF-611A-B00B0498BE9C}"/>
              </a:ext>
            </a:extLst>
          </p:cNvPr>
          <p:cNvSpPr txBox="1">
            <a:spLocks/>
          </p:cNvSpPr>
          <p:nvPr/>
        </p:nvSpPr>
        <p:spPr>
          <a:xfrm>
            <a:off x="6096000" y="2235242"/>
            <a:ext cx="5369170" cy="3351536"/>
          </a:xfrm>
          <a:prstGeom prst="rect">
            <a:avLst/>
          </a:prstGeom>
        </p:spPr>
        <p:txBody>
          <a:bodyPr spcFirstLastPara="1" vert="horz" wrap="square" lIns="121900" tIns="121900" rIns="121900" bIns="121900" rtlCol="0" anchor="t" anchorCtr="0">
            <a:noAutofit/>
          </a:bodyPr>
          <a:lstStyle>
            <a:lvl1pPr marL="609585" lvl="0" indent="-423323" algn="ctr" defTabSz="914377" rtl="0" eaLnBrk="1" latinLnBrk="0" hangingPunct="1">
              <a:lnSpc>
                <a:spcPct val="90000"/>
              </a:lnSpc>
              <a:spcBef>
                <a:spcPts val="0"/>
              </a:spcBef>
              <a:spcAft>
                <a:spcPts val="0"/>
              </a:spcAft>
              <a:buClr>
                <a:schemeClr val="dk1"/>
              </a:buClr>
              <a:buSzPts val="1400"/>
              <a:buFont typeface="Arial" panose="020B0604020202020204" pitchFamily="34" charset="0"/>
              <a:buChar char="●"/>
              <a:defRPr sz="1867" kern="1200">
                <a:solidFill>
                  <a:schemeClr val="dk1"/>
                </a:solidFill>
                <a:latin typeface="+mn-lt"/>
                <a:ea typeface="+mn-ea"/>
                <a:cs typeface="+mn-cs"/>
              </a:defRPr>
            </a:lvl1pPr>
            <a:lvl2pPr marL="1219170" lvl="1"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400" kern="1200">
                <a:solidFill>
                  <a:schemeClr val="dk1"/>
                </a:solidFill>
                <a:latin typeface="+mn-lt"/>
                <a:ea typeface="+mn-ea"/>
                <a:cs typeface="+mn-cs"/>
              </a:defRPr>
            </a:lvl2pPr>
            <a:lvl3pPr marL="1828754" lvl="2"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000" kern="1200">
                <a:solidFill>
                  <a:schemeClr val="dk1"/>
                </a:solidFill>
                <a:latin typeface="+mn-lt"/>
                <a:ea typeface="+mn-ea"/>
                <a:cs typeface="+mn-cs"/>
              </a:defRPr>
            </a:lvl3pPr>
            <a:lvl4pPr marL="2438339" lvl="3"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4pPr>
            <a:lvl5pPr marL="3047924" lvl="4"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5pPr>
            <a:lvl6pPr marL="3657509" lvl="5"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6pPr>
            <a:lvl7pPr marL="4267093" lvl="6"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7pPr>
            <a:lvl8pPr marL="4876678" lvl="7"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8pPr>
            <a:lvl9pPr marL="5486263" lvl="8" indent="-423323" algn="ctr" defTabSz="914377" rtl="0" eaLnBrk="1" latinLnBrk="0" hangingPunct="1">
              <a:lnSpc>
                <a:spcPct val="90000"/>
              </a:lnSpc>
              <a:spcBef>
                <a:spcPts val="2133"/>
              </a:spcBef>
              <a:spcAft>
                <a:spcPts val="2133"/>
              </a:spcAft>
              <a:buClr>
                <a:schemeClr val="dk1"/>
              </a:buClr>
              <a:buSzPts val="1400"/>
              <a:buFont typeface="Arial" panose="020B0604020202020204" pitchFamily="34" charset="0"/>
              <a:buChar char="■"/>
              <a:defRPr sz="1800" kern="1200">
                <a:solidFill>
                  <a:schemeClr val="dk1"/>
                </a:solidFill>
                <a:latin typeface="+mn-lt"/>
                <a:ea typeface="+mn-ea"/>
                <a:cs typeface="+mn-cs"/>
              </a:defRPr>
            </a:lvl9pPr>
          </a:lstStyle>
          <a:p>
            <a:pPr marL="0" indent="0" algn="l">
              <a:buFont typeface="Arial" panose="020B0604020202020204" pitchFamily="34" charset="0"/>
              <a:buNone/>
            </a:pPr>
            <a:r>
              <a:rPr lang="en-US" sz="2400" b="1" dirty="0">
                <a:solidFill>
                  <a:schemeClr val="bg1"/>
                </a:solidFill>
                <a:latin typeface="Adobe Clean"/>
              </a:rPr>
              <a:t>Reframing Advocacy as Interconnected</a:t>
            </a:r>
            <a:r>
              <a:rPr lang="en-US" sz="2400" dirty="0">
                <a:solidFill>
                  <a:schemeClr val="bg1"/>
                </a:solidFill>
                <a:latin typeface="Adobe Clean"/>
              </a:rPr>
              <a:t>: </a:t>
            </a:r>
          </a:p>
          <a:p>
            <a:pPr marL="0" indent="0" algn="l">
              <a:buFont typeface="Arial" panose="020B0604020202020204" pitchFamily="34" charset="0"/>
              <a:buNone/>
            </a:pPr>
            <a:endParaRPr lang="en-US" sz="2400" dirty="0">
              <a:solidFill>
                <a:schemeClr val="bg1"/>
              </a:solidFill>
              <a:latin typeface="Adobe Clean"/>
            </a:endParaRPr>
          </a:p>
          <a:p>
            <a:pPr marL="0" indent="0" algn="l">
              <a:buFont typeface="Arial" panose="020B0604020202020204" pitchFamily="34" charset="0"/>
              <a:buNone/>
            </a:pPr>
            <a:r>
              <a:rPr lang="en-US" sz="2400" dirty="0">
                <a:solidFill>
                  <a:schemeClr val="bg1"/>
                </a:solidFill>
                <a:latin typeface="Adobe Clean"/>
              </a:rPr>
              <a:t>Though a sustained shift in power is the desired outcome, the advocate often must be the initiator, the preparer of conditions for that shift.  Advocates can do things and explain what they do.  Advocates are the “proof of concept” that attracts others.  </a:t>
            </a:r>
            <a:r>
              <a:rPr lang="en-US" sz="2400" u="sng" dirty="0">
                <a:solidFill>
                  <a:schemeClr val="bg1"/>
                </a:solidFill>
                <a:latin typeface="Adobe Clean"/>
              </a:rPr>
              <a:t>That must be you</a:t>
            </a:r>
            <a:r>
              <a:rPr lang="en-US" sz="2400" u="sng" dirty="0">
                <a:solidFill>
                  <a:schemeClr val="tx1"/>
                </a:solidFill>
                <a:latin typeface="Adobe Clean"/>
              </a:rPr>
              <a:t>.</a:t>
            </a:r>
            <a:endParaRPr lang="en-US" sz="2000" u="sng" dirty="0">
              <a:solidFill>
                <a:schemeClr val="tx1"/>
              </a:solidFill>
            </a:endParaRPr>
          </a:p>
          <a:p>
            <a:pPr marL="186262" indent="0" algn="l">
              <a:buFont typeface="Arial" panose="020B0604020202020204" pitchFamily="34" charset="0"/>
              <a:buNone/>
            </a:pPr>
            <a:endParaRPr lang="en-US" sz="2400" dirty="0">
              <a:solidFill>
                <a:schemeClr val="tx1"/>
              </a:solidFill>
              <a:latin typeface="Adobe Clean"/>
            </a:endParaRPr>
          </a:p>
        </p:txBody>
      </p:sp>
      <p:sp>
        <p:nvSpPr>
          <p:cNvPr id="10" name="Google Shape;194;p35"/>
          <p:cNvSpPr txBox="1">
            <a:spLocks noGrp="1"/>
          </p:cNvSpPr>
          <p:nvPr>
            <p:ph type="title"/>
          </p:nvPr>
        </p:nvSpPr>
        <p:spPr>
          <a:xfrm>
            <a:off x="656492" y="235230"/>
            <a:ext cx="8222299" cy="1347912"/>
          </a:xfrm>
          <a:prstGeom prst="rect">
            <a:avLst/>
          </a:prstGeom>
        </p:spPr>
        <p:txBody>
          <a:bodyPr spcFirstLastPara="1" vert="horz" wrap="square" lIns="121900" tIns="121900" rIns="121900" bIns="121900" rtlCol="0" anchor="t" anchorCtr="0">
            <a:noAutofit/>
          </a:bodyPr>
          <a:lstStyle/>
          <a:p>
            <a:pPr lvl="0"/>
            <a:r>
              <a:rPr lang="en-US" b="1" dirty="0">
                <a:solidFill>
                  <a:srgbClr val="FF9900"/>
                </a:solidFill>
              </a:rPr>
              <a:t>Three Theories of Power</a:t>
            </a:r>
            <a:br>
              <a:rPr lang="en-US" b="1" dirty="0">
                <a:solidFill>
                  <a:srgbClr val="FF9900"/>
                </a:solidFill>
              </a:rPr>
            </a:br>
            <a:r>
              <a:rPr lang="en-US" sz="2667" i="1" dirty="0">
                <a:solidFill>
                  <a:schemeClr val="tx1"/>
                </a:solidFill>
                <a:latin typeface="garamond-premier-pro"/>
              </a:rPr>
              <a:t> </a:t>
            </a:r>
            <a:r>
              <a:rPr lang="en-US" sz="2667" i="1" dirty="0">
                <a:solidFill>
                  <a:schemeClr val="bg1"/>
                </a:solidFill>
                <a:latin typeface="garamond-premier-pro"/>
              </a:rPr>
              <a:t>JANE </a:t>
            </a:r>
            <a:r>
              <a:rPr lang="en-US" sz="2667" i="1">
                <a:solidFill>
                  <a:schemeClr val="bg1"/>
                </a:solidFill>
                <a:latin typeface="garamond-premier-pro"/>
              </a:rPr>
              <a:t>MCALEVEY</a:t>
            </a:r>
            <a:br>
              <a:rPr lang="en-US" b="1" dirty="0">
                <a:solidFill>
                  <a:srgbClr val="FF9900"/>
                </a:solidFill>
              </a:rPr>
            </a:br>
            <a:r>
              <a:rPr lang="en-US" b="1" dirty="0">
                <a:solidFill>
                  <a:srgbClr val="FF9900"/>
                </a:solidFill>
              </a:rPr>
              <a:t> </a:t>
            </a:r>
            <a:endParaRPr dirty="0">
              <a:solidFill>
                <a:srgbClr val="FF9900"/>
              </a:solidFill>
            </a:endParaRPr>
          </a:p>
        </p:txBody>
      </p:sp>
      <p:grpSp>
        <p:nvGrpSpPr>
          <p:cNvPr id="14" name="Group 13">
            <a:extLst>
              <a:ext uri="{FF2B5EF4-FFF2-40B4-BE49-F238E27FC236}">
                <a16:creationId xmlns:a16="http://schemas.microsoft.com/office/drawing/2014/main" id="{10311FD5-64A2-71A0-34C8-9396A75259CD}"/>
              </a:ext>
            </a:extLst>
          </p:cNvPr>
          <p:cNvGrpSpPr/>
          <p:nvPr/>
        </p:nvGrpSpPr>
        <p:grpSpPr>
          <a:xfrm>
            <a:off x="10686322" y="5817798"/>
            <a:ext cx="1493243" cy="1040202"/>
            <a:chOff x="10686322" y="5817798"/>
            <a:chExt cx="1493243" cy="1040202"/>
          </a:xfrm>
        </p:grpSpPr>
        <p:sp>
          <p:nvSpPr>
            <p:cNvPr id="15" name="Rectangle 14">
              <a:extLst>
                <a:ext uri="{FF2B5EF4-FFF2-40B4-BE49-F238E27FC236}">
                  <a16:creationId xmlns:a16="http://schemas.microsoft.com/office/drawing/2014/main" id="{555E0ADE-CB63-D894-2443-A99DFA283767}"/>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close-up of a logo&#10;&#10;Description automatically generated">
              <a:extLst>
                <a:ext uri="{FF2B5EF4-FFF2-40B4-BE49-F238E27FC236}">
                  <a16:creationId xmlns:a16="http://schemas.microsoft.com/office/drawing/2014/main" id="{408BBE8F-0575-693F-8981-3BC4EDF281E0}"/>
                </a:ext>
              </a:extLst>
            </p:cNvPr>
            <p:cNvPicPr>
              <a:picLocks noChangeAspect="1"/>
            </p:cNvPicPr>
            <p:nvPr/>
          </p:nvPicPr>
          <p:blipFill>
            <a:blip r:embed="rId5"/>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422942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12" name="Picture 11" descr="A person with glasses and a mouth open&#10;&#10;Description automatically generated with medium confidence">
            <a:extLst>
              <a:ext uri="{FF2B5EF4-FFF2-40B4-BE49-F238E27FC236}">
                <a16:creationId xmlns:a16="http://schemas.microsoft.com/office/drawing/2014/main" id="{6203C7BC-ACAF-C112-C506-18CF34F42EE5}"/>
              </a:ext>
            </a:extLst>
          </p:cNvPr>
          <p:cNvPicPr>
            <a:picLocks noChangeAspect="1"/>
          </p:cNvPicPr>
          <p:nvPr/>
        </p:nvPicPr>
        <p:blipFill>
          <a:blip r:embed="rId4">
            <a:extLst>
              <a:ext uri="{28A0092B-C50C-407E-A947-70E740481C1C}">
                <a14:useLocalDpi xmlns:a14="http://schemas.microsoft.com/office/drawing/2010/main" val="0"/>
              </a:ext>
            </a:extLst>
          </a:blip>
          <a:srcRect l="5645" t="3060" r="5645" b="2154"/>
          <a:stretch/>
        </p:blipFill>
        <p:spPr>
          <a:xfrm>
            <a:off x="0" y="74824"/>
            <a:ext cx="12192000" cy="6773228"/>
          </a:xfrm>
          <a:prstGeom prst="rect">
            <a:avLst/>
          </a:prstGeom>
        </p:spPr>
      </p:pic>
      <p:sp>
        <p:nvSpPr>
          <p:cNvPr id="13" name="Rectangle: Rounded Corners 12">
            <a:extLst>
              <a:ext uri="{FF2B5EF4-FFF2-40B4-BE49-F238E27FC236}">
                <a16:creationId xmlns:a16="http://schemas.microsoft.com/office/drawing/2014/main" id="{9A6452A8-8763-B88A-8C38-0F767ECB50F9}"/>
              </a:ext>
            </a:extLst>
          </p:cNvPr>
          <p:cNvSpPr/>
          <p:nvPr/>
        </p:nvSpPr>
        <p:spPr>
          <a:xfrm>
            <a:off x="218101" y="259443"/>
            <a:ext cx="11317407" cy="6171502"/>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8" name="Google Shape;428;p51"/>
          <p:cNvSpPr txBox="1">
            <a:spLocks noGrp="1"/>
          </p:cNvSpPr>
          <p:nvPr>
            <p:ph type="body" idx="3"/>
          </p:nvPr>
        </p:nvSpPr>
        <p:spPr>
          <a:xfrm>
            <a:off x="432078" y="1531963"/>
            <a:ext cx="5663921" cy="4560724"/>
          </a:xfrm>
          <a:prstGeom prst="rect">
            <a:avLst/>
          </a:prstGeom>
        </p:spPr>
        <p:txBody>
          <a:bodyPr spcFirstLastPara="1" vert="horz" wrap="square" lIns="121900" tIns="121900" rIns="121900" bIns="121900" rtlCol="0" anchor="t" anchorCtr="0">
            <a:noAutofit/>
          </a:bodyPr>
          <a:lstStyle/>
          <a:p>
            <a:pPr marL="186262" indent="0" algn="l">
              <a:buNone/>
            </a:pPr>
            <a:r>
              <a:rPr lang="en-US" sz="2400" b="1" dirty="0">
                <a:solidFill>
                  <a:schemeClr val="bg1"/>
                </a:solidFill>
                <a:latin typeface="Adobe Clean"/>
              </a:rPr>
              <a:t>Mobilizing as a stand-alone theory</a:t>
            </a:r>
            <a:r>
              <a:rPr lang="en-US" sz="2400" dirty="0">
                <a:solidFill>
                  <a:schemeClr val="bg1"/>
                </a:solidFill>
                <a:latin typeface="Adobe Clean"/>
              </a:rPr>
              <a:t>: </a:t>
            </a:r>
          </a:p>
          <a:p>
            <a:pPr marL="186262" indent="0" algn="l">
              <a:buNone/>
            </a:pPr>
            <a:endParaRPr lang="en-US" sz="2400" dirty="0">
              <a:solidFill>
                <a:schemeClr val="bg1"/>
              </a:solidFill>
              <a:latin typeface="Adobe Clean"/>
            </a:endParaRPr>
          </a:p>
          <a:p>
            <a:pPr marL="186262" indent="0" algn="l">
              <a:buNone/>
            </a:pPr>
            <a:r>
              <a:rPr lang="en-US" sz="2400" dirty="0">
                <a:solidFill>
                  <a:schemeClr val="bg1"/>
                </a:solidFill>
                <a:latin typeface="Adobe Clean"/>
              </a:rPr>
              <a:t>This approach is primarily elite-driven. ​ Professional staff or activists set goals and direct the mobilization efforts. ​ While it brings large numbers of people to the fight, it </a:t>
            </a:r>
            <a:r>
              <a:rPr lang="en-US" sz="2400" u="sng" dirty="0">
                <a:solidFill>
                  <a:schemeClr val="bg1"/>
                </a:solidFill>
                <a:latin typeface="Adobe Clean"/>
              </a:rPr>
              <a:t>often involves the same dedicated activists </a:t>
            </a:r>
            <a:r>
              <a:rPr lang="en-US" sz="2400" dirty="0">
                <a:solidFill>
                  <a:schemeClr val="bg1"/>
                </a:solidFill>
                <a:latin typeface="Adobe Clean"/>
              </a:rPr>
              <a:t>and lacks the full mass of their coworkers or community. ​ The strategy is controlled by the staff, and the </a:t>
            </a:r>
            <a:r>
              <a:rPr lang="en-US" sz="2400" u="sng" dirty="0">
                <a:solidFill>
                  <a:schemeClr val="bg1"/>
                </a:solidFill>
                <a:latin typeface="Adobe Clean"/>
              </a:rPr>
              <a:t>participants have little say in the power analysis or strategy.</a:t>
            </a:r>
          </a:p>
        </p:txBody>
      </p:sp>
      <p:sp>
        <p:nvSpPr>
          <p:cNvPr id="2" name="TextBox 1">
            <a:extLst>
              <a:ext uri="{FF2B5EF4-FFF2-40B4-BE49-F238E27FC236}">
                <a16:creationId xmlns:a16="http://schemas.microsoft.com/office/drawing/2014/main" id="{87EBCE0C-8752-7CA9-AA34-C9310B5A9E2D}"/>
              </a:ext>
            </a:extLst>
          </p:cNvPr>
          <p:cNvSpPr txBox="1"/>
          <p:nvPr/>
        </p:nvSpPr>
        <p:spPr>
          <a:xfrm>
            <a:off x="-22577" y="7145867"/>
            <a:ext cx="7947377" cy="98507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buClr>
                <a:srgbClr val="000000"/>
              </a:buClr>
            </a:pPr>
            <a:r>
              <a:rPr lang="en-US" sz="1867" kern="0" dirty="0">
                <a:solidFill>
                  <a:srgbClr val="000000"/>
                </a:solidFill>
                <a:latin typeface="Arial"/>
                <a:cs typeface="Calibri"/>
                <a:sym typeface="Arial"/>
              </a:rPr>
              <a:t>Advocates are those who have the privilege to advocate.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Mobilizers- not as connected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Organizers- Leaders who are trusted and respected. </a:t>
            </a:r>
          </a:p>
        </p:txBody>
      </p:sp>
      <p:sp>
        <p:nvSpPr>
          <p:cNvPr id="7" name="Google Shape;428;p51">
            <a:extLst>
              <a:ext uri="{FF2B5EF4-FFF2-40B4-BE49-F238E27FC236}">
                <a16:creationId xmlns:a16="http://schemas.microsoft.com/office/drawing/2014/main" id="{F448CAEE-F5E1-EDBF-611A-B00B0498BE9C}"/>
              </a:ext>
            </a:extLst>
          </p:cNvPr>
          <p:cNvSpPr txBox="1">
            <a:spLocks/>
          </p:cNvSpPr>
          <p:nvPr/>
        </p:nvSpPr>
        <p:spPr>
          <a:xfrm>
            <a:off x="6096000" y="1531861"/>
            <a:ext cx="5369170" cy="4431618"/>
          </a:xfrm>
          <a:prstGeom prst="rect">
            <a:avLst/>
          </a:prstGeom>
        </p:spPr>
        <p:txBody>
          <a:bodyPr spcFirstLastPara="1" vert="horz" wrap="square" lIns="121900" tIns="121900" rIns="121900" bIns="121900" rtlCol="0" anchor="t" anchorCtr="0">
            <a:noAutofit/>
          </a:bodyPr>
          <a:lstStyle>
            <a:lvl1pPr marL="609585" lvl="0" indent="-423323" algn="ctr" defTabSz="914377" rtl="0" eaLnBrk="1" latinLnBrk="0" hangingPunct="1">
              <a:lnSpc>
                <a:spcPct val="90000"/>
              </a:lnSpc>
              <a:spcBef>
                <a:spcPts val="0"/>
              </a:spcBef>
              <a:spcAft>
                <a:spcPts val="0"/>
              </a:spcAft>
              <a:buClr>
                <a:schemeClr val="dk1"/>
              </a:buClr>
              <a:buSzPts val="1400"/>
              <a:buFont typeface="Arial" panose="020B0604020202020204" pitchFamily="34" charset="0"/>
              <a:buChar char="●"/>
              <a:defRPr sz="1867" kern="1200">
                <a:solidFill>
                  <a:schemeClr val="dk1"/>
                </a:solidFill>
                <a:latin typeface="+mn-lt"/>
                <a:ea typeface="+mn-ea"/>
                <a:cs typeface="+mn-cs"/>
              </a:defRPr>
            </a:lvl1pPr>
            <a:lvl2pPr marL="1219170" lvl="1"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400" kern="1200">
                <a:solidFill>
                  <a:schemeClr val="dk1"/>
                </a:solidFill>
                <a:latin typeface="+mn-lt"/>
                <a:ea typeface="+mn-ea"/>
                <a:cs typeface="+mn-cs"/>
              </a:defRPr>
            </a:lvl2pPr>
            <a:lvl3pPr marL="1828754" lvl="2"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000" kern="1200">
                <a:solidFill>
                  <a:schemeClr val="dk1"/>
                </a:solidFill>
                <a:latin typeface="+mn-lt"/>
                <a:ea typeface="+mn-ea"/>
                <a:cs typeface="+mn-cs"/>
              </a:defRPr>
            </a:lvl3pPr>
            <a:lvl4pPr marL="2438339" lvl="3"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4pPr>
            <a:lvl5pPr marL="3047924" lvl="4"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5pPr>
            <a:lvl6pPr marL="3657509" lvl="5"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6pPr>
            <a:lvl7pPr marL="4267093" lvl="6"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7pPr>
            <a:lvl8pPr marL="4876678" lvl="7" indent="-423323" algn="ct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8pPr>
            <a:lvl9pPr marL="5486263" lvl="8" indent="-423323" algn="ctr" defTabSz="914377" rtl="0" eaLnBrk="1" latinLnBrk="0" hangingPunct="1">
              <a:lnSpc>
                <a:spcPct val="90000"/>
              </a:lnSpc>
              <a:spcBef>
                <a:spcPts val="2133"/>
              </a:spcBef>
              <a:spcAft>
                <a:spcPts val="2133"/>
              </a:spcAft>
              <a:buClr>
                <a:schemeClr val="dk1"/>
              </a:buClr>
              <a:buSzPts val="1400"/>
              <a:buFont typeface="Arial" panose="020B0604020202020204" pitchFamily="34" charset="0"/>
              <a:buChar char="■"/>
              <a:defRPr sz="1800" kern="1200">
                <a:solidFill>
                  <a:schemeClr val="dk1"/>
                </a:solidFill>
                <a:latin typeface="+mn-lt"/>
                <a:ea typeface="+mn-ea"/>
                <a:cs typeface="+mn-cs"/>
              </a:defRPr>
            </a:lvl9pPr>
          </a:lstStyle>
          <a:p>
            <a:pPr marL="186262" indent="0" algn="l">
              <a:buFont typeface="Arial" panose="020B0604020202020204" pitchFamily="34" charset="0"/>
              <a:buNone/>
            </a:pPr>
            <a:r>
              <a:rPr lang="en-US" sz="2400" b="1" dirty="0">
                <a:solidFill>
                  <a:schemeClr val="bg1"/>
                </a:solidFill>
                <a:latin typeface="Adobe Clean"/>
              </a:rPr>
              <a:t>Reframing Mobilizing for as interconnected</a:t>
            </a:r>
            <a:r>
              <a:rPr lang="en-US" sz="2400" dirty="0">
                <a:solidFill>
                  <a:schemeClr val="bg1"/>
                </a:solidFill>
                <a:latin typeface="Adobe Clean"/>
              </a:rPr>
              <a:t>: </a:t>
            </a:r>
          </a:p>
          <a:p>
            <a:pPr marL="186262" indent="0" algn="l">
              <a:buFont typeface="Arial" panose="020B0604020202020204" pitchFamily="34" charset="0"/>
              <a:buNone/>
            </a:pPr>
            <a:endParaRPr lang="en-US" sz="2400" dirty="0">
              <a:solidFill>
                <a:schemeClr val="bg1"/>
              </a:solidFill>
              <a:latin typeface="Adobe Clean"/>
            </a:endParaRPr>
          </a:p>
          <a:p>
            <a:pPr marL="186262" indent="0" algn="l">
              <a:buFont typeface="Arial" panose="020B0604020202020204" pitchFamily="34" charset="0"/>
              <a:buNone/>
            </a:pPr>
            <a:r>
              <a:rPr lang="en-US" sz="2400" dirty="0">
                <a:solidFill>
                  <a:schemeClr val="bg1"/>
                </a:solidFill>
                <a:latin typeface="Adobe Clean"/>
              </a:rPr>
              <a:t>Mobilizing is doing, and the mobilized do stuff.  For staff, mobilizing is the way we identify other potential advocates (leaders).  Mobilizing should be the way we test strategy, assess strengths and weaknesses, provide practical experience for identified potential advocates – </a:t>
            </a:r>
            <a:r>
              <a:rPr lang="en-US" sz="2400" u="sng" dirty="0">
                <a:solidFill>
                  <a:schemeClr val="bg1"/>
                </a:solidFill>
                <a:latin typeface="Adobe Clean"/>
              </a:rPr>
              <a:t>learning, growing power and our ability to project it</a:t>
            </a:r>
            <a:r>
              <a:rPr lang="en-US" sz="2400" dirty="0">
                <a:solidFill>
                  <a:schemeClr val="tx1"/>
                </a:solidFill>
                <a:latin typeface="Adobe Clean"/>
              </a:rPr>
              <a:t>.</a:t>
            </a:r>
          </a:p>
        </p:txBody>
      </p:sp>
      <p:sp>
        <p:nvSpPr>
          <p:cNvPr id="10" name="Google Shape;194;p35"/>
          <p:cNvSpPr txBox="1">
            <a:spLocks noGrp="1"/>
          </p:cNvSpPr>
          <p:nvPr>
            <p:ph type="title"/>
          </p:nvPr>
        </p:nvSpPr>
        <p:spPr>
          <a:xfrm>
            <a:off x="656492" y="235230"/>
            <a:ext cx="8222299" cy="1347912"/>
          </a:xfrm>
          <a:prstGeom prst="rect">
            <a:avLst/>
          </a:prstGeom>
        </p:spPr>
        <p:txBody>
          <a:bodyPr spcFirstLastPara="1" vert="horz" wrap="square" lIns="121900" tIns="121900" rIns="121900" bIns="121900" rtlCol="0" anchor="t" anchorCtr="0">
            <a:noAutofit/>
          </a:bodyPr>
          <a:lstStyle/>
          <a:p>
            <a:pPr lvl="0"/>
            <a:r>
              <a:rPr lang="en-US" b="1" dirty="0">
                <a:solidFill>
                  <a:srgbClr val="FF9900"/>
                </a:solidFill>
              </a:rPr>
              <a:t>Three Theories of Power</a:t>
            </a:r>
            <a:br>
              <a:rPr lang="en-US" b="1" dirty="0">
                <a:solidFill>
                  <a:srgbClr val="FF9900"/>
                </a:solidFill>
              </a:rPr>
            </a:br>
            <a:r>
              <a:rPr lang="en-US" sz="2667" i="1" dirty="0">
                <a:solidFill>
                  <a:schemeClr val="tx1"/>
                </a:solidFill>
                <a:latin typeface="garamond-premier-pro"/>
              </a:rPr>
              <a:t> </a:t>
            </a:r>
            <a:r>
              <a:rPr lang="en-US" sz="2667" i="1" dirty="0">
                <a:solidFill>
                  <a:schemeClr val="bg1"/>
                </a:solidFill>
                <a:latin typeface="garamond-premier-pro"/>
              </a:rPr>
              <a:t>JANE </a:t>
            </a:r>
            <a:r>
              <a:rPr lang="en-US" sz="2667" i="1">
                <a:solidFill>
                  <a:schemeClr val="bg1"/>
                </a:solidFill>
                <a:latin typeface="garamond-premier-pro"/>
              </a:rPr>
              <a:t>MCALEVEY</a:t>
            </a:r>
            <a:br>
              <a:rPr lang="en-US" b="1" dirty="0">
                <a:solidFill>
                  <a:srgbClr val="FF9900"/>
                </a:solidFill>
              </a:rPr>
            </a:br>
            <a:r>
              <a:rPr lang="en-US" b="1" dirty="0">
                <a:solidFill>
                  <a:srgbClr val="FF9900"/>
                </a:solidFill>
              </a:rPr>
              <a:t> </a:t>
            </a:r>
            <a:endParaRPr dirty="0">
              <a:solidFill>
                <a:srgbClr val="FF9900"/>
              </a:solidFill>
            </a:endParaRPr>
          </a:p>
        </p:txBody>
      </p:sp>
      <p:grpSp>
        <p:nvGrpSpPr>
          <p:cNvPr id="3" name="Group 2">
            <a:extLst>
              <a:ext uri="{FF2B5EF4-FFF2-40B4-BE49-F238E27FC236}">
                <a16:creationId xmlns:a16="http://schemas.microsoft.com/office/drawing/2014/main" id="{392C3E99-5F36-FA61-FBC4-E8C33F89C4AF}"/>
              </a:ext>
            </a:extLst>
          </p:cNvPr>
          <p:cNvGrpSpPr/>
          <p:nvPr/>
        </p:nvGrpSpPr>
        <p:grpSpPr>
          <a:xfrm>
            <a:off x="10686322" y="5817798"/>
            <a:ext cx="1493243" cy="1040202"/>
            <a:chOff x="10686322" y="5817798"/>
            <a:chExt cx="1493243" cy="1040202"/>
          </a:xfrm>
        </p:grpSpPr>
        <p:sp>
          <p:nvSpPr>
            <p:cNvPr id="4" name="Rectangle 3">
              <a:extLst>
                <a:ext uri="{FF2B5EF4-FFF2-40B4-BE49-F238E27FC236}">
                  <a16:creationId xmlns:a16="http://schemas.microsoft.com/office/drawing/2014/main" id="{8F07ACE6-3A80-51CC-7F07-67A79A9805E4}"/>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logo&#10;&#10;Description automatically generated">
              <a:extLst>
                <a:ext uri="{FF2B5EF4-FFF2-40B4-BE49-F238E27FC236}">
                  <a16:creationId xmlns:a16="http://schemas.microsoft.com/office/drawing/2014/main" id="{78E4D15C-81A7-2E58-5592-1609C7A8A4CE}"/>
                </a:ext>
              </a:extLst>
            </p:cNvPr>
            <p:cNvPicPr>
              <a:picLocks noChangeAspect="1"/>
            </p:cNvPicPr>
            <p:nvPr/>
          </p:nvPicPr>
          <p:blipFill>
            <a:blip r:embed="rId5"/>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109181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9" name="Picture 8" descr="A group of people in a warehouse&#10;&#10;Description automatically generated">
            <a:extLst>
              <a:ext uri="{FF2B5EF4-FFF2-40B4-BE49-F238E27FC236}">
                <a16:creationId xmlns:a16="http://schemas.microsoft.com/office/drawing/2014/main" id="{18188B5A-34E0-75AD-417C-AB536DB57F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Rectangle: Rounded Corners 13">
            <a:extLst>
              <a:ext uri="{FF2B5EF4-FFF2-40B4-BE49-F238E27FC236}">
                <a16:creationId xmlns:a16="http://schemas.microsoft.com/office/drawing/2014/main" id="{9D8EF48E-780A-6D25-9D28-AEB62B0C1F3E}"/>
              </a:ext>
            </a:extLst>
          </p:cNvPr>
          <p:cNvSpPr/>
          <p:nvPr/>
        </p:nvSpPr>
        <p:spPr>
          <a:xfrm>
            <a:off x="218101" y="259443"/>
            <a:ext cx="11317407" cy="6171502"/>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9" name="Google Shape;429;p51"/>
          <p:cNvSpPr txBox="1">
            <a:spLocks noGrp="1"/>
          </p:cNvSpPr>
          <p:nvPr>
            <p:ph type="body" idx="5"/>
          </p:nvPr>
        </p:nvSpPr>
        <p:spPr>
          <a:xfrm>
            <a:off x="218102" y="1590021"/>
            <a:ext cx="5785133" cy="4343639"/>
          </a:xfrm>
          <a:prstGeom prst="rect">
            <a:avLst/>
          </a:prstGeom>
        </p:spPr>
        <p:txBody>
          <a:bodyPr spcFirstLastPara="1" vert="horz" wrap="square" lIns="121900" tIns="121900" rIns="121900" bIns="121900" rtlCol="0" anchor="t" anchorCtr="0">
            <a:noAutofit/>
          </a:bodyPr>
          <a:lstStyle/>
          <a:p>
            <a:pPr marL="186262" indent="0" algn="l">
              <a:buNone/>
            </a:pPr>
            <a:r>
              <a:rPr lang="en-US" sz="2400" b="1" dirty="0">
                <a:solidFill>
                  <a:schemeClr val="bg1"/>
                </a:solidFill>
                <a:latin typeface="Adobe Clean"/>
              </a:rPr>
              <a:t>Organizing as a stand-alone theory</a:t>
            </a:r>
            <a:r>
              <a:rPr lang="en-US" sz="2400" dirty="0">
                <a:solidFill>
                  <a:schemeClr val="bg1"/>
                </a:solidFill>
                <a:latin typeface="Adobe Clean"/>
              </a:rPr>
              <a:t>: </a:t>
            </a:r>
          </a:p>
          <a:p>
            <a:pPr marL="186262" indent="0" algn="l">
              <a:buNone/>
            </a:pPr>
            <a:endParaRPr lang="en-US" sz="2400" dirty="0">
              <a:solidFill>
                <a:schemeClr val="bg1"/>
              </a:solidFill>
              <a:latin typeface="Adobe Clean"/>
            </a:endParaRPr>
          </a:p>
          <a:p>
            <a:pPr marL="186262" indent="0" algn="l">
              <a:buNone/>
            </a:pPr>
            <a:r>
              <a:rPr lang="en-US" sz="2400" dirty="0">
                <a:solidFill>
                  <a:schemeClr val="bg1"/>
                </a:solidFill>
                <a:latin typeface="Adobe Clean"/>
              </a:rPr>
              <a:t>This approach is mass, inclusive, and collective. ​ It aims to transform the power structure to favor constituents and </a:t>
            </a:r>
            <a:r>
              <a:rPr lang="en-US" sz="2400" u="sng" dirty="0">
                <a:solidFill>
                  <a:schemeClr val="bg1"/>
                </a:solidFill>
                <a:latin typeface="Adobe Clean"/>
              </a:rPr>
              <a:t>diminish the power of their opposition. </a:t>
            </a:r>
            <a:r>
              <a:rPr lang="en-US" sz="2400" dirty="0">
                <a:solidFill>
                  <a:schemeClr val="bg1"/>
                </a:solidFill>
                <a:latin typeface="Adobe Clean"/>
              </a:rPr>
              <a:t>​ Organizing involves ordinary people in the power analysis and strategy, focusing on mass negotiations and sustained actions to achieve significant change. ​ The goal is to transfer power from the elite to the majority. </a:t>
            </a:r>
          </a:p>
        </p:txBody>
      </p:sp>
      <p:sp>
        <p:nvSpPr>
          <p:cNvPr id="2" name="TextBox 1">
            <a:extLst>
              <a:ext uri="{FF2B5EF4-FFF2-40B4-BE49-F238E27FC236}">
                <a16:creationId xmlns:a16="http://schemas.microsoft.com/office/drawing/2014/main" id="{87EBCE0C-8752-7CA9-AA34-C9310B5A9E2D}"/>
              </a:ext>
            </a:extLst>
          </p:cNvPr>
          <p:cNvSpPr txBox="1"/>
          <p:nvPr/>
        </p:nvSpPr>
        <p:spPr>
          <a:xfrm>
            <a:off x="-22577" y="7145867"/>
            <a:ext cx="7947377" cy="98507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buClr>
                <a:srgbClr val="000000"/>
              </a:buClr>
            </a:pPr>
            <a:r>
              <a:rPr lang="en-US" sz="1867" kern="0" dirty="0">
                <a:solidFill>
                  <a:srgbClr val="000000"/>
                </a:solidFill>
                <a:latin typeface="Arial"/>
                <a:cs typeface="Calibri"/>
                <a:sym typeface="Arial"/>
              </a:rPr>
              <a:t>Advocates are those who have the privilege to advocate.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Mobilizers- not as connected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Organizers- Leaders who are trusted and respected. </a:t>
            </a:r>
          </a:p>
        </p:txBody>
      </p:sp>
      <p:sp>
        <p:nvSpPr>
          <p:cNvPr id="7" name="Google Shape;429;p51">
            <a:extLst>
              <a:ext uri="{FF2B5EF4-FFF2-40B4-BE49-F238E27FC236}">
                <a16:creationId xmlns:a16="http://schemas.microsoft.com/office/drawing/2014/main" id="{4E54294F-CC0C-900D-355D-4D9D8993FC7D}"/>
              </a:ext>
            </a:extLst>
          </p:cNvPr>
          <p:cNvSpPr txBox="1">
            <a:spLocks/>
          </p:cNvSpPr>
          <p:nvPr/>
        </p:nvSpPr>
        <p:spPr>
          <a:xfrm>
            <a:off x="6003235" y="1590020"/>
            <a:ext cx="5785133" cy="4343639"/>
          </a:xfrm>
          <a:prstGeom prst="rect">
            <a:avLst/>
          </a:prstGeom>
        </p:spPr>
        <p:txBody>
          <a:bodyPr spcFirstLastPara="1" vert="horz" wrap="square" lIns="121900" tIns="121900" rIns="121900" bIns="121900" rtlCol="0" anchor="t" anchorCtr="0">
            <a:noAutofit/>
          </a:bodyPr>
          <a:lstStyle>
            <a:lvl1pPr marL="609585" lvl="0" indent="-423323" algn="r" defTabSz="914377" rtl="0" eaLnBrk="1" latinLnBrk="0" hangingPunct="1">
              <a:lnSpc>
                <a:spcPct val="90000"/>
              </a:lnSpc>
              <a:spcBef>
                <a:spcPts val="0"/>
              </a:spcBef>
              <a:spcAft>
                <a:spcPts val="0"/>
              </a:spcAft>
              <a:buClr>
                <a:schemeClr val="dk1"/>
              </a:buClr>
              <a:buSzPts val="1400"/>
              <a:buFont typeface="Arial" panose="020B0604020202020204" pitchFamily="34" charset="0"/>
              <a:buChar char="●"/>
              <a:defRPr sz="1867" kern="1200">
                <a:solidFill>
                  <a:schemeClr val="dk1"/>
                </a:solidFill>
                <a:latin typeface="+mn-lt"/>
                <a:ea typeface="+mn-ea"/>
                <a:cs typeface="+mn-cs"/>
              </a:defRPr>
            </a:lvl1pPr>
            <a:lvl2pPr marL="1219170" lvl="1"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400" kern="1200">
                <a:solidFill>
                  <a:schemeClr val="dk1"/>
                </a:solidFill>
                <a:latin typeface="+mn-lt"/>
                <a:ea typeface="+mn-ea"/>
                <a:cs typeface="+mn-cs"/>
              </a:defRPr>
            </a:lvl2pPr>
            <a:lvl3pPr marL="1828754" lvl="2"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000" kern="1200">
                <a:solidFill>
                  <a:schemeClr val="dk1"/>
                </a:solidFill>
                <a:latin typeface="+mn-lt"/>
                <a:ea typeface="+mn-ea"/>
                <a:cs typeface="+mn-cs"/>
              </a:defRPr>
            </a:lvl3pPr>
            <a:lvl4pPr marL="2438339" lvl="3"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4pPr>
            <a:lvl5pPr marL="3047924" lvl="4"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5pPr>
            <a:lvl6pPr marL="3657509" lvl="5"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6pPr>
            <a:lvl7pPr marL="4267093" lvl="6"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7pPr>
            <a:lvl8pPr marL="4876678" lvl="7"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8pPr>
            <a:lvl9pPr marL="5486263" lvl="8" indent="-423323" algn="r" defTabSz="914377" rtl="0" eaLnBrk="1" latinLnBrk="0" hangingPunct="1">
              <a:lnSpc>
                <a:spcPct val="90000"/>
              </a:lnSpc>
              <a:spcBef>
                <a:spcPts val="2133"/>
              </a:spcBef>
              <a:spcAft>
                <a:spcPts val="2133"/>
              </a:spcAft>
              <a:buClr>
                <a:schemeClr val="dk1"/>
              </a:buClr>
              <a:buSzPts val="1400"/>
              <a:buFont typeface="Arial" panose="020B0604020202020204" pitchFamily="34" charset="0"/>
              <a:buChar char="■"/>
              <a:defRPr sz="1800" kern="1200">
                <a:solidFill>
                  <a:schemeClr val="dk1"/>
                </a:solidFill>
                <a:latin typeface="+mn-lt"/>
                <a:ea typeface="+mn-ea"/>
                <a:cs typeface="+mn-cs"/>
              </a:defRPr>
            </a:lvl9pPr>
          </a:lstStyle>
          <a:p>
            <a:pPr marL="186262" indent="0" algn="l">
              <a:buFont typeface="Arial" panose="020B0604020202020204" pitchFamily="34" charset="0"/>
              <a:buNone/>
            </a:pPr>
            <a:r>
              <a:rPr lang="en-US" sz="2400" b="1" dirty="0">
                <a:solidFill>
                  <a:schemeClr val="bg1"/>
                </a:solidFill>
                <a:latin typeface="Adobe Clean"/>
              </a:rPr>
              <a:t>Organizing reframed as interconnected</a:t>
            </a:r>
            <a:r>
              <a:rPr lang="en-US" sz="2400" dirty="0">
                <a:solidFill>
                  <a:schemeClr val="bg1"/>
                </a:solidFill>
                <a:latin typeface="Adobe Clean"/>
              </a:rPr>
              <a:t>: </a:t>
            </a:r>
          </a:p>
          <a:p>
            <a:pPr marL="186262" indent="0" algn="l">
              <a:buFont typeface="Arial" panose="020B0604020202020204" pitchFamily="34" charset="0"/>
              <a:buNone/>
            </a:pPr>
            <a:endParaRPr lang="en-US" sz="2400" dirty="0">
              <a:solidFill>
                <a:schemeClr val="bg1"/>
              </a:solidFill>
              <a:latin typeface="Adobe Clean"/>
            </a:endParaRPr>
          </a:p>
          <a:p>
            <a:pPr marL="186262" indent="0" algn="l">
              <a:buFont typeface="Arial" panose="020B0604020202020204" pitchFamily="34" charset="0"/>
              <a:buNone/>
            </a:pPr>
            <a:r>
              <a:rPr lang="en-US" sz="2400" dirty="0">
                <a:solidFill>
                  <a:schemeClr val="bg1"/>
                </a:solidFill>
                <a:latin typeface="Adobe Clean"/>
              </a:rPr>
              <a:t>This approach is mass, inclusive, and collective (Mobilize). ​ It aims to transform the power structure to favor constituents and </a:t>
            </a:r>
            <a:r>
              <a:rPr lang="en-US" sz="2400" u="sng" dirty="0">
                <a:solidFill>
                  <a:schemeClr val="bg1"/>
                </a:solidFill>
                <a:latin typeface="Adobe Clean"/>
              </a:rPr>
              <a:t>diminish the power of their opposition. </a:t>
            </a:r>
            <a:r>
              <a:rPr lang="en-US" sz="2400" dirty="0">
                <a:solidFill>
                  <a:schemeClr val="bg1"/>
                </a:solidFill>
                <a:latin typeface="Adobe Clean"/>
              </a:rPr>
              <a:t>​ Organizing involves ordinary people (Advocates) in the power analysis and strategy, focusing on mass negotiations and sustained actions to achieve significant change. ​ The goal is to transfer power from the elite to the majority. </a:t>
            </a:r>
          </a:p>
        </p:txBody>
      </p:sp>
      <p:sp>
        <p:nvSpPr>
          <p:cNvPr id="15" name="Google Shape;194;p35">
            <a:extLst>
              <a:ext uri="{FF2B5EF4-FFF2-40B4-BE49-F238E27FC236}">
                <a16:creationId xmlns:a16="http://schemas.microsoft.com/office/drawing/2014/main" id="{66387021-5A46-2F46-584F-1F7F2C6F3666}"/>
              </a:ext>
            </a:extLst>
          </p:cNvPr>
          <p:cNvSpPr txBox="1">
            <a:spLocks noGrp="1"/>
          </p:cNvSpPr>
          <p:nvPr>
            <p:ph type="title"/>
          </p:nvPr>
        </p:nvSpPr>
        <p:spPr>
          <a:xfrm>
            <a:off x="656492" y="235230"/>
            <a:ext cx="8222299" cy="1347912"/>
          </a:xfrm>
          <a:prstGeom prst="rect">
            <a:avLst/>
          </a:prstGeom>
        </p:spPr>
        <p:txBody>
          <a:bodyPr spcFirstLastPara="1" vert="horz" wrap="square" lIns="121900" tIns="121900" rIns="121900" bIns="121900" rtlCol="0" anchor="t" anchorCtr="0">
            <a:noAutofit/>
          </a:bodyPr>
          <a:lstStyle/>
          <a:p>
            <a:pPr lvl="0"/>
            <a:r>
              <a:rPr lang="en-US" b="1" dirty="0">
                <a:solidFill>
                  <a:srgbClr val="FF9900"/>
                </a:solidFill>
              </a:rPr>
              <a:t>Three Theories of Power</a:t>
            </a:r>
            <a:br>
              <a:rPr lang="en-US" b="1" dirty="0">
                <a:solidFill>
                  <a:srgbClr val="FF9900"/>
                </a:solidFill>
              </a:rPr>
            </a:br>
            <a:r>
              <a:rPr lang="en-US" sz="2667" i="1" dirty="0">
                <a:solidFill>
                  <a:schemeClr val="tx1"/>
                </a:solidFill>
                <a:latin typeface="garamond-premier-pro"/>
              </a:rPr>
              <a:t> </a:t>
            </a:r>
            <a:r>
              <a:rPr lang="en-US" sz="2667" i="1" dirty="0">
                <a:solidFill>
                  <a:schemeClr val="bg1"/>
                </a:solidFill>
                <a:latin typeface="garamond-premier-pro"/>
              </a:rPr>
              <a:t>JANE </a:t>
            </a:r>
            <a:r>
              <a:rPr lang="en-US" sz="2667" i="1">
                <a:solidFill>
                  <a:schemeClr val="bg1"/>
                </a:solidFill>
                <a:latin typeface="garamond-premier-pro"/>
              </a:rPr>
              <a:t>MCALEVEY</a:t>
            </a:r>
            <a:br>
              <a:rPr lang="en-US" b="1" dirty="0">
                <a:solidFill>
                  <a:srgbClr val="FF9900"/>
                </a:solidFill>
              </a:rPr>
            </a:br>
            <a:r>
              <a:rPr lang="en-US" b="1" dirty="0">
                <a:solidFill>
                  <a:srgbClr val="FF9900"/>
                </a:solidFill>
              </a:rPr>
              <a:t> </a:t>
            </a:r>
            <a:endParaRPr dirty="0">
              <a:solidFill>
                <a:srgbClr val="FF9900"/>
              </a:solidFill>
            </a:endParaRPr>
          </a:p>
        </p:txBody>
      </p:sp>
      <p:grpSp>
        <p:nvGrpSpPr>
          <p:cNvPr id="16" name="Group 15">
            <a:extLst>
              <a:ext uri="{FF2B5EF4-FFF2-40B4-BE49-F238E27FC236}">
                <a16:creationId xmlns:a16="http://schemas.microsoft.com/office/drawing/2014/main" id="{9C96FF48-1FC3-EDB3-3B31-0B1CE93E752A}"/>
              </a:ext>
            </a:extLst>
          </p:cNvPr>
          <p:cNvGrpSpPr/>
          <p:nvPr/>
        </p:nvGrpSpPr>
        <p:grpSpPr>
          <a:xfrm>
            <a:off x="10686322" y="5817798"/>
            <a:ext cx="1493243" cy="1040202"/>
            <a:chOff x="10686322" y="5817798"/>
            <a:chExt cx="1493243" cy="1040202"/>
          </a:xfrm>
        </p:grpSpPr>
        <p:sp>
          <p:nvSpPr>
            <p:cNvPr id="17" name="Rectangle 16">
              <a:extLst>
                <a:ext uri="{FF2B5EF4-FFF2-40B4-BE49-F238E27FC236}">
                  <a16:creationId xmlns:a16="http://schemas.microsoft.com/office/drawing/2014/main" id="{64BE417D-9B12-02F2-025B-F369089780B8}"/>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close-up of a logo&#10;&#10;Description automatically generated">
              <a:extLst>
                <a:ext uri="{FF2B5EF4-FFF2-40B4-BE49-F238E27FC236}">
                  <a16:creationId xmlns:a16="http://schemas.microsoft.com/office/drawing/2014/main" id="{3B3D102C-7F2B-75EA-0E2F-7E51C0701EE0}"/>
                </a:ext>
              </a:extLst>
            </p:cNvPr>
            <p:cNvPicPr>
              <a:picLocks noChangeAspect="1"/>
            </p:cNvPicPr>
            <p:nvPr/>
          </p:nvPicPr>
          <p:blipFill>
            <a:blip r:embed="rId5"/>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365020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9" name="Picture 8" descr="A group of people in a warehouse&#10;&#10;Description automatically generated">
            <a:extLst>
              <a:ext uri="{FF2B5EF4-FFF2-40B4-BE49-F238E27FC236}">
                <a16:creationId xmlns:a16="http://schemas.microsoft.com/office/drawing/2014/main" id="{99A52574-F57D-8084-EA92-CCB5B4AA96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7EBCE0C-8752-7CA9-AA34-C9310B5A9E2D}"/>
              </a:ext>
            </a:extLst>
          </p:cNvPr>
          <p:cNvSpPr txBox="1"/>
          <p:nvPr/>
        </p:nvSpPr>
        <p:spPr>
          <a:xfrm>
            <a:off x="-22577" y="7145867"/>
            <a:ext cx="7947377" cy="98507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1219170">
              <a:buClr>
                <a:srgbClr val="000000"/>
              </a:buClr>
            </a:pPr>
            <a:r>
              <a:rPr lang="en-US" sz="1867" kern="0" dirty="0">
                <a:solidFill>
                  <a:srgbClr val="000000"/>
                </a:solidFill>
                <a:latin typeface="Arial"/>
                <a:cs typeface="Calibri"/>
                <a:sym typeface="Arial"/>
              </a:rPr>
              <a:t>Advocates are those who have the privilege to advocate.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Mobilizers- not as connected </a:t>
            </a:r>
            <a:r>
              <a:rPr lang="en-US" sz="1867" kern="0" dirty="0">
                <a:solidFill>
                  <a:srgbClr val="444444"/>
                </a:solidFill>
                <a:latin typeface="Arial"/>
                <a:cs typeface="Calibri"/>
                <a:sym typeface="Arial"/>
              </a:rPr>
              <a:t>​</a:t>
            </a:r>
          </a:p>
          <a:p>
            <a:pPr defTabSz="1219170">
              <a:buClr>
                <a:srgbClr val="000000"/>
              </a:buClr>
            </a:pPr>
            <a:r>
              <a:rPr lang="en-US" sz="1867" kern="0" dirty="0">
                <a:solidFill>
                  <a:srgbClr val="000000"/>
                </a:solidFill>
                <a:latin typeface="Arial"/>
                <a:cs typeface="Calibri"/>
                <a:sym typeface="Arial"/>
              </a:rPr>
              <a:t>Organizers- Leaders who are trusted and respected. </a:t>
            </a:r>
          </a:p>
        </p:txBody>
      </p:sp>
      <p:sp>
        <p:nvSpPr>
          <p:cNvPr id="11" name="Rectangle: Rounded Corners 10">
            <a:extLst>
              <a:ext uri="{FF2B5EF4-FFF2-40B4-BE49-F238E27FC236}">
                <a16:creationId xmlns:a16="http://schemas.microsoft.com/office/drawing/2014/main" id="{E1308118-1352-724A-5EF8-ED8C331869D7}"/>
              </a:ext>
            </a:extLst>
          </p:cNvPr>
          <p:cNvSpPr/>
          <p:nvPr/>
        </p:nvSpPr>
        <p:spPr>
          <a:xfrm>
            <a:off x="310867" y="508018"/>
            <a:ext cx="11317407" cy="6171502"/>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429;p51">
            <a:extLst>
              <a:ext uri="{FF2B5EF4-FFF2-40B4-BE49-F238E27FC236}">
                <a16:creationId xmlns:a16="http://schemas.microsoft.com/office/drawing/2014/main" id="{4E54294F-CC0C-900D-355D-4D9D8993FC7D}"/>
              </a:ext>
            </a:extLst>
          </p:cNvPr>
          <p:cNvSpPr txBox="1">
            <a:spLocks/>
          </p:cNvSpPr>
          <p:nvPr/>
        </p:nvSpPr>
        <p:spPr>
          <a:xfrm>
            <a:off x="290771" y="1810750"/>
            <a:ext cx="5785133" cy="4343639"/>
          </a:xfrm>
          <a:prstGeom prst="rect">
            <a:avLst/>
          </a:prstGeom>
        </p:spPr>
        <p:txBody>
          <a:bodyPr spcFirstLastPara="1" vert="horz" wrap="square" lIns="121900" tIns="121900" rIns="121900" bIns="121900" rtlCol="0" anchor="t" anchorCtr="0">
            <a:noAutofit/>
          </a:bodyPr>
          <a:lstStyle>
            <a:lvl1pPr marL="609585" lvl="0" indent="-423323" algn="r" defTabSz="914377" rtl="0" eaLnBrk="1" latinLnBrk="0" hangingPunct="1">
              <a:lnSpc>
                <a:spcPct val="90000"/>
              </a:lnSpc>
              <a:spcBef>
                <a:spcPts val="0"/>
              </a:spcBef>
              <a:spcAft>
                <a:spcPts val="0"/>
              </a:spcAft>
              <a:buClr>
                <a:schemeClr val="dk1"/>
              </a:buClr>
              <a:buSzPts val="1400"/>
              <a:buFont typeface="Arial" panose="020B0604020202020204" pitchFamily="34" charset="0"/>
              <a:buChar char="●"/>
              <a:defRPr sz="1867" kern="1200">
                <a:solidFill>
                  <a:schemeClr val="dk1"/>
                </a:solidFill>
                <a:latin typeface="+mn-lt"/>
                <a:ea typeface="+mn-ea"/>
                <a:cs typeface="+mn-cs"/>
              </a:defRPr>
            </a:lvl1pPr>
            <a:lvl2pPr marL="1219170" lvl="1"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400" kern="1200">
                <a:solidFill>
                  <a:schemeClr val="dk1"/>
                </a:solidFill>
                <a:latin typeface="+mn-lt"/>
                <a:ea typeface="+mn-ea"/>
                <a:cs typeface="+mn-cs"/>
              </a:defRPr>
            </a:lvl2pPr>
            <a:lvl3pPr marL="1828754" lvl="2"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2000" kern="1200">
                <a:solidFill>
                  <a:schemeClr val="dk1"/>
                </a:solidFill>
                <a:latin typeface="+mn-lt"/>
                <a:ea typeface="+mn-ea"/>
                <a:cs typeface="+mn-cs"/>
              </a:defRPr>
            </a:lvl3pPr>
            <a:lvl4pPr marL="2438339" lvl="3"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4pPr>
            <a:lvl5pPr marL="3047924" lvl="4"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5pPr>
            <a:lvl6pPr marL="3657509" lvl="5"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6pPr>
            <a:lvl7pPr marL="4267093" lvl="6"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7pPr>
            <a:lvl8pPr marL="4876678" lvl="7" indent="-423323" algn="r" defTabSz="914377" rtl="0" eaLnBrk="1" latinLnBrk="0" hangingPunct="1">
              <a:lnSpc>
                <a:spcPct val="90000"/>
              </a:lnSpc>
              <a:spcBef>
                <a:spcPts val="2133"/>
              </a:spcBef>
              <a:spcAft>
                <a:spcPts val="0"/>
              </a:spcAft>
              <a:buClr>
                <a:schemeClr val="dk1"/>
              </a:buClr>
              <a:buSzPts val="1400"/>
              <a:buFont typeface="Arial" panose="020B0604020202020204" pitchFamily="34" charset="0"/>
              <a:buChar char="○"/>
              <a:defRPr sz="1800" kern="1200">
                <a:solidFill>
                  <a:schemeClr val="dk1"/>
                </a:solidFill>
                <a:latin typeface="+mn-lt"/>
                <a:ea typeface="+mn-ea"/>
                <a:cs typeface="+mn-cs"/>
              </a:defRPr>
            </a:lvl8pPr>
            <a:lvl9pPr marL="5486263" lvl="8" indent="-423323" algn="r" defTabSz="914377" rtl="0" eaLnBrk="1" latinLnBrk="0" hangingPunct="1">
              <a:lnSpc>
                <a:spcPct val="90000"/>
              </a:lnSpc>
              <a:spcBef>
                <a:spcPts val="2133"/>
              </a:spcBef>
              <a:spcAft>
                <a:spcPts val="2133"/>
              </a:spcAft>
              <a:buClr>
                <a:schemeClr val="dk1"/>
              </a:buClr>
              <a:buSzPts val="1400"/>
              <a:buFont typeface="Arial" panose="020B0604020202020204" pitchFamily="34" charset="0"/>
              <a:buChar char="■"/>
              <a:defRPr sz="1800" kern="1200">
                <a:solidFill>
                  <a:schemeClr val="dk1"/>
                </a:solidFill>
                <a:latin typeface="+mn-lt"/>
                <a:ea typeface="+mn-ea"/>
                <a:cs typeface="+mn-cs"/>
              </a:defRPr>
            </a:lvl9pPr>
          </a:lstStyle>
          <a:p>
            <a:pPr marL="186262" indent="0" algn="l">
              <a:buFont typeface="Arial" panose="020B0604020202020204" pitchFamily="34" charset="0"/>
              <a:buNone/>
            </a:pPr>
            <a:r>
              <a:rPr lang="en-US" sz="2400" b="1" dirty="0">
                <a:solidFill>
                  <a:schemeClr val="bg1"/>
                </a:solidFill>
                <a:latin typeface="Adobe Clean"/>
              </a:rPr>
              <a:t>Organizing reframed as interconnected</a:t>
            </a:r>
            <a:r>
              <a:rPr lang="en-US" sz="2400" dirty="0">
                <a:solidFill>
                  <a:schemeClr val="bg1"/>
                </a:solidFill>
                <a:latin typeface="Adobe Clean"/>
              </a:rPr>
              <a:t>: </a:t>
            </a:r>
          </a:p>
          <a:p>
            <a:pPr marL="186262" indent="0" algn="l">
              <a:buFont typeface="Arial" panose="020B0604020202020204" pitchFamily="34" charset="0"/>
              <a:buNone/>
            </a:pPr>
            <a:endParaRPr lang="en-US" sz="2400" dirty="0">
              <a:solidFill>
                <a:schemeClr val="bg1"/>
              </a:solidFill>
              <a:latin typeface="Adobe Clean"/>
            </a:endParaRPr>
          </a:p>
          <a:p>
            <a:pPr marL="186262" indent="0" algn="l">
              <a:buFont typeface="Arial" panose="020B0604020202020204" pitchFamily="34" charset="0"/>
              <a:buNone/>
            </a:pPr>
            <a:r>
              <a:rPr lang="en-US" sz="2400" dirty="0">
                <a:solidFill>
                  <a:schemeClr val="bg1"/>
                </a:solidFill>
                <a:latin typeface="Adobe Clean"/>
              </a:rPr>
              <a:t>This approach is mass, inclusive, and collective (Mobilize). ​ It aims to transform the power structure to favor constituents and </a:t>
            </a:r>
            <a:r>
              <a:rPr lang="en-US" sz="2400" u="sng" dirty="0">
                <a:solidFill>
                  <a:schemeClr val="bg1"/>
                </a:solidFill>
                <a:latin typeface="Adobe Clean"/>
              </a:rPr>
              <a:t>diminish the power of their opposition. </a:t>
            </a:r>
            <a:r>
              <a:rPr lang="en-US" sz="2400" dirty="0">
                <a:solidFill>
                  <a:schemeClr val="bg1"/>
                </a:solidFill>
                <a:latin typeface="Adobe Clean"/>
              </a:rPr>
              <a:t>​ Organizing involves ordinary people (Advocates) in the power analysis and strategy, focusing on mass negotiations and sustained actions to achieve significant change. ​ The goal is to transfer power from the elite to the majority. </a:t>
            </a:r>
          </a:p>
        </p:txBody>
      </p:sp>
      <p:sp>
        <p:nvSpPr>
          <p:cNvPr id="8" name="TextBox 7">
            <a:extLst>
              <a:ext uri="{FF2B5EF4-FFF2-40B4-BE49-F238E27FC236}">
                <a16:creationId xmlns:a16="http://schemas.microsoft.com/office/drawing/2014/main" id="{F1DAC87C-DFAE-5C2B-671F-040B264581E1}"/>
              </a:ext>
            </a:extLst>
          </p:cNvPr>
          <p:cNvSpPr txBox="1"/>
          <p:nvPr/>
        </p:nvSpPr>
        <p:spPr>
          <a:xfrm>
            <a:off x="6768330" y="1810750"/>
            <a:ext cx="4546114" cy="4893647"/>
          </a:xfrm>
          <a:prstGeom prst="rect">
            <a:avLst/>
          </a:prstGeom>
          <a:noFill/>
        </p:spPr>
        <p:txBody>
          <a:bodyPr wrap="square">
            <a:spAutoFit/>
          </a:bodyPr>
          <a:lstStyle/>
          <a:p>
            <a:r>
              <a:rPr lang="en-US" sz="2400" b="1" dirty="0">
                <a:solidFill>
                  <a:schemeClr val="bg1"/>
                </a:solidFill>
              </a:rPr>
              <a:t>The Tyranny of Structurelessness</a:t>
            </a:r>
          </a:p>
          <a:p>
            <a:r>
              <a:rPr lang="en-US" sz="2400" i="1" dirty="0">
                <a:solidFill>
                  <a:schemeClr val="bg1"/>
                </a:solidFill>
                <a:latin typeface="garamond-premier-pro"/>
              </a:rPr>
              <a:t>Jo Freeman</a:t>
            </a:r>
          </a:p>
          <a:p>
            <a:endParaRPr lang="en-US" sz="2400" b="1" i="1" dirty="0">
              <a:solidFill>
                <a:schemeClr val="bg1"/>
              </a:solidFill>
              <a:latin typeface="garamond-premier-pro"/>
            </a:endParaRPr>
          </a:p>
          <a:p>
            <a:r>
              <a:rPr lang="en-US" sz="2400" dirty="0">
                <a:solidFill>
                  <a:schemeClr val="bg1"/>
                </a:solidFill>
              </a:rPr>
              <a:t>Informal hierarchies and power dynamics still emerge, often favoring those with pre-existing social advantages.</a:t>
            </a:r>
          </a:p>
          <a:p>
            <a:endParaRPr lang="en-US" sz="2400" dirty="0">
              <a:solidFill>
                <a:schemeClr val="bg1"/>
              </a:solidFill>
            </a:endParaRPr>
          </a:p>
          <a:p>
            <a:r>
              <a:rPr lang="en-US" sz="2400" dirty="0">
                <a:solidFill>
                  <a:schemeClr val="bg1"/>
                </a:solidFill>
              </a:rPr>
              <a:t>Power and the structures of power are inevitable, and staff serve to ensure that they be intentionally designed to serve the group’s goals and values.</a:t>
            </a:r>
          </a:p>
        </p:txBody>
      </p:sp>
      <p:sp>
        <p:nvSpPr>
          <p:cNvPr id="14" name="Google Shape;194;p35">
            <a:extLst>
              <a:ext uri="{FF2B5EF4-FFF2-40B4-BE49-F238E27FC236}">
                <a16:creationId xmlns:a16="http://schemas.microsoft.com/office/drawing/2014/main" id="{24EC51FA-A526-1F7F-2220-DC44905212D8}"/>
              </a:ext>
            </a:extLst>
          </p:cNvPr>
          <p:cNvSpPr txBox="1">
            <a:spLocks noGrp="1"/>
          </p:cNvSpPr>
          <p:nvPr>
            <p:ph type="title"/>
          </p:nvPr>
        </p:nvSpPr>
        <p:spPr>
          <a:xfrm>
            <a:off x="857459" y="426143"/>
            <a:ext cx="11317407" cy="1347912"/>
          </a:xfrm>
          <a:prstGeom prst="rect">
            <a:avLst/>
          </a:prstGeom>
        </p:spPr>
        <p:txBody>
          <a:bodyPr spcFirstLastPara="1" vert="horz" wrap="square" lIns="121900" tIns="121900" rIns="121900" bIns="121900" rtlCol="0" anchor="t" anchorCtr="0">
            <a:noAutofit/>
          </a:bodyPr>
          <a:lstStyle/>
          <a:p>
            <a:pPr lvl="0"/>
            <a:r>
              <a:rPr lang="en-US" sz="5400" b="1" dirty="0">
                <a:solidFill>
                  <a:srgbClr val="FF9900"/>
                </a:solidFill>
              </a:rPr>
              <a:t>Interconnecting Theories of Power</a:t>
            </a:r>
            <a:br>
              <a:rPr lang="en-US" b="1" dirty="0">
                <a:solidFill>
                  <a:srgbClr val="FF9900"/>
                </a:solidFill>
              </a:rPr>
            </a:br>
            <a:r>
              <a:rPr lang="en-US" sz="2667" i="1" dirty="0">
                <a:solidFill>
                  <a:schemeClr val="tx1"/>
                </a:solidFill>
                <a:latin typeface="garamond-premier-pro"/>
              </a:rPr>
              <a:t> </a:t>
            </a:r>
            <a:r>
              <a:rPr lang="en-US" sz="2667" i="1" dirty="0">
                <a:solidFill>
                  <a:schemeClr val="bg1"/>
                </a:solidFill>
                <a:latin typeface="garamond-premier-pro"/>
              </a:rPr>
              <a:t>Jane McAlevey &amp; Jo Freeman</a:t>
            </a:r>
            <a:br>
              <a:rPr lang="en-US" b="1" dirty="0">
                <a:solidFill>
                  <a:srgbClr val="FF9900"/>
                </a:solidFill>
              </a:rPr>
            </a:br>
            <a:r>
              <a:rPr lang="en-US" b="1" dirty="0">
                <a:solidFill>
                  <a:srgbClr val="FF9900"/>
                </a:solidFill>
              </a:rPr>
              <a:t> </a:t>
            </a:r>
            <a:endParaRPr dirty="0">
              <a:solidFill>
                <a:srgbClr val="FF9900"/>
              </a:solidFill>
            </a:endParaRPr>
          </a:p>
        </p:txBody>
      </p:sp>
      <p:grpSp>
        <p:nvGrpSpPr>
          <p:cNvPr id="15" name="Group 14">
            <a:extLst>
              <a:ext uri="{FF2B5EF4-FFF2-40B4-BE49-F238E27FC236}">
                <a16:creationId xmlns:a16="http://schemas.microsoft.com/office/drawing/2014/main" id="{2422265F-0F4F-D4F9-478D-3721E5C50F9B}"/>
              </a:ext>
            </a:extLst>
          </p:cNvPr>
          <p:cNvGrpSpPr/>
          <p:nvPr/>
        </p:nvGrpSpPr>
        <p:grpSpPr>
          <a:xfrm>
            <a:off x="10686322" y="5817798"/>
            <a:ext cx="1493243" cy="1040202"/>
            <a:chOff x="10686322" y="5817798"/>
            <a:chExt cx="1493243" cy="1040202"/>
          </a:xfrm>
        </p:grpSpPr>
        <p:sp>
          <p:nvSpPr>
            <p:cNvPr id="16" name="Rectangle 15">
              <a:extLst>
                <a:ext uri="{FF2B5EF4-FFF2-40B4-BE49-F238E27FC236}">
                  <a16:creationId xmlns:a16="http://schemas.microsoft.com/office/drawing/2014/main" id="{D1EADA26-ADDE-6BB6-BB5D-D5FDA6F7200F}"/>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A close-up of a logo&#10;&#10;Description automatically generated">
              <a:extLst>
                <a:ext uri="{FF2B5EF4-FFF2-40B4-BE49-F238E27FC236}">
                  <a16:creationId xmlns:a16="http://schemas.microsoft.com/office/drawing/2014/main" id="{6BDD1619-96A9-436C-F3C2-AA748E0D1C85}"/>
                </a:ext>
              </a:extLst>
            </p:cNvPr>
            <p:cNvPicPr>
              <a:picLocks noChangeAspect="1"/>
            </p:cNvPicPr>
            <p:nvPr/>
          </p:nvPicPr>
          <p:blipFill>
            <a:blip r:embed="rId5"/>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2741037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101CBF7-EF1B-120F-EB0F-3F6096F86E1B}"/>
              </a:ext>
            </a:extLst>
          </p:cNvPr>
          <p:cNvPicPr>
            <a:picLocks noChangeAspect="1"/>
          </p:cNvPicPr>
          <p:nvPr/>
        </p:nvPicPr>
        <p:blipFill>
          <a:blip r:embed="rId4">
            <a:extLst>
              <a:ext uri="{28A0092B-C50C-407E-A947-70E740481C1C}">
                <a14:useLocalDpi xmlns:a14="http://schemas.microsoft.com/office/drawing/2010/main" val="0"/>
              </a:ext>
            </a:extLst>
          </a:blip>
          <a:srcRect l="7867" r="20789"/>
          <a:stretch/>
        </p:blipFill>
        <p:spPr>
          <a:xfrm>
            <a:off x="4740167" y="103919"/>
            <a:ext cx="7340073"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575794" y="590923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5"/>
          <a:stretch>
            <a:fillRect/>
          </a:stretch>
        </p:blipFill>
        <p:spPr>
          <a:xfrm>
            <a:off x="10804047" y="5827747"/>
            <a:ext cx="1079054" cy="1030253"/>
          </a:xfrm>
          <a:prstGeom prst="rect">
            <a:avLst/>
          </a:prstGeom>
        </p:spPr>
      </p:pic>
      <p:sp>
        <p:nvSpPr>
          <p:cNvPr id="10" name="Google Shape;194;p35">
            <a:extLst>
              <a:ext uri="{FF2B5EF4-FFF2-40B4-BE49-F238E27FC236}">
                <a16:creationId xmlns:a16="http://schemas.microsoft.com/office/drawing/2014/main" id="{FEB6429F-56F6-3B49-95A4-D3C1FEF38370}"/>
              </a:ext>
            </a:extLst>
          </p:cNvPr>
          <p:cNvSpPr txBox="1">
            <a:spLocks/>
          </p:cNvSpPr>
          <p:nvPr/>
        </p:nvSpPr>
        <p:spPr>
          <a:xfrm>
            <a:off x="226981" y="-185181"/>
            <a:ext cx="6662988" cy="2203736"/>
          </a:xfrm>
          <a:prstGeom prst="rect">
            <a:avLst/>
          </a:prstGeom>
        </p:spPr>
        <p:txBody>
          <a:bodyPr spcFirstLastPara="1" vert="horz" wrap="square" lIns="121900" tIns="121900" rIns="121900" bIns="12190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US" sz="2800" b="1" dirty="0">
                <a:solidFill>
                  <a:srgbClr val="FF9900"/>
                </a:solidFill>
              </a:rPr>
              <a:t>Three Theories of Power </a:t>
            </a:r>
            <a:r>
              <a:rPr lang="en-US" sz="2000" i="1" dirty="0">
                <a:solidFill>
                  <a:schemeClr val="bg1"/>
                </a:solidFill>
                <a:latin typeface="garamond-premier-pro"/>
              </a:rPr>
              <a:t>Jane McAlevey </a:t>
            </a:r>
            <a:br>
              <a:rPr lang="en-US" b="1" dirty="0">
                <a:solidFill>
                  <a:schemeClr val="bg1"/>
                </a:solidFill>
              </a:rPr>
            </a:br>
            <a:r>
              <a:rPr kumimoji="0" lang="en-US" sz="2400" b="1" i="0" u="none" strike="noStrike" kern="1200" cap="none" spc="0" normalizeH="0" baseline="0" noProof="0" dirty="0">
                <a:ln>
                  <a:noFill/>
                </a:ln>
                <a:solidFill>
                  <a:srgbClr val="FF9900"/>
                </a:solidFill>
                <a:effectLst/>
                <a:uLnTx/>
                <a:uFillTx/>
                <a:latin typeface="Corbel" panose="020B0503020204020204"/>
                <a:ea typeface="+mn-ea"/>
                <a:cs typeface="+mn-cs"/>
              </a:rPr>
              <a:t>The Tyranny of Structurelessness</a:t>
            </a:r>
            <a:r>
              <a:rPr lang="en-US" sz="2400" b="1" dirty="0">
                <a:solidFill>
                  <a:srgbClr val="FF9900"/>
                </a:solidFill>
                <a:latin typeface="Corbel" panose="020B0503020204020204"/>
                <a:ea typeface="+mn-ea"/>
                <a:cs typeface="+mn-cs"/>
              </a:rPr>
              <a:t> </a:t>
            </a:r>
            <a:r>
              <a:rPr kumimoji="0" lang="en-US" sz="2400" b="0" i="1" u="none" strike="noStrike" kern="1200" cap="none" spc="0" normalizeH="0" baseline="0" noProof="0" dirty="0">
                <a:ln>
                  <a:noFill/>
                </a:ln>
                <a:solidFill>
                  <a:schemeClr val="bg1"/>
                </a:solidFill>
                <a:effectLst/>
                <a:uLnTx/>
                <a:uFillTx/>
                <a:latin typeface="garamond-premier-pro"/>
                <a:ea typeface="+mn-ea"/>
                <a:cs typeface="+mn-cs"/>
              </a:rPr>
              <a:t>Jo Freeman</a:t>
            </a:r>
          </a:p>
          <a:p>
            <a:endParaRPr lang="en-US" dirty="0">
              <a:solidFill>
                <a:schemeClr val="bg1"/>
              </a:solidFill>
            </a:endParaRPr>
          </a:p>
        </p:txBody>
      </p:sp>
      <p:sp>
        <p:nvSpPr>
          <p:cNvPr id="12" name="Rectangle 11">
            <a:extLst>
              <a:ext uri="{FF2B5EF4-FFF2-40B4-BE49-F238E27FC236}">
                <a16:creationId xmlns:a16="http://schemas.microsoft.com/office/drawing/2014/main" id="{75A1B7EB-7147-31D2-1FDB-5CBE3D142237}"/>
              </a:ext>
            </a:extLst>
          </p:cNvPr>
          <p:cNvSpPr/>
          <p:nvPr/>
        </p:nvSpPr>
        <p:spPr>
          <a:xfrm>
            <a:off x="619760" y="660400"/>
            <a:ext cx="132080" cy="428752"/>
          </a:xfrm>
          <a:prstGeom prst="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Diagram 12">
            <a:extLst>
              <a:ext uri="{FF2B5EF4-FFF2-40B4-BE49-F238E27FC236}">
                <a16:creationId xmlns:a16="http://schemas.microsoft.com/office/drawing/2014/main" id="{FBB6D356-0A27-0F48-5B31-1B407F2F30F5}"/>
              </a:ext>
            </a:extLst>
          </p:cNvPr>
          <p:cNvGraphicFramePr/>
          <p:nvPr>
            <p:extLst>
              <p:ext uri="{D42A27DB-BD31-4B8C-83A1-F6EECF244321}">
                <p14:modId xmlns:p14="http://schemas.microsoft.com/office/powerpoint/2010/main" val="3640949834"/>
              </p:ext>
            </p:extLst>
          </p:nvPr>
        </p:nvGraphicFramePr>
        <p:xfrm>
          <a:off x="226981" y="2678955"/>
          <a:ext cx="5543899" cy="3835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20" name="Group 19">
            <a:extLst>
              <a:ext uri="{FF2B5EF4-FFF2-40B4-BE49-F238E27FC236}">
                <a16:creationId xmlns:a16="http://schemas.microsoft.com/office/drawing/2014/main" id="{00B8DDDB-5469-069E-D8A2-EEB11CD41ED9}"/>
              </a:ext>
            </a:extLst>
          </p:cNvPr>
          <p:cNvGrpSpPr/>
          <p:nvPr/>
        </p:nvGrpSpPr>
        <p:grpSpPr>
          <a:xfrm>
            <a:off x="2082678" y="3372395"/>
            <a:ext cx="647383" cy="641530"/>
            <a:chOff x="2082678" y="3372395"/>
            <a:chExt cx="647383" cy="641530"/>
          </a:xfrm>
        </p:grpSpPr>
        <p:grpSp>
          <p:nvGrpSpPr>
            <p:cNvPr id="14" name="Group 13">
              <a:extLst>
                <a:ext uri="{FF2B5EF4-FFF2-40B4-BE49-F238E27FC236}">
                  <a16:creationId xmlns:a16="http://schemas.microsoft.com/office/drawing/2014/main" id="{2C6283A6-1073-E592-60F6-4C5082E7250C}"/>
                </a:ext>
              </a:extLst>
            </p:cNvPr>
            <p:cNvGrpSpPr/>
            <p:nvPr/>
          </p:nvGrpSpPr>
          <p:grpSpPr>
            <a:xfrm rot="12571991">
              <a:off x="2082678" y="3372395"/>
              <a:ext cx="444183" cy="519610"/>
              <a:chOff x="1864027" y="1657863"/>
              <a:chExt cx="444183" cy="519610"/>
            </a:xfrm>
          </p:grpSpPr>
          <p:sp>
            <p:nvSpPr>
              <p:cNvPr id="15" name="Arrow: Right 14">
                <a:extLst>
                  <a:ext uri="{FF2B5EF4-FFF2-40B4-BE49-F238E27FC236}">
                    <a16:creationId xmlns:a16="http://schemas.microsoft.com/office/drawing/2014/main" id="{1C138492-BD2B-24E0-D3F3-63E844070163}"/>
                  </a:ext>
                </a:extLst>
              </p:cNvPr>
              <p:cNvSpPr/>
              <p:nvPr/>
            </p:nvSpPr>
            <p:spPr>
              <a:xfrm>
                <a:off x="1864027" y="1657863"/>
                <a:ext cx="444183" cy="519610"/>
              </a:xfrm>
              <a:prstGeom prst="rightArrow">
                <a:avLst>
                  <a:gd name="adj1" fmla="val 60000"/>
                  <a:gd name="adj2" fmla="val 50000"/>
                </a:avLst>
              </a:pr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dirty="0"/>
              </a:p>
            </p:txBody>
          </p:sp>
          <p:sp>
            <p:nvSpPr>
              <p:cNvPr id="16" name="Arrow: Right 4">
                <a:extLst>
                  <a:ext uri="{FF2B5EF4-FFF2-40B4-BE49-F238E27FC236}">
                    <a16:creationId xmlns:a16="http://schemas.microsoft.com/office/drawing/2014/main" id="{2E69DC4B-B2A2-3C45-55A3-C86043A66241}"/>
                  </a:ext>
                </a:extLst>
              </p:cNvPr>
              <p:cNvSpPr txBox="1"/>
              <p:nvPr/>
            </p:nvSpPr>
            <p:spPr>
              <a:xfrm>
                <a:off x="1864027" y="1761785"/>
                <a:ext cx="310928" cy="3117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grpSp>
        <p:grpSp>
          <p:nvGrpSpPr>
            <p:cNvPr id="17" name="Group 16">
              <a:extLst>
                <a:ext uri="{FF2B5EF4-FFF2-40B4-BE49-F238E27FC236}">
                  <a16:creationId xmlns:a16="http://schemas.microsoft.com/office/drawing/2014/main" id="{F23AAB1D-140F-7FE4-2CED-7EEA2BC8CA4A}"/>
                </a:ext>
              </a:extLst>
            </p:cNvPr>
            <p:cNvGrpSpPr/>
            <p:nvPr/>
          </p:nvGrpSpPr>
          <p:grpSpPr>
            <a:xfrm rot="1848073">
              <a:off x="2285878" y="3494315"/>
              <a:ext cx="444183" cy="519610"/>
              <a:chOff x="1864027" y="1657863"/>
              <a:chExt cx="444183" cy="519610"/>
            </a:xfrm>
          </p:grpSpPr>
          <p:sp>
            <p:nvSpPr>
              <p:cNvPr id="18" name="Arrow: Right 17">
                <a:extLst>
                  <a:ext uri="{FF2B5EF4-FFF2-40B4-BE49-F238E27FC236}">
                    <a16:creationId xmlns:a16="http://schemas.microsoft.com/office/drawing/2014/main" id="{426D07C6-D5A3-6C1C-D3D0-36A3C66765EB}"/>
                  </a:ext>
                </a:extLst>
              </p:cNvPr>
              <p:cNvSpPr/>
              <p:nvPr/>
            </p:nvSpPr>
            <p:spPr>
              <a:xfrm>
                <a:off x="1864027" y="1657863"/>
                <a:ext cx="444183" cy="519610"/>
              </a:xfrm>
              <a:prstGeom prst="rightArrow">
                <a:avLst>
                  <a:gd name="adj1" fmla="val 60000"/>
                  <a:gd name="adj2" fmla="val 50000"/>
                </a:avLst>
              </a:pr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dirty="0"/>
              </a:p>
            </p:txBody>
          </p:sp>
          <p:sp>
            <p:nvSpPr>
              <p:cNvPr id="19" name="Arrow: Right 4">
                <a:extLst>
                  <a:ext uri="{FF2B5EF4-FFF2-40B4-BE49-F238E27FC236}">
                    <a16:creationId xmlns:a16="http://schemas.microsoft.com/office/drawing/2014/main" id="{A59B780B-E27E-0E3C-3ACE-FDE196DB588C}"/>
                  </a:ext>
                </a:extLst>
              </p:cNvPr>
              <p:cNvSpPr txBox="1"/>
              <p:nvPr/>
            </p:nvSpPr>
            <p:spPr>
              <a:xfrm>
                <a:off x="1864027" y="1761785"/>
                <a:ext cx="310928" cy="3117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grpSp>
      </p:grpSp>
      <p:grpSp>
        <p:nvGrpSpPr>
          <p:cNvPr id="21" name="Group 20">
            <a:extLst>
              <a:ext uri="{FF2B5EF4-FFF2-40B4-BE49-F238E27FC236}">
                <a16:creationId xmlns:a16="http://schemas.microsoft.com/office/drawing/2014/main" id="{44EA49E6-A40E-E9FC-5898-4E7E63DE3749}"/>
              </a:ext>
            </a:extLst>
          </p:cNvPr>
          <p:cNvGrpSpPr/>
          <p:nvPr/>
        </p:nvGrpSpPr>
        <p:grpSpPr>
          <a:xfrm rot="18332848">
            <a:off x="1981077" y="5221515"/>
            <a:ext cx="647383" cy="641530"/>
            <a:chOff x="2082678" y="3372395"/>
            <a:chExt cx="647383" cy="641530"/>
          </a:xfrm>
        </p:grpSpPr>
        <p:grpSp>
          <p:nvGrpSpPr>
            <p:cNvPr id="22" name="Group 21">
              <a:extLst>
                <a:ext uri="{FF2B5EF4-FFF2-40B4-BE49-F238E27FC236}">
                  <a16:creationId xmlns:a16="http://schemas.microsoft.com/office/drawing/2014/main" id="{F63CDF36-7DA9-8679-3883-90522AAD6D3A}"/>
                </a:ext>
              </a:extLst>
            </p:cNvPr>
            <p:cNvGrpSpPr/>
            <p:nvPr/>
          </p:nvGrpSpPr>
          <p:grpSpPr>
            <a:xfrm rot="12571991">
              <a:off x="2082678" y="3372395"/>
              <a:ext cx="444183" cy="519610"/>
              <a:chOff x="1864027" y="1657863"/>
              <a:chExt cx="444183" cy="519610"/>
            </a:xfrm>
          </p:grpSpPr>
          <p:sp>
            <p:nvSpPr>
              <p:cNvPr id="27" name="Arrow: Right 26">
                <a:extLst>
                  <a:ext uri="{FF2B5EF4-FFF2-40B4-BE49-F238E27FC236}">
                    <a16:creationId xmlns:a16="http://schemas.microsoft.com/office/drawing/2014/main" id="{C93E8AA0-63F3-25E0-35C2-291F174024F6}"/>
                  </a:ext>
                </a:extLst>
              </p:cNvPr>
              <p:cNvSpPr/>
              <p:nvPr/>
            </p:nvSpPr>
            <p:spPr>
              <a:xfrm>
                <a:off x="1864027" y="1657863"/>
                <a:ext cx="444183" cy="519610"/>
              </a:xfrm>
              <a:prstGeom prst="rightArrow">
                <a:avLst>
                  <a:gd name="adj1" fmla="val 60000"/>
                  <a:gd name="adj2" fmla="val 50000"/>
                </a:avLst>
              </a:pr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dirty="0"/>
              </a:p>
            </p:txBody>
          </p:sp>
          <p:sp>
            <p:nvSpPr>
              <p:cNvPr id="29" name="Arrow: Right 4">
                <a:extLst>
                  <a:ext uri="{FF2B5EF4-FFF2-40B4-BE49-F238E27FC236}">
                    <a16:creationId xmlns:a16="http://schemas.microsoft.com/office/drawing/2014/main" id="{F2BE7114-BB01-3C87-FB67-28DD5973033D}"/>
                  </a:ext>
                </a:extLst>
              </p:cNvPr>
              <p:cNvSpPr txBox="1"/>
              <p:nvPr/>
            </p:nvSpPr>
            <p:spPr>
              <a:xfrm>
                <a:off x="1864027" y="1761785"/>
                <a:ext cx="310928" cy="3117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grpSp>
        <p:grpSp>
          <p:nvGrpSpPr>
            <p:cNvPr id="23" name="Group 22">
              <a:extLst>
                <a:ext uri="{FF2B5EF4-FFF2-40B4-BE49-F238E27FC236}">
                  <a16:creationId xmlns:a16="http://schemas.microsoft.com/office/drawing/2014/main" id="{B687ED30-5863-A427-1F3E-E04BEF504480}"/>
                </a:ext>
              </a:extLst>
            </p:cNvPr>
            <p:cNvGrpSpPr/>
            <p:nvPr/>
          </p:nvGrpSpPr>
          <p:grpSpPr>
            <a:xfrm rot="1848073">
              <a:off x="2285878" y="3494315"/>
              <a:ext cx="444183" cy="519610"/>
              <a:chOff x="1864027" y="1657863"/>
              <a:chExt cx="444183" cy="519610"/>
            </a:xfrm>
          </p:grpSpPr>
          <p:sp>
            <p:nvSpPr>
              <p:cNvPr id="24" name="Arrow: Right 23">
                <a:extLst>
                  <a:ext uri="{FF2B5EF4-FFF2-40B4-BE49-F238E27FC236}">
                    <a16:creationId xmlns:a16="http://schemas.microsoft.com/office/drawing/2014/main" id="{166F3848-4DA4-AFD1-56FE-A9BDE3100FA0}"/>
                  </a:ext>
                </a:extLst>
              </p:cNvPr>
              <p:cNvSpPr/>
              <p:nvPr/>
            </p:nvSpPr>
            <p:spPr>
              <a:xfrm>
                <a:off x="1864027" y="1657863"/>
                <a:ext cx="444183" cy="519610"/>
              </a:xfrm>
              <a:prstGeom prst="rightArrow">
                <a:avLst>
                  <a:gd name="adj1" fmla="val 60000"/>
                  <a:gd name="adj2" fmla="val 50000"/>
                </a:avLst>
              </a:pr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dirty="0"/>
              </a:p>
            </p:txBody>
          </p:sp>
          <p:sp>
            <p:nvSpPr>
              <p:cNvPr id="25" name="Arrow: Right 4">
                <a:extLst>
                  <a:ext uri="{FF2B5EF4-FFF2-40B4-BE49-F238E27FC236}">
                    <a16:creationId xmlns:a16="http://schemas.microsoft.com/office/drawing/2014/main" id="{BCBE062E-B76A-932D-13BE-585A7849126B}"/>
                  </a:ext>
                </a:extLst>
              </p:cNvPr>
              <p:cNvSpPr txBox="1"/>
              <p:nvPr/>
            </p:nvSpPr>
            <p:spPr>
              <a:xfrm>
                <a:off x="1864027" y="1761785"/>
                <a:ext cx="310928" cy="3117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grpSp>
      </p:grpSp>
    </p:spTree>
    <p:custDataLst>
      <p:tags r:id="rId1"/>
    </p:custDataLst>
    <p:extLst>
      <p:ext uri="{BB962C8B-B14F-4D97-AF65-F5344CB8AC3E}">
        <p14:creationId xmlns:p14="http://schemas.microsoft.com/office/powerpoint/2010/main" val="399332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101CBF7-EF1B-120F-EB0F-3F6096F86E1B}"/>
              </a:ext>
            </a:extLst>
          </p:cNvPr>
          <p:cNvPicPr>
            <a:picLocks noChangeAspect="1"/>
          </p:cNvPicPr>
          <p:nvPr/>
        </p:nvPicPr>
        <p:blipFill>
          <a:blip r:embed="rId4">
            <a:extLst>
              <a:ext uri="{28A0092B-C50C-407E-A947-70E740481C1C}">
                <a14:useLocalDpi xmlns:a14="http://schemas.microsoft.com/office/drawing/2010/main" val="0"/>
              </a:ext>
            </a:extLst>
          </a:blip>
          <a:srcRect l="11894" r="22269"/>
          <a:stretch/>
        </p:blipFill>
        <p:spPr>
          <a:xfrm>
            <a:off x="4687904" y="10"/>
            <a:ext cx="7489411"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5"/>
          <a:stretch>
            <a:fillRect/>
          </a:stretch>
        </p:blipFill>
        <p:spPr>
          <a:xfrm>
            <a:off x="10884431" y="5827747"/>
            <a:ext cx="1079054" cy="1030253"/>
          </a:xfrm>
          <a:prstGeom prst="rect">
            <a:avLst/>
          </a:prstGeom>
        </p:spPr>
      </p:pic>
      <p:sp>
        <p:nvSpPr>
          <p:cNvPr id="14" name="Google Shape;194;p35">
            <a:extLst>
              <a:ext uri="{FF2B5EF4-FFF2-40B4-BE49-F238E27FC236}">
                <a16:creationId xmlns:a16="http://schemas.microsoft.com/office/drawing/2014/main" id="{C09F33D4-32FE-2C51-0513-CCFD77F74EEA}"/>
              </a:ext>
            </a:extLst>
          </p:cNvPr>
          <p:cNvSpPr txBox="1">
            <a:spLocks/>
          </p:cNvSpPr>
          <p:nvPr/>
        </p:nvSpPr>
        <p:spPr>
          <a:xfrm>
            <a:off x="272598" y="1225842"/>
            <a:ext cx="8222299" cy="750125"/>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9900"/>
                </a:solidFill>
              </a:rPr>
              <a:t>Embodying Core Values</a:t>
            </a:r>
            <a:endParaRPr lang="en-US" dirty="0">
              <a:solidFill>
                <a:srgbClr val="FF9900"/>
              </a:solidFill>
            </a:endParaRPr>
          </a:p>
        </p:txBody>
      </p:sp>
      <p:sp>
        <p:nvSpPr>
          <p:cNvPr id="15" name="TextBox 14">
            <a:extLst>
              <a:ext uri="{FF2B5EF4-FFF2-40B4-BE49-F238E27FC236}">
                <a16:creationId xmlns:a16="http://schemas.microsoft.com/office/drawing/2014/main" id="{D38CD097-C1F3-AA9D-AB7E-A985BD9F0014}"/>
              </a:ext>
            </a:extLst>
          </p:cNvPr>
          <p:cNvSpPr txBox="1"/>
          <p:nvPr/>
        </p:nvSpPr>
        <p:spPr>
          <a:xfrm>
            <a:off x="272597" y="2727582"/>
            <a:ext cx="7489411" cy="4031873"/>
          </a:xfrm>
          <a:prstGeom prst="rect">
            <a:avLst/>
          </a:prstGeom>
          <a:noFill/>
        </p:spPr>
        <p:txBody>
          <a:bodyPr wrap="square">
            <a:spAutoFit/>
          </a:bodyPr>
          <a:lstStyle/>
          <a:p>
            <a:r>
              <a:rPr lang="en-US" dirty="0">
                <a:solidFill>
                  <a:schemeClr val="bg1"/>
                </a:solidFill>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r>
              <a:rPr lang="en-US" sz="2000" b="1" dirty="0">
                <a:solidFill>
                  <a:schemeClr val="bg1"/>
                </a:solidFill>
              </a:rPr>
              <a:t> </a:t>
            </a:r>
          </a:p>
          <a:p>
            <a:r>
              <a:rPr lang="en-US" sz="2000" b="1" dirty="0">
                <a:solidFill>
                  <a:schemeClr val="bg1"/>
                </a:solidFill>
              </a:rPr>
              <a:t>Ideally:</a:t>
            </a:r>
          </a:p>
          <a:p>
            <a:r>
              <a:rPr lang="en-US" dirty="0">
                <a:solidFill>
                  <a:schemeClr val="bg1"/>
                </a:solidFill>
              </a:rPr>
              <a:t>Unions advance the welfare of all workers. They are based on the idea of justice, progress, and betterment of self and of society. They embody the universal ideal of human rights and the need to aspire to become more complete human beings. By </a:t>
            </a:r>
            <a:r>
              <a:rPr lang="en-US" u="sng" dirty="0">
                <a:solidFill>
                  <a:schemeClr val="bg1"/>
                </a:solidFill>
              </a:rPr>
              <a:t>becoming an active participant in the labor movement, members become part of something larger than themselves.</a:t>
            </a:r>
          </a:p>
          <a:p>
            <a:endParaRPr lang="en-US" dirty="0">
              <a:solidFill>
                <a:schemeClr val="bg1"/>
              </a:solidFill>
            </a:endParaRPr>
          </a:p>
          <a:p>
            <a:r>
              <a:rPr lang="en-US" sz="2000" b="1" dirty="0">
                <a:solidFill>
                  <a:schemeClr val="bg1"/>
                </a:solidFill>
              </a:rPr>
              <a:t>But this training isn’t about members…it’s for us staff</a:t>
            </a:r>
          </a:p>
        </p:txBody>
      </p:sp>
    </p:spTree>
    <p:custDataLst>
      <p:tags r:id="rId1"/>
    </p:custDataLst>
    <p:extLst>
      <p:ext uri="{BB962C8B-B14F-4D97-AF65-F5344CB8AC3E}">
        <p14:creationId xmlns:p14="http://schemas.microsoft.com/office/powerpoint/2010/main" val="1545447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101CBF7-EF1B-120F-EB0F-3F6096F86E1B}"/>
              </a:ext>
            </a:extLst>
          </p:cNvPr>
          <p:cNvPicPr>
            <a:picLocks noChangeAspect="1"/>
          </p:cNvPicPr>
          <p:nvPr/>
        </p:nvPicPr>
        <p:blipFill>
          <a:blip r:embed="rId4">
            <a:extLst>
              <a:ext uri="{28A0092B-C50C-407E-A947-70E740481C1C}">
                <a14:useLocalDpi xmlns:a14="http://schemas.microsoft.com/office/drawing/2010/main" val="0"/>
              </a:ext>
            </a:extLst>
          </a:blip>
          <a:srcRect l="6951" r="17344"/>
          <a:stretch/>
        </p:blipFill>
        <p:spPr>
          <a:xfrm>
            <a:off x="4556513" y="10"/>
            <a:ext cx="7623052"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5"/>
          <a:stretch>
            <a:fillRect/>
          </a:stretch>
        </p:blipFill>
        <p:spPr>
          <a:xfrm>
            <a:off x="10884431" y="5827747"/>
            <a:ext cx="1079054" cy="1030253"/>
          </a:xfrm>
          <a:prstGeom prst="rect">
            <a:avLst/>
          </a:prstGeom>
        </p:spPr>
      </p:pic>
      <p:sp>
        <p:nvSpPr>
          <p:cNvPr id="10" name="TextBox 9">
            <a:extLst>
              <a:ext uri="{FF2B5EF4-FFF2-40B4-BE49-F238E27FC236}">
                <a16:creationId xmlns:a16="http://schemas.microsoft.com/office/drawing/2014/main" id="{A1D0F2AC-B09F-9CC3-CD08-3F42D9AB4EA1}"/>
              </a:ext>
            </a:extLst>
          </p:cNvPr>
          <p:cNvSpPr txBox="1"/>
          <p:nvPr/>
        </p:nvSpPr>
        <p:spPr>
          <a:xfrm>
            <a:off x="334725" y="2501580"/>
            <a:ext cx="5240471" cy="2153731"/>
          </a:xfrm>
          <a:prstGeom prst="rect">
            <a:avLst/>
          </a:prstGeom>
          <a:noFill/>
        </p:spPr>
        <p:txBody>
          <a:bodyPr wrap="square">
            <a:spAutoFit/>
          </a:bodyPr>
          <a:lstStyle/>
          <a:p>
            <a:pPr marL="0" marR="0" lvl="0" indent="0" fontAlgn="base">
              <a:lnSpc>
                <a:spcPct val="107000"/>
              </a:lnSpc>
              <a:spcBef>
                <a:spcPts val="0"/>
              </a:spcBef>
              <a:spcAft>
                <a:spcPts val="0"/>
              </a:spcAft>
              <a:buSzPts val="1000"/>
              <a:buFont typeface="Symbol" panose="05050102010706020507" pitchFamily="18" charset="2"/>
              <a:buNone/>
              <a:tabLst>
                <a:tab pos="457200" algn="l"/>
              </a:tabLst>
            </a:pPr>
            <a:r>
              <a:rPr lang="en-US" cap="none" spc="0" dirty="0">
                <a:solidFill>
                  <a:schemeClr val="bg1"/>
                </a:solidFill>
                <a:effectLst/>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sp>
        <p:nvSpPr>
          <p:cNvPr id="12" name="TextBox 11">
            <a:extLst>
              <a:ext uri="{FF2B5EF4-FFF2-40B4-BE49-F238E27FC236}">
                <a16:creationId xmlns:a16="http://schemas.microsoft.com/office/drawing/2014/main" id="{A56CECB7-E35B-B6CF-3B97-C7FAF3019A86}"/>
              </a:ext>
            </a:extLst>
          </p:cNvPr>
          <p:cNvSpPr txBox="1"/>
          <p:nvPr/>
        </p:nvSpPr>
        <p:spPr>
          <a:xfrm>
            <a:off x="272598" y="4702058"/>
            <a:ext cx="6394697" cy="2092881"/>
          </a:xfrm>
          <a:prstGeom prst="rect">
            <a:avLst/>
          </a:prstGeom>
          <a:noFill/>
        </p:spPr>
        <p:txBody>
          <a:bodyPr wrap="square">
            <a:spAutoFit/>
          </a:bodyPr>
          <a:lstStyle/>
          <a:p>
            <a:pPr marL="285750" indent="-285750">
              <a:spcAft>
                <a:spcPts val="1200"/>
              </a:spcAft>
              <a:buClr>
                <a:schemeClr val="tx2">
                  <a:lumMod val="40000"/>
                  <a:lumOff val="60000"/>
                </a:schemeClr>
              </a:buClr>
              <a:buFont typeface="Wingdings" panose="05000000000000000000" pitchFamily="2" charset="2"/>
              <a:buChar char="q"/>
            </a:pPr>
            <a:r>
              <a:rPr lang="en-US" sz="2400" dirty="0">
                <a:solidFill>
                  <a:schemeClr val="bg1"/>
                </a:solidFill>
              </a:rPr>
              <a:t>What privileges might union staff have compared to members / potential members (e.g., income, job security, safety)?</a:t>
            </a:r>
          </a:p>
          <a:p>
            <a:pPr marL="285750" indent="-285750">
              <a:spcAft>
                <a:spcPts val="1200"/>
              </a:spcAft>
              <a:buClr>
                <a:schemeClr val="tx2">
                  <a:lumMod val="40000"/>
                  <a:lumOff val="60000"/>
                </a:schemeClr>
              </a:buClr>
              <a:buFont typeface="Wingdings" panose="05000000000000000000" pitchFamily="2" charset="2"/>
              <a:buChar char="q"/>
            </a:pPr>
            <a:r>
              <a:rPr lang="en-US" sz="2400" dirty="0">
                <a:solidFill>
                  <a:schemeClr val="bg1"/>
                </a:solidFill>
              </a:rPr>
              <a:t>How might these privileges create barriers to trust or solidarity?</a:t>
            </a:r>
          </a:p>
        </p:txBody>
      </p:sp>
      <p:sp>
        <p:nvSpPr>
          <p:cNvPr id="13" name="Google Shape;194;p35">
            <a:extLst>
              <a:ext uri="{FF2B5EF4-FFF2-40B4-BE49-F238E27FC236}">
                <a16:creationId xmlns:a16="http://schemas.microsoft.com/office/drawing/2014/main" id="{AC4FF6BA-ACA8-5FD4-C80E-AC4FECADA4AB}"/>
              </a:ext>
            </a:extLst>
          </p:cNvPr>
          <p:cNvSpPr txBox="1">
            <a:spLocks/>
          </p:cNvSpPr>
          <p:nvPr/>
        </p:nvSpPr>
        <p:spPr>
          <a:xfrm>
            <a:off x="334725" y="965643"/>
            <a:ext cx="5444343" cy="750125"/>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9900"/>
                </a:solidFill>
              </a:rPr>
              <a:t>What Happens When We Say…</a:t>
            </a:r>
            <a:br>
              <a:rPr lang="en-US" b="1" dirty="0">
                <a:solidFill>
                  <a:srgbClr val="FF9900"/>
                </a:solidFill>
              </a:rPr>
            </a:br>
            <a:r>
              <a:rPr lang="en-US" b="1" dirty="0">
                <a:solidFill>
                  <a:srgbClr val="FF9900"/>
                </a:solidFill>
              </a:rPr>
              <a:t> </a:t>
            </a:r>
            <a:endParaRPr lang="en-US" dirty="0">
              <a:solidFill>
                <a:srgbClr val="FF9900"/>
              </a:solidFill>
            </a:endParaRPr>
          </a:p>
        </p:txBody>
      </p:sp>
    </p:spTree>
    <p:custDataLst>
      <p:tags r:id="rId1"/>
    </p:custDataLst>
    <p:extLst>
      <p:ext uri="{BB962C8B-B14F-4D97-AF65-F5344CB8AC3E}">
        <p14:creationId xmlns:p14="http://schemas.microsoft.com/office/powerpoint/2010/main" val="1224401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4"/>
          <a:stretch>
            <a:fillRect/>
          </a:stretch>
        </p:blipFill>
        <p:spPr>
          <a:xfrm>
            <a:off x="10884431" y="5827747"/>
            <a:ext cx="1079054" cy="1030253"/>
          </a:xfrm>
          <a:prstGeom prst="rect">
            <a:avLst/>
          </a:prstGeom>
        </p:spPr>
      </p:pic>
      <p:graphicFrame>
        <p:nvGraphicFramePr>
          <p:cNvPr id="2" name="Table 1">
            <a:extLst>
              <a:ext uri="{FF2B5EF4-FFF2-40B4-BE49-F238E27FC236}">
                <a16:creationId xmlns:a16="http://schemas.microsoft.com/office/drawing/2014/main" id="{A4D01CF6-3302-772C-6B9C-88C34A42B589}"/>
              </a:ext>
            </a:extLst>
          </p:cNvPr>
          <p:cNvGraphicFramePr>
            <a:graphicFrameLocks noGrp="1"/>
          </p:cNvGraphicFramePr>
          <p:nvPr>
            <p:extLst>
              <p:ext uri="{D42A27DB-BD31-4B8C-83A1-F6EECF244321}">
                <p14:modId xmlns:p14="http://schemas.microsoft.com/office/powerpoint/2010/main" val="991203877"/>
              </p:ext>
            </p:extLst>
          </p:nvPr>
        </p:nvGraphicFramePr>
        <p:xfrm>
          <a:off x="6530010" y="707981"/>
          <a:ext cx="4950264" cy="5442037"/>
        </p:xfrm>
        <a:graphic>
          <a:graphicData uri="http://schemas.openxmlformats.org/drawingml/2006/table">
            <a:tbl>
              <a:tblPr firstRow="1" bandRow="1"/>
              <a:tblGrid>
                <a:gridCol w="4950264">
                  <a:extLst>
                    <a:ext uri="{9D8B030D-6E8A-4147-A177-3AD203B41FA5}">
                      <a16:colId xmlns:a16="http://schemas.microsoft.com/office/drawing/2014/main" val="1591051175"/>
                    </a:ext>
                  </a:extLst>
                </a:gridCol>
              </a:tblGrid>
              <a:tr h="549971">
                <a:tc>
                  <a:txBody>
                    <a:bodyPr/>
                    <a:lstStyle/>
                    <a:p>
                      <a:pPr marL="0" marR="0" algn="ctr">
                        <a:lnSpc>
                          <a:spcPct val="107000"/>
                        </a:lnSpc>
                        <a:spcBef>
                          <a:spcPts val="0"/>
                        </a:spcBef>
                        <a:spcAft>
                          <a:spcPts val="0"/>
                        </a:spcAft>
                      </a:pPr>
                      <a:r>
                        <a:rPr lang="en-US" sz="2400" dirty="0">
                          <a:effectLst/>
                        </a:rPr>
                        <a:t>Planning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549971">
                <a:tc>
                  <a:txBody>
                    <a:bodyPr/>
                    <a:lstStyle/>
                    <a:p>
                      <a:pPr marL="0" marR="0" algn="ctr">
                        <a:lnSpc>
                          <a:spcPct val="107000"/>
                        </a:lnSpc>
                        <a:spcBef>
                          <a:spcPts val="0"/>
                        </a:spcBef>
                        <a:spcAft>
                          <a:spcPts val="0"/>
                        </a:spcAft>
                      </a:pPr>
                      <a:r>
                        <a:rPr lang="en-US" sz="2400" dirty="0">
                          <a:effectLst/>
                        </a:rPr>
                        <a:t>Coaching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549971">
                <a:tc>
                  <a:txBody>
                    <a:bodyPr/>
                    <a:lstStyle/>
                    <a:p>
                      <a:pPr marL="0" marR="0" algn="ctr">
                        <a:lnSpc>
                          <a:spcPct val="107000"/>
                        </a:lnSpc>
                        <a:spcBef>
                          <a:spcPts val="0"/>
                        </a:spcBef>
                        <a:spcAft>
                          <a:spcPts val="0"/>
                        </a:spcAft>
                      </a:pPr>
                      <a:r>
                        <a:rPr lang="en-US" sz="2400" dirty="0">
                          <a:effectLst/>
                        </a:rPr>
                        <a:t>Partnering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549971">
                <a:tc>
                  <a:txBody>
                    <a:bodyPr/>
                    <a:lstStyle/>
                    <a:p>
                      <a:pPr marL="0" marR="0" algn="ctr">
                        <a:lnSpc>
                          <a:spcPct val="107000"/>
                        </a:lnSpc>
                        <a:spcBef>
                          <a:spcPts val="0"/>
                        </a:spcBef>
                        <a:spcAft>
                          <a:spcPts val="0"/>
                        </a:spcAft>
                      </a:pPr>
                      <a:r>
                        <a:rPr lang="en-US" sz="2400" dirty="0">
                          <a:effectLst/>
                        </a:rPr>
                        <a:t>Included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549971">
                <a:tc>
                  <a:txBody>
                    <a:bodyPr/>
                    <a:lstStyle/>
                    <a:p>
                      <a:pPr marL="0" marR="0" algn="ctr">
                        <a:lnSpc>
                          <a:spcPct val="107000"/>
                        </a:lnSpc>
                        <a:spcBef>
                          <a:spcPts val="0"/>
                        </a:spcBef>
                        <a:spcAft>
                          <a:spcPts val="0"/>
                        </a:spcAft>
                      </a:pPr>
                      <a:r>
                        <a:rPr lang="en-US" sz="2400" dirty="0">
                          <a:effectLst/>
                        </a:rPr>
                        <a:t>Hooked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549971">
                <a:tc>
                  <a:txBody>
                    <a:bodyPr/>
                    <a:lstStyle/>
                    <a:p>
                      <a:pPr marL="0" marR="0" algn="ctr">
                        <a:lnSpc>
                          <a:spcPct val="107000"/>
                        </a:lnSpc>
                        <a:spcBef>
                          <a:spcPts val="0"/>
                        </a:spcBef>
                        <a:spcAft>
                          <a:spcPts val="0"/>
                        </a:spcAft>
                      </a:pPr>
                      <a:r>
                        <a:rPr lang="en-US" sz="2400" dirty="0">
                          <a:effectLst/>
                        </a:rPr>
                        <a:t>Activated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549971">
                <a:tc>
                  <a:txBody>
                    <a:bodyPr/>
                    <a:lstStyle/>
                    <a:p>
                      <a:pPr marL="0" marR="0" algn="ctr">
                        <a:lnSpc>
                          <a:spcPct val="107000"/>
                        </a:lnSpc>
                        <a:spcBef>
                          <a:spcPts val="0"/>
                        </a:spcBef>
                        <a:spcAft>
                          <a:spcPts val="0"/>
                        </a:spcAft>
                      </a:pPr>
                      <a:r>
                        <a:rPr lang="en-US" sz="2400" dirty="0">
                          <a:effectLst/>
                        </a:rPr>
                        <a:t>Intrigued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549971">
                <a:tc>
                  <a:txBody>
                    <a:bodyPr/>
                    <a:lstStyle/>
                    <a:p>
                      <a:pPr marL="0" marR="0" algn="ctr">
                        <a:lnSpc>
                          <a:spcPct val="107000"/>
                        </a:lnSpc>
                        <a:spcBef>
                          <a:spcPts val="0"/>
                        </a:spcBef>
                        <a:spcAft>
                          <a:spcPts val="0"/>
                        </a:spcAft>
                      </a:pPr>
                      <a:r>
                        <a:rPr lang="en-US" sz="2400" dirty="0">
                          <a:effectLst/>
                        </a:rPr>
                        <a:t>Interested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492298">
                <a:tc>
                  <a:txBody>
                    <a:bodyPr/>
                    <a:lstStyle/>
                    <a:p>
                      <a:pPr marL="0" marR="0" algn="ctr">
                        <a:lnSpc>
                          <a:spcPct val="107000"/>
                        </a:lnSpc>
                        <a:spcBef>
                          <a:spcPts val="0"/>
                        </a:spcBef>
                        <a:spcAft>
                          <a:spcPts val="0"/>
                        </a:spcAft>
                      </a:pPr>
                      <a:r>
                        <a:rPr lang="en-US" sz="2400" dirty="0">
                          <a:effectLst/>
                        </a:rPr>
                        <a:t>Aware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549971">
                <a:tc>
                  <a:txBody>
                    <a:bodyPr/>
                    <a:lstStyle/>
                    <a:p>
                      <a:pPr marL="0" marR="0" algn="ctr">
                        <a:lnSpc>
                          <a:spcPct val="107000"/>
                        </a:lnSpc>
                        <a:spcBef>
                          <a:spcPts val="0"/>
                        </a:spcBef>
                        <a:spcAft>
                          <a:spcPts val="0"/>
                        </a:spcAft>
                      </a:pPr>
                      <a:r>
                        <a:rPr lang="en-US" sz="2400" dirty="0">
                          <a:effectLst/>
                        </a:rPr>
                        <a:t>Unaware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
        <p:nvSpPr>
          <p:cNvPr id="3" name="Arrow: Up 2">
            <a:extLst>
              <a:ext uri="{FF2B5EF4-FFF2-40B4-BE49-F238E27FC236}">
                <a16:creationId xmlns:a16="http://schemas.microsoft.com/office/drawing/2014/main" id="{CAF0E488-5287-063A-E95A-7E9CE0F30E16}"/>
              </a:ext>
            </a:extLst>
          </p:cNvPr>
          <p:cNvSpPr/>
          <p:nvPr/>
        </p:nvSpPr>
        <p:spPr>
          <a:xfrm>
            <a:off x="10248842" y="341645"/>
            <a:ext cx="1055553" cy="3623217"/>
          </a:xfrm>
          <a:prstGeom prst="upArrow">
            <a:avLst/>
          </a:prstGeom>
          <a:gradFill>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video game screen with rainbow colored squares&#10;&#10;Description automatically generated">
            <a:extLst>
              <a:ext uri="{FF2B5EF4-FFF2-40B4-BE49-F238E27FC236}">
                <a16:creationId xmlns:a16="http://schemas.microsoft.com/office/drawing/2014/main" id="{3A32139D-6281-9892-63E2-DB3C735A07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024" y="191164"/>
            <a:ext cx="2797990" cy="1632161"/>
          </a:xfrm>
          <a:prstGeom prst="rect">
            <a:avLst/>
          </a:prstGeom>
        </p:spPr>
      </p:pic>
      <p:sp>
        <p:nvSpPr>
          <p:cNvPr id="7" name="TextBox 6">
            <a:extLst>
              <a:ext uri="{FF2B5EF4-FFF2-40B4-BE49-F238E27FC236}">
                <a16:creationId xmlns:a16="http://schemas.microsoft.com/office/drawing/2014/main" id="{6D65E622-D660-C12E-19E1-07A8EDF97060}"/>
              </a:ext>
            </a:extLst>
          </p:cNvPr>
          <p:cNvSpPr txBox="1"/>
          <p:nvPr/>
        </p:nvSpPr>
        <p:spPr>
          <a:xfrm>
            <a:off x="276721" y="3217278"/>
            <a:ext cx="5819279" cy="2246769"/>
          </a:xfrm>
          <a:prstGeom prst="rect">
            <a:avLst/>
          </a:prstGeom>
          <a:noFill/>
        </p:spPr>
        <p:txBody>
          <a:bodyPr wrap="square">
            <a:spAutoFit/>
          </a:bodyPr>
          <a:lstStyle/>
          <a:p>
            <a:r>
              <a:rPr lang="en-US" sz="2800" dirty="0">
                <a:solidFill>
                  <a:schemeClr val="bg1"/>
                </a:solidFill>
              </a:rPr>
              <a:t>What barriers must be reduced and how do we build trust through Advocacy and /or Mobilizing to create the environment to achieve high-participation organizing</a:t>
            </a:r>
            <a:r>
              <a:rPr lang="en-US" sz="2000" dirty="0">
                <a:solidFill>
                  <a:schemeClr val="bg1"/>
                </a:solidFill>
              </a:rPr>
              <a:t>?</a:t>
            </a:r>
          </a:p>
        </p:txBody>
      </p:sp>
    </p:spTree>
    <p:custDataLst>
      <p:tags r:id="rId1"/>
    </p:custDataLst>
    <p:extLst>
      <p:ext uri="{BB962C8B-B14F-4D97-AF65-F5344CB8AC3E}">
        <p14:creationId xmlns:p14="http://schemas.microsoft.com/office/powerpoint/2010/main" val="1277433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4"/>
          <a:stretch>
            <a:fillRect/>
          </a:stretch>
        </p:blipFill>
        <p:spPr>
          <a:xfrm>
            <a:off x="10884431" y="5827747"/>
            <a:ext cx="1079054" cy="1030253"/>
          </a:xfrm>
          <a:prstGeom prst="rect">
            <a:avLst/>
          </a:prstGeom>
        </p:spPr>
      </p:pic>
      <p:graphicFrame>
        <p:nvGraphicFramePr>
          <p:cNvPr id="2" name="Table 1">
            <a:extLst>
              <a:ext uri="{FF2B5EF4-FFF2-40B4-BE49-F238E27FC236}">
                <a16:creationId xmlns:a16="http://schemas.microsoft.com/office/drawing/2014/main" id="{A4D01CF6-3302-772C-6B9C-88C34A42B589}"/>
              </a:ext>
            </a:extLst>
          </p:cNvPr>
          <p:cNvGraphicFramePr>
            <a:graphicFrameLocks noGrp="1"/>
          </p:cNvGraphicFramePr>
          <p:nvPr/>
        </p:nvGraphicFramePr>
        <p:xfrm>
          <a:off x="6530010" y="707981"/>
          <a:ext cx="4950264" cy="5442037"/>
        </p:xfrm>
        <a:graphic>
          <a:graphicData uri="http://schemas.openxmlformats.org/drawingml/2006/table">
            <a:tbl>
              <a:tblPr firstRow="1" bandRow="1"/>
              <a:tblGrid>
                <a:gridCol w="4950264">
                  <a:extLst>
                    <a:ext uri="{9D8B030D-6E8A-4147-A177-3AD203B41FA5}">
                      <a16:colId xmlns:a16="http://schemas.microsoft.com/office/drawing/2014/main" val="1591051175"/>
                    </a:ext>
                  </a:extLst>
                </a:gridCol>
              </a:tblGrid>
              <a:tr h="549971">
                <a:tc>
                  <a:txBody>
                    <a:bodyPr/>
                    <a:lstStyle/>
                    <a:p>
                      <a:pPr marL="0" marR="0" algn="ctr">
                        <a:lnSpc>
                          <a:spcPct val="107000"/>
                        </a:lnSpc>
                        <a:spcBef>
                          <a:spcPts val="0"/>
                        </a:spcBef>
                        <a:spcAft>
                          <a:spcPts val="0"/>
                        </a:spcAft>
                      </a:pPr>
                      <a:r>
                        <a:rPr lang="en-US" sz="2400" dirty="0">
                          <a:effectLst/>
                        </a:rPr>
                        <a:t>Planning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549971">
                <a:tc>
                  <a:txBody>
                    <a:bodyPr/>
                    <a:lstStyle/>
                    <a:p>
                      <a:pPr marL="0" marR="0" algn="ctr">
                        <a:lnSpc>
                          <a:spcPct val="107000"/>
                        </a:lnSpc>
                        <a:spcBef>
                          <a:spcPts val="0"/>
                        </a:spcBef>
                        <a:spcAft>
                          <a:spcPts val="0"/>
                        </a:spcAft>
                      </a:pPr>
                      <a:r>
                        <a:rPr lang="en-US" sz="2400" dirty="0">
                          <a:effectLst/>
                        </a:rPr>
                        <a:t>Coaching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549971">
                <a:tc>
                  <a:txBody>
                    <a:bodyPr/>
                    <a:lstStyle/>
                    <a:p>
                      <a:pPr marL="0" marR="0" algn="ctr">
                        <a:lnSpc>
                          <a:spcPct val="107000"/>
                        </a:lnSpc>
                        <a:spcBef>
                          <a:spcPts val="0"/>
                        </a:spcBef>
                        <a:spcAft>
                          <a:spcPts val="0"/>
                        </a:spcAft>
                      </a:pPr>
                      <a:r>
                        <a:rPr lang="en-US" sz="2400" dirty="0">
                          <a:effectLst/>
                        </a:rPr>
                        <a:t>Partnering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549971">
                <a:tc>
                  <a:txBody>
                    <a:bodyPr/>
                    <a:lstStyle/>
                    <a:p>
                      <a:pPr marL="0" marR="0" algn="ctr">
                        <a:lnSpc>
                          <a:spcPct val="107000"/>
                        </a:lnSpc>
                        <a:spcBef>
                          <a:spcPts val="0"/>
                        </a:spcBef>
                        <a:spcAft>
                          <a:spcPts val="0"/>
                        </a:spcAft>
                      </a:pPr>
                      <a:r>
                        <a:rPr lang="en-US" sz="2400" dirty="0">
                          <a:effectLst/>
                        </a:rPr>
                        <a:t>Included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549971">
                <a:tc>
                  <a:txBody>
                    <a:bodyPr/>
                    <a:lstStyle/>
                    <a:p>
                      <a:pPr marL="0" marR="0" algn="ctr">
                        <a:lnSpc>
                          <a:spcPct val="107000"/>
                        </a:lnSpc>
                        <a:spcBef>
                          <a:spcPts val="0"/>
                        </a:spcBef>
                        <a:spcAft>
                          <a:spcPts val="0"/>
                        </a:spcAft>
                      </a:pPr>
                      <a:r>
                        <a:rPr lang="en-US" sz="2400" dirty="0">
                          <a:effectLst/>
                        </a:rPr>
                        <a:t>Hooked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549971">
                <a:tc>
                  <a:txBody>
                    <a:bodyPr/>
                    <a:lstStyle/>
                    <a:p>
                      <a:pPr marL="0" marR="0" algn="ctr">
                        <a:lnSpc>
                          <a:spcPct val="107000"/>
                        </a:lnSpc>
                        <a:spcBef>
                          <a:spcPts val="0"/>
                        </a:spcBef>
                        <a:spcAft>
                          <a:spcPts val="0"/>
                        </a:spcAft>
                      </a:pPr>
                      <a:r>
                        <a:rPr lang="en-US" sz="2400" dirty="0">
                          <a:effectLst/>
                        </a:rPr>
                        <a:t>Activated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549971">
                <a:tc>
                  <a:txBody>
                    <a:bodyPr/>
                    <a:lstStyle/>
                    <a:p>
                      <a:pPr marL="0" marR="0" algn="ctr">
                        <a:lnSpc>
                          <a:spcPct val="107000"/>
                        </a:lnSpc>
                        <a:spcBef>
                          <a:spcPts val="0"/>
                        </a:spcBef>
                        <a:spcAft>
                          <a:spcPts val="0"/>
                        </a:spcAft>
                      </a:pPr>
                      <a:r>
                        <a:rPr lang="en-US" sz="2400" dirty="0">
                          <a:effectLst/>
                        </a:rPr>
                        <a:t>Intrigued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549971">
                <a:tc>
                  <a:txBody>
                    <a:bodyPr/>
                    <a:lstStyle/>
                    <a:p>
                      <a:pPr marL="0" marR="0" algn="ctr">
                        <a:lnSpc>
                          <a:spcPct val="107000"/>
                        </a:lnSpc>
                        <a:spcBef>
                          <a:spcPts val="0"/>
                        </a:spcBef>
                        <a:spcAft>
                          <a:spcPts val="0"/>
                        </a:spcAft>
                      </a:pPr>
                      <a:r>
                        <a:rPr lang="en-US" sz="2400" dirty="0">
                          <a:effectLst/>
                        </a:rPr>
                        <a:t>Interested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492298">
                <a:tc>
                  <a:txBody>
                    <a:bodyPr/>
                    <a:lstStyle/>
                    <a:p>
                      <a:pPr marL="0" marR="0" algn="ctr">
                        <a:lnSpc>
                          <a:spcPct val="107000"/>
                        </a:lnSpc>
                        <a:spcBef>
                          <a:spcPts val="0"/>
                        </a:spcBef>
                        <a:spcAft>
                          <a:spcPts val="0"/>
                        </a:spcAft>
                      </a:pPr>
                      <a:r>
                        <a:rPr lang="en-US" sz="2400" dirty="0">
                          <a:effectLst/>
                        </a:rPr>
                        <a:t>Aware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549971">
                <a:tc>
                  <a:txBody>
                    <a:bodyPr/>
                    <a:lstStyle/>
                    <a:p>
                      <a:pPr marL="0" marR="0" algn="ctr">
                        <a:lnSpc>
                          <a:spcPct val="107000"/>
                        </a:lnSpc>
                        <a:spcBef>
                          <a:spcPts val="0"/>
                        </a:spcBef>
                        <a:spcAft>
                          <a:spcPts val="0"/>
                        </a:spcAft>
                      </a:pPr>
                      <a:r>
                        <a:rPr lang="en-US" sz="2400" dirty="0">
                          <a:effectLst/>
                        </a:rPr>
                        <a:t>Unaware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
        <p:nvSpPr>
          <p:cNvPr id="3" name="Arrow: Up 2">
            <a:extLst>
              <a:ext uri="{FF2B5EF4-FFF2-40B4-BE49-F238E27FC236}">
                <a16:creationId xmlns:a16="http://schemas.microsoft.com/office/drawing/2014/main" id="{CAF0E488-5287-063A-E95A-7E9CE0F30E16}"/>
              </a:ext>
            </a:extLst>
          </p:cNvPr>
          <p:cNvSpPr/>
          <p:nvPr/>
        </p:nvSpPr>
        <p:spPr>
          <a:xfrm>
            <a:off x="10248842" y="341645"/>
            <a:ext cx="1055553" cy="3623217"/>
          </a:xfrm>
          <a:prstGeom prst="upArrow">
            <a:avLst/>
          </a:prstGeom>
          <a:gradFill>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A32139D-6281-9892-63E2-DB3C735A07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6721" y="233446"/>
            <a:ext cx="2797990" cy="1632160"/>
          </a:xfrm>
          <a:prstGeom prst="rect">
            <a:avLst/>
          </a:prstGeom>
        </p:spPr>
      </p:pic>
      <p:sp>
        <p:nvSpPr>
          <p:cNvPr id="7" name="TextBox 6">
            <a:extLst>
              <a:ext uri="{FF2B5EF4-FFF2-40B4-BE49-F238E27FC236}">
                <a16:creationId xmlns:a16="http://schemas.microsoft.com/office/drawing/2014/main" id="{6D65E622-D660-C12E-19E1-07A8EDF97060}"/>
              </a:ext>
            </a:extLst>
          </p:cNvPr>
          <p:cNvSpPr txBox="1"/>
          <p:nvPr/>
        </p:nvSpPr>
        <p:spPr>
          <a:xfrm>
            <a:off x="276721" y="3217278"/>
            <a:ext cx="5819279" cy="2246769"/>
          </a:xfrm>
          <a:prstGeom prst="rect">
            <a:avLst/>
          </a:prstGeom>
          <a:noFill/>
        </p:spPr>
        <p:txBody>
          <a:bodyPr wrap="square">
            <a:spAutoFit/>
          </a:bodyPr>
          <a:lstStyle/>
          <a:p>
            <a:r>
              <a:rPr lang="en-US" sz="2800" dirty="0">
                <a:solidFill>
                  <a:schemeClr val="bg1"/>
                </a:solidFill>
              </a:rPr>
              <a:t>What barriers must be reduced and how do we build trust through Advocacy and /or Mobilizing to create the environment to achieve high-participation organizing</a:t>
            </a:r>
            <a:r>
              <a:rPr lang="en-US" sz="2000" dirty="0">
                <a:solidFill>
                  <a:schemeClr val="bg1"/>
                </a:solidFill>
              </a:rPr>
              <a:t>?</a:t>
            </a:r>
          </a:p>
        </p:txBody>
      </p:sp>
    </p:spTree>
    <p:custDataLst>
      <p:tags r:id="rId1"/>
    </p:custDataLst>
    <p:extLst>
      <p:ext uri="{BB962C8B-B14F-4D97-AF65-F5344CB8AC3E}">
        <p14:creationId xmlns:p14="http://schemas.microsoft.com/office/powerpoint/2010/main" val="3917513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Messaging Matters</a:t>
            </a:r>
            <a:endParaRPr lang="en-US" sz="4800" dirty="0">
              <a:solidFill>
                <a:schemeClr val="bg1"/>
              </a:solidFill>
            </a:endParaRP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872922"/>
            <a:ext cx="4023359" cy="1208141"/>
          </a:xfrm>
          <a:prstGeom prst="rect">
            <a:avLst/>
          </a:prstGeom>
        </p:spPr>
        <p:txBody>
          <a:bodyPr vert="horz" lIns="91440" tIns="45720" rIns="91440" bIns="45720" rtlCol="0">
            <a:normAutofit/>
          </a:bodyPr>
          <a:lstStyle/>
          <a:p>
            <a:pPr>
              <a:lnSpc>
                <a:spcPct val="90000"/>
              </a:lnSpc>
              <a:spcBef>
                <a:spcPts val="1000"/>
              </a:spcBef>
            </a:pPr>
            <a:r>
              <a:rPr lang="en-US" sz="2000" dirty="0">
                <a:solidFill>
                  <a:schemeClr val="bg1"/>
                </a:solidFill>
              </a:rPr>
              <a:t>A website is often the first impression.  Understanding union semantics</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DFDCBFEA-E238-B03A-8DE7-1DA0D39AC0B4}"/>
              </a:ext>
            </a:extLst>
          </p:cNvPr>
          <p:cNvGrpSpPr/>
          <p:nvPr/>
        </p:nvGrpSpPr>
        <p:grpSpPr>
          <a:xfrm>
            <a:off x="10686322" y="5817798"/>
            <a:ext cx="1493243" cy="1040202"/>
            <a:chOff x="10686322" y="5817798"/>
            <a:chExt cx="1493243" cy="1040202"/>
          </a:xfrm>
        </p:grpSpPr>
        <p:sp>
          <p:nvSpPr>
            <p:cNvPr id="5" name="Rectangle 4">
              <a:extLst>
                <a:ext uri="{FF2B5EF4-FFF2-40B4-BE49-F238E27FC236}">
                  <a16:creationId xmlns:a16="http://schemas.microsoft.com/office/drawing/2014/main" id="{3517E227-B147-D12E-B443-224557FF5D20}"/>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41714A92-7721-534C-76A1-0E755414CA56}"/>
                </a:ext>
              </a:extLst>
            </p:cNvPr>
            <p:cNvPicPr>
              <a:picLocks noChangeAspect="1"/>
            </p:cNvPicPr>
            <p:nvPr/>
          </p:nvPicPr>
          <p:blipFill>
            <a:blip r:embed="rId4"/>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55099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 name="Content Placeholder 2">
            <a:extLst>
              <a:ext uri="{FF2B5EF4-FFF2-40B4-BE49-F238E27FC236}">
                <a16:creationId xmlns:a16="http://schemas.microsoft.com/office/drawing/2014/main" id="{9A0F9028-04BE-15E8-EF37-6F0E07EA0859}"/>
              </a:ext>
            </a:extLst>
          </p:cNvPr>
          <p:cNvGraphicFramePr>
            <a:graphicFrameLocks/>
          </p:cNvGraphicFramePr>
          <p:nvPr>
            <p:extLst>
              <p:ext uri="{D42A27DB-BD31-4B8C-83A1-F6EECF244321}">
                <p14:modId xmlns:p14="http://schemas.microsoft.com/office/powerpoint/2010/main" val="1474869051"/>
              </p:ext>
            </p:extLst>
          </p:nvPr>
        </p:nvGraphicFramePr>
        <p:xfrm>
          <a:off x="234808" y="2185897"/>
          <a:ext cx="6132886" cy="36717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video game screen with rainbow colored squares&#10;&#10;Description automatically generated">
            <a:extLst>
              <a:ext uri="{FF2B5EF4-FFF2-40B4-BE49-F238E27FC236}">
                <a16:creationId xmlns:a16="http://schemas.microsoft.com/office/drawing/2014/main" id="{2BCF9709-89AB-E5FD-C5B7-EDBCBFE004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1024" y="191164"/>
            <a:ext cx="2797990" cy="1632161"/>
          </a:xfrm>
          <a:prstGeom prst="rect">
            <a:avLst/>
          </a:prstGeom>
        </p:spPr>
      </p:pic>
      <p:grpSp>
        <p:nvGrpSpPr>
          <p:cNvPr id="7" name="Group 6">
            <a:extLst>
              <a:ext uri="{FF2B5EF4-FFF2-40B4-BE49-F238E27FC236}">
                <a16:creationId xmlns:a16="http://schemas.microsoft.com/office/drawing/2014/main" id="{DF6F9F4F-9AD5-92CC-0ED2-FCA395D53BD5}"/>
              </a:ext>
            </a:extLst>
          </p:cNvPr>
          <p:cNvGrpSpPr/>
          <p:nvPr/>
        </p:nvGrpSpPr>
        <p:grpSpPr>
          <a:xfrm>
            <a:off x="10686322" y="5817798"/>
            <a:ext cx="1493243" cy="1040202"/>
            <a:chOff x="10686322" y="5817798"/>
            <a:chExt cx="1493243" cy="1040202"/>
          </a:xfrm>
        </p:grpSpPr>
        <p:sp>
          <p:nvSpPr>
            <p:cNvPr id="8" name="Rectangle 7">
              <a:extLst>
                <a:ext uri="{FF2B5EF4-FFF2-40B4-BE49-F238E27FC236}">
                  <a16:creationId xmlns:a16="http://schemas.microsoft.com/office/drawing/2014/main" id="{5FEA9A24-1E27-74A8-26B0-348463B2AD9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lose-up of a logo&#10;&#10;Description automatically generated">
              <a:extLst>
                <a:ext uri="{FF2B5EF4-FFF2-40B4-BE49-F238E27FC236}">
                  <a16:creationId xmlns:a16="http://schemas.microsoft.com/office/drawing/2014/main" id="{F33C47F2-C10C-D832-8957-EE7B764148D4}"/>
                </a:ext>
              </a:extLst>
            </p:cNvPr>
            <p:cNvPicPr>
              <a:picLocks noChangeAspect="1"/>
            </p:cNvPicPr>
            <p:nvPr/>
          </p:nvPicPr>
          <p:blipFill>
            <a:blip r:embed="rId10"/>
            <a:stretch>
              <a:fillRect/>
            </a:stretch>
          </p:blipFill>
          <p:spPr>
            <a:xfrm>
              <a:off x="10884431" y="5827747"/>
              <a:ext cx="1079054" cy="1030253"/>
            </a:xfrm>
            <a:prstGeom prst="rect">
              <a:avLst/>
            </a:prstGeom>
          </p:spPr>
        </p:pic>
      </p:grpSp>
      <p:sp>
        <p:nvSpPr>
          <p:cNvPr id="52" name="TextBox 51">
            <a:extLst>
              <a:ext uri="{FF2B5EF4-FFF2-40B4-BE49-F238E27FC236}">
                <a16:creationId xmlns:a16="http://schemas.microsoft.com/office/drawing/2014/main" id="{8B732A15-DA86-172E-69B5-83E95E299EA1}"/>
              </a:ext>
            </a:extLst>
          </p:cNvPr>
          <p:cNvSpPr txBox="1"/>
          <p:nvPr/>
        </p:nvSpPr>
        <p:spPr>
          <a:xfrm>
            <a:off x="1721224" y="6987988"/>
            <a:ext cx="274320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Slide 17: Breakout Rooms for Website Analysis (5 min)</a:t>
            </a:r>
          </a:p>
          <a:p>
            <a:r>
              <a:rPr lang="en-US"/>
              <a:t>1. Explain how the breakout rooms are going to work and how to scroll to correct example that matches Breakout room # on the Google Form. </a:t>
            </a:r>
          </a:p>
          <a:p>
            <a:r>
              <a:rPr lang="en-US"/>
              <a:t>2. Ensure each group has both a scribe and a reporter</a:t>
            </a:r>
          </a:p>
        </p:txBody>
      </p:sp>
    </p:spTree>
    <p:custDataLst>
      <p:tags r:id="rId1"/>
    </p:custDataLst>
    <p:extLst>
      <p:ext uri="{BB962C8B-B14F-4D97-AF65-F5344CB8AC3E}">
        <p14:creationId xmlns:p14="http://schemas.microsoft.com/office/powerpoint/2010/main" val="451330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 name="Content Placeholder 2">
            <a:extLst>
              <a:ext uri="{FF2B5EF4-FFF2-40B4-BE49-F238E27FC236}">
                <a16:creationId xmlns:a16="http://schemas.microsoft.com/office/drawing/2014/main" id="{9A0F9028-04BE-15E8-EF37-6F0E07EA0859}"/>
              </a:ext>
            </a:extLst>
          </p:cNvPr>
          <p:cNvGraphicFramePr>
            <a:graphicFrameLocks/>
          </p:cNvGraphicFramePr>
          <p:nvPr/>
        </p:nvGraphicFramePr>
        <p:xfrm>
          <a:off x="234808" y="2185897"/>
          <a:ext cx="6132886" cy="36717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2BCF9709-89AB-E5FD-C5B7-EDBCBFE0048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81024" y="191164"/>
            <a:ext cx="2797990" cy="1632160"/>
          </a:xfrm>
          <a:prstGeom prst="rect">
            <a:avLst/>
          </a:prstGeom>
        </p:spPr>
      </p:pic>
      <p:grpSp>
        <p:nvGrpSpPr>
          <p:cNvPr id="4" name="Group 3">
            <a:extLst>
              <a:ext uri="{FF2B5EF4-FFF2-40B4-BE49-F238E27FC236}">
                <a16:creationId xmlns:a16="http://schemas.microsoft.com/office/drawing/2014/main" id="{D7DB1712-9F85-00B5-9ECB-FC8CEED92E88}"/>
              </a:ext>
            </a:extLst>
          </p:cNvPr>
          <p:cNvGrpSpPr/>
          <p:nvPr/>
        </p:nvGrpSpPr>
        <p:grpSpPr>
          <a:xfrm>
            <a:off x="10686322" y="5817798"/>
            <a:ext cx="1493243" cy="1040202"/>
            <a:chOff x="10686322" y="5817798"/>
            <a:chExt cx="1493243" cy="1040202"/>
          </a:xfrm>
        </p:grpSpPr>
        <p:sp>
          <p:nvSpPr>
            <p:cNvPr id="6" name="Rectangle 5">
              <a:extLst>
                <a:ext uri="{FF2B5EF4-FFF2-40B4-BE49-F238E27FC236}">
                  <a16:creationId xmlns:a16="http://schemas.microsoft.com/office/drawing/2014/main" id="{8E041798-7C85-47CD-C90A-BB74673B7013}"/>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A1FA8B90-0CFC-B96E-0B4B-3D4550739CFD}"/>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203125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Messaging Matters</a:t>
            </a:r>
            <a:endParaRPr lang="en-US" sz="4800" dirty="0">
              <a:solidFill>
                <a:schemeClr val="bg1"/>
              </a:solidFill>
            </a:endParaRP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872922"/>
            <a:ext cx="4023359" cy="1208141"/>
          </a:xfrm>
          <a:prstGeom prst="rect">
            <a:avLst/>
          </a:prstGeom>
        </p:spPr>
        <p:txBody>
          <a:bodyPr vert="horz" lIns="91440" tIns="45720" rIns="91440" bIns="45720" rtlCol="0">
            <a:normAutofit/>
          </a:bodyPr>
          <a:lstStyle/>
          <a:p>
            <a:pPr>
              <a:lnSpc>
                <a:spcPct val="90000"/>
              </a:lnSpc>
              <a:spcBef>
                <a:spcPts val="1000"/>
              </a:spcBef>
            </a:pPr>
            <a:r>
              <a:rPr lang="en-US" sz="2000" dirty="0">
                <a:solidFill>
                  <a:schemeClr val="bg1"/>
                </a:solidFill>
              </a:rPr>
              <a:t>A website is often the first impression.  Understanding union semantics</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5">
            <a:extLst>
              <a:ext uri="{FF2B5EF4-FFF2-40B4-BE49-F238E27FC236}">
                <a16:creationId xmlns:a16="http://schemas.microsoft.com/office/drawing/2014/main" id="{8922B6E4-D7D3-FFA7-D243-62C4FC334F79}"/>
              </a:ext>
            </a:extLst>
          </p:cNvPr>
          <p:cNvPicPr>
            <a:picLocks noChangeAspect="1"/>
          </p:cNvPicPr>
          <p:nvPr/>
        </p:nvPicPr>
        <p:blipFill>
          <a:blip r:embed="rId4"/>
          <a:stretch>
            <a:fillRect/>
          </a:stretch>
        </p:blipFill>
        <p:spPr>
          <a:xfrm>
            <a:off x="161990" y="632842"/>
            <a:ext cx="9942000" cy="5508402"/>
          </a:xfrm>
          <a:prstGeom prst="rect">
            <a:avLst/>
          </a:prstGeom>
        </p:spPr>
      </p:pic>
      <p:grpSp>
        <p:nvGrpSpPr>
          <p:cNvPr id="5" name="Group 4">
            <a:extLst>
              <a:ext uri="{FF2B5EF4-FFF2-40B4-BE49-F238E27FC236}">
                <a16:creationId xmlns:a16="http://schemas.microsoft.com/office/drawing/2014/main" id="{5B1B490F-0165-56EA-1EE4-2FB4EB7E7393}"/>
              </a:ext>
            </a:extLst>
          </p:cNvPr>
          <p:cNvGrpSpPr/>
          <p:nvPr/>
        </p:nvGrpSpPr>
        <p:grpSpPr>
          <a:xfrm>
            <a:off x="10686322" y="5817798"/>
            <a:ext cx="1493243" cy="1040202"/>
            <a:chOff x="10686322" y="5817798"/>
            <a:chExt cx="1493243" cy="1040202"/>
          </a:xfrm>
        </p:grpSpPr>
        <p:sp>
          <p:nvSpPr>
            <p:cNvPr id="7" name="Rectangle 6">
              <a:extLst>
                <a:ext uri="{FF2B5EF4-FFF2-40B4-BE49-F238E27FC236}">
                  <a16:creationId xmlns:a16="http://schemas.microsoft.com/office/drawing/2014/main" id="{2AC7D59F-9566-4D6B-B779-A8EB7086D8B1}"/>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close-up of a logo&#10;&#10;Description automatically generated">
              <a:extLst>
                <a:ext uri="{FF2B5EF4-FFF2-40B4-BE49-F238E27FC236}">
                  <a16:creationId xmlns:a16="http://schemas.microsoft.com/office/drawing/2014/main" id="{84F9D2CC-5518-1212-145F-7CC086400032}"/>
                </a:ext>
              </a:extLst>
            </p:cNvPr>
            <p:cNvPicPr>
              <a:picLocks noChangeAspect="1"/>
            </p:cNvPicPr>
            <p:nvPr/>
          </p:nvPicPr>
          <p:blipFill>
            <a:blip r:embed="rId5"/>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1129318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Don’t 3</a:t>
            </a:r>
            <a:r>
              <a:rPr lang="en-US" sz="4800" b="1" baseline="30000" dirty="0">
                <a:solidFill>
                  <a:schemeClr val="bg1"/>
                </a:solidFill>
              </a:rPr>
              <a:t>rd</a:t>
            </a:r>
            <a:r>
              <a:rPr lang="en-US" sz="4800" b="1" dirty="0">
                <a:solidFill>
                  <a:schemeClr val="bg1"/>
                </a:solidFill>
              </a:rPr>
              <a:t> Party The Union</a:t>
            </a:r>
            <a:endParaRPr lang="en-US" sz="4800" dirty="0">
              <a:solidFill>
                <a:schemeClr val="bg1"/>
              </a:solidFill>
            </a:endParaRP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441371"/>
            <a:ext cx="3722231" cy="2100105"/>
          </a:xfrm>
          <a:prstGeom prst="rect">
            <a:avLst/>
          </a:prstGeom>
        </p:spPr>
        <p:txBody>
          <a:bodyPr vert="horz" lIns="91440" tIns="45720" rIns="91440" bIns="45720" rtlCol="0">
            <a:normAutofit/>
          </a:bodyPr>
          <a:lstStyle/>
          <a:p>
            <a:pPr>
              <a:lnSpc>
                <a:spcPct val="90000"/>
              </a:lnSpc>
              <a:spcBef>
                <a:spcPts val="1000"/>
              </a:spcBef>
            </a:pPr>
            <a:r>
              <a:rPr lang="en-US" sz="2000" dirty="0">
                <a:solidFill>
                  <a:schemeClr val="bg1"/>
                </a:solidFill>
              </a:rPr>
              <a:t>Even the smallest words represent a fulcrum of power. Referring to “the union” rather than “me” or, better, “us” linguistically denotes it as a third party.</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B34C1A5C-48FE-3462-FC6A-E213E3F135EA}"/>
              </a:ext>
            </a:extLst>
          </p:cNvPr>
          <p:cNvGrpSpPr/>
          <p:nvPr/>
        </p:nvGrpSpPr>
        <p:grpSpPr>
          <a:xfrm>
            <a:off x="10686322" y="5817798"/>
            <a:ext cx="1493243" cy="1040202"/>
            <a:chOff x="10686322" y="5817798"/>
            <a:chExt cx="1493243" cy="1040202"/>
          </a:xfrm>
        </p:grpSpPr>
        <p:sp>
          <p:nvSpPr>
            <p:cNvPr id="5" name="Rectangle 4">
              <a:extLst>
                <a:ext uri="{FF2B5EF4-FFF2-40B4-BE49-F238E27FC236}">
                  <a16:creationId xmlns:a16="http://schemas.microsoft.com/office/drawing/2014/main" id="{92235AC7-FD30-E7C6-9E8B-454BCD5BB59D}"/>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DCCD8837-7FE6-440E-B5ED-DF9051A63857}"/>
                </a:ext>
              </a:extLst>
            </p:cNvPr>
            <p:cNvPicPr>
              <a:picLocks noChangeAspect="1"/>
            </p:cNvPicPr>
            <p:nvPr/>
          </p:nvPicPr>
          <p:blipFill>
            <a:blip r:embed="rId4"/>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2007898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 name="Content Placeholder 2">
            <a:extLst>
              <a:ext uri="{FF2B5EF4-FFF2-40B4-BE49-F238E27FC236}">
                <a16:creationId xmlns:a16="http://schemas.microsoft.com/office/drawing/2014/main" id="{9A0F9028-04BE-15E8-EF37-6F0E07EA0859}"/>
              </a:ext>
            </a:extLst>
          </p:cNvPr>
          <p:cNvGraphicFramePr>
            <a:graphicFrameLocks/>
          </p:cNvGraphicFramePr>
          <p:nvPr>
            <p:extLst>
              <p:ext uri="{D42A27DB-BD31-4B8C-83A1-F6EECF244321}">
                <p14:modId xmlns:p14="http://schemas.microsoft.com/office/powerpoint/2010/main" val="388575069"/>
              </p:ext>
            </p:extLst>
          </p:nvPr>
        </p:nvGraphicFramePr>
        <p:xfrm>
          <a:off x="234809" y="2185897"/>
          <a:ext cx="4789368" cy="36717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video game screen with rainbow colored squares&#10;&#10;Description automatically generated">
            <a:extLst>
              <a:ext uri="{FF2B5EF4-FFF2-40B4-BE49-F238E27FC236}">
                <a16:creationId xmlns:a16="http://schemas.microsoft.com/office/drawing/2014/main" id="{2BCF9709-89AB-E5FD-C5B7-EDBCBFE004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1024" y="191164"/>
            <a:ext cx="2797990" cy="1632161"/>
          </a:xfrm>
          <a:prstGeom prst="rect">
            <a:avLst/>
          </a:prstGeom>
        </p:spPr>
      </p:pic>
      <p:grpSp>
        <p:nvGrpSpPr>
          <p:cNvPr id="4" name="Group 3">
            <a:extLst>
              <a:ext uri="{FF2B5EF4-FFF2-40B4-BE49-F238E27FC236}">
                <a16:creationId xmlns:a16="http://schemas.microsoft.com/office/drawing/2014/main" id="{8E71429E-5269-DCA6-0410-87D25CA9674E}"/>
              </a:ext>
            </a:extLst>
          </p:cNvPr>
          <p:cNvGrpSpPr/>
          <p:nvPr/>
        </p:nvGrpSpPr>
        <p:grpSpPr>
          <a:xfrm>
            <a:off x="10686322" y="5817798"/>
            <a:ext cx="1493243" cy="1040202"/>
            <a:chOff x="10686322" y="5817798"/>
            <a:chExt cx="1493243" cy="1040202"/>
          </a:xfrm>
        </p:grpSpPr>
        <p:sp>
          <p:nvSpPr>
            <p:cNvPr id="6" name="Rectangle 5">
              <a:extLst>
                <a:ext uri="{FF2B5EF4-FFF2-40B4-BE49-F238E27FC236}">
                  <a16:creationId xmlns:a16="http://schemas.microsoft.com/office/drawing/2014/main" id="{6238A456-6B11-AC66-6821-30BB1F19B36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C07B779B-E2E4-0DA0-8139-D4740E0456D4}"/>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4072801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sitting on the floor drawing a diagram&#10;&#10;Description automatically generated">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8320" t="6484" r="12778" b="-1"/>
          <a:stretch/>
        </p:blipFill>
        <p:spPr>
          <a:xfrm>
            <a:off x="3523488" y="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 name="Content Placeholder 2">
            <a:extLst>
              <a:ext uri="{FF2B5EF4-FFF2-40B4-BE49-F238E27FC236}">
                <a16:creationId xmlns:a16="http://schemas.microsoft.com/office/drawing/2014/main" id="{9A0F9028-04BE-15E8-EF37-6F0E07EA0859}"/>
              </a:ext>
            </a:extLst>
          </p:cNvPr>
          <p:cNvGraphicFramePr>
            <a:graphicFrameLocks/>
          </p:cNvGraphicFramePr>
          <p:nvPr/>
        </p:nvGraphicFramePr>
        <p:xfrm>
          <a:off x="234809" y="2185897"/>
          <a:ext cx="4789368" cy="36717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2BCF9709-89AB-E5FD-C5B7-EDBCBFE0048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81024" y="191164"/>
            <a:ext cx="2797990" cy="1632160"/>
          </a:xfrm>
          <a:prstGeom prst="rect">
            <a:avLst/>
          </a:prstGeom>
        </p:spPr>
      </p:pic>
      <p:grpSp>
        <p:nvGrpSpPr>
          <p:cNvPr id="4" name="Group 3">
            <a:extLst>
              <a:ext uri="{FF2B5EF4-FFF2-40B4-BE49-F238E27FC236}">
                <a16:creationId xmlns:a16="http://schemas.microsoft.com/office/drawing/2014/main" id="{24EB1B35-0DF2-235B-69B9-6CCB9E0C784D}"/>
              </a:ext>
            </a:extLst>
          </p:cNvPr>
          <p:cNvGrpSpPr/>
          <p:nvPr/>
        </p:nvGrpSpPr>
        <p:grpSpPr>
          <a:xfrm>
            <a:off x="10686322" y="5817798"/>
            <a:ext cx="1493243" cy="1040202"/>
            <a:chOff x="10686322" y="5817798"/>
            <a:chExt cx="1493243" cy="1040202"/>
          </a:xfrm>
        </p:grpSpPr>
        <p:sp>
          <p:nvSpPr>
            <p:cNvPr id="6" name="Rectangle 5">
              <a:extLst>
                <a:ext uri="{FF2B5EF4-FFF2-40B4-BE49-F238E27FC236}">
                  <a16:creationId xmlns:a16="http://schemas.microsoft.com/office/drawing/2014/main" id="{50B26A90-06A5-251C-845A-D3840CFD344D}"/>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E415940E-E207-D2B0-13DF-6B2648EB6AE4}"/>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1920035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7935" r="7935"/>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The Messenger</a:t>
            </a:r>
          </a:p>
          <a:p>
            <a:pPr>
              <a:spcAft>
                <a:spcPts val="600"/>
              </a:spcAft>
            </a:pPr>
            <a:r>
              <a:rPr lang="en-US" sz="4800" b="1" dirty="0">
                <a:solidFill>
                  <a:schemeClr val="bg1"/>
                </a:solidFill>
              </a:rPr>
              <a:t>Matters</a:t>
            </a:r>
            <a:endParaRPr lang="en-US" sz="4800" dirty="0">
              <a:solidFill>
                <a:schemeClr val="bg1"/>
              </a:solidFill>
            </a:endParaRP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872922"/>
            <a:ext cx="4023359" cy="1208141"/>
          </a:xfrm>
          <a:prstGeom prst="rect">
            <a:avLst/>
          </a:prstGeom>
        </p:spPr>
        <p:txBody>
          <a:bodyPr vert="horz" lIns="91440" tIns="45720" rIns="91440" bIns="45720" rtlCol="0">
            <a:normAutofit/>
          </a:bodyPr>
          <a:lstStyle/>
          <a:p>
            <a:r>
              <a:rPr lang="en-US" sz="2000" dirty="0">
                <a:solidFill>
                  <a:schemeClr val="bg1"/>
                </a:solidFill>
              </a:rPr>
              <a:t>The first touch likely won’t be from staff. Who is doing the ask is important</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008BE45B-8C5C-6FCB-EFE6-34A10BE209A6}"/>
              </a:ext>
            </a:extLst>
          </p:cNvPr>
          <p:cNvGrpSpPr/>
          <p:nvPr/>
        </p:nvGrpSpPr>
        <p:grpSpPr>
          <a:xfrm>
            <a:off x="10686322" y="5817798"/>
            <a:ext cx="1493243" cy="1040202"/>
            <a:chOff x="10686322" y="5817798"/>
            <a:chExt cx="1493243" cy="1040202"/>
          </a:xfrm>
        </p:grpSpPr>
        <p:sp>
          <p:nvSpPr>
            <p:cNvPr id="5" name="Rectangle 4">
              <a:extLst>
                <a:ext uri="{FF2B5EF4-FFF2-40B4-BE49-F238E27FC236}">
                  <a16:creationId xmlns:a16="http://schemas.microsoft.com/office/drawing/2014/main" id="{D7DD353D-4D7B-8F98-0BA0-71BA3C71C9DD}"/>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176A371A-1815-2648-9753-7F6624152969}"/>
                </a:ext>
              </a:extLst>
            </p:cNvPr>
            <p:cNvPicPr>
              <a:picLocks noChangeAspect="1"/>
            </p:cNvPicPr>
            <p:nvPr/>
          </p:nvPicPr>
          <p:blipFill>
            <a:blip r:embed="rId4"/>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2855528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connected to a network">
            <a:extLst>
              <a:ext uri="{FF2B5EF4-FFF2-40B4-BE49-F238E27FC236}">
                <a16:creationId xmlns:a16="http://schemas.microsoft.com/office/drawing/2014/main" id="{5BAF81EA-BD64-9E66-A791-688FBF64D99B}"/>
              </a:ext>
            </a:extLst>
          </p:cNvPr>
          <p:cNvPicPr>
            <a:picLocks noChangeAspect="1"/>
          </p:cNvPicPr>
          <p:nvPr/>
        </p:nvPicPr>
        <p:blipFill>
          <a:blip r:embed="rId3">
            <a:alphaModFix/>
            <a:extLst>
              <a:ext uri="{28A0092B-C50C-407E-A947-70E740481C1C}">
                <a14:useLocalDpi xmlns:a14="http://schemas.microsoft.com/office/drawing/2010/main" val="0"/>
              </a:ext>
            </a:extLst>
          </a:blip>
          <a:srcRect l="469"/>
          <a:stretch/>
        </p:blipFill>
        <p:spPr>
          <a:xfrm>
            <a:off x="-7604" y="10"/>
            <a:ext cx="12188930" cy="6857990"/>
          </a:xfrm>
          <a:prstGeom prst="rect">
            <a:avLst/>
          </a:prstGeom>
        </p:spPr>
      </p:pic>
      <p:pic>
        <p:nvPicPr>
          <p:cNvPr id="3" name="Picture 2" descr="A video game screen with rainbow colored squares&#10;&#10;Description automatically generated">
            <a:extLst>
              <a:ext uri="{FF2B5EF4-FFF2-40B4-BE49-F238E27FC236}">
                <a16:creationId xmlns:a16="http://schemas.microsoft.com/office/drawing/2014/main" id="{50CFCB99-53E8-60B0-9386-18F27A29F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024" y="191164"/>
            <a:ext cx="2797990" cy="1632161"/>
          </a:xfrm>
          <a:prstGeom prst="rect">
            <a:avLst/>
          </a:prstGeom>
        </p:spPr>
      </p:pic>
      <p:sp>
        <p:nvSpPr>
          <p:cNvPr id="4" name="Rectangle: Rounded Corners 3">
            <a:extLst>
              <a:ext uri="{FF2B5EF4-FFF2-40B4-BE49-F238E27FC236}">
                <a16:creationId xmlns:a16="http://schemas.microsoft.com/office/drawing/2014/main" id="{7201D57A-B549-7E04-560C-B7CAF817767B}"/>
              </a:ext>
            </a:extLst>
          </p:cNvPr>
          <p:cNvSpPr/>
          <p:nvPr/>
        </p:nvSpPr>
        <p:spPr>
          <a:xfrm>
            <a:off x="1211701" y="1934092"/>
            <a:ext cx="10323807" cy="4305934"/>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01895282-3C87-5A61-8417-653D1E41DA3B}"/>
              </a:ext>
            </a:extLst>
          </p:cNvPr>
          <p:cNvGraphicFramePr>
            <a:graphicFrameLocks/>
          </p:cNvGraphicFramePr>
          <p:nvPr>
            <p:extLst>
              <p:ext uri="{D42A27DB-BD31-4B8C-83A1-F6EECF244321}">
                <p14:modId xmlns:p14="http://schemas.microsoft.com/office/powerpoint/2010/main" val="1533264668"/>
              </p:ext>
            </p:extLst>
          </p:nvPr>
        </p:nvGraphicFramePr>
        <p:xfrm>
          <a:off x="1457011" y="2542233"/>
          <a:ext cx="9523287" cy="31765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6" name="Group 5">
            <a:extLst>
              <a:ext uri="{FF2B5EF4-FFF2-40B4-BE49-F238E27FC236}">
                <a16:creationId xmlns:a16="http://schemas.microsoft.com/office/drawing/2014/main" id="{E07A028F-1E9F-A505-57F5-0A3E54A40C4D}"/>
              </a:ext>
            </a:extLst>
          </p:cNvPr>
          <p:cNvGrpSpPr/>
          <p:nvPr/>
        </p:nvGrpSpPr>
        <p:grpSpPr>
          <a:xfrm>
            <a:off x="10686322" y="5817798"/>
            <a:ext cx="1493243" cy="1040202"/>
            <a:chOff x="10686322" y="5817798"/>
            <a:chExt cx="1493243" cy="1040202"/>
          </a:xfrm>
        </p:grpSpPr>
        <p:sp>
          <p:nvSpPr>
            <p:cNvPr id="7" name="Rectangle 6">
              <a:extLst>
                <a:ext uri="{FF2B5EF4-FFF2-40B4-BE49-F238E27FC236}">
                  <a16:creationId xmlns:a16="http://schemas.microsoft.com/office/drawing/2014/main" id="{C58934C8-FB6B-4D73-6E2B-EBFB9F694153}"/>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close-up of a logo&#10;&#10;Description automatically generated">
              <a:extLst>
                <a:ext uri="{FF2B5EF4-FFF2-40B4-BE49-F238E27FC236}">
                  <a16:creationId xmlns:a16="http://schemas.microsoft.com/office/drawing/2014/main" id="{1057E211-01FF-F1EC-9E4E-36C38250FE74}"/>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4134995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connected to a network">
            <a:extLst>
              <a:ext uri="{FF2B5EF4-FFF2-40B4-BE49-F238E27FC236}">
                <a16:creationId xmlns:a16="http://schemas.microsoft.com/office/drawing/2014/main" id="{5BAF81EA-BD64-9E66-A791-688FBF64D99B}"/>
              </a:ext>
            </a:extLst>
          </p:cNvPr>
          <p:cNvPicPr>
            <a:picLocks noChangeAspect="1"/>
          </p:cNvPicPr>
          <p:nvPr/>
        </p:nvPicPr>
        <p:blipFill>
          <a:blip r:embed="rId3">
            <a:alphaModFix/>
            <a:extLst>
              <a:ext uri="{28A0092B-C50C-407E-A947-70E740481C1C}">
                <a14:useLocalDpi xmlns:a14="http://schemas.microsoft.com/office/drawing/2010/main" val="0"/>
              </a:ext>
            </a:extLst>
          </a:blip>
          <a:srcRect l="469"/>
          <a:stretch/>
        </p:blipFill>
        <p:spPr>
          <a:xfrm>
            <a:off x="-7604" y="10"/>
            <a:ext cx="12188930" cy="6857990"/>
          </a:xfrm>
          <a:prstGeom prst="rect">
            <a:avLst/>
          </a:prstGeom>
        </p:spPr>
      </p:pic>
      <p:pic>
        <p:nvPicPr>
          <p:cNvPr id="3" name="Picture 2">
            <a:extLst>
              <a:ext uri="{FF2B5EF4-FFF2-40B4-BE49-F238E27FC236}">
                <a16:creationId xmlns:a16="http://schemas.microsoft.com/office/drawing/2014/main" id="{50CFCB99-53E8-60B0-9386-18F27A29F3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1024" y="191164"/>
            <a:ext cx="2797990" cy="1632160"/>
          </a:xfrm>
          <a:prstGeom prst="rect">
            <a:avLst/>
          </a:prstGeom>
        </p:spPr>
      </p:pic>
      <p:sp>
        <p:nvSpPr>
          <p:cNvPr id="4" name="Rectangle: Rounded Corners 3">
            <a:extLst>
              <a:ext uri="{FF2B5EF4-FFF2-40B4-BE49-F238E27FC236}">
                <a16:creationId xmlns:a16="http://schemas.microsoft.com/office/drawing/2014/main" id="{7201D57A-B549-7E04-560C-B7CAF817767B}"/>
              </a:ext>
            </a:extLst>
          </p:cNvPr>
          <p:cNvSpPr/>
          <p:nvPr/>
        </p:nvSpPr>
        <p:spPr>
          <a:xfrm>
            <a:off x="1211701" y="1934092"/>
            <a:ext cx="10323807" cy="4305934"/>
          </a:xfrm>
          <a:prstGeom prst="roundRect">
            <a:avLst/>
          </a:prstGeom>
          <a:solidFill>
            <a:srgbClr val="4B708D">
              <a:alpha val="8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01895282-3C87-5A61-8417-653D1E41DA3B}"/>
              </a:ext>
            </a:extLst>
          </p:cNvPr>
          <p:cNvGraphicFramePr>
            <a:graphicFrameLocks/>
          </p:cNvGraphicFramePr>
          <p:nvPr/>
        </p:nvGraphicFramePr>
        <p:xfrm>
          <a:off x="1457011" y="2542233"/>
          <a:ext cx="9523287" cy="31765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6" name="Group 5">
            <a:extLst>
              <a:ext uri="{FF2B5EF4-FFF2-40B4-BE49-F238E27FC236}">
                <a16:creationId xmlns:a16="http://schemas.microsoft.com/office/drawing/2014/main" id="{2409FC88-A874-5DF4-6C1D-7A148819FBAA}"/>
              </a:ext>
            </a:extLst>
          </p:cNvPr>
          <p:cNvGrpSpPr/>
          <p:nvPr/>
        </p:nvGrpSpPr>
        <p:grpSpPr>
          <a:xfrm>
            <a:off x="10686322" y="5817798"/>
            <a:ext cx="1493243" cy="1040202"/>
            <a:chOff x="10686322" y="5817798"/>
            <a:chExt cx="1493243" cy="1040202"/>
          </a:xfrm>
        </p:grpSpPr>
        <p:sp>
          <p:nvSpPr>
            <p:cNvPr id="7" name="Rectangle 6">
              <a:extLst>
                <a:ext uri="{FF2B5EF4-FFF2-40B4-BE49-F238E27FC236}">
                  <a16:creationId xmlns:a16="http://schemas.microsoft.com/office/drawing/2014/main" id="{C211A704-2BE6-B7E8-A6BB-C3E1DFFAADF7}"/>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close-up of a logo&#10;&#10;Description automatically generated">
              <a:extLst>
                <a:ext uri="{FF2B5EF4-FFF2-40B4-BE49-F238E27FC236}">
                  <a16:creationId xmlns:a16="http://schemas.microsoft.com/office/drawing/2014/main" id="{54C4DB98-464C-A07C-80C5-6F9D57844473}"/>
                </a:ext>
              </a:extLst>
            </p:cNvPr>
            <p:cNvPicPr>
              <a:picLocks noChangeAspect="1"/>
            </p:cNvPicPr>
            <p:nvPr/>
          </p:nvPicPr>
          <p:blipFill>
            <a:blip r:embed="rId10"/>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1400286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127BC11-A170-4732-E23A-DBBABF21D47C}"/>
              </a:ext>
            </a:extLst>
          </p:cNvPr>
          <p:cNvPicPr>
            <a:picLocks noChangeAspect="1"/>
          </p:cNvPicPr>
          <p:nvPr/>
        </p:nvPicPr>
        <p:blipFill>
          <a:blip r:embed="rId3">
            <a:extLst>
              <a:ext uri="{28A0092B-C50C-407E-A947-70E740481C1C}">
                <a14:useLocalDpi xmlns:a14="http://schemas.microsoft.com/office/drawing/2010/main" val="0"/>
              </a:ext>
            </a:extLst>
          </a:blip>
          <a:srcRect l="7873" r="7873"/>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194;p35">
            <a:extLst>
              <a:ext uri="{FF2B5EF4-FFF2-40B4-BE49-F238E27FC236}">
                <a16:creationId xmlns:a16="http://schemas.microsoft.com/office/drawing/2014/main" id="{986C8207-A247-866F-D888-724A41E8B3FC}"/>
              </a:ext>
            </a:extLst>
          </p:cNvPr>
          <p:cNvSpPr txBox="1">
            <a:spLocks/>
          </p:cNvSpPr>
          <p:nvPr/>
        </p:nvSpPr>
        <p:spPr>
          <a:xfrm>
            <a:off x="477981" y="1122363"/>
            <a:ext cx="4023360" cy="3204134"/>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dirty="0">
                <a:solidFill>
                  <a:schemeClr val="bg1"/>
                </a:solidFill>
              </a:rPr>
              <a:t>Building power requires…</a:t>
            </a:r>
          </a:p>
        </p:txBody>
      </p:sp>
      <p:sp>
        <p:nvSpPr>
          <p:cNvPr id="6" name="TextBox 5">
            <a:extLst>
              <a:ext uri="{FF2B5EF4-FFF2-40B4-BE49-F238E27FC236}">
                <a16:creationId xmlns:a16="http://schemas.microsoft.com/office/drawing/2014/main" id="{77659BC2-F51C-5A4E-9A54-6A23ED81FC75}"/>
              </a:ext>
            </a:extLst>
          </p:cNvPr>
          <p:cNvSpPr txBox="1"/>
          <p:nvPr/>
        </p:nvSpPr>
        <p:spPr>
          <a:xfrm>
            <a:off x="477980" y="4872922"/>
            <a:ext cx="4023359" cy="1208141"/>
          </a:xfrm>
          <a:prstGeom prst="rect">
            <a:avLst/>
          </a:prstGeom>
        </p:spPr>
        <p:txBody>
          <a:bodyPr vert="horz" lIns="91440" tIns="45720" rIns="91440" bIns="45720" rtlCol="0">
            <a:normAutofit/>
          </a:bodyPr>
          <a:lstStyle/>
          <a:p>
            <a:r>
              <a:rPr lang="en-US" sz="2400" dirty="0">
                <a:solidFill>
                  <a:schemeClr val="bg1"/>
                </a:solidFill>
              </a:rPr>
              <a:t>the intentional and continual inclusion of those who are not already part of the base.</a:t>
            </a: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80943136-CC11-8BAA-22EA-91CEA2CD7C0A}"/>
              </a:ext>
            </a:extLst>
          </p:cNvPr>
          <p:cNvGrpSpPr/>
          <p:nvPr/>
        </p:nvGrpSpPr>
        <p:grpSpPr>
          <a:xfrm>
            <a:off x="10686322" y="5817798"/>
            <a:ext cx="1493243" cy="1040202"/>
            <a:chOff x="10686322" y="5817798"/>
            <a:chExt cx="1493243" cy="1040202"/>
          </a:xfrm>
        </p:grpSpPr>
        <p:sp>
          <p:nvSpPr>
            <p:cNvPr id="5" name="Rectangle 4">
              <a:extLst>
                <a:ext uri="{FF2B5EF4-FFF2-40B4-BE49-F238E27FC236}">
                  <a16:creationId xmlns:a16="http://schemas.microsoft.com/office/drawing/2014/main" id="{820E5F23-1F82-57C2-C703-6B1BAADF899B}"/>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up of a logo&#10;&#10;Description automatically generated">
              <a:extLst>
                <a:ext uri="{FF2B5EF4-FFF2-40B4-BE49-F238E27FC236}">
                  <a16:creationId xmlns:a16="http://schemas.microsoft.com/office/drawing/2014/main" id="{A1D8EB09-FE58-7AD2-FA4B-19E3B4D2179A}"/>
                </a:ext>
              </a:extLst>
            </p:cNvPr>
            <p:cNvPicPr>
              <a:picLocks noChangeAspect="1"/>
            </p:cNvPicPr>
            <p:nvPr/>
          </p:nvPicPr>
          <p:blipFill>
            <a:blip r:embed="rId4"/>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1000646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101CBF7-EF1B-120F-EB0F-3F6096F86E1B}"/>
              </a:ext>
            </a:extLst>
          </p:cNvPr>
          <p:cNvPicPr>
            <a:picLocks noChangeAspect="1"/>
          </p:cNvPicPr>
          <p:nvPr/>
        </p:nvPicPr>
        <p:blipFill>
          <a:blip r:embed="rId4">
            <a:extLst>
              <a:ext uri="{28A0092B-C50C-407E-A947-70E740481C1C}">
                <a14:useLocalDpi xmlns:a14="http://schemas.microsoft.com/office/drawing/2010/main" val="0"/>
              </a:ext>
            </a:extLst>
          </a:blip>
          <a:srcRect l="7879" r="7879"/>
          <a:stretch/>
        </p:blipFill>
        <p:spPr>
          <a:xfrm>
            <a:off x="3522468" y="10"/>
            <a:ext cx="8669532"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D1090B-528D-49B3-B49B-63A8AC9862DB}"/>
              </a:ext>
            </a:extLst>
          </p:cNvPr>
          <p:cNvSpPr>
            <a:spLocks noGrp="1"/>
          </p:cNvSpPr>
          <p:nvPr>
            <p:ph type="ctrTitle"/>
          </p:nvPr>
        </p:nvSpPr>
        <p:spPr>
          <a:xfrm>
            <a:off x="371094" y="1161288"/>
            <a:ext cx="4658106" cy="1124712"/>
          </a:xfrm>
        </p:spPr>
        <p:txBody>
          <a:bodyPr vert="horz" lIns="91440" tIns="45720" rIns="91440" bIns="45720" rtlCol="0" anchor="b">
            <a:normAutofit/>
          </a:bodyPr>
          <a:lstStyle/>
          <a:p>
            <a:pPr algn="l"/>
            <a:r>
              <a:rPr lang="en-US" sz="2800" dirty="0">
                <a:solidFill>
                  <a:schemeClr val="bg1"/>
                </a:solidFill>
              </a:rPr>
              <a:t>Reframing Membership:</a:t>
            </a:r>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47EFD886-0A7E-0399-7BE4-C78FF26A47FE}"/>
              </a:ext>
            </a:extLst>
          </p:cNvPr>
          <p:cNvSpPr>
            <a:spLocks noGrp="1"/>
          </p:cNvSpPr>
          <p:nvPr>
            <p:ph type="subTitle" idx="1"/>
          </p:nvPr>
        </p:nvSpPr>
        <p:spPr>
          <a:xfrm>
            <a:off x="371093" y="2718054"/>
            <a:ext cx="5838787" cy="3207258"/>
          </a:xfrm>
        </p:spPr>
        <p:txBody>
          <a:bodyPr vert="horz" lIns="91440" tIns="45720" rIns="91440" bIns="45720" rtlCol="0" anchor="t">
            <a:normAutofit/>
          </a:bodyPr>
          <a:lstStyle/>
          <a:p>
            <a:pPr algn="l"/>
            <a:r>
              <a:rPr lang="en-US" dirty="0">
                <a:solidFill>
                  <a:schemeClr val="bg1"/>
                </a:solidFill>
              </a:rPr>
              <a:t>The best person to make the invitation…</a:t>
            </a:r>
          </a:p>
          <a:p>
            <a:pPr algn="l"/>
            <a:endParaRPr lang="en-US" sz="1700" dirty="0">
              <a:solidFill>
                <a:schemeClr val="bg1"/>
              </a:solidFill>
            </a:endParaRPr>
          </a:p>
          <a:p>
            <a:pPr marL="285750" indent="-285750" algn="l">
              <a:buFont typeface="Arial" panose="020B0604020202020204" pitchFamily="34" charset="0"/>
              <a:buChar char="•"/>
            </a:pPr>
            <a:r>
              <a:rPr lang="en-US" sz="2000" dirty="0">
                <a:solidFill>
                  <a:schemeClr val="bg1"/>
                </a:solidFill>
              </a:rPr>
              <a:t>Is trusted and respected</a:t>
            </a:r>
          </a:p>
          <a:p>
            <a:pPr marL="285750" indent="-285750" algn="l">
              <a:buFont typeface="Arial" panose="020B0604020202020204" pitchFamily="34" charset="0"/>
              <a:buChar char="•"/>
            </a:pPr>
            <a:r>
              <a:rPr lang="en-US" sz="2000" dirty="0">
                <a:solidFill>
                  <a:schemeClr val="bg1"/>
                </a:solidFill>
              </a:rPr>
              <a:t>Can present a relatable, value centered why</a:t>
            </a:r>
          </a:p>
          <a:p>
            <a:pPr marL="285750" indent="-285750" algn="l">
              <a:buFont typeface="Arial" panose="020B0604020202020204" pitchFamily="34" charset="0"/>
              <a:buChar char="•"/>
            </a:pPr>
            <a:r>
              <a:rPr lang="en-US" sz="2000" dirty="0">
                <a:solidFill>
                  <a:schemeClr val="bg1"/>
                </a:solidFill>
              </a:rPr>
              <a:t>Is honest about the risk involved with making change</a:t>
            </a:r>
          </a:p>
          <a:p>
            <a:pPr algn="l"/>
            <a:endParaRPr lang="en-US" sz="1700" dirty="0">
              <a:solidFill>
                <a:schemeClr val="bg1"/>
              </a:solidFill>
            </a:endParaRPr>
          </a:p>
        </p:txBody>
      </p:sp>
      <p:sp>
        <p:nvSpPr>
          <p:cNvPr id="11" name="Rectangle 10">
            <a:extLst>
              <a:ext uri="{FF2B5EF4-FFF2-40B4-BE49-F238E27FC236}">
                <a16:creationId xmlns:a16="http://schemas.microsoft.com/office/drawing/2014/main" id="{B9D4D18F-6945-5168-56F6-E3E61295E7A9}"/>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Description automatically generated">
            <a:extLst>
              <a:ext uri="{FF2B5EF4-FFF2-40B4-BE49-F238E27FC236}">
                <a16:creationId xmlns:a16="http://schemas.microsoft.com/office/drawing/2014/main" id="{10E22338-42AD-8268-FA41-0189F403F101}"/>
              </a:ext>
            </a:extLst>
          </p:cNvPr>
          <p:cNvPicPr>
            <a:picLocks noChangeAspect="1"/>
          </p:cNvPicPr>
          <p:nvPr/>
        </p:nvPicPr>
        <p:blipFill>
          <a:blip r:embed="rId5"/>
          <a:stretch>
            <a:fillRect/>
          </a:stretch>
        </p:blipFill>
        <p:spPr>
          <a:xfrm>
            <a:off x="10884431" y="5827747"/>
            <a:ext cx="1079054" cy="1030253"/>
          </a:xfrm>
          <a:prstGeom prst="rect">
            <a:avLst/>
          </a:prstGeom>
        </p:spPr>
      </p:pic>
    </p:spTree>
    <p:custDataLst>
      <p:tags r:id="rId1"/>
    </p:custDataLst>
    <p:extLst>
      <p:ext uri="{BB962C8B-B14F-4D97-AF65-F5344CB8AC3E}">
        <p14:creationId xmlns:p14="http://schemas.microsoft.com/office/powerpoint/2010/main" val="3192076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people connected to a network">
            <a:extLst>
              <a:ext uri="{FF2B5EF4-FFF2-40B4-BE49-F238E27FC236}">
                <a16:creationId xmlns:a16="http://schemas.microsoft.com/office/drawing/2014/main" id="{22956914-22F8-8E37-24EF-551DB7A352E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469"/>
          <a:stretch/>
        </p:blipFill>
        <p:spPr>
          <a:xfrm>
            <a:off x="20" y="10"/>
            <a:ext cx="12188930" cy="6857990"/>
          </a:xfrm>
          <a:prstGeom prst="rect">
            <a:avLst/>
          </a:prstGeom>
        </p:spPr>
      </p:pic>
      <p:sp>
        <p:nvSpPr>
          <p:cNvPr id="2" name="Title 1">
            <a:extLst>
              <a:ext uri="{FF2B5EF4-FFF2-40B4-BE49-F238E27FC236}">
                <a16:creationId xmlns:a16="http://schemas.microsoft.com/office/drawing/2014/main" id="{324847FC-369B-0D70-CD11-A7FC803794BC}"/>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Ending It Right</a:t>
            </a:r>
          </a:p>
        </p:txBody>
      </p:sp>
      <p:sp>
        <p:nvSpPr>
          <p:cNvPr id="1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BFEFB37-8E5A-AA62-19E8-4B392B4CDF89}"/>
              </a:ext>
            </a:extLst>
          </p:cNvPr>
          <p:cNvSpPr txBox="1"/>
          <p:nvPr/>
        </p:nvSpPr>
        <p:spPr>
          <a:xfrm>
            <a:off x="616225" y="4880113"/>
            <a:ext cx="2922107" cy="1508105"/>
          </a:xfrm>
          <a:prstGeom prst="rect">
            <a:avLst/>
          </a:prstGeom>
          <a:noFill/>
        </p:spPr>
        <p:txBody>
          <a:bodyPr wrap="square" rtlCol="0">
            <a:spAutoFit/>
          </a:bodyPr>
          <a:lstStyle/>
          <a:p>
            <a:pPr algn="ctr"/>
            <a:r>
              <a:rPr lang="en-US" sz="2000" b="1" dirty="0">
                <a:solidFill>
                  <a:schemeClr val="bg1"/>
                </a:solidFill>
              </a:rPr>
              <a:t>Next Online Session</a:t>
            </a:r>
          </a:p>
          <a:p>
            <a:pPr algn="ctr"/>
            <a:endParaRPr lang="en-US" dirty="0">
              <a:solidFill>
                <a:schemeClr val="bg1"/>
              </a:solidFill>
            </a:endParaRPr>
          </a:p>
          <a:p>
            <a:pPr algn="ctr"/>
            <a:r>
              <a:rPr lang="en-US" dirty="0">
                <a:solidFill>
                  <a:schemeClr val="bg1"/>
                </a:solidFill>
              </a:rPr>
              <a:t>February 23 </a:t>
            </a:r>
          </a:p>
          <a:p>
            <a:pPr algn="ctr"/>
            <a:r>
              <a:rPr lang="en-US" dirty="0">
                <a:solidFill>
                  <a:schemeClr val="bg1"/>
                </a:solidFill>
              </a:rPr>
              <a:t>Flipping School Board Elections</a:t>
            </a:r>
          </a:p>
        </p:txBody>
      </p:sp>
      <p:sp>
        <p:nvSpPr>
          <p:cNvPr id="5" name="TextBox 4">
            <a:extLst>
              <a:ext uri="{FF2B5EF4-FFF2-40B4-BE49-F238E27FC236}">
                <a16:creationId xmlns:a16="http://schemas.microsoft.com/office/drawing/2014/main" id="{6ACCA480-5CFB-6DF5-1739-B5878F8E4693}"/>
              </a:ext>
            </a:extLst>
          </p:cNvPr>
          <p:cNvSpPr txBox="1"/>
          <p:nvPr/>
        </p:nvSpPr>
        <p:spPr>
          <a:xfrm>
            <a:off x="5021050" y="4829873"/>
            <a:ext cx="2786286" cy="1785104"/>
          </a:xfrm>
          <a:prstGeom prst="rect">
            <a:avLst/>
          </a:prstGeom>
          <a:noFill/>
        </p:spPr>
        <p:txBody>
          <a:bodyPr wrap="square" rtlCol="0">
            <a:spAutoFit/>
          </a:bodyPr>
          <a:lstStyle/>
          <a:p>
            <a:pPr algn="ctr"/>
            <a:r>
              <a:rPr lang="en-US" sz="2000" b="1" dirty="0">
                <a:solidFill>
                  <a:schemeClr val="bg1"/>
                </a:solidFill>
              </a:rPr>
              <a:t>Next F2F Event</a:t>
            </a:r>
          </a:p>
          <a:p>
            <a:pPr algn="ctr"/>
            <a:endParaRPr lang="en-US" dirty="0">
              <a:solidFill>
                <a:schemeClr val="bg1"/>
              </a:solidFill>
            </a:endParaRPr>
          </a:p>
          <a:p>
            <a:pPr algn="ctr"/>
            <a:r>
              <a:rPr lang="en-US" dirty="0">
                <a:solidFill>
                  <a:schemeClr val="bg1"/>
                </a:solidFill>
              </a:rPr>
              <a:t>January 31- February 2,  Constituency Organizing, From Club to Fighting Union</a:t>
            </a:r>
          </a:p>
        </p:txBody>
      </p:sp>
      <p:sp>
        <p:nvSpPr>
          <p:cNvPr id="6" name="TextBox 5">
            <a:extLst>
              <a:ext uri="{FF2B5EF4-FFF2-40B4-BE49-F238E27FC236}">
                <a16:creationId xmlns:a16="http://schemas.microsoft.com/office/drawing/2014/main" id="{36ED29E8-7AF9-31E8-8E5B-54CD23EE08B5}"/>
              </a:ext>
            </a:extLst>
          </p:cNvPr>
          <p:cNvSpPr txBox="1"/>
          <p:nvPr/>
        </p:nvSpPr>
        <p:spPr>
          <a:xfrm>
            <a:off x="8559362" y="4784394"/>
            <a:ext cx="3344651" cy="984885"/>
          </a:xfrm>
          <a:prstGeom prst="rect">
            <a:avLst/>
          </a:prstGeom>
          <a:noFill/>
        </p:spPr>
        <p:txBody>
          <a:bodyPr wrap="square" rtlCol="0">
            <a:spAutoFit/>
          </a:bodyPr>
          <a:lstStyle/>
          <a:p>
            <a:pPr algn="ctr"/>
            <a:r>
              <a:rPr lang="en-US" sz="2000" b="1" dirty="0">
                <a:solidFill>
                  <a:schemeClr val="bg1"/>
                </a:solidFill>
              </a:rPr>
              <a:t>All  UniServ &amp; Organizer Support Programming</a:t>
            </a:r>
          </a:p>
          <a:p>
            <a:pPr algn="ctr"/>
            <a:endParaRPr lang="en-US" dirty="0">
              <a:solidFill>
                <a:schemeClr val="bg1"/>
              </a:solidFill>
            </a:endParaRPr>
          </a:p>
        </p:txBody>
      </p:sp>
      <p:sp>
        <p:nvSpPr>
          <p:cNvPr id="7" name="Rectangle 6">
            <a:extLst>
              <a:ext uri="{FF2B5EF4-FFF2-40B4-BE49-F238E27FC236}">
                <a16:creationId xmlns:a16="http://schemas.microsoft.com/office/drawing/2014/main" id="{D499BA02-5F18-1EBF-DF9D-635CBC835E30}"/>
              </a:ext>
            </a:extLst>
          </p:cNvPr>
          <p:cNvSpPr/>
          <p:nvPr/>
        </p:nvSpPr>
        <p:spPr>
          <a:xfrm>
            <a:off x="4154557" y="4880113"/>
            <a:ext cx="89452" cy="1542156"/>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461BFA-C939-4CF7-4188-255C4F475D0E}"/>
              </a:ext>
            </a:extLst>
          </p:cNvPr>
          <p:cNvSpPr/>
          <p:nvPr/>
        </p:nvSpPr>
        <p:spPr>
          <a:xfrm>
            <a:off x="8138623" y="4880573"/>
            <a:ext cx="89452" cy="1542156"/>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46548EDA-BBF3-9FE8-BB5E-C2FE1E0011C6}"/>
              </a:ext>
            </a:extLst>
          </p:cNvPr>
          <p:cNvSpPr txBox="1">
            <a:spLocks/>
          </p:cNvSpPr>
          <p:nvPr/>
        </p:nvSpPr>
        <p:spPr>
          <a:xfrm>
            <a:off x="2211998" y="351997"/>
            <a:ext cx="9144000" cy="117469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dirty="0">
                <a:solidFill>
                  <a:schemeClr val="bg1"/>
                </a:solidFill>
              </a:rPr>
              <a:t>Reframing Membership</a:t>
            </a:r>
          </a:p>
          <a:p>
            <a:r>
              <a:rPr lang="en-US" sz="3800" i="1" dirty="0">
                <a:solidFill>
                  <a:schemeClr val="bg1"/>
                </a:solidFill>
              </a:rPr>
              <a:t>Raising Expectations</a:t>
            </a:r>
          </a:p>
        </p:txBody>
      </p:sp>
      <p:pic>
        <p:nvPicPr>
          <p:cNvPr id="12" name="Picture 11" descr="A qr code with a white background&#10;&#10;Description automatically generated">
            <a:extLst>
              <a:ext uri="{FF2B5EF4-FFF2-40B4-BE49-F238E27FC236}">
                <a16:creationId xmlns:a16="http://schemas.microsoft.com/office/drawing/2014/main" id="{5C27EF9D-C65B-FC17-C054-969FA4D1CF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9535" y="5526235"/>
            <a:ext cx="1245443" cy="1245443"/>
          </a:xfrm>
          <a:prstGeom prst="rect">
            <a:avLst/>
          </a:prstGeom>
        </p:spPr>
      </p:pic>
    </p:spTree>
    <p:custDataLst>
      <p:tags r:id="rId1"/>
    </p:custDataLst>
    <p:extLst>
      <p:ext uri="{BB962C8B-B14F-4D97-AF65-F5344CB8AC3E}">
        <p14:creationId xmlns:p14="http://schemas.microsoft.com/office/powerpoint/2010/main" val="460775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connected to a network">
            <a:extLst>
              <a:ext uri="{FF2B5EF4-FFF2-40B4-BE49-F238E27FC236}">
                <a16:creationId xmlns:a16="http://schemas.microsoft.com/office/drawing/2014/main" id="{92264F34-9F8F-032B-CFA6-557D3D771673}"/>
              </a:ext>
            </a:extLst>
          </p:cNvPr>
          <p:cNvPicPr>
            <a:picLocks noChangeAspect="1"/>
          </p:cNvPicPr>
          <p:nvPr/>
        </p:nvPicPr>
        <p:blipFill>
          <a:blip r:embed="rId4">
            <a:alphaModFix/>
            <a:extLst>
              <a:ext uri="{28A0092B-C50C-407E-A947-70E740481C1C}">
                <a14:useLocalDpi xmlns:a14="http://schemas.microsoft.com/office/drawing/2010/main" val="0"/>
              </a:ext>
            </a:extLst>
          </a:blip>
          <a:srcRect l="469"/>
          <a:stretch/>
        </p:blipFill>
        <p:spPr>
          <a:xfrm>
            <a:off x="-7604" y="10"/>
            <a:ext cx="12188930" cy="6857990"/>
          </a:xfrm>
          <a:prstGeom prst="rect">
            <a:avLst/>
          </a:prstGeom>
        </p:spPr>
      </p:pic>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Contact Us: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75432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Ellen Holmes</a:t>
              </a:r>
            </a:p>
            <a:p>
              <a:pPr algn="ctr"/>
              <a:r>
                <a:rPr lang="en-US" sz="1600" b="1" dirty="0">
                  <a:solidFill>
                    <a:schemeClr val="bg1"/>
                  </a:solidFill>
                  <a:latin typeface="Calibri Light"/>
                  <a:ea typeface="Calibri Light" panose="020F0302020204030204" pitchFamily="34" charset="0"/>
                  <a:cs typeface="Calibri Light"/>
                </a:rPr>
                <a:t>Organizational Specialist</a:t>
              </a: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National</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eholmes@nea.org</a:t>
              </a:r>
              <a:endParaRPr lang="en-US" dirty="0"/>
            </a:p>
          </p:txBody>
        </p:sp>
        <p:pic>
          <p:nvPicPr>
            <p:cNvPr id="15" name="Picture 14">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32558" y="2170274"/>
              <a:ext cx="1811460" cy="1811460"/>
            </a:xfrm>
            <a:prstGeom prst="rect">
              <a:avLst/>
            </a:prstGeom>
          </p:spPr>
        </p:pic>
        <p:pic>
          <p:nvPicPr>
            <p:cNvPr id="17" name="Picture 16">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21" name="Picture 20">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648504" y="2164751"/>
              <a:ext cx="1659888"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67738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a:t>
              </a:r>
            </a:p>
            <a:p>
              <a:pPr algn="ctr"/>
              <a:r>
                <a:rPr lang="en-US" sz="1600" b="1" dirty="0">
                  <a:solidFill>
                    <a:schemeClr val="bg1"/>
                  </a:solidFill>
                  <a:latin typeface="Calibri Light"/>
                  <a:ea typeface="Calibri Light" panose="020F0302020204030204" pitchFamily="34" charset="0"/>
                  <a:cs typeface="Calibri Light"/>
                </a:rPr>
                <a:t>UniServ Consultant </a:t>
              </a:r>
            </a:p>
            <a:p>
              <a:pPr algn="ct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a:t>
              </a:r>
            </a:p>
            <a:p>
              <a:pPr algn="ctr"/>
              <a:r>
                <a:rPr lang="en-US" sz="1600" b="1" dirty="0">
                  <a:solidFill>
                    <a:schemeClr val="bg1"/>
                  </a:solidFill>
                  <a:latin typeface="Calibri Light"/>
                  <a:ea typeface="Calibri Light" panose="020F0302020204030204" pitchFamily="34" charset="0"/>
                  <a:cs typeface="Calibri Light"/>
                </a:rPr>
                <a:t>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cwilliams@mea.org</a:t>
              </a:r>
              <a:endParaRPr lang="en-US"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78510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Dawn Moretz</a:t>
              </a:r>
            </a:p>
            <a:p>
              <a:pPr algn="ctr"/>
              <a:r>
                <a:rPr lang="en-US" sz="1600" b="1" dirty="0">
                  <a:solidFill>
                    <a:schemeClr val="bg1"/>
                  </a:solidFill>
                  <a:latin typeface="Calibri Light"/>
                  <a:ea typeface="Calibri Light" panose="020F0302020204030204" pitchFamily="34" charset="0"/>
                  <a:cs typeface="Calibri Light"/>
                </a:rPr>
                <a:t>UniServ Director</a:t>
              </a:r>
              <a:endParaRPr lang="en-US" sz="1100" b="1" dirty="0">
                <a:solidFill>
                  <a:schemeClr val="bg1"/>
                </a:solidFill>
              </a:endParaRP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Montgomery County </a:t>
              </a:r>
            </a:p>
            <a:p>
              <a:pPr algn="ctr"/>
              <a:r>
                <a:rPr lang="en-US" sz="1600" b="1" dirty="0">
                  <a:solidFill>
                    <a:schemeClr val="bg1"/>
                  </a:solidFill>
                  <a:latin typeface="Calibri Light"/>
                  <a:ea typeface="Calibri Light" panose="020F0302020204030204" pitchFamily="34" charset="0"/>
                  <a:cs typeface="Calibri Light"/>
                </a:rPr>
                <a:t>Education Association</a:t>
              </a:r>
            </a:p>
            <a:p>
              <a:pPr algn="ctr"/>
              <a:r>
                <a:rPr lang="en-US" sz="1600" b="1" dirty="0">
                  <a:solidFill>
                    <a:schemeClr val="bg1"/>
                  </a:solidFill>
                  <a:latin typeface="Calibri Light"/>
                  <a:ea typeface="Calibri Light" panose="020F0302020204030204" pitchFamily="34" charset="0"/>
                  <a:cs typeface="Calibri Light"/>
                </a:rPr>
                <a:t> </a:t>
              </a: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dmoretz@mceanea.org</a:t>
              </a:r>
              <a:endParaRPr lang="en-US" dirty="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754326"/>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Zach Johnson</a:t>
              </a:r>
            </a:p>
            <a:p>
              <a:pPr algn="ctr"/>
              <a:r>
                <a:rPr lang="en-US" sz="1600" b="1" dirty="0">
                  <a:solidFill>
                    <a:schemeClr val="bg1"/>
                  </a:solidFill>
                  <a:latin typeface="Calibri Light"/>
                  <a:ea typeface="Calibri Light" panose="020F0302020204030204" pitchFamily="34" charset="0"/>
                  <a:cs typeface="Calibri Light"/>
                </a:rPr>
                <a:t>UniServ Director </a:t>
              </a:r>
            </a:p>
            <a:p>
              <a:pPr algn="ctr"/>
              <a:endParaRPr lang="en-US" sz="1600" b="1" dirty="0">
                <a:solidFill>
                  <a:schemeClr val="bg1"/>
                </a:solidFill>
                <a:latin typeface="Calibri Light"/>
                <a:ea typeface="Calibri Light" panose="020F0302020204030204" pitchFamily="34" charset="0"/>
                <a:cs typeface="Calibri Light"/>
              </a:endParaRPr>
            </a:p>
            <a:p>
              <a:pPr algn="ctr"/>
              <a:r>
                <a:rPr lang="en-US" sz="1600" b="1" dirty="0">
                  <a:solidFill>
                    <a:schemeClr val="bg1"/>
                  </a:solidFill>
                  <a:latin typeface="Calibri Light"/>
                  <a:ea typeface="Calibri Light" panose="020F0302020204030204" pitchFamily="34" charset="0"/>
                  <a:cs typeface="Calibri Light"/>
                </a:rPr>
                <a:t>Colorado</a:t>
              </a: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zjohnson@coloradoea.org</a:t>
              </a:r>
              <a:endParaRPr lang="en-US" dirty="0"/>
            </a:p>
          </p:txBody>
        </p:sp>
      </p:grpSp>
      <p:grpSp>
        <p:nvGrpSpPr>
          <p:cNvPr id="7" name="Group 6">
            <a:extLst>
              <a:ext uri="{FF2B5EF4-FFF2-40B4-BE49-F238E27FC236}">
                <a16:creationId xmlns:a16="http://schemas.microsoft.com/office/drawing/2014/main" id="{4C65E92D-F4FA-7666-6DED-9351F5CCF2CC}"/>
              </a:ext>
            </a:extLst>
          </p:cNvPr>
          <p:cNvGrpSpPr/>
          <p:nvPr/>
        </p:nvGrpSpPr>
        <p:grpSpPr>
          <a:xfrm>
            <a:off x="10686322" y="5817798"/>
            <a:ext cx="1493243" cy="1040202"/>
            <a:chOff x="10686322" y="5817798"/>
            <a:chExt cx="1493243" cy="1040202"/>
          </a:xfrm>
        </p:grpSpPr>
        <p:sp>
          <p:nvSpPr>
            <p:cNvPr id="4" name="Rectangle 3">
              <a:extLst>
                <a:ext uri="{FF2B5EF4-FFF2-40B4-BE49-F238E27FC236}">
                  <a16:creationId xmlns:a16="http://schemas.microsoft.com/office/drawing/2014/main" id="{81527EA5-6F0B-3E89-3671-4B758BBEBA95}"/>
                </a:ext>
              </a:extLst>
            </p:cNvPr>
            <p:cNvSpPr/>
            <p:nvPr/>
          </p:nvSpPr>
          <p:spPr>
            <a:xfrm>
              <a:off x="10686322" y="5817798"/>
              <a:ext cx="1493243" cy="1030253"/>
            </a:xfrm>
            <a:prstGeom prst="rect">
              <a:avLst/>
            </a:prstGeom>
            <a:gradFill flip="none" rotWithShape="1">
              <a:gsLst>
                <a:gs pos="0">
                  <a:schemeClr val="accent1">
                    <a:shade val="30000"/>
                    <a:satMod val="115000"/>
                    <a:alpha val="0"/>
                  </a:schemeClr>
                </a:gs>
                <a:gs pos="99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logo&#10;&#10;Description automatically generated">
              <a:extLst>
                <a:ext uri="{FF2B5EF4-FFF2-40B4-BE49-F238E27FC236}">
                  <a16:creationId xmlns:a16="http://schemas.microsoft.com/office/drawing/2014/main" id="{D43A1D49-587C-AACB-0ACB-F798710B89D0}"/>
                </a:ext>
              </a:extLst>
            </p:cNvPr>
            <p:cNvPicPr>
              <a:picLocks noChangeAspect="1"/>
            </p:cNvPicPr>
            <p:nvPr/>
          </p:nvPicPr>
          <p:blipFill>
            <a:blip r:embed="rId9"/>
            <a:stretch>
              <a:fillRect/>
            </a:stretch>
          </p:blipFill>
          <p:spPr>
            <a:xfrm>
              <a:off x="10884431" y="5827747"/>
              <a:ext cx="1079054" cy="1030253"/>
            </a:xfrm>
            <a:prstGeom prst="rect">
              <a:avLst/>
            </a:prstGeom>
          </p:spPr>
        </p:pic>
      </p:grpSp>
    </p:spTree>
    <p:custDataLst>
      <p:tags r:id="rId1"/>
    </p:custDataLst>
    <p:extLst>
      <p:ext uri="{BB962C8B-B14F-4D97-AF65-F5344CB8AC3E}">
        <p14:creationId xmlns:p14="http://schemas.microsoft.com/office/powerpoint/2010/main" val="667387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DEPTH" val="bdN4yKD4"/>
  <p:tag name="ARTICULATE_SLIDE_COUNT" val="3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5BE2C4-0A6C-46A8-A240-F34A8EB84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2654E85-9DC9-4DCD-89F8-883BFB4C6BE8}">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32B276B2-6A27-42B0-98D0-A09948B751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1022</TotalTime>
  <Words>2073</Words>
  <Application>Microsoft Office PowerPoint</Application>
  <PresentationFormat>Widescreen</PresentationFormat>
  <Paragraphs>264</Paragraphs>
  <Slides>30</Slides>
  <Notes>16</Notes>
  <HiddenSlides>0</HiddenSlides>
  <MMClips>0</MMClip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Office Theme</vt:lpstr>
      <vt:lpstr>1_Office Theme</vt:lpstr>
      <vt:lpstr>Depth</vt:lpstr>
      <vt:lpstr>Reframing Membership</vt:lpstr>
      <vt:lpstr>UniServ &amp; Organizer Support</vt:lpstr>
      <vt:lpstr>PowerPoint Presentation</vt:lpstr>
      <vt:lpstr>PowerPoint Presentation</vt:lpstr>
      <vt:lpstr>Training Outcomes</vt:lpstr>
      <vt:lpstr>PowerPoint Presentation</vt:lpstr>
      <vt:lpstr>PowerPoint Presentation</vt:lpstr>
      <vt:lpstr>Three Theories of Power  JANE MCALEVEY  </vt:lpstr>
      <vt:lpstr>Three Theories of Power  JANE MCALEVEY  </vt:lpstr>
      <vt:lpstr>Three Theories of Power  JANE MCALEVEY  </vt:lpstr>
      <vt:lpstr>Interconnecting Theories of Power  Jane McAlevey &amp; Jo Freeman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Reframing Membership:</vt:lpstr>
      <vt:lpstr>Ending It Right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Williams, Chad</dc:creator>
  <cp:lastModifiedBy>Williams, Chad</cp:lastModifiedBy>
  <cp:revision>6</cp:revision>
  <dcterms:created xsi:type="dcterms:W3CDTF">2024-12-10T17:58:44Z</dcterms:created>
  <dcterms:modified xsi:type="dcterms:W3CDTF">2024-12-12T18:57:17Z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DFC2C96B-F48A-4F22-8228-453EE3521C25</vt:lpwstr>
  </property>
  <property fmtid="{D5CDD505-2E9C-101B-9397-08002B2CF9AE}" pid="3" name="ArticulatePath">
    <vt:lpwstr>Presentation1</vt:lpwstr>
  </property>
  <property fmtid="{D5CDD505-2E9C-101B-9397-08002B2CF9AE}" pid="4" name="ContentTypeId">
    <vt:lpwstr>0x0101004F15A52AE31FEC4EB9E74AAFCF7B6AD7</vt:lpwstr>
  </property>
  <property fmtid="{D5CDD505-2E9C-101B-9397-08002B2CF9AE}" pid="5" name="MediaServiceImageTags">
    <vt:lpwstr/>
  </property>
</Properties>
</file>