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8"/>
  </p:notesMasterIdLst>
  <p:sldIdLst>
    <p:sldId id="278" r:id="rId5"/>
    <p:sldId id="285" r:id="rId6"/>
    <p:sldId id="282" r:id="rId7"/>
    <p:sldId id="290" r:id="rId8"/>
    <p:sldId id="331" r:id="rId9"/>
    <p:sldId id="345" r:id="rId10"/>
    <p:sldId id="353" r:id="rId11"/>
    <p:sldId id="351" r:id="rId12"/>
    <p:sldId id="352" r:id="rId13"/>
    <p:sldId id="262" r:id="rId14"/>
    <p:sldId id="341" r:id="rId15"/>
    <p:sldId id="338" r:id="rId16"/>
    <p:sldId id="342" r:id="rId17"/>
    <p:sldId id="265" r:id="rId18"/>
    <p:sldId id="264" r:id="rId19"/>
    <p:sldId id="356" r:id="rId20"/>
    <p:sldId id="346" r:id="rId21"/>
    <p:sldId id="343" r:id="rId22"/>
    <p:sldId id="354" r:id="rId23"/>
    <p:sldId id="337" r:id="rId24"/>
    <p:sldId id="334" r:id="rId25"/>
    <p:sldId id="336" r:id="rId26"/>
    <p:sldId id="357" r:id="rId27"/>
  </p:sldIdLst>
  <p:sldSz cx="18288000" cy="10287000"/>
  <p:notesSz cx="18288000" cy="10287000"/>
  <p:custDataLst>
    <p:tags r:id="rId29"/>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8CF19B-CB40-410F-976D-C5B3B386D46D}" v="121" vWet="123" dt="2024-02-22T19:03:56.839"/>
    <p1510:client id="{DCFF0D03-A896-5C4C-C0FC-B5A10ED15D21}" v="826" dt="2024-02-22T19:04:46.42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1bcb7dee-f052-467d-9754-a4d21caaa79d" providerId="ADAL" clId="{3758D330-73D8-41A2-9431-E8D13F8B5DE6}"/>
    <pc:docChg chg="custSel modSld replTag">
      <pc:chgData name="Williams, Chad" userId="1bcb7dee-f052-467d-9754-a4d21caaa79d" providerId="ADAL" clId="{3758D330-73D8-41A2-9431-E8D13F8B5DE6}" dt="2024-02-19T16:48:47.959" v="10" actId="1076"/>
      <pc:docMkLst>
        <pc:docMk/>
      </pc:docMkLst>
      <pc:sldChg chg="replTag">
        <pc:chgData name="Williams, Chad" userId="1bcb7dee-f052-467d-9754-a4d21caaa79d" providerId="ADAL" clId="{3758D330-73D8-41A2-9431-E8D13F8B5DE6}" dt="2024-02-19T16:48:05.880" v="1"/>
        <pc:sldMkLst>
          <pc:docMk/>
          <pc:sldMk cId="2131568492" sldId="278"/>
        </pc:sldMkLst>
      </pc:sldChg>
      <pc:sldChg chg="addSp delSp modSp mod modAnim replTag delTag">
        <pc:chgData name="Williams, Chad" userId="1bcb7dee-f052-467d-9754-a4d21caaa79d" providerId="ADAL" clId="{3758D330-73D8-41A2-9431-E8D13F8B5DE6}" dt="2024-02-19T16:48:47.959" v="10" actId="1076"/>
        <pc:sldMkLst>
          <pc:docMk/>
          <pc:sldMk cId="3713144669" sldId="356"/>
        </pc:sldMkLst>
        <pc:spChg chg="del">
          <ac:chgData name="Williams, Chad" userId="1bcb7dee-f052-467d-9754-a4d21caaa79d" providerId="ADAL" clId="{3758D330-73D8-41A2-9431-E8D13F8B5DE6}" dt="2024-02-19T16:48:12.843" v="6" actId="478"/>
          <ac:spMkLst>
            <pc:docMk/>
            <pc:sldMk cId="3713144669" sldId="356"/>
            <ac:spMk id="5" creationId="{A922CEAF-F951-C125-B0D1-91C3DCFE90F0}"/>
          </ac:spMkLst>
        </pc:spChg>
        <pc:picChg chg="add mod">
          <ac:chgData name="Williams, Chad" userId="1bcb7dee-f052-467d-9754-a4d21caaa79d" providerId="ADAL" clId="{3758D330-73D8-41A2-9431-E8D13F8B5DE6}" dt="2024-02-19T16:48:47.959" v="10" actId="1076"/>
          <ac:picMkLst>
            <pc:docMk/>
            <pc:sldMk cId="3713144669" sldId="356"/>
            <ac:picMk id="2" creationId="{E5F0EB15-91DB-8C08-0F4A-93B1A72A1D2B}"/>
          </ac:picMkLst>
        </pc:picChg>
      </pc:sldChg>
    </pc:docChg>
  </pc:docChgLst>
  <pc:docChgLst>
    <pc:chgData name="Williams, Chad" userId="S::cwilliams_mea.org#ext#@neahq.onmicrosoft.com::355bb44e-1ec3-4384-a018-9ec773d5bfcb" providerId="AD" clId="Web-{92B7AC6B-DF99-9B4C-0978-C8576B7483C4}"/>
    <pc:docChg chg="addSld modSld">
      <pc:chgData name="Williams, Chad" userId="S::cwilliams_mea.org#ext#@neahq.onmicrosoft.com::355bb44e-1ec3-4384-a018-9ec773d5bfcb" providerId="AD" clId="Web-{92B7AC6B-DF99-9B4C-0978-C8576B7483C4}" dt="2024-02-19T16:42:39.754" v="22"/>
      <pc:docMkLst>
        <pc:docMk/>
      </pc:docMkLst>
      <pc:sldChg chg="modSp">
        <pc:chgData name="Williams, Chad" userId="S::cwilliams_mea.org#ext#@neahq.onmicrosoft.com::355bb44e-1ec3-4384-a018-9ec773d5bfcb" providerId="AD" clId="Web-{92B7AC6B-DF99-9B4C-0978-C8576B7483C4}" dt="2024-02-19T16:42:09.394" v="18" actId="20577"/>
        <pc:sldMkLst>
          <pc:docMk/>
          <pc:sldMk cId="1823897753" sldId="264"/>
        </pc:sldMkLst>
        <pc:spChg chg="mod">
          <ac:chgData name="Williams, Chad" userId="S::cwilliams_mea.org#ext#@neahq.onmicrosoft.com::355bb44e-1ec3-4384-a018-9ec773d5bfcb" providerId="AD" clId="Web-{92B7AC6B-DF99-9B4C-0978-C8576B7483C4}" dt="2024-02-19T16:42:09.394" v="18" actId="20577"/>
          <ac:spMkLst>
            <pc:docMk/>
            <pc:sldMk cId="1823897753" sldId="264"/>
            <ac:spMk id="6" creationId="{9A466179-F09D-4C58-9950-663BD7F264F3}"/>
          </ac:spMkLst>
        </pc:spChg>
      </pc:sldChg>
      <pc:sldChg chg="addSp delSp modSp add replId">
        <pc:chgData name="Williams, Chad" userId="S::cwilliams_mea.org#ext#@neahq.onmicrosoft.com::355bb44e-1ec3-4384-a018-9ec773d5bfcb" providerId="AD" clId="Web-{92B7AC6B-DF99-9B4C-0978-C8576B7483C4}" dt="2024-02-19T16:42:39.754" v="22"/>
        <pc:sldMkLst>
          <pc:docMk/>
          <pc:sldMk cId="3713144669" sldId="356"/>
        </pc:sldMkLst>
        <pc:spChg chg="del">
          <ac:chgData name="Williams, Chad" userId="S::cwilliams_mea.org#ext#@neahq.onmicrosoft.com::355bb44e-1ec3-4384-a018-9ec773d5bfcb" providerId="AD" clId="Web-{92B7AC6B-DF99-9B4C-0978-C8576B7483C4}" dt="2024-02-19T16:42:39.754" v="22"/>
          <ac:spMkLst>
            <pc:docMk/>
            <pc:sldMk cId="3713144669" sldId="356"/>
            <ac:spMk id="2" creationId="{390CBE53-CECD-F4D8-6A5E-1E8230432C73}"/>
          </ac:spMkLst>
        </pc:spChg>
        <pc:spChg chg="add mod">
          <ac:chgData name="Williams, Chad" userId="S::cwilliams_mea.org#ext#@neahq.onmicrosoft.com::355bb44e-1ec3-4384-a018-9ec773d5bfcb" providerId="AD" clId="Web-{92B7AC6B-DF99-9B4C-0978-C8576B7483C4}" dt="2024-02-19T16:42:39.754" v="22"/>
          <ac:spMkLst>
            <pc:docMk/>
            <pc:sldMk cId="3713144669" sldId="356"/>
            <ac:spMk id="5" creationId="{A922CEAF-F951-C125-B0D1-91C3DCFE90F0}"/>
          </ac:spMkLst>
        </pc:spChg>
        <pc:spChg chg="del">
          <ac:chgData name="Williams, Chad" userId="S::cwilliams_mea.org#ext#@neahq.onmicrosoft.com::355bb44e-1ec3-4384-a018-9ec773d5bfcb" providerId="AD" clId="Web-{92B7AC6B-DF99-9B4C-0978-C8576B7483C4}" dt="2024-02-19T16:42:35.785" v="21"/>
          <ac:spMkLst>
            <pc:docMk/>
            <pc:sldMk cId="3713144669" sldId="356"/>
            <ac:spMk id="6" creationId="{9A466179-F09D-4C58-9950-663BD7F264F3}"/>
          </ac:spMkLst>
        </pc:spChg>
        <pc:picChg chg="del">
          <ac:chgData name="Williams, Chad" userId="S::cwilliams_mea.org#ext#@neahq.onmicrosoft.com::355bb44e-1ec3-4384-a018-9ec773d5bfcb" providerId="AD" clId="Web-{92B7AC6B-DF99-9B4C-0978-C8576B7483C4}" dt="2024-02-19T16:42:32.785" v="20"/>
          <ac:picMkLst>
            <pc:docMk/>
            <pc:sldMk cId="3713144669" sldId="356"/>
            <ac:picMk id="4" creationId="{4AE93DBC-9818-4485-DD04-CB3BC66A0261}"/>
          </ac:picMkLst>
        </pc:picChg>
      </pc:sldChg>
    </pc:docChg>
  </pc:docChgLst>
  <pc:docChgLst>
    <pc:chgData name="Antani, Karuna [NEA]" userId="S::kantani@nea.org::505cb29b-0935-4e6e-b15c-e668bffa6469" providerId="AD" clId="Web-{752BC107-42A9-881B-B7DE-624F71523DD2}"/>
    <pc:docChg chg="addSld delSld modSld sldOrd">
      <pc:chgData name="Antani, Karuna [NEA]" userId="S::kantani@nea.org::505cb29b-0935-4e6e-b15c-e668bffa6469" providerId="AD" clId="Web-{752BC107-42A9-881B-B7DE-624F71523DD2}" dt="2023-12-12T14:26:25.658" v="2171" actId="20577"/>
      <pc:docMkLst>
        <pc:docMk/>
      </pc:docMkLst>
      <pc:sldChg chg="addSp del">
        <pc:chgData name="Antani, Karuna [NEA]" userId="S::kantani@nea.org::505cb29b-0935-4e6e-b15c-e668bffa6469" providerId="AD" clId="Web-{752BC107-42A9-881B-B7DE-624F71523DD2}" dt="2023-12-11T21:18:02.607" v="367"/>
        <pc:sldMkLst>
          <pc:docMk/>
          <pc:sldMk cId="0" sldId="256"/>
        </pc:sldMkLst>
        <pc:picChg chg="add">
          <ac:chgData name="Antani, Karuna [NEA]" userId="S::kantani@nea.org::505cb29b-0935-4e6e-b15c-e668bffa6469" providerId="AD" clId="Web-{752BC107-42A9-881B-B7DE-624F71523DD2}" dt="2023-12-11T21:17:47.934" v="365"/>
          <ac:picMkLst>
            <pc:docMk/>
            <pc:sldMk cId="0" sldId="256"/>
            <ac:picMk id="7" creationId="{63B9F9DF-E304-A146-6565-CBAC2E47A79F}"/>
          </ac:picMkLst>
        </pc:picChg>
      </pc:sldChg>
      <pc:sldChg chg="del">
        <pc:chgData name="Antani, Karuna [NEA]" userId="S::kantani@nea.org::505cb29b-0935-4e6e-b15c-e668bffa6469" providerId="AD" clId="Web-{752BC107-42A9-881B-B7DE-624F71523DD2}" dt="2023-12-11T21:24:54.214" v="490"/>
        <pc:sldMkLst>
          <pc:docMk/>
          <pc:sldMk cId="0" sldId="257"/>
        </pc:sldMkLst>
      </pc:sldChg>
      <pc:sldChg chg="del">
        <pc:chgData name="Antani, Karuna [NEA]" userId="S::kantani@nea.org::505cb29b-0935-4e6e-b15c-e668bffa6469" providerId="AD" clId="Web-{752BC107-42A9-881B-B7DE-624F71523DD2}" dt="2023-12-12T13:23:43.808" v="762"/>
        <pc:sldMkLst>
          <pc:docMk/>
          <pc:sldMk cId="0" sldId="258"/>
        </pc:sldMkLst>
      </pc:sldChg>
      <pc:sldChg chg="del">
        <pc:chgData name="Antani, Karuna [NEA]" userId="S::kantani@nea.org::505cb29b-0935-4e6e-b15c-e668bffa6469" providerId="AD" clId="Web-{752BC107-42A9-881B-B7DE-624F71523DD2}" dt="2023-12-12T13:26:12.969" v="996"/>
        <pc:sldMkLst>
          <pc:docMk/>
          <pc:sldMk cId="0" sldId="259"/>
        </pc:sldMkLst>
      </pc:sldChg>
      <pc:sldChg chg="addSp modSp mod setBg">
        <pc:chgData name="Antani, Karuna [NEA]" userId="S::kantani@nea.org::505cb29b-0935-4e6e-b15c-e668bffa6469" providerId="AD" clId="Web-{752BC107-42A9-881B-B7DE-624F71523DD2}" dt="2023-12-12T13:59:34.992" v="2093" actId="20577"/>
        <pc:sldMkLst>
          <pc:docMk/>
          <pc:sldMk cId="0" sldId="262"/>
        </pc:sldMkLst>
        <pc:spChg chg="add mod">
          <ac:chgData name="Antani, Karuna [NEA]" userId="S::kantani@nea.org::505cb29b-0935-4e6e-b15c-e668bffa6469" providerId="AD" clId="Web-{752BC107-42A9-881B-B7DE-624F71523DD2}" dt="2023-12-12T13:56:13.313" v="1989" actId="1076"/>
          <ac:spMkLst>
            <pc:docMk/>
            <pc:sldMk cId="0" sldId="262"/>
            <ac:spMk id="2" creationId="{3375154B-0C8D-D39E-122E-D755EBEB50D8}"/>
          </ac:spMkLst>
        </pc:spChg>
        <pc:spChg chg="mod">
          <ac:chgData name="Antani, Karuna [NEA]" userId="S::kantani@nea.org::505cb29b-0935-4e6e-b15c-e668bffa6469" providerId="AD" clId="Web-{752BC107-42A9-881B-B7DE-624F71523DD2}" dt="2023-12-12T13:59:34.992" v="2093" actId="20577"/>
          <ac:spMkLst>
            <pc:docMk/>
            <pc:sldMk cId="0" sldId="262"/>
            <ac:spMk id="6" creationId="{00000000-0000-0000-0000-000000000000}"/>
          </ac:spMkLst>
        </pc:spChg>
        <pc:picChg chg="add mod">
          <ac:chgData name="Antani, Karuna [NEA]" userId="S::kantani@nea.org::505cb29b-0935-4e6e-b15c-e668bffa6469" providerId="AD" clId="Web-{752BC107-42A9-881B-B7DE-624F71523DD2}" dt="2023-12-12T13:42:43.160" v="1806" actId="1076"/>
          <ac:picMkLst>
            <pc:docMk/>
            <pc:sldMk cId="0" sldId="262"/>
            <ac:picMk id="3" creationId="{62D859A0-49E7-E6EF-048B-BBACF2414DF0}"/>
          </ac:picMkLst>
        </pc:picChg>
      </pc:sldChg>
      <pc:sldChg chg="addSp delSp modSp mod ord setBg">
        <pc:chgData name="Antani, Karuna [NEA]" userId="S::kantani@nea.org::505cb29b-0935-4e6e-b15c-e668bffa6469" providerId="AD" clId="Web-{752BC107-42A9-881B-B7DE-624F71523DD2}" dt="2023-12-12T13:58:41.224" v="2085" actId="14100"/>
        <pc:sldMkLst>
          <pc:docMk/>
          <pc:sldMk cId="1823897753" sldId="264"/>
        </pc:sldMkLst>
        <pc:spChg chg="mod">
          <ac:chgData name="Antani, Karuna [NEA]" userId="S::kantani@nea.org::505cb29b-0935-4e6e-b15c-e668bffa6469" providerId="AD" clId="Web-{752BC107-42A9-881B-B7DE-624F71523DD2}" dt="2023-12-12T13:58:41.224" v="2085" actId="14100"/>
          <ac:spMkLst>
            <pc:docMk/>
            <pc:sldMk cId="1823897753" sldId="264"/>
            <ac:spMk id="2" creationId="{390CBE53-CECD-F4D8-6A5E-1E8230432C73}"/>
          </ac:spMkLst>
        </pc:spChg>
        <pc:spChg chg="add mod">
          <ac:chgData name="Antani, Karuna [NEA]" userId="S::kantani@nea.org::505cb29b-0935-4e6e-b15c-e668bffa6469" providerId="AD" clId="Web-{752BC107-42A9-881B-B7DE-624F71523DD2}" dt="2023-12-12T13:58:34.552" v="2083" actId="1076"/>
          <ac:spMkLst>
            <pc:docMk/>
            <pc:sldMk cId="1823897753" sldId="264"/>
            <ac:spMk id="6" creationId="{9A466179-F09D-4C58-9950-663BD7F264F3}"/>
          </ac:spMkLst>
        </pc:spChg>
        <pc:picChg chg="del mod">
          <ac:chgData name="Antani, Karuna [NEA]" userId="S::kantani@nea.org::505cb29b-0935-4e6e-b15c-e668bffa6469" providerId="AD" clId="Web-{752BC107-42A9-881B-B7DE-624F71523DD2}" dt="2023-12-12T13:39:46.388" v="1774"/>
          <ac:picMkLst>
            <pc:docMk/>
            <pc:sldMk cId="1823897753" sldId="264"/>
            <ac:picMk id="3" creationId="{38D90833-A4DA-02C6-8078-CAE7512A2530}"/>
          </ac:picMkLst>
        </pc:picChg>
        <pc:picChg chg="add mod">
          <ac:chgData name="Antani, Karuna [NEA]" userId="S::kantani@nea.org::505cb29b-0935-4e6e-b15c-e668bffa6469" providerId="AD" clId="Web-{752BC107-42A9-881B-B7DE-624F71523DD2}" dt="2023-12-12T13:58:32.193" v="2082" actId="1076"/>
          <ac:picMkLst>
            <pc:docMk/>
            <pc:sldMk cId="1823897753" sldId="264"/>
            <ac:picMk id="4" creationId="{4AE93DBC-9818-4485-DD04-CB3BC66A0261}"/>
          </ac:picMkLst>
        </pc:picChg>
      </pc:sldChg>
      <pc:sldChg chg="addSp modSp">
        <pc:chgData name="Antani, Karuna [NEA]" userId="S::kantani@nea.org::505cb29b-0935-4e6e-b15c-e668bffa6469" providerId="AD" clId="Web-{752BC107-42A9-881B-B7DE-624F71523DD2}" dt="2023-12-12T13:41:08.281" v="1792" actId="1076"/>
        <pc:sldMkLst>
          <pc:docMk/>
          <pc:sldMk cId="2938722466" sldId="265"/>
        </pc:sldMkLst>
        <pc:picChg chg="add mod">
          <ac:chgData name="Antani, Karuna [NEA]" userId="S::kantani@nea.org::505cb29b-0935-4e6e-b15c-e668bffa6469" providerId="AD" clId="Web-{752BC107-42A9-881B-B7DE-624F71523DD2}" dt="2023-12-12T13:41:08.281" v="1792" actId="1076"/>
          <ac:picMkLst>
            <pc:docMk/>
            <pc:sldMk cId="2938722466" sldId="265"/>
            <ac:picMk id="4" creationId="{70F0F5B2-A902-FEE3-88BB-FFE08D4D89A3}"/>
          </ac:picMkLst>
        </pc:picChg>
      </pc:sldChg>
      <pc:sldChg chg="addSp modSp add del mod ord setBg">
        <pc:chgData name="Antani, Karuna [NEA]" userId="S::kantani@nea.org::505cb29b-0935-4e6e-b15c-e668bffa6469" providerId="AD" clId="Web-{752BC107-42A9-881B-B7DE-624F71523DD2}" dt="2023-12-12T14:10:38.219" v="2133" actId="14100"/>
        <pc:sldMkLst>
          <pc:docMk/>
          <pc:sldMk cId="2131568492" sldId="278"/>
        </pc:sldMkLst>
        <pc:spChg chg="mod">
          <ac:chgData name="Antani, Karuna [NEA]" userId="S::kantani@nea.org::505cb29b-0935-4e6e-b15c-e668bffa6469" providerId="AD" clId="Web-{752BC107-42A9-881B-B7DE-624F71523DD2}" dt="2023-12-12T14:10:38.219" v="2133" actId="14100"/>
          <ac:spMkLst>
            <pc:docMk/>
            <pc:sldMk cId="2131568492" sldId="278"/>
            <ac:spMk id="2" creationId="{516860D9-9D47-C0BB-B2B4-4B6F2B36CFCC}"/>
          </ac:spMkLst>
        </pc:spChg>
        <pc:spChg chg="mod">
          <ac:chgData name="Antani, Karuna [NEA]" userId="S::kantani@nea.org::505cb29b-0935-4e6e-b15c-e668bffa6469" providerId="AD" clId="Web-{752BC107-42A9-881B-B7DE-624F71523DD2}" dt="2023-12-12T14:03:21.437" v="2099" actId="20577"/>
          <ac:spMkLst>
            <pc:docMk/>
            <pc:sldMk cId="2131568492" sldId="278"/>
            <ac:spMk id="3" creationId="{86C1060B-300F-3CE3-E5AA-D8E29791C960}"/>
          </ac:spMkLst>
        </pc:spChg>
        <pc:picChg chg="add mod">
          <ac:chgData name="Antani, Karuna [NEA]" userId="S::kantani@nea.org::505cb29b-0935-4e6e-b15c-e668bffa6469" providerId="AD" clId="Web-{752BC107-42A9-881B-B7DE-624F71523DD2}" dt="2023-12-11T21:17:51.981" v="366" actId="1076"/>
          <ac:picMkLst>
            <pc:docMk/>
            <pc:sldMk cId="2131568492" sldId="278"/>
            <ac:picMk id="5" creationId="{8C7857AA-D1B1-889E-188D-DFFA66D8369F}"/>
          </ac:picMkLst>
        </pc:picChg>
      </pc:sldChg>
      <pc:sldChg chg="add del">
        <pc:chgData name="Antani, Karuna [NEA]" userId="S::kantani@nea.org::505cb29b-0935-4e6e-b15c-e668bffa6469" providerId="AD" clId="Web-{752BC107-42A9-881B-B7DE-624F71523DD2}" dt="2023-12-12T13:21:36.256" v="508"/>
        <pc:sldMkLst>
          <pc:docMk/>
          <pc:sldMk cId="979622006" sldId="280"/>
        </pc:sldMkLst>
      </pc:sldChg>
      <pc:sldChg chg="addSp delSp modSp add">
        <pc:chgData name="Antani, Karuna [NEA]" userId="S::kantani@nea.org::505cb29b-0935-4e6e-b15c-e668bffa6469" providerId="AD" clId="Web-{752BC107-42A9-881B-B7DE-624F71523DD2}" dt="2023-12-12T13:40:54.390" v="1785"/>
        <pc:sldMkLst>
          <pc:docMk/>
          <pc:sldMk cId="685681062" sldId="282"/>
        </pc:sldMkLst>
        <pc:spChg chg="del">
          <ac:chgData name="Antani, Karuna [NEA]" userId="S::kantani@nea.org::505cb29b-0935-4e6e-b15c-e668bffa6469" providerId="AD" clId="Web-{752BC107-42A9-881B-B7DE-624F71523DD2}" dt="2023-12-12T13:21:58.148" v="512"/>
          <ac:spMkLst>
            <pc:docMk/>
            <pc:sldMk cId="685681062" sldId="282"/>
            <ac:spMk id="2" creationId="{FD5E8954-9BCB-7FD9-A210-38DC54382D45}"/>
          </ac:spMkLst>
        </pc:spChg>
        <pc:spChg chg="del">
          <ac:chgData name="Antani, Karuna [NEA]" userId="S::kantani@nea.org::505cb29b-0935-4e6e-b15c-e668bffa6469" providerId="AD" clId="Web-{752BC107-42A9-881B-B7DE-624F71523DD2}" dt="2023-12-12T13:21:57.569" v="510"/>
          <ac:spMkLst>
            <pc:docMk/>
            <pc:sldMk cId="685681062" sldId="282"/>
            <ac:spMk id="4" creationId="{D2BBD890-6A99-C160-C084-2916E2310718}"/>
          </ac:spMkLst>
        </pc:spChg>
        <pc:spChg chg="del">
          <ac:chgData name="Antani, Karuna [NEA]" userId="S::kantani@nea.org::505cb29b-0935-4e6e-b15c-e668bffa6469" providerId="AD" clId="Web-{752BC107-42A9-881B-B7DE-624F71523DD2}" dt="2023-12-12T13:22:13.945" v="517"/>
          <ac:spMkLst>
            <pc:docMk/>
            <pc:sldMk cId="685681062" sldId="282"/>
            <ac:spMk id="5" creationId="{EEE736C0-59DE-A4DF-7A05-6F22D48CC0D3}"/>
          </ac:spMkLst>
        </pc:spChg>
        <pc:spChg chg="del">
          <ac:chgData name="Antani, Karuna [NEA]" userId="S::kantani@nea.org::505cb29b-0935-4e6e-b15c-e668bffa6469" providerId="AD" clId="Web-{752BC107-42A9-881B-B7DE-624F71523DD2}" dt="2023-12-12T13:21:57.866" v="511"/>
          <ac:spMkLst>
            <pc:docMk/>
            <pc:sldMk cId="685681062" sldId="282"/>
            <ac:spMk id="6" creationId="{8E016EE4-D06F-BB48-F27D-14F290F0FE86}"/>
          </ac:spMkLst>
        </pc:spChg>
        <pc:spChg chg="add del mod">
          <ac:chgData name="Antani, Karuna [NEA]" userId="S::kantani@nea.org::505cb29b-0935-4e6e-b15c-e668bffa6469" providerId="AD" clId="Web-{752BC107-42A9-881B-B7DE-624F71523DD2}" dt="2023-12-12T13:22:13.648" v="515"/>
          <ac:spMkLst>
            <pc:docMk/>
            <pc:sldMk cId="685681062" sldId="282"/>
            <ac:spMk id="7" creationId="{81D4618B-0DB1-F473-3E79-2EA5B97C234A}"/>
          </ac:spMkLst>
        </pc:spChg>
        <pc:spChg chg="add del mod">
          <ac:chgData name="Antani, Karuna [NEA]" userId="S::kantani@nea.org::505cb29b-0935-4e6e-b15c-e668bffa6469" providerId="AD" clId="Web-{752BC107-42A9-881B-B7DE-624F71523DD2}" dt="2023-12-12T13:22:13.648" v="514"/>
          <ac:spMkLst>
            <pc:docMk/>
            <pc:sldMk cId="685681062" sldId="282"/>
            <ac:spMk id="9" creationId="{E40DCB6B-AD85-2AE7-F707-929F76513AC2}"/>
          </ac:spMkLst>
        </pc:spChg>
        <pc:spChg chg="add del mod">
          <ac:chgData name="Antani, Karuna [NEA]" userId="S::kantani@nea.org::505cb29b-0935-4e6e-b15c-e668bffa6469" providerId="AD" clId="Web-{752BC107-42A9-881B-B7DE-624F71523DD2}" dt="2023-12-12T13:22:13.648" v="513"/>
          <ac:spMkLst>
            <pc:docMk/>
            <pc:sldMk cId="685681062" sldId="282"/>
            <ac:spMk id="11" creationId="{45EC1195-AAC3-69D0-84F7-CE521FD993ED}"/>
          </ac:spMkLst>
        </pc:spChg>
        <pc:spChg chg="add del mod">
          <ac:chgData name="Antani, Karuna [NEA]" userId="S::kantani@nea.org::505cb29b-0935-4e6e-b15c-e668bffa6469" providerId="AD" clId="Web-{752BC107-42A9-881B-B7DE-624F71523DD2}" dt="2023-12-12T13:22:18.070" v="518"/>
          <ac:spMkLst>
            <pc:docMk/>
            <pc:sldMk cId="685681062" sldId="282"/>
            <ac:spMk id="13" creationId="{74434ADC-AC14-80F2-86C6-C59787D9E2CE}"/>
          </ac:spMkLst>
        </pc:spChg>
        <pc:spChg chg="add del">
          <ac:chgData name="Antani, Karuna [NEA]" userId="S::kantani@nea.org::505cb29b-0935-4e6e-b15c-e668bffa6469" providerId="AD" clId="Web-{752BC107-42A9-881B-B7DE-624F71523DD2}" dt="2023-12-12T13:22:35.961" v="725"/>
          <ac:spMkLst>
            <pc:docMk/>
            <pc:sldMk cId="685681062" sldId="282"/>
            <ac:spMk id="15" creationId="{B7DD6D5B-405E-DE97-A1A9-E156CE636A2D}"/>
          </ac:spMkLst>
        </pc:spChg>
        <pc:spChg chg="add del">
          <ac:chgData name="Antani, Karuna [NEA]" userId="S::kantani@nea.org::505cb29b-0935-4e6e-b15c-e668bffa6469" providerId="AD" clId="Web-{752BC107-42A9-881B-B7DE-624F71523DD2}" dt="2023-12-12T13:22:35.961" v="724"/>
          <ac:spMkLst>
            <pc:docMk/>
            <pc:sldMk cId="685681062" sldId="282"/>
            <ac:spMk id="17" creationId="{B75DF0A6-DF84-44CD-2F76-3E871ED64C5A}"/>
          </ac:spMkLst>
        </pc:spChg>
        <pc:spChg chg="add del">
          <ac:chgData name="Antani, Karuna [NEA]" userId="S::kantani@nea.org::505cb29b-0935-4e6e-b15c-e668bffa6469" providerId="AD" clId="Web-{752BC107-42A9-881B-B7DE-624F71523DD2}" dt="2023-12-12T13:22:35.961" v="723"/>
          <ac:spMkLst>
            <pc:docMk/>
            <pc:sldMk cId="685681062" sldId="282"/>
            <ac:spMk id="19" creationId="{4D32E269-A6EF-300F-E66B-4D2335DB9327}"/>
          </ac:spMkLst>
        </pc:spChg>
        <pc:spChg chg="add del">
          <ac:chgData name="Antani, Karuna [NEA]" userId="S::kantani@nea.org::505cb29b-0935-4e6e-b15c-e668bffa6469" providerId="AD" clId="Web-{752BC107-42A9-881B-B7DE-624F71523DD2}" dt="2023-12-12T13:22:35.946" v="722"/>
          <ac:spMkLst>
            <pc:docMk/>
            <pc:sldMk cId="685681062" sldId="282"/>
            <ac:spMk id="21" creationId="{B084EE0E-D652-2D15-A44E-72073A2B9377}"/>
          </ac:spMkLst>
        </pc:spChg>
        <pc:spChg chg="del">
          <ac:chgData name="Antani, Karuna [NEA]" userId="S::kantani@nea.org::505cb29b-0935-4e6e-b15c-e668bffa6469" providerId="AD" clId="Web-{752BC107-42A9-881B-B7DE-624F71523DD2}" dt="2023-12-12T13:22:13.664" v="516"/>
          <ac:spMkLst>
            <pc:docMk/>
            <pc:sldMk cId="685681062" sldId="282"/>
            <ac:spMk id="23" creationId="{94FF72B7-0438-3641-5939-75128934B0DF}"/>
          </ac:spMkLst>
        </pc:spChg>
        <pc:spChg chg="add del">
          <ac:chgData name="Antani, Karuna [NEA]" userId="S::kantani@nea.org::505cb29b-0935-4e6e-b15c-e668bffa6469" providerId="AD" clId="Web-{752BC107-42A9-881B-B7DE-624F71523DD2}" dt="2023-12-12T13:22:35.946" v="721"/>
          <ac:spMkLst>
            <pc:docMk/>
            <pc:sldMk cId="685681062" sldId="282"/>
            <ac:spMk id="24" creationId="{C9E29545-EE47-AFC0-475E-5936A6BB117B}"/>
          </ac:spMkLst>
        </pc:spChg>
        <pc:spChg chg="add del">
          <ac:chgData name="Antani, Karuna [NEA]" userId="S::kantani@nea.org::505cb29b-0935-4e6e-b15c-e668bffa6469" providerId="AD" clId="Web-{752BC107-42A9-881B-B7DE-624F71523DD2}" dt="2023-12-12T13:22:35.946" v="720"/>
          <ac:spMkLst>
            <pc:docMk/>
            <pc:sldMk cId="685681062" sldId="282"/>
            <ac:spMk id="26" creationId="{A11AD20A-5D09-BD66-88EC-DE22EA17EEA9}"/>
          </ac:spMkLst>
        </pc:spChg>
        <pc:spChg chg="add del">
          <ac:chgData name="Antani, Karuna [NEA]" userId="S::kantani@nea.org::505cb29b-0935-4e6e-b15c-e668bffa6469" providerId="AD" clId="Web-{752BC107-42A9-881B-B7DE-624F71523DD2}" dt="2023-12-12T13:22:35.946" v="719"/>
          <ac:spMkLst>
            <pc:docMk/>
            <pc:sldMk cId="685681062" sldId="282"/>
            <ac:spMk id="28" creationId="{A59D285A-7B29-7BD8-11FF-05B9D8AB93A2}"/>
          </ac:spMkLst>
        </pc:spChg>
        <pc:spChg chg="add del">
          <ac:chgData name="Antani, Karuna [NEA]" userId="S::kantani@nea.org::505cb29b-0935-4e6e-b15c-e668bffa6469" providerId="AD" clId="Web-{752BC107-42A9-881B-B7DE-624F71523DD2}" dt="2023-12-12T13:22:35.946" v="718"/>
          <ac:spMkLst>
            <pc:docMk/>
            <pc:sldMk cId="685681062" sldId="282"/>
            <ac:spMk id="30" creationId="{19BDD767-3BD5-F099-882F-C82FE7C87252}"/>
          </ac:spMkLst>
        </pc:spChg>
        <pc:spChg chg="add del">
          <ac:chgData name="Antani, Karuna [NEA]" userId="S::kantani@nea.org::505cb29b-0935-4e6e-b15c-e668bffa6469" providerId="AD" clId="Web-{752BC107-42A9-881B-B7DE-624F71523DD2}" dt="2023-12-12T13:22:35.946" v="717"/>
          <ac:spMkLst>
            <pc:docMk/>
            <pc:sldMk cId="685681062" sldId="282"/>
            <ac:spMk id="32" creationId="{78F2B227-D9D0-24C2-48F0-F4DFFFEDDE49}"/>
          </ac:spMkLst>
        </pc:spChg>
        <pc:spChg chg="add del">
          <ac:chgData name="Antani, Karuna [NEA]" userId="S::kantani@nea.org::505cb29b-0935-4e6e-b15c-e668bffa6469" providerId="AD" clId="Web-{752BC107-42A9-881B-B7DE-624F71523DD2}" dt="2023-12-12T13:22:35.946" v="716"/>
          <ac:spMkLst>
            <pc:docMk/>
            <pc:sldMk cId="685681062" sldId="282"/>
            <ac:spMk id="34" creationId="{D4BF345D-8C0E-A9E2-2327-85F7382263AC}"/>
          </ac:spMkLst>
        </pc:spChg>
        <pc:spChg chg="add del">
          <ac:chgData name="Antani, Karuna [NEA]" userId="S::kantani@nea.org::505cb29b-0935-4e6e-b15c-e668bffa6469" providerId="AD" clId="Web-{752BC107-42A9-881B-B7DE-624F71523DD2}" dt="2023-12-12T13:22:35.946" v="715"/>
          <ac:spMkLst>
            <pc:docMk/>
            <pc:sldMk cId="685681062" sldId="282"/>
            <ac:spMk id="36" creationId="{3A0E13E3-F282-EF94-D54E-3E9CF72AAE74}"/>
          </ac:spMkLst>
        </pc:spChg>
        <pc:spChg chg="add del">
          <ac:chgData name="Antani, Karuna [NEA]" userId="S::kantani@nea.org::505cb29b-0935-4e6e-b15c-e668bffa6469" providerId="AD" clId="Web-{752BC107-42A9-881B-B7DE-624F71523DD2}" dt="2023-12-12T13:22:35.946" v="714"/>
          <ac:spMkLst>
            <pc:docMk/>
            <pc:sldMk cId="685681062" sldId="282"/>
            <ac:spMk id="38" creationId="{FF846D34-1733-300D-9C1A-D8EAD94492A3}"/>
          </ac:spMkLst>
        </pc:spChg>
        <pc:spChg chg="add del">
          <ac:chgData name="Antani, Karuna [NEA]" userId="S::kantani@nea.org::505cb29b-0935-4e6e-b15c-e668bffa6469" providerId="AD" clId="Web-{752BC107-42A9-881B-B7DE-624F71523DD2}" dt="2023-12-12T13:22:35.946" v="713"/>
          <ac:spMkLst>
            <pc:docMk/>
            <pc:sldMk cId="685681062" sldId="282"/>
            <ac:spMk id="40" creationId="{9FCE1BAA-8469-DDCE-DC2D-D387C328C59D}"/>
          </ac:spMkLst>
        </pc:spChg>
        <pc:spChg chg="add del">
          <ac:chgData name="Antani, Karuna [NEA]" userId="S::kantani@nea.org::505cb29b-0935-4e6e-b15c-e668bffa6469" providerId="AD" clId="Web-{752BC107-42A9-881B-B7DE-624F71523DD2}" dt="2023-12-12T13:22:35.946" v="712"/>
          <ac:spMkLst>
            <pc:docMk/>
            <pc:sldMk cId="685681062" sldId="282"/>
            <ac:spMk id="42" creationId="{DEF751F8-6D77-8107-7AF7-FF66F2588FB2}"/>
          </ac:spMkLst>
        </pc:spChg>
        <pc:spChg chg="add del">
          <ac:chgData name="Antani, Karuna [NEA]" userId="S::kantani@nea.org::505cb29b-0935-4e6e-b15c-e668bffa6469" providerId="AD" clId="Web-{752BC107-42A9-881B-B7DE-624F71523DD2}" dt="2023-12-12T13:22:35.946" v="711"/>
          <ac:spMkLst>
            <pc:docMk/>
            <pc:sldMk cId="685681062" sldId="282"/>
            <ac:spMk id="44" creationId="{73449943-8A1D-64AC-4747-50BC148BADBE}"/>
          </ac:spMkLst>
        </pc:spChg>
        <pc:spChg chg="add del">
          <ac:chgData name="Antani, Karuna [NEA]" userId="S::kantani@nea.org::505cb29b-0935-4e6e-b15c-e668bffa6469" providerId="AD" clId="Web-{752BC107-42A9-881B-B7DE-624F71523DD2}" dt="2023-12-12T13:22:35.946" v="710"/>
          <ac:spMkLst>
            <pc:docMk/>
            <pc:sldMk cId="685681062" sldId="282"/>
            <ac:spMk id="46" creationId="{06ADB199-46F1-0C9C-6535-2410E12F6A54}"/>
          </ac:spMkLst>
        </pc:spChg>
        <pc:spChg chg="add del">
          <ac:chgData name="Antani, Karuna [NEA]" userId="S::kantani@nea.org::505cb29b-0935-4e6e-b15c-e668bffa6469" providerId="AD" clId="Web-{752BC107-42A9-881B-B7DE-624F71523DD2}" dt="2023-12-12T13:22:35.946" v="709"/>
          <ac:spMkLst>
            <pc:docMk/>
            <pc:sldMk cId="685681062" sldId="282"/>
            <ac:spMk id="48" creationId="{92E90089-A3AB-3F67-0A6C-26CD2877CA89}"/>
          </ac:spMkLst>
        </pc:spChg>
        <pc:spChg chg="add del">
          <ac:chgData name="Antani, Karuna [NEA]" userId="S::kantani@nea.org::505cb29b-0935-4e6e-b15c-e668bffa6469" providerId="AD" clId="Web-{752BC107-42A9-881B-B7DE-624F71523DD2}" dt="2023-12-12T13:22:35.946" v="708"/>
          <ac:spMkLst>
            <pc:docMk/>
            <pc:sldMk cId="685681062" sldId="282"/>
            <ac:spMk id="50" creationId="{6A6B6862-D4D3-7693-AB07-CA4C00D8C061}"/>
          </ac:spMkLst>
        </pc:spChg>
        <pc:spChg chg="add del">
          <ac:chgData name="Antani, Karuna [NEA]" userId="S::kantani@nea.org::505cb29b-0935-4e6e-b15c-e668bffa6469" providerId="AD" clId="Web-{752BC107-42A9-881B-B7DE-624F71523DD2}" dt="2023-12-12T13:22:35.946" v="707"/>
          <ac:spMkLst>
            <pc:docMk/>
            <pc:sldMk cId="685681062" sldId="282"/>
            <ac:spMk id="52" creationId="{E2CE9BDE-5553-1399-AB04-87D466B890EF}"/>
          </ac:spMkLst>
        </pc:spChg>
        <pc:spChg chg="add del">
          <ac:chgData name="Antani, Karuna [NEA]" userId="S::kantani@nea.org::505cb29b-0935-4e6e-b15c-e668bffa6469" providerId="AD" clId="Web-{752BC107-42A9-881B-B7DE-624F71523DD2}" dt="2023-12-12T13:22:35.946" v="706"/>
          <ac:spMkLst>
            <pc:docMk/>
            <pc:sldMk cId="685681062" sldId="282"/>
            <ac:spMk id="54" creationId="{37D5C4DA-2AF4-1585-FBCF-F3EDA95694F5}"/>
          </ac:spMkLst>
        </pc:spChg>
        <pc:spChg chg="add del">
          <ac:chgData name="Antani, Karuna [NEA]" userId="S::kantani@nea.org::505cb29b-0935-4e6e-b15c-e668bffa6469" providerId="AD" clId="Web-{752BC107-42A9-881B-B7DE-624F71523DD2}" dt="2023-12-12T13:22:35.946" v="705"/>
          <ac:spMkLst>
            <pc:docMk/>
            <pc:sldMk cId="685681062" sldId="282"/>
            <ac:spMk id="56" creationId="{E2616322-B287-BEFD-8D42-CAB4F73C6AC0}"/>
          </ac:spMkLst>
        </pc:spChg>
        <pc:spChg chg="add del">
          <ac:chgData name="Antani, Karuna [NEA]" userId="S::kantani@nea.org::505cb29b-0935-4e6e-b15c-e668bffa6469" providerId="AD" clId="Web-{752BC107-42A9-881B-B7DE-624F71523DD2}" dt="2023-12-12T13:22:35.946" v="704"/>
          <ac:spMkLst>
            <pc:docMk/>
            <pc:sldMk cId="685681062" sldId="282"/>
            <ac:spMk id="58" creationId="{28ECD0D8-350B-794C-DCF2-C882B78F0233}"/>
          </ac:spMkLst>
        </pc:spChg>
        <pc:spChg chg="add del">
          <ac:chgData name="Antani, Karuna [NEA]" userId="S::kantani@nea.org::505cb29b-0935-4e6e-b15c-e668bffa6469" providerId="AD" clId="Web-{752BC107-42A9-881B-B7DE-624F71523DD2}" dt="2023-12-12T13:22:35.946" v="703"/>
          <ac:spMkLst>
            <pc:docMk/>
            <pc:sldMk cId="685681062" sldId="282"/>
            <ac:spMk id="60" creationId="{28F49EC4-390D-E340-1614-F6CC1C73C1D8}"/>
          </ac:spMkLst>
        </pc:spChg>
        <pc:spChg chg="add del">
          <ac:chgData name="Antani, Karuna [NEA]" userId="S::kantani@nea.org::505cb29b-0935-4e6e-b15c-e668bffa6469" providerId="AD" clId="Web-{752BC107-42A9-881B-B7DE-624F71523DD2}" dt="2023-12-12T13:22:35.946" v="702"/>
          <ac:spMkLst>
            <pc:docMk/>
            <pc:sldMk cId="685681062" sldId="282"/>
            <ac:spMk id="62" creationId="{2F9F221D-9D95-0BA6-B2C8-46B4A10EC92A}"/>
          </ac:spMkLst>
        </pc:spChg>
        <pc:spChg chg="add del">
          <ac:chgData name="Antani, Karuna [NEA]" userId="S::kantani@nea.org::505cb29b-0935-4e6e-b15c-e668bffa6469" providerId="AD" clId="Web-{752BC107-42A9-881B-B7DE-624F71523DD2}" dt="2023-12-12T13:22:35.946" v="701"/>
          <ac:spMkLst>
            <pc:docMk/>
            <pc:sldMk cId="685681062" sldId="282"/>
            <ac:spMk id="64" creationId="{5DB56F18-A103-01A8-7142-698AC7045365}"/>
          </ac:spMkLst>
        </pc:spChg>
        <pc:spChg chg="add del">
          <ac:chgData name="Antani, Karuna [NEA]" userId="S::kantani@nea.org::505cb29b-0935-4e6e-b15c-e668bffa6469" providerId="AD" clId="Web-{752BC107-42A9-881B-B7DE-624F71523DD2}" dt="2023-12-12T13:22:35.946" v="700"/>
          <ac:spMkLst>
            <pc:docMk/>
            <pc:sldMk cId="685681062" sldId="282"/>
            <ac:spMk id="66" creationId="{6451825D-EAC5-DBC6-6BCE-BACB3CC85081}"/>
          </ac:spMkLst>
        </pc:spChg>
        <pc:spChg chg="add del">
          <ac:chgData name="Antani, Karuna [NEA]" userId="S::kantani@nea.org::505cb29b-0935-4e6e-b15c-e668bffa6469" providerId="AD" clId="Web-{752BC107-42A9-881B-B7DE-624F71523DD2}" dt="2023-12-12T13:22:35.946" v="699"/>
          <ac:spMkLst>
            <pc:docMk/>
            <pc:sldMk cId="685681062" sldId="282"/>
            <ac:spMk id="68" creationId="{6080CFC1-2ADA-64AA-CFE5-D97CF8C02996}"/>
          </ac:spMkLst>
        </pc:spChg>
        <pc:spChg chg="add del">
          <ac:chgData name="Antani, Karuna [NEA]" userId="S::kantani@nea.org::505cb29b-0935-4e6e-b15c-e668bffa6469" providerId="AD" clId="Web-{752BC107-42A9-881B-B7DE-624F71523DD2}" dt="2023-12-12T13:22:35.946" v="698"/>
          <ac:spMkLst>
            <pc:docMk/>
            <pc:sldMk cId="685681062" sldId="282"/>
            <ac:spMk id="70" creationId="{A1E10F3E-7E09-F82E-E7A8-235912FE1A3E}"/>
          </ac:spMkLst>
        </pc:spChg>
        <pc:spChg chg="add del">
          <ac:chgData name="Antani, Karuna [NEA]" userId="S::kantani@nea.org::505cb29b-0935-4e6e-b15c-e668bffa6469" providerId="AD" clId="Web-{752BC107-42A9-881B-B7DE-624F71523DD2}" dt="2023-12-12T13:22:35.946" v="697"/>
          <ac:spMkLst>
            <pc:docMk/>
            <pc:sldMk cId="685681062" sldId="282"/>
            <ac:spMk id="72" creationId="{C2200DD8-928B-AF1B-390E-9F8A94E92904}"/>
          </ac:spMkLst>
        </pc:spChg>
        <pc:spChg chg="add del">
          <ac:chgData name="Antani, Karuna [NEA]" userId="S::kantani@nea.org::505cb29b-0935-4e6e-b15c-e668bffa6469" providerId="AD" clId="Web-{752BC107-42A9-881B-B7DE-624F71523DD2}" dt="2023-12-12T13:22:35.946" v="696"/>
          <ac:spMkLst>
            <pc:docMk/>
            <pc:sldMk cId="685681062" sldId="282"/>
            <ac:spMk id="74" creationId="{CA0E32AD-3D80-4CDB-8213-44D4D726B5B4}"/>
          </ac:spMkLst>
        </pc:spChg>
        <pc:spChg chg="add del">
          <ac:chgData name="Antani, Karuna [NEA]" userId="S::kantani@nea.org::505cb29b-0935-4e6e-b15c-e668bffa6469" providerId="AD" clId="Web-{752BC107-42A9-881B-B7DE-624F71523DD2}" dt="2023-12-12T13:22:35.946" v="695"/>
          <ac:spMkLst>
            <pc:docMk/>
            <pc:sldMk cId="685681062" sldId="282"/>
            <ac:spMk id="76" creationId="{405874F8-2B42-03D3-C811-0C7F86D8C36C}"/>
          </ac:spMkLst>
        </pc:spChg>
        <pc:spChg chg="add del">
          <ac:chgData name="Antani, Karuna [NEA]" userId="S::kantani@nea.org::505cb29b-0935-4e6e-b15c-e668bffa6469" providerId="AD" clId="Web-{752BC107-42A9-881B-B7DE-624F71523DD2}" dt="2023-12-12T13:22:35.946" v="694"/>
          <ac:spMkLst>
            <pc:docMk/>
            <pc:sldMk cId="685681062" sldId="282"/>
            <ac:spMk id="78" creationId="{70249A22-7448-F630-CA7C-F058E706D80D}"/>
          </ac:spMkLst>
        </pc:spChg>
        <pc:spChg chg="add del">
          <ac:chgData name="Antani, Karuna [NEA]" userId="S::kantani@nea.org::505cb29b-0935-4e6e-b15c-e668bffa6469" providerId="AD" clId="Web-{752BC107-42A9-881B-B7DE-624F71523DD2}" dt="2023-12-12T13:22:35.946" v="693"/>
          <ac:spMkLst>
            <pc:docMk/>
            <pc:sldMk cId="685681062" sldId="282"/>
            <ac:spMk id="80" creationId="{9D752B10-D003-FD99-7ADE-B3397E1317BA}"/>
          </ac:spMkLst>
        </pc:spChg>
        <pc:spChg chg="add del">
          <ac:chgData name="Antani, Karuna [NEA]" userId="S::kantani@nea.org::505cb29b-0935-4e6e-b15c-e668bffa6469" providerId="AD" clId="Web-{752BC107-42A9-881B-B7DE-624F71523DD2}" dt="2023-12-12T13:22:35.946" v="692"/>
          <ac:spMkLst>
            <pc:docMk/>
            <pc:sldMk cId="685681062" sldId="282"/>
            <ac:spMk id="82" creationId="{3EB3A529-18B1-EC13-4648-29EB590F10D2}"/>
          </ac:spMkLst>
        </pc:spChg>
        <pc:spChg chg="add del">
          <ac:chgData name="Antani, Karuna [NEA]" userId="S::kantani@nea.org::505cb29b-0935-4e6e-b15c-e668bffa6469" providerId="AD" clId="Web-{752BC107-42A9-881B-B7DE-624F71523DD2}" dt="2023-12-12T13:22:35.946" v="691"/>
          <ac:spMkLst>
            <pc:docMk/>
            <pc:sldMk cId="685681062" sldId="282"/>
            <ac:spMk id="84" creationId="{9EA37BFC-A8EC-6DF5-AFD7-883B328F4AED}"/>
          </ac:spMkLst>
        </pc:spChg>
        <pc:spChg chg="add del">
          <ac:chgData name="Antani, Karuna [NEA]" userId="S::kantani@nea.org::505cb29b-0935-4e6e-b15c-e668bffa6469" providerId="AD" clId="Web-{752BC107-42A9-881B-B7DE-624F71523DD2}" dt="2023-12-12T13:22:35.946" v="690"/>
          <ac:spMkLst>
            <pc:docMk/>
            <pc:sldMk cId="685681062" sldId="282"/>
            <ac:spMk id="86" creationId="{1FE630F0-0F8E-24FA-3773-76E77C096CAE}"/>
          </ac:spMkLst>
        </pc:spChg>
        <pc:spChg chg="add del">
          <ac:chgData name="Antani, Karuna [NEA]" userId="S::kantani@nea.org::505cb29b-0935-4e6e-b15c-e668bffa6469" providerId="AD" clId="Web-{752BC107-42A9-881B-B7DE-624F71523DD2}" dt="2023-12-12T13:22:35.946" v="689"/>
          <ac:spMkLst>
            <pc:docMk/>
            <pc:sldMk cId="685681062" sldId="282"/>
            <ac:spMk id="88" creationId="{5B374C88-33BA-0F2A-50F7-D8BB71C1FABD}"/>
          </ac:spMkLst>
        </pc:spChg>
        <pc:spChg chg="add del">
          <ac:chgData name="Antani, Karuna [NEA]" userId="S::kantani@nea.org::505cb29b-0935-4e6e-b15c-e668bffa6469" providerId="AD" clId="Web-{752BC107-42A9-881B-B7DE-624F71523DD2}" dt="2023-12-12T13:22:35.946" v="688"/>
          <ac:spMkLst>
            <pc:docMk/>
            <pc:sldMk cId="685681062" sldId="282"/>
            <ac:spMk id="90" creationId="{79C69440-9D38-8C46-F0D7-ACBD3C0E091F}"/>
          </ac:spMkLst>
        </pc:spChg>
        <pc:spChg chg="add del">
          <ac:chgData name="Antani, Karuna [NEA]" userId="S::kantani@nea.org::505cb29b-0935-4e6e-b15c-e668bffa6469" providerId="AD" clId="Web-{752BC107-42A9-881B-B7DE-624F71523DD2}" dt="2023-12-12T13:22:35.946" v="687"/>
          <ac:spMkLst>
            <pc:docMk/>
            <pc:sldMk cId="685681062" sldId="282"/>
            <ac:spMk id="92" creationId="{5D0BEFA8-E7EE-48C6-FC17-1FC87E5274C4}"/>
          </ac:spMkLst>
        </pc:spChg>
        <pc:spChg chg="add del">
          <ac:chgData name="Antani, Karuna [NEA]" userId="S::kantani@nea.org::505cb29b-0935-4e6e-b15c-e668bffa6469" providerId="AD" clId="Web-{752BC107-42A9-881B-B7DE-624F71523DD2}" dt="2023-12-12T13:22:35.946" v="686"/>
          <ac:spMkLst>
            <pc:docMk/>
            <pc:sldMk cId="685681062" sldId="282"/>
            <ac:spMk id="94" creationId="{68834E28-9D6F-5CDC-C028-76CA5AB41453}"/>
          </ac:spMkLst>
        </pc:spChg>
        <pc:spChg chg="add del">
          <ac:chgData name="Antani, Karuna [NEA]" userId="S::kantani@nea.org::505cb29b-0935-4e6e-b15c-e668bffa6469" providerId="AD" clId="Web-{752BC107-42A9-881B-B7DE-624F71523DD2}" dt="2023-12-12T13:22:35.946" v="685"/>
          <ac:spMkLst>
            <pc:docMk/>
            <pc:sldMk cId="685681062" sldId="282"/>
            <ac:spMk id="96" creationId="{66925B69-E3A5-6446-D550-D412CAD11A32}"/>
          </ac:spMkLst>
        </pc:spChg>
        <pc:spChg chg="add del">
          <ac:chgData name="Antani, Karuna [NEA]" userId="S::kantani@nea.org::505cb29b-0935-4e6e-b15c-e668bffa6469" providerId="AD" clId="Web-{752BC107-42A9-881B-B7DE-624F71523DD2}" dt="2023-12-12T13:22:35.946" v="684"/>
          <ac:spMkLst>
            <pc:docMk/>
            <pc:sldMk cId="685681062" sldId="282"/>
            <ac:spMk id="98" creationId="{9F48708C-661B-6EF3-BC21-6B77F277E414}"/>
          </ac:spMkLst>
        </pc:spChg>
        <pc:spChg chg="add del">
          <ac:chgData name="Antani, Karuna [NEA]" userId="S::kantani@nea.org::505cb29b-0935-4e6e-b15c-e668bffa6469" providerId="AD" clId="Web-{752BC107-42A9-881B-B7DE-624F71523DD2}" dt="2023-12-12T13:22:35.946" v="683"/>
          <ac:spMkLst>
            <pc:docMk/>
            <pc:sldMk cId="685681062" sldId="282"/>
            <ac:spMk id="100" creationId="{92A452A6-9A0D-9363-A293-F7D63A82D278}"/>
          </ac:spMkLst>
        </pc:spChg>
        <pc:spChg chg="add del">
          <ac:chgData name="Antani, Karuna [NEA]" userId="S::kantani@nea.org::505cb29b-0935-4e6e-b15c-e668bffa6469" providerId="AD" clId="Web-{752BC107-42A9-881B-B7DE-624F71523DD2}" dt="2023-12-12T13:22:35.946" v="682"/>
          <ac:spMkLst>
            <pc:docMk/>
            <pc:sldMk cId="685681062" sldId="282"/>
            <ac:spMk id="102" creationId="{4D5F7736-9269-3160-8A23-9C4C80AFAF95}"/>
          </ac:spMkLst>
        </pc:spChg>
        <pc:spChg chg="add del">
          <ac:chgData name="Antani, Karuna [NEA]" userId="S::kantani@nea.org::505cb29b-0935-4e6e-b15c-e668bffa6469" providerId="AD" clId="Web-{752BC107-42A9-881B-B7DE-624F71523DD2}" dt="2023-12-12T13:22:35.946" v="681"/>
          <ac:spMkLst>
            <pc:docMk/>
            <pc:sldMk cId="685681062" sldId="282"/>
            <ac:spMk id="104" creationId="{6F547F0E-C680-2847-5618-7E6B53F3558F}"/>
          </ac:spMkLst>
        </pc:spChg>
        <pc:spChg chg="add del">
          <ac:chgData name="Antani, Karuna [NEA]" userId="S::kantani@nea.org::505cb29b-0935-4e6e-b15c-e668bffa6469" providerId="AD" clId="Web-{752BC107-42A9-881B-B7DE-624F71523DD2}" dt="2023-12-12T13:22:35.946" v="680"/>
          <ac:spMkLst>
            <pc:docMk/>
            <pc:sldMk cId="685681062" sldId="282"/>
            <ac:spMk id="106" creationId="{09D2AA33-DB21-9BCB-ABDD-23B747A97407}"/>
          </ac:spMkLst>
        </pc:spChg>
        <pc:spChg chg="add del">
          <ac:chgData name="Antani, Karuna [NEA]" userId="S::kantani@nea.org::505cb29b-0935-4e6e-b15c-e668bffa6469" providerId="AD" clId="Web-{752BC107-42A9-881B-B7DE-624F71523DD2}" dt="2023-12-12T13:22:35.946" v="679"/>
          <ac:spMkLst>
            <pc:docMk/>
            <pc:sldMk cId="685681062" sldId="282"/>
            <ac:spMk id="108" creationId="{F45BF6E9-2234-0A83-6486-EC14DED2FE02}"/>
          </ac:spMkLst>
        </pc:spChg>
        <pc:spChg chg="add del">
          <ac:chgData name="Antani, Karuna [NEA]" userId="S::kantani@nea.org::505cb29b-0935-4e6e-b15c-e668bffa6469" providerId="AD" clId="Web-{752BC107-42A9-881B-B7DE-624F71523DD2}" dt="2023-12-12T13:22:35.946" v="678"/>
          <ac:spMkLst>
            <pc:docMk/>
            <pc:sldMk cId="685681062" sldId="282"/>
            <ac:spMk id="110" creationId="{693E82B4-5682-F085-B380-8D50A1FF5C14}"/>
          </ac:spMkLst>
        </pc:spChg>
        <pc:spChg chg="add del">
          <ac:chgData name="Antani, Karuna [NEA]" userId="S::kantani@nea.org::505cb29b-0935-4e6e-b15c-e668bffa6469" providerId="AD" clId="Web-{752BC107-42A9-881B-B7DE-624F71523DD2}" dt="2023-12-12T13:22:35.946" v="677"/>
          <ac:spMkLst>
            <pc:docMk/>
            <pc:sldMk cId="685681062" sldId="282"/>
            <ac:spMk id="112" creationId="{908BFC11-3FCD-4B65-8D57-2FEC86095121}"/>
          </ac:spMkLst>
        </pc:spChg>
        <pc:spChg chg="add del">
          <ac:chgData name="Antani, Karuna [NEA]" userId="S::kantani@nea.org::505cb29b-0935-4e6e-b15c-e668bffa6469" providerId="AD" clId="Web-{752BC107-42A9-881B-B7DE-624F71523DD2}" dt="2023-12-12T13:22:35.946" v="676"/>
          <ac:spMkLst>
            <pc:docMk/>
            <pc:sldMk cId="685681062" sldId="282"/>
            <ac:spMk id="114" creationId="{AD01A08C-2AAB-B754-A6FB-704834351E81}"/>
          </ac:spMkLst>
        </pc:spChg>
        <pc:spChg chg="add del">
          <ac:chgData name="Antani, Karuna [NEA]" userId="S::kantani@nea.org::505cb29b-0935-4e6e-b15c-e668bffa6469" providerId="AD" clId="Web-{752BC107-42A9-881B-B7DE-624F71523DD2}" dt="2023-12-12T13:22:35.946" v="675"/>
          <ac:spMkLst>
            <pc:docMk/>
            <pc:sldMk cId="685681062" sldId="282"/>
            <ac:spMk id="116" creationId="{FEE58940-CD73-A5F8-8C33-C8E005109B81}"/>
          </ac:spMkLst>
        </pc:spChg>
        <pc:spChg chg="add del">
          <ac:chgData name="Antani, Karuna [NEA]" userId="S::kantani@nea.org::505cb29b-0935-4e6e-b15c-e668bffa6469" providerId="AD" clId="Web-{752BC107-42A9-881B-B7DE-624F71523DD2}" dt="2023-12-12T13:22:35.946" v="674"/>
          <ac:spMkLst>
            <pc:docMk/>
            <pc:sldMk cId="685681062" sldId="282"/>
            <ac:spMk id="118" creationId="{DED4BAE0-1218-D497-EF3F-3A0587AAB3AE}"/>
          </ac:spMkLst>
        </pc:spChg>
        <pc:spChg chg="add del">
          <ac:chgData name="Antani, Karuna [NEA]" userId="S::kantani@nea.org::505cb29b-0935-4e6e-b15c-e668bffa6469" providerId="AD" clId="Web-{752BC107-42A9-881B-B7DE-624F71523DD2}" dt="2023-12-12T13:22:35.946" v="673"/>
          <ac:spMkLst>
            <pc:docMk/>
            <pc:sldMk cId="685681062" sldId="282"/>
            <ac:spMk id="120" creationId="{AEE356BF-C006-FB17-7206-25A88C120BCE}"/>
          </ac:spMkLst>
        </pc:spChg>
        <pc:spChg chg="add del">
          <ac:chgData name="Antani, Karuna [NEA]" userId="S::kantani@nea.org::505cb29b-0935-4e6e-b15c-e668bffa6469" providerId="AD" clId="Web-{752BC107-42A9-881B-B7DE-624F71523DD2}" dt="2023-12-12T13:22:35.930" v="672"/>
          <ac:spMkLst>
            <pc:docMk/>
            <pc:sldMk cId="685681062" sldId="282"/>
            <ac:spMk id="122" creationId="{8947E2B4-3161-BE65-1A08-D1997EFEF1B9}"/>
          </ac:spMkLst>
        </pc:spChg>
        <pc:spChg chg="add del">
          <ac:chgData name="Antani, Karuna [NEA]" userId="S::kantani@nea.org::505cb29b-0935-4e6e-b15c-e668bffa6469" providerId="AD" clId="Web-{752BC107-42A9-881B-B7DE-624F71523DD2}" dt="2023-12-12T13:22:35.930" v="671"/>
          <ac:spMkLst>
            <pc:docMk/>
            <pc:sldMk cId="685681062" sldId="282"/>
            <ac:spMk id="124" creationId="{483FBBC5-B05A-DD16-5364-BB81DD7FDC6B}"/>
          </ac:spMkLst>
        </pc:spChg>
        <pc:spChg chg="add del">
          <ac:chgData name="Antani, Karuna [NEA]" userId="S::kantani@nea.org::505cb29b-0935-4e6e-b15c-e668bffa6469" providerId="AD" clId="Web-{752BC107-42A9-881B-B7DE-624F71523DD2}" dt="2023-12-12T13:22:35.930" v="670"/>
          <ac:spMkLst>
            <pc:docMk/>
            <pc:sldMk cId="685681062" sldId="282"/>
            <ac:spMk id="126" creationId="{FE60FB0D-FE2F-6EEF-B6A2-326F0D66F0E4}"/>
          </ac:spMkLst>
        </pc:spChg>
        <pc:spChg chg="add del">
          <ac:chgData name="Antani, Karuna [NEA]" userId="S::kantani@nea.org::505cb29b-0935-4e6e-b15c-e668bffa6469" providerId="AD" clId="Web-{752BC107-42A9-881B-B7DE-624F71523DD2}" dt="2023-12-12T13:22:35.930" v="669"/>
          <ac:spMkLst>
            <pc:docMk/>
            <pc:sldMk cId="685681062" sldId="282"/>
            <ac:spMk id="128" creationId="{DDCCA1B3-0776-A43F-9F01-1E15F5E821B6}"/>
          </ac:spMkLst>
        </pc:spChg>
        <pc:spChg chg="add del">
          <ac:chgData name="Antani, Karuna [NEA]" userId="S::kantani@nea.org::505cb29b-0935-4e6e-b15c-e668bffa6469" providerId="AD" clId="Web-{752BC107-42A9-881B-B7DE-624F71523DD2}" dt="2023-12-12T13:22:35.930" v="668"/>
          <ac:spMkLst>
            <pc:docMk/>
            <pc:sldMk cId="685681062" sldId="282"/>
            <ac:spMk id="130" creationId="{7D51E6C2-09EB-FA1B-2F51-417B3534215A}"/>
          </ac:spMkLst>
        </pc:spChg>
        <pc:spChg chg="add del">
          <ac:chgData name="Antani, Karuna [NEA]" userId="S::kantani@nea.org::505cb29b-0935-4e6e-b15c-e668bffa6469" providerId="AD" clId="Web-{752BC107-42A9-881B-B7DE-624F71523DD2}" dt="2023-12-12T13:22:35.930" v="667"/>
          <ac:spMkLst>
            <pc:docMk/>
            <pc:sldMk cId="685681062" sldId="282"/>
            <ac:spMk id="132" creationId="{CD70E99D-7AD0-0451-2F99-3558E72D3628}"/>
          </ac:spMkLst>
        </pc:spChg>
        <pc:spChg chg="add del">
          <ac:chgData name="Antani, Karuna [NEA]" userId="S::kantani@nea.org::505cb29b-0935-4e6e-b15c-e668bffa6469" providerId="AD" clId="Web-{752BC107-42A9-881B-B7DE-624F71523DD2}" dt="2023-12-12T13:22:35.930" v="666"/>
          <ac:spMkLst>
            <pc:docMk/>
            <pc:sldMk cId="685681062" sldId="282"/>
            <ac:spMk id="134" creationId="{D3CD5DA8-2076-CF7A-E32A-BBA9F1C82673}"/>
          </ac:spMkLst>
        </pc:spChg>
        <pc:spChg chg="add del">
          <ac:chgData name="Antani, Karuna [NEA]" userId="S::kantani@nea.org::505cb29b-0935-4e6e-b15c-e668bffa6469" providerId="AD" clId="Web-{752BC107-42A9-881B-B7DE-624F71523DD2}" dt="2023-12-12T13:22:35.930" v="665"/>
          <ac:spMkLst>
            <pc:docMk/>
            <pc:sldMk cId="685681062" sldId="282"/>
            <ac:spMk id="136" creationId="{B104D7CD-5090-CE4F-EBAF-1F5C858F23CA}"/>
          </ac:spMkLst>
        </pc:spChg>
        <pc:spChg chg="add del">
          <ac:chgData name="Antani, Karuna [NEA]" userId="S::kantani@nea.org::505cb29b-0935-4e6e-b15c-e668bffa6469" providerId="AD" clId="Web-{752BC107-42A9-881B-B7DE-624F71523DD2}" dt="2023-12-12T13:22:35.930" v="664"/>
          <ac:spMkLst>
            <pc:docMk/>
            <pc:sldMk cId="685681062" sldId="282"/>
            <ac:spMk id="138" creationId="{C1C4D293-091D-E695-04A6-2CF439FF4594}"/>
          </ac:spMkLst>
        </pc:spChg>
        <pc:spChg chg="add del">
          <ac:chgData name="Antani, Karuna [NEA]" userId="S::kantani@nea.org::505cb29b-0935-4e6e-b15c-e668bffa6469" providerId="AD" clId="Web-{752BC107-42A9-881B-B7DE-624F71523DD2}" dt="2023-12-12T13:22:35.930" v="663"/>
          <ac:spMkLst>
            <pc:docMk/>
            <pc:sldMk cId="685681062" sldId="282"/>
            <ac:spMk id="140" creationId="{33B47991-B745-FDD1-324C-3E4EB4676E47}"/>
          </ac:spMkLst>
        </pc:spChg>
        <pc:spChg chg="add del">
          <ac:chgData name="Antani, Karuna [NEA]" userId="S::kantani@nea.org::505cb29b-0935-4e6e-b15c-e668bffa6469" providerId="AD" clId="Web-{752BC107-42A9-881B-B7DE-624F71523DD2}" dt="2023-12-12T13:22:35.930" v="662"/>
          <ac:spMkLst>
            <pc:docMk/>
            <pc:sldMk cId="685681062" sldId="282"/>
            <ac:spMk id="142" creationId="{2217152D-25F0-E70E-286C-9DD7E2FB4932}"/>
          </ac:spMkLst>
        </pc:spChg>
        <pc:spChg chg="add del">
          <ac:chgData name="Antani, Karuna [NEA]" userId="S::kantani@nea.org::505cb29b-0935-4e6e-b15c-e668bffa6469" providerId="AD" clId="Web-{752BC107-42A9-881B-B7DE-624F71523DD2}" dt="2023-12-12T13:22:35.930" v="661"/>
          <ac:spMkLst>
            <pc:docMk/>
            <pc:sldMk cId="685681062" sldId="282"/>
            <ac:spMk id="144" creationId="{6FF3BF8F-DFA3-DADF-B6E3-64AB2B8E16EA}"/>
          </ac:spMkLst>
        </pc:spChg>
        <pc:spChg chg="add del">
          <ac:chgData name="Antani, Karuna [NEA]" userId="S::kantani@nea.org::505cb29b-0935-4e6e-b15c-e668bffa6469" providerId="AD" clId="Web-{752BC107-42A9-881B-B7DE-624F71523DD2}" dt="2023-12-12T13:22:35.930" v="660"/>
          <ac:spMkLst>
            <pc:docMk/>
            <pc:sldMk cId="685681062" sldId="282"/>
            <ac:spMk id="146" creationId="{170ABCB0-B55A-5087-8D41-B2BB20B6B4E2}"/>
          </ac:spMkLst>
        </pc:spChg>
        <pc:spChg chg="add del">
          <ac:chgData name="Antani, Karuna [NEA]" userId="S::kantani@nea.org::505cb29b-0935-4e6e-b15c-e668bffa6469" providerId="AD" clId="Web-{752BC107-42A9-881B-B7DE-624F71523DD2}" dt="2023-12-12T13:22:35.930" v="659"/>
          <ac:spMkLst>
            <pc:docMk/>
            <pc:sldMk cId="685681062" sldId="282"/>
            <ac:spMk id="148" creationId="{912024BA-6A39-85DC-17DA-2ADB9F6B1651}"/>
          </ac:spMkLst>
        </pc:spChg>
        <pc:spChg chg="add del">
          <ac:chgData name="Antani, Karuna [NEA]" userId="S::kantani@nea.org::505cb29b-0935-4e6e-b15c-e668bffa6469" providerId="AD" clId="Web-{752BC107-42A9-881B-B7DE-624F71523DD2}" dt="2023-12-12T13:22:35.930" v="658"/>
          <ac:spMkLst>
            <pc:docMk/>
            <pc:sldMk cId="685681062" sldId="282"/>
            <ac:spMk id="150" creationId="{511DF85F-1792-92C8-8624-D6D71E1168D5}"/>
          </ac:spMkLst>
        </pc:spChg>
        <pc:spChg chg="add del">
          <ac:chgData name="Antani, Karuna [NEA]" userId="S::kantani@nea.org::505cb29b-0935-4e6e-b15c-e668bffa6469" providerId="AD" clId="Web-{752BC107-42A9-881B-B7DE-624F71523DD2}" dt="2023-12-12T13:22:35.930" v="657"/>
          <ac:spMkLst>
            <pc:docMk/>
            <pc:sldMk cId="685681062" sldId="282"/>
            <ac:spMk id="152" creationId="{8220EAB8-CFC1-A823-FCC7-B8AE3BE60CEC}"/>
          </ac:spMkLst>
        </pc:spChg>
        <pc:spChg chg="add del">
          <ac:chgData name="Antani, Karuna [NEA]" userId="S::kantani@nea.org::505cb29b-0935-4e6e-b15c-e668bffa6469" providerId="AD" clId="Web-{752BC107-42A9-881B-B7DE-624F71523DD2}" dt="2023-12-12T13:22:35.930" v="656"/>
          <ac:spMkLst>
            <pc:docMk/>
            <pc:sldMk cId="685681062" sldId="282"/>
            <ac:spMk id="154" creationId="{448D4F5D-69CB-F48A-A07B-641EA36B4014}"/>
          </ac:spMkLst>
        </pc:spChg>
        <pc:spChg chg="add del">
          <ac:chgData name="Antani, Karuna [NEA]" userId="S::kantani@nea.org::505cb29b-0935-4e6e-b15c-e668bffa6469" providerId="AD" clId="Web-{752BC107-42A9-881B-B7DE-624F71523DD2}" dt="2023-12-12T13:22:38.555" v="746"/>
          <ac:spMkLst>
            <pc:docMk/>
            <pc:sldMk cId="685681062" sldId="282"/>
            <ac:spMk id="156" creationId="{1F87E482-F93F-344F-F43B-F58EE1459E92}"/>
          </ac:spMkLst>
        </pc:spChg>
        <pc:spChg chg="add del">
          <ac:chgData name="Antani, Karuna [NEA]" userId="S::kantani@nea.org::505cb29b-0935-4e6e-b15c-e668bffa6469" providerId="AD" clId="Web-{752BC107-42A9-881B-B7DE-624F71523DD2}" dt="2023-12-12T13:22:38.555" v="745"/>
          <ac:spMkLst>
            <pc:docMk/>
            <pc:sldMk cId="685681062" sldId="282"/>
            <ac:spMk id="158" creationId="{1AC93D4A-8C03-0616-FCDF-5301BC340C26}"/>
          </ac:spMkLst>
        </pc:spChg>
        <pc:spChg chg="add del">
          <ac:chgData name="Antani, Karuna [NEA]" userId="S::kantani@nea.org::505cb29b-0935-4e6e-b15c-e668bffa6469" providerId="AD" clId="Web-{752BC107-42A9-881B-B7DE-624F71523DD2}" dt="2023-12-12T13:22:38.555" v="744"/>
          <ac:spMkLst>
            <pc:docMk/>
            <pc:sldMk cId="685681062" sldId="282"/>
            <ac:spMk id="160" creationId="{06CC7B8D-03C7-4F76-BF21-80EC286FC503}"/>
          </ac:spMkLst>
        </pc:spChg>
        <pc:spChg chg="add del">
          <ac:chgData name="Antani, Karuna [NEA]" userId="S::kantani@nea.org::505cb29b-0935-4e6e-b15c-e668bffa6469" providerId="AD" clId="Web-{752BC107-42A9-881B-B7DE-624F71523DD2}" dt="2023-12-12T13:22:38.555" v="743"/>
          <ac:spMkLst>
            <pc:docMk/>
            <pc:sldMk cId="685681062" sldId="282"/>
            <ac:spMk id="162" creationId="{3CEA8E23-EBB7-7082-052C-3F5E35C2F5B1}"/>
          </ac:spMkLst>
        </pc:spChg>
        <pc:spChg chg="add del">
          <ac:chgData name="Antani, Karuna [NEA]" userId="S::kantani@nea.org::505cb29b-0935-4e6e-b15c-e668bffa6469" providerId="AD" clId="Web-{752BC107-42A9-881B-B7DE-624F71523DD2}" dt="2023-12-12T13:22:38.555" v="742"/>
          <ac:spMkLst>
            <pc:docMk/>
            <pc:sldMk cId="685681062" sldId="282"/>
            <ac:spMk id="164" creationId="{64D47A73-05D7-A8B8-609D-63D1F576002E}"/>
          </ac:spMkLst>
        </pc:spChg>
        <pc:spChg chg="add del">
          <ac:chgData name="Antani, Karuna [NEA]" userId="S::kantani@nea.org::505cb29b-0935-4e6e-b15c-e668bffa6469" providerId="AD" clId="Web-{752BC107-42A9-881B-B7DE-624F71523DD2}" dt="2023-12-12T13:22:38.555" v="741"/>
          <ac:spMkLst>
            <pc:docMk/>
            <pc:sldMk cId="685681062" sldId="282"/>
            <ac:spMk id="166" creationId="{95FB2ABC-CD3A-8B19-55F8-499145F51B6B}"/>
          </ac:spMkLst>
        </pc:spChg>
        <pc:spChg chg="add del">
          <ac:chgData name="Antani, Karuna [NEA]" userId="S::kantani@nea.org::505cb29b-0935-4e6e-b15c-e668bffa6469" providerId="AD" clId="Web-{752BC107-42A9-881B-B7DE-624F71523DD2}" dt="2023-12-12T13:22:38.555" v="740"/>
          <ac:spMkLst>
            <pc:docMk/>
            <pc:sldMk cId="685681062" sldId="282"/>
            <ac:spMk id="168" creationId="{A32D9D06-44CD-252E-A4C1-FA2391578F09}"/>
          </ac:spMkLst>
        </pc:spChg>
        <pc:spChg chg="add del">
          <ac:chgData name="Antani, Karuna [NEA]" userId="S::kantani@nea.org::505cb29b-0935-4e6e-b15c-e668bffa6469" providerId="AD" clId="Web-{752BC107-42A9-881B-B7DE-624F71523DD2}" dt="2023-12-12T13:22:38.555" v="739"/>
          <ac:spMkLst>
            <pc:docMk/>
            <pc:sldMk cId="685681062" sldId="282"/>
            <ac:spMk id="170" creationId="{63D85B04-C68B-6FAA-01CC-50F2EA380775}"/>
          </ac:spMkLst>
        </pc:spChg>
        <pc:spChg chg="add del">
          <ac:chgData name="Antani, Karuna [NEA]" userId="S::kantani@nea.org::505cb29b-0935-4e6e-b15c-e668bffa6469" providerId="AD" clId="Web-{752BC107-42A9-881B-B7DE-624F71523DD2}" dt="2023-12-12T13:22:38.555" v="738"/>
          <ac:spMkLst>
            <pc:docMk/>
            <pc:sldMk cId="685681062" sldId="282"/>
            <ac:spMk id="172" creationId="{6211C208-4AA7-929F-AB65-B3B983549F1F}"/>
          </ac:spMkLst>
        </pc:spChg>
        <pc:spChg chg="add del">
          <ac:chgData name="Antani, Karuna [NEA]" userId="S::kantani@nea.org::505cb29b-0935-4e6e-b15c-e668bffa6469" providerId="AD" clId="Web-{752BC107-42A9-881B-B7DE-624F71523DD2}" dt="2023-12-12T13:22:38.555" v="737"/>
          <ac:spMkLst>
            <pc:docMk/>
            <pc:sldMk cId="685681062" sldId="282"/>
            <ac:spMk id="174" creationId="{9343A091-38EF-4710-5A68-33C3DF437AD3}"/>
          </ac:spMkLst>
        </pc:spChg>
        <pc:spChg chg="add del">
          <ac:chgData name="Antani, Karuna [NEA]" userId="S::kantani@nea.org::505cb29b-0935-4e6e-b15c-e668bffa6469" providerId="AD" clId="Web-{752BC107-42A9-881B-B7DE-624F71523DD2}" dt="2023-12-12T13:22:38.555" v="736"/>
          <ac:spMkLst>
            <pc:docMk/>
            <pc:sldMk cId="685681062" sldId="282"/>
            <ac:spMk id="176" creationId="{0ABBF7EF-F58C-C3CD-9A84-7747D863A749}"/>
          </ac:spMkLst>
        </pc:spChg>
        <pc:spChg chg="add del">
          <ac:chgData name="Antani, Karuna [NEA]" userId="S::kantani@nea.org::505cb29b-0935-4e6e-b15c-e668bffa6469" providerId="AD" clId="Web-{752BC107-42A9-881B-B7DE-624F71523DD2}" dt="2023-12-12T13:22:38.555" v="735"/>
          <ac:spMkLst>
            <pc:docMk/>
            <pc:sldMk cId="685681062" sldId="282"/>
            <ac:spMk id="178" creationId="{94B3A622-8D94-083A-3557-95F7722D3087}"/>
          </ac:spMkLst>
        </pc:spChg>
        <pc:spChg chg="add del">
          <ac:chgData name="Antani, Karuna [NEA]" userId="S::kantani@nea.org::505cb29b-0935-4e6e-b15c-e668bffa6469" providerId="AD" clId="Web-{752BC107-42A9-881B-B7DE-624F71523DD2}" dt="2023-12-12T13:22:38.555" v="734"/>
          <ac:spMkLst>
            <pc:docMk/>
            <pc:sldMk cId="685681062" sldId="282"/>
            <ac:spMk id="180" creationId="{6AD851F2-49C3-73EE-1FCA-D22A68838F01}"/>
          </ac:spMkLst>
        </pc:spChg>
        <pc:spChg chg="add del">
          <ac:chgData name="Antani, Karuna [NEA]" userId="S::kantani@nea.org::505cb29b-0935-4e6e-b15c-e668bffa6469" providerId="AD" clId="Web-{752BC107-42A9-881B-B7DE-624F71523DD2}" dt="2023-12-12T13:22:38.555" v="733"/>
          <ac:spMkLst>
            <pc:docMk/>
            <pc:sldMk cId="685681062" sldId="282"/>
            <ac:spMk id="182" creationId="{0BB84769-59B4-7EB2-885A-CA430BE61098}"/>
          </ac:spMkLst>
        </pc:spChg>
        <pc:spChg chg="add del">
          <ac:chgData name="Antani, Karuna [NEA]" userId="S::kantani@nea.org::505cb29b-0935-4e6e-b15c-e668bffa6469" providerId="AD" clId="Web-{752BC107-42A9-881B-B7DE-624F71523DD2}" dt="2023-12-12T13:22:38.555" v="732"/>
          <ac:spMkLst>
            <pc:docMk/>
            <pc:sldMk cId="685681062" sldId="282"/>
            <ac:spMk id="184" creationId="{72474050-F07A-C254-F678-2FDCE0C15894}"/>
          </ac:spMkLst>
        </pc:spChg>
        <pc:spChg chg="add del">
          <ac:chgData name="Antani, Karuna [NEA]" userId="S::kantani@nea.org::505cb29b-0935-4e6e-b15c-e668bffa6469" providerId="AD" clId="Web-{752BC107-42A9-881B-B7DE-624F71523DD2}" dt="2023-12-12T13:22:35.930" v="655"/>
          <ac:spMkLst>
            <pc:docMk/>
            <pc:sldMk cId="685681062" sldId="282"/>
            <ac:spMk id="186" creationId="{3770817A-17A1-E29B-F527-1C883CF05F38}"/>
          </ac:spMkLst>
        </pc:spChg>
        <pc:spChg chg="add del">
          <ac:chgData name="Antani, Karuna [NEA]" userId="S::kantani@nea.org::505cb29b-0935-4e6e-b15c-e668bffa6469" providerId="AD" clId="Web-{752BC107-42A9-881B-B7DE-624F71523DD2}" dt="2023-12-12T13:22:35.930" v="654"/>
          <ac:spMkLst>
            <pc:docMk/>
            <pc:sldMk cId="685681062" sldId="282"/>
            <ac:spMk id="188" creationId="{4E50357B-E935-B595-E6B1-2CA7BAF867C4}"/>
          </ac:spMkLst>
        </pc:spChg>
        <pc:spChg chg="add del">
          <ac:chgData name="Antani, Karuna [NEA]" userId="S::kantani@nea.org::505cb29b-0935-4e6e-b15c-e668bffa6469" providerId="AD" clId="Web-{752BC107-42A9-881B-B7DE-624F71523DD2}" dt="2023-12-12T13:22:35.930" v="653"/>
          <ac:spMkLst>
            <pc:docMk/>
            <pc:sldMk cId="685681062" sldId="282"/>
            <ac:spMk id="190" creationId="{47574745-18D4-DC21-3C45-3B7A6BF77C78}"/>
          </ac:spMkLst>
        </pc:spChg>
        <pc:spChg chg="add del">
          <ac:chgData name="Antani, Karuna [NEA]" userId="S::kantani@nea.org::505cb29b-0935-4e6e-b15c-e668bffa6469" providerId="AD" clId="Web-{752BC107-42A9-881B-B7DE-624F71523DD2}" dt="2023-12-12T13:22:35.930" v="652"/>
          <ac:spMkLst>
            <pc:docMk/>
            <pc:sldMk cId="685681062" sldId="282"/>
            <ac:spMk id="192" creationId="{F7882B14-1BD7-3A25-4C64-9E597138592A}"/>
          </ac:spMkLst>
        </pc:spChg>
        <pc:spChg chg="add del">
          <ac:chgData name="Antani, Karuna [NEA]" userId="S::kantani@nea.org::505cb29b-0935-4e6e-b15c-e668bffa6469" providerId="AD" clId="Web-{752BC107-42A9-881B-B7DE-624F71523DD2}" dt="2023-12-12T13:22:35.930" v="651"/>
          <ac:spMkLst>
            <pc:docMk/>
            <pc:sldMk cId="685681062" sldId="282"/>
            <ac:spMk id="194" creationId="{A52A1ACF-C00B-EEC1-4EFC-C7F34EBF1AAC}"/>
          </ac:spMkLst>
        </pc:spChg>
        <pc:spChg chg="add del">
          <ac:chgData name="Antani, Karuna [NEA]" userId="S::kantani@nea.org::505cb29b-0935-4e6e-b15c-e668bffa6469" providerId="AD" clId="Web-{752BC107-42A9-881B-B7DE-624F71523DD2}" dt="2023-12-12T13:22:35.930" v="650"/>
          <ac:spMkLst>
            <pc:docMk/>
            <pc:sldMk cId="685681062" sldId="282"/>
            <ac:spMk id="196" creationId="{F95C3270-23CF-3F25-6707-36AA291C13B7}"/>
          </ac:spMkLst>
        </pc:spChg>
        <pc:spChg chg="add del">
          <ac:chgData name="Antani, Karuna [NEA]" userId="S::kantani@nea.org::505cb29b-0935-4e6e-b15c-e668bffa6469" providerId="AD" clId="Web-{752BC107-42A9-881B-B7DE-624F71523DD2}" dt="2023-12-12T13:22:35.930" v="649"/>
          <ac:spMkLst>
            <pc:docMk/>
            <pc:sldMk cId="685681062" sldId="282"/>
            <ac:spMk id="198" creationId="{6EACD47E-1414-5F07-D596-63BD641BBD1B}"/>
          </ac:spMkLst>
        </pc:spChg>
        <pc:spChg chg="add del">
          <ac:chgData name="Antani, Karuna [NEA]" userId="S::kantani@nea.org::505cb29b-0935-4e6e-b15c-e668bffa6469" providerId="AD" clId="Web-{752BC107-42A9-881B-B7DE-624F71523DD2}" dt="2023-12-12T13:22:35.930" v="648"/>
          <ac:spMkLst>
            <pc:docMk/>
            <pc:sldMk cId="685681062" sldId="282"/>
            <ac:spMk id="200" creationId="{EE3488AB-E6D7-D70F-49DC-1DD7E8344962}"/>
          </ac:spMkLst>
        </pc:spChg>
        <pc:spChg chg="add del">
          <ac:chgData name="Antani, Karuna [NEA]" userId="S::kantani@nea.org::505cb29b-0935-4e6e-b15c-e668bffa6469" providerId="AD" clId="Web-{752BC107-42A9-881B-B7DE-624F71523DD2}" dt="2023-12-12T13:22:35.930" v="647"/>
          <ac:spMkLst>
            <pc:docMk/>
            <pc:sldMk cId="685681062" sldId="282"/>
            <ac:spMk id="202" creationId="{0D9D5FA6-5AB6-CA61-D803-7DDE12BCA29D}"/>
          </ac:spMkLst>
        </pc:spChg>
        <pc:spChg chg="add del">
          <ac:chgData name="Antani, Karuna [NEA]" userId="S::kantani@nea.org::505cb29b-0935-4e6e-b15c-e668bffa6469" providerId="AD" clId="Web-{752BC107-42A9-881B-B7DE-624F71523DD2}" dt="2023-12-12T13:22:35.930" v="646"/>
          <ac:spMkLst>
            <pc:docMk/>
            <pc:sldMk cId="685681062" sldId="282"/>
            <ac:spMk id="204" creationId="{1F56C66D-9FAB-517C-FFE5-8635F63B620B}"/>
          </ac:spMkLst>
        </pc:spChg>
        <pc:spChg chg="add del">
          <ac:chgData name="Antani, Karuna [NEA]" userId="S::kantani@nea.org::505cb29b-0935-4e6e-b15c-e668bffa6469" providerId="AD" clId="Web-{752BC107-42A9-881B-B7DE-624F71523DD2}" dt="2023-12-12T13:22:35.930" v="645"/>
          <ac:spMkLst>
            <pc:docMk/>
            <pc:sldMk cId="685681062" sldId="282"/>
            <ac:spMk id="206" creationId="{7917FD67-9852-1048-E527-18E2E72CB816}"/>
          </ac:spMkLst>
        </pc:spChg>
        <pc:spChg chg="add del">
          <ac:chgData name="Antani, Karuna [NEA]" userId="S::kantani@nea.org::505cb29b-0935-4e6e-b15c-e668bffa6469" providerId="AD" clId="Web-{752BC107-42A9-881B-B7DE-624F71523DD2}" dt="2023-12-12T13:22:35.930" v="644"/>
          <ac:spMkLst>
            <pc:docMk/>
            <pc:sldMk cId="685681062" sldId="282"/>
            <ac:spMk id="208" creationId="{6607BDC2-8268-7D51-3E46-49D2F01E1027}"/>
          </ac:spMkLst>
        </pc:spChg>
        <pc:spChg chg="add del">
          <ac:chgData name="Antani, Karuna [NEA]" userId="S::kantani@nea.org::505cb29b-0935-4e6e-b15c-e668bffa6469" providerId="AD" clId="Web-{752BC107-42A9-881B-B7DE-624F71523DD2}" dt="2023-12-12T13:22:35.930" v="643"/>
          <ac:spMkLst>
            <pc:docMk/>
            <pc:sldMk cId="685681062" sldId="282"/>
            <ac:spMk id="210" creationId="{38A86CC7-D298-E794-DB55-0669CBAE455B}"/>
          </ac:spMkLst>
        </pc:spChg>
        <pc:spChg chg="add del">
          <ac:chgData name="Antani, Karuna [NEA]" userId="S::kantani@nea.org::505cb29b-0935-4e6e-b15c-e668bffa6469" providerId="AD" clId="Web-{752BC107-42A9-881B-B7DE-624F71523DD2}" dt="2023-12-12T13:22:35.930" v="642"/>
          <ac:spMkLst>
            <pc:docMk/>
            <pc:sldMk cId="685681062" sldId="282"/>
            <ac:spMk id="212" creationId="{39C144B5-A24E-B526-17EB-67A20468BBCD}"/>
          </ac:spMkLst>
        </pc:spChg>
        <pc:spChg chg="add del">
          <ac:chgData name="Antani, Karuna [NEA]" userId="S::kantani@nea.org::505cb29b-0935-4e6e-b15c-e668bffa6469" providerId="AD" clId="Web-{752BC107-42A9-881B-B7DE-624F71523DD2}" dt="2023-12-12T13:22:35.930" v="641"/>
          <ac:spMkLst>
            <pc:docMk/>
            <pc:sldMk cId="685681062" sldId="282"/>
            <ac:spMk id="214" creationId="{45100FBD-0B9C-E45B-4036-6F2F47D310E4}"/>
          </ac:spMkLst>
        </pc:spChg>
        <pc:spChg chg="add del">
          <ac:chgData name="Antani, Karuna [NEA]" userId="S::kantani@nea.org::505cb29b-0935-4e6e-b15c-e668bffa6469" providerId="AD" clId="Web-{752BC107-42A9-881B-B7DE-624F71523DD2}" dt="2023-12-12T13:22:35.930" v="640"/>
          <ac:spMkLst>
            <pc:docMk/>
            <pc:sldMk cId="685681062" sldId="282"/>
            <ac:spMk id="216" creationId="{F84BC241-05A3-C6B9-F2BD-A29347A18F9D}"/>
          </ac:spMkLst>
        </pc:spChg>
        <pc:spChg chg="add del">
          <ac:chgData name="Antani, Karuna [NEA]" userId="S::kantani@nea.org::505cb29b-0935-4e6e-b15c-e668bffa6469" providerId="AD" clId="Web-{752BC107-42A9-881B-B7DE-624F71523DD2}" dt="2023-12-12T13:22:35.930" v="639"/>
          <ac:spMkLst>
            <pc:docMk/>
            <pc:sldMk cId="685681062" sldId="282"/>
            <ac:spMk id="218" creationId="{D3BA0B57-F23D-1C5F-0DF3-344A28773C31}"/>
          </ac:spMkLst>
        </pc:spChg>
        <pc:spChg chg="add del">
          <ac:chgData name="Antani, Karuna [NEA]" userId="S::kantani@nea.org::505cb29b-0935-4e6e-b15c-e668bffa6469" providerId="AD" clId="Web-{752BC107-42A9-881B-B7DE-624F71523DD2}" dt="2023-12-12T13:22:35.930" v="638"/>
          <ac:spMkLst>
            <pc:docMk/>
            <pc:sldMk cId="685681062" sldId="282"/>
            <ac:spMk id="220" creationId="{21A9DCB6-89C4-4241-064C-E138BD068E1E}"/>
          </ac:spMkLst>
        </pc:spChg>
        <pc:spChg chg="add del">
          <ac:chgData name="Antani, Karuna [NEA]" userId="S::kantani@nea.org::505cb29b-0935-4e6e-b15c-e668bffa6469" providerId="AD" clId="Web-{752BC107-42A9-881B-B7DE-624F71523DD2}" dt="2023-12-12T13:22:35.930" v="637"/>
          <ac:spMkLst>
            <pc:docMk/>
            <pc:sldMk cId="685681062" sldId="282"/>
            <ac:spMk id="222" creationId="{8FD80692-40D0-225D-F464-FA6F563B9ACB}"/>
          </ac:spMkLst>
        </pc:spChg>
        <pc:spChg chg="add del">
          <ac:chgData name="Antani, Karuna [NEA]" userId="S::kantani@nea.org::505cb29b-0935-4e6e-b15c-e668bffa6469" providerId="AD" clId="Web-{752BC107-42A9-881B-B7DE-624F71523DD2}" dt="2023-12-12T13:22:35.930" v="636"/>
          <ac:spMkLst>
            <pc:docMk/>
            <pc:sldMk cId="685681062" sldId="282"/>
            <ac:spMk id="224" creationId="{654773F5-AEEC-78AC-C815-2FA9490824D3}"/>
          </ac:spMkLst>
        </pc:spChg>
        <pc:spChg chg="add del">
          <ac:chgData name="Antani, Karuna [NEA]" userId="S::kantani@nea.org::505cb29b-0935-4e6e-b15c-e668bffa6469" providerId="AD" clId="Web-{752BC107-42A9-881B-B7DE-624F71523DD2}" dt="2023-12-12T13:22:35.930" v="635"/>
          <ac:spMkLst>
            <pc:docMk/>
            <pc:sldMk cId="685681062" sldId="282"/>
            <ac:spMk id="226" creationId="{912EF2B7-9873-0E81-35B2-B58FF41754FA}"/>
          </ac:spMkLst>
        </pc:spChg>
        <pc:spChg chg="add del">
          <ac:chgData name="Antani, Karuna [NEA]" userId="S::kantani@nea.org::505cb29b-0935-4e6e-b15c-e668bffa6469" providerId="AD" clId="Web-{752BC107-42A9-881B-B7DE-624F71523DD2}" dt="2023-12-12T13:22:35.930" v="634"/>
          <ac:spMkLst>
            <pc:docMk/>
            <pc:sldMk cId="685681062" sldId="282"/>
            <ac:spMk id="228" creationId="{47B081C5-E856-7696-9A34-5253E05B40F6}"/>
          </ac:spMkLst>
        </pc:spChg>
        <pc:spChg chg="add del">
          <ac:chgData name="Antani, Karuna [NEA]" userId="S::kantani@nea.org::505cb29b-0935-4e6e-b15c-e668bffa6469" providerId="AD" clId="Web-{752BC107-42A9-881B-B7DE-624F71523DD2}" dt="2023-12-12T13:22:35.930" v="633"/>
          <ac:spMkLst>
            <pc:docMk/>
            <pc:sldMk cId="685681062" sldId="282"/>
            <ac:spMk id="230" creationId="{5380EE10-E2C2-5B5E-4D35-B04811CFC0A5}"/>
          </ac:spMkLst>
        </pc:spChg>
        <pc:spChg chg="add del">
          <ac:chgData name="Antani, Karuna [NEA]" userId="S::kantani@nea.org::505cb29b-0935-4e6e-b15c-e668bffa6469" providerId="AD" clId="Web-{752BC107-42A9-881B-B7DE-624F71523DD2}" dt="2023-12-12T13:22:38.555" v="731"/>
          <ac:spMkLst>
            <pc:docMk/>
            <pc:sldMk cId="685681062" sldId="282"/>
            <ac:spMk id="232" creationId="{0285FFF9-2095-A16E-F1E1-EC1AC215FBBC}"/>
          </ac:spMkLst>
        </pc:spChg>
        <pc:spChg chg="add del">
          <ac:chgData name="Antani, Karuna [NEA]" userId="S::kantani@nea.org::505cb29b-0935-4e6e-b15c-e668bffa6469" providerId="AD" clId="Web-{752BC107-42A9-881B-B7DE-624F71523DD2}" dt="2023-12-12T13:22:38.555" v="730"/>
          <ac:spMkLst>
            <pc:docMk/>
            <pc:sldMk cId="685681062" sldId="282"/>
            <ac:spMk id="234" creationId="{39C10C77-D63C-409B-DE2A-338F91DB9128}"/>
          </ac:spMkLst>
        </pc:spChg>
        <pc:spChg chg="add del">
          <ac:chgData name="Antani, Karuna [NEA]" userId="S::kantani@nea.org::505cb29b-0935-4e6e-b15c-e668bffa6469" providerId="AD" clId="Web-{752BC107-42A9-881B-B7DE-624F71523DD2}" dt="2023-12-12T13:22:38.555" v="729"/>
          <ac:spMkLst>
            <pc:docMk/>
            <pc:sldMk cId="685681062" sldId="282"/>
            <ac:spMk id="236" creationId="{D1026315-409D-C025-C059-6460F1FDAE9E}"/>
          </ac:spMkLst>
        </pc:spChg>
        <pc:spChg chg="add del">
          <ac:chgData name="Antani, Karuna [NEA]" userId="S::kantani@nea.org::505cb29b-0935-4e6e-b15c-e668bffa6469" providerId="AD" clId="Web-{752BC107-42A9-881B-B7DE-624F71523DD2}" dt="2023-12-12T13:22:38.555" v="728"/>
          <ac:spMkLst>
            <pc:docMk/>
            <pc:sldMk cId="685681062" sldId="282"/>
            <ac:spMk id="238" creationId="{687C3378-04CB-533D-ADDF-5A6471EDBD1A}"/>
          </ac:spMkLst>
        </pc:spChg>
        <pc:spChg chg="add del">
          <ac:chgData name="Antani, Karuna [NEA]" userId="S::kantani@nea.org::505cb29b-0935-4e6e-b15c-e668bffa6469" providerId="AD" clId="Web-{752BC107-42A9-881B-B7DE-624F71523DD2}" dt="2023-12-12T13:22:38.555" v="727"/>
          <ac:spMkLst>
            <pc:docMk/>
            <pc:sldMk cId="685681062" sldId="282"/>
            <ac:spMk id="240" creationId="{AFC99EF6-564E-EA8B-E45C-2004D2EC13E2}"/>
          </ac:spMkLst>
        </pc:spChg>
        <pc:spChg chg="add del">
          <ac:chgData name="Antani, Karuna [NEA]" userId="S::kantani@nea.org::505cb29b-0935-4e6e-b15c-e668bffa6469" providerId="AD" clId="Web-{752BC107-42A9-881B-B7DE-624F71523DD2}" dt="2023-12-12T13:22:38.555" v="726"/>
          <ac:spMkLst>
            <pc:docMk/>
            <pc:sldMk cId="685681062" sldId="282"/>
            <ac:spMk id="242" creationId="{FE31D76F-A26C-CF1C-C2FB-AB1AB8BC36EE}"/>
          </ac:spMkLst>
        </pc:spChg>
        <pc:spChg chg="add mod">
          <ac:chgData name="Antani, Karuna [NEA]" userId="S::kantani@nea.org::505cb29b-0935-4e6e-b15c-e668bffa6469" providerId="AD" clId="Web-{752BC107-42A9-881B-B7DE-624F71523DD2}" dt="2023-12-12T13:23:06.931" v="750" actId="1076"/>
          <ac:spMkLst>
            <pc:docMk/>
            <pc:sldMk cId="685681062" sldId="282"/>
            <ac:spMk id="244" creationId="{F42A5A6A-52B9-A6AC-F1A4-8D7A9D5A3B36}"/>
          </ac:spMkLst>
        </pc:spChg>
        <pc:spChg chg="add mod">
          <ac:chgData name="Antani, Karuna [NEA]" userId="S::kantani@nea.org::505cb29b-0935-4e6e-b15c-e668bffa6469" providerId="AD" clId="Web-{752BC107-42A9-881B-B7DE-624F71523DD2}" dt="2023-12-12T13:23:31.541" v="759" actId="1076"/>
          <ac:spMkLst>
            <pc:docMk/>
            <pc:sldMk cId="685681062" sldId="282"/>
            <ac:spMk id="246" creationId="{AC8FF75F-D478-938C-4940-C8C5C22E0BB4}"/>
          </ac:spMkLst>
        </pc:spChg>
        <pc:spChg chg="add mod">
          <ac:chgData name="Antani, Karuna [NEA]" userId="S::kantani@nea.org::505cb29b-0935-4e6e-b15c-e668bffa6469" providerId="AD" clId="Web-{752BC107-42A9-881B-B7DE-624F71523DD2}" dt="2023-12-12T13:23:21.338" v="755" actId="14100"/>
          <ac:spMkLst>
            <pc:docMk/>
            <pc:sldMk cId="685681062" sldId="282"/>
            <ac:spMk id="248" creationId="{87C7D017-BAD3-1008-E92F-43C8BC2D18BE}"/>
          </ac:spMkLst>
        </pc:spChg>
        <pc:spChg chg="add mod">
          <ac:chgData name="Antani, Karuna [NEA]" userId="S::kantani@nea.org::505cb29b-0935-4e6e-b15c-e668bffa6469" providerId="AD" clId="Web-{752BC107-42A9-881B-B7DE-624F71523DD2}" dt="2023-12-12T13:23:36.807" v="760" actId="1076"/>
          <ac:spMkLst>
            <pc:docMk/>
            <pc:sldMk cId="685681062" sldId="282"/>
            <ac:spMk id="250" creationId="{E0D99660-523F-F605-375D-E4F9ABE53D4C}"/>
          </ac:spMkLst>
        </pc:spChg>
        <pc:spChg chg="add mod">
          <ac:chgData name="Antani, Karuna [NEA]" userId="S::kantani@nea.org::505cb29b-0935-4e6e-b15c-e668bffa6469" providerId="AD" clId="Web-{752BC107-42A9-881B-B7DE-624F71523DD2}" dt="2023-12-12T13:23:36.823" v="761" actId="1076"/>
          <ac:spMkLst>
            <pc:docMk/>
            <pc:sldMk cId="685681062" sldId="282"/>
            <ac:spMk id="252" creationId="{F3C76B2A-3120-8686-9F5B-8815C101B6C3}"/>
          </ac:spMkLst>
        </pc:spChg>
        <pc:picChg chg="add">
          <ac:chgData name="Antani, Karuna [NEA]" userId="S::kantani@nea.org::505cb29b-0935-4e6e-b15c-e668bffa6469" providerId="AD" clId="Web-{752BC107-42A9-881B-B7DE-624F71523DD2}" dt="2023-12-12T13:40:54.390" v="1785"/>
          <ac:picMkLst>
            <pc:docMk/>
            <pc:sldMk cId="685681062" sldId="282"/>
            <ac:picMk id="254" creationId="{04748E40-38BE-9E34-4C05-99E9F38CBAC4}"/>
          </ac:picMkLst>
        </pc:picChg>
      </pc:sldChg>
      <pc:sldChg chg="addSp delSp modSp add">
        <pc:chgData name="Antani, Karuna [NEA]" userId="S::kantani@nea.org::505cb29b-0935-4e6e-b15c-e668bffa6469" providerId="AD" clId="Web-{752BC107-42A9-881B-B7DE-624F71523DD2}" dt="2023-12-11T21:24:47.463" v="489" actId="1076"/>
        <pc:sldMkLst>
          <pc:docMk/>
          <pc:sldMk cId="2011930182" sldId="285"/>
        </pc:sldMkLst>
        <pc:spChg chg="mod">
          <ac:chgData name="Antani, Karuna [NEA]" userId="S::kantani@nea.org::505cb29b-0935-4e6e-b15c-e668bffa6469" providerId="AD" clId="Web-{752BC107-42A9-881B-B7DE-624F71523DD2}" dt="2023-12-11T21:21:14.128" v="396" actId="14100"/>
          <ac:spMkLst>
            <pc:docMk/>
            <pc:sldMk cId="2011930182" sldId="285"/>
            <ac:spMk id="2" creationId="{B2AF69D5-AD7B-521D-22B1-50D8A24356AC}"/>
          </ac:spMkLst>
        </pc:spChg>
        <pc:spChg chg="mod">
          <ac:chgData name="Antani, Karuna [NEA]" userId="S::kantani@nea.org::505cb29b-0935-4e6e-b15c-e668bffa6469" providerId="AD" clId="Web-{752BC107-42A9-881B-B7DE-624F71523DD2}" dt="2023-12-11T21:19:11.359" v="371" actId="20577"/>
          <ac:spMkLst>
            <pc:docMk/>
            <pc:sldMk cId="2011930182" sldId="285"/>
            <ac:spMk id="4" creationId="{77C09F16-6D23-666F-6800-8FC697831948}"/>
          </ac:spMkLst>
        </pc:spChg>
        <pc:spChg chg="mod">
          <ac:chgData name="Antani, Karuna [NEA]" userId="S::kantani@nea.org::505cb29b-0935-4e6e-b15c-e668bffa6469" providerId="AD" clId="Web-{752BC107-42A9-881B-B7DE-624F71523DD2}" dt="2023-12-11T21:22:59.929" v="460" actId="20577"/>
          <ac:spMkLst>
            <pc:docMk/>
            <pc:sldMk cId="2011930182" sldId="285"/>
            <ac:spMk id="5" creationId="{91128191-45A5-DEA1-F978-421F83D5E664}"/>
          </ac:spMkLst>
        </pc:spChg>
        <pc:spChg chg="del">
          <ac:chgData name="Antani, Karuna [NEA]" userId="S::kantani@nea.org::505cb29b-0935-4e6e-b15c-e668bffa6469" providerId="AD" clId="Web-{752BC107-42A9-881B-B7DE-624F71523DD2}" dt="2023-12-11T21:21:29.988" v="404"/>
          <ac:spMkLst>
            <pc:docMk/>
            <pc:sldMk cId="2011930182" sldId="285"/>
            <ac:spMk id="6" creationId="{EEF6A845-F328-1053-A365-3DA9CBAF9BA4}"/>
          </ac:spMkLst>
        </pc:spChg>
        <pc:spChg chg="add mod">
          <ac:chgData name="Antani, Karuna [NEA]" userId="S::kantani@nea.org::505cb29b-0935-4e6e-b15c-e668bffa6469" providerId="AD" clId="Web-{752BC107-42A9-881B-B7DE-624F71523DD2}" dt="2023-12-11T21:21:06.941" v="393" actId="1076"/>
          <ac:spMkLst>
            <pc:docMk/>
            <pc:sldMk cId="2011930182" sldId="285"/>
            <ac:spMk id="7" creationId="{3352A930-578D-3679-F8D2-2FE5884C8B19}"/>
          </ac:spMkLst>
        </pc:spChg>
        <pc:spChg chg="del">
          <ac:chgData name="Antani, Karuna [NEA]" userId="S::kantani@nea.org::505cb29b-0935-4e6e-b15c-e668bffa6469" providerId="AD" clId="Web-{752BC107-42A9-881B-B7DE-624F71523DD2}" dt="2023-12-11T21:21:29.723" v="403"/>
          <ac:spMkLst>
            <pc:docMk/>
            <pc:sldMk cId="2011930182" sldId="285"/>
            <ac:spMk id="8" creationId="{F46AF003-A457-D7E6-F39B-1A85A426A3E5}"/>
          </ac:spMkLst>
        </pc:spChg>
        <pc:spChg chg="del">
          <ac:chgData name="Antani, Karuna [NEA]" userId="S::kantani@nea.org::505cb29b-0935-4e6e-b15c-e668bffa6469" providerId="AD" clId="Web-{752BC107-42A9-881B-B7DE-624F71523DD2}" dt="2023-12-11T21:21:29.473" v="402"/>
          <ac:spMkLst>
            <pc:docMk/>
            <pc:sldMk cId="2011930182" sldId="285"/>
            <ac:spMk id="9" creationId="{0A413FDF-11CF-6B9B-871F-ED1ED06E76B9}"/>
          </ac:spMkLst>
        </pc:spChg>
        <pc:spChg chg="del">
          <ac:chgData name="Antani, Karuna [NEA]" userId="S::kantani@nea.org::505cb29b-0935-4e6e-b15c-e668bffa6469" providerId="AD" clId="Web-{752BC107-42A9-881B-B7DE-624F71523DD2}" dt="2023-12-11T21:21:29.223" v="401"/>
          <ac:spMkLst>
            <pc:docMk/>
            <pc:sldMk cId="2011930182" sldId="285"/>
            <ac:spMk id="11" creationId="{B3CED26D-9022-0D83-FB0D-E3471E6F7ECE}"/>
          </ac:spMkLst>
        </pc:spChg>
        <pc:spChg chg="del">
          <ac:chgData name="Antani, Karuna [NEA]" userId="S::kantani@nea.org::505cb29b-0935-4e6e-b15c-e668bffa6469" providerId="AD" clId="Web-{752BC107-42A9-881B-B7DE-624F71523DD2}" dt="2023-12-11T21:21:28.973" v="400"/>
          <ac:spMkLst>
            <pc:docMk/>
            <pc:sldMk cId="2011930182" sldId="285"/>
            <ac:spMk id="12" creationId="{518301B7-15C5-E184-096F-BF82F42163C2}"/>
          </ac:spMkLst>
        </pc:spChg>
        <pc:spChg chg="add mod">
          <ac:chgData name="Antani, Karuna [NEA]" userId="S::kantani@nea.org::505cb29b-0935-4e6e-b15c-e668bffa6469" providerId="AD" clId="Web-{752BC107-42A9-881B-B7DE-624F71523DD2}" dt="2023-12-11T21:21:06.941" v="394" actId="1076"/>
          <ac:spMkLst>
            <pc:docMk/>
            <pc:sldMk cId="2011930182" sldId="285"/>
            <ac:spMk id="13" creationId="{82014D73-2A86-CB05-D76F-99DDE691DB56}"/>
          </ac:spMkLst>
        </pc:spChg>
        <pc:spChg chg="del">
          <ac:chgData name="Antani, Karuna [NEA]" userId="S::kantani@nea.org::505cb29b-0935-4e6e-b15c-e668bffa6469" providerId="AD" clId="Web-{752BC107-42A9-881B-B7DE-624F71523DD2}" dt="2023-12-11T21:21:28.691" v="399"/>
          <ac:spMkLst>
            <pc:docMk/>
            <pc:sldMk cId="2011930182" sldId="285"/>
            <ac:spMk id="14" creationId="{DD57FB11-65D1-6B1C-8D88-F932BF765A7C}"/>
          </ac:spMkLst>
        </pc:spChg>
        <pc:spChg chg="add del mod">
          <ac:chgData name="Antani, Karuna [NEA]" userId="S::kantani@nea.org::505cb29b-0935-4e6e-b15c-e668bffa6469" providerId="AD" clId="Web-{752BC107-42A9-881B-B7DE-624F71523DD2}" dt="2023-12-11T21:21:57.411" v="416"/>
          <ac:spMkLst>
            <pc:docMk/>
            <pc:sldMk cId="2011930182" sldId="285"/>
            <ac:spMk id="17" creationId="{31E7E429-4FB2-33EB-F8F8-D90CC3871391}"/>
          </ac:spMkLst>
        </pc:spChg>
        <pc:spChg chg="add del mod">
          <ac:chgData name="Antani, Karuna [NEA]" userId="S::kantani@nea.org::505cb29b-0935-4e6e-b15c-e668bffa6469" providerId="AD" clId="Web-{752BC107-42A9-881B-B7DE-624F71523DD2}" dt="2023-12-11T21:21:57.411" v="415"/>
          <ac:spMkLst>
            <pc:docMk/>
            <pc:sldMk cId="2011930182" sldId="285"/>
            <ac:spMk id="21" creationId="{4D27C51E-3939-51B7-41C1-0644666C9AFE}"/>
          </ac:spMkLst>
        </pc:spChg>
        <pc:spChg chg="add del mod">
          <ac:chgData name="Antani, Karuna [NEA]" userId="S::kantani@nea.org::505cb29b-0935-4e6e-b15c-e668bffa6469" providerId="AD" clId="Web-{752BC107-42A9-881B-B7DE-624F71523DD2}" dt="2023-12-11T21:21:57.411" v="414"/>
          <ac:spMkLst>
            <pc:docMk/>
            <pc:sldMk cId="2011930182" sldId="285"/>
            <ac:spMk id="24" creationId="{5860F7E6-188D-BD38-67B0-10224F3205CF}"/>
          </ac:spMkLst>
        </pc:spChg>
        <pc:spChg chg="add del mod">
          <ac:chgData name="Antani, Karuna [NEA]" userId="S::kantani@nea.org::505cb29b-0935-4e6e-b15c-e668bffa6469" providerId="AD" clId="Web-{752BC107-42A9-881B-B7DE-624F71523DD2}" dt="2023-12-11T21:21:57.411" v="413"/>
          <ac:spMkLst>
            <pc:docMk/>
            <pc:sldMk cId="2011930182" sldId="285"/>
            <ac:spMk id="26" creationId="{BEC86738-F2E1-A128-E825-6F8CD5CA8537}"/>
          </ac:spMkLst>
        </pc:spChg>
        <pc:spChg chg="add del mod">
          <ac:chgData name="Antani, Karuna [NEA]" userId="S::kantani@nea.org::505cb29b-0935-4e6e-b15c-e668bffa6469" providerId="AD" clId="Web-{752BC107-42A9-881B-B7DE-624F71523DD2}" dt="2023-12-11T21:21:54.395" v="412"/>
          <ac:spMkLst>
            <pc:docMk/>
            <pc:sldMk cId="2011930182" sldId="285"/>
            <ac:spMk id="28" creationId="{79CD85E3-9DB6-8405-1777-BB6EAD70CF4E}"/>
          </ac:spMkLst>
        </pc:spChg>
        <pc:spChg chg="add del mod">
          <ac:chgData name="Antani, Karuna [NEA]" userId="S::kantani@nea.org::505cb29b-0935-4e6e-b15c-e668bffa6469" providerId="AD" clId="Web-{752BC107-42A9-881B-B7DE-624F71523DD2}" dt="2023-12-11T21:21:40.379" v="410"/>
          <ac:spMkLst>
            <pc:docMk/>
            <pc:sldMk cId="2011930182" sldId="285"/>
            <ac:spMk id="30" creationId="{A8F981DC-EDF6-0564-B4C2-DF30820E4C8C}"/>
          </ac:spMkLst>
        </pc:spChg>
        <pc:spChg chg="add del mod">
          <ac:chgData name="Antani, Karuna [NEA]" userId="S::kantani@nea.org::505cb29b-0935-4e6e-b15c-e668bffa6469" providerId="AD" clId="Web-{752BC107-42A9-881B-B7DE-624F71523DD2}" dt="2023-12-11T21:21:38.395" v="409"/>
          <ac:spMkLst>
            <pc:docMk/>
            <pc:sldMk cId="2011930182" sldId="285"/>
            <ac:spMk id="32" creationId="{B2CD4313-EB3A-C545-6228-5092B6A9E1F9}"/>
          </ac:spMkLst>
        </pc:spChg>
        <pc:spChg chg="add del mod">
          <ac:chgData name="Antani, Karuna [NEA]" userId="S::kantani@nea.org::505cb29b-0935-4e6e-b15c-e668bffa6469" providerId="AD" clId="Web-{752BC107-42A9-881B-B7DE-624F71523DD2}" dt="2023-12-11T21:21:43.207" v="411"/>
          <ac:spMkLst>
            <pc:docMk/>
            <pc:sldMk cId="2011930182" sldId="285"/>
            <ac:spMk id="34" creationId="{91A43D7F-A14E-664D-03F3-C740097E5915}"/>
          </ac:spMkLst>
        </pc:spChg>
        <pc:spChg chg="add mod">
          <ac:chgData name="Antani, Karuna [NEA]" userId="S::kantani@nea.org::505cb29b-0935-4e6e-b15c-e668bffa6469" providerId="AD" clId="Web-{752BC107-42A9-881B-B7DE-624F71523DD2}" dt="2023-12-11T21:23:06.429" v="469" actId="20577"/>
          <ac:spMkLst>
            <pc:docMk/>
            <pc:sldMk cId="2011930182" sldId="285"/>
            <ac:spMk id="36" creationId="{F6D54BA7-F0EA-F87B-CB58-52BB312D142E}"/>
          </ac:spMkLst>
        </pc:spChg>
        <pc:spChg chg="add mod">
          <ac:chgData name="Antani, Karuna [NEA]" userId="S::kantani@nea.org::505cb29b-0935-4e6e-b15c-e668bffa6469" providerId="AD" clId="Web-{752BC107-42A9-881B-B7DE-624F71523DD2}" dt="2023-12-11T21:23:15.539" v="471" actId="20577"/>
          <ac:spMkLst>
            <pc:docMk/>
            <pc:sldMk cId="2011930182" sldId="285"/>
            <ac:spMk id="38" creationId="{543633B0-3212-E293-6BDF-A3BF49670014}"/>
          </ac:spMkLst>
        </pc:spChg>
        <pc:spChg chg="add mod">
          <ac:chgData name="Antani, Karuna [NEA]" userId="S::kantani@nea.org::505cb29b-0935-4e6e-b15c-e668bffa6469" providerId="AD" clId="Web-{752BC107-42A9-881B-B7DE-624F71523DD2}" dt="2023-12-11T21:22:35.819" v="440" actId="20577"/>
          <ac:spMkLst>
            <pc:docMk/>
            <pc:sldMk cId="2011930182" sldId="285"/>
            <ac:spMk id="40" creationId="{BD11E6F9-332F-500F-6CD7-AE34A4DD27CB}"/>
          </ac:spMkLst>
        </pc:spChg>
        <pc:spChg chg="add mod">
          <ac:chgData name="Antani, Karuna [NEA]" userId="S::kantani@nea.org::505cb29b-0935-4e6e-b15c-e668bffa6469" providerId="AD" clId="Web-{752BC107-42A9-881B-B7DE-624F71523DD2}" dt="2023-12-11T21:23:27.555" v="475" actId="20577"/>
          <ac:spMkLst>
            <pc:docMk/>
            <pc:sldMk cId="2011930182" sldId="285"/>
            <ac:spMk id="42" creationId="{E5EE8E6D-3132-D674-3698-388D5EDC244A}"/>
          </ac:spMkLst>
        </pc:spChg>
        <pc:spChg chg="add mod">
          <ac:chgData name="Antani, Karuna [NEA]" userId="S::kantani@nea.org::505cb29b-0935-4e6e-b15c-e668bffa6469" providerId="AD" clId="Web-{752BC107-42A9-881B-B7DE-624F71523DD2}" dt="2023-12-11T21:22:41.381" v="447" actId="20577"/>
          <ac:spMkLst>
            <pc:docMk/>
            <pc:sldMk cId="2011930182" sldId="285"/>
            <ac:spMk id="44" creationId="{83394349-3676-027A-5823-0097F6C9098F}"/>
          </ac:spMkLst>
        </pc:spChg>
        <pc:spChg chg="add del mod">
          <ac:chgData name="Antani, Karuna [NEA]" userId="S::kantani@nea.org::505cb29b-0935-4e6e-b15c-e668bffa6469" providerId="AD" clId="Web-{752BC107-42A9-881B-B7DE-624F71523DD2}" dt="2023-12-11T21:22:48.460" v="456"/>
          <ac:spMkLst>
            <pc:docMk/>
            <pc:sldMk cId="2011930182" sldId="285"/>
            <ac:spMk id="46" creationId="{FE44FE08-56EB-17C8-8DDA-2FAF1C4520E2}"/>
          </ac:spMkLst>
        </pc:spChg>
        <pc:spChg chg="add del mod">
          <ac:chgData name="Antani, Karuna [NEA]" userId="S::kantani@nea.org::505cb29b-0935-4e6e-b15c-e668bffa6469" providerId="AD" clId="Web-{752BC107-42A9-881B-B7DE-624F71523DD2}" dt="2023-12-11T21:24:25.744" v="483"/>
          <ac:spMkLst>
            <pc:docMk/>
            <pc:sldMk cId="2011930182" sldId="285"/>
            <ac:spMk id="50" creationId="{0FC8E5BA-CEDB-C271-67C8-2FDB95A8E6B1}"/>
          </ac:spMkLst>
        </pc:spChg>
        <pc:spChg chg="add mod">
          <ac:chgData name="Antani, Karuna [NEA]" userId="S::kantani@nea.org::505cb29b-0935-4e6e-b15c-e668bffa6469" providerId="AD" clId="Web-{752BC107-42A9-881B-B7DE-624F71523DD2}" dt="2023-12-11T21:24:43.416" v="488" actId="1076"/>
          <ac:spMkLst>
            <pc:docMk/>
            <pc:sldMk cId="2011930182" sldId="285"/>
            <ac:spMk id="53" creationId="{70E8FB78-3522-6BE9-B6BD-AFF5313BE8C8}"/>
          </ac:spMkLst>
        </pc:spChg>
        <pc:spChg chg="del">
          <ac:chgData name="Antani, Karuna [NEA]" userId="S::kantani@nea.org::505cb29b-0935-4e6e-b15c-e668bffa6469" providerId="AD" clId="Web-{752BC107-42A9-881B-B7DE-624F71523DD2}" dt="2023-12-11T21:21:16.285" v="397"/>
          <ac:spMkLst>
            <pc:docMk/>
            <pc:sldMk cId="2011930182" sldId="285"/>
            <ac:spMk id="73" creationId="{253AA363-0A91-5CE9-7764-DD7813D6BF70}"/>
          </ac:spMkLst>
        </pc:spChg>
        <pc:spChg chg="del">
          <ac:chgData name="Antani, Karuna [NEA]" userId="S::kantani@nea.org::505cb29b-0935-4e6e-b15c-e668bffa6469" providerId="AD" clId="Web-{752BC107-42A9-881B-B7DE-624F71523DD2}" dt="2023-12-11T21:21:18.097" v="398"/>
          <ac:spMkLst>
            <pc:docMk/>
            <pc:sldMk cId="2011930182" sldId="285"/>
            <ac:spMk id="74" creationId="{B964C6B0-844C-A964-2B74-46CF893E1381}"/>
          </ac:spMkLst>
        </pc:spChg>
        <pc:picChg chg="del mod">
          <ac:chgData name="Antani, Karuna [NEA]" userId="S::kantani@nea.org::505cb29b-0935-4e6e-b15c-e668bffa6469" providerId="AD" clId="Web-{752BC107-42A9-881B-B7DE-624F71523DD2}" dt="2023-12-11T21:24:06.462" v="481"/>
          <ac:picMkLst>
            <pc:docMk/>
            <pc:sldMk cId="2011930182" sldId="285"/>
            <ac:picMk id="16" creationId="{53DF829E-A1C4-421E-3B50-ABC29F74AD7E}"/>
          </ac:picMkLst>
        </pc:picChg>
        <pc:picChg chg="del mod">
          <ac:chgData name="Antani, Karuna [NEA]" userId="S::kantani@nea.org::505cb29b-0935-4e6e-b15c-e668bffa6469" providerId="AD" clId="Web-{752BC107-42A9-881B-B7DE-624F71523DD2}" dt="2023-12-11T21:24:39.354" v="487"/>
          <ac:picMkLst>
            <pc:docMk/>
            <pc:sldMk cId="2011930182" sldId="285"/>
            <ac:picMk id="18" creationId="{E5C9C66F-AADD-4ED0-1C1D-B85BA2731ECA}"/>
          </ac:picMkLst>
        </pc:picChg>
        <pc:picChg chg="del">
          <ac:chgData name="Antani, Karuna [NEA]" userId="S::kantani@nea.org::505cb29b-0935-4e6e-b15c-e668bffa6469" providerId="AD" clId="Web-{752BC107-42A9-881B-B7DE-624F71523DD2}" dt="2023-12-11T21:19:28.859" v="373"/>
          <ac:picMkLst>
            <pc:docMk/>
            <pc:sldMk cId="2011930182" sldId="285"/>
            <ac:picMk id="20" creationId="{886BA800-53E3-4B2D-1E62-F03543D34994}"/>
          </ac:picMkLst>
        </pc:picChg>
        <pc:picChg chg="del">
          <ac:chgData name="Antani, Karuna [NEA]" userId="S::kantani@nea.org::505cb29b-0935-4e6e-b15c-e668bffa6469" providerId="AD" clId="Web-{752BC107-42A9-881B-B7DE-624F71523DD2}" dt="2023-12-11T21:19:23.797" v="372"/>
          <ac:picMkLst>
            <pc:docMk/>
            <pc:sldMk cId="2011930182" sldId="285"/>
            <ac:picMk id="22" creationId="{CF9A94E1-4A49-F134-498B-3886D8C21B47}"/>
          </ac:picMkLst>
        </pc:picChg>
        <pc:picChg chg="add mod">
          <ac:chgData name="Antani, Karuna [NEA]" userId="S::kantani@nea.org::505cb29b-0935-4e6e-b15c-e668bffa6469" providerId="AD" clId="Web-{752BC107-42A9-881B-B7DE-624F71523DD2}" dt="2023-12-11T21:24:47.463" v="489" actId="1076"/>
          <ac:picMkLst>
            <pc:docMk/>
            <pc:sldMk cId="2011930182" sldId="285"/>
            <ac:picMk id="48" creationId="{7D381C3C-07FA-3FC4-51C2-85B421E64B58}"/>
          </ac:picMkLst>
        </pc:picChg>
        <pc:picChg chg="add mod ord">
          <ac:chgData name="Antani, Karuna [NEA]" userId="S::kantani@nea.org::505cb29b-0935-4e6e-b15c-e668bffa6469" providerId="AD" clId="Web-{752BC107-42A9-881B-B7DE-624F71523DD2}" dt="2023-12-11T21:24:35.275" v="486" actId="1076"/>
          <ac:picMkLst>
            <pc:docMk/>
            <pc:sldMk cId="2011930182" sldId="285"/>
            <ac:picMk id="51" creationId="{9DE14969-7F1E-9CDA-04DD-F34EA30F9D52}"/>
          </ac:picMkLst>
        </pc:picChg>
      </pc:sldChg>
      <pc:sldChg chg="addSp delSp modSp add mod setBg">
        <pc:chgData name="Antani, Karuna [NEA]" userId="S::kantani@nea.org::505cb29b-0935-4e6e-b15c-e668bffa6469" providerId="AD" clId="Web-{752BC107-42A9-881B-B7DE-624F71523DD2}" dt="2023-12-12T14:15:21.479" v="2156" actId="20577"/>
        <pc:sldMkLst>
          <pc:docMk/>
          <pc:sldMk cId="3170280394" sldId="290"/>
        </pc:sldMkLst>
        <pc:spChg chg="del">
          <ac:chgData name="Antani, Karuna [NEA]" userId="S::kantani@nea.org::505cb29b-0935-4e6e-b15c-e668bffa6469" providerId="AD" clId="Web-{752BC107-42A9-881B-B7DE-624F71523DD2}" dt="2023-12-12T13:25:17.312" v="770"/>
          <ac:spMkLst>
            <pc:docMk/>
            <pc:sldMk cId="3170280394" sldId="290"/>
            <ac:spMk id="2" creationId="{86B309B0-6209-D3D0-9D5E-308B9F6E7303}"/>
          </ac:spMkLst>
        </pc:spChg>
        <pc:spChg chg="add del mod">
          <ac:chgData name="Antani, Karuna [NEA]" userId="S::kantani@nea.org::505cb29b-0935-4e6e-b15c-e668bffa6469" providerId="AD" clId="Web-{752BC107-42A9-881B-B7DE-624F71523DD2}" dt="2023-12-12T13:25:35.858" v="988"/>
          <ac:spMkLst>
            <pc:docMk/>
            <pc:sldMk cId="3170280394" sldId="290"/>
            <ac:spMk id="4" creationId="{4756A993-6884-968C-63DA-6103A14580F9}"/>
          </ac:spMkLst>
        </pc:spChg>
        <pc:spChg chg="add del mod">
          <ac:chgData name="Antani, Karuna [NEA]" userId="S::kantani@nea.org::505cb29b-0935-4e6e-b15c-e668bffa6469" providerId="AD" clId="Web-{752BC107-42A9-881B-B7DE-624F71523DD2}" dt="2023-12-12T13:25:35.858" v="987"/>
          <ac:spMkLst>
            <pc:docMk/>
            <pc:sldMk cId="3170280394" sldId="290"/>
            <ac:spMk id="6" creationId="{7243FCB7-FA51-2F09-B031-776C5714E3E2}"/>
          </ac:spMkLst>
        </pc:spChg>
        <pc:spChg chg="add del mod">
          <ac:chgData name="Antani, Karuna [NEA]" userId="S::kantani@nea.org::505cb29b-0935-4e6e-b15c-e668bffa6469" providerId="AD" clId="Web-{752BC107-42A9-881B-B7DE-624F71523DD2}" dt="2023-12-12T13:25:35.858" v="986"/>
          <ac:spMkLst>
            <pc:docMk/>
            <pc:sldMk cId="3170280394" sldId="290"/>
            <ac:spMk id="8" creationId="{E88A54DA-71D8-CBC6-4793-53E806427641}"/>
          </ac:spMkLst>
        </pc:spChg>
        <pc:spChg chg="add del mod">
          <ac:chgData name="Antani, Karuna [NEA]" userId="S::kantani@nea.org::505cb29b-0935-4e6e-b15c-e668bffa6469" providerId="AD" clId="Web-{752BC107-42A9-881B-B7DE-624F71523DD2}" dt="2023-12-12T13:25:35.858" v="985"/>
          <ac:spMkLst>
            <pc:docMk/>
            <pc:sldMk cId="3170280394" sldId="290"/>
            <ac:spMk id="10" creationId="{C49A4714-49BD-2611-2F14-B69FEB2DD116}"/>
          </ac:spMkLst>
        </pc:spChg>
        <pc:spChg chg="del">
          <ac:chgData name="Antani, Karuna [NEA]" userId="S::kantani@nea.org::505cb29b-0935-4e6e-b15c-e668bffa6469" providerId="AD" clId="Web-{752BC107-42A9-881B-B7DE-624F71523DD2}" dt="2023-12-12T13:25:17.014" v="769"/>
          <ac:spMkLst>
            <pc:docMk/>
            <pc:sldMk cId="3170280394" sldId="290"/>
            <ac:spMk id="11" creationId="{A2C39DD0-CD86-2929-7808-58D17FC2C0A6}"/>
          </ac:spMkLst>
        </pc:spChg>
        <pc:spChg chg="del">
          <ac:chgData name="Antani, Karuna [NEA]" userId="S::kantani@nea.org::505cb29b-0935-4e6e-b15c-e668bffa6469" providerId="AD" clId="Web-{752BC107-42A9-881B-B7DE-624F71523DD2}" dt="2023-12-12T13:25:16.686" v="768"/>
          <ac:spMkLst>
            <pc:docMk/>
            <pc:sldMk cId="3170280394" sldId="290"/>
            <ac:spMk id="12" creationId="{CE3C1BFF-2275-1E7D-0604-E6F5CFEC01F6}"/>
          </ac:spMkLst>
        </pc:spChg>
        <pc:spChg chg="del">
          <ac:chgData name="Antani, Karuna [NEA]" userId="S::kantani@nea.org::505cb29b-0935-4e6e-b15c-e668bffa6469" providerId="AD" clId="Web-{752BC107-42A9-881B-B7DE-624F71523DD2}" dt="2023-12-12T13:25:16.311" v="767"/>
          <ac:spMkLst>
            <pc:docMk/>
            <pc:sldMk cId="3170280394" sldId="290"/>
            <ac:spMk id="13" creationId="{F618F075-837C-1005-19D6-8DC90759CD53}"/>
          </ac:spMkLst>
        </pc:spChg>
        <pc:spChg chg="del">
          <ac:chgData name="Antani, Karuna [NEA]" userId="S::kantani@nea.org::505cb29b-0935-4e6e-b15c-e668bffa6469" providerId="AD" clId="Web-{752BC107-42A9-881B-B7DE-624F71523DD2}" dt="2023-12-12T13:25:15.936" v="766"/>
          <ac:spMkLst>
            <pc:docMk/>
            <pc:sldMk cId="3170280394" sldId="290"/>
            <ac:spMk id="14" creationId="{DD1D0BF9-FCAA-67DA-79AB-E6E7E6D2B6A1}"/>
          </ac:spMkLst>
        </pc:spChg>
        <pc:spChg chg="add del mod">
          <ac:chgData name="Antani, Karuna [NEA]" userId="S::kantani@nea.org::505cb29b-0935-4e6e-b15c-e668bffa6469" providerId="AD" clId="Web-{752BC107-42A9-881B-B7DE-624F71523DD2}" dt="2023-12-12T13:25:35.858" v="984"/>
          <ac:spMkLst>
            <pc:docMk/>
            <pc:sldMk cId="3170280394" sldId="290"/>
            <ac:spMk id="16" creationId="{9675C441-72E1-2E54-0D20-4C4129A57B8E}"/>
          </ac:spMkLst>
        </pc:spChg>
        <pc:spChg chg="add del">
          <ac:chgData name="Antani, Karuna [NEA]" userId="S::kantani@nea.org::505cb29b-0935-4e6e-b15c-e668bffa6469" providerId="AD" clId="Web-{752BC107-42A9-881B-B7DE-624F71523DD2}" dt="2023-12-12T13:25:35.858" v="983"/>
          <ac:spMkLst>
            <pc:docMk/>
            <pc:sldMk cId="3170280394" sldId="290"/>
            <ac:spMk id="18" creationId="{5F8F32D9-7864-43BE-CA30-0C7EF8B02FD2}"/>
          </ac:spMkLst>
        </pc:spChg>
        <pc:spChg chg="add del">
          <ac:chgData name="Antani, Karuna [NEA]" userId="S::kantani@nea.org::505cb29b-0935-4e6e-b15c-e668bffa6469" providerId="AD" clId="Web-{752BC107-42A9-881B-B7DE-624F71523DD2}" dt="2023-12-12T13:25:35.858" v="982"/>
          <ac:spMkLst>
            <pc:docMk/>
            <pc:sldMk cId="3170280394" sldId="290"/>
            <ac:spMk id="20" creationId="{0B6BDB20-86F1-D2AF-AB44-2AFF998A6217}"/>
          </ac:spMkLst>
        </pc:spChg>
        <pc:spChg chg="add del">
          <ac:chgData name="Antani, Karuna [NEA]" userId="S::kantani@nea.org::505cb29b-0935-4e6e-b15c-e668bffa6469" providerId="AD" clId="Web-{752BC107-42A9-881B-B7DE-624F71523DD2}" dt="2023-12-12T13:25:35.858" v="981"/>
          <ac:spMkLst>
            <pc:docMk/>
            <pc:sldMk cId="3170280394" sldId="290"/>
            <ac:spMk id="22" creationId="{9292101A-D207-19BC-AC24-A2090E808C5A}"/>
          </ac:spMkLst>
        </pc:spChg>
        <pc:spChg chg="add del">
          <ac:chgData name="Antani, Karuna [NEA]" userId="S::kantani@nea.org::505cb29b-0935-4e6e-b15c-e668bffa6469" providerId="AD" clId="Web-{752BC107-42A9-881B-B7DE-624F71523DD2}" dt="2023-12-12T13:25:35.858" v="980"/>
          <ac:spMkLst>
            <pc:docMk/>
            <pc:sldMk cId="3170280394" sldId="290"/>
            <ac:spMk id="24" creationId="{FEAD6CEF-1F3A-CB15-7F7C-E5C63D994C92}"/>
          </ac:spMkLst>
        </pc:spChg>
        <pc:spChg chg="del">
          <ac:chgData name="Antani, Karuna [NEA]" userId="S::kantani@nea.org::505cb29b-0935-4e6e-b15c-e668bffa6469" providerId="AD" clId="Web-{752BC107-42A9-881B-B7DE-624F71523DD2}" dt="2023-12-12T13:25:29.655" v="877"/>
          <ac:spMkLst>
            <pc:docMk/>
            <pc:sldMk cId="3170280394" sldId="290"/>
            <ac:spMk id="25" creationId="{5058AE03-D409-0714-CCED-4548A9C92023}"/>
          </ac:spMkLst>
        </pc:spChg>
        <pc:spChg chg="add del">
          <ac:chgData name="Antani, Karuna [NEA]" userId="S::kantani@nea.org::505cb29b-0935-4e6e-b15c-e668bffa6469" providerId="AD" clId="Web-{752BC107-42A9-881B-B7DE-624F71523DD2}" dt="2023-12-12T13:25:35.858" v="979"/>
          <ac:spMkLst>
            <pc:docMk/>
            <pc:sldMk cId="3170280394" sldId="290"/>
            <ac:spMk id="27" creationId="{7F4B0DEF-7788-17EB-0AB6-7C816387C72B}"/>
          </ac:spMkLst>
        </pc:spChg>
        <pc:spChg chg="add del">
          <ac:chgData name="Antani, Karuna [NEA]" userId="S::kantani@nea.org::505cb29b-0935-4e6e-b15c-e668bffa6469" providerId="AD" clId="Web-{752BC107-42A9-881B-B7DE-624F71523DD2}" dt="2023-12-12T13:25:35.858" v="978"/>
          <ac:spMkLst>
            <pc:docMk/>
            <pc:sldMk cId="3170280394" sldId="290"/>
            <ac:spMk id="29" creationId="{631A9018-71B3-4AC8-7FE6-17FE49972FC8}"/>
          </ac:spMkLst>
        </pc:spChg>
        <pc:spChg chg="add del">
          <ac:chgData name="Antani, Karuna [NEA]" userId="S::kantani@nea.org::505cb29b-0935-4e6e-b15c-e668bffa6469" providerId="AD" clId="Web-{752BC107-42A9-881B-B7DE-624F71523DD2}" dt="2023-12-12T13:25:35.858" v="977"/>
          <ac:spMkLst>
            <pc:docMk/>
            <pc:sldMk cId="3170280394" sldId="290"/>
            <ac:spMk id="31" creationId="{C2ADA494-862E-A3CA-0821-91468D095493}"/>
          </ac:spMkLst>
        </pc:spChg>
        <pc:spChg chg="add del">
          <ac:chgData name="Antani, Karuna [NEA]" userId="S::kantani@nea.org::505cb29b-0935-4e6e-b15c-e668bffa6469" providerId="AD" clId="Web-{752BC107-42A9-881B-B7DE-624F71523DD2}" dt="2023-12-12T13:25:35.858" v="976"/>
          <ac:spMkLst>
            <pc:docMk/>
            <pc:sldMk cId="3170280394" sldId="290"/>
            <ac:spMk id="33" creationId="{6125378E-EA40-AC85-7925-EDFBA4A75AC8}"/>
          </ac:spMkLst>
        </pc:spChg>
        <pc:spChg chg="add del">
          <ac:chgData name="Antani, Karuna [NEA]" userId="S::kantani@nea.org::505cb29b-0935-4e6e-b15c-e668bffa6469" providerId="AD" clId="Web-{752BC107-42A9-881B-B7DE-624F71523DD2}" dt="2023-12-12T13:25:35.858" v="975"/>
          <ac:spMkLst>
            <pc:docMk/>
            <pc:sldMk cId="3170280394" sldId="290"/>
            <ac:spMk id="35" creationId="{2211A34C-BCFB-5DB2-EEFD-DC4D239DDE72}"/>
          </ac:spMkLst>
        </pc:spChg>
        <pc:spChg chg="add del">
          <ac:chgData name="Antani, Karuna [NEA]" userId="S::kantani@nea.org::505cb29b-0935-4e6e-b15c-e668bffa6469" providerId="AD" clId="Web-{752BC107-42A9-881B-B7DE-624F71523DD2}" dt="2023-12-12T13:25:35.858" v="974"/>
          <ac:spMkLst>
            <pc:docMk/>
            <pc:sldMk cId="3170280394" sldId="290"/>
            <ac:spMk id="37" creationId="{F5F74625-D760-7A6D-F5A1-4A7D378D88D1}"/>
          </ac:spMkLst>
        </pc:spChg>
        <pc:spChg chg="add del">
          <ac:chgData name="Antani, Karuna [NEA]" userId="S::kantani@nea.org::505cb29b-0935-4e6e-b15c-e668bffa6469" providerId="AD" clId="Web-{752BC107-42A9-881B-B7DE-624F71523DD2}" dt="2023-12-12T13:25:35.858" v="973"/>
          <ac:spMkLst>
            <pc:docMk/>
            <pc:sldMk cId="3170280394" sldId="290"/>
            <ac:spMk id="39" creationId="{ABEBBE07-4183-EA8A-732C-B364E3048DB0}"/>
          </ac:spMkLst>
        </pc:spChg>
        <pc:spChg chg="add del">
          <ac:chgData name="Antani, Karuna [NEA]" userId="S::kantani@nea.org::505cb29b-0935-4e6e-b15c-e668bffa6469" providerId="AD" clId="Web-{752BC107-42A9-881B-B7DE-624F71523DD2}" dt="2023-12-12T13:25:35.858" v="972"/>
          <ac:spMkLst>
            <pc:docMk/>
            <pc:sldMk cId="3170280394" sldId="290"/>
            <ac:spMk id="41" creationId="{C9D95615-418E-2D2D-913D-A731EC306634}"/>
          </ac:spMkLst>
        </pc:spChg>
        <pc:spChg chg="add del">
          <ac:chgData name="Antani, Karuna [NEA]" userId="S::kantani@nea.org::505cb29b-0935-4e6e-b15c-e668bffa6469" providerId="AD" clId="Web-{752BC107-42A9-881B-B7DE-624F71523DD2}" dt="2023-12-12T13:25:35.858" v="971"/>
          <ac:spMkLst>
            <pc:docMk/>
            <pc:sldMk cId="3170280394" sldId="290"/>
            <ac:spMk id="43" creationId="{AA457805-80E0-FE71-158C-AD891418CCD4}"/>
          </ac:spMkLst>
        </pc:spChg>
        <pc:spChg chg="add del">
          <ac:chgData name="Antani, Karuna [NEA]" userId="S::kantani@nea.org::505cb29b-0935-4e6e-b15c-e668bffa6469" providerId="AD" clId="Web-{752BC107-42A9-881B-B7DE-624F71523DD2}" dt="2023-12-12T13:25:35.858" v="970"/>
          <ac:spMkLst>
            <pc:docMk/>
            <pc:sldMk cId="3170280394" sldId="290"/>
            <ac:spMk id="45" creationId="{94848411-D076-8F2D-658F-9A379F53EA14}"/>
          </ac:spMkLst>
        </pc:spChg>
        <pc:spChg chg="add del">
          <ac:chgData name="Antani, Karuna [NEA]" userId="S::kantani@nea.org::505cb29b-0935-4e6e-b15c-e668bffa6469" providerId="AD" clId="Web-{752BC107-42A9-881B-B7DE-624F71523DD2}" dt="2023-12-12T13:25:35.858" v="969"/>
          <ac:spMkLst>
            <pc:docMk/>
            <pc:sldMk cId="3170280394" sldId="290"/>
            <ac:spMk id="47" creationId="{A0F02260-7EFE-FD9B-2DBB-E277AA7FDDFA}"/>
          </ac:spMkLst>
        </pc:spChg>
        <pc:spChg chg="add del">
          <ac:chgData name="Antani, Karuna [NEA]" userId="S::kantani@nea.org::505cb29b-0935-4e6e-b15c-e668bffa6469" providerId="AD" clId="Web-{752BC107-42A9-881B-B7DE-624F71523DD2}" dt="2023-12-12T13:25:35.858" v="968"/>
          <ac:spMkLst>
            <pc:docMk/>
            <pc:sldMk cId="3170280394" sldId="290"/>
            <ac:spMk id="49" creationId="{0E75C2D3-DEB3-EF24-7E3C-506448F0EBBE}"/>
          </ac:spMkLst>
        </pc:spChg>
        <pc:spChg chg="add del">
          <ac:chgData name="Antani, Karuna [NEA]" userId="S::kantani@nea.org::505cb29b-0935-4e6e-b15c-e668bffa6469" providerId="AD" clId="Web-{752BC107-42A9-881B-B7DE-624F71523DD2}" dt="2023-12-12T13:25:35.858" v="967"/>
          <ac:spMkLst>
            <pc:docMk/>
            <pc:sldMk cId="3170280394" sldId="290"/>
            <ac:spMk id="51" creationId="{F99E829D-9554-9F75-E4AC-60EFBC9E9CAD}"/>
          </ac:spMkLst>
        </pc:spChg>
        <pc:spChg chg="add del">
          <ac:chgData name="Antani, Karuna [NEA]" userId="S::kantani@nea.org::505cb29b-0935-4e6e-b15c-e668bffa6469" providerId="AD" clId="Web-{752BC107-42A9-881B-B7DE-624F71523DD2}" dt="2023-12-12T13:25:35.858" v="966"/>
          <ac:spMkLst>
            <pc:docMk/>
            <pc:sldMk cId="3170280394" sldId="290"/>
            <ac:spMk id="53" creationId="{02E78FE3-9410-112C-E331-D725A86BC6C8}"/>
          </ac:spMkLst>
        </pc:spChg>
        <pc:spChg chg="add del">
          <ac:chgData name="Antani, Karuna [NEA]" userId="S::kantani@nea.org::505cb29b-0935-4e6e-b15c-e668bffa6469" providerId="AD" clId="Web-{752BC107-42A9-881B-B7DE-624F71523DD2}" dt="2023-12-12T13:25:35.843" v="965"/>
          <ac:spMkLst>
            <pc:docMk/>
            <pc:sldMk cId="3170280394" sldId="290"/>
            <ac:spMk id="55" creationId="{C0FD81E5-14DA-C90B-8AFF-6ABEDDE5EADF}"/>
          </ac:spMkLst>
        </pc:spChg>
        <pc:spChg chg="add del">
          <ac:chgData name="Antani, Karuna [NEA]" userId="S::kantani@nea.org::505cb29b-0935-4e6e-b15c-e668bffa6469" providerId="AD" clId="Web-{752BC107-42A9-881B-B7DE-624F71523DD2}" dt="2023-12-12T13:25:35.843" v="964"/>
          <ac:spMkLst>
            <pc:docMk/>
            <pc:sldMk cId="3170280394" sldId="290"/>
            <ac:spMk id="57" creationId="{10BB6FEF-F71E-6FF5-FBFD-E172732B7846}"/>
          </ac:spMkLst>
        </pc:spChg>
        <pc:spChg chg="add del">
          <ac:chgData name="Antani, Karuna [NEA]" userId="S::kantani@nea.org::505cb29b-0935-4e6e-b15c-e668bffa6469" providerId="AD" clId="Web-{752BC107-42A9-881B-B7DE-624F71523DD2}" dt="2023-12-12T13:25:35.843" v="963"/>
          <ac:spMkLst>
            <pc:docMk/>
            <pc:sldMk cId="3170280394" sldId="290"/>
            <ac:spMk id="59" creationId="{31CD94F8-4C93-AB46-3457-09885F977CB2}"/>
          </ac:spMkLst>
        </pc:spChg>
        <pc:spChg chg="add del">
          <ac:chgData name="Antani, Karuna [NEA]" userId="S::kantani@nea.org::505cb29b-0935-4e6e-b15c-e668bffa6469" providerId="AD" clId="Web-{752BC107-42A9-881B-B7DE-624F71523DD2}" dt="2023-12-12T13:25:35.843" v="962"/>
          <ac:spMkLst>
            <pc:docMk/>
            <pc:sldMk cId="3170280394" sldId="290"/>
            <ac:spMk id="61" creationId="{DEE60E00-263C-0787-62AD-A5CDBE0C6F32}"/>
          </ac:spMkLst>
        </pc:spChg>
        <pc:spChg chg="add del">
          <ac:chgData name="Antani, Karuna [NEA]" userId="S::kantani@nea.org::505cb29b-0935-4e6e-b15c-e668bffa6469" providerId="AD" clId="Web-{752BC107-42A9-881B-B7DE-624F71523DD2}" dt="2023-12-12T13:25:35.843" v="961"/>
          <ac:spMkLst>
            <pc:docMk/>
            <pc:sldMk cId="3170280394" sldId="290"/>
            <ac:spMk id="63" creationId="{B1F10A0C-F37E-537C-5BB3-413029451FA4}"/>
          </ac:spMkLst>
        </pc:spChg>
        <pc:spChg chg="add del">
          <ac:chgData name="Antani, Karuna [NEA]" userId="S::kantani@nea.org::505cb29b-0935-4e6e-b15c-e668bffa6469" providerId="AD" clId="Web-{752BC107-42A9-881B-B7DE-624F71523DD2}" dt="2023-12-12T13:25:35.843" v="960"/>
          <ac:spMkLst>
            <pc:docMk/>
            <pc:sldMk cId="3170280394" sldId="290"/>
            <ac:spMk id="65" creationId="{ABAD5E0F-3B5C-52A0-0D7D-1C139B7E1D0F}"/>
          </ac:spMkLst>
        </pc:spChg>
        <pc:spChg chg="add del">
          <ac:chgData name="Antani, Karuna [NEA]" userId="S::kantani@nea.org::505cb29b-0935-4e6e-b15c-e668bffa6469" providerId="AD" clId="Web-{752BC107-42A9-881B-B7DE-624F71523DD2}" dt="2023-12-12T13:25:35.843" v="959"/>
          <ac:spMkLst>
            <pc:docMk/>
            <pc:sldMk cId="3170280394" sldId="290"/>
            <ac:spMk id="67" creationId="{EAB5A760-0B7C-B3F1-42FE-11C88CFCF7CF}"/>
          </ac:spMkLst>
        </pc:spChg>
        <pc:spChg chg="add del">
          <ac:chgData name="Antani, Karuna [NEA]" userId="S::kantani@nea.org::505cb29b-0935-4e6e-b15c-e668bffa6469" providerId="AD" clId="Web-{752BC107-42A9-881B-B7DE-624F71523DD2}" dt="2023-12-12T13:25:35.843" v="958"/>
          <ac:spMkLst>
            <pc:docMk/>
            <pc:sldMk cId="3170280394" sldId="290"/>
            <ac:spMk id="69" creationId="{6FF3525F-95A2-79B7-A255-3DCF12642410}"/>
          </ac:spMkLst>
        </pc:spChg>
        <pc:spChg chg="add del">
          <ac:chgData name="Antani, Karuna [NEA]" userId="S::kantani@nea.org::505cb29b-0935-4e6e-b15c-e668bffa6469" providerId="AD" clId="Web-{752BC107-42A9-881B-B7DE-624F71523DD2}" dt="2023-12-12T13:25:35.843" v="957"/>
          <ac:spMkLst>
            <pc:docMk/>
            <pc:sldMk cId="3170280394" sldId="290"/>
            <ac:spMk id="71" creationId="{E8F80664-3FD4-B968-4ACB-B79F53BF95FF}"/>
          </ac:spMkLst>
        </pc:spChg>
        <pc:spChg chg="add del">
          <ac:chgData name="Antani, Karuna [NEA]" userId="S::kantani@nea.org::505cb29b-0935-4e6e-b15c-e668bffa6469" providerId="AD" clId="Web-{752BC107-42A9-881B-B7DE-624F71523DD2}" dt="2023-12-12T13:25:35.843" v="956"/>
          <ac:spMkLst>
            <pc:docMk/>
            <pc:sldMk cId="3170280394" sldId="290"/>
            <ac:spMk id="73" creationId="{67B55CAF-E82E-7F5C-4437-CBE3F6DEFF47}"/>
          </ac:spMkLst>
        </pc:spChg>
        <pc:spChg chg="add del">
          <ac:chgData name="Antani, Karuna [NEA]" userId="S::kantani@nea.org::505cb29b-0935-4e6e-b15c-e668bffa6469" providerId="AD" clId="Web-{752BC107-42A9-881B-B7DE-624F71523DD2}" dt="2023-12-12T13:25:35.843" v="955"/>
          <ac:spMkLst>
            <pc:docMk/>
            <pc:sldMk cId="3170280394" sldId="290"/>
            <ac:spMk id="75" creationId="{445E57ED-C00C-1D19-76F9-48A9844921D0}"/>
          </ac:spMkLst>
        </pc:spChg>
        <pc:spChg chg="add del">
          <ac:chgData name="Antani, Karuna [NEA]" userId="S::kantani@nea.org::505cb29b-0935-4e6e-b15c-e668bffa6469" providerId="AD" clId="Web-{752BC107-42A9-881B-B7DE-624F71523DD2}" dt="2023-12-12T13:25:35.843" v="954"/>
          <ac:spMkLst>
            <pc:docMk/>
            <pc:sldMk cId="3170280394" sldId="290"/>
            <ac:spMk id="77" creationId="{A57F2E5A-D10B-4A65-F317-D5F16248075C}"/>
          </ac:spMkLst>
        </pc:spChg>
        <pc:spChg chg="add del">
          <ac:chgData name="Antani, Karuna [NEA]" userId="S::kantani@nea.org::505cb29b-0935-4e6e-b15c-e668bffa6469" providerId="AD" clId="Web-{752BC107-42A9-881B-B7DE-624F71523DD2}" dt="2023-12-12T13:25:35.843" v="953"/>
          <ac:spMkLst>
            <pc:docMk/>
            <pc:sldMk cId="3170280394" sldId="290"/>
            <ac:spMk id="79" creationId="{3A033715-F284-7458-CB3C-03D9EFEA0015}"/>
          </ac:spMkLst>
        </pc:spChg>
        <pc:spChg chg="add del">
          <ac:chgData name="Antani, Karuna [NEA]" userId="S::kantani@nea.org::505cb29b-0935-4e6e-b15c-e668bffa6469" providerId="AD" clId="Web-{752BC107-42A9-881B-B7DE-624F71523DD2}" dt="2023-12-12T13:25:35.843" v="952"/>
          <ac:spMkLst>
            <pc:docMk/>
            <pc:sldMk cId="3170280394" sldId="290"/>
            <ac:spMk id="81" creationId="{5E218AAC-9942-A609-4892-72D6D1B62BFC}"/>
          </ac:spMkLst>
        </pc:spChg>
        <pc:spChg chg="add del">
          <ac:chgData name="Antani, Karuna [NEA]" userId="S::kantani@nea.org::505cb29b-0935-4e6e-b15c-e668bffa6469" providerId="AD" clId="Web-{752BC107-42A9-881B-B7DE-624F71523DD2}" dt="2023-12-12T13:25:35.843" v="951"/>
          <ac:spMkLst>
            <pc:docMk/>
            <pc:sldMk cId="3170280394" sldId="290"/>
            <ac:spMk id="83" creationId="{FA561E58-4053-2B8F-3103-D6F3DD44D606}"/>
          </ac:spMkLst>
        </pc:spChg>
        <pc:spChg chg="add del">
          <ac:chgData name="Antani, Karuna [NEA]" userId="S::kantani@nea.org::505cb29b-0935-4e6e-b15c-e668bffa6469" providerId="AD" clId="Web-{752BC107-42A9-881B-B7DE-624F71523DD2}" dt="2023-12-12T13:25:35.843" v="950"/>
          <ac:spMkLst>
            <pc:docMk/>
            <pc:sldMk cId="3170280394" sldId="290"/>
            <ac:spMk id="85" creationId="{01794447-EDF3-886C-4860-0B322B039DB6}"/>
          </ac:spMkLst>
        </pc:spChg>
        <pc:spChg chg="add del">
          <ac:chgData name="Antani, Karuna [NEA]" userId="S::kantani@nea.org::505cb29b-0935-4e6e-b15c-e668bffa6469" providerId="AD" clId="Web-{752BC107-42A9-881B-B7DE-624F71523DD2}" dt="2023-12-12T13:25:35.843" v="949"/>
          <ac:spMkLst>
            <pc:docMk/>
            <pc:sldMk cId="3170280394" sldId="290"/>
            <ac:spMk id="87" creationId="{37E559E1-4B35-9A5D-EAF2-7F0633E90C93}"/>
          </ac:spMkLst>
        </pc:spChg>
        <pc:spChg chg="add del">
          <ac:chgData name="Antani, Karuna [NEA]" userId="S::kantani@nea.org::505cb29b-0935-4e6e-b15c-e668bffa6469" providerId="AD" clId="Web-{752BC107-42A9-881B-B7DE-624F71523DD2}" dt="2023-12-12T13:25:35.843" v="948"/>
          <ac:spMkLst>
            <pc:docMk/>
            <pc:sldMk cId="3170280394" sldId="290"/>
            <ac:spMk id="89" creationId="{ABDBB4A9-178E-99D7-42C6-E89FA0DD0EFF}"/>
          </ac:spMkLst>
        </pc:spChg>
        <pc:spChg chg="add del">
          <ac:chgData name="Antani, Karuna [NEA]" userId="S::kantani@nea.org::505cb29b-0935-4e6e-b15c-e668bffa6469" providerId="AD" clId="Web-{752BC107-42A9-881B-B7DE-624F71523DD2}" dt="2023-12-12T13:25:35.843" v="947"/>
          <ac:spMkLst>
            <pc:docMk/>
            <pc:sldMk cId="3170280394" sldId="290"/>
            <ac:spMk id="91" creationId="{703115EB-5B0A-C90E-17C0-DA0A8C35F30C}"/>
          </ac:spMkLst>
        </pc:spChg>
        <pc:spChg chg="add del">
          <ac:chgData name="Antani, Karuna [NEA]" userId="S::kantani@nea.org::505cb29b-0935-4e6e-b15c-e668bffa6469" providerId="AD" clId="Web-{752BC107-42A9-881B-B7DE-624F71523DD2}" dt="2023-12-12T13:25:35.843" v="946"/>
          <ac:spMkLst>
            <pc:docMk/>
            <pc:sldMk cId="3170280394" sldId="290"/>
            <ac:spMk id="93" creationId="{FD9DFE21-DEBD-103F-0210-C93862ACB72B}"/>
          </ac:spMkLst>
        </pc:spChg>
        <pc:spChg chg="add del">
          <ac:chgData name="Antani, Karuna [NEA]" userId="S::kantani@nea.org::505cb29b-0935-4e6e-b15c-e668bffa6469" providerId="AD" clId="Web-{752BC107-42A9-881B-B7DE-624F71523DD2}" dt="2023-12-12T13:25:35.843" v="945"/>
          <ac:spMkLst>
            <pc:docMk/>
            <pc:sldMk cId="3170280394" sldId="290"/>
            <ac:spMk id="95" creationId="{1608118B-DEB2-DF0A-FEA6-E6E3F8040963}"/>
          </ac:spMkLst>
        </pc:spChg>
        <pc:spChg chg="add del">
          <ac:chgData name="Antani, Karuna [NEA]" userId="S::kantani@nea.org::505cb29b-0935-4e6e-b15c-e668bffa6469" providerId="AD" clId="Web-{752BC107-42A9-881B-B7DE-624F71523DD2}" dt="2023-12-12T13:25:35.843" v="944"/>
          <ac:spMkLst>
            <pc:docMk/>
            <pc:sldMk cId="3170280394" sldId="290"/>
            <ac:spMk id="97" creationId="{0948AA73-AA40-69A7-917E-E5C0392C9170}"/>
          </ac:spMkLst>
        </pc:spChg>
        <pc:spChg chg="add del">
          <ac:chgData name="Antani, Karuna [NEA]" userId="S::kantani@nea.org::505cb29b-0935-4e6e-b15c-e668bffa6469" providerId="AD" clId="Web-{752BC107-42A9-881B-B7DE-624F71523DD2}" dt="2023-12-12T13:25:35.843" v="943"/>
          <ac:spMkLst>
            <pc:docMk/>
            <pc:sldMk cId="3170280394" sldId="290"/>
            <ac:spMk id="99" creationId="{A734E805-7EC0-E95B-B6C1-B15BFAAA4417}"/>
          </ac:spMkLst>
        </pc:spChg>
        <pc:spChg chg="add del">
          <ac:chgData name="Antani, Karuna [NEA]" userId="S::kantani@nea.org::505cb29b-0935-4e6e-b15c-e668bffa6469" providerId="AD" clId="Web-{752BC107-42A9-881B-B7DE-624F71523DD2}" dt="2023-12-12T13:25:35.843" v="942"/>
          <ac:spMkLst>
            <pc:docMk/>
            <pc:sldMk cId="3170280394" sldId="290"/>
            <ac:spMk id="101" creationId="{D7A831E0-1C4E-A8E9-7725-2CF43B725E60}"/>
          </ac:spMkLst>
        </pc:spChg>
        <pc:spChg chg="add del">
          <ac:chgData name="Antani, Karuna [NEA]" userId="S::kantani@nea.org::505cb29b-0935-4e6e-b15c-e668bffa6469" providerId="AD" clId="Web-{752BC107-42A9-881B-B7DE-624F71523DD2}" dt="2023-12-12T13:25:35.843" v="941"/>
          <ac:spMkLst>
            <pc:docMk/>
            <pc:sldMk cId="3170280394" sldId="290"/>
            <ac:spMk id="103" creationId="{369B09C8-67A9-6A0C-2983-73F849A8B644}"/>
          </ac:spMkLst>
        </pc:spChg>
        <pc:spChg chg="add del">
          <ac:chgData name="Antani, Karuna [NEA]" userId="S::kantani@nea.org::505cb29b-0935-4e6e-b15c-e668bffa6469" providerId="AD" clId="Web-{752BC107-42A9-881B-B7DE-624F71523DD2}" dt="2023-12-12T13:25:35.843" v="940"/>
          <ac:spMkLst>
            <pc:docMk/>
            <pc:sldMk cId="3170280394" sldId="290"/>
            <ac:spMk id="105" creationId="{4B5D4720-61CB-42D4-3779-6ACFB56E2D5A}"/>
          </ac:spMkLst>
        </pc:spChg>
        <pc:spChg chg="add del">
          <ac:chgData name="Antani, Karuna [NEA]" userId="S::kantani@nea.org::505cb29b-0935-4e6e-b15c-e668bffa6469" providerId="AD" clId="Web-{752BC107-42A9-881B-B7DE-624F71523DD2}" dt="2023-12-12T13:25:35.827" v="922"/>
          <ac:spMkLst>
            <pc:docMk/>
            <pc:sldMk cId="3170280394" sldId="290"/>
            <ac:spMk id="141" creationId="{6D725D9E-E499-EA0C-ADEB-6FE4DD45D5DB}"/>
          </ac:spMkLst>
        </pc:spChg>
        <pc:spChg chg="add del">
          <ac:chgData name="Antani, Karuna [NEA]" userId="S::kantani@nea.org::505cb29b-0935-4e6e-b15c-e668bffa6469" providerId="AD" clId="Web-{752BC107-42A9-881B-B7DE-624F71523DD2}" dt="2023-12-12T13:25:35.827" v="921"/>
          <ac:spMkLst>
            <pc:docMk/>
            <pc:sldMk cId="3170280394" sldId="290"/>
            <ac:spMk id="143" creationId="{F67A3D94-118C-5B32-D038-96D3F996C056}"/>
          </ac:spMkLst>
        </pc:spChg>
        <pc:spChg chg="add del">
          <ac:chgData name="Antani, Karuna [NEA]" userId="S::kantani@nea.org::505cb29b-0935-4e6e-b15c-e668bffa6469" providerId="AD" clId="Web-{752BC107-42A9-881B-B7DE-624F71523DD2}" dt="2023-12-12T13:25:35.827" v="920"/>
          <ac:spMkLst>
            <pc:docMk/>
            <pc:sldMk cId="3170280394" sldId="290"/>
            <ac:spMk id="145" creationId="{2DFBBC19-3AC5-77CA-EA4E-5F55B25810A0}"/>
          </ac:spMkLst>
        </pc:spChg>
        <pc:spChg chg="add del">
          <ac:chgData name="Antani, Karuna [NEA]" userId="S::kantani@nea.org::505cb29b-0935-4e6e-b15c-e668bffa6469" providerId="AD" clId="Web-{752BC107-42A9-881B-B7DE-624F71523DD2}" dt="2023-12-12T13:25:35.827" v="919"/>
          <ac:spMkLst>
            <pc:docMk/>
            <pc:sldMk cId="3170280394" sldId="290"/>
            <ac:spMk id="147" creationId="{90F2D612-9279-1BFF-0927-D2E7EB117C10}"/>
          </ac:spMkLst>
        </pc:spChg>
        <pc:spChg chg="add del">
          <ac:chgData name="Antani, Karuna [NEA]" userId="S::kantani@nea.org::505cb29b-0935-4e6e-b15c-e668bffa6469" providerId="AD" clId="Web-{752BC107-42A9-881B-B7DE-624F71523DD2}" dt="2023-12-12T13:25:35.827" v="918"/>
          <ac:spMkLst>
            <pc:docMk/>
            <pc:sldMk cId="3170280394" sldId="290"/>
            <ac:spMk id="149" creationId="{D06B128A-20F4-8BF4-5B74-7F99B586416D}"/>
          </ac:spMkLst>
        </pc:spChg>
        <pc:spChg chg="add del">
          <ac:chgData name="Antani, Karuna [NEA]" userId="S::kantani@nea.org::505cb29b-0935-4e6e-b15c-e668bffa6469" providerId="AD" clId="Web-{752BC107-42A9-881B-B7DE-624F71523DD2}" dt="2023-12-12T13:25:35.827" v="917"/>
          <ac:spMkLst>
            <pc:docMk/>
            <pc:sldMk cId="3170280394" sldId="290"/>
            <ac:spMk id="151" creationId="{4681689D-6D46-DC23-53D4-5EA1E5D61744}"/>
          </ac:spMkLst>
        </pc:spChg>
        <pc:spChg chg="add del">
          <ac:chgData name="Antani, Karuna [NEA]" userId="S::kantani@nea.org::505cb29b-0935-4e6e-b15c-e668bffa6469" providerId="AD" clId="Web-{752BC107-42A9-881B-B7DE-624F71523DD2}" dt="2023-12-12T13:25:35.827" v="916"/>
          <ac:spMkLst>
            <pc:docMk/>
            <pc:sldMk cId="3170280394" sldId="290"/>
            <ac:spMk id="153" creationId="{B9A8E9C0-E103-2DB9-21FA-AE2EB70B1E13}"/>
          </ac:spMkLst>
        </pc:spChg>
        <pc:spChg chg="add del">
          <ac:chgData name="Antani, Karuna [NEA]" userId="S::kantani@nea.org::505cb29b-0935-4e6e-b15c-e668bffa6469" providerId="AD" clId="Web-{752BC107-42A9-881B-B7DE-624F71523DD2}" dt="2023-12-12T13:25:35.827" v="915"/>
          <ac:spMkLst>
            <pc:docMk/>
            <pc:sldMk cId="3170280394" sldId="290"/>
            <ac:spMk id="155" creationId="{52554CF2-6952-FE75-EF8F-472262BC9AA6}"/>
          </ac:spMkLst>
        </pc:spChg>
        <pc:spChg chg="add del">
          <ac:chgData name="Antani, Karuna [NEA]" userId="S::kantani@nea.org::505cb29b-0935-4e6e-b15c-e668bffa6469" providerId="AD" clId="Web-{752BC107-42A9-881B-B7DE-624F71523DD2}" dt="2023-12-12T13:25:35.827" v="914"/>
          <ac:spMkLst>
            <pc:docMk/>
            <pc:sldMk cId="3170280394" sldId="290"/>
            <ac:spMk id="157" creationId="{A11C903E-6347-3B30-95FF-56B4D2B410AB}"/>
          </ac:spMkLst>
        </pc:spChg>
        <pc:spChg chg="add del">
          <ac:chgData name="Antani, Karuna [NEA]" userId="S::kantani@nea.org::505cb29b-0935-4e6e-b15c-e668bffa6469" providerId="AD" clId="Web-{752BC107-42A9-881B-B7DE-624F71523DD2}" dt="2023-12-12T13:25:35.827" v="913"/>
          <ac:spMkLst>
            <pc:docMk/>
            <pc:sldMk cId="3170280394" sldId="290"/>
            <ac:spMk id="159" creationId="{8EE89662-E777-483F-A03F-D0C7F03F8E4B}"/>
          </ac:spMkLst>
        </pc:spChg>
        <pc:spChg chg="add del">
          <ac:chgData name="Antani, Karuna [NEA]" userId="S::kantani@nea.org::505cb29b-0935-4e6e-b15c-e668bffa6469" providerId="AD" clId="Web-{752BC107-42A9-881B-B7DE-624F71523DD2}" dt="2023-12-12T13:25:35.827" v="912"/>
          <ac:spMkLst>
            <pc:docMk/>
            <pc:sldMk cId="3170280394" sldId="290"/>
            <ac:spMk id="161" creationId="{F7459A60-C644-DCF5-678F-0CFE39D2D0A7}"/>
          </ac:spMkLst>
        </pc:spChg>
        <pc:spChg chg="add del">
          <ac:chgData name="Antani, Karuna [NEA]" userId="S::kantani@nea.org::505cb29b-0935-4e6e-b15c-e668bffa6469" providerId="AD" clId="Web-{752BC107-42A9-881B-B7DE-624F71523DD2}" dt="2023-12-12T13:25:35.827" v="911"/>
          <ac:spMkLst>
            <pc:docMk/>
            <pc:sldMk cId="3170280394" sldId="290"/>
            <ac:spMk id="163" creationId="{FF1D792B-C47F-F12F-4CFA-378696F3D90B}"/>
          </ac:spMkLst>
        </pc:spChg>
        <pc:spChg chg="add del">
          <ac:chgData name="Antani, Karuna [NEA]" userId="S::kantani@nea.org::505cb29b-0935-4e6e-b15c-e668bffa6469" providerId="AD" clId="Web-{752BC107-42A9-881B-B7DE-624F71523DD2}" dt="2023-12-12T13:25:35.827" v="910"/>
          <ac:spMkLst>
            <pc:docMk/>
            <pc:sldMk cId="3170280394" sldId="290"/>
            <ac:spMk id="165" creationId="{7BEB4053-E118-3DCE-2F44-2A0E5B56C315}"/>
          </ac:spMkLst>
        </pc:spChg>
        <pc:spChg chg="add del">
          <ac:chgData name="Antani, Karuna [NEA]" userId="S::kantani@nea.org::505cb29b-0935-4e6e-b15c-e668bffa6469" providerId="AD" clId="Web-{752BC107-42A9-881B-B7DE-624F71523DD2}" dt="2023-12-12T13:25:35.827" v="909"/>
          <ac:spMkLst>
            <pc:docMk/>
            <pc:sldMk cId="3170280394" sldId="290"/>
            <ac:spMk id="167" creationId="{16AD17A4-4EE8-3F9F-C2E5-124D88ECDC30}"/>
          </ac:spMkLst>
        </pc:spChg>
        <pc:spChg chg="add del">
          <ac:chgData name="Antani, Karuna [NEA]" userId="S::kantani@nea.org::505cb29b-0935-4e6e-b15c-e668bffa6469" providerId="AD" clId="Web-{752BC107-42A9-881B-B7DE-624F71523DD2}" dt="2023-12-12T13:25:35.827" v="908"/>
          <ac:spMkLst>
            <pc:docMk/>
            <pc:sldMk cId="3170280394" sldId="290"/>
            <ac:spMk id="169" creationId="{2EC9B686-0BA3-F1E3-04A5-65CD6B45E3DC}"/>
          </ac:spMkLst>
        </pc:spChg>
        <pc:spChg chg="add del">
          <ac:chgData name="Antani, Karuna [NEA]" userId="S::kantani@nea.org::505cb29b-0935-4e6e-b15c-e668bffa6469" providerId="AD" clId="Web-{752BC107-42A9-881B-B7DE-624F71523DD2}" dt="2023-12-12T13:25:35.827" v="907"/>
          <ac:spMkLst>
            <pc:docMk/>
            <pc:sldMk cId="3170280394" sldId="290"/>
            <ac:spMk id="171" creationId="{1ECD977F-B2F5-015A-5288-9FBC1B55672F}"/>
          </ac:spMkLst>
        </pc:spChg>
        <pc:spChg chg="add del">
          <ac:chgData name="Antani, Karuna [NEA]" userId="S::kantani@nea.org::505cb29b-0935-4e6e-b15c-e668bffa6469" providerId="AD" clId="Web-{752BC107-42A9-881B-B7DE-624F71523DD2}" dt="2023-12-12T13:25:35.827" v="906"/>
          <ac:spMkLst>
            <pc:docMk/>
            <pc:sldMk cId="3170280394" sldId="290"/>
            <ac:spMk id="173" creationId="{B3251FC5-7501-6B05-B33C-54497D880808}"/>
          </ac:spMkLst>
        </pc:spChg>
        <pc:spChg chg="add del">
          <ac:chgData name="Antani, Karuna [NEA]" userId="S::kantani@nea.org::505cb29b-0935-4e6e-b15c-e668bffa6469" providerId="AD" clId="Web-{752BC107-42A9-881B-B7DE-624F71523DD2}" dt="2023-12-12T13:25:35.827" v="905"/>
          <ac:spMkLst>
            <pc:docMk/>
            <pc:sldMk cId="3170280394" sldId="290"/>
            <ac:spMk id="175" creationId="{C427C14E-0B3C-09F1-272A-D83618C7C989}"/>
          </ac:spMkLst>
        </pc:spChg>
        <pc:spChg chg="add del">
          <ac:chgData name="Antani, Karuna [NEA]" userId="S::kantani@nea.org::505cb29b-0935-4e6e-b15c-e668bffa6469" providerId="AD" clId="Web-{752BC107-42A9-881B-B7DE-624F71523DD2}" dt="2023-12-12T13:25:35.827" v="904"/>
          <ac:spMkLst>
            <pc:docMk/>
            <pc:sldMk cId="3170280394" sldId="290"/>
            <ac:spMk id="177" creationId="{6181C4E0-A667-ED57-7728-EED2A8D9AA2A}"/>
          </ac:spMkLst>
        </pc:spChg>
        <pc:spChg chg="add del">
          <ac:chgData name="Antani, Karuna [NEA]" userId="S::kantani@nea.org::505cb29b-0935-4e6e-b15c-e668bffa6469" providerId="AD" clId="Web-{752BC107-42A9-881B-B7DE-624F71523DD2}" dt="2023-12-12T13:25:35.827" v="903"/>
          <ac:spMkLst>
            <pc:docMk/>
            <pc:sldMk cId="3170280394" sldId="290"/>
            <ac:spMk id="179" creationId="{F613AE07-3D83-565F-19AF-52AEF2D4F023}"/>
          </ac:spMkLst>
        </pc:spChg>
        <pc:spChg chg="add del">
          <ac:chgData name="Antani, Karuna [NEA]" userId="S::kantani@nea.org::505cb29b-0935-4e6e-b15c-e668bffa6469" providerId="AD" clId="Web-{752BC107-42A9-881B-B7DE-624F71523DD2}" dt="2023-12-12T13:25:35.827" v="902"/>
          <ac:spMkLst>
            <pc:docMk/>
            <pc:sldMk cId="3170280394" sldId="290"/>
            <ac:spMk id="181" creationId="{BF95AA24-B03D-B101-82BD-0C6E7D5F997F}"/>
          </ac:spMkLst>
        </pc:spChg>
        <pc:spChg chg="add del">
          <ac:chgData name="Antani, Karuna [NEA]" userId="S::kantani@nea.org::505cb29b-0935-4e6e-b15c-e668bffa6469" providerId="AD" clId="Web-{752BC107-42A9-881B-B7DE-624F71523DD2}" dt="2023-12-12T13:25:35.827" v="901"/>
          <ac:spMkLst>
            <pc:docMk/>
            <pc:sldMk cId="3170280394" sldId="290"/>
            <ac:spMk id="183" creationId="{41C79AF7-BDFE-C87A-F71E-EF82130B474D}"/>
          </ac:spMkLst>
        </pc:spChg>
        <pc:spChg chg="add del">
          <ac:chgData name="Antani, Karuna [NEA]" userId="S::kantani@nea.org::505cb29b-0935-4e6e-b15c-e668bffa6469" providerId="AD" clId="Web-{752BC107-42A9-881B-B7DE-624F71523DD2}" dt="2023-12-12T13:25:35.827" v="900"/>
          <ac:spMkLst>
            <pc:docMk/>
            <pc:sldMk cId="3170280394" sldId="290"/>
            <ac:spMk id="185" creationId="{209DAE57-6D79-DC91-963F-D0811922EEDA}"/>
          </ac:spMkLst>
        </pc:spChg>
        <pc:spChg chg="add del">
          <ac:chgData name="Antani, Karuna [NEA]" userId="S::kantani@nea.org::505cb29b-0935-4e6e-b15c-e668bffa6469" providerId="AD" clId="Web-{752BC107-42A9-881B-B7DE-624F71523DD2}" dt="2023-12-12T13:25:35.827" v="899"/>
          <ac:spMkLst>
            <pc:docMk/>
            <pc:sldMk cId="3170280394" sldId="290"/>
            <ac:spMk id="187" creationId="{3C08080D-F5BC-6CD1-078F-F311468D9D8A}"/>
          </ac:spMkLst>
        </pc:spChg>
        <pc:spChg chg="add del">
          <ac:chgData name="Antani, Karuna [NEA]" userId="S::kantani@nea.org::505cb29b-0935-4e6e-b15c-e668bffa6469" providerId="AD" clId="Web-{752BC107-42A9-881B-B7DE-624F71523DD2}" dt="2023-12-12T13:25:35.827" v="898"/>
          <ac:spMkLst>
            <pc:docMk/>
            <pc:sldMk cId="3170280394" sldId="290"/>
            <ac:spMk id="189" creationId="{36F4EDDF-5479-E9E6-9471-7B51DE274BED}"/>
          </ac:spMkLst>
        </pc:spChg>
        <pc:spChg chg="add del">
          <ac:chgData name="Antani, Karuna [NEA]" userId="S::kantani@nea.org::505cb29b-0935-4e6e-b15c-e668bffa6469" providerId="AD" clId="Web-{752BC107-42A9-881B-B7DE-624F71523DD2}" dt="2023-12-12T13:25:35.827" v="897"/>
          <ac:spMkLst>
            <pc:docMk/>
            <pc:sldMk cId="3170280394" sldId="290"/>
            <ac:spMk id="191" creationId="{C68549D9-6738-16A9-DCA0-136E23F6DDF9}"/>
          </ac:spMkLst>
        </pc:spChg>
        <pc:spChg chg="add del">
          <ac:chgData name="Antani, Karuna [NEA]" userId="S::kantani@nea.org::505cb29b-0935-4e6e-b15c-e668bffa6469" providerId="AD" clId="Web-{752BC107-42A9-881B-B7DE-624F71523DD2}" dt="2023-12-12T13:25:35.827" v="896"/>
          <ac:spMkLst>
            <pc:docMk/>
            <pc:sldMk cId="3170280394" sldId="290"/>
            <ac:spMk id="193" creationId="{F76C568C-2202-E72E-E632-9180445C785C}"/>
          </ac:spMkLst>
        </pc:spChg>
        <pc:spChg chg="add del">
          <ac:chgData name="Antani, Karuna [NEA]" userId="S::kantani@nea.org::505cb29b-0935-4e6e-b15c-e668bffa6469" providerId="AD" clId="Web-{752BC107-42A9-881B-B7DE-624F71523DD2}" dt="2023-12-12T13:25:35.827" v="895"/>
          <ac:spMkLst>
            <pc:docMk/>
            <pc:sldMk cId="3170280394" sldId="290"/>
            <ac:spMk id="195" creationId="{2DB4A327-58B5-C485-9AD9-24465850A3AC}"/>
          </ac:spMkLst>
        </pc:spChg>
        <pc:spChg chg="add del">
          <ac:chgData name="Antani, Karuna [NEA]" userId="S::kantani@nea.org::505cb29b-0935-4e6e-b15c-e668bffa6469" providerId="AD" clId="Web-{752BC107-42A9-881B-B7DE-624F71523DD2}" dt="2023-12-12T13:25:35.827" v="894"/>
          <ac:spMkLst>
            <pc:docMk/>
            <pc:sldMk cId="3170280394" sldId="290"/>
            <ac:spMk id="197" creationId="{6DE67BC6-8CC1-67DC-4B05-4609CBAF8FD5}"/>
          </ac:spMkLst>
        </pc:spChg>
        <pc:spChg chg="add del">
          <ac:chgData name="Antani, Karuna [NEA]" userId="S::kantani@nea.org::505cb29b-0935-4e6e-b15c-e668bffa6469" providerId="AD" clId="Web-{752BC107-42A9-881B-B7DE-624F71523DD2}" dt="2023-12-12T13:25:35.827" v="893"/>
          <ac:spMkLst>
            <pc:docMk/>
            <pc:sldMk cId="3170280394" sldId="290"/>
            <ac:spMk id="199" creationId="{C68E1A3A-DAE9-1C1D-B4A9-FD4740896943}"/>
          </ac:spMkLst>
        </pc:spChg>
        <pc:spChg chg="add del">
          <ac:chgData name="Antani, Karuna [NEA]" userId="S::kantani@nea.org::505cb29b-0935-4e6e-b15c-e668bffa6469" providerId="AD" clId="Web-{752BC107-42A9-881B-B7DE-624F71523DD2}" dt="2023-12-12T13:25:35.827" v="892"/>
          <ac:spMkLst>
            <pc:docMk/>
            <pc:sldMk cId="3170280394" sldId="290"/>
            <ac:spMk id="201" creationId="{3C371E8F-533D-D50F-43BA-ECCE57B35D66}"/>
          </ac:spMkLst>
        </pc:spChg>
        <pc:spChg chg="add del">
          <ac:chgData name="Antani, Karuna [NEA]" userId="S::kantani@nea.org::505cb29b-0935-4e6e-b15c-e668bffa6469" providerId="AD" clId="Web-{752BC107-42A9-881B-B7DE-624F71523DD2}" dt="2023-12-12T13:25:35.827" v="891"/>
          <ac:spMkLst>
            <pc:docMk/>
            <pc:sldMk cId="3170280394" sldId="290"/>
            <ac:spMk id="203" creationId="{36AD05F8-8CB1-C593-23FF-99CB20879392}"/>
          </ac:spMkLst>
        </pc:spChg>
        <pc:spChg chg="add del">
          <ac:chgData name="Antani, Karuna [NEA]" userId="S::kantani@nea.org::505cb29b-0935-4e6e-b15c-e668bffa6469" providerId="AD" clId="Web-{752BC107-42A9-881B-B7DE-624F71523DD2}" dt="2023-12-12T13:25:35.827" v="890"/>
          <ac:spMkLst>
            <pc:docMk/>
            <pc:sldMk cId="3170280394" sldId="290"/>
            <ac:spMk id="205" creationId="{A20B6856-2BE0-6B5D-4E68-7F0F678C080D}"/>
          </ac:spMkLst>
        </pc:spChg>
        <pc:spChg chg="add del">
          <ac:chgData name="Antani, Karuna [NEA]" userId="S::kantani@nea.org::505cb29b-0935-4e6e-b15c-e668bffa6469" providerId="AD" clId="Web-{752BC107-42A9-881B-B7DE-624F71523DD2}" dt="2023-12-12T13:25:35.827" v="889"/>
          <ac:spMkLst>
            <pc:docMk/>
            <pc:sldMk cId="3170280394" sldId="290"/>
            <ac:spMk id="207" creationId="{81307823-A76C-AA4A-17F1-024A126187CA}"/>
          </ac:spMkLst>
        </pc:spChg>
        <pc:spChg chg="add del">
          <ac:chgData name="Antani, Karuna [NEA]" userId="S::kantani@nea.org::505cb29b-0935-4e6e-b15c-e668bffa6469" providerId="AD" clId="Web-{752BC107-42A9-881B-B7DE-624F71523DD2}" dt="2023-12-12T13:25:35.827" v="888"/>
          <ac:spMkLst>
            <pc:docMk/>
            <pc:sldMk cId="3170280394" sldId="290"/>
            <ac:spMk id="209" creationId="{D5701C97-DC83-4CDE-002B-AFCDA6541204}"/>
          </ac:spMkLst>
        </pc:spChg>
        <pc:spChg chg="add del">
          <ac:chgData name="Antani, Karuna [NEA]" userId="S::kantani@nea.org::505cb29b-0935-4e6e-b15c-e668bffa6469" providerId="AD" clId="Web-{752BC107-42A9-881B-B7DE-624F71523DD2}" dt="2023-12-12T13:25:35.827" v="887"/>
          <ac:spMkLst>
            <pc:docMk/>
            <pc:sldMk cId="3170280394" sldId="290"/>
            <ac:spMk id="211" creationId="{E93BA6CE-B7A9-24C2-991E-BD4AE6801F5A}"/>
          </ac:spMkLst>
        </pc:spChg>
        <pc:spChg chg="add del">
          <ac:chgData name="Antani, Karuna [NEA]" userId="S::kantani@nea.org::505cb29b-0935-4e6e-b15c-e668bffa6469" providerId="AD" clId="Web-{752BC107-42A9-881B-B7DE-624F71523DD2}" dt="2023-12-12T13:25:35.827" v="886"/>
          <ac:spMkLst>
            <pc:docMk/>
            <pc:sldMk cId="3170280394" sldId="290"/>
            <ac:spMk id="213" creationId="{C5F663C9-35CE-3E6A-F424-BD204CC4102A}"/>
          </ac:spMkLst>
        </pc:spChg>
        <pc:spChg chg="add del">
          <ac:chgData name="Antani, Karuna [NEA]" userId="S::kantani@nea.org::505cb29b-0935-4e6e-b15c-e668bffa6469" providerId="AD" clId="Web-{752BC107-42A9-881B-B7DE-624F71523DD2}" dt="2023-12-12T13:25:35.811" v="885"/>
          <ac:spMkLst>
            <pc:docMk/>
            <pc:sldMk cId="3170280394" sldId="290"/>
            <ac:spMk id="215" creationId="{F7240819-73FF-634E-CC68-DE8567B28862}"/>
          </ac:spMkLst>
        </pc:spChg>
        <pc:spChg chg="add del">
          <ac:chgData name="Antani, Karuna [NEA]" userId="S::kantani@nea.org::505cb29b-0935-4e6e-b15c-e668bffa6469" providerId="AD" clId="Web-{752BC107-42A9-881B-B7DE-624F71523DD2}" dt="2023-12-12T13:25:35.811" v="884"/>
          <ac:spMkLst>
            <pc:docMk/>
            <pc:sldMk cId="3170280394" sldId="290"/>
            <ac:spMk id="217" creationId="{63959BE2-2FA6-A9A4-524C-FB632FE55011}"/>
          </ac:spMkLst>
        </pc:spChg>
        <pc:spChg chg="add del">
          <ac:chgData name="Antani, Karuna [NEA]" userId="S::kantani@nea.org::505cb29b-0935-4e6e-b15c-e668bffa6469" providerId="AD" clId="Web-{752BC107-42A9-881B-B7DE-624F71523DD2}" dt="2023-12-12T13:25:35.811" v="883"/>
          <ac:spMkLst>
            <pc:docMk/>
            <pc:sldMk cId="3170280394" sldId="290"/>
            <ac:spMk id="219" creationId="{7E8E3BAA-E6E4-AD68-8E98-EB36545DD66F}"/>
          </ac:spMkLst>
        </pc:spChg>
        <pc:spChg chg="add del">
          <ac:chgData name="Antani, Karuna [NEA]" userId="S::kantani@nea.org::505cb29b-0935-4e6e-b15c-e668bffa6469" providerId="AD" clId="Web-{752BC107-42A9-881B-B7DE-624F71523DD2}" dt="2023-12-12T13:25:35.811" v="882"/>
          <ac:spMkLst>
            <pc:docMk/>
            <pc:sldMk cId="3170280394" sldId="290"/>
            <ac:spMk id="221" creationId="{AF22E2DB-5717-2D0D-5E7A-CFE4251B6255}"/>
          </ac:spMkLst>
        </pc:spChg>
        <pc:spChg chg="add del">
          <ac:chgData name="Antani, Karuna [NEA]" userId="S::kantani@nea.org::505cb29b-0935-4e6e-b15c-e668bffa6469" providerId="AD" clId="Web-{752BC107-42A9-881B-B7DE-624F71523DD2}" dt="2023-12-12T13:25:35.811" v="881"/>
          <ac:spMkLst>
            <pc:docMk/>
            <pc:sldMk cId="3170280394" sldId="290"/>
            <ac:spMk id="223" creationId="{30036ABF-E1E8-401F-B5BD-6BEB439D3772}"/>
          </ac:spMkLst>
        </pc:spChg>
        <pc:spChg chg="add del">
          <ac:chgData name="Antani, Karuna [NEA]" userId="S::kantani@nea.org::505cb29b-0935-4e6e-b15c-e668bffa6469" providerId="AD" clId="Web-{752BC107-42A9-881B-B7DE-624F71523DD2}" dt="2023-12-12T13:25:35.811" v="880"/>
          <ac:spMkLst>
            <pc:docMk/>
            <pc:sldMk cId="3170280394" sldId="290"/>
            <ac:spMk id="225" creationId="{EBA2767A-B3BB-32E9-A9B2-AEF0A73D5942}"/>
          </ac:spMkLst>
        </pc:spChg>
        <pc:spChg chg="add del">
          <ac:chgData name="Antani, Karuna [NEA]" userId="S::kantani@nea.org::505cb29b-0935-4e6e-b15c-e668bffa6469" providerId="AD" clId="Web-{752BC107-42A9-881B-B7DE-624F71523DD2}" dt="2023-12-12T13:25:35.811" v="879"/>
          <ac:spMkLst>
            <pc:docMk/>
            <pc:sldMk cId="3170280394" sldId="290"/>
            <ac:spMk id="227" creationId="{3BEE2FF1-2D0B-A909-0F03-C905B554809A}"/>
          </ac:spMkLst>
        </pc:spChg>
        <pc:spChg chg="add del">
          <ac:chgData name="Antani, Karuna [NEA]" userId="S::kantani@nea.org::505cb29b-0935-4e6e-b15c-e668bffa6469" providerId="AD" clId="Web-{752BC107-42A9-881B-B7DE-624F71523DD2}" dt="2023-12-12T13:25:35.811" v="878"/>
          <ac:spMkLst>
            <pc:docMk/>
            <pc:sldMk cId="3170280394" sldId="290"/>
            <ac:spMk id="229" creationId="{1F9C0AB9-8DAE-FA93-0C8D-605F94B2DD34}"/>
          </ac:spMkLst>
        </pc:spChg>
        <pc:spChg chg="add mod">
          <ac:chgData name="Antani, Karuna [NEA]" userId="S::kantani@nea.org::505cb29b-0935-4e6e-b15c-e668bffa6469" providerId="AD" clId="Web-{752BC107-42A9-881B-B7DE-624F71523DD2}" dt="2023-12-12T14:15:21.479" v="2156" actId="20577"/>
          <ac:spMkLst>
            <pc:docMk/>
            <pc:sldMk cId="3170280394" sldId="290"/>
            <ac:spMk id="231" creationId="{A8F8FBCD-0F54-4AD9-3E7A-2323801E7D40}"/>
          </ac:spMkLst>
        </pc:spChg>
        <pc:spChg chg="add mod">
          <ac:chgData name="Antani, Karuna [NEA]" userId="S::kantani@nea.org::505cb29b-0935-4e6e-b15c-e668bffa6469" providerId="AD" clId="Web-{752BC107-42A9-881B-B7DE-624F71523DD2}" dt="2023-12-12T13:25:43.015" v="992" actId="1076"/>
          <ac:spMkLst>
            <pc:docMk/>
            <pc:sldMk cId="3170280394" sldId="290"/>
            <ac:spMk id="233" creationId="{9C3A9681-CA63-22AC-8E91-84744144548B}"/>
          </ac:spMkLst>
        </pc:spChg>
        <pc:picChg chg="add del">
          <ac:chgData name="Antani, Karuna [NEA]" userId="S::kantani@nea.org::505cb29b-0935-4e6e-b15c-e668bffa6469" providerId="AD" clId="Web-{752BC107-42A9-881B-B7DE-624F71523DD2}" dt="2023-12-12T13:25:35.843" v="939"/>
          <ac:picMkLst>
            <pc:docMk/>
            <pc:sldMk cId="3170280394" sldId="290"/>
            <ac:picMk id="107" creationId="{57F5359B-B006-F9D7-D590-165D6F8B8EB7}"/>
          </ac:picMkLst>
        </pc:picChg>
        <pc:picChg chg="add del">
          <ac:chgData name="Antani, Karuna [NEA]" userId="S::kantani@nea.org::505cb29b-0935-4e6e-b15c-e668bffa6469" providerId="AD" clId="Web-{752BC107-42A9-881B-B7DE-624F71523DD2}" dt="2023-12-12T13:25:35.843" v="938"/>
          <ac:picMkLst>
            <pc:docMk/>
            <pc:sldMk cId="3170280394" sldId="290"/>
            <ac:picMk id="109" creationId="{AAC8B3B4-269A-52C1-C785-DB4B7C0E0B78}"/>
          </ac:picMkLst>
        </pc:picChg>
        <pc:picChg chg="add del">
          <ac:chgData name="Antani, Karuna [NEA]" userId="S::kantani@nea.org::505cb29b-0935-4e6e-b15c-e668bffa6469" providerId="AD" clId="Web-{752BC107-42A9-881B-B7DE-624F71523DD2}" dt="2023-12-12T13:25:35.843" v="937"/>
          <ac:picMkLst>
            <pc:docMk/>
            <pc:sldMk cId="3170280394" sldId="290"/>
            <ac:picMk id="111" creationId="{B0B5AA60-371A-6A66-70A5-2BB7E445B0D5}"/>
          </ac:picMkLst>
        </pc:picChg>
        <pc:picChg chg="add del">
          <ac:chgData name="Antani, Karuna [NEA]" userId="S::kantani@nea.org::505cb29b-0935-4e6e-b15c-e668bffa6469" providerId="AD" clId="Web-{752BC107-42A9-881B-B7DE-624F71523DD2}" dt="2023-12-12T13:25:35.843" v="936"/>
          <ac:picMkLst>
            <pc:docMk/>
            <pc:sldMk cId="3170280394" sldId="290"/>
            <ac:picMk id="113" creationId="{E48AAA46-0968-D149-DE38-361B29375226}"/>
          </ac:picMkLst>
        </pc:picChg>
        <pc:picChg chg="add del">
          <ac:chgData name="Antani, Karuna [NEA]" userId="S::kantani@nea.org::505cb29b-0935-4e6e-b15c-e668bffa6469" providerId="AD" clId="Web-{752BC107-42A9-881B-B7DE-624F71523DD2}" dt="2023-12-12T13:25:35.843" v="935"/>
          <ac:picMkLst>
            <pc:docMk/>
            <pc:sldMk cId="3170280394" sldId="290"/>
            <ac:picMk id="115" creationId="{8A1B6B5C-8F6D-0450-0B56-4FDD9A541372}"/>
          </ac:picMkLst>
        </pc:picChg>
        <pc:picChg chg="add del">
          <ac:chgData name="Antani, Karuna [NEA]" userId="S::kantani@nea.org::505cb29b-0935-4e6e-b15c-e668bffa6469" providerId="AD" clId="Web-{752BC107-42A9-881B-B7DE-624F71523DD2}" dt="2023-12-12T13:25:35.843" v="934"/>
          <ac:picMkLst>
            <pc:docMk/>
            <pc:sldMk cId="3170280394" sldId="290"/>
            <ac:picMk id="117" creationId="{A10F56F5-27EB-82E7-51C9-67C4BE994613}"/>
          </ac:picMkLst>
        </pc:picChg>
        <pc:picChg chg="add del">
          <ac:chgData name="Antani, Karuna [NEA]" userId="S::kantani@nea.org::505cb29b-0935-4e6e-b15c-e668bffa6469" providerId="AD" clId="Web-{752BC107-42A9-881B-B7DE-624F71523DD2}" dt="2023-12-12T13:25:35.843" v="933"/>
          <ac:picMkLst>
            <pc:docMk/>
            <pc:sldMk cId="3170280394" sldId="290"/>
            <ac:picMk id="119" creationId="{7BABD9A7-1947-048E-B49A-76DB07E29340}"/>
          </ac:picMkLst>
        </pc:picChg>
        <pc:picChg chg="add del">
          <ac:chgData name="Antani, Karuna [NEA]" userId="S::kantani@nea.org::505cb29b-0935-4e6e-b15c-e668bffa6469" providerId="AD" clId="Web-{752BC107-42A9-881B-B7DE-624F71523DD2}" dt="2023-12-12T13:25:35.843" v="932"/>
          <ac:picMkLst>
            <pc:docMk/>
            <pc:sldMk cId="3170280394" sldId="290"/>
            <ac:picMk id="121" creationId="{CEEAABB6-7BBE-4D2F-507D-B8FC6B229479}"/>
          </ac:picMkLst>
        </pc:picChg>
        <pc:picChg chg="add del">
          <ac:chgData name="Antani, Karuna [NEA]" userId="S::kantani@nea.org::505cb29b-0935-4e6e-b15c-e668bffa6469" providerId="AD" clId="Web-{752BC107-42A9-881B-B7DE-624F71523DD2}" dt="2023-12-12T13:25:35.843" v="931"/>
          <ac:picMkLst>
            <pc:docMk/>
            <pc:sldMk cId="3170280394" sldId="290"/>
            <ac:picMk id="123" creationId="{1D6637AA-67DD-84F4-D519-C5544D4AE26E}"/>
          </ac:picMkLst>
        </pc:picChg>
        <pc:picChg chg="add del">
          <ac:chgData name="Antani, Karuna [NEA]" userId="S::kantani@nea.org::505cb29b-0935-4e6e-b15c-e668bffa6469" providerId="AD" clId="Web-{752BC107-42A9-881B-B7DE-624F71523DD2}" dt="2023-12-12T13:25:35.843" v="930"/>
          <ac:picMkLst>
            <pc:docMk/>
            <pc:sldMk cId="3170280394" sldId="290"/>
            <ac:picMk id="125" creationId="{2591C56A-1FF6-6A66-0E94-688EF8D01AB7}"/>
          </ac:picMkLst>
        </pc:picChg>
        <pc:picChg chg="add del">
          <ac:chgData name="Antani, Karuna [NEA]" userId="S::kantani@nea.org::505cb29b-0935-4e6e-b15c-e668bffa6469" providerId="AD" clId="Web-{752BC107-42A9-881B-B7DE-624F71523DD2}" dt="2023-12-12T13:25:35.843" v="929"/>
          <ac:picMkLst>
            <pc:docMk/>
            <pc:sldMk cId="3170280394" sldId="290"/>
            <ac:picMk id="127" creationId="{41595443-522A-F5E6-AC3C-7DE2208CE77F}"/>
          </ac:picMkLst>
        </pc:picChg>
        <pc:picChg chg="add del">
          <ac:chgData name="Antani, Karuna [NEA]" userId="S::kantani@nea.org::505cb29b-0935-4e6e-b15c-e668bffa6469" providerId="AD" clId="Web-{752BC107-42A9-881B-B7DE-624F71523DD2}" dt="2023-12-12T13:25:35.843" v="928"/>
          <ac:picMkLst>
            <pc:docMk/>
            <pc:sldMk cId="3170280394" sldId="290"/>
            <ac:picMk id="129" creationId="{12A44646-4445-158F-28E3-CB7C4B920DAC}"/>
          </ac:picMkLst>
        </pc:picChg>
        <pc:picChg chg="add del">
          <ac:chgData name="Antani, Karuna [NEA]" userId="S::kantani@nea.org::505cb29b-0935-4e6e-b15c-e668bffa6469" providerId="AD" clId="Web-{752BC107-42A9-881B-B7DE-624F71523DD2}" dt="2023-12-12T13:25:35.843" v="927"/>
          <ac:picMkLst>
            <pc:docMk/>
            <pc:sldMk cId="3170280394" sldId="290"/>
            <ac:picMk id="131" creationId="{E5AC917E-E4B4-5923-4BAC-055E43BA51DA}"/>
          </ac:picMkLst>
        </pc:picChg>
        <pc:picChg chg="add del">
          <ac:chgData name="Antani, Karuna [NEA]" userId="S::kantani@nea.org::505cb29b-0935-4e6e-b15c-e668bffa6469" providerId="AD" clId="Web-{752BC107-42A9-881B-B7DE-624F71523DD2}" dt="2023-12-12T13:25:35.827" v="926"/>
          <ac:picMkLst>
            <pc:docMk/>
            <pc:sldMk cId="3170280394" sldId="290"/>
            <ac:picMk id="133" creationId="{992D60AC-B18E-5A59-A8EF-64317440F82F}"/>
          </ac:picMkLst>
        </pc:picChg>
        <pc:picChg chg="add del">
          <ac:chgData name="Antani, Karuna [NEA]" userId="S::kantani@nea.org::505cb29b-0935-4e6e-b15c-e668bffa6469" providerId="AD" clId="Web-{752BC107-42A9-881B-B7DE-624F71523DD2}" dt="2023-12-12T13:25:35.827" v="925"/>
          <ac:picMkLst>
            <pc:docMk/>
            <pc:sldMk cId="3170280394" sldId="290"/>
            <ac:picMk id="135" creationId="{0E2B3D28-AD30-A156-F498-4347DE434844}"/>
          </ac:picMkLst>
        </pc:picChg>
        <pc:picChg chg="add del">
          <ac:chgData name="Antani, Karuna [NEA]" userId="S::kantani@nea.org::505cb29b-0935-4e6e-b15c-e668bffa6469" providerId="AD" clId="Web-{752BC107-42A9-881B-B7DE-624F71523DD2}" dt="2023-12-12T13:25:35.827" v="924"/>
          <ac:picMkLst>
            <pc:docMk/>
            <pc:sldMk cId="3170280394" sldId="290"/>
            <ac:picMk id="137" creationId="{2E224EAB-1BA0-90B8-A2DF-BD88395A0A01}"/>
          </ac:picMkLst>
        </pc:picChg>
        <pc:picChg chg="add del">
          <ac:chgData name="Antani, Karuna [NEA]" userId="S::kantani@nea.org::505cb29b-0935-4e6e-b15c-e668bffa6469" providerId="AD" clId="Web-{752BC107-42A9-881B-B7DE-624F71523DD2}" dt="2023-12-12T13:25:35.827" v="923"/>
          <ac:picMkLst>
            <pc:docMk/>
            <pc:sldMk cId="3170280394" sldId="290"/>
            <ac:picMk id="139" creationId="{B833351D-63B6-6267-6111-D415769556C7}"/>
          </ac:picMkLst>
        </pc:picChg>
        <pc:picChg chg="add mod">
          <ac:chgData name="Antani, Karuna [NEA]" userId="S::kantani@nea.org::505cb29b-0935-4e6e-b15c-e668bffa6469" providerId="AD" clId="Web-{752BC107-42A9-881B-B7DE-624F71523DD2}" dt="2023-12-12T13:26:06.860" v="995" actId="1076"/>
          <ac:picMkLst>
            <pc:docMk/>
            <pc:sldMk cId="3170280394" sldId="290"/>
            <ac:picMk id="235" creationId="{0C346C1D-46E2-3DE2-8B90-E665570A89C2}"/>
          </ac:picMkLst>
        </pc:picChg>
        <pc:picChg chg="add">
          <ac:chgData name="Antani, Karuna [NEA]" userId="S::kantani@nea.org::505cb29b-0935-4e6e-b15c-e668bffa6469" providerId="AD" clId="Web-{752BC107-42A9-881B-B7DE-624F71523DD2}" dt="2023-12-12T13:40:56.140" v="1786"/>
          <ac:picMkLst>
            <pc:docMk/>
            <pc:sldMk cId="3170280394" sldId="290"/>
            <ac:picMk id="237" creationId="{16DE0EEF-22C4-832E-4288-E5A3D3FDB9AC}"/>
          </ac:picMkLst>
        </pc:picChg>
      </pc:sldChg>
      <pc:sldChg chg="mod setBg">
        <pc:chgData name="Antani, Karuna [NEA]" userId="S::kantani@nea.org::505cb29b-0935-4e6e-b15c-e668bffa6469" providerId="AD" clId="Web-{752BC107-42A9-881B-B7DE-624F71523DD2}" dt="2023-12-12T13:26:45.986" v="998"/>
        <pc:sldMkLst>
          <pc:docMk/>
          <pc:sldMk cId="3062702878" sldId="331"/>
        </pc:sldMkLst>
      </pc:sldChg>
      <pc:sldChg chg="modSp del">
        <pc:chgData name="Antani, Karuna [NEA]" userId="S::kantani@nea.org::505cb29b-0935-4e6e-b15c-e668bffa6469" providerId="AD" clId="Web-{752BC107-42A9-881B-B7DE-624F71523DD2}" dt="2023-12-12T13:54:32.825" v="1961"/>
        <pc:sldMkLst>
          <pc:docMk/>
          <pc:sldMk cId="1164343801" sldId="332"/>
        </pc:sldMkLst>
        <pc:spChg chg="mod">
          <ac:chgData name="Antani, Karuna [NEA]" userId="S::kantani@nea.org::505cb29b-0935-4e6e-b15c-e668bffa6469" providerId="AD" clId="Web-{752BC107-42A9-881B-B7DE-624F71523DD2}" dt="2023-12-11T21:13:34.348" v="331" actId="20577"/>
          <ac:spMkLst>
            <pc:docMk/>
            <pc:sldMk cId="1164343801" sldId="332"/>
            <ac:spMk id="2" creationId="{BD594485-B57B-98B9-A43F-B627FD925EEB}"/>
          </ac:spMkLst>
        </pc:spChg>
        <pc:spChg chg="mod">
          <ac:chgData name="Antani, Karuna [NEA]" userId="S::kantani@nea.org::505cb29b-0935-4e6e-b15c-e668bffa6469" providerId="AD" clId="Web-{752BC107-42A9-881B-B7DE-624F71523DD2}" dt="2023-12-11T21:13:38.520" v="332" actId="1076"/>
          <ac:spMkLst>
            <pc:docMk/>
            <pc:sldMk cId="1164343801" sldId="332"/>
            <ac:spMk id="3" creationId="{1B4BA02C-BBBF-DA8B-5E1B-D57869764DDA}"/>
          </ac:spMkLst>
        </pc:spChg>
      </pc:sldChg>
      <pc:sldChg chg="del">
        <pc:chgData name="Antani, Karuna [NEA]" userId="S::kantani@nea.org::505cb29b-0935-4e6e-b15c-e668bffa6469" providerId="AD" clId="Web-{752BC107-42A9-881B-B7DE-624F71523DD2}" dt="2023-12-11T21:20:16.924" v="374"/>
        <pc:sldMkLst>
          <pc:docMk/>
          <pc:sldMk cId="854269131" sldId="333"/>
        </pc:sldMkLst>
      </pc:sldChg>
      <pc:sldChg chg="addSp delSp modSp mod setBg">
        <pc:chgData name="Antani, Karuna [NEA]" userId="S::kantani@nea.org::505cb29b-0935-4e6e-b15c-e668bffa6469" providerId="AD" clId="Web-{752BC107-42A9-881B-B7DE-624F71523DD2}" dt="2023-12-12T14:00:19.150" v="2097" actId="1076"/>
        <pc:sldMkLst>
          <pc:docMk/>
          <pc:sldMk cId="2754922845" sldId="334"/>
        </pc:sldMkLst>
        <pc:spChg chg="mod">
          <ac:chgData name="Antani, Karuna [NEA]" userId="S::kantani@nea.org::505cb29b-0935-4e6e-b15c-e668bffa6469" providerId="AD" clId="Web-{752BC107-42A9-881B-B7DE-624F71523DD2}" dt="2023-12-12T13:58:02.161" v="2056" actId="20577"/>
          <ac:spMkLst>
            <pc:docMk/>
            <pc:sldMk cId="2754922845" sldId="334"/>
            <ac:spMk id="2" creationId="{71B718A4-E5AD-E242-47E5-988D60A00B38}"/>
          </ac:spMkLst>
        </pc:spChg>
        <pc:spChg chg="mod">
          <ac:chgData name="Antani, Karuna [NEA]" userId="S::kantani@nea.org::505cb29b-0935-4e6e-b15c-e668bffa6469" providerId="AD" clId="Web-{752BC107-42A9-881B-B7DE-624F71523DD2}" dt="2023-12-12T13:58:22.786" v="2081" actId="20577"/>
          <ac:spMkLst>
            <pc:docMk/>
            <pc:sldMk cId="2754922845" sldId="334"/>
            <ac:spMk id="4" creationId="{F996EE74-EA2B-8F85-073E-E7A8336501F3}"/>
          </ac:spMkLst>
        </pc:spChg>
        <pc:picChg chg="del">
          <ac:chgData name="Antani, Karuna [NEA]" userId="S::kantani@nea.org::505cb29b-0935-4e6e-b15c-e668bffa6469" providerId="AD" clId="Web-{752BC107-42A9-881B-B7DE-624F71523DD2}" dt="2023-12-12T14:00:14.243" v="2094"/>
          <ac:picMkLst>
            <pc:docMk/>
            <pc:sldMk cId="2754922845" sldId="334"/>
            <ac:picMk id="3" creationId="{C1CEF061-DD90-1F09-9B45-24E6067D2D0B}"/>
          </ac:picMkLst>
        </pc:picChg>
        <pc:picChg chg="add mod">
          <ac:chgData name="Antani, Karuna [NEA]" userId="S::kantani@nea.org::505cb29b-0935-4e6e-b15c-e668bffa6469" providerId="AD" clId="Web-{752BC107-42A9-881B-B7DE-624F71523DD2}" dt="2023-12-12T14:00:19.150" v="2097" actId="1076"/>
          <ac:picMkLst>
            <pc:docMk/>
            <pc:sldMk cId="2754922845" sldId="334"/>
            <ac:picMk id="7" creationId="{532AE430-B5B8-A4C6-D8D7-0BE747DF48CC}"/>
          </ac:picMkLst>
        </pc:picChg>
      </pc:sldChg>
      <pc:sldChg chg="mod setBg">
        <pc:chgData name="Antani, Karuna [NEA]" userId="S::kantani@nea.org::505cb29b-0935-4e6e-b15c-e668bffa6469" providerId="AD" clId="Web-{752BC107-42A9-881B-B7DE-624F71523DD2}" dt="2023-12-12T13:40:44.749" v="1784"/>
        <pc:sldMkLst>
          <pc:docMk/>
          <pc:sldMk cId="4016788070" sldId="336"/>
        </pc:sldMkLst>
      </pc:sldChg>
      <pc:sldChg chg="modSp">
        <pc:chgData name="Antani, Karuna [NEA]" userId="S::kantani@nea.org::505cb29b-0935-4e6e-b15c-e668bffa6469" providerId="AD" clId="Web-{752BC107-42A9-881B-B7DE-624F71523DD2}" dt="2023-12-12T13:39:15.746" v="1772" actId="20577"/>
        <pc:sldMkLst>
          <pc:docMk/>
          <pc:sldMk cId="2791907304" sldId="337"/>
        </pc:sldMkLst>
        <pc:spChg chg="mod">
          <ac:chgData name="Antani, Karuna [NEA]" userId="S::kantani@nea.org::505cb29b-0935-4e6e-b15c-e668bffa6469" providerId="AD" clId="Web-{752BC107-42A9-881B-B7DE-624F71523DD2}" dt="2023-12-12T13:39:15.746" v="1772" actId="20577"/>
          <ac:spMkLst>
            <pc:docMk/>
            <pc:sldMk cId="2791907304" sldId="337"/>
            <ac:spMk id="3" creationId="{0BA0AEE5-B32F-A1A2-FB0C-3940D9D4BBF8}"/>
          </ac:spMkLst>
        </pc:spChg>
      </pc:sldChg>
      <pc:sldChg chg="mod setBg">
        <pc:chgData name="Antani, Karuna [NEA]" userId="S::kantani@nea.org::505cb29b-0935-4e6e-b15c-e668bffa6469" providerId="AD" clId="Web-{752BC107-42A9-881B-B7DE-624F71523DD2}" dt="2023-12-12T13:34:49.910" v="1529"/>
        <pc:sldMkLst>
          <pc:docMk/>
          <pc:sldMk cId="1726264828" sldId="338"/>
        </pc:sldMkLst>
      </pc:sldChg>
      <pc:sldChg chg="addSp delSp modSp">
        <pc:chgData name="Antani, Karuna [NEA]" userId="S::kantani@nea.org::505cb29b-0935-4e6e-b15c-e668bffa6469" providerId="AD" clId="Web-{752BC107-42A9-881B-B7DE-624F71523DD2}" dt="2023-12-12T13:41:02.220" v="1789"/>
        <pc:sldMkLst>
          <pc:docMk/>
          <pc:sldMk cId="885819653" sldId="341"/>
        </pc:sldMkLst>
        <pc:picChg chg="add del mod modCrop">
          <ac:chgData name="Antani, Karuna [NEA]" userId="S::kantani@nea.org::505cb29b-0935-4e6e-b15c-e668bffa6469" providerId="AD" clId="Web-{752BC107-42A9-881B-B7DE-624F71523DD2}" dt="2023-12-12T13:36:15.506" v="1541"/>
          <ac:picMkLst>
            <pc:docMk/>
            <pc:sldMk cId="885819653" sldId="341"/>
            <ac:picMk id="3" creationId="{3C31FD4A-FD60-7ADA-CFD7-9E77598331C2}"/>
          </ac:picMkLst>
        </pc:picChg>
        <pc:picChg chg="add mod modCrop">
          <ac:chgData name="Antani, Karuna [NEA]" userId="S::kantani@nea.org::505cb29b-0935-4e6e-b15c-e668bffa6469" providerId="AD" clId="Web-{752BC107-42A9-881B-B7DE-624F71523DD2}" dt="2023-12-12T13:36:50.601" v="1549" actId="14100"/>
          <ac:picMkLst>
            <pc:docMk/>
            <pc:sldMk cId="885819653" sldId="341"/>
            <ac:picMk id="4" creationId="{E6BA25C3-CBED-A3A7-6C57-578F35EA454D}"/>
          </ac:picMkLst>
        </pc:picChg>
        <pc:picChg chg="add">
          <ac:chgData name="Antani, Karuna [NEA]" userId="S::kantani@nea.org::505cb29b-0935-4e6e-b15c-e668bffa6469" providerId="AD" clId="Web-{752BC107-42A9-881B-B7DE-624F71523DD2}" dt="2023-12-12T13:41:02.220" v="1789"/>
          <ac:picMkLst>
            <pc:docMk/>
            <pc:sldMk cId="885819653" sldId="341"/>
            <ac:picMk id="6" creationId="{D0F96D12-E870-D9FF-41E1-03AE0BDE383E}"/>
          </ac:picMkLst>
        </pc:picChg>
        <pc:picChg chg="del">
          <ac:chgData name="Antani, Karuna [NEA]" userId="S::kantani@nea.org::505cb29b-0935-4e6e-b15c-e668bffa6469" providerId="AD" clId="Web-{752BC107-42A9-881B-B7DE-624F71523DD2}" dt="2023-12-12T13:34:57.284" v="1531"/>
          <ac:picMkLst>
            <pc:docMk/>
            <pc:sldMk cId="885819653" sldId="341"/>
            <ac:picMk id="7" creationId="{7B81C657-3BB7-CED1-9687-466497D61F98}"/>
          </ac:picMkLst>
        </pc:picChg>
      </pc:sldChg>
      <pc:sldChg chg="mod setBg">
        <pc:chgData name="Antani, Karuna [NEA]" userId="S::kantani@nea.org::505cb29b-0935-4e6e-b15c-e668bffa6469" providerId="AD" clId="Web-{752BC107-42A9-881B-B7DE-624F71523DD2}" dt="2023-12-12T13:34:53.471" v="1530"/>
        <pc:sldMkLst>
          <pc:docMk/>
          <pc:sldMk cId="4069985263" sldId="342"/>
        </pc:sldMkLst>
      </pc:sldChg>
      <pc:sldChg chg="modSp mod setBg">
        <pc:chgData name="Antani, Karuna [NEA]" userId="S::kantani@nea.org::505cb29b-0935-4e6e-b15c-e668bffa6469" providerId="AD" clId="Web-{752BC107-42A9-881B-B7DE-624F71523DD2}" dt="2023-12-12T14:16:20.699" v="2160" actId="20577"/>
        <pc:sldMkLst>
          <pc:docMk/>
          <pc:sldMk cId="2972585876" sldId="345"/>
        </pc:sldMkLst>
        <pc:spChg chg="mod">
          <ac:chgData name="Antani, Karuna [NEA]" userId="S::kantani@nea.org::505cb29b-0935-4e6e-b15c-e668bffa6469" providerId="AD" clId="Web-{752BC107-42A9-881B-B7DE-624F71523DD2}" dt="2023-12-12T14:16:20.699" v="2160" actId="20577"/>
          <ac:spMkLst>
            <pc:docMk/>
            <pc:sldMk cId="2972585876" sldId="345"/>
            <ac:spMk id="5" creationId="{D4CB6483-150B-D31E-8006-E92BE89AB576}"/>
          </ac:spMkLst>
        </pc:spChg>
      </pc:sldChg>
      <pc:sldChg chg="addSp modSp mod setBg">
        <pc:chgData name="Antani, Karuna [NEA]" userId="S::kantani@nea.org::505cb29b-0935-4e6e-b15c-e668bffa6469" providerId="AD" clId="Web-{752BC107-42A9-881B-B7DE-624F71523DD2}" dt="2023-12-12T13:55:25.264" v="1985" actId="20577"/>
        <pc:sldMkLst>
          <pc:docMk/>
          <pc:sldMk cId="245241624" sldId="346"/>
        </pc:sldMkLst>
        <pc:spChg chg="mod">
          <ac:chgData name="Antani, Karuna [NEA]" userId="S::kantani@nea.org::505cb29b-0935-4e6e-b15c-e668bffa6469" providerId="AD" clId="Web-{752BC107-42A9-881B-B7DE-624F71523DD2}" dt="2023-12-12T13:54:58.467" v="1965" actId="14100"/>
          <ac:spMkLst>
            <pc:docMk/>
            <pc:sldMk cId="245241624" sldId="346"/>
            <ac:spMk id="2" creationId="{BD594485-B57B-98B9-A43F-B627FD925EEB}"/>
          </ac:spMkLst>
        </pc:spChg>
        <pc:spChg chg="mod">
          <ac:chgData name="Antani, Karuna [NEA]" userId="S::kantani@nea.org::505cb29b-0935-4e6e-b15c-e668bffa6469" providerId="AD" clId="Web-{752BC107-42A9-881B-B7DE-624F71523DD2}" dt="2023-12-12T13:55:25.264" v="1985" actId="20577"/>
          <ac:spMkLst>
            <pc:docMk/>
            <pc:sldMk cId="245241624" sldId="346"/>
            <ac:spMk id="3" creationId="{1B4BA02C-BBBF-DA8B-5E1B-D57869764DDA}"/>
          </ac:spMkLst>
        </pc:spChg>
        <pc:picChg chg="mod">
          <ac:chgData name="Antani, Karuna [NEA]" userId="S::kantani@nea.org::505cb29b-0935-4e6e-b15c-e668bffa6469" providerId="AD" clId="Web-{752BC107-42A9-881B-B7DE-624F71523DD2}" dt="2023-12-12T13:50:49.942" v="1809" actId="1076"/>
          <ac:picMkLst>
            <pc:docMk/>
            <pc:sldMk cId="245241624" sldId="346"/>
            <ac:picMk id="5" creationId="{F3592029-E6F6-2D1A-E375-46CF30792F79}"/>
          </ac:picMkLst>
        </pc:picChg>
        <pc:picChg chg="add mod">
          <ac:chgData name="Antani, Karuna [NEA]" userId="S::kantani@nea.org::505cb29b-0935-4e6e-b15c-e668bffa6469" providerId="AD" clId="Web-{752BC107-42A9-881B-B7DE-624F71523DD2}" dt="2023-12-12T13:41:17.157" v="1794" actId="1076"/>
          <ac:picMkLst>
            <pc:docMk/>
            <pc:sldMk cId="245241624" sldId="346"/>
            <ac:picMk id="6" creationId="{3113BE22-0C75-2C5B-48B9-3162665C07F8}"/>
          </ac:picMkLst>
        </pc:picChg>
      </pc:sldChg>
      <pc:sldChg chg="addSp modSp">
        <pc:chgData name="Antani, Karuna [NEA]" userId="S::kantani@nea.org::505cb29b-0935-4e6e-b15c-e668bffa6469" providerId="AD" clId="Web-{752BC107-42A9-881B-B7DE-624F71523DD2}" dt="2023-12-12T13:40:17.733" v="1780" actId="1076"/>
        <pc:sldMkLst>
          <pc:docMk/>
          <pc:sldMk cId="1668413696" sldId="350"/>
        </pc:sldMkLst>
        <pc:picChg chg="add mod">
          <ac:chgData name="Antani, Karuna [NEA]" userId="S::kantani@nea.org::505cb29b-0935-4e6e-b15c-e668bffa6469" providerId="AD" clId="Web-{752BC107-42A9-881B-B7DE-624F71523DD2}" dt="2023-12-12T13:40:17.733" v="1780" actId="1076"/>
          <ac:picMkLst>
            <pc:docMk/>
            <pc:sldMk cId="1668413696" sldId="350"/>
            <ac:picMk id="7" creationId="{2049C803-2B7E-5AA6-7D20-AF0D1E568EEC}"/>
          </ac:picMkLst>
        </pc:picChg>
      </pc:sldChg>
      <pc:sldChg chg="addSp delSp modSp mod setBg">
        <pc:chgData name="Antani, Karuna [NEA]" userId="S::kantani@nea.org::505cb29b-0935-4e6e-b15c-e668bffa6469" providerId="AD" clId="Web-{752BC107-42A9-881B-B7DE-624F71523DD2}" dt="2023-12-12T14:22:32.243" v="2164" actId="1076"/>
        <pc:sldMkLst>
          <pc:docMk/>
          <pc:sldMk cId="4293301577" sldId="351"/>
        </pc:sldMkLst>
        <pc:spChg chg="del mod">
          <ac:chgData name="Antani, Karuna [NEA]" userId="S::kantani@nea.org::505cb29b-0935-4e6e-b15c-e668bffa6469" providerId="AD" clId="Web-{752BC107-42A9-881B-B7DE-624F71523DD2}" dt="2023-12-12T13:59:18.960" v="2090"/>
          <ac:spMkLst>
            <pc:docMk/>
            <pc:sldMk cId="4293301577" sldId="351"/>
            <ac:spMk id="2" creationId="{A6821D3A-223D-BA82-AC98-728317AE935F}"/>
          </ac:spMkLst>
        </pc:spChg>
        <pc:spChg chg="add del mod">
          <ac:chgData name="Antani, Karuna [NEA]" userId="S::kantani@nea.org::505cb29b-0935-4e6e-b15c-e668bffa6469" providerId="AD" clId="Web-{752BC107-42A9-881B-B7DE-624F71523DD2}" dt="2023-12-12T14:22:16.352" v="2162"/>
          <ac:spMkLst>
            <pc:docMk/>
            <pc:sldMk cId="4293301577" sldId="351"/>
            <ac:spMk id="78" creationId="{F8A0A2B0-E761-E89C-A897-E62546A2004D}"/>
          </ac:spMkLst>
        </pc:spChg>
        <pc:spChg chg="add mod">
          <ac:chgData name="Antani, Karuna [NEA]" userId="S::kantani@nea.org::505cb29b-0935-4e6e-b15c-e668bffa6469" providerId="AD" clId="Web-{752BC107-42A9-881B-B7DE-624F71523DD2}" dt="2023-12-12T14:22:20.462" v="2163" actId="1076"/>
          <ac:spMkLst>
            <pc:docMk/>
            <pc:sldMk cId="4293301577" sldId="351"/>
            <ac:spMk id="87" creationId="{7C4A70D1-F1E0-44D8-4054-02AE63ABA656}"/>
          </ac:spMkLst>
        </pc:spChg>
        <pc:graphicFrameChg chg="mod modGraphic">
          <ac:chgData name="Antani, Karuna [NEA]" userId="S::kantani@nea.org::505cb29b-0935-4e6e-b15c-e668bffa6469" providerId="AD" clId="Web-{752BC107-42A9-881B-B7DE-624F71523DD2}" dt="2023-12-12T14:22:32.243" v="2164" actId="1076"/>
          <ac:graphicFrameMkLst>
            <pc:docMk/>
            <pc:sldMk cId="4293301577" sldId="351"/>
            <ac:graphicFrameMk id="5" creationId="{5E8B8EB8-7C7D-0BBA-536E-E7478F37E118}"/>
          </ac:graphicFrameMkLst>
        </pc:graphicFrameChg>
        <pc:picChg chg="add">
          <ac:chgData name="Antani, Karuna [NEA]" userId="S::kantani@nea.org::505cb29b-0935-4e6e-b15c-e668bffa6469" providerId="AD" clId="Web-{752BC107-42A9-881B-B7DE-624F71523DD2}" dt="2023-12-12T13:41:00.829" v="1788"/>
          <ac:picMkLst>
            <pc:docMk/>
            <pc:sldMk cId="4293301577" sldId="351"/>
            <ac:picMk id="62" creationId="{71C9C4F7-5389-5A9A-841C-00CAF92B834A}"/>
          </ac:picMkLst>
        </pc:picChg>
      </pc:sldChg>
      <pc:sldChg chg="addSp delSp modSp mod setBg modClrScheme chgLayout">
        <pc:chgData name="Antani, Karuna [NEA]" userId="S::kantani@nea.org::505cb29b-0935-4e6e-b15c-e668bffa6469" providerId="AD" clId="Web-{752BC107-42A9-881B-B7DE-624F71523DD2}" dt="2023-12-12T14:26:25.658" v="2171" actId="20577"/>
        <pc:sldMkLst>
          <pc:docMk/>
          <pc:sldMk cId="4069681238" sldId="352"/>
        </pc:sldMkLst>
        <pc:spChg chg="mod">
          <ac:chgData name="Antani, Karuna [NEA]" userId="S::kantani@nea.org::505cb29b-0935-4e6e-b15c-e668bffa6469" providerId="AD" clId="Web-{752BC107-42A9-881B-B7DE-624F71523DD2}" dt="2023-12-12T13:59:25.679" v="2092" actId="20577"/>
          <ac:spMkLst>
            <pc:docMk/>
            <pc:sldMk cId="4069681238" sldId="352"/>
            <ac:spMk id="2" creationId="{FCB46994-C63F-72D5-3423-5CAF3DEA8858}"/>
          </ac:spMkLst>
        </pc:spChg>
        <pc:spChg chg="add del mod">
          <ac:chgData name="Antani, Karuna [NEA]" userId="S::kantani@nea.org::505cb29b-0935-4e6e-b15c-e668bffa6469" providerId="AD" clId="Web-{752BC107-42A9-881B-B7DE-624F71523DD2}" dt="2023-12-12T13:27:32.456" v="1005"/>
          <ac:spMkLst>
            <pc:docMk/>
            <pc:sldMk cId="4069681238" sldId="352"/>
            <ac:spMk id="3" creationId="{37B63352-8D59-52FD-6CE2-4750C8C00AFB}"/>
          </ac:spMkLst>
        </pc:spChg>
        <pc:spChg chg="add del mod">
          <ac:chgData name="Antani, Karuna [NEA]" userId="S::kantani@nea.org::505cb29b-0935-4e6e-b15c-e668bffa6469" providerId="AD" clId="Web-{752BC107-42A9-881B-B7DE-624F71523DD2}" dt="2023-12-12T13:27:28.378" v="1002"/>
          <ac:spMkLst>
            <pc:docMk/>
            <pc:sldMk cId="4069681238" sldId="352"/>
            <ac:spMk id="9" creationId="{3481B853-F3D8-A9E0-B3E2-0B9BB53C544F}"/>
          </ac:spMkLst>
        </pc:spChg>
        <pc:spChg chg="add del mod">
          <ac:chgData name="Antani, Karuna [NEA]" userId="S::kantani@nea.org::505cb29b-0935-4e6e-b15c-e668bffa6469" providerId="AD" clId="Web-{752BC107-42A9-881B-B7DE-624F71523DD2}" dt="2023-12-12T13:27:32.410" v="1004"/>
          <ac:spMkLst>
            <pc:docMk/>
            <pc:sldMk cId="4069681238" sldId="352"/>
            <ac:spMk id="11" creationId="{6A3D587C-6440-32FB-B01F-B1D8D3C7AE15}"/>
          </ac:spMkLst>
        </pc:spChg>
        <pc:spChg chg="add del mod">
          <ac:chgData name="Antani, Karuna [NEA]" userId="S::kantani@nea.org::505cb29b-0935-4e6e-b15c-e668bffa6469" providerId="AD" clId="Web-{752BC107-42A9-881B-B7DE-624F71523DD2}" dt="2023-12-12T13:27:41.316" v="1006"/>
          <ac:spMkLst>
            <pc:docMk/>
            <pc:sldMk cId="4069681238" sldId="352"/>
            <ac:spMk id="14" creationId="{3481B853-F3D8-A9E0-B3E2-0B9BB53C544F}"/>
          </ac:spMkLst>
        </pc:spChg>
        <pc:graphicFrameChg chg="add del">
          <ac:chgData name="Antani, Karuna [NEA]" userId="S::kantani@nea.org::505cb29b-0935-4e6e-b15c-e668bffa6469" providerId="AD" clId="Web-{752BC107-42A9-881B-B7DE-624F71523DD2}" dt="2023-12-12T13:27:28.378" v="1002"/>
          <ac:graphicFrameMkLst>
            <pc:docMk/>
            <pc:sldMk cId="4069681238" sldId="352"/>
            <ac:graphicFrameMk id="5" creationId="{74BE7601-EABE-CEF8-311E-7207E11E0BFB}"/>
          </ac:graphicFrameMkLst>
        </pc:graphicFrameChg>
        <pc:graphicFrameChg chg="add del">
          <ac:chgData name="Antani, Karuna [NEA]" userId="S::kantani@nea.org::505cb29b-0935-4e6e-b15c-e668bffa6469" providerId="AD" clId="Web-{752BC107-42A9-881B-B7DE-624F71523DD2}" dt="2023-12-12T13:27:32.410" v="1004"/>
          <ac:graphicFrameMkLst>
            <pc:docMk/>
            <pc:sldMk cId="4069681238" sldId="352"/>
            <ac:graphicFrameMk id="12" creationId="{FA35B244-9B41-6439-E1EF-C280F6EC1B7A}"/>
          </ac:graphicFrameMkLst>
        </pc:graphicFrameChg>
        <pc:graphicFrameChg chg="add modGraphic">
          <ac:chgData name="Antani, Karuna [NEA]" userId="S::kantani@nea.org::505cb29b-0935-4e6e-b15c-e668bffa6469" providerId="AD" clId="Web-{752BC107-42A9-881B-B7DE-624F71523DD2}" dt="2023-12-12T14:26:25.658" v="2171" actId="20577"/>
          <ac:graphicFrameMkLst>
            <pc:docMk/>
            <pc:sldMk cId="4069681238" sldId="352"/>
            <ac:graphicFrameMk id="15" creationId="{74BE7601-EABE-CEF8-311E-7207E11E0BFB}"/>
          </ac:graphicFrameMkLst>
        </pc:graphicFrameChg>
        <pc:picChg chg="add del mod">
          <ac:chgData name="Antani, Karuna [NEA]" userId="S::kantani@nea.org::505cb29b-0935-4e6e-b15c-e668bffa6469" providerId="AD" clId="Web-{752BC107-42A9-881B-B7DE-624F71523DD2}" dt="2023-12-12T13:29:15.444" v="1053"/>
          <ac:picMkLst>
            <pc:docMk/>
            <pc:sldMk cId="4069681238" sldId="352"/>
            <ac:picMk id="665" creationId="{451CA77B-6A2F-0640-CD96-0CA5D4115C36}"/>
          </ac:picMkLst>
        </pc:picChg>
        <pc:picChg chg="add del mod">
          <ac:chgData name="Antani, Karuna [NEA]" userId="S::kantani@nea.org::505cb29b-0935-4e6e-b15c-e668bffa6469" providerId="AD" clId="Web-{752BC107-42A9-881B-B7DE-624F71523DD2}" dt="2023-12-12T13:29:26.866" v="1055"/>
          <ac:picMkLst>
            <pc:docMk/>
            <pc:sldMk cId="4069681238" sldId="352"/>
            <ac:picMk id="666" creationId="{54524784-AE9E-FCEE-BD8B-1C549EFD52EB}"/>
          </ac:picMkLst>
        </pc:picChg>
        <pc:picChg chg="add mod">
          <ac:chgData name="Antani, Karuna [NEA]" userId="S::kantani@nea.org::505cb29b-0935-4e6e-b15c-e668bffa6469" providerId="AD" clId="Web-{752BC107-42A9-881B-B7DE-624F71523DD2}" dt="2023-12-12T13:29:42.070" v="1058" actId="1076"/>
          <ac:picMkLst>
            <pc:docMk/>
            <pc:sldMk cId="4069681238" sldId="352"/>
            <ac:picMk id="667" creationId="{FD836C9B-4347-0980-EB80-B0227F6B12A5}"/>
          </ac:picMkLst>
        </pc:picChg>
      </pc:sldChg>
      <pc:sldChg chg="new del">
        <pc:chgData name="Antani, Karuna [NEA]" userId="S::kantani@nea.org::505cb29b-0935-4e6e-b15c-e668bffa6469" providerId="AD" clId="Web-{752BC107-42A9-881B-B7DE-624F71523DD2}" dt="2023-12-11T21:27:24.750" v="502"/>
        <pc:sldMkLst>
          <pc:docMk/>
          <pc:sldMk cId="349213095" sldId="353"/>
        </pc:sldMkLst>
      </pc:sldChg>
      <pc:sldChg chg="new del">
        <pc:chgData name="Antani, Karuna [NEA]" userId="S::kantani@nea.org::505cb29b-0935-4e6e-b15c-e668bffa6469" providerId="AD" clId="Web-{752BC107-42A9-881B-B7DE-624F71523DD2}" dt="2023-12-11T21:14:52.382" v="338"/>
        <pc:sldMkLst>
          <pc:docMk/>
          <pc:sldMk cId="1325091403" sldId="353"/>
        </pc:sldMkLst>
      </pc:sldChg>
      <pc:sldChg chg="new del">
        <pc:chgData name="Antani, Karuna [NEA]" userId="S::kantani@nea.org::505cb29b-0935-4e6e-b15c-e668bffa6469" providerId="AD" clId="Web-{752BC107-42A9-881B-B7DE-624F71523DD2}" dt="2023-12-11T21:25:55.731" v="494"/>
        <pc:sldMkLst>
          <pc:docMk/>
          <pc:sldMk cId="1890546489" sldId="353"/>
        </pc:sldMkLst>
      </pc:sldChg>
      <pc:sldChg chg="addSp modSp mod setBg">
        <pc:chgData name="Antani, Karuna [NEA]" userId="S::kantani@nea.org::505cb29b-0935-4e6e-b15c-e668bffa6469" providerId="AD" clId="Web-{752BC107-42A9-881B-B7DE-624F71523DD2}" dt="2023-12-12T13:59:09.210" v="2089" actId="20577"/>
        <pc:sldMkLst>
          <pc:docMk/>
          <pc:sldMk cId="2988956985" sldId="353"/>
        </pc:sldMkLst>
        <pc:spChg chg="mod">
          <ac:chgData name="Antani, Karuna [NEA]" userId="S::kantani@nea.org::505cb29b-0935-4e6e-b15c-e668bffa6469" providerId="AD" clId="Web-{752BC107-42A9-881B-B7DE-624F71523DD2}" dt="2023-12-12T13:59:09.210" v="2089" actId="20577"/>
          <ac:spMkLst>
            <pc:docMk/>
            <pc:sldMk cId="2988956985" sldId="353"/>
            <ac:spMk id="2" creationId="{9E441C99-5C2A-4528-A582-51992764269C}"/>
          </ac:spMkLst>
        </pc:spChg>
        <pc:graphicFrameChg chg="modGraphic">
          <ac:chgData name="Antani, Karuna [NEA]" userId="S::kantani@nea.org::505cb29b-0935-4e6e-b15c-e668bffa6469" providerId="AD" clId="Web-{752BC107-42A9-881B-B7DE-624F71523DD2}" dt="2023-12-12T13:34:14.079" v="1524"/>
          <ac:graphicFrameMkLst>
            <pc:docMk/>
            <pc:sldMk cId="2988956985" sldId="353"/>
            <ac:graphicFrameMk id="5" creationId="{706D3851-3B07-0C73-0DC7-319161A51DB1}"/>
          </ac:graphicFrameMkLst>
        </pc:graphicFrameChg>
        <pc:picChg chg="add">
          <ac:chgData name="Antani, Karuna [NEA]" userId="S::kantani@nea.org::505cb29b-0935-4e6e-b15c-e668bffa6469" providerId="AD" clId="Web-{752BC107-42A9-881B-B7DE-624F71523DD2}" dt="2023-12-12T13:40:59.297" v="1787"/>
          <ac:picMkLst>
            <pc:docMk/>
            <pc:sldMk cId="2988956985" sldId="353"/>
            <ac:picMk id="35" creationId="{99013D58-0D49-7334-5245-B6B2E5DEC52B}"/>
          </ac:picMkLst>
        </pc:picChg>
      </pc:sldChg>
      <pc:sldChg chg="new del">
        <pc:chgData name="Antani, Karuna [NEA]" userId="S::kantani@nea.org::505cb29b-0935-4e6e-b15c-e668bffa6469" providerId="AD" clId="Web-{752BC107-42A9-881B-B7DE-624F71523DD2}" dt="2023-12-11T21:19:03.140" v="370"/>
        <pc:sldMkLst>
          <pc:docMk/>
          <pc:sldMk cId="3841185104" sldId="353"/>
        </pc:sldMkLst>
      </pc:sldChg>
      <pc:sldChg chg="addSp delSp modSp new del mod modClrScheme chgLayout">
        <pc:chgData name="Antani, Karuna [NEA]" userId="S::kantani@nea.org::505cb29b-0935-4e6e-b15c-e668bffa6469" providerId="AD" clId="Web-{752BC107-42A9-881B-B7DE-624F71523DD2}" dt="2023-12-11T21:26:17.919" v="497"/>
        <pc:sldMkLst>
          <pc:docMk/>
          <pc:sldMk cId="4239552161" sldId="353"/>
        </pc:sldMkLst>
        <pc:spChg chg="del">
          <ac:chgData name="Antani, Karuna [NEA]" userId="S::kantani@nea.org::505cb29b-0935-4e6e-b15c-e668bffa6469" providerId="AD" clId="Web-{752BC107-42A9-881B-B7DE-624F71523DD2}" dt="2023-12-11T21:26:05.997" v="496"/>
          <ac:spMkLst>
            <pc:docMk/>
            <pc:sldMk cId="4239552161" sldId="353"/>
            <ac:spMk id="2" creationId="{DF7BB402-0A83-3783-345D-FDFC82CC5F11}"/>
          </ac:spMkLst>
        </pc:spChg>
        <pc:spChg chg="del">
          <ac:chgData name="Antani, Karuna [NEA]" userId="S::kantani@nea.org::505cb29b-0935-4e6e-b15c-e668bffa6469" providerId="AD" clId="Web-{752BC107-42A9-881B-B7DE-624F71523DD2}" dt="2023-12-11T21:26:05.997" v="496"/>
          <ac:spMkLst>
            <pc:docMk/>
            <pc:sldMk cId="4239552161" sldId="353"/>
            <ac:spMk id="3" creationId="{C2E06900-7C64-FFEC-BB65-A30B4E1708F8}"/>
          </ac:spMkLst>
        </pc:spChg>
        <pc:spChg chg="del">
          <ac:chgData name="Antani, Karuna [NEA]" userId="S::kantani@nea.org::505cb29b-0935-4e6e-b15c-e668bffa6469" providerId="AD" clId="Web-{752BC107-42A9-881B-B7DE-624F71523DD2}" dt="2023-12-11T21:26:05.997" v="496"/>
          <ac:spMkLst>
            <pc:docMk/>
            <pc:sldMk cId="4239552161" sldId="353"/>
            <ac:spMk id="4" creationId="{F9ECD973-73D9-68D4-833E-B4DB232645A9}"/>
          </ac:spMkLst>
        </pc:spChg>
        <pc:spChg chg="del">
          <ac:chgData name="Antani, Karuna [NEA]" userId="S::kantani@nea.org::505cb29b-0935-4e6e-b15c-e668bffa6469" providerId="AD" clId="Web-{752BC107-42A9-881B-B7DE-624F71523DD2}" dt="2023-12-11T21:26:05.997" v="496"/>
          <ac:spMkLst>
            <pc:docMk/>
            <pc:sldMk cId="4239552161" sldId="353"/>
            <ac:spMk id="5" creationId="{B39DDA4D-C33D-92DC-22D7-7CBDF786D5B8}"/>
          </ac:spMkLst>
        </pc:spChg>
        <pc:spChg chg="del">
          <ac:chgData name="Antani, Karuna [NEA]" userId="S::kantani@nea.org::505cb29b-0935-4e6e-b15c-e668bffa6469" providerId="AD" clId="Web-{752BC107-42A9-881B-B7DE-624F71523DD2}" dt="2023-12-11T21:26:05.997" v="496"/>
          <ac:spMkLst>
            <pc:docMk/>
            <pc:sldMk cId="4239552161" sldId="353"/>
            <ac:spMk id="6" creationId="{F11AD4DB-D3F8-1E92-077C-8086B0C470AD}"/>
          </ac:spMkLst>
        </pc:spChg>
        <pc:spChg chg="del">
          <ac:chgData name="Antani, Karuna [NEA]" userId="S::kantani@nea.org::505cb29b-0935-4e6e-b15c-e668bffa6469" providerId="AD" clId="Web-{752BC107-42A9-881B-B7DE-624F71523DD2}" dt="2023-12-11T21:26:05.997" v="496"/>
          <ac:spMkLst>
            <pc:docMk/>
            <pc:sldMk cId="4239552161" sldId="353"/>
            <ac:spMk id="7" creationId="{16577717-6077-B3BD-A1EC-97363BA6856B}"/>
          </ac:spMkLst>
        </pc:spChg>
        <pc:spChg chg="del">
          <ac:chgData name="Antani, Karuna [NEA]" userId="S::kantani@nea.org::505cb29b-0935-4e6e-b15c-e668bffa6469" providerId="AD" clId="Web-{752BC107-42A9-881B-B7DE-624F71523DD2}" dt="2023-12-11T21:26:05.997" v="496"/>
          <ac:spMkLst>
            <pc:docMk/>
            <pc:sldMk cId="4239552161" sldId="353"/>
            <ac:spMk id="8" creationId="{6E80002C-CCAC-8FCF-C9E7-C814B899E959}"/>
          </ac:spMkLst>
        </pc:spChg>
        <pc:spChg chg="del">
          <ac:chgData name="Antani, Karuna [NEA]" userId="S::kantani@nea.org::505cb29b-0935-4e6e-b15c-e668bffa6469" providerId="AD" clId="Web-{752BC107-42A9-881B-B7DE-624F71523DD2}" dt="2023-12-11T21:26:05.997" v="496"/>
          <ac:spMkLst>
            <pc:docMk/>
            <pc:sldMk cId="4239552161" sldId="353"/>
            <ac:spMk id="9" creationId="{94E2A04B-E1A5-D445-51D6-C309A7F54131}"/>
          </ac:spMkLst>
        </pc:spChg>
        <pc:spChg chg="del">
          <ac:chgData name="Antani, Karuna [NEA]" userId="S::kantani@nea.org::505cb29b-0935-4e6e-b15c-e668bffa6469" providerId="AD" clId="Web-{752BC107-42A9-881B-B7DE-624F71523DD2}" dt="2023-12-11T21:26:05.997" v="496"/>
          <ac:spMkLst>
            <pc:docMk/>
            <pc:sldMk cId="4239552161" sldId="353"/>
            <ac:spMk id="10" creationId="{FF65A427-FE5D-C475-6571-AF62ED1384E7}"/>
          </ac:spMkLst>
        </pc:spChg>
        <pc:spChg chg="del">
          <ac:chgData name="Antani, Karuna [NEA]" userId="S::kantani@nea.org::505cb29b-0935-4e6e-b15c-e668bffa6469" providerId="AD" clId="Web-{752BC107-42A9-881B-B7DE-624F71523DD2}" dt="2023-12-11T21:26:05.997" v="496"/>
          <ac:spMkLst>
            <pc:docMk/>
            <pc:sldMk cId="4239552161" sldId="353"/>
            <ac:spMk id="11" creationId="{77CD9E1C-E0A9-2CDF-8778-3A4F16193308}"/>
          </ac:spMkLst>
        </pc:spChg>
        <pc:spChg chg="del">
          <ac:chgData name="Antani, Karuna [NEA]" userId="S::kantani@nea.org::505cb29b-0935-4e6e-b15c-e668bffa6469" providerId="AD" clId="Web-{752BC107-42A9-881B-B7DE-624F71523DD2}" dt="2023-12-11T21:26:05.997" v="496"/>
          <ac:spMkLst>
            <pc:docMk/>
            <pc:sldMk cId="4239552161" sldId="353"/>
            <ac:spMk id="12" creationId="{3A6EB8F7-DD05-8480-D583-42CB7749EC82}"/>
          </ac:spMkLst>
        </pc:spChg>
        <pc:spChg chg="del">
          <ac:chgData name="Antani, Karuna [NEA]" userId="S::kantani@nea.org::505cb29b-0935-4e6e-b15c-e668bffa6469" providerId="AD" clId="Web-{752BC107-42A9-881B-B7DE-624F71523DD2}" dt="2023-12-11T21:26:05.997" v="496"/>
          <ac:spMkLst>
            <pc:docMk/>
            <pc:sldMk cId="4239552161" sldId="353"/>
            <ac:spMk id="13" creationId="{4BF1657C-5510-0819-F377-A13CFFC4167B}"/>
          </ac:spMkLst>
        </pc:spChg>
        <pc:spChg chg="del">
          <ac:chgData name="Antani, Karuna [NEA]" userId="S::kantani@nea.org::505cb29b-0935-4e6e-b15c-e668bffa6469" providerId="AD" clId="Web-{752BC107-42A9-881B-B7DE-624F71523DD2}" dt="2023-12-11T21:26:05.997" v="496"/>
          <ac:spMkLst>
            <pc:docMk/>
            <pc:sldMk cId="4239552161" sldId="353"/>
            <ac:spMk id="14" creationId="{38B823A3-9703-0F03-16B4-9DD4904DA320}"/>
          </ac:spMkLst>
        </pc:spChg>
        <pc:spChg chg="add mod">
          <ac:chgData name="Antani, Karuna [NEA]" userId="S::kantani@nea.org::505cb29b-0935-4e6e-b15c-e668bffa6469" providerId="AD" clId="Web-{752BC107-42A9-881B-B7DE-624F71523DD2}" dt="2023-12-11T21:26:05.997" v="496"/>
          <ac:spMkLst>
            <pc:docMk/>
            <pc:sldMk cId="4239552161" sldId="353"/>
            <ac:spMk id="19" creationId="{81B4705E-EEEF-610C-E403-319D316D26FD}"/>
          </ac:spMkLst>
        </pc:spChg>
        <pc:spChg chg="add mod">
          <ac:chgData name="Antani, Karuna [NEA]" userId="S::kantani@nea.org::505cb29b-0935-4e6e-b15c-e668bffa6469" providerId="AD" clId="Web-{752BC107-42A9-881B-B7DE-624F71523DD2}" dt="2023-12-11T21:26:05.997" v="496"/>
          <ac:spMkLst>
            <pc:docMk/>
            <pc:sldMk cId="4239552161" sldId="353"/>
            <ac:spMk id="21" creationId="{50A4ABF5-39A0-6618-22E1-24FC580A7F1D}"/>
          </ac:spMkLst>
        </pc:spChg>
      </pc:sldChg>
      <pc:sldChg chg="new del">
        <pc:chgData name="Antani, Karuna [NEA]" userId="S::kantani@nea.org::505cb29b-0935-4e6e-b15c-e668bffa6469" providerId="AD" clId="Web-{752BC107-42A9-881B-B7DE-624F71523DD2}" dt="2023-12-12T13:21:23.068" v="505"/>
        <pc:sldMkLst>
          <pc:docMk/>
          <pc:sldMk cId="1799919956" sldId="354"/>
        </pc:sldMkLst>
      </pc:sldChg>
      <pc:sldChg chg="new del">
        <pc:chgData name="Antani, Karuna [NEA]" userId="S::kantani@nea.org::505cb29b-0935-4e6e-b15c-e668bffa6469" providerId="AD" clId="Web-{752BC107-42A9-881B-B7DE-624F71523DD2}" dt="2023-12-11T21:25:54.825" v="493"/>
        <pc:sldMkLst>
          <pc:docMk/>
          <pc:sldMk cId="3308908680" sldId="354"/>
        </pc:sldMkLst>
      </pc:sldChg>
      <pc:sldMasterChg chg="addSldLayout">
        <pc:chgData name="Antani, Karuna [NEA]" userId="S::kantani@nea.org::505cb29b-0935-4e6e-b15c-e668bffa6469" providerId="AD" clId="Web-{752BC107-42A9-881B-B7DE-624F71523DD2}" dt="2023-12-12T13:24:14.965" v="763"/>
        <pc:sldMasterMkLst>
          <pc:docMk/>
          <pc:sldMasterMk cId="0" sldId="2147483648"/>
        </pc:sldMasterMkLst>
        <pc:sldLayoutChg chg="add">
          <pc:chgData name="Antani, Karuna [NEA]" userId="S::kantani@nea.org::505cb29b-0935-4e6e-b15c-e668bffa6469" providerId="AD" clId="Web-{752BC107-42A9-881B-B7DE-624F71523DD2}" dt="2023-12-11T21:14:41.569" v="334"/>
          <pc:sldLayoutMkLst>
            <pc:docMk/>
            <pc:sldMasterMk cId="0" sldId="2147483648"/>
            <pc:sldLayoutMk cId="2207190123" sldId="2147483666"/>
          </pc:sldLayoutMkLst>
        </pc:sldLayoutChg>
        <pc:sldLayoutChg chg="add">
          <pc:chgData name="Antani, Karuna [NEA]" userId="S::kantani@nea.org::505cb29b-0935-4e6e-b15c-e668bffa6469" providerId="AD" clId="Web-{752BC107-42A9-881B-B7DE-624F71523DD2}" dt="2023-12-11T21:18:58.890" v="369"/>
          <pc:sldLayoutMkLst>
            <pc:docMk/>
            <pc:sldMasterMk cId="0" sldId="2147483648"/>
            <pc:sldLayoutMk cId="694056578" sldId="2147483667"/>
          </pc:sldLayoutMkLst>
        </pc:sldLayoutChg>
        <pc:sldLayoutChg chg="add">
          <pc:chgData name="Antani, Karuna [NEA]" userId="S::kantani@nea.org::505cb29b-0935-4e6e-b15c-e668bffa6469" providerId="AD" clId="Web-{752BC107-42A9-881B-B7DE-624F71523DD2}" dt="2023-12-12T13:21:48.194" v="509"/>
          <pc:sldLayoutMkLst>
            <pc:docMk/>
            <pc:sldMasterMk cId="0" sldId="2147483648"/>
            <pc:sldLayoutMk cId="1015115889" sldId="2147483668"/>
          </pc:sldLayoutMkLst>
        </pc:sldLayoutChg>
        <pc:sldLayoutChg chg="add">
          <pc:chgData name="Antani, Karuna [NEA]" userId="S::kantani@nea.org::505cb29b-0935-4e6e-b15c-e668bffa6469" providerId="AD" clId="Web-{752BC107-42A9-881B-B7DE-624F71523DD2}" dt="2023-12-12T13:24:14.965" v="763"/>
          <pc:sldLayoutMkLst>
            <pc:docMk/>
            <pc:sldMasterMk cId="0" sldId="2147483648"/>
            <pc:sldLayoutMk cId="2679498005" sldId="2147483669"/>
          </pc:sldLayoutMkLst>
        </pc:sldLayoutChg>
      </pc:sldMasterChg>
    </pc:docChg>
  </pc:docChgLst>
  <pc:docChgLst>
    <pc:chgData name="Foxx, Crystal [NEA-CGPS-ESPQ]" userId="S::cfoxx@nea.org::c24ba2ad-3966-4029-becb-722888a782b7" providerId="AD" clId="Web-{46CAD2A8-06E5-4FFA-981E-FF2FB3730B9A}"/>
    <pc:docChg chg="addSld delSld modSld">
      <pc:chgData name="Foxx, Crystal [NEA-CGPS-ESPQ]" userId="S::cfoxx@nea.org::c24ba2ad-3966-4029-becb-722888a782b7" providerId="AD" clId="Web-{46CAD2A8-06E5-4FFA-981E-FF2FB3730B9A}" dt="2023-12-11T21:20:27.089" v="112" actId="20577"/>
      <pc:docMkLst>
        <pc:docMk/>
      </pc:docMkLst>
      <pc:sldChg chg="add del">
        <pc:chgData name="Foxx, Crystal [NEA-CGPS-ESPQ]" userId="S::cfoxx@nea.org::c24ba2ad-3966-4029-becb-722888a782b7" providerId="AD" clId="Web-{46CAD2A8-06E5-4FFA-981E-FF2FB3730B9A}" dt="2023-12-11T21:10:54.855" v="1"/>
        <pc:sldMkLst>
          <pc:docMk/>
          <pc:sldMk cId="1823897753" sldId="264"/>
        </pc:sldMkLst>
      </pc:sldChg>
      <pc:sldChg chg="modSp">
        <pc:chgData name="Foxx, Crystal [NEA-CGPS-ESPQ]" userId="S::cfoxx@nea.org::c24ba2ad-3966-4029-becb-722888a782b7" providerId="AD" clId="Web-{46CAD2A8-06E5-4FFA-981E-FF2FB3730B9A}" dt="2023-12-11T21:20:27.089" v="112" actId="20577"/>
        <pc:sldMkLst>
          <pc:docMk/>
          <pc:sldMk cId="2938722466" sldId="265"/>
        </pc:sldMkLst>
        <pc:spChg chg="mod">
          <ac:chgData name="Foxx, Crystal [NEA-CGPS-ESPQ]" userId="S::cfoxx@nea.org::c24ba2ad-3966-4029-becb-722888a782b7" providerId="AD" clId="Web-{46CAD2A8-06E5-4FFA-981E-FF2FB3730B9A}" dt="2023-12-11T21:20:27.089" v="112" actId="20577"/>
          <ac:spMkLst>
            <pc:docMk/>
            <pc:sldMk cId="2938722466" sldId="265"/>
            <ac:spMk id="2" creationId="{38C52C48-608B-7251-7819-25FAE9298B99}"/>
          </ac:spMkLst>
        </pc:spChg>
      </pc:sldChg>
      <pc:sldChg chg="modNotes">
        <pc:chgData name="Foxx, Crystal [NEA-CGPS-ESPQ]" userId="S::cfoxx@nea.org::c24ba2ad-3966-4029-becb-722888a782b7" providerId="AD" clId="Web-{46CAD2A8-06E5-4FFA-981E-FF2FB3730B9A}" dt="2023-12-11T21:13:18.484" v="30"/>
        <pc:sldMkLst>
          <pc:docMk/>
          <pc:sldMk cId="1164343801" sldId="332"/>
        </pc:sldMkLst>
      </pc:sldChg>
      <pc:sldChg chg="delSp">
        <pc:chgData name="Foxx, Crystal [NEA-CGPS-ESPQ]" userId="S::cfoxx@nea.org::c24ba2ad-3966-4029-becb-722888a782b7" providerId="AD" clId="Web-{46CAD2A8-06E5-4FFA-981E-FF2FB3730B9A}" dt="2023-12-11T21:20:10.979" v="106"/>
        <pc:sldMkLst>
          <pc:docMk/>
          <pc:sldMk cId="854269131" sldId="333"/>
        </pc:sldMkLst>
        <pc:spChg chg="del">
          <ac:chgData name="Foxx, Crystal [NEA-CGPS-ESPQ]" userId="S::cfoxx@nea.org::c24ba2ad-3966-4029-becb-722888a782b7" providerId="AD" clId="Web-{46CAD2A8-06E5-4FFA-981E-FF2FB3730B9A}" dt="2023-12-11T21:20:10.979" v="106"/>
          <ac:spMkLst>
            <pc:docMk/>
            <pc:sldMk cId="854269131" sldId="333"/>
            <ac:spMk id="8" creationId="{E7F432D6-6427-4FBA-70A8-C848577D7D8B}"/>
          </ac:spMkLst>
        </pc:spChg>
        <pc:spChg chg="del">
          <ac:chgData name="Foxx, Crystal [NEA-CGPS-ESPQ]" userId="S::cfoxx@nea.org::c24ba2ad-3966-4029-becb-722888a782b7" providerId="AD" clId="Web-{46CAD2A8-06E5-4FFA-981E-FF2FB3730B9A}" dt="2023-12-11T21:20:10.292" v="105"/>
          <ac:spMkLst>
            <pc:docMk/>
            <pc:sldMk cId="854269131" sldId="333"/>
            <ac:spMk id="9" creationId="{9FA2868E-3744-239C-8AD0-810A4B76283D}"/>
          </ac:spMkLst>
        </pc:spChg>
        <pc:spChg chg="del">
          <ac:chgData name="Foxx, Crystal [NEA-CGPS-ESPQ]" userId="S::cfoxx@nea.org::c24ba2ad-3966-4029-becb-722888a782b7" providerId="AD" clId="Web-{46CAD2A8-06E5-4FFA-981E-FF2FB3730B9A}" dt="2023-12-11T21:20:09.667" v="104"/>
          <ac:spMkLst>
            <pc:docMk/>
            <pc:sldMk cId="854269131" sldId="333"/>
            <ac:spMk id="10" creationId="{8B55A0EE-BB3C-75CE-03F1-2DCADE3083D0}"/>
          </ac:spMkLst>
        </pc:spChg>
        <pc:picChg chg="del">
          <ac:chgData name="Foxx, Crystal [NEA-CGPS-ESPQ]" userId="S::cfoxx@nea.org::c24ba2ad-3966-4029-becb-722888a782b7" providerId="AD" clId="Web-{46CAD2A8-06E5-4FFA-981E-FF2FB3730B9A}" dt="2023-12-11T21:20:07.276" v="100"/>
          <ac:picMkLst>
            <pc:docMk/>
            <pc:sldMk cId="854269131" sldId="333"/>
            <ac:picMk id="4" creationId="{26D8EDF8-BE6B-FA0C-B209-967D1C1BBAA3}"/>
          </ac:picMkLst>
        </pc:picChg>
        <pc:picChg chg="del">
          <ac:chgData name="Foxx, Crystal [NEA-CGPS-ESPQ]" userId="S::cfoxx@nea.org::c24ba2ad-3966-4029-becb-722888a782b7" providerId="AD" clId="Web-{46CAD2A8-06E5-4FFA-981E-FF2FB3730B9A}" dt="2023-12-11T21:20:08.511" v="102"/>
          <ac:picMkLst>
            <pc:docMk/>
            <pc:sldMk cId="854269131" sldId="333"/>
            <ac:picMk id="6" creationId="{E11D3C03-8492-EDFF-1E62-9961F270AC5C}"/>
          </ac:picMkLst>
        </pc:picChg>
        <pc:picChg chg="del">
          <ac:chgData name="Foxx, Crystal [NEA-CGPS-ESPQ]" userId="S::cfoxx@nea.org::c24ba2ad-3966-4029-becb-722888a782b7" providerId="AD" clId="Web-{46CAD2A8-06E5-4FFA-981E-FF2FB3730B9A}" dt="2023-12-11T21:20:08.933" v="103"/>
          <ac:picMkLst>
            <pc:docMk/>
            <pc:sldMk cId="854269131" sldId="333"/>
            <ac:picMk id="7" creationId="{AC366DF8-DFA6-F402-50A9-BF996579DB93}"/>
          </ac:picMkLst>
        </pc:picChg>
        <pc:picChg chg="del">
          <ac:chgData name="Foxx, Crystal [NEA-CGPS-ESPQ]" userId="S::cfoxx@nea.org::c24ba2ad-3966-4029-becb-722888a782b7" providerId="AD" clId="Web-{46CAD2A8-06E5-4FFA-981E-FF2FB3730B9A}" dt="2023-12-11T21:20:07.979" v="101"/>
          <ac:picMkLst>
            <pc:docMk/>
            <pc:sldMk cId="854269131" sldId="333"/>
            <ac:picMk id="12" creationId="{C98524D7-2DAB-F137-5B17-AE6910A37F42}"/>
          </ac:picMkLst>
        </pc:picChg>
      </pc:sldChg>
      <pc:sldChg chg="modSp">
        <pc:chgData name="Foxx, Crystal [NEA-CGPS-ESPQ]" userId="S::cfoxx@nea.org::c24ba2ad-3966-4029-becb-722888a782b7" providerId="AD" clId="Web-{46CAD2A8-06E5-4FFA-981E-FF2FB3730B9A}" dt="2023-12-11T21:14:48.408" v="61" actId="20577"/>
        <pc:sldMkLst>
          <pc:docMk/>
          <pc:sldMk cId="2754922845" sldId="334"/>
        </pc:sldMkLst>
        <pc:spChg chg="mod">
          <ac:chgData name="Foxx, Crystal [NEA-CGPS-ESPQ]" userId="S::cfoxx@nea.org::c24ba2ad-3966-4029-becb-722888a782b7" providerId="AD" clId="Web-{46CAD2A8-06E5-4FFA-981E-FF2FB3730B9A}" dt="2023-12-11T21:14:48.408" v="61" actId="20577"/>
          <ac:spMkLst>
            <pc:docMk/>
            <pc:sldMk cId="2754922845" sldId="334"/>
            <ac:spMk id="2" creationId="{71B718A4-E5AD-E242-47E5-988D60A00B38}"/>
          </ac:spMkLst>
        </pc:spChg>
      </pc:sldChg>
      <pc:sldChg chg="modSp">
        <pc:chgData name="Foxx, Crystal [NEA-CGPS-ESPQ]" userId="S::cfoxx@nea.org::c24ba2ad-3966-4029-becb-722888a782b7" providerId="AD" clId="Web-{46CAD2A8-06E5-4FFA-981E-FF2FB3730B9A}" dt="2023-12-11T21:14:25.642" v="46" actId="20577"/>
        <pc:sldMkLst>
          <pc:docMk/>
          <pc:sldMk cId="1726264828" sldId="338"/>
        </pc:sldMkLst>
        <pc:spChg chg="mod">
          <ac:chgData name="Foxx, Crystal [NEA-CGPS-ESPQ]" userId="S::cfoxx@nea.org::c24ba2ad-3966-4029-becb-722888a782b7" providerId="AD" clId="Web-{46CAD2A8-06E5-4FFA-981E-FF2FB3730B9A}" dt="2023-12-11T21:14:25.642" v="46" actId="20577"/>
          <ac:spMkLst>
            <pc:docMk/>
            <pc:sldMk cId="1726264828" sldId="338"/>
            <ac:spMk id="2" creationId="{F726E690-D54B-75F6-AC9A-B8FA7022F15C}"/>
          </ac:spMkLst>
        </pc:spChg>
      </pc:sldChg>
      <pc:sldChg chg="modNotes">
        <pc:chgData name="Foxx, Crystal [NEA-CGPS-ESPQ]" userId="S::cfoxx@nea.org::c24ba2ad-3966-4029-becb-722888a782b7" providerId="AD" clId="Web-{46CAD2A8-06E5-4FFA-981E-FF2FB3730B9A}" dt="2023-12-11T21:16:12.348" v="99"/>
        <pc:sldMkLst>
          <pc:docMk/>
          <pc:sldMk cId="885819653" sldId="341"/>
        </pc:sldMkLst>
      </pc:sldChg>
      <pc:sldChg chg="modSp">
        <pc:chgData name="Foxx, Crystal [NEA-CGPS-ESPQ]" userId="S::cfoxx@nea.org::c24ba2ad-3966-4029-becb-722888a782b7" providerId="AD" clId="Web-{46CAD2A8-06E5-4FFA-981E-FF2FB3730B9A}" dt="2023-12-11T21:14:33.252" v="52" actId="20577"/>
        <pc:sldMkLst>
          <pc:docMk/>
          <pc:sldMk cId="4069985263" sldId="342"/>
        </pc:sldMkLst>
        <pc:spChg chg="mod">
          <ac:chgData name="Foxx, Crystal [NEA-CGPS-ESPQ]" userId="S::cfoxx@nea.org::c24ba2ad-3966-4029-becb-722888a782b7" providerId="AD" clId="Web-{46CAD2A8-06E5-4FFA-981E-FF2FB3730B9A}" dt="2023-12-11T21:14:33.252" v="52" actId="20577"/>
          <ac:spMkLst>
            <pc:docMk/>
            <pc:sldMk cId="4069985263" sldId="342"/>
            <ac:spMk id="2" creationId="{F726E690-D54B-75F6-AC9A-B8FA7022F15C}"/>
          </ac:spMkLst>
        </pc:spChg>
      </pc:sldChg>
      <pc:sldChg chg="modNotes">
        <pc:chgData name="Foxx, Crystal [NEA-CGPS-ESPQ]" userId="S::cfoxx@nea.org::c24ba2ad-3966-4029-becb-722888a782b7" providerId="AD" clId="Web-{46CAD2A8-06E5-4FFA-981E-FF2FB3730B9A}" dt="2023-12-11T21:13:40.469" v="40"/>
        <pc:sldMkLst>
          <pc:docMk/>
          <pc:sldMk cId="245241624" sldId="346"/>
        </pc:sldMkLst>
      </pc:sldChg>
    </pc:docChg>
  </pc:docChgLst>
  <pc:docChgLst>
    <pc:chgData name="Williams, Chad" userId="S::cwilliams_mea.org#ext#@neahq.onmicrosoft.com::355bb44e-1ec3-4384-a018-9ec773d5bfcb" providerId="AD" clId="Web-{3A3AAB15-1CBF-A793-2789-0F2C548B8290}"/>
    <pc:docChg chg="modSld">
      <pc:chgData name="Williams, Chad" userId="S::cwilliams_mea.org#ext#@neahq.onmicrosoft.com::355bb44e-1ec3-4384-a018-9ec773d5bfcb" providerId="AD" clId="Web-{3A3AAB15-1CBF-A793-2789-0F2C548B8290}" dt="2024-02-16T17:32:45.320" v="26" actId="20577"/>
      <pc:docMkLst>
        <pc:docMk/>
      </pc:docMkLst>
      <pc:sldChg chg="modNotes">
        <pc:chgData name="Williams, Chad" userId="S::cwilliams_mea.org#ext#@neahq.onmicrosoft.com::355bb44e-1ec3-4384-a018-9ec773d5bfcb" providerId="AD" clId="Web-{3A3AAB15-1CBF-A793-2789-0F2C548B8290}" dt="2024-02-16T17:16:34.598" v="17"/>
        <pc:sldMkLst>
          <pc:docMk/>
          <pc:sldMk cId="1823897753" sldId="264"/>
        </pc:sldMkLst>
      </pc:sldChg>
      <pc:sldChg chg="modSp">
        <pc:chgData name="Williams, Chad" userId="S::cwilliams_mea.org#ext#@neahq.onmicrosoft.com::355bb44e-1ec3-4384-a018-9ec773d5bfcb" providerId="AD" clId="Web-{3A3AAB15-1CBF-A793-2789-0F2C548B8290}" dt="2024-02-16T17:32:45.320" v="26" actId="20577"/>
        <pc:sldMkLst>
          <pc:docMk/>
          <pc:sldMk cId="4035549844" sldId="355"/>
        </pc:sldMkLst>
        <pc:spChg chg="mod">
          <ac:chgData name="Williams, Chad" userId="S::cwilliams_mea.org#ext#@neahq.onmicrosoft.com::355bb44e-1ec3-4384-a018-9ec773d5bfcb" providerId="AD" clId="Web-{3A3AAB15-1CBF-A793-2789-0F2C548B8290}" dt="2024-02-16T17:32:45.320" v="26" actId="20577"/>
          <ac:spMkLst>
            <pc:docMk/>
            <pc:sldMk cId="4035549844" sldId="355"/>
            <ac:spMk id="2" creationId="{CEEADBDD-2F9C-7EAA-2B83-E1D2FED7EECA}"/>
          </ac:spMkLst>
        </pc:spChg>
      </pc:sldChg>
    </pc:docChg>
  </pc:docChgLst>
  <pc:docChgLst>
    <pc:chgData name="Antani, Karuna [NEA]" userId="S::kantani@nea.org::505cb29b-0935-4e6e-b15c-e668bffa6469" providerId="AD" clId="Web-{90D41B27-7940-610A-8D90-88780E995157}"/>
    <pc:docChg chg="modSld sldOrd">
      <pc:chgData name="Antani, Karuna [NEA]" userId="S::kantani@nea.org::505cb29b-0935-4e6e-b15c-e668bffa6469" providerId="AD" clId="Web-{90D41B27-7940-610A-8D90-88780E995157}" dt="2024-01-10T15:40:36.880" v="2"/>
      <pc:docMkLst>
        <pc:docMk/>
      </pc:docMkLst>
      <pc:sldChg chg="ord">
        <pc:chgData name="Antani, Karuna [NEA]" userId="S::kantani@nea.org::505cb29b-0935-4e6e-b15c-e668bffa6469" providerId="AD" clId="Web-{90D41B27-7940-610A-8D90-88780E995157}" dt="2024-01-10T15:40:36.880" v="2"/>
        <pc:sldMkLst>
          <pc:docMk/>
          <pc:sldMk cId="1823897753" sldId="264"/>
        </pc:sldMkLst>
      </pc:sldChg>
      <pc:sldChg chg="modSp">
        <pc:chgData name="Antani, Karuna [NEA]" userId="S::kantani@nea.org::505cb29b-0935-4e6e-b15c-e668bffa6469" providerId="AD" clId="Web-{90D41B27-7940-610A-8D90-88780E995157}" dt="2024-01-10T15:38:15.763" v="1" actId="1076"/>
        <pc:sldMkLst>
          <pc:docMk/>
          <pc:sldMk cId="1726264828" sldId="338"/>
        </pc:sldMkLst>
        <pc:spChg chg="mod">
          <ac:chgData name="Antani, Karuna [NEA]" userId="S::kantani@nea.org::505cb29b-0935-4e6e-b15c-e668bffa6469" providerId="AD" clId="Web-{90D41B27-7940-610A-8D90-88780E995157}" dt="2024-01-10T15:38:15.763" v="1" actId="1076"/>
          <ac:spMkLst>
            <pc:docMk/>
            <pc:sldMk cId="1726264828" sldId="338"/>
            <ac:spMk id="3" creationId="{79ECA245-4313-E0B4-5FF7-7C09B860017D}"/>
          </ac:spMkLst>
        </pc:spChg>
      </pc:sldChg>
    </pc:docChg>
  </pc:docChgLst>
  <pc:docChgLst>
    <pc:chgData name="Antani, Karuna [NEA]" userId="S::kantani@nea.org::505cb29b-0935-4e6e-b15c-e668bffa6469" providerId="AD" clId="Web-{DCFF0D03-A896-5C4C-C0FC-B5A10ED15D21}"/>
    <pc:docChg chg="addSld delSld modSld sldOrd">
      <pc:chgData name="Antani, Karuna [NEA]" userId="S::kantani@nea.org::505cb29b-0935-4e6e-b15c-e668bffa6469" providerId="AD" clId="Web-{DCFF0D03-A896-5C4C-C0FC-B5A10ED15D21}" dt="2024-02-22T19:04:46.427" v="453" actId="1076"/>
      <pc:docMkLst>
        <pc:docMk/>
      </pc:docMkLst>
      <pc:sldChg chg="modSp modNotes">
        <pc:chgData name="Antani, Karuna [NEA]" userId="S::kantani@nea.org::505cb29b-0935-4e6e-b15c-e668bffa6469" providerId="AD" clId="Web-{DCFF0D03-A896-5C4C-C0FC-B5A10ED15D21}" dt="2024-02-22T19:04:46.427" v="453" actId="1076"/>
        <pc:sldMkLst>
          <pc:docMk/>
          <pc:sldMk cId="0" sldId="262"/>
        </pc:sldMkLst>
        <pc:spChg chg="mod">
          <ac:chgData name="Antani, Karuna [NEA]" userId="S::kantani@nea.org::505cb29b-0935-4e6e-b15c-e668bffa6469" providerId="AD" clId="Web-{DCFF0D03-A896-5C4C-C0FC-B5A10ED15D21}" dt="2024-02-22T19:04:46.427" v="453" actId="1076"/>
          <ac:spMkLst>
            <pc:docMk/>
            <pc:sldMk cId="0" sldId="262"/>
            <ac:spMk id="2" creationId="{3375154B-0C8D-D39E-122E-D755EBEB50D8}"/>
          </ac:spMkLst>
        </pc:spChg>
        <pc:spChg chg="mod">
          <ac:chgData name="Antani, Karuna [NEA]" userId="S::kantani@nea.org::505cb29b-0935-4e6e-b15c-e668bffa6469" providerId="AD" clId="Web-{DCFF0D03-A896-5C4C-C0FC-B5A10ED15D21}" dt="2024-02-22T17:13:40.802" v="369" actId="20577"/>
          <ac:spMkLst>
            <pc:docMk/>
            <pc:sldMk cId="0" sldId="262"/>
            <ac:spMk id="6" creationId="{00000000-0000-0000-0000-000000000000}"/>
          </ac:spMkLst>
        </pc:spChg>
      </pc:sldChg>
      <pc:sldChg chg="modSp">
        <pc:chgData name="Antani, Karuna [NEA]" userId="S::kantani@nea.org::505cb29b-0935-4e6e-b15c-e668bffa6469" providerId="AD" clId="Web-{DCFF0D03-A896-5C4C-C0FC-B5A10ED15D21}" dt="2024-02-22T17:14:25.584" v="379" actId="1076"/>
        <pc:sldMkLst>
          <pc:docMk/>
          <pc:sldMk cId="1823897753" sldId="264"/>
        </pc:sldMkLst>
        <pc:spChg chg="mod">
          <ac:chgData name="Antani, Karuna [NEA]" userId="S::kantani@nea.org::505cb29b-0935-4e6e-b15c-e668bffa6469" providerId="AD" clId="Web-{DCFF0D03-A896-5C4C-C0FC-B5A10ED15D21}" dt="2024-02-22T17:14:25.584" v="379" actId="1076"/>
          <ac:spMkLst>
            <pc:docMk/>
            <pc:sldMk cId="1823897753" sldId="264"/>
            <ac:spMk id="2" creationId="{390CBE53-CECD-F4D8-6A5E-1E8230432C73}"/>
          </ac:spMkLst>
        </pc:spChg>
        <pc:spChg chg="mod">
          <ac:chgData name="Antani, Karuna [NEA]" userId="S::kantani@nea.org::505cb29b-0935-4e6e-b15c-e668bffa6469" providerId="AD" clId="Web-{DCFF0D03-A896-5C4C-C0FC-B5A10ED15D21}" dt="2024-02-21T15:10:17.891" v="6" actId="1076"/>
          <ac:spMkLst>
            <pc:docMk/>
            <pc:sldMk cId="1823897753" sldId="264"/>
            <ac:spMk id="6" creationId="{9A466179-F09D-4C58-9950-663BD7F264F3}"/>
          </ac:spMkLst>
        </pc:spChg>
      </pc:sldChg>
      <pc:sldChg chg="modSp">
        <pc:chgData name="Antani, Karuna [NEA]" userId="S::kantani@nea.org::505cb29b-0935-4e6e-b15c-e668bffa6469" providerId="AD" clId="Web-{DCFF0D03-A896-5C4C-C0FC-B5A10ED15D21}" dt="2024-02-22T17:17:51.058" v="434" actId="20577"/>
        <pc:sldMkLst>
          <pc:docMk/>
          <pc:sldMk cId="2131568492" sldId="278"/>
        </pc:sldMkLst>
        <pc:spChg chg="mod">
          <ac:chgData name="Antani, Karuna [NEA]" userId="S::kantani@nea.org::505cb29b-0935-4e6e-b15c-e668bffa6469" providerId="AD" clId="Web-{DCFF0D03-A896-5C4C-C0FC-B5A10ED15D21}" dt="2024-02-22T17:17:51.058" v="434" actId="20577"/>
          <ac:spMkLst>
            <pc:docMk/>
            <pc:sldMk cId="2131568492" sldId="278"/>
            <ac:spMk id="3" creationId="{86C1060B-300F-3CE3-E5AA-D8E29791C960}"/>
          </ac:spMkLst>
        </pc:spChg>
      </pc:sldChg>
      <pc:sldChg chg="modSp">
        <pc:chgData name="Antani, Karuna [NEA]" userId="S::kantani@nea.org::505cb29b-0935-4e6e-b15c-e668bffa6469" providerId="AD" clId="Web-{DCFF0D03-A896-5C4C-C0FC-B5A10ED15D21}" dt="2024-02-22T17:13:05.051" v="356"/>
        <pc:sldMkLst>
          <pc:docMk/>
          <pc:sldMk cId="685681062" sldId="282"/>
        </pc:sldMkLst>
        <pc:spChg chg="mod">
          <ac:chgData name="Antani, Karuna [NEA]" userId="S::kantani@nea.org::505cb29b-0935-4e6e-b15c-e668bffa6469" providerId="AD" clId="Web-{DCFF0D03-A896-5C4C-C0FC-B5A10ED15D21}" dt="2024-02-22T17:13:05.004" v="353"/>
          <ac:spMkLst>
            <pc:docMk/>
            <pc:sldMk cId="685681062" sldId="282"/>
            <ac:spMk id="246" creationId="{AC8FF75F-D478-938C-4940-C8C5C22E0BB4}"/>
          </ac:spMkLst>
        </pc:spChg>
        <pc:spChg chg="mod">
          <ac:chgData name="Antani, Karuna [NEA]" userId="S::kantani@nea.org::505cb29b-0935-4e6e-b15c-e668bffa6469" providerId="AD" clId="Web-{DCFF0D03-A896-5C4C-C0FC-B5A10ED15D21}" dt="2024-02-22T17:13:05.004" v="354"/>
          <ac:spMkLst>
            <pc:docMk/>
            <pc:sldMk cId="685681062" sldId="282"/>
            <ac:spMk id="248" creationId="{87C7D017-BAD3-1008-E92F-43C8BC2D18BE}"/>
          </ac:spMkLst>
        </pc:spChg>
        <pc:spChg chg="mod">
          <ac:chgData name="Antani, Karuna [NEA]" userId="S::kantani@nea.org::505cb29b-0935-4e6e-b15c-e668bffa6469" providerId="AD" clId="Web-{DCFF0D03-A896-5C4C-C0FC-B5A10ED15D21}" dt="2024-02-22T17:13:05.004" v="355"/>
          <ac:spMkLst>
            <pc:docMk/>
            <pc:sldMk cId="685681062" sldId="282"/>
            <ac:spMk id="250" creationId="{E0D99660-523F-F605-375D-E4F9ABE53D4C}"/>
          </ac:spMkLst>
        </pc:spChg>
        <pc:spChg chg="mod">
          <ac:chgData name="Antani, Karuna [NEA]" userId="S::kantani@nea.org::505cb29b-0935-4e6e-b15c-e668bffa6469" providerId="AD" clId="Web-{DCFF0D03-A896-5C4C-C0FC-B5A10ED15D21}" dt="2024-02-22T17:13:05.051" v="356"/>
          <ac:spMkLst>
            <pc:docMk/>
            <pc:sldMk cId="685681062" sldId="282"/>
            <ac:spMk id="252" creationId="{F3C76B2A-3120-8686-9F5B-8815C101B6C3}"/>
          </ac:spMkLst>
        </pc:spChg>
      </pc:sldChg>
      <pc:sldChg chg="modSp">
        <pc:chgData name="Antani, Karuna [NEA]" userId="S::kantani@nea.org::505cb29b-0935-4e6e-b15c-e668bffa6469" providerId="AD" clId="Web-{DCFF0D03-A896-5C4C-C0FC-B5A10ED15D21}" dt="2024-02-22T17:22:14.220" v="440"/>
        <pc:sldMkLst>
          <pc:docMk/>
          <pc:sldMk cId="2011930182" sldId="285"/>
        </pc:sldMkLst>
        <pc:spChg chg="mod">
          <ac:chgData name="Antani, Karuna [NEA]" userId="S::kantani@nea.org::505cb29b-0935-4e6e-b15c-e668bffa6469" providerId="AD" clId="Web-{DCFF0D03-A896-5C4C-C0FC-B5A10ED15D21}" dt="2024-02-22T17:10:04.719" v="323" actId="20577"/>
          <ac:spMkLst>
            <pc:docMk/>
            <pc:sldMk cId="2011930182" sldId="285"/>
            <ac:spMk id="2" creationId="{B2AF69D5-AD7B-521D-22B1-50D8A24356AC}"/>
          </ac:spMkLst>
        </pc:spChg>
        <pc:spChg chg="mod">
          <ac:chgData name="Antani, Karuna [NEA]" userId="S::kantani@nea.org::505cb29b-0935-4e6e-b15c-e668bffa6469" providerId="AD" clId="Web-{DCFF0D03-A896-5C4C-C0FC-B5A10ED15D21}" dt="2024-02-22T17:22:14.157" v="438"/>
          <ac:spMkLst>
            <pc:docMk/>
            <pc:sldMk cId="2011930182" sldId="285"/>
            <ac:spMk id="5" creationId="{91128191-45A5-DEA1-F978-421F83D5E664}"/>
          </ac:spMkLst>
        </pc:spChg>
        <pc:spChg chg="mod">
          <ac:chgData name="Antani, Karuna [NEA]" userId="S::kantani@nea.org::505cb29b-0935-4e6e-b15c-e668bffa6469" providerId="AD" clId="Web-{DCFF0D03-A896-5C4C-C0FC-B5A10ED15D21}" dt="2024-02-22T17:10:07.656" v="324" actId="20577"/>
          <ac:spMkLst>
            <pc:docMk/>
            <pc:sldMk cId="2011930182" sldId="285"/>
            <ac:spMk id="36" creationId="{F6D54BA7-F0EA-F87B-CB58-52BB312D142E}"/>
          </ac:spMkLst>
        </pc:spChg>
        <pc:spChg chg="mod">
          <ac:chgData name="Antani, Karuna [NEA]" userId="S::kantani@nea.org::505cb29b-0935-4e6e-b15c-e668bffa6469" providerId="AD" clId="Web-{DCFF0D03-A896-5C4C-C0FC-B5A10ED15D21}" dt="2024-02-22T17:22:14.173" v="439"/>
          <ac:spMkLst>
            <pc:docMk/>
            <pc:sldMk cId="2011930182" sldId="285"/>
            <ac:spMk id="38" creationId="{543633B0-3212-E293-6BDF-A3BF49670014}"/>
          </ac:spMkLst>
        </pc:spChg>
        <pc:spChg chg="mod">
          <ac:chgData name="Antani, Karuna [NEA]" userId="S::kantani@nea.org::505cb29b-0935-4e6e-b15c-e668bffa6469" providerId="AD" clId="Web-{DCFF0D03-A896-5C4C-C0FC-B5A10ED15D21}" dt="2024-02-22T17:10:12.594" v="325" actId="20577"/>
          <ac:spMkLst>
            <pc:docMk/>
            <pc:sldMk cId="2011930182" sldId="285"/>
            <ac:spMk id="40" creationId="{BD11E6F9-332F-500F-6CD7-AE34A4DD27CB}"/>
          </ac:spMkLst>
        </pc:spChg>
        <pc:spChg chg="mod">
          <ac:chgData name="Antani, Karuna [NEA]" userId="S::kantani@nea.org::505cb29b-0935-4e6e-b15c-e668bffa6469" providerId="AD" clId="Web-{DCFF0D03-A896-5C4C-C0FC-B5A10ED15D21}" dt="2024-02-22T17:22:14.220" v="440"/>
          <ac:spMkLst>
            <pc:docMk/>
            <pc:sldMk cId="2011930182" sldId="285"/>
            <ac:spMk id="42" creationId="{E5EE8E6D-3132-D674-3698-388D5EDC244A}"/>
          </ac:spMkLst>
        </pc:spChg>
      </pc:sldChg>
      <pc:sldChg chg="modSp">
        <pc:chgData name="Antani, Karuna [NEA]" userId="S::kantani@nea.org::505cb29b-0935-4e6e-b15c-e668bffa6469" providerId="AD" clId="Web-{DCFF0D03-A896-5C4C-C0FC-B5A10ED15D21}" dt="2024-02-22T17:12:56.004" v="352" actId="20577"/>
        <pc:sldMkLst>
          <pc:docMk/>
          <pc:sldMk cId="3170280394" sldId="290"/>
        </pc:sldMkLst>
        <pc:spChg chg="mod">
          <ac:chgData name="Antani, Karuna [NEA]" userId="S::kantani@nea.org::505cb29b-0935-4e6e-b15c-e668bffa6469" providerId="AD" clId="Web-{DCFF0D03-A896-5C4C-C0FC-B5A10ED15D21}" dt="2024-02-22T17:12:56.004" v="352" actId="20577"/>
          <ac:spMkLst>
            <pc:docMk/>
            <pc:sldMk cId="3170280394" sldId="290"/>
            <ac:spMk id="231" creationId="{A8F8FBCD-0F54-4AD9-3E7A-2323801E7D40}"/>
          </ac:spMkLst>
        </pc:spChg>
        <pc:spChg chg="mod">
          <ac:chgData name="Antani, Karuna [NEA]" userId="S::kantani@nea.org::505cb29b-0935-4e6e-b15c-e668bffa6469" providerId="AD" clId="Web-{DCFF0D03-A896-5C4C-C0FC-B5A10ED15D21}" dt="2024-02-22T17:09:48.140" v="321"/>
          <ac:spMkLst>
            <pc:docMk/>
            <pc:sldMk cId="3170280394" sldId="290"/>
            <ac:spMk id="233" creationId="{9C3A9681-CA63-22AC-8E91-84744144548B}"/>
          </ac:spMkLst>
        </pc:spChg>
      </pc:sldChg>
      <pc:sldChg chg="delSp modSp">
        <pc:chgData name="Antani, Karuna [NEA]" userId="S::kantani@nea.org::505cb29b-0935-4e6e-b15c-e668bffa6469" providerId="AD" clId="Web-{DCFF0D03-A896-5C4C-C0FC-B5A10ED15D21}" dt="2024-02-22T17:12:50.129" v="351" actId="20577"/>
        <pc:sldMkLst>
          <pc:docMk/>
          <pc:sldMk cId="3062702878" sldId="331"/>
        </pc:sldMkLst>
        <pc:spChg chg="mod">
          <ac:chgData name="Antani, Karuna [NEA]" userId="S::kantani@nea.org::505cb29b-0935-4e6e-b15c-e668bffa6469" providerId="AD" clId="Web-{DCFF0D03-A896-5C4C-C0FC-B5A10ED15D21}" dt="2024-02-22T17:10:37.188" v="328" actId="14100"/>
          <ac:spMkLst>
            <pc:docMk/>
            <pc:sldMk cId="3062702878" sldId="331"/>
            <ac:spMk id="2" creationId="{6C4C7411-D87D-F140-BC84-6DE959FDE932}"/>
          </ac:spMkLst>
        </pc:spChg>
        <pc:spChg chg="mod">
          <ac:chgData name="Antani, Karuna [NEA]" userId="S::kantani@nea.org::505cb29b-0935-4e6e-b15c-e668bffa6469" providerId="AD" clId="Web-{DCFF0D03-A896-5C4C-C0FC-B5A10ED15D21}" dt="2024-02-22T17:12:50.129" v="351" actId="20577"/>
          <ac:spMkLst>
            <pc:docMk/>
            <pc:sldMk cId="3062702878" sldId="331"/>
            <ac:spMk id="5" creationId="{D4CB6483-150B-D31E-8006-E92BE89AB576}"/>
          </ac:spMkLst>
        </pc:spChg>
        <pc:spChg chg="mod">
          <ac:chgData name="Antani, Karuna [NEA]" userId="S::kantani@nea.org::505cb29b-0935-4e6e-b15c-e668bffa6469" providerId="AD" clId="Web-{DCFF0D03-A896-5C4C-C0FC-B5A10ED15D21}" dt="2024-02-22T17:12:37.097" v="347" actId="20577"/>
          <ac:spMkLst>
            <pc:docMk/>
            <pc:sldMk cId="3062702878" sldId="331"/>
            <ac:spMk id="6" creationId="{7EEC9923-7CB0-DD56-D4E6-D25C860D9DAE}"/>
          </ac:spMkLst>
        </pc:spChg>
        <pc:spChg chg="mod">
          <ac:chgData name="Antani, Karuna [NEA]" userId="S::kantani@nea.org::505cb29b-0935-4e6e-b15c-e668bffa6469" providerId="AD" clId="Web-{DCFF0D03-A896-5C4C-C0FC-B5A10ED15D21}" dt="2024-02-22T17:12:32.207" v="346" actId="20577"/>
          <ac:spMkLst>
            <pc:docMk/>
            <pc:sldMk cId="3062702878" sldId="331"/>
            <ac:spMk id="7" creationId="{88ED2269-1B80-3B54-DB09-97051DD3B956}"/>
          </ac:spMkLst>
        </pc:spChg>
        <pc:picChg chg="del mod">
          <ac:chgData name="Antani, Karuna [NEA]" userId="S::kantani@nea.org::505cb29b-0935-4e6e-b15c-e668bffa6469" providerId="AD" clId="Web-{DCFF0D03-A896-5C4C-C0FC-B5A10ED15D21}" dt="2024-02-22T17:12:41.722" v="348"/>
          <ac:picMkLst>
            <pc:docMk/>
            <pc:sldMk cId="3062702878" sldId="331"/>
            <ac:picMk id="4" creationId="{A33C6CC7-1387-7094-35C4-8CE667FF14AC}"/>
          </ac:picMkLst>
        </pc:picChg>
      </pc:sldChg>
      <pc:sldChg chg="modSp">
        <pc:chgData name="Antani, Karuna [NEA]" userId="S::kantani@nea.org::505cb29b-0935-4e6e-b15c-e668bffa6469" providerId="AD" clId="Web-{DCFF0D03-A896-5C4C-C0FC-B5A10ED15D21}" dt="2024-02-22T17:15:00.429" v="384" actId="1076"/>
        <pc:sldMkLst>
          <pc:docMk/>
          <pc:sldMk cId="2754922845" sldId="334"/>
        </pc:sldMkLst>
        <pc:spChg chg="mod">
          <ac:chgData name="Antani, Karuna [NEA]" userId="S::kantani@nea.org::505cb29b-0935-4e6e-b15c-e668bffa6469" providerId="AD" clId="Web-{DCFF0D03-A896-5C4C-C0FC-B5A10ED15D21}" dt="2024-02-22T17:15:00.429" v="384" actId="1076"/>
          <ac:spMkLst>
            <pc:docMk/>
            <pc:sldMk cId="2754922845" sldId="334"/>
            <ac:spMk id="4" creationId="{F996EE74-EA2B-8F85-073E-E7A8336501F3}"/>
          </ac:spMkLst>
        </pc:spChg>
      </pc:sldChg>
      <pc:sldChg chg="modSp ord">
        <pc:chgData name="Antani, Karuna [NEA]" userId="S::kantani@nea.org::505cb29b-0935-4e6e-b15c-e668bffa6469" providerId="AD" clId="Web-{DCFF0D03-A896-5C4C-C0FC-B5A10ED15D21}" dt="2024-02-22T17:19:28.857" v="437"/>
        <pc:sldMkLst>
          <pc:docMk/>
          <pc:sldMk cId="2791907304" sldId="337"/>
        </pc:sldMkLst>
        <pc:spChg chg="mod">
          <ac:chgData name="Antani, Karuna [NEA]" userId="S::kantani@nea.org::505cb29b-0935-4e6e-b15c-e668bffa6469" providerId="AD" clId="Web-{DCFF0D03-A896-5C4C-C0FC-B5A10ED15D21}" dt="2024-02-22T17:15:44.086" v="394" actId="20577"/>
          <ac:spMkLst>
            <pc:docMk/>
            <pc:sldMk cId="2791907304" sldId="337"/>
            <ac:spMk id="2" creationId="{B39E737A-6F97-F8BA-5E1C-5B42AFFCE1A4}"/>
          </ac:spMkLst>
        </pc:spChg>
        <pc:spChg chg="mod">
          <ac:chgData name="Antani, Karuna [NEA]" userId="S::kantani@nea.org::505cb29b-0935-4e6e-b15c-e668bffa6469" providerId="AD" clId="Web-{DCFF0D03-A896-5C4C-C0FC-B5A10ED15D21}" dt="2024-02-22T17:15:47.883" v="395" actId="1076"/>
          <ac:spMkLst>
            <pc:docMk/>
            <pc:sldMk cId="2791907304" sldId="337"/>
            <ac:spMk id="3" creationId="{0BA0AEE5-B32F-A1A2-FB0C-3940D9D4BBF8}"/>
          </ac:spMkLst>
        </pc:spChg>
      </pc:sldChg>
      <pc:sldChg chg="modSp">
        <pc:chgData name="Antani, Karuna [NEA]" userId="S::kantani@nea.org::505cb29b-0935-4e6e-b15c-e668bffa6469" providerId="AD" clId="Web-{DCFF0D03-A896-5C4C-C0FC-B5A10ED15D21}" dt="2024-02-22T17:13:53.958" v="371" actId="20577"/>
        <pc:sldMkLst>
          <pc:docMk/>
          <pc:sldMk cId="1726264828" sldId="338"/>
        </pc:sldMkLst>
        <pc:spChg chg="mod">
          <ac:chgData name="Antani, Karuna [NEA]" userId="S::kantani@nea.org::505cb29b-0935-4e6e-b15c-e668bffa6469" providerId="AD" clId="Web-{DCFF0D03-A896-5C4C-C0FC-B5A10ED15D21}" dt="2024-02-22T17:13:53.958" v="371" actId="20577"/>
          <ac:spMkLst>
            <pc:docMk/>
            <pc:sldMk cId="1726264828" sldId="338"/>
            <ac:spMk id="3" creationId="{79ECA245-4313-E0B4-5FF7-7C09B860017D}"/>
          </ac:spMkLst>
        </pc:spChg>
      </pc:sldChg>
      <pc:sldChg chg="modSp">
        <pc:chgData name="Antani, Karuna [NEA]" userId="S::kantani@nea.org::505cb29b-0935-4e6e-b15c-e668bffa6469" providerId="AD" clId="Web-{DCFF0D03-A896-5C4C-C0FC-B5A10ED15D21}" dt="2024-02-22T17:13:45.911" v="370" actId="14100"/>
        <pc:sldMkLst>
          <pc:docMk/>
          <pc:sldMk cId="885819653" sldId="341"/>
        </pc:sldMkLst>
        <pc:spChg chg="mod">
          <ac:chgData name="Antani, Karuna [NEA]" userId="S::kantani@nea.org::505cb29b-0935-4e6e-b15c-e668bffa6469" providerId="AD" clId="Web-{DCFF0D03-A896-5C4C-C0FC-B5A10ED15D21}" dt="2024-02-22T17:13:45.911" v="370" actId="14100"/>
          <ac:spMkLst>
            <pc:docMk/>
            <pc:sldMk cId="885819653" sldId="341"/>
            <ac:spMk id="2" creationId="{F726E690-D54B-75F6-AC9A-B8FA7022F15C}"/>
          </ac:spMkLst>
        </pc:spChg>
      </pc:sldChg>
      <pc:sldChg chg="modSp">
        <pc:chgData name="Antani, Karuna [NEA]" userId="S::kantani@nea.org::505cb29b-0935-4e6e-b15c-e668bffa6469" providerId="AD" clId="Web-{DCFF0D03-A896-5C4C-C0FC-B5A10ED15D21}" dt="2024-02-22T17:14:09.099" v="374" actId="1076"/>
        <pc:sldMkLst>
          <pc:docMk/>
          <pc:sldMk cId="4069985263" sldId="342"/>
        </pc:sldMkLst>
        <pc:spChg chg="mod">
          <ac:chgData name="Antani, Karuna [NEA]" userId="S::kantani@nea.org::505cb29b-0935-4e6e-b15c-e668bffa6469" providerId="AD" clId="Web-{DCFF0D03-A896-5C4C-C0FC-B5A10ED15D21}" dt="2024-02-22T17:14:09.099" v="374" actId="1076"/>
          <ac:spMkLst>
            <pc:docMk/>
            <pc:sldMk cId="4069985263" sldId="342"/>
            <ac:spMk id="3" creationId="{5C7A6CC6-FC45-ED18-EBBB-5900BA166737}"/>
          </ac:spMkLst>
        </pc:spChg>
      </pc:sldChg>
      <pc:sldChg chg="ord">
        <pc:chgData name="Antani, Karuna [NEA]" userId="S::kantani@nea.org::505cb29b-0935-4e6e-b15c-e668bffa6469" providerId="AD" clId="Web-{DCFF0D03-A896-5C4C-C0FC-B5A10ED15D21}" dt="2024-02-22T17:19:11.997" v="436"/>
        <pc:sldMkLst>
          <pc:docMk/>
          <pc:sldMk cId="2598337693" sldId="343"/>
        </pc:sldMkLst>
      </pc:sldChg>
      <pc:sldChg chg="delSp modSp modNotes">
        <pc:chgData name="Antani, Karuna [NEA]" userId="S::kantani@nea.org::505cb29b-0935-4e6e-b15c-e668bffa6469" providerId="AD" clId="Web-{DCFF0D03-A896-5C4C-C0FC-B5A10ED15D21}" dt="2024-02-22T17:12:11.362" v="344"/>
        <pc:sldMkLst>
          <pc:docMk/>
          <pc:sldMk cId="2972585876" sldId="345"/>
        </pc:sldMkLst>
        <pc:spChg chg="mod">
          <ac:chgData name="Antani, Karuna [NEA]" userId="S::kantani@nea.org::505cb29b-0935-4e6e-b15c-e668bffa6469" providerId="AD" clId="Web-{DCFF0D03-A896-5C4C-C0FC-B5A10ED15D21}" dt="2024-02-22T17:10:49.892" v="332" actId="14100"/>
          <ac:spMkLst>
            <pc:docMk/>
            <pc:sldMk cId="2972585876" sldId="345"/>
            <ac:spMk id="2" creationId="{6C4C7411-D87D-F140-BC84-6DE959FDE932}"/>
          </ac:spMkLst>
        </pc:spChg>
        <pc:spChg chg="mod">
          <ac:chgData name="Antani, Karuna [NEA]" userId="S::kantani@nea.org::505cb29b-0935-4e6e-b15c-e668bffa6469" providerId="AD" clId="Web-{DCFF0D03-A896-5C4C-C0FC-B5A10ED15D21}" dt="2024-02-22T17:12:07.519" v="342" actId="14100"/>
          <ac:spMkLst>
            <pc:docMk/>
            <pc:sldMk cId="2972585876" sldId="345"/>
            <ac:spMk id="5" creationId="{D4CB6483-150B-D31E-8006-E92BE89AB576}"/>
          </ac:spMkLst>
        </pc:spChg>
        <pc:spChg chg="mod">
          <ac:chgData name="Antani, Karuna [NEA]" userId="S::kantani@nea.org::505cb29b-0935-4e6e-b15c-e668bffa6469" providerId="AD" clId="Web-{DCFF0D03-A896-5C4C-C0FC-B5A10ED15D21}" dt="2024-02-22T17:12:03.425" v="341" actId="1076"/>
          <ac:spMkLst>
            <pc:docMk/>
            <pc:sldMk cId="2972585876" sldId="345"/>
            <ac:spMk id="6" creationId="{7EEC9923-7CB0-DD56-D4E6-D25C860D9DAE}"/>
          </ac:spMkLst>
        </pc:spChg>
        <pc:spChg chg="mod">
          <ac:chgData name="Antani, Karuna [NEA]" userId="S::kantani@nea.org::505cb29b-0935-4e6e-b15c-e668bffa6469" providerId="AD" clId="Web-{DCFF0D03-A896-5C4C-C0FC-B5A10ED15D21}" dt="2024-02-22T17:11:42.221" v="337" actId="20577"/>
          <ac:spMkLst>
            <pc:docMk/>
            <pc:sldMk cId="2972585876" sldId="345"/>
            <ac:spMk id="7" creationId="{88ED2269-1B80-3B54-DB09-97051DD3B956}"/>
          </ac:spMkLst>
        </pc:spChg>
        <pc:picChg chg="del mod">
          <ac:chgData name="Antani, Karuna [NEA]" userId="S::kantani@nea.org::505cb29b-0935-4e6e-b15c-e668bffa6469" providerId="AD" clId="Web-{DCFF0D03-A896-5C4C-C0FC-B5A10ED15D21}" dt="2024-02-22T17:12:11.362" v="344"/>
          <ac:picMkLst>
            <pc:docMk/>
            <pc:sldMk cId="2972585876" sldId="345"/>
            <ac:picMk id="4" creationId="{3A65031F-7153-7369-2C09-5FCA03974388}"/>
          </ac:picMkLst>
        </pc:picChg>
      </pc:sldChg>
      <pc:sldChg chg="delSp modSp">
        <pc:chgData name="Antani, Karuna [NEA]" userId="S::kantani@nea.org::505cb29b-0935-4e6e-b15c-e668bffa6469" providerId="AD" clId="Web-{DCFF0D03-A896-5C4C-C0FC-B5A10ED15D21}" dt="2024-02-22T17:17:21.776" v="429" actId="1076"/>
        <pc:sldMkLst>
          <pc:docMk/>
          <pc:sldMk cId="245241624" sldId="346"/>
        </pc:sldMkLst>
        <pc:spChg chg="mod">
          <ac:chgData name="Antani, Karuna [NEA]" userId="S::kantani@nea.org::505cb29b-0935-4e6e-b15c-e668bffa6469" providerId="AD" clId="Web-{DCFF0D03-A896-5C4C-C0FC-B5A10ED15D21}" dt="2024-02-22T17:14:34.506" v="381" actId="1076"/>
          <ac:spMkLst>
            <pc:docMk/>
            <pc:sldMk cId="245241624" sldId="346"/>
            <ac:spMk id="2" creationId="{BD594485-B57B-98B9-A43F-B627FD925EEB}"/>
          </ac:spMkLst>
        </pc:spChg>
        <pc:spChg chg="mod">
          <ac:chgData name="Antani, Karuna [NEA]" userId="S::kantani@nea.org::505cb29b-0935-4e6e-b15c-e668bffa6469" providerId="AD" clId="Web-{DCFF0D03-A896-5C4C-C0FC-B5A10ED15D21}" dt="2024-02-22T17:17:20.057" v="428" actId="20577"/>
          <ac:spMkLst>
            <pc:docMk/>
            <pc:sldMk cId="245241624" sldId="346"/>
            <ac:spMk id="3" creationId="{1B4BA02C-BBBF-DA8B-5E1B-D57869764DDA}"/>
          </ac:spMkLst>
        </pc:spChg>
        <pc:spChg chg="del">
          <ac:chgData name="Antani, Karuna [NEA]" userId="S::kantani@nea.org::505cb29b-0935-4e6e-b15c-e668bffa6469" providerId="AD" clId="Web-{DCFF0D03-A896-5C4C-C0FC-B5A10ED15D21}" dt="2024-02-22T17:07:04.637" v="286"/>
          <ac:spMkLst>
            <pc:docMk/>
            <pc:sldMk cId="245241624" sldId="346"/>
            <ac:spMk id="9" creationId="{586AD6B0-F7EC-34F0-83A5-18BB82D0F38B}"/>
          </ac:spMkLst>
        </pc:spChg>
        <pc:spChg chg="del">
          <ac:chgData name="Antani, Karuna [NEA]" userId="S::kantani@nea.org::505cb29b-0935-4e6e-b15c-e668bffa6469" providerId="AD" clId="Web-{DCFF0D03-A896-5C4C-C0FC-B5A10ED15D21}" dt="2024-02-22T17:06:59.027" v="285"/>
          <ac:spMkLst>
            <pc:docMk/>
            <pc:sldMk cId="245241624" sldId="346"/>
            <ac:spMk id="11" creationId="{16BC3276-C4F9-E998-8889-DEC75FF4DB1D}"/>
          </ac:spMkLst>
        </pc:spChg>
        <pc:picChg chg="mod">
          <ac:chgData name="Antani, Karuna [NEA]" userId="S::kantani@nea.org::505cb29b-0935-4e6e-b15c-e668bffa6469" providerId="AD" clId="Web-{DCFF0D03-A896-5C4C-C0FC-B5A10ED15D21}" dt="2024-02-22T17:17:21.776" v="429" actId="1076"/>
          <ac:picMkLst>
            <pc:docMk/>
            <pc:sldMk cId="245241624" sldId="346"/>
            <ac:picMk id="5" creationId="{F3592029-E6F6-2D1A-E375-46CF30792F79}"/>
          </ac:picMkLst>
        </pc:picChg>
      </pc:sldChg>
      <pc:sldChg chg="modSp del">
        <pc:chgData name="Antani, Karuna [NEA]" userId="S::kantani@nea.org::505cb29b-0935-4e6e-b15c-e668bffa6469" providerId="AD" clId="Web-{DCFF0D03-A896-5C4C-C0FC-B5A10ED15D21}" dt="2024-02-22T17:16:47.634" v="417"/>
        <pc:sldMkLst>
          <pc:docMk/>
          <pc:sldMk cId="1668413696" sldId="350"/>
        </pc:sldMkLst>
        <pc:spChg chg="mod">
          <ac:chgData name="Antani, Karuna [NEA]" userId="S::kantani@nea.org::505cb29b-0935-4e6e-b15c-e668bffa6469" providerId="AD" clId="Web-{DCFF0D03-A896-5C4C-C0FC-B5A10ED15D21}" dt="2024-02-22T17:16:19.259" v="401" actId="1076"/>
          <ac:spMkLst>
            <pc:docMk/>
            <pc:sldMk cId="1668413696" sldId="350"/>
            <ac:spMk id="5" creationId="{B22D715F-CBE3-84EF-D7B8-2F801B743929}"/>
          </ac:spMkLst>
        </pc:spChg>
        <pc:spChg chg="mod">
          <ac:chgData name="Antani, Karuna [NEA]" userId="S::kantani@nea.org::505cb29b-0935-4e6e-b15c-e668bffa6469" providerId="AD" clId="Web-{DCFF0D03-A896-5C4C-C0FC-B5A10ED15D21}" dt="2024-02-22T17:16:19.274" v="402" actId="1076"/>
          <ac:spMkLst>
            <pc:docMk/>
            <pc:sldMk cId="1668413696" sldId="350"/>
            <ac:spMk id="9" creationId="{FC4FF1D6-EA3E-DA4F-5C42-8A962E78ACB0}"/>
          </ac:spMkLst>
        </pc:spChg>
        <pc:spChg chg="mod">
          <ac:chgData name="Antani, Karuna [NEA]" userId="S::kantani@nea.org::505cb29b-0935-4e6e-b15c-e668bffa6469" providerId="AD" clId="Web-{DCFF0D03-A896-5C4C-C0FC-B5A10ED15D21}" dt="2024-02-22T17:16:19.274" v="403" actId="1076"/>
          <ac:spMkLst>
            <pc:docMk/>
            <pc:sldMk cId="1668413696" sldId="350"/>
            <ac:spMk id="12" creationId="{9DC4491A-0483-9441-3B09-BF215D32E8B8}"/>
          </ac:spMkLst>
        </pc:spChg>
        <pc:picChg chg="mod">
          <ac:chgData name="Antani, Karuna [NEA]" userId="S::kantani@nea.org::505cb29b-0935-4e6e-b15c-e668bffa6469" providerId="AD" clId="Web-{DCFF0D03-A896-5C4C-C0FC-B5A10ED15D21}" dt="2024-02-22T17:16:19.290" v="404" actId="1076"/>
          <ac:picMkLst>
            <pc:docMk/>
            <pc:sldMk cId="1668413696" sldId="350"/>
            <ac:picMk id="2" creationId="{5717F805-4386-8E11-C529-18E6F0978F04}"/>
          </ac:picMkLst>
        </pc:picChg>
        <pc:picChg chg="mod">
          <ac:chgData name="Antani, Karuna [NEA]" userId="S::kantani@nea.org::505cb29b-0935-4e6e-b15c-e668bffa6469" providerId="AD" clId="Web-{DCFF0D03-A896-5C4C-C0FC-B5A10ED15D21}" dt="2024-02-22T17:16:19.306" v="405" actId="1076"/>
          <ac:picMkLst>
            <pc:docMk/>
            <pc:sldMk cId="1668413696" sldId="350"/>
            <ac:picMk id="7" creationId="{2049C803-2B7E-5AA6-7D20-AF0D1E568EEC}"/>
          </ac:picMkLst>
        </pc:picChg>
        <pc:picChg chg="mod">
          <ac:chgData name="Antani, Karuna [NEA]" userId="S::kantani@nea.org::505cb29b-0935-4e6e-b15c-e668bffa6469" providerId="AD" clId="Web-{DCFF0D03-A896-5C4C-C0FC-B5A10ED15D21}" dt="2024-02-22T17:16:19.321" v="406" actId="1076"/>
          <ac:picMkLst>
            <pc:docMk/>
            <pc:sldMk cId="1668413696" sldId="350"/>
            <ac:picMk id="8" creationId="{8C438E6D-6F41-570A-C675-3CFF131EF77E}"/>
          </ac:picMkLst>
        </pc:picChg>
      </pc:sldChg>
      <pc:sldChg chg="modSp">
        <pc:chgData name="Antani, Karuna [NEA]" userId="S::kantani@nea.org::505cb29b-0935-4e6e-b15c-e668bffa6469" providerId="AD" clId="Web-{DCFF0D03-A896-5C4C-C0FC-B5A10ED15D21}" dt="2024-02-22T17:11:12.502" v="335" actId="20577"/>
        <pc:sldMkLst>
          <pc:docMk/>
          <pc:sldMk cId="4293301577" sldId="351"/>
        </pc:sldMkLst>
        <pc:spChg chg="mod">
          <ac:chgData name="Antani, Karuna [NEA]" userId="S::kantani@nea.org::505cb29b-0935-4e6e-b15c-e668bffa6469" providerId="AD" clId="Web-{DCFF0D03-A896-5C4C-C0FC-B5A10ED15D21}" dt="2024-02-22T17:11:12.502" v="335" actId="20577"/>
          <ac:spMkLst>
            <pc:docMk/>
            <pc:sldMk cId="4293301577" sldId="351"/>
            <ac:spMk id="87" creationId="{7C4A70D1-F1E0-44D8-4054-02AE63ABA656}"/>
          </ac:spMkLst>
        </pc:spChg>
      </pc:sldChg>
      <pc:sldChg chg="modSp modNotes">
        <pc:chgData name="Antani, Karuna [NEA]" userId="S::kantani@nea.org::505cb29b-0935-4e6e-b15c-e668bffa6469" providerId="AD" clId="Web-{DCFF0D03-A896-5C4C-C0FC-B5A10ED15D21}" dt="2024-02-22T19:03:42.768" v="443" actId="20577"/>
        <pc:sldMkLst>
          <pc:docMk/>
          <pc:sldMk cId="4069681238" sldId="352"/>
        </pc:sldMkLst>
        <pc:spChg chg="mod">
          <ac:chgData name="Antani, Karuna [NEA]" userId="S::kantani@nea.org::505cb29b-0935-4e6e-b15c-e668bffa6469" providerId="AD" clId="Web-{DCFF0D03-A896-5C4C-C0FC-B5A10ED15D21}" dt="2024-02-22T17:11:28.815" v="336" actId="20577"/>
          <ac:spMkLst>
            <pc:docMk/>
            <pc:sldMk cId="4069681238" sldId="352"/>
            <ac:spMk id="2" creationId="{FCB46994-C63F-72D5-3423-5CAF3DEA8858}"/>
          </ac:spMkLst>
        </pc:spChg>
        <pc:graphicFrameChg chg="modGraphic">
          <ac:chgData name="Antani, Karuna [NEA]" userId="S::kantani@nea.org::505cb29b-0935-4e6e-b15c-e668bffa6469" providerId="AD" clId="Web-{DCFF0D03-A896-5C4C-C0FC-B5A10ED15D21}" dt="2024-02-22T19:03:42.768" v="443" actId="20577"/>
          <ac:graphicFrameMkLst>
            <pc:docMk/>
            <pc:sldMk cId="4069681238" sldId="352"/>
            <ac:graphicFrameMk id="15" creationId="{74BE7601-EABE-CEF8-311E-7207E11E0BFB}"/>
          </ac:graphicFrameMkLst>
        </pc:graphicFrameChg>
      </pc:sldChg>
      <pc:sldChg chg="modSp">
        <pc:chgData name="Antani, Karuna [NEA]" userId="S::kantani@nea.org::505cb29b-0935-4e6e-b15c-e668bffa6469" providerId="AD" clId="Web-{DCFF0D03-A896-5C4C-C0FC-B5A10ED15D21}" dt="2024-02-22T17:11:04.392" v="334" actId="20577"/>
        <pc:sldMkLst>
          <pc:docMk/>
          <pc:sldMk cId="2988956985" sldId="353"/>
        </pc:sldMkLst>
        <pc:spChg chg="mod">
          <ac:chgData name="Antani, Karuna [NEA]" userId="S::kantani@nea.org::505cb29b-0935-4e6e-b15c-e668bffa6469" providerId="AD" clId="Web-{DCFF0D03-A896-5C4C-C0FC-B5A10ED15D21}" dt="2024-02-22T17:11:04.392" v="334" actId="20577"/>
          <ac:spMkLst>
            <pc:docMk/>
            <pc:sldMk cId="2988956985" sldId="353"/>
            <ac:spMk id="2" creationId="{9E441C99-5C2A-4528-A582-51992764269C}"/>
          </ac:spMkLst>
        </pc:spChg>
      </pc:sldChg>
      <pc:sldChg chg="modSp">
        <pc:chgData name="Antani, Karuna [NEA]" userId="S::kantani@nea.org::505cb29b-0935-4e6e-b15c-e668bffa6469" providerId="AD" clId="Web-{DCFF0D03-A896-5C4C-C0FC-B5A10ED15D21}" dt="2024-02-22T17:07:34.059" v="303" actId="1076"/>
        <pc:sldMkLst>
          <pc:docMk/>
          <pc:sldMk cId="3840636750" sldId="354"/>
        </pc:sldMkLst>
        <pc:spChg chg="mod">
          <ac:chgData name="Antani, Karuna [NEA]" userId="S::kantani@nea.org::505cb29b-0935-4e6e-b15c-e668bffa6469" providerId="AD" clId="Web-{DCFF0D03-A896-5C4C-C0FC-B5A10ED15D21}" dt="2024-02-22T17:07:34.059" v="303" actId="1076"/>
          <ac:spMkLst>
            <pc:docMk/>
            <pc:sldMk cId="3840636750" sldId="354"/>
            <ac:spMk id="8" creationId="{E6599983-4764-DCC3-0051-CA5D64C4CC57}"/>
          </ac:spMkLst>
        </pc:spChg>
      </pc:sldChg>
      <pc:sldChg chg="modSp del">
        <pc:chgData name="Antani, Karuna [NEA]" userId="S::kantani@nea.org::505cb29b-0935-4e6e-b15c-e668bffa6469" providerId="AD" clId="Web-{DCFF0D03-A896-5C4C-C0FC-B5A10ED15D21}" dt="2024-02-22T17:16:09.790" v="400"/>
        <pc:sldMkLst>
          <pc:docMk/>
          <pc:sldMk cId="4035549844" sldId="355"/>
        </pc:sldMkLst>
        <pc:spChg chg="mod">
          <ac:chgData name="Antani, Karuna [NEA]" userId="S::kantani@nea.org::505cb29b-0935-4e6e-b15c-e668bffa6469" providerId="AD" clId="Web-{DCFF0D03-A896-5C4C-C0FC-B5A10ED15D21}" dt="2024-02-22T17:16:09.180" v="399" actId="20577"/>
          <ac:spMkLst>
            <pc:docMk/>
            <pc:sldMk cId="4035549844" sldId="355"/>
            <ac:spMk id="2" creationId="{CEEADBDD-2F9C-7EAA-2B83-E1D2FED7EECA}"/>
          </ac:spMkLst>
        </pc:spChg>
      </pc:sldChg>
      <pc:sldChg chg="modSp add replId">
        <pc:chgData name="Antani, Karuna [NEA]" userId="S::kantani@nea.org::505cb29b-0935-4e6e-b15c-e668bffa6469" providerId="AD" clId="Web-{DCFF0D03-A896-5C4C-C0FC-B5A10ED15D21}" dt="2024-02-22T17:16:44.994" v="416" actId="20577"/>
        <pc:sldMkLst>
          <pc:docMk/>
          <pc:sldMk cId="1950203637" sldId="357"/>
        </pc:sldMkLst>
        <pc:spChg chg="mod">
          <ac:chgData name="Antani, Karuna [NEA]" userId="S::kantani@nea.org::505cb29b-0935-4e6e-b15c-e668bffa6469" providerId="AD" clId="Web-{DCFF0D03-A896-5C4C-C0FC-B5A10ED15D21}" dt="2024-02-22T17:16:44.994" v="416" actId="20577"/>
          <ac:spMkLst>
            <pc:docMk/>
            <pc:sldMk cId="1950203637" sldId="357"/>
            <ac:spMk id="4" creationId="{77C09F16-6D23-666F-6800-8FC697831948}"/>
          </ac:spMkLst>
        </pc:spChg>
      </pc:sldChg>
    </pc:docChg>
  </pc:docChgLst>
  <pc:docChgLst>
    <pc:chgData name="Foxx, Crystal [NEA-CGPS-ESPQ]" userId="c24ba2ad-3966-4029-becb-722888a782b7" providerId="ADAL" clId="{7E8CF19B-CB40-410F-976D-C5B3B386D46D}"/>
    <pc:docChg chg="undo redo custSel addSld delSld modSld sldOrd">
      <pc:chgData name="Foxx, Crystal [NEA-CGPS-ESPQ]" userId="c24ba2ad-3966-4029-becb-722888a782b7" providerId="ADAL" clId="{7E8CF19B-CB40-410F-976D-C5B3B386D46D}" dt="2024-02-22T18:34:44.395" v="3256" actId="20577"/>
      <pc:docMkLst>
        <pc:docMk/>
      </pc:docMkLst>
      <pc:sldChg chg="modSp mod ord setBg">
        <pc:chgData name="Foxx, Crystal [NEA-CGPS-ESPQ]" userId="c24ba2ad-3966-4029-becb-722888a782b7" providerId="ADAL" clId="{7E8CF19B-CB40-410F-976D-C5B3B386D46D}" dt="2023-12-12T12:29:06.142" v="12"/>
        <pc:sldMkLst>
          <pc:docMk/>
          <pc:sldMk cId="0" sldId="258"/>
        </pc:sldMkLst>
        <pc:spChg chg="mod">
          <ac:chgData name="Foxx, Crystal [NEA-CGPS-ESPQ]" userId="c24ba2ad-3966-4029-becb-722888a782b7" providerId="ADAL" clId="{7E8CF19B-CB40-410F-976D-C5B3B386D46D}" dt="2023-12-12T12:28:44.723" v="7" actId="20577"/>
          <ac:spMkLst>
            <pc:docMk/>
            <pc:sldMk cId="0" sldId="258"/>
            <ac:spMk id="5" creationId="{00000000-0000-0000-0000-000000000000}"/>
          </ac:spMkLst>
        </pc:spChg>
      </pc:sldChg>
      <pc:sldChg chg="addSp delSp modSp mod setBg modClrScheme chgLayout">
        <pc:chgData name="Foxx, Crystal [NEA-CGPS-ESPQ]" userId="c24ba2ad-3966-4029-becb-722888a782b7" providerId="ADAL" clId="{7E8CF19B-CB40-410F-976D-C5B3B386D46D}" dt="2023-12-12T12:29:53.478" v="17" actId="14826"/>
        <pc:sldMkLst>
          <pc:docMk/>
          <pc:sldMk cId="0" sldId="259"/>
        </pc:sldMkLst>
        <pc:spChg chg="add del mod ord">
          <ac:chgData name="Foxx, Crystal [NEA-CGPS-ESPQ]" userId="c24ba2ad-3966-4029-becb-722888a782b7" providerId="ADAL" clId="{7E8CF19B-CB40-410F-976D-C5B3B386D46D}" dt="2023-12-12T12:28:03.070" v="4" actId="700"/>
          <ac:spMkLst>
            <pc:docMk/>
            <pc:sldMk cId="0" sldId="259"/>
            <ac:spMk id="4" creationId="{5084F7B6-B54B-3E82-6BDC-4E23C9263994}"/>
          </ac:spMkLst>
        </pc:spChg>
        <pc:spChg chg="mod ord">
          <ac:chgData name="Foxx, Crystal [NEA-CGPS-ESPQ]" userId="c24ba2ad-3966-4029-becb-722888a782b7" providerId="ADAL" clId="{7E8CF19B-CB40-410F-976D-C5B3B386D46D}" dt="2023-12-12T12:28:03.070" v="4" actId="700"/>
          <ac:spMkLst>
            <pc:docMk/>
            <pc:sldMk cId="0" sldId="259"/>
            <ac:spMk id="5" creationId="{2610D20A-0855-2B87-295B-21C271EA880E}"/>
          </ac:spMkLst>
        </pc:spChg>
        <pc:picChg chg="del">
          <ac:chgData name="Foxx, Crystal [NEA-CGPS-ESPQ]" userId="c24ba2ad-3966-4029-becb-722888a782b7" providerId="ADAL" clId="{7E8CF19B-CB40-410F-976D-C5B3B386D46D}" dt="2023-12-12T12:29:20.940" v="14" actId="478"/>
          <ac:picMkLst>
            <pc:docMk/>
            <pc:sldMk cId="0" sldId="259"/>
            <ac:picMk id="2" creationId="{00000000-0000-0000-0000-000000000000}"/>
          </ac:picMkLst>
        </pc:picChg>
        <pc:picChg chg="del">
          <ac:chgData name="Foxx, Crystal [NEA-CGPS-ESPQ]" userId="c24ba2ad-3966-4029-becb-722888a782b7" providerId="ADAL" clId="{7E8CF19B-CB40-410F-976D-C5B3B386D46D}" dt="2023-12-12T12:29:22.596" v="15" actId="478"/>
          <ac:picMkLst>
            <pc:docMk/>
            <pc:sldMk cId="0" sldId="259"/>
            <ac:picMk id="3" creationId="{00000000-0000-0000-0000-000000000000}"/>
          </ac:picMkLst>
        </pc:picChg>
        <pc:picChg chg="mod">
          <ac:chgData name="Foxx, Crystal [NEA-CGPS-ESPQ]" userId="c24ba2ad-3966-4029-becb-722888a782b7" providerId="ADAL" clId="{7E8CF19B-CB40-410F-976D-C5B3B386D46D}" dt="2023-12-12T12:29:53.478" v="17" actId="14826"/>
          <ac:picMkLst>
            <pc:docMk/>
            <pc:sldMk cId="0" sldId="259"/>
            <ac:picMk id="10" creationId="{A0B2299A-0065-CA05-5918-67D70D3A89B7}"/>
          </ac:picMkLst>
        </pc:picChg>
        <pc:picChg chg="del">
          <ac:chgData name="Foxx, Crystal [NEA-CGPS-ESPQ]" userId="c24ba2ad-3966-4029-becb-722888a782b7" providerId="ADAL" clId="{7E8CF19B-CB40-410F-976D-C5B3B386D46D}" dt="2023-12-12T12:29:24.672" v="16" actId="478"/>
          <ac:picMkLst>
            <pc:docMk/>
            <pc:sldMk cId="0" sldId="259"/>
            <ac:picMk id="13" creationId="{4DDF5EE4-1DCD-9C3B-9815-1DE964653B07}"/>
          </ac:picMkLst>
        </pc:picChg>
      </pc:sldChg>
      <pc:sldChg chg="setBg modNotesTx">
        <pc:chgData name="Foxx, Crystal [NEA-CGPS-ESPQ]" userId="c24ba2ad-3966-4029-becb-722888a782b7" providerId="ADAL" clId="{7E8CF19B-CB40-410F-976D-C5B3B386D46D}" dt="2024-01-29T15:12:28.736" v="2400" actId="20577"/>
        <pc:sldMkLst>
          <pc:docMk/>
          <pc:sldMk cId="0" sldId="262"/>
        </pc:sldMkLst>
      </pc:sldChg>
      <pc:sldChg chg="addSp delSp modSp mod setBg modNotesTx">
        <pc:chgData name="Foxx, Crystal [NEA-CGPS-ESPQ]" userId="c24ba2ad-3966-4029-becb-722888a782b7" providerId="ADAL" clId="{7E8CF19B-CB40-410F-976D-C5B3B386D46D}" dt="2024-02-16T17:39:01.814" v="3120" actId="20577"/>
        <pc:sldMkLst>
          <pc:docMk/>
          <pc:sldMk cId="1823897753" sldId="264"/>
        </pc:sldMkLst>
        <pc:spChg chg="mod">
          <ac:chgData name="Foxx, Crystal [NEA-CGPS-ESPQ]" userId="c24ba2ad-3966-4029-becb-722888a782b7" providerId="ADAL" clId="{7E8CF19B-CB40-410F-976D-C5B3B386D46D}" dt="2023-12-12T13:32:48.202" v="442" actId="1076"/>
          <ac:spMkLst>
            <pc:docMk/>
            <pc:sldMk cId="1823897753" sldId="264"/>
            <ac:spMk id="2" creationId="{390CBE53-CECD-F4D8-6A5E-1E8230432C73}"/>
          </ac:spMkLst>
        </pc:spChg>
        <pc:picChg chg="add mod">
          <ac:chgData name="Foxx, Crystal [NEA-CGPS-ESPQ]" userId="c24ba2ad-3966-4029-becb-722888a782b7" providerId="ADAL" clId="{7E8CF19B-CB40-410F-976D-C5B3B386D46D}" dt="2023-12-12T13:32:37.980" v="440" actId="1076"/>
          <ac:picMkLst>
            <pc:docMk/>
            <pc:sldMk cId="1823897753" sldId="264"/>
            <ac:picMk id="3" creationId="{38D90833-A4DA-02C6-8078-CAE7512A2530}"/>
          </ac:picMkLst>
        </pc:picChg>
        <pc:picChg chg="del mod">
          <ac:chgData name="Foxx, Crystal [NEA-CGPS-ESPQ]" userId="c24ba2ad-3966-4029-becb-722888a782b7" providerId="ADAL" clId="{7E8CF19B-CB40-410F-976D-C5B3B386D46D}" dt="2023-12-12T13:31:12.306" v="425" actId="478"/>
          <ac:picMkLst>
            <pc:docMk/>
            <pc:sldMk cId="1823897753" sldId="264"/>
            <ac:picMk id="5" creationId="{72D59D2E-B996-49C8-DB6D-DBAE167A6F1B}"/>
          </ac:picMkLst>
        </pc:picChg>
        <pc:picChg chg="del">
          <ac:chgData name="Foxx, Crystal [NEA-CGPS-ESPQ]" userId="c24ba2ad-3966-4029-becb-722888a782b7" providerId="ADAL" clId="{7E8CF19B-CB40-410F-976D-C5B3B386D46D}" dt="2023-12-12T13:29:51.277" v="420" actId="478"/>
          <ac:picMkLst>
            <pc:docMk/>
            <pc:sldMk cId="1823897753" sldId="264"/>
            <ac:picMk id="1026" creationId="{DA6F73F2-2AE0-70D9-2080-9F9BF4720CA4}"/>
          </ac:picMkLst>
        </pc:picChg>
      </pc:sldChg>
      <pc:sldChg chg="modNotesTx">
        <pc:chgData name="Foxx, Crystal [NEA-CGPS-ESPQ]" userId="c24ba2ad-3966-4029-becb-722888a782b7" providerId="ADAL" clId="{7E8CF19B-CB40-410F-976D-C5B3B386D46D}" dt="2024-02-16T17:32:32.257" v="3000" actId="20577"/>
        <pc:sldMkLst>
          <pc:docMk/>
          <pc:sldMk cId="2938722466" sldId="265"/>
        </pc:sldMkLst>
      </pc:sldChg>
      <pc:sldChg chg="modSp mod">
        <pc:chgData name="Foxx, Crystal [NEA-CGPS-ESPQ]" userId="c24ba2ad-3966-4029-becb-722888a782b7" providerId="ADAL" clId="{7E8CF19B-CB40-410F-976D-C5B3B386D46D}" dt="2023-12-12T14:15:14.906" v="585" actId="20577"/>
        <pc:sldMkLst>
          <pc:docMk/>
          <pc:sldMk cId="2131568492" sldId="278"/>
        </pc:sldMkLst>
        <pc:spChg chg="mod">
          <ac:chgData name="Foxx, Crystal [NEA-CGPS-ESPQ]" userId="c24ba2ad-3966-4029-becb-722888a782b7" providerId="ADAL" clId="{7E8CF19B-CB40-410F-976D-C5B3B386D46D}" dt="2023-12-12T14:15:14.906" v="585" actId="20577"/>
          <ac:spMkLst>
            <pc:docMk/>
            <pc:sldMk cId="2131568492" sldId="278"/>
            <ac:spMk id="2" creationId="{516860D9-9D47-C0BB-B2B4-4B6F2B36CFCC}"/>
          </ac:spMkLst>
        </pc:spChg>
      </pc:sldChg>
      <pc:sldChg chg="modNotesTx">
        <pc:chgData name="Foxx, Crystal [NEA-CGPS-ESPQ]" userId="c24ba2ad-3966-4029-becb-722888a782b7" providerId="ADAL" clId="{7E8CF19B-CB40-410F-976D-C5B3B386D46D}" dt="2024-01-29T15:11:52.735" v="2359" actId="20577"/>
        <pc:sldMkLst>
          <pc:docMk/>
          <pc:sldMk cId="685681062" sldId="282"/>
        </pc:sldMkLst>
      </pc:sldChg>
      <pc:sldChg chg="addSp delSp modSp mod modNotesTx">
        <pc:chgData name="Foxx, Crystal [NEA-CGPS-ESPQ]" userId="c24ba2ad-3966-4029-becb-722888a782b7" providerId="ADAL" clId="{7E8CF19B-CB40-410F-976D-C5B3B386D46D}" dt="2024-02-16T16:29:33.420" v="2663" actId="1076"/>
        <pc:sldMkLst>
          <pc:docMk/>
          <pc:sldMk cId="2011930182" sldId="285"/>
        </pc:sldMkLst>
        <pc:spChg chg="mod">
          <ac:chgData name="Foxx, Crystal [NEA-CGPS-ESPQ]" userId="c24ba2ad-3966-4029-becb-722888a782b7" providerId="ADAL" clId="{7E8CF19B-CB40-410F-976D-C5B3B386D46D}" dt="2023-12-12T12:28:49.574" v="10"/>
          <ac:spMkLst>
            <pc:docMk/>
            <pc:sldMk cId="2011930182" sldId="285"/>
            <ac:spMk id="4" creationId="{77C09F16-6D23-666F-6800-8FC697831948}"/>
          </ac:spMkLst>
        </pc:spChg>
        <pc:spChg chg="mod">
          <ac:chgData name="Foxx, Crystal [NEA-CGPS-ESPQ]" userId="c24ba2ad-3966-4029-becb-722888a782b7" providerId="ADAL" clId="{7E8CF19B-CB40-410F-976D-C5B3B386D46D}" dt="2023-12-12T12:28:49.574" v="10"/>
          <ac:spMkLst>
            <pc:docMk/>
            <pc:sldMk cId="2011930182" sldId="285"/>
            <ac:spMk id="5" creationId="{91128191-45A5-DEA1-F978-421F83D5E664}"/>
          </ac:spMkLst>
        </pc:spChg>
        <pc:spChg chg="mod">
          <ac:chgData name="Foxx, Crystal [NEA-CGPS-ESPQ]" userId="c24ba2ad-3966-4029-becb-722888a782b7" providerId="ADAL" clId="{7E8CF19B-CB40-410F-976D-C5B3B386D46D}" dt="2023-12-12T12:28:49.574" v="10"/>
          <ac:spMkLst>
            <pc:docMk/>
            <pc:sldMk cId="2011930182" sldId="285"/>
            <ac:spMk id="7" creationId="{3352A930-578D-3679-F8D2-2FE5884C8B19}"/>
          </ac:spMkLst>
        </pc:spChg>
        <pc:spChg chg="add del mod">
          <ac:chgData name="Foxx, Crystal [NEA-CGPS-ESPQ]" userId="c24ba2ad-3966-4029-becb-722888a782b7" providerId="ADAL" clId="{7E8CF19B-CB40-410F-976D-C5B3B386D46D}" dt="2023-12-12T13:57:35.974" v="535" actId="931"/>
          <ac:spMkLst>
            <pc:docMk/>
            <pc:sldMk cId="2011930182" sldId="285"/>
            <ac:spMk id="8" creationId="{D631C90F-3DAA-ABD5-7B0D-C09D63FC8F50}"/>
          </ac:spMkLst>
        </pc:spChg>
        <pc:spChg chg="add del mod">
          <ac:chgData name="Foxx, Crystal [NEA-CGPS-ESPQ]" userId="c24ba2ad-3966-4029-becb-722888a782b7" providerId="ADAL" clId="{7E8CF19B-CB40-410F-976D-C5B3B386D46D}" dt="2023-12-12T13:58:00.923" v="541" actId="478"/>
          <ac:spMkLst>
            <pc:docMk/>
            <pc:sldMk cId="2011930182" sldId="285"/>
            <ac:spMk id="12" creationId="{CE572FD1-63FF-CE6A-B951-4940FBA42BEF}"/>
          </ac:spMkLst>
        </pc:spChg>
        <pc:spChg chg="mod">
          <ac:chgData name="Foxx, Crystal [NEA-CGPS-ESPQ]" userId="c24ba2ad-3966-4029-becb-722888a782b7" providerId="ADAL" clId="{7E8CF19B-CB40-410F-976D-C5B3B386D46D}" dt="2023-12-12T12:28:49.574" v="10"/>
          <ac:spMkLst>
            <pc:docMk/>
            <pc:sldMk cId="2011930182" sldId="285"/>
            <ac:spMk id="13" creationId="{82014D73-2A86-CB05-D76F-99DDE691DB56}"/>
          </ac:spMkLst>
        </pc:spChg>
        <pc:spChg chg="del mod">
          <ac:chgData name="Foxx, Crystal [NEA-CGPS-ESPQ]" userId="c24ba2ad-3966-4029-becb-722888a782b7" providerId="ADAL" clId="{7E8CF19B-CB40-410F-976D-C5B3B386D46D}" dt="2023-12-12T13:57:12.934" v="529"/>
          <ac:spMkLst>
            <pc:docMk/>
            <pc:sldMk cId="2011930182" sldId="285"/>
            <ac:spMk id="53" creationId="{70E8FB78-3522-6BE9-B6BD-AFF5313BE8C8}"/>
          </ac:spMkLst>
        </pc:spChg>
        <pc:picChg chg="add del mod">
          <ac:chgData name="Foxx, Crystal [NEA-CGPS-ESPQ]" userId="c24ba2ad-3966-4029-becb-722888a782b7" providerId="ADAL" clId="{7E8CF19B-CB40-410F-976D-C5B3B386D46D}" dt="2023-12-12T13:57:22.841" v="533" actId="478"/>
          <ac:picMkLst>
            <pc:docMk/>
            <pc:sldMk cId="2011930182" sldId="285"/>
            <ac:picMk id="3" creationId="{4BDDE5DA-ECA3-E1F3-CD81-1A5702B2283F}"/>
          </ac:picMkLst>
        </pc:picChg>
        <pc:picChg chg="add del mod">
          <ac:chgData name="Foxx, Crystal [NEA-CGPS-ESPQ]" userId="c24ba2ad-3966-4029-becb-722888a782b7" providerId="ADAL" clId="{7E8CF19B-CB40-410F-976D-C5B3B386D46D}" dt="2023-12-12T13:57:41.932" v="539" actId="478"/>
          <ac:picMkLst>
            <pc:docMk/>
            <pc:sldMk cId="2011930182" sldId="285"/>
            <ac:picMk id="10" creationId="{DD98ED76-DF3C-8E3C-D4A8-5F609E1AEA4C}"/>
          </ac:picMkLst>
        </pc:picChg>
        <pc:picChg chg="add mod">
          <ac:chgData name="Foxx, Crystal [NEA-CGPS-ESPQ]" userId="c24ba2ad-3966-4029-becb-722888a782b7" providerId="ADAL" clId="{7E8CF19B-CB40-410F-976D-C5B3B386D46D}" dt="2024-02-16T16:29:33.420" v="2663" actId="1076"/>
          <ac:picMkLst>
            <pc:docMk/>
            <pc:sldMk cId="2011930182" sldId="285"/>
            <ac:picMk id="14" creationId="{2D5BE68B-AEF7-7464-E06A-DB32DA13DC85}"/>
          </ac:picMkLst>
        </pc:picChg>
      </pc:sldChg>
      <pc:sldChg chg="modSp mod modNotesTx">
        <pc:chgData name="Foxx, Crystal [NEA-CGPS-ESPQ]" userId="c24ba2ad-3966-4029-becb-722888a782b7" providerId="ADAL" clId="{7E8CF19B-CB40-410F-976D-C5B3B386D46D}" dt="2024-01-29T15:11:06.026" v="2346" actId="20577"/>
        <pc:sldMkLst>
          <pc:docMk/>
          <pc:sldMk cId="3170280394" sldId="290"/>
        </pc:sldMkLst>
        <pc:spChg chg="mod">
          <ac:chgData name="Foxx, Crystal [NEA-CGPS-ESPQ]" userId="c24ba2ad-3966-4029-becb-722888a782b7" providerId="ADAL" clId="{7E8CF19B-CB40-410F-976D-C5B3B386D46D}" dt="2023-12-12T14:16:42.393" v="629" actId="20577"/>
          <ac:spMkLst>
            <pc:docMk/>
            <pc:sldMk cId="3170280394" sldId="290"/>
            <ac:spMk id="231" creationId="{A8F8FBCD-0F54-4AD9-3E7A-2323801E7D40}"/>
          </ac:spMkLst>
        </pc:spChg>
      </pc:sldChg>
      <pc:sldChg chg="add del">
        <pc:chgData name="Foxx, Crystal [NEA-CGPS-ESPQ]" userId="c24ba2ad-3966-4029-becb-722888a782b7" providerId="ADAL" clId="{7E8CF19B-CB40-410F-976D-C5B3B386D46D}" dt="2023-12-12T12:58:15.531" v="317"/>
        <pc:sldMkLst>
          <pc:docMk/>
          <pc:sldMk cId="1653958745" sldId="315"/>
        </pc:sldMkLst>
      </pc:sldChg>
      <pc:sldChg chg="setBg modNotesTx">
        <pc:chgData name="Foxx, Crystal [NEA-CGPS-ESPQ]" userId="c24ba2ad-3966-4029-becb-722888a782b7" providerId="ADAL" clId="{7E8CF19B-CB40-410F-976D-C5B3B386D46D}" dt="2024-01-29T15:11:58.322" v="2361" actId="20577"/>
        <pc:sldMkLst>
          <pc:docMk/>
          <pc:sldMk cId="3062702878" sldId="331"/>
        </pc:sldMkLst>
      </pc:sldChg>
      <pc:sldChg chg="addSp delSp modSp mod setBg modNotesTx">
        <pc:chgData name="Foxx, Crystal [NEA-CGPS-ESPQ]" userId="c24ba2ad-3966-4029-becb-722888a782b7" providerId="ADAL" clId="{7E8CF19B-CB40-410F-976D-C5B3B386D46D}" dt="2024-01-29T15:17:20.811" v="2608" actId="20577"/>
        <pc:sldMkLst>
          <pc:docMk/>
          <pc:sldMk cId="2754922845" sldId="334"/>
        </pc:sldMkLst>
        <pc:spChg chg="mod">
          <ac:chgData name="Foxx, Crystal [NEA-CGPS-ESPQ]" userId="c24ba2ad-3966-4029-becb-722888a782b7" providerId="ADAL" clId="{7E8CF19B-CB40-410F-976D-C5B3B386D46D}" dt="2023-12-12T12:34:45.815" v="44" actId="207"/>
          <ac:spMkLst>
            <pc:docMk/>
            <pc:sldMk cId="2754922845" sldId="334"/>
            <ac:spMk id="4" creationId="{F996EE74-EA2B-8F85-073E-E7A8336501F3}"/>
          </ac:spMkLst>
        </pc:spChg>
        <pc:picChg chg="add mod">
          <ac:chgData name="Foxx, Crystal [NEA-CGPS-ESPQ]" userId="c24ba2ad-3966-4029-becb-722888a782b7" providerId="ADAL" clId="{7E8CF19B-CB40-410F-976D-C5B3B386D46D}" dt="2023-12-12T12:36:55.994" v="61" actId="1076"/>
          <ac:picMkLst>
            <pc:docMk/>
            <pc:sldMk cId="2754922845" sldId="334"/>
            <ac:picMk id="3" creationId="{C1CEF061-DD90-1F09-9B45-24E6067D2D0B}"/>
          </ac:picMkLst>
        </pc:picChg>
        <pc:picChg chg="del">
          <ac:chgData name="Foxx, Crystal [NEA-CGPS-ESPQ]" userId="c24ba2ad-3966-4029-becb-722888a782b7" providerId="ADAL" clId="{7E8CF19B-CB40-410F-976D-C5B3B386D46D}" dt="2023-12-12T12:35:03.211" v="46" actId="478"/>
          <ac:picMkLst>
            <pc:docMk/>
            <pc:sldMk cId="2754922845" sldId="334"/>
            <ac:picMk id="5" creationId="{CCBDE106-ADBD-4B2E-E4C7-F533BDFD3A29}"/>
          </ac:picMkLst>
        </pc:picChg>
      </pc:sldChg>
      <pc:sldChg chg="addSp delSp modSp mod setBg">
        <pc:chgData name="Foxx, Crystal [NEA-CGPS-ESPQ]" userId="c24ba2ad-3966-4029-becb-722888a782b7" providerId="ADAL" clId="{7E8CF19B-CB40-410F-976D-C5B3B386D46D}" dt="2023-12-12T12:34:14.577" v="40"/>
        <pc:sldMkLst>
          <pc:docMk/>
          <pc:sldMk cId="4016788070" sldId="336"/>
        </pc:sldMkLst>
        <pc:spChg chg="mod">
          <ac:chgData name="Foxx, Crystal [NEA-CGPS-ESPQ]" userId="c24ba2ad-3966-4029-becb-722888a782b7" providerId="ADAL" clId="{7E8CF19B-CB40-410F-976D-C5B3B386D46D}" dt="2023-12-12T12:33:20.196" v="36" actId="6549"/>
          <ac:spMkLst>
            <pc:docMk/>
            <pc:sldMk cId="4016788070" sldId="336"/>
            <ac:spMk id="2" creationId="{EB7D114B-0E58-E69E-1452-B66D845CA594}"/>
          </ac:spMkLst>
        </pc:spChg>
        <pc:picChg chg="del">
          <ac:chgData name="Foxx, Crystal [NEA-CGPS-ESPQ]" userId="c24ba2ad-3966-4029-becb-722888a782b7" providerId="ADAL" clId="{7E8CF19B-CB40-410F-976D-C5B3B386D46D}" dt="2023-12-12T12:33:03.822" v="34" actId="478"/>
          <ac:picMkLst>
            <pc:docMk/>
            <pc:sldMk cId="4016788070" sldId="336"/>
            <ac:picMk id="3" creationId="{5A79D50B-A9F2-E941-94B1-5DDD6693296A}"/>
          </ac:picMkLst>
        </pc:picChg>
        <pc:picChg chg="del">
          <ac:chgData name="Foxx, Crystal [NEA-CGPS-ESPQ]" userId="c24ba2ad-3966-4029-becb-722888a782b7" providerId="ADAL" clId="{7E8CF19B-CB40-410F-976D-C5B3B386D46D}" dt="2023-12-12T12:33:07.090" v="35" actId="478"/>
          <ac:picMkLst>
            <pc:docMk/>
            <pc:sldMk cId="4016788070" sldId="336"/>
            <ac:picMk id="4" creationId="{92960475-57BF-49B5-E3AF-091A1C51C078}"/>
          </ac:picMkLst>
        </pc:picChg>
        <pc:picChg chg="add mod">
          <ac:chgData name="Foxx, Crystal [NEA-CGPS-ESPQ]" userId="c24ba2ad-3966-4029-becb-722888a782b7" providerId="ADAL" clId="{7E8CF19B-CB40-410F-976D-C5B3B386D46D}" dt="2023-12-12T12:34:08.927" v="39" actId="1076"/>
          <ac:picMkLst>
            <pc:docMk/>
            <pc:sldMk cId="4016788070" sldId="336"/>
            <ac:picMk id="5" creationId="{C507D1E7-08E0-65EA-840D-44194112BB79}"/>
          </ac:picMkLst>
        </pc:picChg>
      </pc:sldChg>
      <pc:sldChg chg="modSp mod modNotesTx">
        <pc:chgData name="Foxx, Crystal [NEA-CGPS-ESPQ]" userId="c24ba2ad-3966-4029-becb-722888a782b7" providerId="ADAL" clId="{7E8CF19B-CB40-410F-976D-C5B3B386D46D}" dt="2024-01-29T15:18:48.827" v="2649" actId="20577"/>
        <pc:sldMkLst>
          <pc:docMk/>
          <pc:sldMk cId="2791907304" sldId="337"/>
        </pc:sldMkLst>
        <pc:spChg chg="mod">
          <ac:chgData name="Foxx, Crystal [NEA-CGPS-ESPQ]" userId="c24ba2ad-3966-4029-becb-722888a782b7" providerId="ADAL" clId="{7E8CF19B-CB40-410F-976D-C5B3B386D46D}" dt="2023-12-12T12:55:44.861" v="314" actId="1076"/>
          <ac:spMkLst>
            <pc:docMk/>
            <pc:sldMk cId="2791907304" sldId="337"/>
            <ac:spMk id="2" creationId="{B39E737A-6F97-F8BA-5E1C-5B42AFFCE1A4}"/>
          </ac:spMkLst>
        </pc:spChg>
        <pc:spChg chg="mod">
          <ac:chgData name="Foxx, Crystal [NEA-CGPS-ESPQ]" userId="c24ba2ad-3966-4029-becb-722888a782b7" providerId="ADAL" clId="{7E8CF19B-CB40-410F-976D-C5B3B386D46D}" dt="2023-12-12T13:55:51.327" v="521" actId="5793"/>
          <ac:spMkLst>
            <pc:docMk/>
            <pc:sldMk cId="2791907304" sldId="337"/>
            <ac:spMk id="3" creationId="{0BA0AEE5-B32F-A1A2-FB0C-3940D9D4BBF8}"/>
          </ac:spMkLst>
        </pc:spChg>
      </pc:sldChg>
      <pc:sldChg chg="setBg modNotesTx">
        <pc:chgData name="Foxx, Crystal [NEA-CGPS-ESPQ]" userId="c24ba2ad-3966-4029-becb-722888a782b7" providerId="ADAL" clId="{7E8CF19B-CB40-410F-976D-C5B3B386D46D}" dt="2024-01-29T15:13:06.202" v="2478" actId="20577"/>
        <pc:sldMkLst>
          <pc:docMk/>
          <pc:sldMk cId="1726264828" sldId="338"/>
        </pc:sldMkLst>
      </pc:sldChg>
      <pc:sldChg chg="modNotesTx">
        <pc:chgData name="Foxx, Crystal [NEA-CGPS-ESPQ]" userId="c24ba2ad-3966-4029-becb-722888a782b7" providerId="ADAL" clId="{7E8CF19B-CB40-410F-976D-C5B3B386D46D}" dt="2024-02-16T16:28:43.527" v="2661" actId="313"/>
        <pc:sldMkLst>
          <pc:docMk/>
          <pc:sldMk cId="885819653" sldId="341"/>
        </pc:sldMkLst>
      </pc:sldChg>
      <pc:sldChg chg="setBg">
        <pc:chgData name="Foxx, Crystal [NEA-CGPS-ESPQ]" userId="c24ba2ad-3966-4029-becb-722888a782b7" providerId="ADAL" clId="{7E8CF19B-CB40-410F-976D-C5B3B386D46D}" dt="2023-12-12T12:30:54.077" v="24"/>
        <pc:sldMkLst>
          <pc:docMk/>
          <pc:sldMk cId="4069985263" sldId="342"/>
        </pc:sldMkLst>
      </pc:sldChg>
      <pc:sldChg chg="modNotesTx">
        <pc:chgData name="Foxx, Crystal [NEA-CGPS-ESPQ]" userId="c24ba2ad-3966-4029-becb-722888a782b7" providerId="ADAL" clId="{7E8CF19B-CB40-410F-976D-C5B3B386D46D}" dt="2024-01-29T15:18:27.847" v="2615" actId="20577"/>
        <pc:sldMkLst>
          <pc:docMk/>
          <pc:sldMk cId="2598337693" sldId="343"/>
        </pc:sldMkLst>
      </pc:sldChg>
      <pc:sldChg chg="setBg modNotesTx">
        <pc:chgData name="Foxx, Crystal [NEA-CGPS-ESPQ]" userId="c24ba2ad-3966-4029-becb-722888a782b7" providerId="ADAL" clId="{7E8CF19B-CB40-410F-976D-C5B3B386D46D}" dt="2024-01-29T15:12:06.210" v="2374" actId="20577"/>
        <pc:sldMkLst>
          <pc:docMk/>
          <pc:sldMk cId="2972585876" sldId="345"/>
        </pc:sldMkLst>
      </pc:sldChg>
      <pc:sldChg chg="addSp delSp modSp mod setBg modNotesTx">
        <pc:chgData name="Foxx, Crystal [NEA-CGPS-ESPQ]" userId="c24ba2ad-3966-4029-becb-722888a782b7" providerId="ADAL" clId="{7E8CF19B-CB40-410F-976D-C5B3B386D46D}" dt="2024-02-16T17:39:53.638" v="3139"/>
        <pc:sldMkLst>
          <pc:docMk/>
          <pc:sldMk cId="245241624" sldId="346"/>
        </pc:sldMkLst>
        <pc:spChg chg="mod">
          <ac:chgData name="Foxx, Crystal [NEA-CGPS-ESPQ]" userId="c24ba2ad-3966-4029-becb-722888a782b7" providerId="ADAL" clId="{7E8CF19B-CB40-410F-976D-C5B3B386D46D}" dt="2023-12-12T12:39:34.891" v="75" actId="14100"/>
          <ac:spMkLst>
            <pc:docMk/>
            <pc:sldMk cId="245241624" sldId="346"/>
            <ac:spMk id="2" creationId="{BD594485-B57B-98B9-A43F-B627FD925EEB}"/>
          </ac:spMkLst>
        </pc:spChg>
        <pc:spChg chg="mod">
          <ac:chgData name="Foxx, Crystal [NEA-CGPS-ESPQ]" userId="c24ba2ad-3966-4029-becb-722888a782b7" providerId="ADAL" clId="{7E8CF19B-CB40-410F-976D-C5B3B386D46D}" dt="2023-12-12T12:40:11.924" v="85" actId="20577"/>
          <ac:spMkLst>
            <pc:docMk/>
            <pc:sldMk cId="245241624" sldId="346"/>
            <ac:spMk id="3" creationId="{1B4BA02C-BBBF-DA8B-5E1B-D57869764DDA}"/>
          </ac:spMkLst>
        </pc:spChg>
        <pc:picChg chg="add mod">
          <ac:chgData name="Foxx, Crystal [NEA-CGPS-ESPQ]" userId="c24ba2ad-3966-4029-becb-722888a782b7" providerId="ADAL" clId="{7E8CF19B-CB40-410F-976D-C5B3B386D46D}" dt="2023-12-12T12:39:38.678" v="76" actId="14100"/>
          <ac:picMkLst>
            <pc:docMk/>
            <pc:sldMk cId="245241624" sldId="346"/>
            <ac:picMk id="5" creationId="{F3592029-E6F6-2D1A-E375-46CF30792F79}"/>
          </ac:picMkLst>
        </pc:picChg>
        <pc:picChg chg="del">
          <ac:chgData name="Foxx, Crystal [NEA-CGPS-ESPQ]" userId="c24ba2ad-3966-4029-becb-722888a782b7" providerId="ADAL" clId="{7E8CF19B-CB40-410F-976D-C5B3B386D46D}" dt="2023-12-12T12:38:46.330" v="67" actId="478"/>
          <ac:picMkLst>
            <pc:docMk/>
            <pc:sldMk cId="245241624" sldId="346"/>
            <ac:picMk id="12" creationId="{823BA11F-2810-1238-EB00-DE0DC38B4273}"/>
          </ac:picMkLst>
        </pc:picChg>
      </pc:sldChg>
      <pc:sldChg chg="addSp delSp modSp mod modNotesTx">
        <pc:chgData name="Foxx, Crystal [NEA-CGPS-ESPQ]" userId="c24ba2ad-3966-4029-becb-722888a782b7" providerId="ADAL" clId="{7E8CF19B-CB40-410F-976D-C5B3B386D46D}" dt="2024-01-26T19:37:18.394" v="2294" actId="20577"/>
        <pc:sldMkLst>
          <pc:docMk/>
          <pc:sldMk cId="1668413696" sldId="350"/>
        </pc:sldMkLst>
        <pc:picChg chg="add mod">
          <ac:chgData name="Foxx, Crystal [NEA-CGPS-ESPQ]" userId="c24ba2ad-3966-4029-becb-722888a782b7" providerId="ADAL" clId="{7E8CF19B-CB40-410F-976D-C5B3B386D46D}" dt="2023-12-12T13:57:03.614" v="528" actId="1076"/>
          <ac:picMkLst>
            <pc:docMk/>
            <pc:sldMk cId="1668413696" sldId="350"/>
            <ac:picMk id="8" creationId="{8C438E6D-6F41-570A-C675-3CFF131EF77E}"/>
          </ac:picMkLst>
        </pc:picChg>
        <pc:picChg chg="del">
          <ac:chgData name="Foxx, Crystal [NEA-CGPS-ESPQ]" userId="c24ba2ad-3966-4029-becb-722888a782b7" providerId="ADAL" clId="{7E8CF19B-CB40-410F-976D-C5B3B386D46D}" dt="2023-12-12T12:34:22.192" v="41" actId="478"/>
          <ac:picMkLst>
            <pc:docMk/>
            <pc:sldMk cId="1668413696" sldId="350"/>
            <ac:picMk id="10" creationId="{00000000-0000-0000-0000-000000000000}"/>
          </ac:picMkLst>
        </pc:picChg>
      </pc:sldChg>
      <pc:sldChg chg="addSp delSp modSp mod setBg modClrScheme chgLayout modNotesTx">
        <pc:chgData name="Foxx, Crystal [NEA-CGPS-ESPQ]" userId="c24ba2ad-3966-4029-becb-722888a782b7" providerId="ADAL" clId="{7E8CF19B-CB40-410F-976D-C5B3B386D46D}" dt="2024-02-22T18:26:23.555" v="3147" actId="20577"/>
        <pc:sldMkLst>
          <pc:docMk/>
          <pc:sldMk cId="4293301577" sldId="351"/>
        </pc:sldMkLst>
        <pc:spChg chg="mod">
          <ac:chgData name="Foxx, Crystal [NEA-CGPS-ESPQ]" userId="c24ba2ad-3966-4029-becb-722888a782b7" providerId="ADAL" clId="{7E8CF19B-CB40-410F-976D-C5B3B386D46D}" dt="2023-12-12T12:47:01.004" v="208" actId="20577"/>
          <ac:spMkLst>
            <pc:docMk/>
            <pc:sldMk cId="4293301577" sldId="351"/>
            <ac:spMk id="2" creationId="{A6821D3A-223D-BA82-AC98-728317AE935F}"/>
          </ac:spMkLst>
        </pc:spChg>
        <pc:spChg chg="del mod">
          <ac:chgData name="Foxx, Crystal [NEA-CGPS-ESPQ]" userId="c24ba2ad-3966-4029-becb-722888a782b7" providerId="ADAL" clId="{7E8CF19B-CB40-410F-976D-C5B3B386D46D}" dt="2023-12-12T12:42:03.521" v="87" actId="26606"/>
          <ac:spMkLst>
            <pc:docMk/>
            <pc:sldMk cId="4293301577" sldId="351"/>
            <ac:spMk id="3" creationId="{E39B665A-7DA5-0BC9-63EE-AB1182F3812E}"/>
          </ac:spMkLst>
        </pc:spChg>
        <pc:spChg chg="add del mod">
          <ac:chgData name="Foxx, Crystal [NEA-CGPS-ESPQ]" userId="c24ba2ad-3966-4029-becb-722888a782b7" providerId="ADAL" clId="{7E8CF19B-CB40-410F-976D-C5B3B386D46D}" dt="2023-12-12T12:43:55.653" v="168" actId="478"/>
          <ac:spMkLst>
            <pc:docMk/>
            <pc:sldMk cId="4293301577" sldId="351"/>
            <ac:spMk id="10" creationId="{EFA1C4A5-AB52-CE65-2CD9-BF9EB06A0E08}"/>
          </ac:spMkLst>
        </pc:spChg>
        <pc:graphicFrameChg chg="add mod">
          <ac:chgData name="Foxx, Crystal [NEA-CGPS-ESPQ]" userId="c24ba2ad-3966-4029-becb-722888a782b7" providerId="ADAL" clId="{7E8CF19B-CB40-410F-976D-C5B3B386D46D}" dt="2024-02-22T18:26:23.555" v="3147" actId="20577"/>
          <ac:graphicFrameMkLst>
            <pc:docMk/>
            <pc:sldMk cId="4293301577" sldId="351"/>
            <ac:graphicFrameMk id="5" creationId="{5E8B8EB8-7C7D-0BBA-536E-E7478F37E118}"/>
          </ac:graphicFrameMkLst>
        </pc:graphicFrameChg>
        <pc:picChg chg="add del mod">
          <ac:chgData name="Foxx, Crystal [NEA-CGPS-ESPQ]" userId="c24ba2ad-3966-4029-becb-722888a782b7" providerId="ADAL" clId="{7E8CF19B-CB40-410F-976D-C5B3B386D46D}" dt="2023-12-12T12:43:16.783" v="160" actId="478"/>
          <ac:picMkLst>
            <pc:docMk/>
            <pc:sldMk cId="4293301577" sldId="351"/>
            <ac:picMk id="6" creationId="{AE7F9161-1690-3104-01BF-17C09DA93975}"/>
          </ac:picMkLst>
        </pc:picChg>
        <pc:picChg chg="add del">
          <ac:chgData name="Foxx, Crystal [NEA-CGPS-ESPQ]" userId="c24ba2ad-3966-4029-becb-722888a782b7" providerId="ADAL" clId="{7E8CF19B-CB40-410F-976D-C5B3B386D46D}" dt="2023-12-12T12:45:05.957" v="180" actId="478"/>
          <ac:picMkLst>
            <pc:docMk/>
            <pc:sldMk cId="4293301577" sldId="351"/>
            <ac:picMk id="7" creationId="{043A6332-8501-EAFA-414B-DC93AC3022D8}"/>
          </ac:picMkLst>
        </pc:picChg>
        <pc:picChg chg="add del">
          <ac:chgData name="Foxx, Crystal [NEA-CGPS-ESPQ]" userId="c24ba2ad-3966-4029-becb-722888a782b7" providerId="ADAL" clId="{7E8CF19B-CB40-410F-976D-C5B3B386D46D}" dt="2023-12-12T12:45:12.778" v="182" actId="478"/>
          <ac:picMkLst>
            <pc:docMk/>
            <pc:sldMk cId="4293301577" sldId="351"/>
            <ac:picMk id="9" creationId="{87DD8F09-CC8A-61B0-622D-1B7BFD1322D3}"/>
          </ac:picMkLst>
        </pc:picChg>
        <pc:picChg chg="add del mod">
          <ac:chgData name="Foxx, Crystal [NEA-CGPS-ESPQ]" userId="c24ba2ad-3966-4029-becb-722888a782b7" providerId="ADAL" clId="{7E8CF19B-CB40-410F-976D-C5B3B386D46D}" dt="2023-12-12T12:46:49.012" v="191" actId="478"/>
          <ac:picMkLst>
            <pc:docMk/>
            <pc:sldMk cId="4293301577" sldId="351"/>
            <ac:picMk id="11" creationId="{9B67774D-D3A8-4CB7-0224-EB28CCD903E4}"/>
          </ac:picMkLst>
        </pc:picChg>
      </pc:sldChg>
      <pc:sldChg chg="modSp mod setBg modNotesTx">
        <pc:chgData name="Foxx, Crystal [NEA-CGPS-ESPQ]" userId="c24ba2ad-3966-4029-becb-722888a782b7" providerId="ADAL" clId="{7E8CF19B-CB40-410F-976D-C5B3B386D46D}" dt="2024-01-29T15:12:21.328" v="2393" actId="20577"/>
        <pc:sldMkLst>
          <pc:docMk/>
          <pc:sldMk cId="4069681238" sldId="352"/>
        </pc:sldMkLst>
        <pc:graphicFrameChg chg="mod">
          <ac:chgData name="Foxx, Crystal [NEA-CGPS-ESPQ]" userId="c24ba2ad-3966-4029-becb-722888a782b7" providerId="ADAL" clId="{7E8CF19B-CB40-410F-976D-C5B3B386D46D}" dt="2023-12-15T19:44:27.093" v="1287" actId="255"/>
          <ac:graphicFrameMkLst>
            <pc:docMk/>
            <pc:sldMk cId="4069681238" sldId="352"/>
            <ac:graphicFrameMk id="15" creationId="{74BE7601-EABE-CEF8-311E-7207E11E0BFB}"/>
          </ac:graphicFrameMkLst>
        </pc:graphicFrameChg>
        <pc:picChg chg="mod">
          <ac:chgData name="Foxx, Crystal [NEA-CGPS-ESPQ]" userId="c24ba2ad-3966-4029-becb-722888a782b7" providerId="ADAL" clId="{7E8CF19B-CB40-410F-976D-C5B3B386D46D}" dt="2023-12-15T19:43:33.329" v="1283" actId="1076"/>
          <ac:picMkLst>
            <pc:docMk/>
            <pc:sldMk cId="4069681238" sldId="352"/>
            <ac:picMk id="667" creationId="{FD836C9B-4347-0980-EB80-B0227F6B12A5}"/>
          </ac:picMkLst>
        </pc:picChg>
      </pc:sldChg>
      <pc:sldChg chg="addSp delSp modSp new mod ord setBg modNotesTx">
        <pc:chgData name="Foxx, Crystal [NEA-CGPS-ESPQ]" userId="c24ba2ad-3966-4029-becb-722888a782b7" providerId="ADAL" clId="{7E8CF19B-CB40-410F-976D-C5B3B386D46D}" dt="2024-02-22T18:34:44.395" v="3256" actId="20577"/>
        <pc:sldMkLst>
          <pc:docMk/>
          <pc:sldMk cId="2988956985" sldId="353"/>
        </pc:sldMkLst>
        <pc:spChg chg="mod">
          <ac:chgData name="Foxx, Crystal [NEA-CGPS-ESPQ]" userId="c24ba2ad-3966-4029-becb-722888a782b7" providerId="ADAL" clId="{7E8CF19B-CB40-410F-976D-C5B3B386D46D}" dt="2023-12-12T13:01:03.619" v="350" actId="20577"/>
          <ac:spMkLst>
            <pc:docMk/>
            <pc:sldMk cId="2988956985" sldId="353"/>
            <ac:spMk id="2" creationId="{9E441C99-5C2A-4528-A582-51992764269C}"/>
          </ac:spMkLst>
        </pc:spChg>
        <pc:spChg chg="del">
          <ac:chgData name="Foxx, Crystal [NEA-CGPS-ESPQ]" userId="c24ba2ad-3966-4029-becb-722888a782b7" providerId="ADAL" clId="{7E8CF19B-CB40-410F-976D-C5B3B386D46D}" dt="2023-12-12T12:58:51.696" v="318" actId="1032"/>
          <ac:spMkLst>
            <pc:docMk/>
            <pc:sldMk cId="2988956985" sldId="353"/>
            <ac:spMk id="3" creationId="{09B5D20F-BFD6-8700-26FD-E4B4B6879295}"/>
          </ac:spMkLst>
        </pc:spChg>
        <pc:spChg chg="del">
          <ac:chgData name="Foxx, Crystal [NEA-CGPS-ESPQ]" userId="c24ba2ad-3966-4029-becb-722888a782b7" providerId="ADAL" clId="{7E8CF19B-CB40-410F-976D-C5B3B386D46D}" dt="2023-12-12T13:04:10.675" v="367" actId="478"/>
          <ac:spMkLst>
            <pc:docMk/>
            <pc:sldMk cId="2988956985" sldId="353"/>
            <ac:spMk id="4" creationId="{432EBACB-71D8-FBCE-C24F-8359D5B4CCB6}"/>
          </ac:spMkLst>
        </pc:spChg>
        <pc:graphicFrameChg chg="add mod modGraphic">
          <ac:chgData name="Foxx, Crystal [NEA-CGPS-ESPQ]" userId="c24ba2ad-3966-4029-becb-722888a782b7" providerId="ADAL" clId="{7E8CF19B-CB40-410F-976D-C5B3B386D46D}" dt="2024-01-25T18:41:13.816" v="1334" actId="20577"/>
          <ac:graphicFrameMkLst>
            <pc:docMk/>
            <pc:sldMk cId="2988956985" sldId="353"/>
            <ac:graphicFrameMk id="5" creationId="{706D3851-3B07-0C73-0DC7-319161A51DB1}"/>
          </ac:graphicFrameMkLst>
        </pc:graphicFrameChg>
      </pc:sldChg>
      <pc:sldChg chg="modNotesTx">
        <pc:chgData name="Foxx, Crystal [NEA-CGPS-ESPQ]" userId="c24ba2ad-3966-4029-becb-722888a782b7" providerId="ADAL" clId="{7E8CF19B-CB40-410F-976D-C5B3B386D46D}" dt="2024-02-16T17:39:11.119" v="3126" actId="20577"/>
        <pc:sldMkLst>
          <pc:docMk/>
          <pc:sldMk cId="3840636750" sldId="354"/>
        </pc:sldMkLst>
      </pc:sldChg>
      <pc:sldChg chg="modSp mod modNotesTx">
        <pc:chgData name="Foxx, Crystal [NEA-CGPS-ESPQ]" userId="c24ba2ad-3966-4029-becb-722888a782b7" providerId="ADAL" clId="{7E8CF19B-CB40-410F-976D-C5B3B386D46D}" dt="2024-02-16T17:33:48.542" v="3028" actId="1076"/>
        <pc:sldMkLst>
          <pc:docMk/>
          <pc:sldMk cId="4035549844" sldId="355"/>
        </pc:sldMkLst>
        <pc:spChg chg="mod">
          <ac:chgData name="Foxx, Crystal [NEA-CGPS-ESPQ]" userId="c24ba2ad-3966-4029-becb-722888a782b7" providerId="ADAL" clId="{7E8CF19B-CB40-410F-976D-C5B3B386D46D}" dt="2024-02-16T17:33:48.542" v="3028" actId="1076"/>
          <ac:spMkLst>
            <pc:docMk/>
            <pc:sldMk cId="4035549844" sldId="355"/>
            <ac:spMk id="2" creationId="{CEEADBDD-2F9C-7EAA-2B83-E1D2FED7EECA}"/>
          </ac:spMkLst>
        </pc:spChg>
      </pc:sldChg>
      <pc:sldChg chg="modNotesTx">
        <pc:chgData name="Foxx, Crystal [NEA-CGPS-ESPQ]" userId="c24ba2ad-3966-4029-becb-722888a782b7" providerId="ADAL" clId="{7E8CF19B-CB40-410F-976D-C5B3B386D46D}" dt="2024-02-21T15:18:24.675" v="3145" actId="6549"/>
        <pc:sldMkLst>
          <pc:docMk/>
          <pc:sldMk cId="3713144669" sldId="356"/>
        </pc:sldMkLst>
      </pc:sldChg>
    </pc:docChg>
  </pc:docChgLst>
  <pc:docChgLst>
    <pc:chgData name="Williams, Chad" userId="S::cwilliams_mea.org#ext#@neahq.onmicrosoft.com::355bb44e-1ec3-4384-a018-9ec773d5bfcb" providerId="AD" clId="Web-{CFF075F9-D307-A5A0-912F-03A4C1A42D94}"/>
    <pc:docChg chg="modSld">
      <pc:chgData name="Williams, Chad" userId="S::cwilliams_mea.org#ext#@neahq.onmicrosoft.com::355bb44e-1ec3-4384-a018-9ec773d5bfcb" providerId="AD" clId="Web-{CFF075F9-D307-A5A0-912F-03A4C1A42D94}" dt="2024-02-19T16:54:34.538" v="204"/>
      <pc:docMkLst>
        <pc:docMk/>
      </pc:docMkLst>
      <pc:sldChg chg="modNotes">
        <pc:chgData name="Williams, Chad" userId="S::cwilliams_mea.org#ext#@neahq.onmicrosoft.com::355bb44e-1ec3-4384-a018-9ec773d5bfcb" providerId="AD" clId="Web-{CFF075F9-D307-A5A0-912F-03A4C1A42D94}" dt="2024-02-19T16:54:34.538" v="204"/>
        <pc:sldMkLst>
          <pc:docMk/>
          <pc:sldMk cId="3713144669" sldId="356"/>
        </pc:sldMkLst>
      </pc:sldChg>
    </pc:docChg>
  </pc:docChgLst>
  <pc:docChgLst>
    <pc:chgData name="Foxx, Crystal [NEA-CGPS-ESPQ]" userId="S::cfoxx@nea.org::c24ba2ad-3966-4029-becb-722888a782b7" providerId="AD" clId="Web-{CA18623E-D3C4-24CC-0C8D-5BC08F55A488}"/>
    <pc:docChg chg="modSld">
      <pc:chgData name="Foxx, Crystal [NEA-CGPS-ESPQ]" userId="S::cfoxx@nea.org::c24ba2ad-3966-4029-becb-722888a782b7" providerId="AD" clId="Web-{CA18623E-D3C4-24CC-0C8D-5BC08F55A488}" dt="2023-12-08T16:14:51.044" v="68"/>
      <pc:docMkLst>
        <pc:docMk/>
      </pc:docMkLst>
      <pc:sldChg chg="modNotes">
        <pc:chgData name="Foxx, Crystal [NEA-CGPS-ESPQ]" userId="S::cfoxx@nea.org::c24ba2ad-3966-4029-becb-722888a782b7" providerId="AD" clId="Web-{CA18623E-D3C4-24CC-0C8D-5BC08F55A488}" dt="2023-12-08T16:14:51.044" v="68"/>
        <pc:sldMkLst>
          <pc:docMk/>
          <pc:sldMk cId="2938722466" sldId="265"/>
        </pc:sldMkLst>
      </pc:sldChg>
      <pc:sldChg chg="modNotes">
        <pc:chgData name="Foxx, Crystal [NEA-CGPS-ESPQ]" userId="S::cfoxx@nea.org::c24ba2ad-3966-4029-becb-722888a782b7" providerId="AD" clId="Web-{CA18623E-D3C4-24CC-0C8D-5BC08F55A488}" dt="2023-12-08T16:14:38.998" v="65"/>
        <pc:sldMkLst>
          <pc:docMk/>
          <pc:sldMk cId="854269131" sldId="333"/>
        </pc:sldMkLst>
      </pc:sldChg>
      <pc:sldChg chg="modNotes">
        <pc:chgData name="Foxx, Crystal [NEA-CGPS-ESPQ]" userId="S::cfoxx@nea.org::c24ba2ad-3966-4029-becb-722888a782b7" providerId="AD" clId="Web-{CA18623E-D3C4-24CC-0C8D-5BC08F55A488}" dt="2023-12-08T16:13:09.920" v="3"/>
        <pc:sldMkLst>
          <pc:docMk/>
          <pc:sldMk cId="1726264828" sldId="338"/>
        </pc:sldMkLst>
      </pc:sldChg>
      <pc:sldChg chg="modNotes">
        <pc:chgData name="Foxx, Crystal [NEA-CGPS-ESPQ]" userId="S::cfoxx@nea.org::c24ba2ad-3966-4029-becb-722888a782b7" providerId="AD" clId="Web-{CA18623E-D3C4-24CC-0C8D-5BC08F55A488}" dt="2023-12-08T16:13:18.716" v="11"/>
        <pc:sldMkLst>
          <pc:docMk/>
          <pc:sldMk cId="4069985263" sldId="342"/>
        </pc:sldMkLst>
      </pc:sldChg>
    </pc:docChg>
  </pc:docChgLst>
  <pc:docChgLst>
    <pc:chgData name="Foxx, Crystal [NEA-CGPS-ESPQ]" userId="S::cfoxx@nea.org::c24ba2ad-3966-4029-becb-722888a782b7" providerId="AD" clId="Web-{F43BAB4C-6CE1-45CE-7A7C-DF259DA4B644}"/>
    <pc:docChg chg="modSld sldOrd">
      <pc:chgData name="Foxx, Crystal [NEA-CGPS-ESPQ]" userId="S::cfoxx@nea.org::c24ba2ad-3966-4029-becb-722888a782b7" providerId="AD" clId="Web-{F43BAB4C-6CE1-45CE-7A7C-DF259DA4B644}" dt="2023-12-08T16:20:48.964" v="20"/>
      <pc:docMkLst>
        <pc:docMk/>
      </pc:docMkLst>
      <pc:sldChg chg="ord">
        <pc:chgData name="Foxx, Crystal [NEA-CGPS-ESPQ]" userId="S::cfoxx@nea.org::c24ba2ad-3966-4029-becb-722888a782b7" providerId="AD" clId="Web-{F43BAB4C-6CE1-45CE-7A7C-DF259DA4B644}" dt="2023-12-08T16:16:19.450" v="0"/>
        <pc:sldMkLst>
          <pc:docMk/>
          <pc:sldMk cId="1823897753" sldId="264"/>
        </pc:sldMkLst>
      </pc:sldChg>
      <pc:sldChg chg="delSp modSp modNotes">
        <pc:chgData name="Foxx, Crystal [NEA-CGPS-ESPQ]" userId="S::cfoxx@nea.org::c24ba2ad-3966-4029-becb-722888a782b7" providerId="AD" clId="Web-{F43BAB4C-6CE1-45CE-7A7C-DF259DA4B644}" dt="2023-12-08T16:20:48.964" v="20"/>
        <pc:sldMkLst>
          <pc:docMk/>
          <pc:sldMk cId="1164343801" sldId="332"/>
        </pc:sldMkLst>
        <pc:spChg chg="mod">
          <ac:chgData name="Foxx, Crystal [NEA-CGPS-ESPQ]" userId="S::cfoxx@nea.org::c24ba2ad-3966-4029-becb-722888a782b7" providerId="AD" clId="Web-{F43BAB4C-6CE1-45CE-7A7C-DF259DA4B644}" dt="2023-12-08T16:16:57.170" v="5" actId="20577"/>
          <ac:spMkLst>
            <pc:docMk/>
            <pc:sldMk cId="1164343801" sldId="332"/>
            <ac:spMk id="3" creationId="{1B4BA02C-BBBF-DA8B-5E1B-D57869764DDA}"/>
          </ac:spMkLst>
        </pc:spChg>
        <pc:picChg chg="del">
          <ac:chgData name="Foxx, Crystal [NEA-CGPS-ESPQ]" userId="S::cfoxx@nea.org::c24ba2ad-3966-4029-becb-722888a782b7" providerId="AD" clId="Web-{F43BAB4C-6CE1-45CE-7A7C-DF259DA4B644}" dt="2023-12-08T16:19:09.381" v="6"/>
          <ac:picMkLst>
            <pc:docMk/>
            <pc:sldMk cId="1164343801" sldId="332"/>
            <ac:picMk id="4" creationId="{90D670A1-A015-6353-BAE4-2FC494359E1B}"/>
          </ac:picMkLst>
        </pc:picChg>
      </pc:sldChg>
    </pc:docChg>
  </pc:docChgLst>
  <pc:docChgLst>
    <pc:chgData name="Antani, Karuna [NEA]" userId="S::kantani@nea.org::505cb29b-0935-4e6e-b15c-e668bffa6469" providerId="AD" clId="Web-{F03096F0-7A1C-6B7E-AC3B-7947B2EE7066}"/>
    <pc:docChg chg="addSld modSld sldOrd">
      <pc:chgData name="Antani, Karuna [NEA]" userId="S::kantani@nea.org::505cb29b-0935-4e6e-b15c-e668bffa6469" providerId="AD" clId="Web-{F03096F0-7A1C-6B7E-AC3B-7947B2EE7066}" dt="2024-02-16T17:28:25.641" v="50" actId="14100"/>
      <pc:docMkLst>
        <pc:docMk/>
      </pc:docMkLst>
      <pc:sldChg chg="modSp">
        <pc:chgData name="Antani, Karuna [NEA]" userId="S::kantani@nea.org::505cb29b-0935-4e6e-b15c-e668bffa6469" providerId="AD" clId="Web-{F03096F0-7A1C-6B7E-AC3B-7947B2EE7066}" dt="2024-02-16T17:14:32.730" v="10" actId="20577"/>
        <pc:sldMkLst>
          <pc:docMk/>
          <pc:sldMk cId="1823897753" sldId="264"/>
        </pc:sldMkLst>
        <pc:spChg chg="mod">
          <ac:chgData name="Antani, Karuna [NEA]" userId="S::kantani@nea.org::505cb29b-0935-4e6e-b15c-e668bffa6469" providerId="AD" clId="Web-{F03096F0-7A1C-6B7E-AC3B-7947B2EE7066}" dt="2024-02-16T17:14:32.730" v="10" actId="20577"/>
          <ac:spMkLst>
            <pc:docMk/>
            <pc:sldMk cId="1823897753" sldId="264"/>
            <ac:spMk id="6" creationId="{9A466179-F09D-4C58-9950-663BD7F264F3}"/>
          </ac:spMkLst>
        </pc:spChg>
      </pc:sldChg>
      <pc:sldChg chg="addSp modSp mod ord modClrScheme chgLayout">
        <pc:chgData name="Antani, Karuna [NEA]" userId="S::kantani@nea.org::505cb29b-0935-4e6e-b15c-e668bffa6469" providerId="AD" clId="Web-{F03096F0-7A1C-6B7E-AC3B-7947B2EE7066}" dt="2024-02-16T17:24:41.557" v="17"/>
        <pc:sldMkLst>
          <pc:docMk/>
          <pc:sldMk cId="3840636750" sldId="354"/>
        </pc:sldMkLst>
        <pc:spChg chg="mod">
          <ac:chgData name="Antani, Karuna [NEA]" userId="S::kantani@nea.org::505cb29b-0935-4e6e-b15c-e668bffa6469" providerId="AD" clId="Web-{F03096F0-7A1C-6B7E-AC3B-7947B2EE7066}" dt="2024-02-16T17:15:32.747" v="16" actId="20577"/>
          <ac:spMkLst>
            <pc:docMk/>
            <pc:sldMk cId="3840636750" sldId="354"/>
            <ac:spMk id="2" creationId="{3B561560-A8B3-5EBD-8F97-0855CDEC6A03}"/>
          </ac:spMkLst>
        </pc:spChg>
        <pc:spChg chg="add mod">
          <ac:chgData name="Antani, Karuna [NEA]" userId="S::kantani@nea.org::505cb29b-0935-4e6e-b15c-e668bffa6469" providerId="AD" clId="Web-{F03096F0-7A1C-6B7E-AC3B-7947B2EE7066}" dt="2024-02-16T17:15:12.263" v="12"/>
          <ac:spMkLst>
            <pc:docMk/>
            <pc:sldMk cId="3840636750" sldId="354"/>
            <ac:spMk id="8" creationId="{E6599983-4764-DCC3-0051-CA5D64C4CC57}"/>
          </ac:spMkLst>
        </pc:spChg>
        <pc:picChg chg="add mod">
          <ac:chgData name="Antani, Karuna [NEA]" userId="S::kantani@nea.org::505cb29b-0935-4e6e-b15c-e668bffa6469" providerId="AD" clId="Web-{F03096F0-7A1C-6B7E-AC3B-7947B2EE7066}" dt="2024-02-16T17:15:12.263" v="12"/>
          <ac:picMkLst>
            <pc:docMk/>
            <pc:sldMk cId="3840636750" sldId="354"/>
            <ac:picMk id="3" creationId="{73A02BD7-4B57-D290-7E1B-47270F255656}"/>
          </ac:picMkLst>
        </pc:picChg>
      </pc:sldChg>
      <pc:sldChg chg="delSp modSp new">
        <pc:chgData name="Antani, Karuna [NEA]" userId="S::kantani@nea.org::505cb29b-0935-4e6e-b15c-e668bffa6469" providerId="AD" clId="Web-{F03096F0-7A1C-6B7E-AC3B-7947B2EE7066}" dt="2024-02-16T17:28:25.641" v="50" actId="14100"/>
        <pc:sldMkLst>
          <pc:docMk/>
          <pc:sldMk cId="4035549844" sldId="355"/>
        </pc:sldMkLst>
        <pc:spChg chg="mod">
          <ac:chgData name="Antani, Karuna [NEA]" userId="S::kantani@nea.org::505cb29b-0935-4e6e-b15c-e668bffa6469" providerId="AD" clId="Web-{F03096F0-7A1C-6B7E-AC3B-7947B2EE7066}" dt="2024-02-16T17:28:25.641" v="50" actId="14100"/>
          <ac:spMkLst>
            <pc:docMk/>
            <pc:sldMk cId="4035549844" sldId="355"/>
            <ac:spMk id="2" creationId="{CEEADBDD-2F9C-7EAA-2B83-E1D2FED7EECA}"/>
          </ac:spMkLst>
        </pc:spChg>
        <pc:spChg chg="del">
          <ac:chgData name="Antani, Karuna [NEA]" userId="S::kantani@nea.org::505cb29b-0935-4e6e-b15c-e668bffa6469" providerId="AD" clId="Web-{F03096F0-7A1C-6B7E-AC3B-7947B2EE7066}" dt="2024-02-16T17:27:20.827" v="48"/>
          <ac:spMkLst>
            <pc:docMk/>
            <pc:sldMk cId="4035549844" sldId="355"/>
            <ac:spMk id="3" creationId="{9FBF747B-99B9-E876-9405-DAB857DABE14}"/>
          </ac:spMkLst>
        </pc:spChg>
      </pc:sldChg>
    </pc:docChg>
  </pc:docChgLst>
  <pc:docChgLst>
    <pc:chgData name="Antani, Karuna [NEA]" userId="S::kantani@nea.org::505cb29b-0935-4e6e-b15c-e668bffa6469" providerId="AD" clId="Web-{42FC4D98-D7CD-03BB-5F90-EA39F21D390F}"/>
    <pc:docChg chg="modSld sldOrd">
      <pc:chgData name="Antani, Karuna [NEA]" userId="S::kantani@nea.org::505cb29b-0935-4e6e-b15c-e668bffa6469" providerId="AD" clId="Web-{42FC4D98-D7CD-03BB-5F90-EA39F21D390F}" dt="2024-01-26T19:16:39.875" v="23" actId="20577"/>
      <pc:docMkLst>
        <pc:docMk/>
      </pc:docMkLst>
      <pc:sldChg chg="modSp">
        <pc:chgData name="Antani, Karuna [NEA]" userId="S::kantani@nea.org::505cb29b-0935-4e6e-b15c-e668bffa6469" providerId="AD" clId="Web-{42FC4D98-D7CD-03BB-5F90-EA39F21D390F}" dt="2024-01-26T19:16:39.875" v="23" actId="20577"/>
        <pc:sldMkLst>
          <pc:docMk/>
          <pc:sldMk cId="0" sldId="262"/>
        </pc:sldMkLst>
        <pc:spChg chg="mod">
          <ac:chgData name="Antani, Karuna [NEA]" userId="S::kantani@nea.org::505cb29b-0935-4e6e-b15c-e668bffa6469" providerId="AD" clId="Web-{42FC4D98-D7CD-03BB-5F90-EA39F21D390F}" dt="2024-01-26T19:16:39.875" v="23" actId="20577"/>
          <ac:spMkLst>
            <pc:docMk/>
            <pc:sldMk cId="0" sldId="262"/>
            <ac:spMk id="2" creationId="{3375154B-0C8D-D39E-122E-D755EBEB50D8}"/>
          </ac:spMkLst>
        </pc:spChg>
      </pc:sldChg>
      <pc:sldChg chg="modSp">
        <pc:chgData name="Antani, Karuna [NEA]" userId="S::kantani@nea.org::505cb29b-0935-4e6e-b15c-e668bffa6469" providerId="AD" clId="Web-{42FC4D98-D7CD-03BB-5F90-EA39F21D390F}" dt="2024-01-26T19:08:25.488" v="15" actId="20577"/>
        <pc:sldMkLst>
          <pc:docMk/>
          <pc:sldMk cId="2131568492" sldId="278"/>
        </pc:sldMkLst>
        <pc:spChg chg="mod">
          <ac:chgData name="Antani, Karuna [NEA]" userId="S::kantani@nea.org::505cb29b-0935-4e6e-b15c-e668bffa6469" providerId="AD" clId="Web-{42FC4D98-D7CD-03BB-5F90-EA39F21D390F}" dt="2024-01-26T19:08:25.488" v="15" actId="20577"/>
          <ac:spMkLst>
            <pc:docMk/>
            <pc:sldMk cId="2131568492" sldId="278"/>
            <ac:spMk id="3" creationId="{86C1060B-300F-3CE3-E5AA-D8E29791C960}"/>
          </ac:spMkLst>
        </pc:spChg>
      </pc:sldChg>
      <pc:sldChg chg="modSp">
        <pc:chgData name="Antani, Karuna [NEA]" userId="S::kantani@nea.org::505cb29b-0935-4e6e-b15c-e668bffa6469" providerId="AD" clId="Web-{42FC4D98-D7CD-03BB-5F90-EA39F21D390F}" dt="2024-01-26T19:08:44.207" v="16" actId="20577"/>
        <pc:sldMkLst>
          <pc:docMk/>
          <pc:sldMk cId="685681062" sldId="282"/>
        </pc:sldMkLst>
        <pc:spChg chg="mod">
          <ac:chgData name="Antani, Karuna [NEA]" userId="S::kantani@nea.org::505cb29b-0935-4e6e-b15c-e668bffa6469" providerId="AD" clId="Web-{42FC4D98-D7CD-03BB-5F90-EA39F21D390F}" dt="2024-01-26T19:08:44.207" v="16" actId="20577"/>
          <ac:spMkLst>
            <pc:docMk/>
            <pc:sldMk cId="685681062" sldId="282"/>
            <ac:spMk id="250" creationId="{E0D99660-523F-F605-375D-E4F9ABE53D4C}"/>
          </ac:spMkLst>
        </pc:spChg>
      </pc:sldChg>
      <pc:sldChg chg="ord">
        <pc:chgData name="Antani, Karuna [NEA]" userId="S::kantani@nea.org::505cb29b-0935-4e6e-b15c-e668bffa6469" providerId="AD" clId="Web-{42FC4D98-D7CD-03BB-5F90-EA39F21D390F}" dt="2024-01-26T19:04:32.216" v="5"/>
        <pc:sldMkLst>
          <pc:docMk/>
          <pc:sldMk cId="2754922845" sldId="334"/>
        </pc:sldMkLst>
      </pc:sldChg>
      <pc:sldChg chg="modSp">
        <pc:chgData name="Antani, Karuna [NEA]" userId="S::kantani@nea.org::505cb29b-0935-4e6e-b15c-e668bffa6469" providerId="AD" clId="Web-{42FC4D98-D7CD-03BB-5F90-EA39F21D390F}" dt="2024-01-26T19:04:05.215" v="4"/>
        <pc:sldMkLst>
          <pc:docMk/>
          <pc:sldMk cId="2791907304" sldId="337"/>
        </pc:sldMkLst>
        <pc:spChg chg="mod">
          <ac:chgData name="Antani, Karuna [NEA]" userId="S::kantani@nea.org::505cb29b-0935-4e6e-b15c-e668bffa6469" providerId="AD" clId="Web-{42FC4D98-D7CD-03BB-5F90-EA39F21D390F}" dt="2024-01-26T19:04:05.215" v="4"/>
          <ac:spMkLst>
            <pc:docMk/>
            <pc:sldMk cId="2791907304" sldId="337"/>
            <ac:spMk id="3" creationId="{0BA0AEE5-B32F-A1A2-FB0C-3940D9D4BBF8}"/>
          </ac:spMkLst>
        </pc:spChg>
      </pc:sldChg>
      <pc:sldChg chg="modSp">
        <pc:chgData name="Antani, Karuna [NEA]" userId="S::kantani@nea.org::505cb29b-0935-4e6e-b15c-e668bffa6469" providerId="AD" clId="Web-{42FC4D98-D7CD-03BB-5F90-EA39F21D390F}" dt="2024-01-26T19:03:34.793" v="1" actId="20577"/>
        <pc:sldMkLst>
          <pc:docMk/>
          <pc:sldMk cId="1726264828" sldId="338"/>
        </pc:sldMkLst>
        <pc:spChg chg="mod">
          <ac:chgData name="Antani, Karuna [NEA]" userId="S::kantani@nea.org::505cb29b-0935-4e6e-b15c-e668bffa6469" providerId="AD" clId="Web-{42FC4D98-D7CD-03BB-5F90-EA39F21D390F}" dt="2024-01-26T19:03:34.793" v="1" actId="20577"/>
          <ac:spMkLst>
            <pc:docMk/>
            <pc:sldMk cId="1726264828" sldId="338"/>
            <ac:spMk id="2" creationId="{F726E690-D54B-75F6-AC9A-B8FA7022F15C}"/>
          </ac:spMkLst>
        </pc:spChg>
      </pc:sldChg>
      <pc:sldChg chg="modSp">
        <pc:chgData name="Antani, Karuna [NEA]" userId="S::kantani@nea.org::505cb29b-0935-4e6e-b15c-e668bffa6469" providerId="AD" clId="Web-{42FC4D98-D7CD-03BB-5F90-EA39F21D390F}" dt="2024-01-26T19:03:40.855" v="3" actId="20577"/>
        <pc:sldMkLst>
          <pc:docMk/>
          <pc:sldMk cId="4069985263" sldId="342"/>
        </pc:sldMkLst>
        <pc:spChg chg="mod">
          <ac:chgData name="Antani, Karuna [NEA]" userId="S::kantani@nea.org::505cb29b-0935-4e6e-b15c-e668bffa6469" providerId="AD" clId="Web-{42FC4D98-D7CD-03BB-5F90-EA39F21D390F}" dt="2024-01-26T19:03:40.855" v="3" actId="20577"/>
          <ac:spMkLst>
            <pc:docMk/>
            <pc:sldMk cId="4069985263" sldId="342"/>
            <ac:spMk id="2" creationId="{F726E690-D54B-75F6-AC9A-B8FA7022F15C}"/>
          </ac:spMkLst>
        </pc:spChg>
      </pc:sldChg>
      <pc:sldChg chg="modSp">
        <pc:chgData name="Antani, Karuna [NEA]" userId="S::kantani@nea.org::505cb29b-0935-4e6e-b15c-e668bffa6469" providerId="AD" clId="Web-{42FC4D98-D7CD-03BB-5F90-EA39F21D390F}" dt="2024-01-26T19:12:30.931" v="19" actId="20577"/>
        <pc:sldMkLst>
          <pc:docMk/>
          <pc:sldMk cId="4069681238" sldId="352"/>
        </pc:sldMkLst>
        <pc:spChg chg="mod">
          <ac:chgData name="Antani, Karuna [NEA]" userId="S::kantani@nea.org::505cb29b-0935-4e6e-b15c-e668bffa6469" providerId="AD" clId="Web-{42FC4D98-D7CD-03BB-5F90-EA39F21D390F}" dt="2024-01-26T19:12:30.931" v="19" actId="20577"/>
          <ac:spMkLst>
            <pc:docMk/>
            <pc:sldMk cId="4069681238" sldId="352"/>
            <ac:spMk id="2" creationId="{FCB46994-C63F-72D5-3423-5CAF3DEA8858}"/>
          </ac:spMkLst>
        </pc:spChg>
      </pc:sldChg>
    </pc:docChg>
  </pc:docChgLst>
  <pc:docChgLst>
    <pc:chgData name="Antani, Karuna [NEA]" userId="S::kantani@nea.org::505cb29b-0935-4e6e-b15c-e668bffa6469" providerId="AD" clId="Web-{A3358226-DECA-EDEE-5247-FAC3BAFBDF2F}"/>
    <pc:docChg chg="modSld">
      <pc:chgData name="Antani, Karuna [NEA]" userId="S::kantani@nea.org::505cb29b-0935-4e6e-b15c-e668bffa6469" providerId="AD" clId="Web-{A3358226-DECA-EDEE-5247-FAC3BAFBDF2F}" dt="2023-12-15T19:43:25.175" v="96" actId="20577"/>
      <pc:docMkLst>
        <pc:docMk/>
      </pc:docMkLst>
      <pc:sldChg chg="modSp">
        <pc:chgData name="Antani, Karuna [NEA]" userId="S::kantani@nea.org::505cb29b-0935-4e6e-b15c-e668bffa6469" providerId="AD" clId="Web-{A3358226-DECA-EDEE-5247-FAC3BAFBDF2F}" dt="2023-12-15T19:43:25.175" v="96" actId="20577"/>
        <pc:sldMkLst>
          <pc:docMk/>
          <pc:sldMk cId="0" sldId="262"/>
        </pc:sldMkLst>
        <pc:spChg chg="mod">
          <ac:chgData name="Antani, Karuna [NEA]" userId="S::kantani@nea.org::505cb29b-0935-4e6e-b15c-e668bffa6469" providerId="AD" clId="Web-{A3358226-DECA-EDEE-5247-FAC3BAFBDF2F}" dt="2023-12-15T19:43:25.175" v="96" actId="20577"/>
          <ac:spMkLst>
            <pc:docMk/>
            <pc:sldMk cId="0" sldId="262"/>
            <ac:spMk id="2" creationId="{3375154B-0C8D-D39E-122E-D755EBEB50D8}"/>
          </ac:spMkLst>
        </pc:spChg>
      </pc:sldChg>
      <pc:sldChg chg="modSp">
        <pc:chgData name="Antani, Karuna [NEA]" userId="S::kantani@nea.org::505cb29b-0935-4e6e-b15c-e668bffa6469" providerId="AD" clId="Web-{A3358226-DECA-EDEE-5247-FAC3BAFBDF2F}" dt="2023-12-15T19:38:20.603" v="21" actId="20577"/>
        <pc:sldMkLst>
          <pc:docMk/>
          <pc:sldMk cId="2131568492" sldId="278"/>
        </pc:sldMkLst>
        <pc:spChg chg="mod">
          <ac:chgData name="Antani, Karuna [NEA]" userId="S::kantani@nea.org::505cb29b-0935-4e6e-b15c-e668bffa6469" providerId="AD" clId="Web-{A3358226-DECA-EDEE-5247-FAC3BAFBDF2F}" dt="2023-12-15T19:38:20.603" v="21" actId="20577"/>
          <ac:spMkLst>
            <pc:docMk/>
            <pc:sldMk cId="2131568492" sldId="278"/>
            <ac:spMk id="2" creationId="{516860D9-9D47-C0BB-B2B4-4B6F2B36CFCC}"/>
          </ac:spMkLst>
        </pc:spChg>
      </pc:sldChg>
      <pc:sldChg chg="delSp modSp">
        <pc:chgData name="Antani, Karuna [NEA]" userId="S::kantani@nea.org::505cb29b-0935-4e6e-b15c-e668bffa6469" providerId="AD" clId="Web-{A3358226-DECA-EDEE-5247-FAC3BAFBDF2F}" dt="2023-12-15T19:42:11.767" v="33" actId="14100"/>
        <pc:sldMkLst>
          <pc:docMk/>
          <pc:sldMk cId="4069681238" sldId="352"/>
        </pc:sldMkLst>
        <pc:graphicFrameChg chg="mod">
          <ac:chgData name="Antani, Karuna [NEA]" userId="S::kantani@nea.org::505cb29b-0935-4e6e-b15c-e668bffa6469" providerId="AD" clId="Web-{A3358226-DECA-EDEE-5247-FAC3BAFBDF2F}" dt="2023-12-15T19:42:11.767" v="33" actId="14100"/>
          <ac:graphicFrameMkLst>
            <pc:docMk/>
            <pc:sldMk cId="4069681238" sldId="352"/>
            <ac:graphicFrameMk id="15" creationId="{74BE7601-EABE-CEF8-311E-7207E11E0BFB}"/>
          </ac:graphicFrameMkLst>
        </pc:graphicFrameChg>
        <pc:picChg chg="del mod">
          <ac:chgData name="Antani, Karuna [NEA]" userId="S::kantani@nea.org::505cb29b-0935-4e6e-b15c-e668bffa6469" providerId="AD" clId="Web-{A3358226-DECA-EDEE-5247-FAC3BAFBDF2F}" dt="2023-12-15T19:42:06.970" v="31"/>
          <ac:picMkLst>
            <pc:docMk/>
            <pc:sldMk cId="4069681238" sldId="352"/>
            <ac:picMk id="667" creationId="{FD836C9B-4347-0980-EB80-B0227F6B12A5}"/>
          </ac:picMkLst>
        </pc:picChg>
      </pc:sldChg>
    </pc:docChg>
  </pc:docChgLst>
  <pc:docChgLst>
    <pc:chgData name="Foxx, Crystal [NEA-CGPS-ESPQ]" userId="S::cfoxx@nea.org::c24ba2ad-3966-4029-becb-722888a782b7" providerId="AD" clId="Web-{82C74396-8BC1-F7B3-FFAC-94FF407090EA}"/>
    <pc:docChg chg="addSld modSld">
      <pc:chgData name="Foxx, Crystal [NEA-CGPS-ESPQ]" userId="S::cfoxx@nea.org::c24ba2ad-3966-4029-becb-722888a782b7" providerId="AD" clId="Web-{82C74396-8BC1-F7B3-FFAC-94FF407090EA}" dt="2023-12-08T16:09:51.868" v="22" actId="20577"/>
      <pc:docMkLst>
        <pc:docMk/>
      </pc:docMkLst>
      <pc:sldChg chg="modSp new">
        <pc:chgData name="Foxx, Crystal [NEA-CGPS-ESPQ]" userId="S::cfoxx@nea.org::c24ba2ad-3966-4029-becb-722888a782b7" providerId="AD" clId="Web-{82C74396-8BC1-F7B3-FFAC-94FF407090EA}" dt="2023-12-08T16:09:34.180" v="10" actId="20577"/>
        <pc:sldMkLst>
          <pc:docMk/>
          <pc:sldMk cId="4293301577" sldId="351"/>
        </pc:sldMkLst>
        <pc:spChg chg="mod">
          <ac:chgData name="Foxx, Crystal [NEA-CGPS-ESPQ]" userId="S::cfoxx@nea.org::c24ba2ad-3966-4029-becb-722888a782b7" providerId="AD" clId="Web-{82C74396-8BC1-F7B3-FFAC-94FF407090EA}" dt="2023-12-08T16:09:34.180" v="10" actId="20577"/>
          <ac:spMkLst>
            <pc:docMk/>
            <pc:sldMk cId="4293301577" sldId="351"/>
            <ac:spMk id="2" creationId="{A6821D3A-223D-BA82-AC98-728317AE935F}"/>
          </ac:spMkLst>
        </pc:spChg>
      </pc:sldChg>
      <pc:sldChg chg="modSp new">
        <pc:chgData name="Foxx, Crystal [NEA-CGPS-ESPQ]" userId="S::cfoxx@nea.org::c24ba2ad-3966-4029-becb-722888a782b7" providerId="AD" clId="Web-{82C74396-8BC1-F7B3-FFAC-94FF407090EA}" dt="2023-12-08T16:09:51.868" v="22" actId="20577"/>
        <pc:sldMkLst>
          <pc:docMk/>
          <pc:sldMk cId="4069681238" sldId="352"/>
        </pc:sldMkLst>
        <pc:spChg chg="mod">
          <ac:chgData name="Foxx, Crystal [NEA-CGPS-ESPQ]" userId="S::cfoxx@nea.org::c24ba2ad-3966-4029-becb-722888a782b7" providerId="AD" clId="Web-{82C74396-8BC1-F7B3-FFAC-94FF407090EA}" dt="2023-12-08T16:09:51.868" v="22" actId="20577"/>
          <ac:spMkLst>
            <pc:docMk/>
            <pc:sldMk cId="4069681238" sldId="352"/>
            <ac:spMk id="2" creationId="{FCB46994-C63F-72D5-3423-5CAF3DEA8858}"/>
          </ac:spMkLst>
        </pc:spChg>
      </pc:sldChg>
    </pc:docChg>
  </pc:docChgLst>
  <pc:docChgLst>
    <pc:chgData name="Antani, Karuna [NEA]" userId="S::kantani@nea.org::505cb29b-0935-4e6e-b15c-e668bffa6469" providerId="AD" clId="Web-{DE439E7C-8281-BC92-AEB7-855F6476AA52}"/>
    <pc:docChg chg="modSld">
      <pc:chgData name="Antani, Karuna [NEA]" userId="S::kantani@nea.org::505cb29b-0935-4e6e-b15c-e668bffa6469" providerId="AD" clId="Web-{DE439E7C-8281-BC92-AEB7-855F6476AA52}" dt="2024-01-25T18:41:04.422" v="97"/>
      <pc:docMkLst>
        <pc:docMk/>
      </pc:docMkLst>
      <pc:sldChg chg="modSp">
        <pc:chgData name="Antani, Karuna [NEA]" userId="S::kantani@nea.org::505cb29b-0935-4e6e-b15c-e668bffa6469" providerId="AD" clId="Web-{DE439E7C-8281-BC92-AEB7-855F6476AA52}" dt="2024-01-25T18:32:52.687" v="27" actId="20577"/>
        <pc:sldMkLst>
          <pc:docMk/>
          <pc:sldMk cId="1823897753" sldId="264"/>
        </pc:sldMkLst>
        <pc:spChg chg="mod">
          <ac:chgData name="Antani, Karuna [NEA]" userId="S::kantani@nea.org::505cb29b-0935-4e6e-b15c-e668bffa6469" providerId="AD" clId="Web-{DE439E7C-8281-BC92-AEB7-855F6476AA52}" dt="2024-01-25T18:32:52.687" v="27" actId="20577"/>
          <ac:spMkLst>
            <pc:docMk/>
            <pc:sldMk cId="1823897753" sldId="264"/>
            <ac:spMk id="6" creationId="{9A466179-F09D-4C58-9950-663BD7F264F3}"/>
          </ac:spMkLst>
        </pc:spChg>
      </pc:sldChg>
      <pc:sldChg chg="delSp modSp">
        <pc:chgData name="Antani, Karuna [NEA]" userId="S::kantani@nea.org::505cb29b-0935-4e6e-b15c-e668bffa6469" providerId="AD" clId="Web-{DE439E7C-8281-BC92-AEB7-855F6476AA52}" dt="2024-01-25T18:31:47.076" v="12" actId="1076"/>
        <pc:sldMkLst>
          <pc:docMk/>
          <pc:sldMk cId="2011930182" sldId="285"/>
        </pc:sldMkLst>
        <pc:spChg chg="mod">
          <ac:chgData name="Antani, Karuna [NEA]" userId="S::kantani@nea.org::505cb29b-0935-4e6e-b15c-e668bffa6469" providerId="AD" clId="Web-{DE439E7C-8281-BC92-AEB7-855F6476AA52}" dt="2024-01-25T18:31:46.904" v="3" actId="1076"/>
          <ac:spMkLst>
            <pc:docMk/>
            <pc:sldMk cId="2011930182" sldId="285"/>
            <ac:spMk id="2" creationId="{B2AF69D5-AD7B-521D-22B1-50D8A24356AC}"/>
          </ac:spMkLst>
        </pc:spChg>
        <pc:spChg chg="mod">
          <ac:chgData name="Antani, Karuna [NEA]" userId="S::kantani@nea.org::505cb29b-0935-4e6e-b15c-e668bffa6469" providerId="AD" clId="Web-{DE439E7C-8281-BC92-AEB7-855F6476AA52}" dt="2024-01-25T18:31:39.638" v="2" actId="1076"/>
          <ac:spMkLst>
            <pc:docMk/>
            <pc:sldMk cId="2011930182" sldId="285"/>
            <ac:spMk id="4" creationId="{77C09F16-6D23-666F-6800-8FC697831948}"/>
          </ac:spMkLst>
        </pc:spChg>
        <pc:spChg chg="mod">
          <ac:chgData name="Antani, Karuna [NEA]" userId="S::kantani@nea.org::505cb29b-0935-4e6e-b15c-e668bffa6469" providerId="AD" clId="Web-{DE439E7C-8281-BC92-AEB7-855F6476AA52}" dt="2024-01-25T18:31:46.904" v="4" actId="1076"/>
          <ac:spMkLst>
            <pc:docMk/>
            <pc:sldMk cId="2011930182" sldId="285"/>
            <ac:spMk id="5" creationId="{91128191-45A5-DEA1-F978-421F83D5E664}"/>
          </ac:spMkLst>
        </pc:spChg>
        <pc:spChg chg="del">
          <ac:chgData name="Antani, Karuna [NEA]" userId="S::kantani@nea.org::505cb29b-0935-4e6e-b15c-e668bffa6469" providerId="AD" clId="Web-{DE439E7C-8281-BC92-AEB7-855F6476AA52}" dt="2024-01-25T18:31:03.683" v="1"/>
          <ac:spMkLst>
            <pc:docMk/>
            <pc:sldMk cId="2011930182" sldId="285"/>
            <ac:spMk id="7" creationId="{3352A930-578D-3679-F8D2-2FE5884C8B19}"/>
          </ac:spMkLst>
        </pc:spChg>
        <pc:spChg chg="mod">
          <ac:chgData name="Antani, Karuna [NEA]" userId="S::kantani@nea.org::505cb29b-0935-4e6e-b15c-e668bffa6469" providerId="AD" clId="Web-{DE439E7C-8281-BC92-AEB7-855F6476AA52}" dt="2024-01-25T18:31:46.919" v="5" actId="1076"/>
          <ac:spMkLst>
            <pc:docMk/>
            <pc:sldMk cId="2011930182" sldId="285"/>
            <ac:spMk id="13" creationId="{82014D73-2A86-CB05-D76F-99DDE691DB56}"/>
          </ac:spMkLst>
        </pc:spChg>
        <pc:spChg chg="mod">
          <ac:chgData name="Antani, Karuna [NEA]" userId="S::kantani@nea.org::505cb29b-0935-4e6e-b15c-e668bffa6469" providerId="AD" clId="Web-{DE439E7C-8281-BC92-AEB7-855F6476AA52}" dt="2024-01-25T18:31:46.935" v="6" actId="1076"/>
          <ac:spMkLst>
            <pc:docMk/>
            <pc:sldMk cId="2011930182" sldId="285"/>
            <ac:spMk id="36" creationId="{F6D54BA7-F0EA-F87B-CB58-52BB312D142E}"/>
          </ac:spMkLst>
        </pc:spChg>
        <pc:spChg chg="mod">
          <ac:chgData name="Antani, Karuna [NEA]" userId="S::kantani@nea.org::505cb29b-0935-4e6e-b15c-e668bffa6469" providerId="AD" clId="Web-{DE439E7C-8281-BC92-AEB7-855F6476AA52}" dt="2024-01-25T18:31:46.935" v="7" actId="1076"/>
          <ac:spMkLst>
            <pc:docMk/>
            <pc:sldMk cId="2011930182" sldId="285"/>
            <ac:spMk id="38" creationId="{543633B0-3212-E293-6BDF-A3BF49670014}"/>
          </ac:spMkLst>
        </pc:spChg>
        <pc:spChg chg="mod">
          <ac:chgData name="Antani, Karuna [NEA]" userId="S::kantani@nea.org::505cb29b-0935-4e6e-b15c-e668bffa6469" providerId="AD" clId="Web-{DE439E7C-8281-BC92-AEB7-855F6476AA52}" dt="2024-01-25T18:31:46.951" v="8" actId="1076"/>
          <ac:spMkLst>
            <pc:docMk/>
            <pc:sldMk cId="2011930182" sldId="285"/>
            <ac:spMk id="40" creationId="{BD11E6F9-332F-500F-6CD7-AE34A4DD27CB}"/>
          </ac:spMkLst>
        </pc:spChg>
        <pc:spChg chg="mod">
          <ac:chgData name="Antani, Karuna [NEA]" userId="S::kantani@nea.org::505cb29b-0935-4e6e-b15c-e668bffa6469" providerId="AD" clId="Web-{DE439E7C-8281-BC92-AEB7-855F6476AA52}" dt="2024-01-25T18:31:46.966" v="9" actId="1076"/>
          <ac:spMkLst>
            <pc:docMk/>
            <pc:sldMk cId="2011930182" sldId="285"/>
            <ac:spMk id="42" creationId="{E5EE8E6D-3132-D674-3698-388D5EDC244A}"/>
          </ac:spMkLst>
        </pc:spChg>
        <pc:spChg chg="del">
          <ac:chgData name="Antani, Karuna [NEA]" userId="S::kantani@nea.org::505cb29b-0935-4e6e-b15c-e668bffa6469" providerId="AD" clId="Web-{DE439E7C-8281-BC92-AEB7-855F6476AA52}" dt="2024-01-25T18:31:03.683" v="0"/>
          <ac:spMkLst>
            <pc:docMk/>
            <pc:sldMk cId="2011930182" sldId="285"/>
            <ac:spMk id="44" creationId="{83394349-3676-027A-5823-0097F6C9098F}"/>
          </ac:spMkLst>
        </pc:spChg>
        <pc:picChg chg="mod">
          <ac:chgData name="Antani, Karuna [NEA]" userId="S::kantani@nea.org::505cb29b-0935-4e6e-b15c-e668bffa6469" providerId="AD" clId="Web-{DE439E7C-8281-BC92-AEB7-855F6476AA52}" dt="2024-01-25T18:31:47.076" v="12" actId="1076"/>
          <ac:picMkLst>
            <pc:docMk/>
            <pc:sldMk cId="2011930182" sldId="285"/>
            <ac:picMk id="14" creationId="{2D5BE68B-AEF7-7464-E06A-DB32DA13DC85}"/>
          </ac:picMkLst>
        </pc:picChg>
        <pc:picChg chg="mod">
          <ac:chgData name="Antani, Karuna [NEA]" userId="S::kantani@nea.org::505cb29b-0935-4e6e-b15c-e668bffa6469" providerId="AD" clId="Web-{DE439E7C-8281-BC92-AEB7-855F6476AA52}" dt="2024-01-25T18:31:46.997" v="10" actId="1076"/>
          <ac:picMkLst>
            <pc:docMk/>
            <pc:sldMk cId="2011930182" sldId="285"/>
            <ac:picMk id="48" creationId="{7D381C3C-07FA-3FC4-51C2-85B421E64B58}"/>
          </ac:picMkLst>
        </pc:picChg>
        <pc:picChg chg="mod">
          <ac:chgData name="Antani, Karuna [NEA]" userId="S::kantani@nea.org::505cb29b-0935-4e6e-b15c-e668bffa6469" providerId="AD" clId="Web-{DE439E7C-8281-BC92-AEB7-855F6476AA52}" dt="2024-01-25T18:31:47.029" v="11" actId="1076"/>
          <ac:picMkLst>
            <pc:docMk/>
            <pc:sldMk cId="2011930182" sldId="285"/>
            <ac:picMk id="51" creationId="{9DE14969-7F1E-9CDA-04DD-F34EA30F9D52}"/>
          </ac:picMkLst>
        </pc:picChg>
      </pc:sldChg>
      <pc:sldChg chg="addSp delSp modSp modNotes">
        <pc:chgData name="Antani, Karuna [NEA]" userId="S::kantani@nea.org::505cb29b-0935-4e6e-b15c-e668bffa6469" providerId="AD" clId="Web-{DE439E7C-8281-BC92-AEB7-855F6476AA52}" dt="2024-01-25T18:41:04.422" v="97"/>
        <pc:sldMkLst>
          <pc:docMk/>
          <pc:sldMk cId="885819653" sldId="341"/>
        </pc:sldMkLst>
        <pc:spChg chg="add del mod">
          <ac:chgData name="Antani, Karuna [NEA]" userId="S::kantani@nea.org::505cb29b-0935-4e6e-b15c-e668bffa6469" providerId="AD" clId="Web-{DE439E7C-8281-BC92-AEB7-855F6476AA52}" dt="2024-01-25T18:40:45.359" v="52"/>
          <ac:spMkLst>
            <pc:docMk/>
            <pc:sldMk cId="885819653" sldId="341"/>
            <ac:spMk id="3" creationId="{4DB82193-7D7E-D096-C112-638C1D978FF0}"/>
          </ac:spMkLst>
        </pc:spChg>
      </pc:sldChg>
      <pc:sldChg chg="modSp">
        <pc:chgData name="Antani, Karuna [NEA]" userId="S::kantani@nea.org::505cb29b-0935-4e6e-b15c-e668bffa6469" providerId="AD" clId="Web-{DE439E7C-8281-BC92-AEB7-855F6476AA52}" dt="2024-01-25T18:39:38.935" v="30" actId="1076"/>
        <pc:sldMkLst>
          <pc:docMk/>
          <pc:sldMk cId="1668413696" sldId="350"/>
        </pc:sldMkLst>
        <pc:spChg chg="mod">
          <ac:chgData name="Antani, Karuna [NEA]" userId="S::kantani@nea.org::505cb29b-0935-4e6e-b15c-e668bffa6469" providerId="AD" clId="Web-{DE439E7C-8281-BC92-AEB7-855F6476AA52}" dt="2024-01-25T18:39:29.575" v="28" actId="1076"/>
          <ac:spMkLst>
            <pc:docMk/>
            <pc:sldMk cId="1668413696" sldId="350"/>
            <ac:spMk id="9" creationId="{FC4FF1D6-EA3E-DA4F-5C42-8A962E78ACB0}"/>
          </ac:spMkLst>
        </pc:spChg>
        <pc:spChg chg="mod">
          <ac:chgData name="Antani, Karuna [NEA]" userId="S::kantani@nea.org::505cb29b-0935-4e6e-b15c-e668bffa6469" providerId="AD" clId="Web-{DE439E7C-8281-BC92-AEB7-855F6476AA52}" dt="2024-01-25T18:39:38.935" v="30" actId="1076"/>
          <ac:spMkLst>
            <pc:docMk/>
            <pc:sldMk cId="1668413696" sldId="350"/>
            <ac:spMk id="12" creationId="{9DC4491A-0483-9441-3B09-BF215D32E8B8}"/>
          </ac:spMkLst>
        </pc:spChg>
        <pc:picChg chg="mod">
          <ac:chgData name="Antani, Karuna [NEA]" userId="S::kantani@nea.org::505cb29b-0935-4e6e-b15c-e668bffa6469" providerId="AD" clId="Web-{DE439E7C-8281-BC92-AEB7-855F6476AA52}" dt="2024-01-25T18:39:29.575" v="29" actId="1076"/>
          <ac:picMkLst>
            <pc:docMk/>
            <pc:sldMk cId="1668413696" sldId="350"/>
            <ac:picMk id="2" creationId="{5717F805-4386-8E11-C529-18E6F0978F04}"/>
          </ac:picMkLst>
        </pc:picChg>
      </pc:sldChg>
    </pc:docChg>
  </pc:docChgLst>
  <pc:docChgLst>
    <pc:chgData name="Antani, Karuna [NEA]" userId="S::kantani@nea.org::505cb29b-0935-4e6e-b15c-e668bffa6469" providerId="AD" clId="Web-{3A1B2E62-9509-06A8-C949-65F458EFB3A9}"/>
    <pc:docChg chg="sldOrd">
      <pc:chgData name="Antani, Karuna [NEA]" userId="S::kantani@nea.org::505cb29b-0935-4e6e-b15c-e668bffa6469" providerId="AD" clId="Web-{3A1B2E62-9509-06A8-C949-65F458EFB3A9}" dt="2024-01-29T15:10:28.468" v="0"/>
      <pc:docMkLst>
        <pc:docMk/>
      </pc:docMkLst>
      <pc:sldChg chg="ord">
        <pc:chgData name="Antani, Karuna [NEA]" userId="S::kantani@nea.org::505cb29b-0935-4e6e-b15c-e668bffa6469" providerId="AD" clId="Web-{3A1B2E62-9509-06A8-C949-65F458EFB3A9}" dt="2024-01-29T15:10:28.468" v="0"/>
        <pc:sldMkLst>
          <pc:docMk/>
          <pc:sldMk cId="2791907304" sldId="337"/>
        </pc:sldMkLst>
      </pc:sldChg>
    </pc:docChg>
  </pc:docChgLst>
  <pc:docChgLst>
    <pc:chgData name="Antani, Karuna [NEA]" userId="S::kantani@nea.org::505cb29b-0935-4e6e-b15c-e668bffa6469" providerId="AD" clId="Web-{D385ED6C-8FB7-DEE3-7F22-1C8A0D546DA5}"/>
    <pc:docChg chg="addSld modSld">
      <pc:chgData name="Antani, Karuna [NEA]" userId="S::kantani@nea.org::505cb29b-0935-4e6e-b15c-e668bffa6469" providerId="AD" clId="Web-{D385ED6C-8FB7-DEE3-7F22-1C8A0D546DA5}" dt="2024-02-16T17:08:01.309" v="28" actId="20577"/>
      <pc:docMkLst>
        <pc:docMk/>
      </pc:docMkLst>
      <pc:sldChg chg="delSp modSp new">
        <pc:chgData name="Antani, Karuna [NEA]" userId="S::kantani@nea.org::505cb29b-0935-4e6e-b15c-e668bffa6469" providerId="AD" clId="Web-{D385ED6C-8FB7-DEE3-7F22-1C8A0D546DA5}" dt="2024-02-16T17:08:01.309" v="28" actId="20577"/>
        <pc:sldMkLst>
          <pc:docMk/>
          <pc:sldMk cId="3840636750" sldId="354"/>
        </pc:sldMkLst>
        <pc:spChg chg="mod">
          <ac:chgData name="Antani, Karuna [NEA]" userId="S::kantani@nea.org::505cb29b-0935-4e6e-b15c-e668bffa6469" providerId="AD" clId="Web-{D385ED6C-8FB7-DEE3-7F22-1C8A0D546DA5}" dt="2024-02-16T17:08:01.309" v="28" actId="20577"/>
          <ac:spMkLst>
            <pc:docMk/>
            <pc:sldMk cId="3840636750" sldId="354"/>
            <ac:spMk id="2" creationId="{3B561560-A8B3-5EBD-8F97-0855CDEC6A03}"/>
          </ac:spMkLst>
        </pc:spChg>
        <pc:spChg chg="del">
          <ac:chgData name="Antani, Karuna [NEA]" userId="S::kantani@nea.org::505cb29b-0935-4e6e-b15c-e668bffa6469" providerId="AD" clId="Web-{D385ED6C-8FB7-DEE3-7F22-1C8A0D546DA5}" dt="2024-02-16T17:07:29.183" v="27"/>
          <ac:spMkLst>
            <pc:docMk/>
            <pc:sldMk cId="3840636750" sldId="354"/>
            <ac:spMk id="3" creationId="{E30FBC25-D7DA-4D9A-4D8A-FFF942AE159B}"/>
          </ac:spMkLst>
        </pc:sp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3DA71B-8F2E-4635-9EF9-444E329AB78A}" type="doc">
      <dgm:prSet loTypeId="urn:microsoft.com/office/officeart/2005/8/layout/hProcess9" loCatId="process" qsTypeId="urn:microsoft.com/office/officeart/2005/8/quickstyle/simple1" qsCatId="simple" csTypeId="urn:microsoft.com/office/officeart/2005/8/colors/colorful1" csCatId="colorful" phldr="1"/>
      <dgm:spPr/>
    </dgm:pt>
    <dgm:pt modelId="{45FD736B-82B7-42E9-A61F-004A46999BEF}">
      <dgm:prSet phldrT="[Text]"/>
      <dgm:spPr/>
      <dgm:t>
        <a:bodyPr/>
        <a:lstStyle/>
        <a:p>
          <a:r>
            <a:rPr lang="en-US" b="1">
              <a:latin typeface="+mj-lt"/>
            </a:rPr>
            <a:t>1. Prevention</a:t>
          </a:r>
          <a:r>
            <a:rPr lang="en-US">
              <a:latin typeface="+mj-lt"/>
            </a:rPr>
            <a:t> – actions taken to prevent crisis</a:t>
          </a:r>
          <a:endParaRPr lang="en-US"/>
        </a:p>
      </dgm:t>
    </dgm:pt>
    <dgm:pt modelId="{CA027477-0486-44FF-B5DA-4CF0616C9944}" type="parTrans" cxnId="{F6C473D4-1259-4D89-9B0D-13389ACE1BB7}">
      <dgm:prSet/>
      <dgm:spPr/>
      <dgm:t>
        <a:bodyPr/>
        <a:lstStyle/>
        <a:p>
          <a:endParaRPr lang="en-US"/>
        </a:p>
      </dgm:t>
    </dgm:pt>
    <dgm:pt modelId="{26112C9E-71BF-46D3-BCB6-049DE8B3856C}" type="sibTrans" cxnId="{F6C473D4-1259-4D89-9B0D-13389ACE1BB7}">
      <dgm:prSet/>
      <dgm:spPr/>
      <dgm:t>
        <a:bodyPr/>
        <a:lstStyle/>
        <a:p>
          <a:endParaRPr lang="en-US"/>
        </a:p>
      </dgm:t>
    </dgm:pt>
    <dgm:pt modelId="{084D32FE-7C07-4720-A0FB-FDF6ECA36A9D}">
      <dgm:prSet phldrT="[Text]"/>
      <dgm:spPr/>
      <dgm:t>
        <a:bodyPr/>
        <a:lstStyle/>
        <a:p>
          <a:r>
            <a:rPr lang="en-US" b="1">
              <a:latin typeface="+mj-lt"/>
            </a:rPr>
            <a:t>2. Response </a:t>
          </a:r>
          <a:r>
            <a:rPr lang="en-US">
              <a:latin typeface="+mj-lt"/>
            </a:rPr>
            <a:t>– steps taken to stabilize a crisis once it has occurred. </a:t>
          </a:r>
          <a:endParaRPr lang="en-US"/>
        </a:p>
      </dgm:t>
    </dgm:pt>
    <dgm:pt modelId="{727B9D7C-7497-40C9-BADC-F740EC904CB2}" type="parTrans" cxnId="{5CC2F88C-ECAA-469D-9436-0BC9975E4B85}">
      <dgm:prSet/>
      <dgm:spPr/>
      <dgm:t>
        <a:bodyPr/>
        <a:lstStyle/>
        <a:p>
          <a:endParaRPr lang="en-US"/>
        </a:p>
      </dgm:t>
    </dgm:pt>
    <dgm:pt modelId="{B8CE4112-A872-4299-A005-DFC08D94700A}" type="sibTrans" cxnId="{5CC2F88C-ECAA-469D-9436-0BC9975E4B85}">
      <dgm:prSet/>
      <dgm:spPr/>
      <dgm:t>
        <a:bodyPr/>
        <a:lstStyle/>
        <a:p>
          <a:endParaRPr lang="en-US"/>
        </a:p>
      </dgm:t>
    </dgm:pt>
    <dgm:pt modelId="{F4E3C9B1-8844-44DB-A897-C1A4ACBB5E08}">
      <dgm:prSet phldrT="[Text]"/>
      <dgm:spPr/>
      <dgm:t>
        <a:bodyPr/>
        <a:lstStyle/>
        <a:p>
          <a:r>
            <a:rPr lang="en-US" b="1">
              <a:latin typeface="+mj-lt"/>
            </a:rPr>
            <a:t>3. Recovery </a:t>
          </a:r>
          <a:r>
            <a:rPr lang="en-US">
              <a:latin typeface="+mj-lt"/>
            </a:rPr>
            <a:t>– actions taken to restore the school environment.</a:t>
          </a:r>
          <a:endParaRPr lang="en-US"/>
        </a:p>
      </dgm:t>
    </dgm:pt>
    <dgm:pt modelId="{AAB9295A-8ED8-4396-A5BA-84EBA29C1164}" type="parTrans" cxnId="{750AF1F7-5EF8-4509-9D0A-38E1ADE30889}">
      <dgm:prSet/>
      <dgm:spPr/>
      <dgm:t>
        <a:bodyPr/>
        <a:lstStyle/>
        <a:p>
          <a:endParaRPr lang="en-US"/>
        </a:p>
      </dgm:t>
    </dgm:pt>
    <dgm:pt modelId="{08FCA188-380A-4D00-BE48-A770725D3D02}" type="sibTrans" cxnId="{750AF1F7-5EF8-4509-9D0A-38E1ADE30889}">
      <dgm:prSet/>
      <dgm:spPr/>
      <dgm:t>
        <a:bodyPr/>
        <a:lstStyle/>
        <a:p>
          <a:endParaRPr lang="en-US"/>
        </a:p>
      </dgm:t>
    </dgm:pt>
    <dgm:pt modelId="{3D91305B-F5E2-48E9-B905-4D6D1F1E81D2}" type="pres">
      <dgm:prSet presAssocID="{E03DA71B-8F2E-4635-9EF9-444E329AB78A}" presName="CompostProcess" presStyleCnt="0">
        <dgm:presLayoutVars>
          <dgm:dir/>
          <dgm:resizeHandles val="exact"/>
        </dgm:presLayoutVars>
      </dgm:prSet>
      <dgm:spPr/>
    </dgm:pt>
    <dgm:pt modelId="{6BEBDFF0-1185-4F23-869D-D3827FF2A162}" type="pres">
      <dgm:prSet presAssocID="{E03DA71B-8F2E-4635-9EF9-444E329AB78A}" presName="arrow" presStyleLbl="bgShp" presStyleIdx="0" presStyleCnt="1"/>
      <dgm:spPr/>
    </dgm:pt>
    <dgm:pt modelId="{6C2C2ED5-1C10-4953-ACA2-68B4C264AC15}" type="pres">
      <dgm:prSet presAssocID="{E03DA71B-8F2E-4635-9EF9-444E329AB78A}" presName="linearProcess" presStyleCnt="0"/>
      <dgm:spPr/>
    </dgm:pt>
    <dgm:pt modelId="{A1660821-ABE5-47CD-BCBF-72577D34CC94}" type="pres">
      <dgm:prSet presAssocID="{45FD736B-82B7-42E9-A61F-004A46999BEF}" presName="textNode" presStyleLbl="node1" presStyleIdx="0" presStyleCnt="3">
        <dgm:presLayoutVars>
          <dgm:bulletEnabled val="1"/>
        </dgm:presLayoutVars>
      </dgm:prSet>
      <dgm:spPr/>
    </dgm:pt>
    <dgm:pt modelId="{25B0119A-A781-42A9-A19F-6F830B7E0359}" type="pres">
      <dgm:prSet presAssocID="{26112C9E-71BF-46D3-BCB6-049DE8B3856C}" presName="sibTrans" presStyleCnt="0"/>
      <dgm:spPr/>
    </dgm:pt>
    <dgm:pt modelId="{2DDEC786-FE26-4201-B95B-D2D836029351}" type="pres">
      <dgm:prSet presAssocID="{084D32FE-7C07-4720-A0FB-FDF6ECA36A9D}" presName="textNode" presStyleLbl="node1" presStyleIdx="1" presStyleCnt="3">
        <dgm:presLayoutVars>
          <dgm:bulletEnabled val="1"/>
        </dgm:presLayoutVars>
      </dgm:prSet>
      <dgm:spPr/>
    </dgm:pt>
    <dgm:pt modelId="{553E8443-C69D-4814-AE99-B84DEF25C2A3}" type="pres">
      <dgm:prSet presAssocID="{B8CE4112-A872-4299-A005-DFC08D94700A}" presName="sibTrans" presStyleCnt="0"/>
      <dgm:spPr/>
    </dgm:pt>
    <dgm:pt modelId="{C7C2D70F-7D8A-4677-8BDB-C22FCE32CCFF}" type="pres">
      <dgm:prSet presAssocID="{F4E3C9B1-8844-44DB-A897-C1A4ACBB5E08}" presName="textNode" presStyleLbl="node1" presStyleIdx="2" presStyleCnt="3">
        <dgm:presLayoutVars>
          <dgm:bulletEnabled val="1"/>
        </dgm:presLayoutVars>
      </dgm:prSet>
      <dgm:spPr/>
    </dgm:pt>
  </dgm:ptLst>
  <dgm:cxnLst>
    <dgm:cxn modelId="{C8AA301B-E7F2-4469-980F-B8E00CA9A905}" type="presOf" srcId="{084D32FE-7C07-4720-A0FB-FDF6ECA36A9D}" destId="{2DDEC786-FE26-4201-B95B-D2D836029351}" srcOrd="0" destOrd="0" presId="urn:microsoft.com/office/officeart/2005/8/layout/hProcess9"/>
    <dgm:cxn modelId="{F2E7B138-F230-4723-9055-D9F72BE28E4E}" type="presOf" srcId="{45FD736B-82B7-42E9-A61F-004A46999BEF}" destId="{A1660821-ABE5-47CD-BCBF-72577D34CC94}" srcOrd="0" destOrd="0" presId="urn:microsoft.com/office/officeart/2005/8/layout/hProcess9"/>
    <dgm:cxn modelId="{3C58D768-66F8-41E7-8D0C-A4C5C2730CA2}" type="presOf" srcId="{F4E3C9B1-8844-44DB-A897-C1A4ACBB5E08}" destId="{C7C2D70F-7D8A-4677-8BDB-C22FCE32CCFF}" srcOrd="0" destOrd="0" presId="urn:microsoft.com/office/officeart/2005/8/layout/hProcess9"/>
    <dgm:cxn modelId="{5CC2F88C-ECAA-469D-9436-0BC9975E4B85}" srcId="{E03DA71B-8F2E-4635-9EF9-444E329AB78A}" destId="{084D32FE-7C07-4720-A0FB-FDF6ECA36A9D}" srcOrd="1" destOrd="0" parTransId="{727B9D7C-7497-40C9-BADC-F740EC904CB2}" sibTransId="{B8CE4112-A872-4299-A005-DFC08D94700A}"/>
    <dgm:cxn modelId="{8DE66BBB-5F32-407F-9F9F-A3D517CFB16D}" type="presOf" srcId="{E03DA71B-8F2E-4635-9EF9-444E329AB78A}" destId="{3D91305B-F5E2-48E9-B905-4D6D1F1E81D2}" srcOrd="0" destOrd="0" presId="urn:microsoft.com/office/officeart/2005/8/layout/hProcess9"/>
    <dgm:cxn modelId="{F6C473D4-1259-4D89-9B0D-13389ACE1BB7}" srcId="{E03DA71B-8F2E-4635-9EF9-444E329AB78A}" destId="{45FD736B-82B7-42E9-A61F-004A46999BEF}" srcOrd="0" destOrd="0" parTransId="{CA027477-0486-44FF-B5DA-4CF0616C9944}" sibTransId="{26112C9E-71BF-46D3-BCB6-049DE8B3856C}"/>
    <dgm:cxn modelId="{750AF1F7-5EF8-4509-9D0A-38E1ADE30889}" srcId="{E03DA71B-8F2E-4635-9EF9-444E329AB78A}" destId="{F4E3C9B1-8844-44DB-A897-C1A4ACBB5E08}" srcOrd="2" destOrd="0" parTransId="{AAB9295A-8ED8-4396-A5BA-84EBA29C1164}" sibTransId="{08FCA188-380A-4D00-BE48-A770725D3D02}"/>
    <dgm:cxn modelId="{608CF36A-105F-4E83-AE8D-A21934CD4A46}" type="presParOf" srcId="{3D91305B-F5E2-48E9-B905-4D6D1F1E81D2}" destId="{6BEBDFF0-1185-4F23-869D-D3827FF2A162}" srcOrd="0" destOrd="0" presId="urn:microsoft.com/office/officeart/2005/8/layout/hProcess9"/>
    <dgm:cxn modelId="{A66A2AB4-37D3-4095-9940-3B565AB3D0B3}" type="presParOf" srcId="{3D91305B-F5E2-48E9-B905-4D6D1F1E81D2}" destId="{6C2C2ED5-1C10-4953-ACA2-68B4C264AC15}" srcOrd="1" destOrd="0" presId="urn:microsoft.com/office/officeart/2005/8/layout/hProcess9"/>
    <dgm:cxn modelId="{ACA7AD6D-FBA2-4DAD-A066-17E1E0253D1A}" type="presParOf" srcId="{6C2C2ED5-1C10-4953-ACA2-68B4C264AC15}" destId="{A1660821-ABE5-47CD-BCBF-72577D34CC94}" srcOrd="0" destOrd="0" presId="urn:microsoft.com/office/officeart/2005/8/layout/hProcess9"/>
    <dgm:cxn modelId="{A1710D67-35BD-4858-8C8D-54A6504B7B47}" type="presParOf" srcId="{6C2C2ED5-1C10-4953-ACA2-68B4C264AC15}" destId="{25B0119A-A781-42A9-A19F-6F830B7E0359}" srcOrd="1" destOrd="0" presId="urn:microsoft.com/office/officeart/2005/8/layout/hProcess9"/>
    <dgm:cxn modelId="{56E98C58-233B-4384-9FE5-FA6D42764C4E}" type="presParOf" srcId="{6C2C2ED5-1C10-4953-ACA2-68B4C264AC15}" destId="{2DDEC786-FE26-4201-B95B-D2D836029351}" srcOrd="2" destOrd="0" presId="urn:microsoft.com/office/officeart/2005/8/layout/hProcess9"/>
    <dgm:cxn modelId="{72EE69C3-AC99-43CD-BE78-E3245954110A}" type="presParOf" srcId="{6C2C2ED5-1C10-4953-ACA2-68B4C264AC15}" destId="{553E8443-C69D-4814-AE99-B84DEF25C2A3}" srcOrd="3" destOrd="0" presId="urn:microsoft.com/office/officeart/2005/8/layout/hProcess9"/>
    <dgm:cxn modelId="{D4161263-1635-4120-B187-B4AF66EED60A}" type="presParOf" srcId="{6C2C2ED5-1C10-4953-ACA2-68B4C264AC15}" destId="{C7C2D70F-7D8A-4677-8BDB-C22FCE32CCFF}"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B24B4F-0E52-4F19-8861-B4E37F48E10A}" type="doc">
      <dgm:prSet loTypeId="urn:microsoft.com/office/officeart/2005/8/layout/process4" loCatId="process" qsTypeId="urn:microsoft.com/office/officeart/2005/8/quickstyle/simple2" qsCatId="simple" csTypeId="urn:microsoft.com/office/officeart/2005/8/colors/colorful1" csCatId="colorful" phldr="1"/>
      <dgm:spPr/>
      <dgm:t>
        <a:bodyPr/>
        <a:lstStyle/>
        <a:p>
          <a:endParaRPr lang="en-US"/>
        </a:p>
      </dgm:t>
    </dgm:pt>
    <dgm:pt modelId="{DD95521E-D1AF-4114-92F6-170D59FDDE6B}">
      <dgm:prSet/>
      <dgm:spPr/>
      <dgm:t>
        <a:bodyPr/>
        <a:lstStyle/>
        <a:p>
          <a:r>
            <a:rPr lang="en-US" b="1"/>
            <a:t>School Safety encompasses a range of responses from prevention to crisis response.</a:t>
          </a:r>
          <a:endParaRPr lang="en-US"/>
        </a:p>
      </dgm:t>
    </dgm:pt>
    <dgm:pt modelId="{225B5D58-F32F-43CE-AC21-73C070B14976}" type="parTrans" cxnId="{1B4976C9-D06E-4F04-9FD7-CF3A2C6B11BD}">
      <dgm:prSet/>
      <dgm:spPr/>
      <dgm:t>
        <a:bodyPr/>
        <a:lstStyle/>
        <a:p>
          <a:endParaRPr lang="en-US"/>
        </a:p>
      </dgm:t>
    </dgm:pt>
    <dgm:pt modelId="{341779C0-E7E5-4E7A-9098-7F5E8FAE9AE8}" type="sibTrans" cxnId="{1B4976C9-D06E-4F04-9FD7-CF3A2C6B11BD}">
      <dgm:prSet/>
      <dgm:spPr/>
      <dgm:t>
        <a:bodyPr/>
        <a:lstStyle/>
        <a:p>
          <a:endParaRPr lang="en-US"/>
        </a:p>
      </dgm:t>
    </dgm:pt>
    <dgm:pt modelId="{EBBA89AB-F060-4DF8-8AFA-5A495680F19A}">
      <dgm:prSet/>
      <dgm:spPr/>
      <dgm:t>
        <a:bodyPr/>
        <a:lstStyle/>
        <a:p>
          <a:r>
            <a:rPr lang="en-US" b="1"/>
            <a:t>When making efforts to build a school culture of safety, schools strive to make a continuous effort to: </a:t>
          </a:r>
          <a:endParaRPr lang="en-US"/>
        </a:p>
      </dgm:t>
    </dgm:pt>
    <dgm:pt modelId="{C362FD43-6670-47DE-BA23-AF53CEC5D6B6}" type="parTrans" cxnId="{B258041C-74DE-4F53-B2AC-985AB82E57A8}">
      <dgm:prSet/>
      <dgm:spPr/>
      <dgm:t>
        <a:bodyPr/>
        <a:lstStyle/>
        <a:p>
          <a:endParaRPr lang="en-US"/>
        </a:p>
      </dgm:t>
    </dgm:pt>
    <dgm:pt modelId="{A299B85A-62C6-48EC-9D4C-2FA4DEC0EFA1}" type="sibTrans" cxnId="{B258041C-74DE-4F53-B2AC-985AB82E57A8}">
      <dgm:prSet/>
      <dgm:spPr/>
      <dgm:t>
        <a:bodyPr/>
        <a:lstStyle/>
        <a:p>
          <a:endParaRPr lang="en-US"/>
        </a:p>
      </dgm:t>
    </dgm:pt>
    <dgm:pt modelId="{FEA20BCC-2076-4D7D-BCC1-94FE45A6FA66}">
      <dgm:prSet custT="1"/>
      <dgm:spPr/>
      <dgm:t>
        <a:bodyPr/>
        <a:lstStyle/>
        <a:p>
          <a:r>
            <a:rPr lang="en-US" sz="2400"/>
            <a:t>Make sure students and staff are not fearful or anxious- culture of safety </a:t>
          </a:r>
        </a:p>
      </dgm:t>
    </dgm:pt>
    <dgm:pt modelId="{2FAA8F08-4F0C-4D1B-9278-FEDB7AE29232}" type="parTrans" cxnId="{CD023809-87DD-412A-8EE2-078BA13B3976}">
      <dgm:prSet/>
      <dgm:spPr/>
      <dgm:t>
        <a:bodyPr/>
        <a:lstStyle/>
        <a:p>
          <a:endParaRPr lang="en-US"/>
        </a:p>
      </dgm:t>
    </dgm:pt>
    <dgm:pt modelId="{F2351559-18F3-4540-A6E5-D93A096AD059}" type="sibTrans" cxnId="{CD023809-87DD-412A-8EE2-078BA13B3976}">
      <dgm:prSet/>
      <dgm:spPr/>
      <dgm:t>
        <a:bodyPr/>
        <a:lstStyle/>
        <a:p>
          <a:endParaRPr lang="en-US"/>
        </a:p>
      </dgm:t>
    </dgm:pt>
    <dgm:pt modelId="{131F65E8-8DBE-434E-A90D-0F8E3F3BD178}">
      <dgm:prSet custT="1"/>
      <dgm:spPr/>
      <dgm:t>
        <a:bodyPr/>
        <a:lstStyle/>
        <a:p>
          <a:r>
            <a:rPr lang="en-US" sz="2200"/>
            <a:t>Provide an environment where students can focus on healthy psycho-social development and academic achievement</a:t>
          </a:r>
        </a:p>
      </dgm:t>
    </dgm:pt>
    <dgm:pt modelId="{8C8C2F56-ADE7-44CD-8372-4E764CD666D7}" type="parTrans" cxnId="{D38825D7-C7D5-4695-9BA5-301A2350ACC1}">
      <dgm:prSet/>
      <dgm:spPr/>
      <dgm:t>
        <a:bodyPr/>
        <a:lstStyle/>
        <a:p>
          <a:endParaRPr lang="en-US"/>
        </a:p>
      </dgm:t>
    </dgm:pt>
    <dgm:pt modelId="{20A3DC2D-8CF4-4DCF-A3A7-F385BDD6727C}" type="sibTrans" cxnId="{D38825D7-C7D5-4695-9BA5-301A2350ACC1}">
      <dgm:prSet/>
      <dgm:spPr/>
      <dgm:t>
        <a:bodyPr/>
        <a:lstStyle/>
        <a:p>
          <a:endParaRPr lang="en-US"/>
        </a:p>
      </dgm:t>
    </dgm:pt>
    <dgm:pt modelId="{61968644-A585-4FB4-8660-D792E7269DEC}">
      <dgm:prSet/>
      <dgm:spPr/>
      <dgm:t>
        <a:bodyPr/>
        <a:lstStyle/>
        <a:p>
          <a:r>
            <a:rPr lang="en-US"/>
            <a:t>Daily instruction and other activities are not disrupted by negative events</a:t>
          </a:r>
        </a:p>
      </dgm:t>
    </dgm:pt>
    <dgm:pt modelId="{3D12E037-1BB8-4668-A9E6-B0C2F4855D70}" type="parTrans" cxnId="{F880AE9C-5D8C-4C43-A2B9-89852B84B6C7}">
      <dgm:prSet/>
      <dgm:spPr/>
      <dgm:t>
        <a:bodyPr/>
        <a:lstStyle/>
        <a:p>
          <a:endParaRPr lang="en-US"/>
        </a:p>
      </dgm:t>
    </dgm:pt>
    <dgm:pt modelId="{E95D642A-EAE6-422C-A400-C5AA6FE8EDD8}" type="sibTrans" cxnId="{F880AE9C-5D8C-4C43-A2B9-89852B84B6C7}">
      <dgm:prSet/>
      <dgm:spPr/>
      <dgm:t>
        <a:bodyPr/>
        <a:lstStyle/>
        <a:p>
          <a:endParaRPr lang="en-US"/>
        </a:p>
      </dgm:t>
    </dgm:pt>
    <dgm:pt modelId="{0E1004B8-A440-40B7-937B-6C384B70EA8C}">
      <dgm:prSet/>
      <dgm:spPr/>
      <dgm:t>
        <a:bodyPr/>
        <a:lstStyle/>
        <a:p>
          <a:r>
            <a:rPr lang="en-US"/>
            <a:t>Students, Staff, and Administrators respect each other </a:t>
          </a:r>
        </a:p>
      </dgm:t>
    </dgm:pt>
    <dgm:pt modelId="{4B7851C9-F522-4834-88F6-4926E57DC116}" type="parTrans" cxnId="{16740975-73B1-40FB-A052-C5605DD57FFA}">
      <dgm:prSet/>
      <dgm:spPr/>
      <dgm:t>
        <a:bodyPr/>
        <a:lstStyle/>
        <a:p>
          <a:endParaRPr lang="en-US"/>
        </a:p>
      </dgm:t>
    </dgm:pt>
    <dgm:pt modelId="{0FE6AE14-D68E-4805-9D59-533CF8C80267}" type="sibTrans" cxnId="{16740975-73B1-40FB-A052-C5605DD57FFA}">
      <dgm:prSet/>
      <dgm:spPr/>
      <dgm:t>
        <a:bodyPr/>
        <a:lstStyle/>
        <a:p>
          <a:endParaRPr lang="en-US"/>
        </a:p>
      </dgm:t>
    </dgm:pt>
    <dgm:pt modelId="{9B4A3C37-3CC7-4E79-930B-877B5C8EE82F}" type="pres">
      <dgm:prSet presAssocID="{27B24B4F-0E52-4F19-8861-B4E37F48E10A}" presName="Name0" presStyleCnt="0">
        <dgm:presLayoutVars>
          <dgm:dir/>
          <dgm:animLvl val="lvl"/>
          <dgm:resizeHandles val="exact"/>
        </dgm:presLayoutVars>
      </dgm:prSet>
      <dgm:spPr/>
    </dgm:pt>
    <dgm:pt modelId="{22C8003D-E73F-467F-A5ED-5E7D74CAE2D7}" type="pres">
      <dgm:prSet presAssocID="{EBBA89AB-F060-4DF8-8AFA-5A495680F19A}" presName="boxAndChildren" presStyleCnt="0"/>
      <dgm:spPr/>
    </dgm:pt>
    <dgm:pt modelId="{B1C0E263-80B5-42C4-875E-A510C6A037E9}" type="pres">
      <dgm:prSet presAssocID="{EBBA89AB-F060-4DF8-8AFA-5A495680F19A}" presName="parentTextBox" presStyleLbl="node1" presStyleIdx="0" presStyleCnt="2"/>
      <dgm:spPr/>
    </dgm:pt>
    <dgm:pt modelId="{94BD6B2C-717B-42FC-983B-61A22DD9D965}" type="pres">
      <dgm:prSet presAssocID="{EBBA89AB-F060-4DF8-8AFA-5A495680F19A}" presName="entireBox" presStyleLbl="node1" presStyleIdx="0" presStyleCnt="2" custLinFactNeighborX="854" custLinFactNeighborY="-513"/>
      <dgm:spPr/>
    </dgm:pt>
    <dgm:pt modelId="{308D3ADA-83F1-46D5-A216-E8338AFB239D}" type="pres">
      <dgm:prSet presAssocID="{EBBA89AB-F060-4DF8-8AFA-5A495680F19A}" presName="descendantBox" presStyleCnt="0"/>
      <dgm:spPr/>
    </dgm:pt>
    <dgm:pt modelId="{C782D4BB-DA8F-4BAA-97AB-A8A33EC978F6}" type="pres">
      <dgm:prSet presAssocID="{FEA20BCC-2076-4D7D-BCC1-94FE45A6FA66}" presName="childTextBox" presStyleLbl="fgAccFollowNode1" presStyleIdx="0" presStyleCnt="4" custScaleX="91557" custScaleY="100312" custLinFactNeighborX="-11977" custLinFactNeighborY="6170">
        <dgm:presLayoutVars>
          <dgm:bulletEnabled val="1"/>
        </dgm:presLayoutVars>
      </dgm:prSet>
      <dgm:spPr/>
    </dgm:pt>
    <dgm:pt modelId="{096F2564-4437-4DEB-A1F0-B5AC6BA7BCBA}" type="pres">
      <dgm:prSet presAssocID="{131F65E8-8DBE-434E-A90D-0F8E3F3BD178}" presName="childTextBox" presStyleLbl="fgAccFollowNode1" presStyleIdx="1" presStyleCnt="4" custScaleX="94062" custScaleY="99902" custLinFactNeighborY="4936">
        <dgm:presLayoutVars>
          <dgm:bulletEnabled val="1"/>
        </dgm:presLayoutVars>
      </dgm:prSet>
      <dgm:spPr/>
    </dgm:pt>
    <dgm:pt modelId="{A872B539-93BC-4BB0-9A98-CB627AE57025}" type="pres">
      <dgm:prSet presAssocID="{61968644-A585-4FB4-8660-D792E7269DEC}" presName="childTextBox" presStyleLbl="fgAccFollowNode1" presStyleIdx="2" presStyleCnt="4" custLinFactNeighborX="-523" custLinFactNeighborY="9871">
        <dgm:presLayoutVars>
          <dgm:bulletEnabled val="1"/>
        </dgm:presLayoutVars>
      </dgm:prSet>
      <dgm:spPr/>
    </dgm:pt>
    <dgm:pt modelId="{906B4A3B-2CF9-4FF2-9ADB-16F0AADA5B1C}" type="pres">
      <dgm:prSet presAssocID="{0E1004B8-A440-40B7-937B-6C384B70EA8C}" presName="childTextBox" presStyleLbl="fgAccFollowNode1" presStyleIdx="3" presStyleCnt="4" custLinFactNeighborY="6170">
        <dgm:presLayoutVars>
          <dgm:bulletEnabled val="1"/>
        </dgm:presLayoutVars>
      </dgm:prSet>
      <dgm:spPr/>
    </dgm:pt>
    <dgm:pt modelId="{ED11C54D-CB02-4CEA-B037-2A79A35935E8}" type="pres">
      <dgm:prSet presAssocID="{341779C0-E7E5-4E7A-9098-7F5E8FAE9AE8}" presName="sp" presStyleCnt="0"/>
      <dgm:spPr/>
    </dgm:pt>
    <dgm:pt modelId="{5BBDE75A-4ED4-4D48-A6D1-CCCD8394FE9D}" type="pres">
      <dgm:prSet presAssocID="{DD95521E-D1AF-4114-92F6-170D59FDDE6B}" presName="arrowAndChildren" presStyleCnt="0"/>
      <dgm:spPr/>
    </dgm:pt>
    <dgm:pt modelId="{54DDED85-94D1-40C1-AD9B-143939DA3F28}" type="pres">
      <dgm:prSet presAssocID="{DD95521E-D1AF-4114-92F6-170D59FDDE6B}" presName="parentTextArrow" presStyleLbl="node1" presStyleIdx="1" presStyleCnt="2" custScaleY="51478" custLinFactNeighborX="40" custLinFactNeighborY="-74"/>
      <dgm:spPr/>
    </dgm:pt>
  </dgm:ptLst>
  <dgm:cxnLst>
    <dgm:cxn modelId="{CD023809-87DD-412A-8EE2-078BA13B3976}" srcId="{EBBA89AB-F060-4DF8-8AFA-5A495680F19A}" destId="{FEA20BCC-2076-4D7D-BCC1-94FE45A6FA66}" srcOrd="0" destOrd="0" parTransId="{2FAA8F08-4F0C-4D1B-9278-FEDB7AE29232}" sibTransId="{F2351559-18F3-4540-A6E5-D93A096AD059}"/>
    <dgm:cxn modelId="{B258041C-74DE-4F53-B2AC-985AB82E57A8}" srcId="{27B24B4F-0E52-4F19-8861-B4E37F48E10A}" destId="{EBBA89AB-F060-4DF8-8AFA-5A495680F19A}" srcOrd="1" destOrd="0" parTransId="{C362FD43-6670-47DE-BA23-AF53CEC5D6B6}" sibTransId="{A299B85A-62C6-48EC-9D4C-2FA4DEC0EFA1}"/>
    <dgm:cxn modelId="{07A36928-3FF5-4D75-8003-73FEE3DDC31D}" type="presOf" srcId="{FEA20BCC-2076-4D7D-BCC1-94FE45A6FA66}" destId="{C782D4BB-DA8F-4BAA-97AB-A8A33EC978F6}" srcOrd="0" destOrd="0" presId="urn:microsoft.com/office/officeart/2005/8/layout/process4"/>
    <dgm:cxn modelId="{B60CB23B-3797-4EC4-83C4-372348CE4A6B}" type="presOf" srcId="{61968644-A585-4FB4-8660-D792E7269DEC}" destId="{A872B539-93BC-4BB0-9A98-CB627AE57025}" srcOrd="0" destOrd="0" presId="urn:microsoft.com/office/officeart/2005/8/layout/process4"/>
    <dgm:cxn modelId="{26FAD86B-BCB5-4A62-B4D0-C26EE971D380}" type="presOf" srcId="{27B24B4F-0E52-4F19-8861-B4E37F48E10A}" destId="{9B4A3C37-3CC7-4E79-930B-877B5C8EE82F}" srcOrd="0" destOrd="0" presId="urn:microsoft.com/office/officeart/2005/8/layout/process4"/>
    <dgm:cxn modelId="{16740975-73B1-40FB-A052-C5605DD57FFA}" srcId="{EBBA89AB-F060-4DF8-8AFA-5A495680F19A}" destId="{0E1004B8-A440-40B7-937B-6C384B70EA8C}" srcOrd="3" destOrd="0" parTransId="{4B7851C9-F522-4834-88F6-4926E57DC116}" sibTransId="{0FE6AE14-D68E-4805-9D59-533CF8C80267}"/>
    <dgm:cxn modelId="{C756C98A-4AA3-4D22-8690-1BF781CA8C70}" type="presOf" srcId="{0E1004B8-A440-40B7-937B-6C384B70EA8C}" destId="{906B4A3B-2CF9-4FF2-9ADB-16F0AADA5B1C}" srcOrd="0" destOrd="0" presId="urn:microsoft.com/office/officeart/2005/8/layout/process4"/>
    <dgm:cxn modelId="{F880AE9C-5D8C-4C43-A2B9-89852B84B6C7}" srcId="{EBBA89AB-F060-4DF8-8AFA-5A495680F19A}" destId="{61968644-A585-4FB4-8660-D792E7269DEC}" srcOrd="2" destOrd="0" parTransId="{3D12E037-1BB8-4668-A9E6-B0C2F4855D70}" sibTransId="{E95D642A-EAE6-422C-A400-C5AA6FE8EDD8}"/>
    <dgm:cxn modelId="{06B53ABE-4444-49C8-B086-7EC8F5273CDF}" type="presOf" srcId="{131F65E8-8DBE-434E-A90D-0F8E3F3BD178}" destId="{096F2564-4437-4DEB-A1F0-B5AC6BA7BCBA}" srcOrd="0" destOrd="0" presId="urn:microsoft.com/office/officeart/2005/8/layout/process4"/>
    <dgm:cxn modelId="{1B4976C9-D06E-4F04-9FD7-CF3A2C6B11BD}" srcId="{27B24B4F-0E52-4F19-8861-B4E37F48E10A}" destId="{DD95521E-D1AF-4114-92F6-170D59FDDE6B}" srcOrd="0" destOrd="0" parTransId="{225B5D58-F32F-43CE-AC21-73C070B14976}" sibTransId="{341779C0-E7E5-4E7A-9098-7F5E8FAE9AE8}"/>
    <dgm:cxn modelId="{03DA98CC-D866-446B-A940-3F988FA21BC9}" type="presOf" srcId="{DD95521E-D1AF-4114-92F6-170D59FDDE6B}" destId="{54DDED85-94D1-40C1-AD9B-143939DA3F28}" srcOrd="0" destOrd="0" presId="urn:microsoft.com/office/officeart/2005/8/layout/process4"/>
    <dgm:cxn modelId="{337840CD-C1C4-40AF-A79F-63EE3C5258D6}" type="presOf" srcId="{EBBA89AB-F060-4DF8-8AFA-5A495680F19A}" destId="{B1C0E263-80B5-42C4-875E-A510C6A037E9}" srcOrd="0" destOrd="0" presId="urn:microsoft.com/office/officeart/2005/8/layout/process4"/>
    <dgm:cxn modelId="{D38825D7-C7D5-4695-9BA5-301A2350ACC1}" srcId="{EBBA89AB-F060-4DF8-8AFA-5A495680F19A}" destId="{131F65E8-8DBE-434E-A90D-0F8E3F3BD178}" srcOrd="1" destOrd="0" parTransId="{8C8C2F56-ADE7-44CD-8372-4E764CD666D7}" sibTransId="{20A3DC2D-8CF4-4DCF-A3A7-F385BDD6727C}"/>
    <dgm:cxn modelId="{8DA94BF0-F59B-47F8-96B5-B9373DA953A2}" type="presOf" srcId="{EBBA89AB-F060-4DF8-8AFA-5A495680F19A}" destId="{94BD6B2C-717B-42FC-983B-61A22DD9D965}" srcOrd="1" destOrd="0" presId="urn:microsoft.com/office/officeart/2005/8/layout/process4"/>
    <dgm:cxn modelId="{E335A083-B8E8-4823-A9C5-38092AE82CCC}" type="presParOf" srcId="{9B4A3C37-3CC7-4E79-930B-877B5C8EE82F}" destId="{22C8003D-E73F-467F-A5ED-5E7D74CAE2D7}" srcOrd="0" destOrd="0" presId="urn:microsoft.com/office/officeart/2005/8/layout/process4"/>
    <dgm:cxn modelId="{BB815D33-A241-4C61-B740-D4066F3E2147}" type="presParOf" srcId="{22C8003D-E73F-467F-A5ED-5E7D74CAE2D7}" destId="{B1C0E263-80B5-42C4-875E-A510C6A037E9}" srcOrd="0" destOrd="0" presId="urn:microsoft.com/office/officeart/2005/8/layout/process4"/>
    <dgm:cxn modelId="{C2C6CDEC-3219-4485-804F-643EB15A5C84}" type="presParOf" srcId="{22C8003D-E73F-467F-A5ED-5E7D74CAE2D7}" destId="{94BD6B2C-717B-42FC-983B-61A22DD9D965}" srcOrd="1" destOrd="0" presId="urn:microsoft.com/office/officeart/2005/8/layout/process4"/>
    <dgm:cxn modelId="{36C25463-814A-4F38-9404-9FDEF9A10467}" type="presParOf" srcId="{22C8003D-E73F-467F-A5ED-5E7D74CAE2D7}" destId="{308D3ADA-83F1-46D5-A216-E8338AFB239D}" srcOrd="2" destOrd="0" presId="urn:microsoft.com/office/officeart/2005/8/layout/process4"/>
    <dgm:cxn modelId="{E5AA3B96-0CE6-4A75-AAD6-FD4A465F0516}" type="presParOf" srcId="{308D3ADA-83F1-46D5-A216-E8338AFB239D}" destId="{C782D4BB-DA8F-4BAA-97AB-A8A33EC978F6}" srcOrd="0" destOrd="0" presId="urn:microsoft.com/office/officeart/2005/8/layout/process4"/>
    <dgm:cxn modelId="{1A9CC110-E762-4B78-B6B9-0421D7332031}" type="presParOf" srcId="{308D3ADA-83F1-46D5-A216-E8338AFB239D}" destId="{096F2564-4437-4DEB-A1F0-B5AC6BA7BCBA}" srcOrd="1" destOrd="0" presId="urn:microsoft.com/office/officeart/2005/8/layout/process4"/>
    <dgm:cxn modelId="{DCF1ED15-2114-48FB-A268-938673621C68}" type="presParOf" srcId="{308D3ADA-83F1-46D5-A216-E8338AFB239D}" destId="{A872B539-93BC-4BB0-9A98-CB627AE57025}" srcOrd="2" destOrd="0" presId="urn:microsoft.com/office/officeart/2005/8/layout/process4"/>
    <dgm:cxn modelId="{C79EED3D-5901-4458-8F2D-2FD87130F0A6}" type="presParOf" srcId="{308D3ADA-83F1-46D5-A216-E8338AFB239D}" destId="{906B4A3B-2CF9-4FF2-9ADB-16F0AADA5B1C}" srcOrd="3" destOrd="0" presId="urn:microsoft.com/office/officeart/2005/8/layout/process4"/>
    <dgm:cxn modelId="{2E6CEEAD-F6AD-4D03-BC3A-65B605319F8C}" type="presParOf" srcId="{9B4A3C37-3CC7-4E79-930B-877B5C8EE82F}" destId="{ED11C54D-CB02-4CEA-B037-2A79A35935E8}" srcOrd="1" destOrd="0" presId="urn:microsoft.com/office/officeart/2005/8/layout/process4"/>
    <dgm:cxn modelId="{4EFE506D-E7B1-4DDC-94C4-B85BE1C76BEE}" type="presParOf" srcId="{9B4A3C37-3CC7-4E79-930B-877B5C8EE82F}" destId="{5BBDE75A-4ED4-4D48-A6D1-CCCD8394FE9D}" srcOrd="2" destOrd="0" presId="urn:microsoft.com/office/officeart/2005/8/layout/process4"/>
    <dgm:cxn modelId="{22908E64-E58F-4AD6-95C1-9CDDE9DBB821}" type="presParOf" srcId="{5BBDE75A-4ED4-4D48-A6D1-CCCD8394FE9D}" destId="{54DDED85-94D1-40C1-AD9B-143939DA3F28}"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0F1EEF-CEBD-4D8C-BBEA-44D9BAFCE453}"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C168B848-0C89-4606-A105-D45B57E5A385}">
      <dgm:prSet custT="1"/>
      <dgm:spPr/>
      <dgm:t>
        <a:bodyPr/>
        <a:lstStyle/>
        <a:p>
          <a:pPr>
            <a:lnSpc>
              <a:spcPct val="100000"/>
            </a:lnSpc>
          </a:pPr>
          <a:r>
            <a:rPr lang="en-US" sz="3200"/>
            <a:t>Adequate staffing is needed – counselors, social workers, school psychologists, nurses, and others</a:t>
          </a:r>
          <a:br>
            <a:rPr lang="en-US" sz="2200"/>
          </a:br>
          <a:endParaRPr lang="en-US" sz="2200"/>
        </a:p>
      </dgm:t>
    </dgm:pt>
    <dgm:pt modelId="{1B2718BA-443D-43CD-9DA7-9F64EC927485}" type="parTrans" cxnId="{46E8D52B-87D7-43A3-B2E1-9FC9AB89F46B}">
      <dgm:prSet/>
      <dgm:spPr/>
      <dgm:t>
        <a:bodyPr/>
        <a:lstStyle/>
        <a:p>
          <a:endParaRPr lang="en-US"/>
        </a:p>
      </dgm:t>
    </dgm:pt>
    <dgm:pt modelId="{0014334D-E217-4790-9044-34287B258048}" type="sibTrans" cxnId="{46E8D52B-87D7-43A3-B2E1-9FC9AB89F46B}">
      <dgm:prSet/>
      <dgm:spPr/>
      <dgm:t>
        <a:bodyPr/>
        <a:lstStyle/>
        <a:p>
          <a:endParaRPr lang="en-US"/>
        </a:p>
      </dgm:t>
    </dgm:pt>
    <dgm:pt modelId="{942DCC75-AF06-4FB7-B73A-665461763FE2}">
      <dgm:prSet custT="1"/>
      <dgm:spPr/>
      <dgm:t>
        <a:bodyPr/>
        <a:lstStyle/>
        <a:p>
          <a:pPr>
            <a:lnSpc>
              <a:spcPct val="100000"/>
            </a:lnSpc>
          </a:pPr>
          <a:r>
            <a:rPr lang="en-US" sz="3200"/>
            <a:t>Ideal staffing ratio according to the </a:t>
          </a:r>
          <a:br>
            <a:rPr lang="en-US" sz="3200"/>
          </a:br>
          <a:r>
            <a:rPr lang="en-US" sz="3200"/>
            <a:t>American School Counselor Association: 250 to 1</a:t>
          </a:r>
          <a:br>
            <a:rPr lang="en-US" sz="3200"/>
          </a:br>
          <a:endParaRPr lang="en-US" sz="3200"/>
        </a:p>
      </dgm:t>
    </dgm:pt>
    <dgm:pt modelId="{A2E6BD22-D39E-492A-8377-3E09E8BB94BD}" type="parTrans" cxnId="{6080C830-0ABE-4012-ACC2-089727D29ACE}">
      <dgm:prSet/>
      <dgm:spPr/>
      <dgm:t>
        <a:bodyPr/>
        <a:lstStyle/>
        <a:p>
          <a:endParaRPr lang="en-US"/>
        </a:p>
      </dgm:t>
    </dgm:pt>
    <dgm:pt modelId="{8E703B82-EAFF-4A69-B3CD-FB79875C6D40}" type="sibTrans" cxnId="{6080C830-0ABE-4012-ACC2-089727D29ACE}">
      <dgm:prSet/>
      <dgm:spPr/>
      <dgm:t>
        <a:bodyPr/>
        <a:lstStyle/>
        <a:p>
          <a:endParaRPr lang="en-US"/>
        </a:p>
      </dgm:t>
    </dgm:pt>
    <dgm:pt modelId="{4E3E8BBB-6055-473C-AD07-2777E5A6E6DD}">
      <dgm:prSet custT="1"/>
      <dgm:spPr/>
      <dgm:t>
        <a:bodyPr/>
        <a:lstStyle/>
        <a:p>
          <a:pPr>
            <a:lnSpc>
              <a:spcPct val="100000"/>
            </a:lnSpc>
          </a:pPr>
          <a:r>
            <a:rPr lang="en-US" sz="3200"/>
            <a:t>Access to </a:t>
          </a:r>
          <a:r>
            <a:rPr lang="en-US" sz="3200">
              <a:latin typeface="Calibri"/>
            </a:rPr>
            <a:t>mental health supports</a:t>
          </a:r>
          <a:r>
            <a:rPr lang="en-US" sz="3200"/>
            <a:t>, interventions</a:t>
          </a:r>
          <a:r>
            <a:rPr lang="en-US" sz="3200">
              <a:latin typeface="Calibri"/>
            </a:rPr>
            <a:t> can be gained through external partnerships with medical entities, non-profits</a:t>
          </a:r>
          <a:endParaRPr lang="en-US" sz="3200"/>
        </a:p>
      </dgm:t>
    </dgm:pt>
    <dgm:pt modelId="{0A301D7F-28B2-4696-94D2-956C6879B69B}" type="parTrans" cxnId="{FE522E4F-CDBE-43F4-8B74-2A8D2F4BBD25}">
      <dgm:prSet/>
      <dgm:spPr/>
      <dgm:t>
        <a:bodyPr/>
        <a:lstStyle/>
        <a:p>
          <a:endParaRPr lang="en-US"/>
        </a:p>
      </dgm:t>
    </dgm:pt>
    <dgm:pt modelId="{0EB319F4-2754-4655-AC5C-726E84308BF3}" type="sibTrans" cxnId="{FE522E4F-CDBE-43F4-8B74-2A8D2F4BBD25}">
      <dgm:prSet/>
      <dgm:spPr/>
      <dgm:t>
        <a:bodyPr/>
        <a:lstStyle/>
        <a:p>
          <a:endParaRPr lang="en-US"/>
        </a:p>
      </dgm:t>
    </dgm:pt>
    <dgm:pt modelId="{95CD8E70-EB1B-4500-807D-B319804F98C0}">
      <dgm:prSet custT="1"/>
      <dgm:spPr/>
      <dgm:t>
        <a:bodyPr/>
        <a:lstStyle/>
        <a:p>
          <a:pPr>
            <a:lnSpc>
              <a:spcPct val="100000"/>
            </a:lnSpc>
          </a:pPr>
          <a:r>
            <a:rPr lang="en-US" sz="3200"/>
            <a:t>Educational workshops and programming to boost both student and educator knowledge and capacity on mental health promotion and incident prevention</a:t>
          </a:r>
        </a:p>
      </dgm:t>
    </dgm:pt>
    <dgm:pt modelId="{FAA9A424-D514-41F7-9DDD-8FEF0FDF56F4}" type="parTrans" cxnId="{8F155734-4A76-4CDB-9E61-5FB270BF5D5E}">
      <dgm:prSet/>
      <dgm:spPr/>
      <dgm:t>
        <a:bodyPr/>
        <a:lstStyle/>
        <a:p>
          <a:endParaRPr lang="en-US"/>
        </a:p>
      </dgm:t>
    </dgm:pt>
    <dgm:pt modelId="{9F2415CB-F78C-4F9E-ABEE-CD800075C5C4}" type="sibTrans" cxnId="{8F155734-4A76-4CDB-9E61-5FB270BF5D5E}">
      <dgm:prSet/>
      <dgm:spPr/>
      <dgm:t>
        <a:bodyPr/>
        <a:lstStyle/>
        <a:p>
          <a:endParaRPr lang="en-US"/>
        </a:p>
      </dgm:t>
    </dgm:pt>
    <dgm:pt modelId="{4FF39E7D-AB25-4818-B640-DCB79FA481C8}" type="pres">
      <dgm:prSet presAssocID="{B90F1EEF-CEBD-4D8C-BBEA-44D9BAFCE453}" presName="root" presStyleCnt="0">
        <dgm:presLayoutVars>
          <dgm:dir/>
          <dgm:resizeHandles val="exact"/>
        </dgm:presLayoutVars>
      </dgm:prSet>
      <dgm:spPr/>
    </dgm:pt>
    <dgm:pt modelId="{A07DF4A0-5A66-4E94-A44A-FB1A67963B9D}" type="pres">
      <dgm:prSet presAssocID="{C168B848-0C89-4606-A105-D45B57E5A385}" presName="compNode" presStyleCnt="0"/>
      <dgm:spPr/>
    </dgm:pt>
    <dgm:pt modelId="{DEC69F2F-FFF2-4AA5-9CBC-CB94ADECF305}" type="pres">
      <dgm:prSet presAssocID="{C168B848-0C89-4606-A105-D45B57E5A385}" presName="bgRect" presStyleLbl="bgShp" presStyleIdx="0" presStyleCnt="4"/>
      <dgm:spPr/>
    </dgm:pt>
    <dgm:pt modelId="{F32B256D-EABA-49D8-9C96-F5E9F9DA7D4E}" type="pres">
      <dgm:prSet presAssocID="{C168B848-0C89-4606-A105-D45B57E5A38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C1403F6A-792F-4BFB-9EF9-78B8284611F2}" type="pres">
      <dgm:prSet presAssocID="{C168B848-0C89-4606-A105-D45B57E5A385}" presName="spaceRect" presStyleCnt="0"/>
      <dgm:spPr/>
    </dgm:pt>
    <dgm:pt modelId="{7822B345-9895-49D7-B3D3-13802CC4FB53}" type="pres">
      <dgm:prSet presAssocID="{C168B848-0C89-4606-A105-D45B57E5A385}" presName="parTx" presStyleLbl="revTx" presStyleIdx="0" presStyleCnt="4">
        <dgm:presLayoutVars>
          <dgm:chMax val="0"/>
          <dgm:chPref val="0"/>
        </dgm:presLayoutVars>
      </dgm:prSet>
      <dgm:spPr/>
    </dgm:pt>
    <dgm:pt modelId="{8EE69908-A580-43E8-8DBA-6601F2665752}" type="pres">
      <dgm:prSet presAssocID="{0014334D-E217-4790-9044-34287B258048}" presName="sibTrans" presStyleCnt="0"/>
      <dgm:spPr/>
    </dgm:pt>
    <dgm:pt modelId="{9BC88816-021B-4E22-A798-BDCA5A361125}" type="pres">
      <dgm:prSet presAssocID="{942DCC75-AF06-4FB7-B73A-665461763FE2}" presName="compNode" presStyleCnt="0"/>
      <dgm:spPr/>
    </dgm:pt>
    <dgm:pt modelId="{8B83CD2F-8F53-4283-8203-C4F8ED52414D}" type="pres">
      <dgm:prSet presAssocID="{942DCC75-AF06-4FB7-B73A-665461763FE2}" presName="bgRect" presStyleLbl="bgShp" presStyleIdx="1" presStyleCnt="4"/>
      <dgm:spPr/>
    </dgm:pt>
    <dgm:pt modelId="{2D320C11-E023-4081-A2FB-612CF62749CD}" type="pres">
      <dgm:prSet presAssocID="{942DCC75-AF06-4FB7-B73A-665461763FE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a:ext>
      </dgm:extLst>
    </dgm:pt>
    <dgm:pt modelId="{1639DB98-6FA8-4A4E-930C-EA1136D1C53E}" type="pres">
      <dgm:prSet presAssocID="{942DCC75-AF06-4FB7-B73A-665461763FE2}" presName="spaceRect" presStyleCnt="0"/>
      <dgm:spPr/>
    </dgm:pt>
    <dgm:pt modelId="{02D6FB52-A7B7-4255-B524-55AE5A85BEA6}" type="pres">
      <dgm:prSet presAssocID="{942DCC75-AF06-4FB7-B73A-665461763FE2}" presName="parTx" presStyleLbl="revTx" presStyleIdx="1" presStyleCnt="4">
        <dgm:presLayoutVars>
          <dgm:chMax val="0"/>
          <dgm:chPref val="0"/>
        </dgm:presLayoutVars>
      </dgm:prSet>
      <dgm:spPr/>
    </dgm:pt>
    <dgm:pt modelId="{C1041543-0C6F-4786-A08B-6E2D133CF053}" type="pres">
      <dgm:prSet presAssocID="{8E703B82-EAFF-4A69-B3CD-FB79875C6D40}" presName="sibTrans" presStyleCnt="0"/>
      <dgm:spPr/>
    </dgm:pt>
    <dgm:pt modelId="{818042D4-FBE5-4646-80D3-8D74F9A7ABCC}" type="pres">
      <dgm:prSet presAssocID="{4E3E8BBB-6055-473C-AD07-2777E5A6E6DD}" presName="compNode" presStyleCnt="0"/>
      <dgm:spPr/>
    </dgm:pt>
    <dgm:pt modelId="{F00DE995-F9F0-408B-9084-CFC8CD733405}" type="pres">
      <dgm:prSet presAssocID="{4E3E8BBB-6055-473C-AD07-2777E5A6E6DD}" presName="bgRect" presStyleLbl="bgShp" presStyleIdx="2" presStyleCnt="4"/>
      <dgm:spPr/>
    </dgm:pt>
    <dgm:pt modelId="{5892AEAE-121F-476A-9149-2B7D3B8FC035}" type="pres">
      <dgm:prSet presAssocID="{4E3E8BBB-6055-473C-AD07-2777E5A6E6D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edicine"/>
        </a:ext>
      </dgm:extLst>
    </dgm:pt>
    <dgm:pt modelId="{5A13E37A-CE48-45DC-B907-8862F0CED65B}" type="pres">
      <dgm:prSet presAssocID="{4E3E8BBB-6055-473C-AD07-2777E5A6E6DD}" presName="spaceRect" presStyleCnt="0"/>
      <dgm:spPr/>
    </dgm:pt>
    <dgm:pt modelId="{E61B33E2-7F79-4BF9-8967-A92EB95971FB}" type="pres">
      <dgm:prSet presAssocID="{4E3E8BBB-6055-473C-AD07-2777E5A6E6DD}" presName="parTx" presStyleLbl="revTx" presStyleIdx="2" presStyleCnt="4">
        <dgm:presLayoutVars>
          <dgm:chMax val="0"/>
          <dgm:chPref val="0"/>
        </dgm:presLayoutVars>
      </dgm:prSet>
      <dgm:spPr/>
    </dgm:pt>
    <dgm:pt modelId="{C60CEE3F-A682-4C2E-81AE-730F4F80FBD3}" type="pres">
      <dgm:prSet presAssocID="{0EB319F4-2754-4655-AC5C-726E84308BF3}" presName="sibTrans" presStyleCnt="0"/>
      <dgm:spPr/>
    </dgm:pt>
    <dgm:pt modelId="{BE1566FF-E2FC-49E7-8053-F502D274732E}" type="pres">
      <dgm:prSet presAssocID="{95CD8E70-EB1B-4500-807D-B319804F98C0}" presName="compNode" presStyleCnt="0"/>
      <dgm:spPr/>
    </dgm:pt>
    <dgm:pt modelId="{0A094176-F45F-464F-BDCB-1E89BA60CC08}" type="pres">
      <dgm:prSet presAssocID="{95CD8E70-EB1B-4500-807D-B319804F98C0}" presName="bgRect" presStyleLbl="bgShp" presStyleIdx="3" presStyleCnt="4"/>
      <dgm:spPr/>
    </dgm:pt>
    <dgm:pt modelId="{6146895B-FE00-4B4C-BB16-0E77E584A6F0}" type="pres">
      <dgm:prSet presAssocID="{95CD8E70-EB1B-4500-807D-B319804F98C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lassroom"/>
        </a:ext>
      </dgm:extLst>
    </dgm:pt>
    <dgm:pt modelId="{93C7708F-1B9D-4336-AAC4-D1A78BA382A9}" type="pres">
      <dgm:prSet presAssocID="{95CD8E70-EB1B-4500-807D-B319804F98C0}" presName="spaceRect" presStyleCnt="0"/>
      <dgm:spPr/>
    </dgm:pt>
    <dgm:pt modelId="{14C042A7-689F-4254-9E97-BB99FF77BCA6}" type="pres">
      <dgm:prSet presAssocID="{95CD8E70-EB1B-4500-807D-B319804F98C0}" presName="parTx" presStyleLbl="revTx" presStyleIdx="3" presStyleCnt="4">
        <dgm:presLayoutVars>
          <dgm:chMax val="0"/>
          <dgm:chPref val="0"/>
        </dgm:presLayoutVars>
      </dgm:prSet>
      <dgm:spPr/>
    </dgm:pt>
  </dgm:ptLst>
  <dgm:cxnLst>
    <dgm:cxn modelId="{9BE9160D-5C45-4403-BB5A-9133C6BFC9AB}" type="presOf" srcId="{C168B848-0C89-4606-A105-D45B57E5A385}" destId="{7822B345-9895-49D7-B3D3-13802CC4FB53}" srcOrd="0" destOrd="0" presId="urn:microsoft.com/office/officeart/2018/2/layout/IconVerticalSolidList"/>
    <dgm:cxn modelId="{46E8D52B-87D7-43A3-B2E1-9FC9AB89F46B}" srcId="{B90F1EEF-CEBD-4D8C-BBEA-44D9BAFCE453}" destId="{C168B848-0C89-4606-A105-D45B57E5A385}" srcOrd="0" destOrd="0" parTransId="{1B2718BA-443D-43CD-9DA7-9F64EC927485}" sibTransId="{0014334D-E217-4790-9044-34287B258048}"/>
    <dgm:cxn modelId="{6080C830-0ABE-4012-ACC2-089727D29ACE}" srcId="{B90F1EEF-CEBD-4D8C-BBEA-44D9BAFCE453}" destId="{942DCC75-AF06-4FB7-B73A-665461763FE2}" srcOrd="1" destOrd="0" parTransId="{A2E6BD22-D39E-492A-8377-3E09E8BB94BD}" sibTransId="{8E703B82-EAFF-4A69-B3CD-FB79875C6D40}"/>
    <dgm:cxn modelId="{FD6FB431-39E8-4E52-941C-9CFDC99425C2}" type="presOf" srcId="{942DCC75-AF06-4FB7-B73A-665461763FE2}" destId="{02D6FB52-A7B7-4255-B524-55AE5A85BEA6}" srcOrd="0" destOrd="0" presId="urn:microsoft.com/office/officeart/2018/2/layout/IconVerticalSolidList"/>
    <dgm:cxn modelId="{8F155734-4A76-4CDB-9E61-5FB270BF5D5E}" srcId="{B90F1EEF-CEBD-4D8C-BBEA-44D9BAFCE453}" destId="{95CD8E70-EB1B-4500-807D-B319804F98C0}" srcOrd="3" destOrd="0" parTransId="{FAA9A424-D514-41F7-9DDD-8FEF0FDF56F4}" sibTransId="{9F2415CB-F78C-4F9E-ABEE-CD800075C5C4}"/>
    <dgm:cxn modelId="{2268184F-5627-4ED2-9E3A-D533E3D4BE22}" type="presOf" srcId="{4E3E8BBB-6055-473C-AD07-2777E5A6E6DD}" destId="{E61B33E2-7F79-4BF9-8967-A92EB95971FB}" srcOrd="0" destOrd="0" presId="urn:microsoft.com/office/officeart/2018/2/layout/IconVerticalSolidList"/>
    <dgm:cxn modelId="{FE522E4F-CDBE-43F4-8B74-2A8D2F4BBD25}" srcId="{B90F1EEF-CEBD-4D8C-BBEA-44D9BAFCE453}" destId="{4E3E8BBB-6055-473C-AD07-2777E5A6E6DD}" srcOrd="2" destOrd="0" parTransId="{0A301D7F-28B2-4696-94D2-956C6879B69B}" sibTransId="{0EB319F4-2754-4655-AC5C-726E84308BF3}"/>
    <dgm:cxn modelId="{083B8751-89C4-41EC-BC0A-DEC76B52A2D4}" type="presOf" srcId="{B90F1EEF-CEBD-4D8C-BBEA-44D9BAFCE453}" destId="{4FF39E7D-AB25-4818-B640-DCB79FA481C8}" srcOrd="0" destOrd="0" presId="urn:microsoft.com/office/officeart/2018/2/layout/IconVerticalSolidList"/>
    <dgm:cxn modelId="{2217ACE2-0C8E-4273-A630-3FEFFDF28BE9}" type="presOf" srcId="{95CD8E70-EB1B-4500-807D-B319804F98C0}" destId="{14C042A7-689F-4254-9E97-BB99FF77BCA6}" srcOrd="0" destOrd="0" presId="urn:microsoft.com/office/officeart/2018/2/layout/IconVerticalSolidList"/>
    <dgm:cxn modelId="{C1B23E17-0429-4C8C-A7BC-991B37DDCE0B}" type="presParOf" srcId="{4FF39E7D-AB25-4818-B640-DCB79FA481C8}" destId="{A07DF4A0-5A66-4E94-A44A-FB1A67963B9D}" srcOrd="0" destOrd="0" presId="urn:microsoft.com/office/officeart/2018/2/layout/IconVerticalSolidList"/>
    <dgm:cxn modelId="{51D3FA93-1936-4DA9-BA26-AF5CE911462F}" type="presParOf" srcId="{A07DF4A0-5A66-4E94-A44A-FB1A67963B9D}" destId="{DEC69F2F-FFF2-4AA5-9CBC-CB94ADECF305}" srcOrd="0" destOrd="0" presId="urn:microsoft.com/office/officeart/2018/2/layout/IconVerticalSolidList"/>
    <dgm:cxn modelId="{9ED2E545-F317-4113-827D-E9954FDBA8B8}" type="presParOf" srcId="{A07DF4A0-5A66-4E94-A44A-FB1A67963B9D}" destId="{F32B256D-EABA-49D8-9C96-F5E9F9DA7D4E}" srcOrd="1" destOrd="0" presId="urn:microsoft.com/office/officeart/2018/2/layout/IconVerticalSolidList"/>
    <dgm:cxn modelId="{60DA6DD5-F78A-4133-B347-2E9B800C978F}" type="presParOf" srcId="{A07DF4A0-5A66-4E94-A44A-FB1A67963B9D}" destId="{C1403F6A-792F-4BFB-9EF9-78B8284611F2}" srcOrd="2" destOrd="0" presId="urn:microsoft.com/office/officeart/2018/2/layout/IconVerticalSolidList"/>
    <dgm:cxn modelId="{01221A71-32A0-4F8D-BA0B-DB8D665787FA}" type="presParOf" srcId="{A07DF4A0-5A66-4E94-A44A-FB1A67963B9D}" destId="{7822B345-9895-49D7-B3D3-13802CC4FB53}" srcOrd="3" destOrd="0" presId="urn:microsoft.com/office/officeart/2018/2/layout/IconVerticalSolidList"/>
    <dgm:cxn modelId="{15E14266-7755-40FA-A91D-4346953DE18D}" type="presParOf" srcId="{4FF39E7D-AB25-4818-B640-DCB79FA481C8}" destId="{8EE69908-A580-43E8-8DBA-6601F2665752}" srcOrd="1" destOrd="0" presId="urn:microsoft.com/office/officeart/2018/2/layout/IconVerticalSolidList"/>
    <dgm:cxn modelId="{45DF3508-9DF4-489B-A808-237E1E3BE271}" type="presParOf" srcId="{4FF39E7D-AB25-4818-B640-DCB79FA481C8}" destId="{9BC88816-021B-4E22-A798-BDCA5A361125}" srcOrd="2" destOrd="0" presId="urn:microsoft.com/office/officeart/2018/2/layout/IconVerticalSolidList"/>
    <dgm:cxn modelId="{C93A0278-F83D-4912-BC2B-221925FE5BF5}" type="presParOf" srcId="{9BC88816-021B-4E22-A798-BDCA5A361125}" destId="{8B83CD2F-8F53-4283-8203-C4F8ED52414D}" srcOrd="0" destOrd="0" presId="urn:microsoft.com/office/officeart/2018/2/layout/IconVerticalSolidList"/>
    <dgm:cxn modelId="{1065C3F7-3C57-4998-BE08-D99A34FA9741}" type="presParOf" srcId="{9BC88816-021B-4E22-A798-BDCA5A361125}" destId="{2D320C11-E023-4081-A2FB-612CF62749CD}" srcOrd="1" destOrd="0" presId="urn:microsoft.com/office/officeart/2018/2/layout/IconVerticalSolidList"/>
    <dgm:cxn modelId="{F9BD0B93-BEE6-4004-AAB4-130F31444731}" type="presParOf" srcId="{9BC88816-021B-4E22-A798-BDCA5A361125}" destId="{1639DB98-6FA8-4A4E-930C-EA1136D1C53E}" srcOrd="2" destOrd="0" presId="urn:microsoft.com/office/officeart/2018/2/layout/IconVerticalSolidList"/>
    <dgm:cxn modelId="{A9FA5822-489D-4C21-AC2B-6AB7DBED19C8}" type="presParOf" srcId="{9BC88816-021B-4E22-A798-BDCA5A361125}" destId="{02D6FB52-A7B7-4255-B524-55AE5A85BEA6}" srcOrd="3" destOrd="0" presId="urn:microsoft.com/office/officeart/2018/2/layout/IconVerticalSolidList"/>
    <dgm:cxn modelId="{1AB9835A-F00C-4590-9F10-B85509B0E456}" type="presParOf" srcId="{4FF39E7D-AB25-4818-B640-DCB79FA481C8}" destId="{C1041543-0C6F-4786-A08B-6E2D133CF053}" srcOrd="3" destOrd="0" presId="urn:microsoft.com/office/officeart/2018/2/layout/IconVerticalSolidList"/>
    <dgm:cxn modelId="{85B52F2B-20FF-46A5-A8F2-97245A033D0F}" type="presParOf" srcId="{4FF39E7D-AB25-4818-B640-DCB79FA481C8}" destId="{818042D4-FBE5-4646-80D3-8D74F9A7ABCC}" srcOrd="4" destOrd="0" presId="urn:microsoft.com/office/officeart/2018/2/layout/IconVerticalSolidList"/>
    <dgm:cxn modelId="{6CD8BAF2-A17A-43DF-A5E8-A95AD563DCE0}" type="presParOf" srcId="{818042D4-FBE5-4646-80D3-8D74F9A7ABCC}" destId="{F00DE995-F9F0-408B-9084-CFC8CD733405}" srcOrd="0" destOrd="0" presId="urn:microsoft.com/office/officeart/2018/2/layout/IconVerticalSolidList"/>
    <dgm:cxn modelId="{500F5B28-85ED-4978-8857-7D2313AF34AA}" type="presParOf" srcId="{818042D4-FBE5-4646-80D3-8D74F9A7ABCC}" destId="{5892AEAE-121F-476A-9149-2B7D3B8FC035}" srcOrd="1" destOrd="0" presId="urn:microsoft.com/office/officeart/2018/2/layout/IconVerticalSolidList"/>
    <dgm:cxn modelId="{3DAF22C2-8522-47CA-BD04-12B80FEDD1E9}" type="presParOf" srcId="{818042D4-FBE5-4646-80D3-8D74F9A7ABCC}" destId="{5A13E37A-CE48-45DC-B907-8862F0CED65B}" srcOrd="2" destOrd="0" presId="urn:microsoft.com/office/officeart/2018/2/layout/IconVerticalSolidList"/>
    <dgm:cxn modelId="{0B394724-71CB-40A6-A42D-D410BD29E154}" type="presParOf" srcId="{818042D4-FBE5-4646-80D3-8D74F9A7ABCC}" destId="{E61B33E2-7F79-4BF9-8967-A92EB95971FB}" srcOrd="3" destOrd="0" presId="urn:microsoft.com/office/officeart/2018/2/layout/IconVerticalSolidList"/>
    <dgm:cxn modelId="{B5FD4545-687B-4F7D-8835-AFF3369ADF7F}" type="presParOf" srcId="{4FF39E7D-AB25-4818-B640-DCB79FA481C8}" destId="{C60CEE3F-A682-4C2E-81AE-730F4F80FBD3}" srcOrd="5" destOrd="0" presId="urn:microsoft.com/office/officeart/2018/2/layout/IconVerticalSolidList"/>
    <dgm:cxn modelId="{8AC11D9B-D815-486C-8D88-985BE039F013}" type="presParOf" srcId="{4FF39E7D-AB25-4818-B640-DCB79FA481C8}" destId="{BE1566FF-E2FC-49E7-8053-F502D274732E}" srcOrd="6" destOrd="0" presId="urn:microsoft.com/office/officeart/2018/2/layout/IconVerticalSolidList"/>
    <dgm:cxn modelId="{B9BECC97-B378-492F-8FF6-7A87FD52B191}" type="presParOf" srcId="{BE1566FF-E2FC-49E7-8053-F502D274732E}" destId="{0A094176-F45F-464F-BDCB-1E89BA60CC08}" srcOrd="0" destOrd="0" presId="urn:microsoft.com/office/officeart/2018/2/layout/IconVerticalSolidList"/>
    <dgm:cxn modelId="{AED6FF5F-857B-41BF-9C4F-5AC4DE9454D5}" type="presParOf" srcId="{BE1566FF-E2FC-49E7-8053-F502D274732E}" destId="{6146895B-FE00-4B4C-BB16-0E77E584A6F0}" srcOrd="1" destOrd="0" presId="urn:microsoft.com/office/officeart/2018/2/layout/IconVerticalSolidList"/>
    <dgm:cxn modelId="{384CD6CB-F96F-46CC-ACDF-17A45BBB8EB3}" type="presParOf" srcId="{BE1566FF-E2FC-49E7-8053-F502D274732E}" destId="{93C7708F-1B9D-4336-AAC4-D1A78BA382A9}" srcOrd="2" destOrd="0" presId="urn:microsoft.com/office/officeart/2018/2/layout/IconVerticalSolidList"/>
    <dgm:cxn modelId="{FF6BF86F-0A92-4D5F-A81C-28D9E4062D04}" type="presParOf" srcId="{BE1566FF-E2FC-49E7-8053-F502D274732E}" destId="{14C042A7-689F-4254-9E97-BB99FF77BCA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BDFF0-1185-4F23-869D-D3827FF2A162}">
      <dsp:nvSpPr>
        <dsp:cNvPr id="0" name=""/>
        <dsp:cNvSpPr/>
      </dsp:nvSpPr>
      <dsp:spPr>
        <a:xfrm>
          <a:off x="1247379" y="0"/>
          <a:ext cx="14136968" cy="6789738"/>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660821-ABE5-47CD-BCBF-72577D34CC94}">
      <dsp:nvSpPr>
        <dsp:cNvPr id="0" name=""/>
        <dsp:cNvSpPr/>
      </dsp:nvSpPr>
      <dsp:spPr>
        <a:xfrm>
          <a:off x="501063" y="2036921"/>
          <a:ext cx="4989518" cy="271589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1" kern="1200">
              <a:latin typeface="+mj-lt"/>
            </a:rPr>
            <a:t>1. Prevention</a:t>
          </a:r>
          <a:r>
            <a:rPr lang="en-US" sz="3800" kern="1200">
              <a:latin typeface="+mj-lt"/>
            </a:rPr>
            <a:t> – actions taken to prevent crisis</a:t>
          </a:r>
          <a:endParaRPr lang="en-US" sz="3800" kern="1200"/>
        </a:p>
      </dsp:txBody>
      <dsp:txXfrm>
        <a:off x="633642" y="2169500"/>
        <a:ext cx="4724360" cy="2450737"/>
      </dsp:txXfrm>
    </dsp:sp>
    <dsp:sp modelId="{2DDEC786-FE26-4201-B95B-D2D836029351}">
      <dsp:nvSpPr>
        <dsp:cNvPr id="0" name=""/>
        <dsp:cNvSpPr/>
      </dsp:nvSpPr>
      <dsp:spPr>
        <a:xfrm>
          <a:off x="5821104" y="2036921"/>
          <a:ext cx="4989518" cy="271589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1" kern="1200">
              <a:latin typeface="+mj-lt"/>
            </a:rPr>
            <a:t>2. Response </a:t>
          </a:r>
          <a:r>
            <a:rPr lang="en-US" sz="3800" kern="1200">
              <a:latin typeface="+mj-lt"/>
            </a:rPr>
            <a:t>– steps taken to stabilize a crisis once it has occurred. </a:t>
          </a:r>
          <a:endParaRPr lang="en-US" sz="3800" kern="1200"/>
        </a:p>
      </dsp:txBody>
      <dsp:txXfrm>
        <a:off x="5953683" y="2169500"/>
        <a:ext cx="4724360" cy="2450737"/>
      </dsp:txXfrm>
    </dsp:sp>
    <dsp:sp modelId="{C7C2D70F-7D8A-4677-8BDB-C22FCE32CCFF}">
      <dsp:nvSpPr>
        <dsp:cNvPr id="0" name=""/>
        <dsp:cNvSpPr/>
      </dsp:nvSpPr>
      <dsp:spPr>
        <a:xfrm>
          <a:off x="11141146" y="2036921"/>
          <a:ext cx="4989518" cy="271589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1" kern="1200">
              <a:latin typeface="+mj-lt"/>
            </a:rPr>
            <a:t>3. Recovery </a:t>
          </a:r>
          <a:r>
            <a:rPr lang="en-US" sz="3800" kern="1200">
              <a:latin typeface="+mj-lt"/>
            </a:rPr>
            <a:t>– actions taken to restore the school environment.</a:t>
          </a:r>
          <a:endParaRPr lang="en-US" sz="3800" kern="1200"/>
        </a:p>
      </dsp:txBody>
      <dsp:txXfrm>
        <a:off x="11273725" y="2169500"/>
        <a:ext cx="4724360" cy="2450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D6B2C-717B-42FC-983B-61A22DD9D965}">
      <dsp:nvSpPr>
        <dsp:cNvPr id="0" name=""/>
        <dsp:cNvSpPr/>
      </dsp:nvSpPr>
      <dsp:spPr>
        <a:xfrm>
          <a:off x="0" y="3212561"/>
          <a:ext cx="12215319" cy="4160676"/>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1592" tIns="291592" rIns="291592" bIns="291592" numCol="1" spcCol="1270" anchor="ctr" anchorCtr="0">
          <a:noAutofit/>
        </a:bodyPr>
        <a:lstStyle/>
        <a:p>
          <a:pPr marL="0" lvl="0" indent="0" algn="ctr" defTabSz="1822450">
            <a:lnSpc>
              <a:spcPct val="90000"/>
            </a:lnSpc>
            <a:spcBef>
              <a:spcPct val="0"/>
            </a:spcBef>
            <a:spcAft>
              <a:spcPct val="35000"/>
            </a:spcAft>
            <a:buNone/>
          </a:pPr>
          <a:r>
            <a:rPr lang="en-US" sz="4100" b="1" kern="1200"/>
            <a:t>When making efforts to build a school culture of safety, schools strive to make a continuous effort to: </a:t>
          </a:r>
          <a:endParaRPr lang="en-US" sz="4100" kern="1200"/>
        </a:p>
      </dsp:txBody>
      <dsp:txXfrm>
        <a:off x="0" y="3212561"/>
        <a:ext cx="12215319" cy="2246765"/>
      </dsp:txXfrm>
    </dsp:sp>
    <dsp:sp modelId="{C782D4BB-DA8F-4BAA-97AB-A8A33EC978F6}">
      <dsp:nvSpPr>
        <dsp:cNvPr id="0" name=""/>
        <dsp:cNvSpPr/>
      </dsp:nvSpPr>
      <dsp:spPr>
        <a:xfrm>
          <a:off x="0" y="5476876"/>
          <a:ext cx="2899752" cy="1919882"/>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a:t>Make sure students and staff are not fearful or anxious- culture of safety </a:t>
          </a:r>
        </a:p>
      </dsp:txBody>
      <dsp:txXfrm>
        <a:off x="0" y="5476876"/>
        <a:ext cx="2899752" cy="1919882"/>
      </dsp:txXfrm>
    </dsp:sp>
    <dsp:sp modelId="{096F2564-4437-4DEB-A1F0-B5AC6BA7BCBA}">
      <dsp:nvSpPr>
        <dsp:cNvPr id="0" name=""/>
        <dsp:cNvSpPr/>
      </dsp:nvSpPr>
      <dsp:spPr>
        <a:xfrm>
          <a:off x="2900835" y="5484723"/>
          <a:ext cx="2979089" cy="1912035"/>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a:t>Provide an environment where students can focus on healthy psycho-social development and academic achievement</a:t>
          </a:r>
        </a:p>
      </dsp:txBody>
      <dsp:txXfrm>
        <a:off x="2900835" y="5484723"/>
        <a:ext cx="2979089" cy="1912035"/>
      </dsp:txXfrm>
    </dsp:sp>
    <dsp:sp modelId="{A872B539-93BC-4BB0-9A98-CB627AE57025}">
      <dsp:nvSpPr>
        <dsp:cNvPr id="0" name=""/>
        <dsp:cNvSpPr/>
      </dsp:nvSpPr>
      <dsp:spPr>
        <a:xfrm>
          <a:off x="5863360" y="5482847"/>
          <a:ext cx="3167155" cy="1913911"/>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marL="0" lvl="0" indent="0" algn="ctr" defTabSz="1200150">
            <a:lnSpc>
              <a:spcPct val="90000"/>
            </a:lnSpc>
            <a:spcBef>
              <a:spcPct val="0"/>
            </a:spcBef>
            <a:spcAft>
              <a:spcPct val="35000"/>
            </a:spcAft>
            <a:buNone/>
          </a:pPr>
          <a:r>
            <a:rPr lang="en-US" sz="2700" kern="1200"/>
            <a:t>Daily instruction and other activities are not disrupted by negative events</a:t>
          </a:r>
        </a:p>
      </dsp:txBody>
      <dsp:txXfrm>
        <a:off x="5863360" y="5482847"/>
        <a:ext cx="3167155" cy="1913911"/>
      </dsp:txXfrm>
    </dsp:sp>
    <dsp:sp modelId="{906B4A3B-2CF9-4FF2-9ADB-16F0AADA5B1C}">
      <dsp:nvSpPr>
        <dsp:cNvPr id="0" name=""/>
        <dsp:cNvSpPr/>
      </dsp:nvSpPr>
      <dsp:spPr>
        <a:xfrm>
          <a:off x="9047080" y="5482847"/>
          <a:ext cx="3167155" cy="1913911"/>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marL="0" lvl="0" indent="0" algn="ctr" defTabSz="1200150">
            <a:lnSpc>
              <a:spcPct val="90000"/>
            </a:lnSpc>
            <a:spcBef>
              <a:spcPct val="0"/>
            </a:spcBef>
            <a:spcAft>
              <a:spcPct val="35000"/>
            </a:spcAft>
            <a:buNone/>
          </a:pPr>
          <a:r>
            <a:rPr lang="en-US" sz="2700" kern="1200"/>
            <a:t>Students, Staff, and Administrators respect each other </a:t>
          </a:r>
        </a:p>
      </dsp:txBody>
      <dsp:txXfrm>
        <a:off x="9047080" y="5482847"/>
        <a:ext cx="3167155" cy="1913911"/>
      </dsp:txXfrm>
    </dsp:sp>
    <dsp:sp modelId="{54DDED85-94D1-40C1-AD9B-143939DA3F28}">
      <dsp:nvSpPr>
        <dsp:cNvPr id="0" name=""/>
        <dsp:cNvSpPr/>
      </dsp:nvSpPr>
      <dsp:spPr>
        <a:xfrm rot="10800000">
          <a:off x="0" y="0"/>
          <a:ext cx="12215319" cy="3294139"/>
        </a:xfrm>
        <a:prstGeom prst="upArrowCallou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91592" tIns="291592" rIns="291592" bIns="291592" numCol="1" spcCol="1270" anchor="ctr" anchorCtr="0">
          <a:noAutofit/>
        </a:bodyPr>
        <a:lstStyle/>
        <a:p>
          <a:pPr marL="0" lvl="0" indent="0" algn="ctr" defTabSz="1822450">
            <a:lnSpc>
              <a:spcPct val="90000"/>
            </a:lnSpc>
            <a:spcBef>
              <a:spcPct val="0"/>
            </a:spcBef>
            <a:spcAft>
              <a:spcPct val="35000"/>
            </a:spcAft>
            <a:buNone/>
          </a:pPr>
          <a:r>
            <a:rPr lang="en-US" sz="4100" b="1" kern="1200"/>
            <a:t>School Safety encompasses a range of responses from prevention to crisis response.</a:t>
          </a:r>
          <a:endParaRPr lang="en-US" sz="4100" kern="1200"/>
        </a:p>
      </dsp:txBody>
      <dsp:txXfrm rot="10800000">
        <a:off x="0" y="0"/>
        <a:ext cx="12215319" cy="21404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C69F2F-FFF2-4AA5-9CBC-CB94ADECF305}">
      <dsp:nvSpPr>
        <dsp:cNvPr id="0" name=""/>
        <dsp:cNvSpPr/>
      </dsp:nvSpPr>
      <dsp:spPr>
        <a:xfrm>
          <a:off x="0" y="7429"/>
          <a:ext cx="16348262" cy="158092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2B256D-EABA-49D8-9C96-F5E9F9DA7D4E}">
      <dsp:nvSpPr>
        <dsp:cNvPr id="0" name=""/>
        <dsp:cNvSpPr/>
      </dsp:nvSpPr>
      <dsp:spPr>
        <a:xfrm>
          <a:off x="478229" y="363137"/>
          <a:ext cx="870358" cy="8695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22B345-9895-49D7-B3D3-13802CC4FB53}">
      <dsp:nvSpPr>
        <dsp:cNvPr id="0" name=""/>
        <dsp:cNvSpPr/>
      </dsp:nvSpPr>
      <dsp:spPr>
        <a:xfrm>
          <a:off x="1826817" y="7429"/>
          <a:ext cx="14438913" cy="1729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000" tIns="183000" rIns="183000" bIns="183000" numCol="1" spcCol="1270" anchor="ctr" anchorCtr="0">
          <a:noAutofit/>
        </a:bodyPr>
        <a:lstStyle/>
        <a:p>
          <a:pPr marL="0" lvl="0" indent="0" algn="l" defTabSz="1422400">
            <a:lnSpc>
              <a:spcPct val="100000"/>
            </a:lnSpc>
            <a:spcBef>
              <a:spcPct val="0"/>
            </a:spcBef>
            <a:spcAft>
              <a:spcPct val="35000"/>
            </a:spcAft>
            <a:buNone/>
          </a:pPr>
          <a:r>
            <a:rPr lang="en-US" sz="3200" kern="1200"/>
            <a:t>Adequate staffing is needed – counselors, social workers, school psychologists, nurses, and others</a:t>
          </a:r>
          <a:br>
            <a:rPr lang="en-US" sz="2200" kern="1200"/>
          </a:br>
          <a:endParaRPr lang="en-US" sz="2200" kern="1200"/>
        </a:p>
      </dsp:txBody>
      <dsp:txXfrm>
        <a:off x="1826817" y="7429"/>
        <a:ext cx="14438913" cy="1729136"/>
      </dsp:txXfrm>
    </dsp:sp>
    <dsp:sp modelId="{8B83CD2F-8F53-4283-8203-C4F8ED52414D}">
      <dsp:nvSpPr>
        <dsp:cNvPr id="0" name=""/>
        <dsp:cNvSpPr/>
      </dsp:nvSpPr>
      <dsp:spPr>
        <a:xfrm>
          <a:off x="0" y="2168849"/>
          <a:ext cx="16348262" cy="158092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320C11-E023-4081-A2FB-612CF62749CD}">
      <dsp:nvSpPr>
        <dsp:cNvPr id="0" name=""/>
        <dsp:cNvSpPr/>
      </dsp:nvSpPr>
      <dsp:spPr>
        <a:xfrm>
          <a:off x="478229" y="2524557"/>
          <a:ext cx="870358" cy="8695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D6FB52-A7B7-4255-B524-55AE5A85BEA6}">
      <dsp:nvSpPr>
        <dsp:cNvPr id="0" name=""/>
        <dsp:cNvSpPr/>
      </dsp:nvSpPr>
      <dsp:spPr>
        <a:xfrm>
          <a:off x="1826817" y="2168849"/>
          <a:ext cx="14438913" cy="1729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000" tIns="183000" rIns="183000" bIns="183000" numCol="1" spcCol="1270" anchor="ctr" anchorCtr="0">
          <a:noAutofit/>
        </a:bodyPr>
        <a:lstStyle/>
        <a:p>
          <a:pPr marL="0" lvl="0" indent="0" algn="l" defTabSz="1422400">
            <a:lnSpc>
              <a:spcPct val="100000"/>
            </a:lnSpc>
            <a:spcBef>
              <a:spcPct val="0"/>
            </a:spcBef>
            <a:spcAft>
              <a:spcPct val="35000"/>
            </a:spcAft>
            <a:buNone/>
          </a:pPr>
          <a:r>
            <a:rPr lang="en-US" sz="3200" kern="1200"/>
            <a:t>Ideal staffing ratio according to the </a:t>
          </a:r>
          <a:br>
            <a:rPr lang="en-US" sz="3200" kern="1200"/>
          </a:br>
          <a:r>
            <a:rPr lang="en-US" sz="3200" kern="1200"/>
            <a:t>American School Counselor Association: 250 to 1</a:t>
          </a:r>
          <a:br>
            <a:rPr lang="en-US" sz="3200" kern="1200"/>
          </a:br>
          <a:endParaRPr lang="en-US" sz="3200" kern="1200"/>
        </a:p>
      </dsp:txBody>
      <dsp:txXfrm>
        <a:off x="1826817" y="2168849"/>
        <a:ext cx="14438913" cy="1729136"/>
      </dsp:txXfrm>
    </dsp:sp>
    <dsp:sp modelId="{F00DE995-F9F0-408B-9084-CFC8CD733405}">
      <dsp:nvSpPr>
        <dsp:cNvPr id="0" name=""/>
        <dsp:cNvSpPr/>
      </dsp:nvSpPr>
      <dsp:spPr>
        <a:xfrm>
          <a:off x="0" y="4330269"/>
          <a:ext cx="16348262" cy="158092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92AEAE-121F-476A-9149-2B7D3B8FC035}">
      <dsp:nvSpPr>
        <dsp:cNvPr id="0" name=""/>
        <dsp:cNvSpPr/>
      </dsp:nvSpPr>
      <dsp:spPr>
        <a:xfrm>
          <a:off x="478229" y="4685977"/>
          <a:ext cx="870358" cy="8695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1B33E2-7F79-4BF9-8967-A92EB95971FB}">
      <dsp:nvSpPr>
        <dsp:cNvPr id="0" name=""/>
        <dsp:cNvSpPr/>
      </dsp:nvSpPr>
      <dsp:spPr>
        <a:xfrm>
          <a:off x="1826817" y="4330269"/>
          <a:ext cx="14438913" cy="1729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000" tIns="183000" rIns="183000" bIns="183000" numCol="1" spcCol="1270" anchor="ctr" anchorCtr="0">
          <a:noAutofit/>
        </a:bodyPr>
        <a:lstStyle/>
        <a:p>
          <a:pPr marL="0" lvl="0" indent="0" algn="l" defTabSz="1422400">
            <a:lnSpc>
              <a:spcPct val="100000"/>
            </a:lnSpc>
            <a:spcBef>
              <a:spcPct val="0"/>
            </a:spcBef>
            <a:spcAft>
              <a:spcPct val="35000"/>
            </a:spcAft>
            <a:buNone/>
          </a:pPr>
          <a:r>
            <a:rPr lang="en-US" sz="3200" kern="1200"/>
            <a:t>Access to </a:t>
          </a:r>
          <a:r>
            <a:rPr lang="en-US" sz="3200" kern="1200">
              <a:latin typeface="Calibri"/>
            </a:rPr>
            <a:t>mental health supports</a:t>
          </a:r>
          <a:r>
            <a:rPr lang="en-US" sz="3200" kern="1200"/>
            <a:t>, interventions</a:t>
          </a:r>
          <a:r>
            <a:rPr lang="en-US" sz="3200" kern="1200">
              <a:latin typeface="Calibri"/>
            </a:rPr>
            <a:t> can be gained through external partnerships with medical entities, non-profits</a:t>
          </a:r>
          <a:endParaRPr lang="en-US" sz="3200" kern="1200"/>
        </a:p>
      </dsp:txBody>
      <dsp:txXfrm>
        <a:off x="1826817" y="4330269"/>
        <a:ext cx="14438913" cy="1729136"/>
      </dsp:txXfrm>
    </dsp:sp>
    <dsp:sp modelId="{0A094176-F45F-464F-BDCB-1E89BA60CC08}">
      <dsp:nvSpPr>
        <dsp:cNvPr id="0" name=""/>
        <dsp:cNvSpPr/>
      </dsp:nvSpPr>
      <dsp:spPr>
        <a:xfrm>
          <a:off x="0" y="6491689"/>
          <a:ext cx="16348262" cy="158092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46895B-FE00-4B4C-BB16-0E77E584A6F0}">
      <dsp:nvSpPr>
        <dsp:cNvPr id="0" name=""/>
        <dsp:cNvSpPr/>
      </dsp:nvSpPr>
      <dsp:spPr>
        <a:xfrm>
          <a:off x="478229" y="6847397"/>
          <a:ext cx="870358" cy="8695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C042A7-689F-4254-9E97-BB99FF77BCA6}">
      <dsp:nvSpPr>
        <dsp:cNvPr id="0" name=""/>
        <dsp:cNvSpPr/>
      </dsp:nvSpPr>
      <dsp:spPr>
        <a:xfrm>
          <a:off x="1826817" y="6491689"/>
          <a:ext cx="14438913" cy="1729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000" tIns="183000" rIns="183000" bIns="183000" numCol="1" spcCol="1270" anchor="ctr" anchorCtr="0">
          <a:noAutofit/>
        </a:bodyPr>
        <a:lstStyle/>
        <a:p>
          <a:pPr marL="0" lvl="0" indent="0" algn="l" defTabSz="1422400">
            <a:lnSpc>
              <a:spcPct val="100000"/>
            </a:lnSpc>
            <a:spcBef>
              <a:spcPct val="0"/>
            </a:spcBef>
            <a:spcAft>
              <a:spcPct val="35000"/>
            </a:spcAft>
            <a:buNone/>
          </a:pPr>
          <a:r>
            <a:rPr lang="en-US" sz="3200" kern="1200"/>
            <a:t>Educational workshops and programming to boost both student and educator knowledge and capacity on mental health promotion and incident prevention</a:t>
          </a:r>
        </a:p>
      </dsp:txBody>
      <dsp:txXfrm>
        <a:off x="1826817" y="6491689"/>
        <a:ext cx="14438913" cy="172913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156D6DCE-2ED8-48EF-93FA-66D975456562}" type="datetimeFigureOut">
              <a:rPr lang="en-US" smtClean="0"/>
              <a:t>2/22/2024</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BA708D3E-5C57-4492-8FD1-F35502B18D47}" type="slidenum">
              <a:rPr lang="en-US" smtClean="0"/>
              <a:t>‹#›</a:t>
            </a:fld>
            <a:endParaRPr lang="en-US"/>
          </a:p>
        </p:txBody>
      </p:sp>
    </p:spTree>
    <p:extLst>
      <p:ext uri="{BB962C8B-B14F-4D97-AF65-F5344CB8AC3E}">
        <p14:creationId xmlns:p14="http://schemas.microsoft.com/office/powerpoint/2010/main" val="2117544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nea.org/healthy-school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Chad- Welcome and Introductions</a:t>
            </a:r>
          </a:p>
        </p:txBody>
      </p:sp>
      <p:sp>
        <p:nvSpPr>
          <p:cNvPr id="4" name="Slide Number Placeholder 3"/>
          <p:cNvSpPr>
            <a:spLocks noGrp="1"/>
          </p:cNvSpPr>
          <p:nvPr>
            <p:ph type="sldNum" sz="quarter" idx="5"/>
          </p:nvPr>
        </p:nvSpPr>
        <p:spPr/>
        <p:txBody>
          <a:bodyPr/>
          <a:lstStyle/>
          <a:p>
            <a:fld id="{BA708D3E-5C57-4492-8FD1-F35502B18D47}" type="slidenum">
              <a:rPr lang="en-US" smtClean="0"/>
              <a:t>2</a:t>
            </a:fld>
            <a:endParaRPr lang="en-US"/>
          </a:p>
        </p:txBody>
      </p:sp>
    </p:spTree>
    <p:extLst>
      <p:ext uri="{BB962C8B-B14F-4D97-AF65-F5344CB8AC3E}">
        <p14:creationId xmlns:p14="http://schemas.microsoft.com/office/powerpoint/2010/main" val="3198708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Crystal </a:t>
            </a:r>
          </a:p>
        </p:txBody>
      </p:sp>
      <p:sp>
        <p:nvSpPr>
          <p:cNvPr id="4" name="Slide Number Placeholder 3"/>
          <p:cNvSpPr>
            <a:spLocks noGrp="1"/>
          </p:cNvSpPr>
          <p:nvPr>
            <p:ph type="sldNum" sz="quarter" idx="5"/>
          </p:nvPr>
        </p:nvSpPr>
        <p:spPr/>
        <p:txBody>
          <a:bodyPr/>
          <a:lstStyle/>
          <a:p>
            <a:fld id="{BA708D3E-5C57-4492-8FD1-F35502B18D47}" type="slidenum">
              <a:rPr lang="en-US" smtClean="0"/>
              <a:t>3</a:t>
            </a:fld>
            <a:endParaRPr lang="en-US"/>
          </a:p>
        </p:txBody>
      </p:sp>
    </p:spTree>
    <p:extLst>
      <p:ext uri="{BB962C8B-B14F-4D97-AF65-F5344CB8AC3E}">
        <p14:creationId xmlns:p14="http://schemas.microsoft.com/office/powerpoint/2010/main" val="3854435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Crystal</a:t>
            </a:r>
          </a:p>
        </p:txBody>
      </p:sp>
      <p:sp>
        <p:nvSpPr>
          <p:cNvPr id="4" name="Slide Number Placeholder 3"/>
          <p:cNvSpPr>
            <a:spLocks noGrp="1"/>
          </p:cNvSpPr>
          <p:nvPr>
            <p:ph type="sldNum" sz="quarter" idx="5"/>
          </p:nvPr>
        </p:nvSpPr>
        <p:spPr/>
        <p:txBody>
          <a:bodyPr/>
          <a:lstStyle/>
          <a:p>
            <a:fld id="{BA708D3E-5C57-4492-8FD1-F35502B18D47}" type="slidenum">
              <a:rPr lang="en-US" smtClean="0"/>
              <a:t>4</a:t>
            </a:fld>
            <a:endParaRPr lang="en-US"/>
          </a:p>
        </p:txBody>
      </p:sp>
    </p:spTree>
    <p:extLst>
      <p:ext uri="{BB962C8B-B14F-4D97-AF65-F5344CB8AC3E}">
        <p14:creationId xmlns:p14="http://schemas.microsoft.com/office/powerpoint/2010/main" val="3515392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Karuna</a:t>
            </a:r>
          </a:p>
          <a:p>
            <a:r>
              <a:rPr lang="en-US" b="1" i="1"/>
              <a:t>First, we would like to hear from you. </a:t>
            </a:r>
          </a:p>
          <a:p>
            <a:r>
              <a:rPr lang="en-US" b="0" i="1"/>
              <a:t>Ask participants </a:t>
            </a:r>
            <a:r>
              <a:rPr lang="en-US" b="1" i="1"/>
              <a:t>what health and safety issues have members expressed concerns with.  Please type them in the chat. </a:t>
            </a:r>
          </a:p>
          <a:p>
            <a:endParaRPr lang="en-US" b="1" i="1"/>
          </a:p>
          <a:p>
            <a:r>
              <a:rPr lang="en-US" b="0" i="1"/>
              <a:t>- Highlight any patterns, similar, or unique issues. </a:t>
            </a:r>
          </a:p>
        </p:txBody>
      </p:sp>
      <p:sp>
        <p:nvSpPr>
          <p:cNvPr id="4" name="Slide Number Placeholder 3"/>
          <p:cNvSpPr>
            <a:spLocks noGrp="1"/>
          </p:cNvSpPr>
          <p:nvPr>
            <p:ph type="sldNum" sz="quarter" idx="5"/>
          </p:nvPr>
        </p:nvSpPr>
        <p:spPr/>
        <p:txBody>
          <a:bodyPr/>
          <a:lstStyle/>
          <a:p>
            <a:fld id="{BA708D3E-5C57-4492-8FD1-F35502B18D47}" type="slidenum">
              <a:rPr lang="en-US" smtClean="0"/>
              <a:t>5</a:t>
            </a:fld>
            <a:endParaRPr lang="en-US"/>
          </a:p>
        </p:txBody>
      </p:sp>
    </p:spTree>
    <p:extLst>
      <p:ext uri="{BB962C8B-B14F-4D97-AF65-F5344CB8AC3E}">
        <p14:creationId xmlns:p14="http://schemas.microsoft.com/office/powerpoint/2010/main" val="1579393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Karuna</a:t>
            </a:r>
          </a:p>
          <a:p>
            <a:r>
              <a:rPr lang="en-US" b="0" i="0"/>
              <a:t>The health and safety issues listed on this slide are a selected list, meaning there are a lot of other issues that are not listed because of space limitations. </a:t>
            </a:r>
          </a:p>
          <a:p>
            <a:endParaRPr lang="en-US" b="0" i="0"/>
          </a:p>
          <a:p>
            <a:r>
              <a:rPr lang="en-US" b="0" i="0"/>
              <a:t>The health and safety issues in orange are the health and safety issues the NEA program has worked on with state affiliates.</a:t>
            </a:r>
            <a:r>
              <a:rPr lang="en-US"/>
              <a:t> I would like to convey that we respond to affiliate requests, so even if there’s a health and safety topic they don’t hear about, we are happy help folks think it through and find the support they need.</a:t>
            </a:r>
          </a:p>
          <a:p>
            <a:endParaRPr lang="en-US" b="1" i="1">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6</a:t>
            </a:fld>
            <a:endParaRPr lang="en-US"/>
          </a:p>
        </p:txBody>
      </p:sp>
    </p:spTree>
    <p:extLst>
      <p:ext uri="{BB962C8B-B14F-4D97-AF65-F5344CB8AC3E}">
        <p14:creationId xmlns:p14="http://schemas.microsoft.com/office/powerpoint/2010/main" val="1637294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Crystal -- Look at “term” Emergency– Learning Environment– Not just the classroom</a:t>
            </a:r>
          </a:p>
          <a:p>
            <a:pPr marL="0" indent="0">
              <a:buFont typeface="Wingdings"/>
              <a:buNone/>
            </a:pPr>
            <a:r>
              <a:rPr lang="en-US">
                <a:cs typeface="Calibri"/>
              </a:rPr>
              <a:t>To maintain safety we have to look at all phases of school safety from prevention and response.</a:t>
            </a:r>
          </a:p>
          <a:p>
            <a:pPr marL="0" indent="0">
              <a:buFont typeface="Wingdings"/>
              <a:buNone/>
            </a:pPr>
            <a:endParaRPr lang="en-US">
              <a:cs typeface="Calibri"/>
            </a:endParaRPr>
          </a:p>
          <a:p>
            <a:pPr marL="171450" indent="-171450">
              <a:buFontTx/>
              <a:buChar char="-"/>
            </a:pPr>
            <a:r>
              <a:rPr lang="en-US"/>
              <a:t>School Safety includes behavior regulations for buses and bus stops, student code of conduct, crisis planning for threats and emergencies, emergency drills , school safety audits, security officers, security equipment, student prevention and intervention programs, and procedures for visitors and school events.</a:t>
            </a:r>
            <a:endParaRPr lang="en-US">
              <a:cs typeface="Calibri"/>
            </a:endParaRPr>
          </a:p>
          <a:p>
            <a:pPr marL="171450" indent="-171450">
              <a:buFontTx/>
              <a:buChar char="-"/>
            </a:pPr>
            <a:endParaRPr lang="en-US"/>
          </a:p>
          <a:p>
            <a:pPr marL="171450" indent="-171450">
              <a:buFontTx/>
              <a:buChar char="-"/>
            </a:pPr>
            <a:r>
              <a:rPr lang="en-US">
                <a:cs typeface="Calibri" panose="020F0502020204030204"/>
              </a:rPr>
              <a:t>Next we will look at ways we create safe school culture. These programs are not only to create a safe school culture that fosters prevention ….they may also be a part of the supports that are used to respond to threats to school safety. That support psychological safety….which also connects safety to mental health support in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panose="020F0502020204030204"/>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panose="020F0502020204030204"/>
              </a:rPr>
              <a:t>Natural cues– what I want to move on to next--- next we will …</a:t>
            </a: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7</a:t>
            </a:fld>
            <a:endParaRPr lang="en-US"/>
          </a:p>
        </p:txBody>
      </p:sp>
    </p:spTree>
    <p:extLst>
      <p:ext uri="{BB962C8B-B14F-4D97-AF65-F5344CB8AC3E}">
        <p14:creationId xmlns:p14="http://schemas.microsoft.com/office/powerpoint/2010/main" val="3959812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Crystal</a:t>
            </a:r>
          </a:p>
          <a:p>
            <a:r>
              <a:rPr lang="en-US"/>
              <a:t>Students and Staff--- to include administrators ; Staff and Administrators </a:t>
            </a:r>
          </a:p>
          <a:p>
            <a:endParaRPr lang="en-US"/>
          </a:p>
          <a:p>
            <a:r>
              <a:rPr lang="en-US"/>
              <a:t>Check Graphic– Enlarge the bottom graphic---- Font too small</a:t>
            </a:r>
          </a:p>
        </p:txBody>
      </p:sp>
      <p:sp>
        <p:nvSpPr>
          <p:cNvPr id="4" name="Slide Number Placeholder 3"/>
          <p:cNvSpPr>
            <a:spLocks noGrp="1"/>
          </p:cNvSpPr>
          <p:nvPr>
            <p:ph type="sldNum" sz="quarter" idx="5"/>
          </p:nvPr>
        </p:nvSpPr>
        <p:spPr/>
        <p:txBody>
          <a:bodyPr/>
          <a:lstStyle/>
          <a:p>
            <a:fld id="{BA708D3E-5C57-4492-8FD1-F35502B18D47}" type="slidenum">
              <a:rPr lang="en-US" smtClean="0"/>
              <a:t>8</a:t>
            </a:fld>
            <a:endParaRPr lang="en-US"/>
          </a:p>
        </p:txBody>
      </p:sp>
    </p:spTree>
    <p:extLst>
      <p:ext uri="{BB962C8B-B14F-4D97-AF65-F5344CB8AC3E}">
        <p14:creationId xmlns:p14="http://schemas.microsoft.com/office/powerpoint/2010/main" val="3982077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Karuna</a:t>
            </a:r>
          </a:p>
          <a:p>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9</a:t>
            </a:fld>
            <a:endParaRPr lang="en-US"/>
          </a:p>
        </p:txBody>
      </p:sp>
    </p:spTree>
    <p:extLst>
      <p:ext uri="{BB962C8B-B14F-4D97-AF65-F5344CB8AC3E}">
        <p14:creationId xmlns:p14="http://schemas.microsoft.com/office/powerpoint/2010/main" val="1788282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Karuna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10</a:t>
            </a:fld>
            <a:endParaRPr lang="en-US"/>
          </a:p>
        </p:txBody>
      </p:sp>
    </p:spTree>
    <p:extLst>
      <p:ext uri="{BB962C8B-B14F-4D97-AF65-F5344CB8AC3E}">
        <p14:creationId xmlns:p14="http://schemas.microsoft.com/office/powerpoint/2010/main" val="968609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Chad Introduce</a:t>
            </a:r>
          </a:p>
          <a:p>
            <a:r>
              <a:rPr lang="en-US">
                <a:cs typeface="Calibri"/>
              </a:rPr>
              <a:t>Karuna/ Crystal Comments as needed</a:t>
            </a:r>
          </a:p>
          <a:p>
            <a:endParaRPr lang="en-US">
              <a:cs typeface="Calibri"/>
            </a:endParaRPr>
          </a:p>
          <a:p>
            <a:r>
              <a:rPr lang="en-US">
                <a:cs typeface="Calibri"/>
              </a:rPr>
              <a:t>Pathways to action tool – link here to mental health one </a:t>
            </a:r>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11</a:t>
            </a:fld>
            <a:endParaRPr lang="en-US"/>
          </a:p>
        </p:txBody>
      </p:sp>
    </p:spTree>
    <p:extLst>
      <p:ext uri="{BB962C8B-B14F-4D97-AF65-F5344CB8AC3E}">
        <p14:creationId xmlns:p14="http://schemas.microsoft.com/office/powerpoint/2010/main" val="4128866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Resource:  Chad</a:t>
            </a:r>
          </a:p>
          <a:p>
            <a:r>
              <a:rPr lang="en-US" sz="1800" b="1">
                <a:solidFill>
                  <a:srgbClr val="FFFFFF"/>
                </a:solidFill>
                <a:latin typeface="HelveticaNeue-CondensedBold"/>
              </a:rPr>
              <a:t>WHAT</a:t>
            </a:r>
            <a:r>
              <a:rPr lang="en-US" sz="1800" b="1" i="0" u="none" strike="noStrike" baseline="0">
                <a:solidFill>
                  <a:srgbClr val="FFFFFF"/>
                </a:solidFill>
                <a:latin typeface="HelveticaNeue-CondensedBold"/>
              </a:rPr>
              <a:t> MAKES HEALTH AND SAFETY A GOOD ORGANISING ISSUE? </a:t>
            </a:r>
            <a:r>
              <a:rPr lang="en-US" sz="1800" b="1" i="0" u="none" strike="noStrike" baseline="0">
                <a:solidFill>
                  <a:srgbClr val="FFB300"/>
                </a:solidFill>
                <a:latin typeface="HelveticaNeue-CondensedBold"/>
              </a:rPr>
              <a:t>Building organizing unions</a:t>
            </a:r>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12</a:t>
            </a:fld>
            <a:endParaRPr lang="en-US"/>
          </a:p>
        </p:txBody>
      </p:sp>
    </p:spTree>
    <p:extLst>
      <p:ext uri="{BB962C8B-B14F-4D97-AF65-F5344CB8AC3E}">
        <p14:creationId xmlns:p14="http://schemas.microsoft.com/office/powerpoint/2010/main" val="1316717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Chad----Break out session 10 minutes </a:t>
            </a:r>
          </a:p>
          <a:p>
            <a:endParaRPr lang="en-US">
              <a:cs typeface="Calibri"/>
            </a:endParaRPr>
          </a:p>
          <a:p>
            <a:endParaRPr lang="en-US">
              <a:cs typeface="Calibri"/>
            </a:endParaRPr>
          </a:p>
          <a:p>
            <a:r>
              <a:rPr lang="en-US">
                <a:cs typeface="Calibri"/>
              </a:rPr>
              <a:t>In the breakout group questions to consider: </a:t>
            </a:r>
          </a:p>
          <a:p>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Scan document</a:t>
            </a:r>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ID a current health and safety issue in your work</a:t>
            </a:r>
            <a:endParaRPr lang="en-US">
              <a:cs typeface="+mn-lt"/>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how could you use this</a:t>
            </a:r>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What way can this tool direct my work in a different way than I typically use?</a:t>
            </a:r>
            <a:endParaRPr lang="en-US">
              <a:cs typeface="Calibri"/>
            </a:endParaRPr>
          </a:p>
          <a:p>
            <a:endParaRPr lang="en-US">
              <a:cs typeface="Calibri"/>
            </a:endParaRPr>
          </a:p>
          <a:p>
            <a:r>
              <a:rPr lang="en-US">
                <a:cs typeface="Calibri"/>
              </a:rPr>
              <a:t> </a:t>
            </a:r>
          </a:p>
        </p:txBody>
      </p:sp>
      <p:sp>
        <p:nvSpPr>
          <p:cNvPr id="4" name="Slide Number Placeholder 3"/>
          <p:cNvSpPr>
            <a:spLocks noGrp="1"/>
          </p:cNvSpPr>
          <p:nvPr>
            <p:ph type="sldNum" sz="quarter" idx="5"/>
          </p:nvPr>
        </p:nvSpPr>
        <p:spPr/>
        <p:txBody>
          <a:bodyPr/>
          <a:lstStyle/>
          <a:p>
            <a:fld id="{BA708D3E-5C57-4492-8FD1-F35502B18D47}" type="slidenum">
              <a:rPr lang="en-US" smtClean="0"/>
              <a:t>13</a:t>
            </a:fld>
            <a:endParaRPr lang="en-US"/>
          </a:p>
        </p:txBody>
      </p:sp>
    </p:spTree>
    <p:extLst>
      <p:ext uri="{BB962C8B-B14F-4D97-AF65-F5344CB8AC3E}">
        <p14:creationId xmlns:p14="http://schemas.microsoft.com/office/powerpoint/2010/main" val="4057068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Karuna and Crystal- Review of HAS Resources</a:t>
            </a:r>
          </a:p>
          <a:p>
            <a:endParaRPr lang="en-US" b="1">
              <a:cs typeface="Calibri"/>
            </a:endParaRPr>
          </a:p>
          <a:p>
            <a:r>
              <a:rPr lang="en-US" b="1">
                <a:cs typeface="Calibri"/>
              </a:rPr>
              <a:t>Add a link in the chat ** Get QR Code for Brochure</a:t>
            </a:r>
          </a:p>
          <a:p>
            <a:r>
              <a:rPr lang="en-US">
                <a:hlinkClick r:id="rId3"/>
              </a:rPr>
              <a:t>School Health &amp; Safety | NEA</a:t>
            </a:r>
            <a:endParaRPr lang="en-US">
              <a:cs typeface="Calibri"/>
              <a:hlinkClick r:id="rId3"/>
            </a:endParaRPr>
          </a:p>
          <a:p>
            <a:endParaRPr lang="en-US">
              <a:cs typeface="Calibri"/>
            </a:endParaRPr>
          </a:p>
          <a:p>
            <a:r>
              <a:rPr lang="en-US"/>
              <a:t>** Discuss what we offer and how we can individualize request**</a:t>
            </a:r>
            <a:endParaRPr lang="en-US">
              <a:cs typeface="Calibri"/>
            </a:endParaRPr>
          </a:p>
          <a:p>
            <a:r>
              <a:rPr lang="en-US"/>
              <a:t> </a:t>
            </a:r>
            <a:endParaRPr lang="en-US">
              <a:cs typeface="Calibri"/>
            </a:endParaRPr>
          </a:p>
          <a:p>
            <a:r>
              <a:rPr lang="en-US"/>
              <a:t>In the next few slides, I will be sharing and explaining the variety of NEA resources available to staff and members, as well as briefly review the relevant agencies and organizations that staff can obtain health, safety, and policy information.</a:t>
            </a:r>
            <a:endParaRPr lang="en-US">
              <a:cs typeface="Calibri"/>
            </a:endParaRPr>
          </a:p>
          <a:p>
            <a:r>
              <a:rPr lang="en-US"/>
              <a:t> </a:t>
            </a:r>
            <a:endParaRPr lang="en-US">
              <a:cs typeface="Calibri"/>
            </a:endParaRPr>
          </a:p>
          <a:p>
            <a:r>
              <a:rPr lang="en-US">
                <a:cs typeface="Calibri"/>
              </a:rPr>
              <a:t>- mention resources specific to pathways to action and what resources we have that could be useful in the pathways</a:t>
            </a:r>
          </a:p>
          <a:p>
            <a:endParaRPr lang="en-US">
              <a:cs typeface="Calibri"/>
            </a:endParaRPr>
          </a:p>
          <a:p>
            <a:r>
              <a:rPr lang="en-US">
                <a:cs typeface="Calibri"/>
              </a:rPr>
              <a:t>** Add additional resource links– bargaining resources</a:t>
            </a:r>
          </a:p>
        </p:txBody>
      </p:sp>
      <p:sp>
        <p:nvSpPr>
          <p:cNvPr id="4" name="Slide Number Placeholder 3"/>
          <p:cNvSpPr>
            <a:spLocks noGrp="1"/>
          </p:cNvSpPr>
          <p:nvPr>
            <p:ph type="sldNum" sz="quarter" idx="5"/>
          </p:nvPr>
        </p:nvSpPr>
        <p:spPr/>
        <p:txBody>
          <a:bodyPr/>
          <a:lstStyle/>
          <a:p>
            <a:fld id="{BA708D3E-5C57-4492-8FD1-F35502B18D47}" type="slidenum">
              <a:rPr lang="en-US" smtClean="0"/>
              <a:t>14</a:t>
            </a:fld>
            <a:endParaRPr lang="en-US"/>
          </a:p>
        </p:txBody>
      </p:sp>
    </p:spTree>
    <p:extLst>
      <p:ext uri="{BB962C8B-B14F-4D97-AF65-F5344CB8AC3E}">
        <p14:creationId xmlns:p14="http://schemas.microsoft.com/office/powerpoint/2010/main" val="3907145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Chad (</a:t>
            </a:r>
            <a:r>
              <a:rPr lang="en-US" err="1"/>
              <a:t>chad</a:t>
            </a:r>
            <a:r>
              <a:rPr lang="en-US"/>
              <a:t> will find the scenario)</a:t>
            </a:r>
          </a:p>
          <a:p>
            <a:endParaRPr lang="en-US"/>
          </a:p>
          <a:p>
            <a:r>
              <a:rPr lang="en-US"/>
              <a:t>Look at adding Educator to Educator Violence – Case Study? Multiple solutions</a:t>
            </a:r>
            <a:endParaRPr lang="en-US">
              <a:cs typeface="Calibri"/>
            </a:endParaRPr>
          </a:p>
          <a:p>
            <a:r>
              <a:rPr lang="en-US"/>
              <a:t>** Parent engaging educators to respond to student bullying– and the educator is bullied by the parent</a:t>
            </a:r>
            <a:endParaRPr lang="en-US">
              <a:cs typeface="Calibri"/>
            </a:endParaRPr>
          </a:p>
          <a:p>
            <a:r>
              <a:rPr lang="en-US"/>
              <a:t>** Discuss with Chad and </a:t>
            </a:r>
            <a:r>
              <a:rPr lang="en-US" err="1"/>
              <a:t>UniServ</a:t>
            </a:r>
            <a:r>
              <a:rPr lang="en-US"/>
              <a:t> staff</a:t>
            </a:r>
            <a:endParaRPr lang="en-US">
              <a:cs typeface="Calibri"/>
            </a:endParaRPr>
          </a:p>
          <a:p>
            <a:pPr marL="171450" indent="-171450">
              <a:buFont typeface="Wingdings" panose="05000000000000000000" pitchFamily="2" charset="2"/>
              <a:buChar char="n"/>
            </a:pPr>
            <a:r>
              <a:rPr lang="en-US"/>
              <a:t>Social Media Bullying Scenario– Parent and Educator Online Issue</a:t>
            </a:r>
            <a:endParaRPr lang="en-US">
              <a:cs typeface="Calibri"/>
            </a:endParaRPr>
          </a:p>
          <a:p>
            <a:pPr marL="171450" indent="-171450">
              <a:buFont typeface="Wingdings" panose="05000000000000000000" pitchFamily="2" charset="2"/>
              <a:buChar char="n"/>
            </a:pPr>
            <a:r>
              <a:rPr lang="en-US"/>
              <a:t>Ask Participants to Identify the Harm to….Mental Health and Psychological Safety</a:t>
            </a:r>
            <a:endParaRPr lang="en-US">
              <a:cs typeface="Calibri"/>
            </a:endParaRPr>
          </a:p>
          <a:p>
            <a:pPr marL="171450" indent="-171450">
              <a:buFont typeface="Wingdings" panose="05000000000000000000" pitchFamily="2" charset="2"/>
              <a:buChar char="n"/>
            </a:pPr>
            <a:r>
              <a:rPr lang="en-US"/>
              <a:t>Each Breakout group can talk about a different aspect of mental health and safety and a social media issue----</a:t>
            </a:r>
            <a:endParaRPr lang="en-US">
              <a:cs typeface="Calibri"/>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en-US" b="1">
                <a:cs typeface="Calibri"/>
              </a:rPr>
              <a:t>***Chad:  use the  pathway to action tool to center the activity--- Review “where to look” – identify gap areas (possible areas for running a campaign to fill) (Get the document down to 1 page)</a:t>
            </a:r>
            <a:endParaRPr lang="en-US" b="1"/>
          </a:p>
          <a:p>
            <a:pPr marL="457200" lvl="1" indent="0">
              <a:buFont typeface="Wingdings" panose="05000000000000000000" pitchFamily="2" charset="2"/>
              <a:buNone/>
            </a:pPr>
            <a:endParaRPr lang="en-US"/>
          </a:p>
          <a:p>
            <a:pPr marL="457200" lvl="1" indent="0">
              <a:buFont typeface="Wingdings" panose="05000000000000000000" pitchFamily="2" charset="2"/>
              <a:buNone/>
            </a:pPr>
            <a:r>
              <a:rPr lang="en-US"/>
              <a:t>	</a:t>
            </a:r>
          </a:p>
          <a:p>
            <a:pPr marL="457200" lvl="1" indent="0">
              <a:buFont typeface="Wingdings" panose="05000000000000000000" pitchFamily="2" charset="2"/>
              <a:buNone/>
            </a:pPr>
            <a:r>
              <a:rPr lang="en-US" b="1" u="sng"/>
              <a:t>Possible questions:</a:t>
            </a:r>
          </a:p>
          <a:p>
            <a:pPr marL="457200" lvl="1" indent="0">
              <a:buFont typeface="Wingdings" panose="05000000000000000000" pitchFamily="2" charset="2"/>
              <a:buNone/>
            </a:pPr>
            <a:r>
              <a:rPr lang="en-US"/>
              <a:t>- Impact to Staff- Mental Health and Safety</a:t>
            </a:r>
            <a:endParaRPr lang="en-US">
              <a:cs typeface="Calibri"/>
            </a:endParaRPr>
          </a:p>
          <a:p>
            <a:pPr marL="628650" lvl="1" indent="-171450">
              <a:buFont typeface="Wingdings" panose="05000000000000000000" pitchFamily="2" charset="2"/>
              <a:buChar char="n"/>
            </a:pPr>
            <a:r>
              <a:rPr lang="en-US"/>
              <a:t>Impact to Students – Mental Health and Safety</a:t>
            </a:r>
            <a:endParaRPr lang="en-US">
              <a:cs typeface="Calibri"/>
            </a:endParaRPr>
          </a:p>
          <a:p>
            <a:pPr marL="628650" lvl="1" indent="-171450">
              <a:buFont typeface="Wingdings" panose="05000000000000000000" pitchFamily="2" charset="2"/>
              <a:buChar char="n"/>
            </a:pPr>
            <a:r>
              <a:rPr lang="en-US"/>
              <a:t>Impact to Safe School Culture – Mental Health and Safety</a:t>
            </a:r>
            <a:endParaRPr lang="en-US">
              <a:cs typeface="Calibri"/>
            </a:endParaRPr>
          </a:p>
          <a:p>
            <a:pPr marL="628650" lvl="1" indent="-171450">
              <a:buFont typeface="Wingdings" panose="05000000000000000000" pitchFamily="2" charset="2"/>
              <a:buChar char="n"/>
            </a:pPr>
            <a:endParaRPr lang="en-US"/>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en-US"/>
              <a:t>What Mechanisms are in place to address the issue</a:t>
            </a:r>
            <a:endParaRPr lang="en-US">
              <a:cs typeface="Calibri"/>
            </a:endParaRPr>
          </a:p>
          <a:p>
            <a:pPr marL="457200" lvl="1" indent="0">
              <a:buFont typeface="Wingdings" panose="05000000000000000000" pitchFamily="2" charset="2"/>
              <a:buNone/>
            </a:pPr>
            <a:r>
              <a:rPr lang="en-US"/>
              <a:t>	What is the objective?</a:t>
            </a:r>
          </a:p>
          <a:p>
            <a:pPr marL="457200" lvl="1" indent="0">
              <a:buFont typeface="Wingdings" panose="05000000000000000000" pitchFamily="2" charset="2"/>
              <a:buNone/>
            </a:pPr>
            <a:r>
              <a:rPr lang="en-US"/>
              <a:t>ASK CHAD--? –( If time) Activity – If you were to Build a Campaign</a:t>
            </a:r>
            <a:endParaRPr lang="en-US">
              <a:cs typeface="Calibri"/>
            </a:endParaRPr>
          </a:p>
          <a:p>
            <a:pPr marL="457200" lvl="1" indent="0">
              <a:buFont typeface="Wingdings" panose="05000000000000000000" pitchFamily="2" charset="2"/>
              <a:buNone/>
            </a:pPr>
            <a:r>
              <a:rPr lang="en-US"/>
              <a:t>	-- Determine Key Components- Show on Slides for a guide- to help them frame the conversations</a:t>
            </a:r>
            <a:endParaRPr lang="en-US">
              <a:cs typeface="Calibri"/>
            </a:endParaRPr>
          </a:p>
          <a:p>
            <a:pPr marL="457200" lvl="1" indent="0">
              <a:buFont typeface="Wingdings" panose="05000000000000000000" pitchFamily="2" charset="2"/>
              <a:buNone/>
            </a:pPr>
            <a:r>
              <a:rPr lang="en-US"/>
              <a:t>		Who are the targets?</a:t>
            </a:r>
            <a:endParaRPr lang="en-US">
              <a:cs typeface="Calibri"/>
            </a:endParaRPr>
          </a:p>
          <a:p>
            <a:pPr marL="457200" lvl="1" indent="0">
              <a:buFont typeface="Wingdings" panose="05000000000000000000" pitchFamily="2" charset="2"/>
              <a:buNone/>
            </a:pPr>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15</a:t>
            </a:fld>
            <a:endParaRPr lang="en-US"/>
          </a:p>
        </p:txBody>
      </p:sp>
    </p:spTree>
    <p:extLst>
      <p:ext uri="{BB962C8B-B14F-4D97-AF65-F5344CB8AC3E}">
        <p14:creationId xmlns:p14="http://schemas.microsoft.com/office/powerpoint/2010/main" val="1485584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Video Runtime: 2 minutes</a:t>
            </a:r>
          </a:p>
          <a:p>
            <a:endParaRPr lang="en-US">
              <a:cs typeface="Calibri"/>
            </a:endParaRPr>
          </a:p>
          <a:p>
            <a:r>
              <a:rPr lang="en-US">
                <a:cs typeface="Calibri"/>
              </a:rPr>
              <a:t>Video shows school district trying to grapple with social media  mental health impacts at the school district by suing the social media companies; however, what isn't addressed are the how these student/school district issues are impacting staff.  </a:t>
            </a:r>
          </a:p>
          <a:p>
            <a:endParaRPr lang="en-US"/>
          </a:p>
          <a:p>
            <a:pPr marL="171450" indent="-171450">
              <a:buFont typeface="Wingdings" panose="05000000000000000000" pitchFamily="2" charset="2"/>
              <a:buChar char="n"/>
            </a:pPr>
            <a:r>
              <a:rPr lang="en-US"/>
              <a:t>Social Media Scenario</a:t>
            </a:r>
            <a:endParaRPr lang="en-US">
              <a:cs typeface="Calibri"/>
            </a:endParaRPr>
          </a:p>
          <a:p>
            <a:pPr marL="171450" indent="-171450">
              <a:buFont typeface="Wingdings" panose="05000000000000000000" pitchFamily="2" charset="2"/>
              <a:buChar char="n"/>
            </a:pPr>
            <a:r>
              <a:rPr lang="en-US"/>
              <a:t>Ask Participants to Identify the Harm to….Mental Health, Psychological Safety, and workplace impacts for school employees</a:t>
            </a:r>
            <a:endParaRPr lang="en-US">
              <a:cs typeface="Calibri"/>
            </a:endParaRPr>
          </a:p>
          <a:p>
            <a:pPr marL="171450" indent="-171450">
              <a:buFont typeface="Wingdings" panose="05000000000000000000" pitchFamily="2" charset="2"/>
              <a:buChar char="n"/>
            </a:pPr>
            <a:r>
              <a:rPr lang="en-US"/>
              <a:t>Each Breakout group can talk about a different aspect of mental health and safety and a social media issue----</a:t>
            </a:r>
            <a:endParaRPr lang="en-US">
              <a:cs typeface="Calibri"/>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en-US" b="1">
                <a:cs typeface="Calibri"/>
              </a:rPr>
              <a:t>***Chad:  use the  pathway to action tool to center the activity--- Review “where to look” – identify gap areas (possible areas for running a campaign to fill) (Get the document down to 1 page)</a:t>
            </a:r>
            <a:endParaRPr lang="en-US" b="1"/>
          </a:p>
          <a:p>
            <a:pPr marL="457200" lvl="1" indent="0">
              <a:buFont typeface="Wingdings" panose="05000000000000000000" pitchFamily="2" charset="2"/>
              <a:buNone/>
            </a:pPr>
            <a:endParaRPr lang="en-US"/>
          </a:p>
          <a:p>
            <a:pPr marL="457200" lvl="1" indent="0">
              <a:buFont typeface="Wingdings" panose="05000000000000000000" pitchFamily="2" charset="2"/>
              <a:buNone/>
            </a:pPr>
            <a:r>
              <a:rPr lang="en-US"/>
              <a:t>	</a:t>
            </a:r>
          </a:p>
          <a:p>
            <a:pPr marL="457200" lvl="1" indent="0">
              <a:buFont typeface="Wingdings" panose="05000000000000000000" pitchFamily="2" charset="2"/>
              <a:buNone/>
            </a:pPr>
            <a:r>
              <a:rPr lang="en-US" b="1" u="sng"/>
              <a:t>Possible questions:</a:t>
            </a:r>
          </a:p>
          <a:p>
            <a:pPr marL="457200" lvl="1" indent="0">
              <a:buFont typeface="Wingdings" panose="05000000000000000000" pitchFamily="2" charset="2"/>
              <a:buNone/>
            </a:pPr>
            <a:r>
              <a:rPr lang="en-US"/>
              <a:t>- Impact to Staff- Mental Health and Safety</a:t>
            </a:r>
            <a:endParaRPr lang="en-US">
              <a:cs typeface="Calibri"/>
            </a:endParaRPr>
          </a:p>
          <a:p>
            <a:pPr marL="628650" lvl="1" indent="-171450">
              <a:buFont typeface="Wingdings" panose="05000000000000000000" pitchFamily="2" charset="2"/>
              <a:buChar char="n"/>
            </a:pPr>
            <a:r>
              <a:rPr lang="en-US"/>
              <a:t>Impact to Students – Mental Health and Safety</a:t>
            </a:r>
            <a:endParaRPr lang="en-US">
              <a:cs typeface="Calibri"/>
            </a:endParaRPr>
          </a:p>
          <a:p>
            <a:pPr marL="628650" lvl="1" indent="-171450">
              <a:buFont typeface="Wingdings" panose="05000000000000000000" pitchFamily="2" charset="2"/>
              <a:buChar char="n"/>
            </a:pPr>
            <a:r>
              <a:rPr lang="en-US"/>
              <a:t>Impact to Safe School Culture – Mental Health and Safety</a:t>
            </a:r>
            <a:endParaRPr lang="en-US">
              <a:cs typeface="Calibri"/>
            </a:endParaRPr>
          </a:p>
          <a:p>
            <a:pPr marL="628650" lvl="1" indent="-171450">
              <a:buFont typeface="Wingdings" panose="05000000000000000000" pitchFamily="2" charset="2"/>
              <a:buChar char="n"/>
            </a:pPr>
            <a:endParaRPr lang="en-US"/>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en-US"/>
              <a:t>What Mechanisms are in place to address the issue</a:t>
            </a:r>
            <a:endParaRPr lang="en-US">
              <a:cs typeface="Calibri"/>
            </a:endParaRPr>
          </a:p>
          <a:p>
            <a:pPr marL="457200" lvl="1" indent="0">
              <a:buFont typeface="Wingdings" panose="05000000000000000000" pitchFamily="2" charset="2"/>
              <a:buNone/>
            </a:pPr>
            <a:r>
              <a:rPr lang="en-US"/>
              <a:t>	What is the objective?</a:t>
            </a:r>
          </a:p>
          <a:p>
            <a:pPr marL="457200" lvl="1" indent="0">
              <a:buFont typeface="Wingdings" panose="05000000000000000000" pitchFamily="2" charset="2"/>
              <a:buNone/>
            </a:pPr>
            <a:r>
              <a:rPr lang="en-US"/>
              <a:t>ASK CHAD--? –( If time) Activity – If you were to Build a Campaign</a:t>
            </a:r>
            <a:endParaRPr lang="en-US">
              <a:cs typeface="Calibri"/>
            </a:endParaRPr>
          </a:p>
          <a:p>
            <a:pPr marL="457200" lvl="1" indent="0">
              <a:buFont typeface="Wingdings" panose="05000000000000000000" pitchFamily="2" charset="2"/>
              <a:buNone/>
            </a:pPr>
            <a:r>
              <a:rPr lang="en-US"/>
              <a:t>	-- Determine Key Components- Show on Slides for a guide- to help them frame the conversations</a:t>
            </a:r>
            <a:endParaRPr lang="en-US">
              <a:cs typeface="Calibri"/>
            </a:endParaRPr>
          </a:p>
          <a:p>
            <a:pPr marL="457200" lvl="1" indent="0">
              <a:buFont typeface="Wingdings" panose="05000000000000000000" pitchFamily="2" charset="2"/>
              <a:buNone/>
            </a:pPr>
            <a:r>
              <a:rPr lang="en-US"/>
              <a:t>		Who are the targets?</a:t>
            </a:r>
            <a:endParaRPr lang="en-US">
              <a:cs typeface="Calibri"/>
            </a:endParaRPr>
          </a:p>
          <a:p>
            <a:pPr marL="457200" lvl="1" indent="0">
              <a:buFont typeface="Wingdings" panose="05000000000000000000" pitchFamily="2" charset="2"/>
              <a:buNone/>
            </a:pPr>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16</a:t>
            </a:fld>
            <a:endParaRPr lang="en-US"/>
          </a:p>
        </p:txBody>
      </p:sp>
    </p:spTree>
    <p:extLst>
      <p:ext uri="{BB962C8B-B14F-4D97-AF65-F5344CB8AC3E}">
        <p14:creationId xmlns:p14="http://schemas.microsoft.com/office/powerpoint/2010/main" val="543776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a:t>Chad- 20 minutes</a:t>
            </a:r>
          </a:p>
          <a:p>
            <a:pPr algn="l" rtl="0" fontAlgn="base"/>
            <a:endParaRPr lang="en-US"/>
          </a:p>
          <a:p>
            <a:pPr algn="l" rtl="0" fontAlgn="base"/>
            <a:r>
              <a:rPr lang="en-US"/>
              <a:t>Group: </a:t>
            </a:r>
            <a:r>
              <a:rPr lang="en-US" sz="1200" b="0" i="0" u="none" strike="noStrike">
                <a:solidFill>
                  <a:srgbClr val="000000"/>
                </a:solidFill>
                <a:effectLst/>
                <a:latin typeface="Calibri"/>
                <a:cs typeface="Calibri"/>
              </a:rPr>
              <a:t>4 groups – go to the month of your birthday – groups done in month quarters Jan-March, etc.) </a:t>
            </a:r>
            <a:r>
              <a:rPr lang="en-US" sz="1200" b="0" i="0">
                <a:solidFill>
                  <a:srgbClr val="000000"/>
                </a:solidFill>
                <a:effectLst/>
                <a:latin typeface="Calibri"/>
                <a:cs typeface="Calibri"/>
              </a:rPr>
              <a:t>​</a:t>
            </a:r>
            <a:endParaRPr lang="en-US" sz="1200" b="0" i="0">
              <a:solidFill>
                <a:srgbClr val="444444"/>
              </a:solidFill>
              <a:effectLst/>
              <a:latin typeface="Calibri"/>
              <a:cs typeface="Calibri"/>
            </a:endParaRPr>
          </a:p>
          <a:p>
            <a:pPr algn="l" rtl="0" fontAlgn="base"/>
            <a:r>
              <a:rPr lang="en-US" sz="1200" b="0" i="0">
                <a:solidFill>
                  <a:srgbClr val="000000"/>
                </a:solidFill>
                <a:effectLst/>
                <a:latin typeface="Calibri"/>
                <a:cs typeface="Calibri"/>
              </a:rPr>
              <a:t>​</a:t>
            </a:r>
            <a:endParaRPr lang="en-US" sz="1200" b="0" i="0">
              <a:solidFill>
                <a:srgbClr val="444444"/>
              </a:solidFill>
              <a:effectLst/>
              <a:latin typeface="Calibri"/>
              <a:cs typeface="Calibri"/>
            </a:endParaRPr>
          </a:p>
          <a:p>
            <a:r>
              <a:rPr lang="en-US">
                <a:cs typeface="Calibri"/>
              </a:rPr>
              <a:t>15 min- 20 minute </a:t>
            </a:r>
            <a:endParaRPr lang="en-US">
              <a:ea typeface="Calibri"/>
              <a:cs typeface="Calibri"/>
            </a:endParaRPr>
          </a:p>
          <a:p>
            <a:r>
              <a:rPr lang="en-US"/>
              <a:t>[1:47 PM] </a:t>
            </a:r>
            <a:r>
              <a:rPr lang="en-US" err="1"/>
              <a:t>Uniserv</a:t>
            </a:r>
            <a:endParaRPr lang="en-US">
              <a:ea typeface="Calibri"/>
              <a:cs typeface="Calibri"/>
            </a:endParaRPr>
          </a:p>
          <a:p>
            <a:r>
              <a:rPr lang="en-US"/>
              <a:t>5 minutes intro,   5 Minutes for initial content.  5 minutes for Tool, 10 minutes breakout, 5 minutes report out.  5 minutes resource</a:t>
            </a:r>
            <a:endParaRPr lang="en-US">
              <a:cs typeface="Calibri"/>
            </a:endParaRPr>
          </a:p>
          <a:p>
            <a:r>
              <a:rPr lang="en-US"/>
              <a:t>[1:48 PM] </a:t>
            </a:r>
            <a:r>
              <a:rPr lang="en-US" err="1"/>
              <a:t>Uniserv</a:t>
            </a:r>
            <a:endParaRPr lang="en-US">
              <a:cs typeface="Calibri"/>
            </a:endParaRPr>
          </a:p>
          <a:p>
            <a:r>
              <a:rPr lang="en-US"/>
              <a:t>15 minutes breakout and 10 minute debrief</a:t>
            </a:r>
            <a:endParaRPr lang="en-US">
              <a:cs typeface="Calibri"/>
            </a:endParaRPr>
          </a:p>
          <a:p>
            <a:r>
              <a:rPr lang="en-US"/>
              <a:t>like 1</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 </a:t>
            </a:r>
            <a:r>
              <a:rPr lang="en-US" b="1">
                <a:cs typeface="Calibri"/>
              </a:rPr>
              <a:t>***Chad:  use the  pathway to action tool to center the activity--- Review “where to look” – identify gap areas (possible areas for running a campaign to fill) (Get the document down to 1 page)</a:t>
            </a:r>
            <a:endParaRPr lang="en-US" b="1"/>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17</a:t>
            </a:fld>
            <a:endParaRPr lang="en-US"/>
          </a:p>
        </p:txBody>
      </p:sp>
    </p:spTree>
    <p:extLst>
      <p:ext uri="{BB962C8B-B14F-4D97-AF65-F5344CB8AC3E}">
        <p14:creationId xmlns:p14="http://schemas.microsoft.com/office/powerpoint/2010/main" val="3260346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Karuna</a:t>
            </a:r>
          </a:p>
          <a:p>
            <a:r>
              <a:rPr lang="en-US"/>
              <a:t>Groups will report </a:t>
            </a:r>
          </a:p>
        </p:txBody>
      </p:sp>
      <p:sp>
        <p:nvSpPr>
          <p:cNvPr id="4" name="Slide Number Placeholder 3"/>
          <p:cNvSpPr>
            <a:spLocks noGrp="1"/>
          </p:cNvSpPr>
          <p:nvPr>
            <p:ph type="sldNum" sz="quarter" idx="5"/>
          </p:nvPr>
        </p:nvSpPr>
        <p:spPr/>
        <p:txBody>
          <a:bodyPr/>
          <a:lstStyle/>
          <a:p>
            <a:fld id="{BA708D3E-5C57-4492-8FD1-F35502B18D47}" type="slidenum">
              <a:rPr lang="en-US" smtClean="0"/>
              <a:t>18</a:t>
            </a:fld>
            <a:endParaRPr lang="en-US"/>
          </a:p>
        </p:txBody>
      </p:sp>
    </p:spTree>
    <p:extLst>
      <p:ext uri="{BB962C8B-B14F-4D97-AF65-F5344CB8AC3E}">
        <p14:creationId xmlns:p14="http://schemas.microsoft.com/office/powerpoint/2010/main" val="836971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Karuna</a:t>
            </a:r>
          </a:p>
        </p:txBody>
      </p:sp>
      <p:sp>
        <p:nvSpPr>
          <p:cNvPr id="4" name="Slide Number Placeholder 3"/>
          <p:cNvSpPr>
            <a:spLocks noGrp="1"/>
          </p:cNvSpPr>
          <p:nvPr>
            <p:ph type="sldNum" sz="quarter" idx="5"/>
          </p:nvPr>
        </p:nvSpPr>
        <p:spPr/>
        <p:txBody>
          <a:bodyPr/>
          <a:lstStyle/>
          <a:p>
            <a:fld id="{BA708D3E-5C57-4492-8FD1-F35502B18D47}" type="slidenum">
              <a:rPr lang="en-US" smtClean="0"/>
              <a:t>19</a:t>
            </a:fld>
            <a:endParaRPr lang="en-US"/>
          </a:p>
        </p:txBody>
      </p:sp>
    </p:spTree>
    <p:extLst>
      <p:ext uri="{BB962C8B-B14F-4D97-AF65-F5344CB8AC3E}">
        <p14:creationId xmlns:p14="http://schemas.microsoft.com/office/powerpoint/2010/main" val="1807345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Karuna</a:t>
            </a:r>
          </a:p>
        </p:txBody>
      </p:sp>
      <p:sp>
        <p:nvSpPr>
          <p:cNvPr id="4" name="Slide Number Placeholder 3"/>
          <p:cNvSpPr>
            <a:spLocks noGrp="1"/>
          </p:cNvSpPr>
          <p:nvPr>
            <p:ph type="sldNum" sz="quarter" idx="5"/>
          </p:nvPr>
        </p:nvSpPr>
        <p:spPr/>
        <p:txBody>
          <a:bodyPr/>
          <a:lstStyle/>
          <a:p>
            <a:fld id="{BA708D3E-5C57-4492-8FD1-F35502B18D47}" type="slidenum">
              <a:rPr lang="en-US" smtClean="0"/>
              <a:t>20</a:t>
            </a:fld>
            <a:endParaRPr lang="en-US"/>
          </a:p>
        </p:txBody>
      </p:sp>
    </p:spTree>
    <p:extLst>
      <p:ext uri="{BB962C8B-B14F-4D97-AF65-F5344CB8AC3E}">
        <p14:creationId xmlns:p14="http://schemas.microsoft.com/office/powerpoint/2010/main" val="4246876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Chad</a:t>
            </a:r>
          </a:p>
          <a:p>
            <a:r>
              <a:rPr lang="en-US">
                <a:cs typeface="Calibri"/>
              </a:rPr>
              <a:t>Karuna/ Crystal Comments, as needed</a:t>
            </a:r>
          </a:p>
          <a:p>
            <a:endParaRPr lang="en-US">
              <a:cs typeface="Calibri"/>
            </a:endParaRPr>
          </a:p>
          <a:p>
            <a:r>
              <a:rPr lang="en-US">
                <a:cs typeface="Calibri"/>
              </a:rPr>
              <a:t>How can we use this to support our locals? </a:t>
            </a:r>
          </a:p>
          <a:p>
            <a:r>
              <a:rPr lang="en-US"/>
              <a:t>What have you learned today that would make your work with locals different than you always have?</a:t>
            </a:r>
          </a:p>
          <a:p>
            <a:r>
              <a:rPr lang="en-US"/>
              <a:t>how can you use this toolkit to challenge your work to try a new avenue of thinking to solve health and safety issue</a:t>
            </a:r>
          </a:p>
          <a:p>
            <a:r>
              <a:rPr lang="en-US">
                <a:cs typeface="Calibri" panose="020F0502020204030204"/>
              </a:rPr>
              <a:t>In your work </a:t>
            </a:r>
          </a:p>
        </p:txBody>
      </p:sp>
      <p:sp>
        <p:nvSpPr>
          <p:cNvPr id="4" name="Slide Number Placeholder 3"/>
          <p:cNvSpPr>
            <a:spLocks noGrp="1"/>
          </p:cNvSpPr>
          <p:nvPr>
            <p:ph type="sldNum" sz="quarter" idx="5"/>
          </p:nvPr>
        </p:nvSpPr>
        <p:spPr/>
        <p:txBody>
          <a:bodyPr/>
          <a:lstStyle/>
          <a:p>
            <a:fld id="{BA708D3E-5C57-4492-8FD1-F35502B18D47}" type="slidenum">
              <a:rPr lang="en-US" smtClean="0"/>
              <a:t>21</a:t>
            </a:fld>
            <a:endParaRPr lang="en-US"/>
          </a:p>
        </p:txBody>
      </p:sp>
    </p:spTree>
    <p:extLst>
      <p:ext uri="{BB962C8B-B14F-4D97-AF65-F5344CB8AC3E}">
        <p14:creationId xmlns:p14="http://schemas.microsoft.com/office/powerpoint/2010/main" val="715573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Evaluations </a:t>
            </a:r>
          </a:p>
          <a:p>
            <a:r>
              <a:rPr lang="en-US"/>
              <a:t>https://forms.office.com/r/PBp0r3QXNN  </a:t>
            </a: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22</a:t>
            </a:fld>
            <a:endParaRPr lang="en-US"/>
          </a:p>
        </p:txBody>
      </p:sp>
    </p:spTree>
    <p:extLst>
      <p:ext uri="{BB962C8B-B14F-4D97-AF65-F5344CB8AC3E}">
        <p14:creationId xmlns:p14="http://schemas.microsoft.com/office/powerpoint/2010/main" val="2170212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Chad- Welcome and Introductions</a:t>
            </a:r>
          </a:p>
        </p:txBody>
      </p:sp>
      <p:sp>
        <p:nvSpPr>
          <p:cNvPr id="4" name="Slide Number Placeholder 3"/>
          <p:cNvSpPr>
            <a:spLocks noGrp="1"/>
          </p:cNvSpPr>
          <p:nvPr>
            <p:ph type="sldNum" sz="quarter" idx="5"/>
          </p:nvPr>
        </p:nvSpPr>
        <p:spPr/>
        <p:txBody>
          <a:bodyPr/>
          <a:lstStyle/>
          <a:p>
            <a:fld id="{BA708D3E-5C57-4492-8FD1-F35502B18D47}" type="slidenum">
              <a:rPr lang="en-US" smtClean="0"/>
              <a:t>23</a:t>
            </a:fld>
            <a:endParaRPr lang="en-US"/>
          </a:p>
        </p:txBody>
      </p:sp>
    </p:spTree>
    <p:extLst>
      <p:ext uri="{BB962C8B-B14F-4D97-AF65-F5344CB8AC3E}">
        <p14:creationId xmlns:p14="http://schemas.microsoft.com/office/powerpoint/2010/main" val="2826316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7000" b="1" i="0">
                <a:solidFill>
                  <a:schemeClr val="tx1"/>
                </a:solidFill>
                <a:latin typeface="Calibri"/>
                <a:cs typeface="Calibri"/>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0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0" y="0"/>
            <a:ext cx="7943850" cy="10315575"/>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2700"/>
          </a:p>
        </p:txBody>
      </p:sp>
      <p:sp>
        <p:nvSpPr>
          <p:cNvPr id="20" name="Freeform: Shape 19">
            <a:extLst>
              <a:ext uri="{FF2B5EF4-FFF2-40B4-BE49-F238E27FC236}">
                <a16:creationId xmlns:a16="http://schemas.microsoft.com/office/drawing/2014/main" id="{E66FD7FF-2869-7902-36B2-2B229AB9AB19}"/>
              </a:ext>
            </a:extLst>
          </p:cNvPr>
          <p:cNvSpPr/>
          <p:nvPr userDrawn="1"/>
        </p:nvSpPr>
        <p:spPr>
          <a:xfrm>
            <a:off x="2400302" y="1729842"/>
            <a:ext cx="13787438" cy="8557158"/>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lvl="0"/>
            <a:endParaRPr lang="en-US" sz="270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userDrawn="1"/>
        </p:nvSpPr>
        <p:spPr>
          <a:xfrm>
            <a:off x="4193382" y="0"/>
            <a:ext cx="10204713" cy="8094711"/>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lvl="0"/>
            <a:endParaRPr lang="en-US" sz="2700">
              <a:solidFill>
                <a:schemeClr val="tx1"/>
              </a:solidFill>
            </a:endParaRPr>
          </a:p>
        </p:txBody>
      </p:sp>
      <p:sp>
        <p:nvSpPr>
          <p:cNvPr id="2" name="Title 1"/>
          <p:cNvSpPr>
            <a:spLocks noGrp="1"/>
          </p:cNvSpPr>
          <p:nvPr>
            <p:ph type="ctrTitle"/>
          </p:nvPr>
        </p:nvSpPr>
        <p:spPr>
          <a:xfrm>
            <a:off x="5104638" y="2976372"/>
            <a:ext cx="8078724" cy="1837944"/>
          </a:xfrm>
        </p:spPr>
        <p:txBody>
          <a:bodyPr tIns="0" anchor="t">
            <a:noAutofit/>
          </a:bodyPr>
          <a:lstStyle>
            <a:lvl1pPr algn="ctr">
              <a:defRPr sz="6600"/>
            </a:lvl1pPr>
          </a:lstStyle>
          <a:p>
            <a:r>
              <a:rPr lang="en-US"/>
              <a:t>Click to edit Master title style</a:t>
            </a:r>
          </a:p>
        </p:txBody>
      </p:sp>
      <p:sp>
        <p:nvSpPr>
          <p:cNvPr id="3" name="Subtitle 2"/>
          <p:cNvSpPr>
            <a:spLocks noGrp="1"/>
          </p:cNvSpPr>
          <p:nvPr>
            <p:ph type="subTitle" idx="1"/>
          </p:nvPr>
        </p:nvSpPr>
        <p:spPr>
          <a:xfrm>
            <a:off x="6524244" y="5225796"/>
            <a:ext cx="5239512" cy="1318362"/>
          </a:xfrm>
        </p:spPr>
        <p:txBody>
          <a:bodyPr lIns="0" tIns="0" rIns="0" bIns="0">
            <a:noAutofit/>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Tree>
    <p:extLst>
      <p:ext uri="{BB962C8B-B14F-4D97-AF65-F5344CB8AC3E}">
        <p14:creationId xmlns:p14="http://schemas.microsoft.com/office/powerpoint/2010/main" val="2207190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userDrawn="1"/>
        </p:nvSpPr>
        <p:spPr>
          <a:xfrm>
            <a:off x="-36096" y="5086350"/>
            <a:ext cx="18324095" cy="52006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675"/>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p>
            <a:r>
              <a:rPr lang="en-US"/>
              <a:t>Presentation title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48F63A3B-78C7-47BE-AE5E-E10140E04643}"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138358" y="3588035"/>
            <a:ext cx="3895344" cy="3895344"/>
          </a:xfrm>
          <a:solidFill>
            <a:schemeClr val="accent4">
              <a:lumMod val="60000"/>
              <a:lumOff val="40000"/>
            </a:schemeClr>
          </a:solidFill>
          <a:ln>
            <a:noFill/>
          </a:ln>
        </p:spPr>
        <p:txBody>
          <a:bodyPr anchor="ctr">
            <a:noAutofit/>
          </a:bodyPr>
          <a:lstStyle>
            <a:lvl1pPr marL="0" indent="0" algn="ctr">
              <a:buNone/>
              <a:defRPr sz="2100"/>
            </a:lvl1pPr>
          </a:lstStyle>
          <a:p>
            <a:endParaRPr lang="en-US"/>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138358" y="7484273"/>
            <a:ext cx="3898106" cy="1664493"/>
          </a:xfrm>
          <a:solidFill>
            <a:schemeClr val="bg1"/>
          </a:solidFill>
        </p:spPr>
        <p:txBody>
          <a:bodyPr lIns="0" tIns="274320" rIns="0" anchor="t">
            <a:noAutofit/>
          </a:bodyPr>
          <a:lstStyle>
            <a:lvl1pPr marL="0" indent="0" algn="ctr">
              <a:spcBef>
                <a:spcPts val="0"/>
              </a:spcBef>
              <a:buNone/>
              <a:defRPr sz="27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375328" y="8399633"/>
            <a:ext cx="3425208" cy="547688"/>
          </a:xfrm>
        </p:spPr>
        <p:txBody>
          <a:bodyPr anchor="ctr">
            <a:noAutofit/>
          </a:bodyPr>
          <a:lstStyle>
            <a:lvl1pPr marL="0" indent="0" algn="ctr">
              <a:buNone/>
              <a:defRPr sz="210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5276042" y="3588929"/>
            <a:ext cx="3895344" cy="3895344"/>
          </a:xfrm>
          <a:solidFill>
            <a:schemeClr val="accent4">
              <a:lumMod val="60000"/>
              <a:lumOff val="40000"/>
            </a:schemeClr>
          </a:solidFill>
          <a:ln>
            <a:noFill/>
          </a:ln>
        </p:spPr>
        <p:txBody>
          <a:bodyPr anchor="ctr">
            <a:noAutofit/>
          </a:bodyPr>
          <a:lstStyle>
            <a:lvl1pPr marL="0" indent="0" algn="ctr">
              <a:buNone/>
              <a:defRPr sz="2100"/>
            </a:lvl1pPr>
          </a:lstStyle>
          <a:p>
            <a:endParaRPr lang="en-US"/>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5275121" y="7485167"/>
            <a:ext cx="3898106" cy="1664493"/>
          </a:xfrm>
          <a:solidFill>
            <a:schemeClr val="bg1"/>
          </a:solidFill>
        </p:spPr>
        <p:txBody>
          <a:bodyPr lIns="0" tIns="274320" rIns="0" anchor="t">
            <a:noAutofit/>
          </a:bodyPr>
          <a:lstStyle>
            <a:lvl1pPr marL="0" indent="0" algn="ctr">
              <a:spcBef>
                <a:spcPts val="0"/>
              </a:spcBef>
              <a:buNone/>
              <a:defRPr sz="27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5511110" y="8400527"/>
            <a:ext cx="3425208" cy="547688"/>
          </a:xfrm>
        </p:spPr>
        <p:txBody>
          <a:bodyPr anchor="ctr">
            <a:noAutofit/>
          </a:bodyPr>
          <a:lstStyle>
            <a:lvl1pPr marL="0" indent="0" algn="ctr">
              <a:buNone/>
              <a:defRPr sz="210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9413726" y="3589823"/>
            <a:ext cx="3895344" cy="3895344"/>
          </a:xfrm>
          <a:solidFill>
            <a:schemeClr val="accent4">
              <a:lumMod val="60000"/>
              <a:lumOff val="40000"/>
            </a:schemeClr>
          </a:solidFill>
          <a:ln>
            <a:noFill/>
          </a:ln>
        </p:spPr>
        <p:txBody>
          <a:bodyPr anchor="ctr">
            <a:noAutofit/>
          </a:bodyPr>
          <a:lstStyle>
            <a:lvl1pPr marL="0" indent="0" algn="ctr">
              <a:buNone/>
              <a:defRPr sz="2100"/>
            </a:lvl1pPr>
          </a:lstStyle>
          <a:p>
            <a:endParaRPr lang="en-US"/>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9411884" y="7486061"/>
            <a:ext cx="3898106" cy="1664493"/>
          </a:xfrm>
          <a:solidFill>
            <a:schemeClr val="bg1"/>
          </a:solidFill>
        </p:spPr>
        <p:txBody>
          <a:bodyPr lIns="0" tIns="274320" rIns="0" anchor="t">
            <a:noAutofit/>
          </a:bodyPr>
          <a:lstStyle>
            <a:lvl1pPr marL="0" indent="0" algn="ctr">
              <a:spcBef>
                <a:spcPts val="0"/>
              </a:spcBef>
              <a:buNone/>
              <a:defRPr sz="27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9648794" y="8401421"/>
            <a:ext cx="3425208" cy="547688"/>
          </a:xfrm>
        </p:spPr>
        <p:txBody>
          <a:bodyPr anchor="ctr">
            <a:noAutofit/>
          </a:bodyPr>
          <a:lstStyle>
            <a:lvl1pPr marL="0" indent="0" algn="ctr">
              <a:buNone/>
              <a:defRPr sz="210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13551408" y="3589823"/>
            <a:ext cx="3895344" cy="3895344"/>
          </a:xfrm>
          <a:solidFill>
            <a:schemeClr val="accent4">
              <a:lumMod val="60000"/>
              <a:lumOff val="40000"/>
            </a:schemeClr>
          </a:solidFill>
          <a:ln>
            <a:noFill/>
          </a:ln>
        </p:spPr>
        <p:txBody>
          <a:bodyPr anchor="ctr">
            <a:noAutofit/>
          </a:bodyPr>
          <a:lstStyle>
            <a:lvl1pPr marL="0" indent="0" algn="ctr">
              <a:buNone/>
              <a:defRPr sz="2100"/>
            </a:lvl1pPr>
          </a:lstStyle>
          <a:p>
            <a:endParaRPr lang="en-US"/>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13548647" y="7486061"/>
            <a:ext cx="3898106" cy="1664493"/>
          </a:xfrm>
          <a:solidFill>
            <a:schemeClr val="bg1"/>
          </a:solidFill>
        </p:spPr>
        <p:txBody>
          <a:bodyPr lIns="0" tIns="274320" rIns="0" anchor="t">
            <a:noAutofit/>
          </a:bodyPr>
          <a:lstStyle>
            <a:lvl1pPr marL="0" indent="0" algn="ctr">
              <a:spcBef>
                <a:spcPts val="0"/>
              </a:spcBef>
              <a:buNone/>
              <a:defRPr sz="270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13786476" y="8401421"/>
            <a:ext cx="3425208" cy="547688"/>
          </a:xfrm>
        </p:spPr>
        <p:txBody>
          <a:bodyPr anchor="ctr">
            <a:noAutofit/>
          </a:bodyPr>
          <a:lstStyle>
            <a:lvl1pPr marL="0" indent="0" algn="ctr">
              <a:buNone/>
              <a:defRPr sz="2100"/>
            </a:lvl1pPr>
          </a:lstStyle>
          <a:p>
            <a:pPr lvl="0"/>
            <a:r>
              <a:rPr lang="en-US"/>
              <a:t>Title</a:t>
            </a:r>
          </a:p>
        </p:txBody>
      </p:sp>
    </p:spTree>
    <p:extLst>
      <p:ext uri="{BB962C8B-B14F-4D97-AF65-F5344CB8AC3E}">
        <p14:creationId xmlns:p14="http://schemas.microsoft.com/office/powerpoint/2010/main" val="694056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6583680" y="3593592"/>
            <a:ext cx="10520172" cy="2441448"/>
          </a:xfrm>
        </p:spPr>
        <p:txBody>
          <a:bodyPr lIns="0" tIns="0" rIns="0" bIns="0">
            <a:noAutofit/>
          </a:bodyPr>
          <a:lstStyle>
            <a:lvl1pPr algn="l">
              <a:lnSpc>
                <a:spcPct val="100000"/>
              </a:lnSpc>
              <a:defRPr sz="4950"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5417820" y="2976372"/>
            <a:ext cx="1152144" cy="2441448"/>
          </a:xfrm>
        </p:spPr>
        <p:txBody>
          <a:bodyPr lIns="91440" tIns="45720" rIns="91440" bIns="54864">
            <a:noAutofit/>
          </a:bodyPr>
          <a:lstStyle>
            <a:lvl1pPr marL="0" indent="0">
              <a:buNone/>
              <a:defRPr sz="150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6583680" y="6462713"/>
            <a:ext cx="5898357" cy="883445"/>
          </a:xfrm>
        </p:spPr>
        <p:txBody>
          <a:bodyPr lIns="0" tIns="0" rIns="0" bIns="0">
            <a:noAutofit/>
          </a:bodyPr>
          <a:lstStyle>
            <a:lvl1pPr marL="0" indent="0">
              <a:buNone/>
              <a:defRPr sz="36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14250924" y="4814316"/>
            <a:ext cx="1152144" cy="2441448"/>
          </a:xfrm>
        </p:spPr>
        <p:txBody>
          <a:bodyPr lIns="91440" tIns="45720" rIns="91440" bIns="54864">
            <a:noAutofit/>
          </a:bodyPr>
          <a:lstStyle>
            <a:lvl1pPr marL="0" indent="0">
              <a:buNone/>
              <a:defRPr sz="150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10675" y="0"/>
            <a:ext cx="3826478" cy="10287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2700"/>
          </a:p>
        </p:txBody>
      </p:sp>
      <p:sp>
        <p:nvSpPr>
          <p:cNvPr id="53" name="Freeform: Shape 52">
            <a:extLst>
              <a:ext uri="{FF2B5EF4-FFF2-40B4-BE49-F238E27FC236}">
                <a16:creationId xmlns:a16="http://schemas.microsoft.com/office/drawing/2014/main" id="{70F595E1-C910-3710-90E9-AF5FFCE05861}"/>
              </a:ext>
            </a:extLst>
          </p:cNvPr>
          <p:cNvSpPr/>
          <p:nvPr userDrawn="1"/>
        </p:nvSpPr>
        <p:spPr>
          <a:xfrm>
            <a:off x="-14122" y="0"/>
            <a:ext cx="3822887" cy="3833442"/>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270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3815802" y="0"/>
            <a:ext cx="3840510" cy="384051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2700"/>
          </a:p>
        </p:txBody>
      </p:sp>
      <p:sp>
        <p:nvSpPr>
          <p:cNvPr id="29" name="Freeform 70">
            <a:extLst>
              <a:ext uri="{FF2B5EF4-FFF2-40B4-BE49-F238E27FC236}">
                <a16:creationId xmlns:a16="http://schemas.microsoft.com/office/drawing/2014/main" id="{AA39EF58-54F1-4AC9-1D83-2E7DEEAAEA6A}"/>
              </a:ext>
            </a:extLst>
          </p:cNvPr>
          <p:cNvSpPr>
            <a:spLocks/>
          </p:cNvSpPr>
          <p:nvPr userDrawn="1"/>
        </p:nvSpPr>
        <p:spPr bwMode="auto">
          <a:xfrm flipH="1">
            <a:off x="3802877" y="6462700"/>
            <a:ext cx="3826476" cy="3840662"/>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137160" tIns="68580" rIns="137160" bIns="68580" numCol="1" anchor="t" anchorCtr="0" compatLnSpc="1">
            <a:prstTxWarp prst="textNoShape">
              <a:avLst/>
            </a:prstTxWarp>
            <a:noAutofit/>
          </a:bodyPr>
          <a:lstStyle/>
          <a:p>
            <a:endParaRPr lang="en-US" sz="2700"/>
          </a:p>
        </p:txBody>
      </p:sp>
      <p:sp>
        <p:nvSpPr>
          <p:cNvPr id="31" name="Freeform 70">
            <a:extLst>
              <a:ext uri="{FF2B5EF4-FFF2-40B4-BE49-F238E27FC236}">
                <a16:creationId xmlns:a16="http://schemas.microsoft.com/office/drawing/2014/main" id="{0C320934-59CC-4123-C7C1-FEEE89F3045F}"/>
              </a:ext>
            </a:extLst>
          </p:cNvPr>
          <p:cNvSpPr>
            <a:spLocks/>
          </p:cNvSpPr>
          <p:nvPr userDrawn="1"/>
        </p:nvSpPr>
        <p:spPr bwMode="auto">
          <a:xfrm flipH="1">
            <a:off x="-15926" y="6462700"/>
            <a:ext cx="3826476" cy="3840662"/>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137160" tIns="68580" rIns="137160" bIns="68580" numCol="1" anchor="t" anchorCtr="0" compatLnSpc="1">
            <a:prstTxWarp prst="textNoShape">
              <a:avLst/>
            </a:prstTxWarp>
            <a:noAutofit/>
          </a:bodyPr>
          <a:lstStyle/>
          <a:p>
            <a:endParaRPr lang="en-US" sz="2700"/>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1015115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5980176" y="1865376"/>
            <a:ext cx="12248388" cy="1152144"/>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8352" y="-4176"/>
            <a:ext cx="5164932" cy="10337006"/>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270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554967" y="-4176"/>
            <a:ext cx="2601615" cy="7750970"/>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2582432" y="-4176"/>
            <a:ext cx="2574173" cy="2581280"/>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270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8352" y="5160756"/>
            <a:ext cx="5164932" cy="5172075"/>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270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577686" y="5160757"/>
            <a:ext cx="2578895" cy="2586038"/>
          </a:xfrm>
          <a:prstGeom prst="rect">
            <a:avLst/>
          </a:prstGeom>
        </p:spPr>
      </p:pic>
      <p:sp>
        <p:nvSpPr>
          <p:cNvPr id="3" name="Text Placeholder 2"/>
          <p:cNvSpPr>
            <a:spLocks noGrp="1"/>
          </p:cNvSpPr>
          <p:nvPr>
            <p:ph type="body" idx="1"/>
          </p:nvPr>
        </p:nvSpPr>
        <p:spPr>
          <a:xfrm>
            <a:off x="5966460" y="3496056"/>
            <a:ext cx="5733288" cy="617220"/>
          </a:xfrm>
        </p:spPr>
        <p:txBody>
          <a:bodyPr anchor="t">
            <a:noAutofit/>
          </a:bodyPr>
          <a:lstStyle>
            <a:lvl1pPr marL="0" indent="0">
              <a:spcBef>
                <a:spcPts val="0"/>
              </a:spcBef>
              <a:buNone/>
              <a:defRPr sz="2700" b="1" cap="all" baseline="0">
                <a:latin typeface="Arial" panose="020B0604020202020204" pitchFamily="34" charset="0"/>
                <a:cs typeface="Arial" panose="020B0604020202020204" pitchFamily="34" charset="0"/>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5527548" y="4315968"/>
            <a:ext cx="5612892" cy="5526882"/>
          </a:xfrm>
        </p:spPr>
        <p:txBody>
          <a:bodyPr lIns="45720" rIns="45720" bIns="45720">
            <a:noAutofit/>
          </a:bodyPr>
          <a:lstStyle>
            <a:lvl1pPr>
              <a:defRPr sz="2250"/>
            </a:lvl1pPr>
            <a:lvl2pPr>
              <a:defRPr sz="195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070080" y="3496056"/>
            <a:ext cx="5733288" cy="617220"/>
          </a:xfrm>
        </p:spPr>
        <p:txBody>
          <a:bodyPr anchor="t">
            <a:noAutofit/>
          </a:bodyPr>
          <a:lstStyle>
            <a:lvl1pPr marL="0" indent="0">
              <a:spcBef>
                <a:spcPts val="0"/>
              </a:spcBef>
              <a:buNone/>
              <a:defRPr sz="2700" b="1" cap="all" baseline="0">
                <a:latin typeface="Arial" panose="020B0604020202020204" pitchFamily="34" charset="0"/>
                <a:cs typeface="Arial" panose="020B0604020202020204" pitchFamily="34" charset="0"/>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11631168" y="4315968"/>
            <a:ext cx="5612892" cy="5526882"/>
          </a:xfrm>
        </p:spPr>
        <p:txBody>
          <a:bodyPr lIns="45720" rIns="45720" bIns="45720">
            <a:noAutofit/>
          </a:bodyPr>
          <a:lstStyle>
            <a:lvl1pPr>
              <a:defRPr sz="2250"/>
            </a:lvl1pPr>
            <a:lvl2pPr>
              <a:defRPr sz="195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2679498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11" cstate="print"/>
          <a:stretch>
            <a:fillRect/>
          </a:stretch>
        </p:blipFill>
        <p:spPr>
          <a:xfrm>
            <a:off x="0" y="1"/>
            <a:ext cx="18287999" cy="10286998"/>
          </a:xfrm>
          <a:prstGeom prst="rect">
            <a:avLst/>
          </a:prstGeom>
        </p:spPr>
      </p:pic>
      <p:sp>
        <p:nvSpPr>
          <p:cNvPr id="2" name="Holder 2"/>
          <p:cNvSpPr>
            <a:spLocks noGrp="1"/>
          </p:cNvSpPr>
          <p:nvPr>
            <p:ph type="title"/>
          </p:nvPr>
        </p:nvSpPr>
        <p:spPr>
          <a:xfrm>
            <a:off x="3848646" y="526915"/>
            <a:ext cx="10382250" cy="1927895"/>
          </a:xfrm>
          <a:prstGeom prst="rect">
            <a:avLst/>
          </a:prstGeom>
        </p:spPr>
        <p:txBody>
          <a:bodyPr wrap="square" lIns="0" tIns="0" rIns="0" bIns="0">
            <a:spAutoFit/>
          </a:bodyPr>
          <a:lstStyle>
            <a:lvl1pPr>
              <a:defRPr sz="7000" b="1" i="0">
                <a:solidFill>
                  <a:schemeClr val="tx1"/>
                </a:solidFill>
                <a:latin typeface="Calibri"/>
                <a:cs typeface="Calibri"/>
              </a:defRPr>
            </a:lvl1pPr>
          </a:lstStyle>
          <a:p>
            <a:endParaRPr/>
          </a:p>
        </p:txBody>
      </p:sp>
      <p:sp>
        <p:nvSpPr>
          <p:cNvPr id="3" name="Holder 3"/>
          <p:cNvSpPr>
            <a:spLocks noGrp="1"/>
          </p:cNvSpPr>
          <p:nvPr>
            <p:ph type="body" idx="1"/>
          </p:nvPr>
        </p:nvSpPr>
        <p:spPr>
          <a:xfrm>
            <a:off x="1072988" y="4159425"/>
            <a:ext cx="7362190" cy="2492375"/>
          </a:xfrm>
          <a:prstGeom prst="rect">
            <a:avLst/>
          </a:prstGeom>
        </p:spPr>
        <p:txBody>
          <a:bodyPr wrap="square" lIns="0" tIns="0" rIns="0" bIns="0">
            <a:spAutoFit/>
          </a:bodyPr>
          <a:lstStyle>
            <a:lvl1pPr>
              <a:defRPr sz="20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mailto:kantani@nea.org" TargetMode="External"/><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mailto:cwilliams@mea.org" TargetMode="External"/><Relationship Id="rId4" Type="http://schemas.openxmlformats.org/officeDocument/2006/relationships/hyperlink" Target="mailto:cfoxx@nea.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3.xml"/><Relationship Id="rId6" Type="http://schemas.openxmlformats.org/officeDocument/2006/relationships/image" Target="../media/image28.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mailto:kantani@nea.org" TargetMode="External"/><Relationship Id="rId7"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mailto:cwilliams@mea.org" TargetMode="External"/><Relationship Id="rId4" Type="http://schemas.openxmlformats.org/officeDocument/2006/relationships/hyperlink" Target="mailto:cfoxx@ne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a:xfrm>
            <a:off x="438510" y="730713"/>
            <a:ext cx="17747157" cy="1837944"/>
          </a:xfrm>
        </p:spPr>
        <p:txBody>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sz="8000">
                <a:latin typeface="Franklin Gothic Medium"/>
              </a:rPr>
              <a:t>Mental Health and School Safety </a:t>
            </a:r>
            <a:br>
              <a:rPr lang="en-US" sz="8000">
                <a:latin typeface="Franklin Gothic Medium"/>
              </a:rPr>
            </a:br>
            <a:r>
              <a:rPr lang="en-US" sz="6000">
                <a:latin typeface="Franklin Gothic Medium"/>
              </a:rPr>
              <a:t>Health and Safety </a:t>
            </a:r>
            <a:r>
              <a:rPr lang="en-US" sz="6000" err="1">
                <a:latin typeface="Franklin Gothic Medium"/>
              </a:rPr>
              <a:t>UniServ</a:t>
            </a:r>
            <a:r>
              <a:rPr lang="en-US" sz="6000">
                <a:latin typeface="Franklin Gothic Medium"/>
              </a:rPr>
              <a:t> Academy: Session 2</a:t>
            </a:r>
            <a:endParaRPr lang="en-US" sz="6000" b="0">
              <a:latin typeface="Franklin Gothic Medium"/>
            </a:endParaRPr>
          </a:p>
          <a:p>
            <a:endParaRPr lang="en-US"/>
          </a:p>
        </p:txBody>
      </p:sp>
      <p:sp>
        <p:nvSpPr>
          <p:cNvPr id="3" name="Subtitle 2">
            <a:extLst>
              <a:ext uri="{FF2B5EF4-FFF2-40B4-BE49-F238E27FC236}">
                <a16:creationId xmlns:a16="http://schemas.microsoft.com/office/drawing/2014/main" id="{86C1060B-300F-3CE3-E5AA-D8E29791C960}"/>
              </a:ext>
            </a:extLst>
          </p:cNvPr>
          <p:cNvSpPr>
            <a:spLocks noGrp="1"/>
          </p:cNvSpPr>
          <p:nvPr>
            <p:ph type="subTitle" idx="1"/>
          </p:nvPr>
        </p:nvSpPr>
        <p:spPr>
          <a:xfrm>
            <a:off x="222901" y="4722165"/>
            <a:ext cx="9865301" cy="1251127"/>
          </a:xfrm>
        </p:spPr>
        <p:txBody>
          <a:bodyPr wrap="square" lIns="0" tIns="0" rIns="0" bIns="0" anchor="t">
            <a:noAutofit/>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r>
              <a:rPr lang="en-US" sz="5000" b="1">
                <a:latin typeface="Calibri"/>
                <a:ea typeface="Calibri"/>
                <a:cs typeface="Calibri"/>
              </a:rPr>
              <a:t>We will be starting soon!</a:t>
            </a:r>
          </a:p>
          <a:p>
            <a:endParaRPr lang="en-US" sz="5000" b="1">
              <a:latin typeface="Calibri"/>
              <a:ea typeface="Calibri"/>
              <a:cs typeface="Calibri"/>
            </a:endParaRPr>
          </a:p>
          <a:p>
            <a:r>
              <a:rPr lang="en-US" sz="5000" b="1">
                <a:latin typeface="Calibri"/>
                <a:ea typeface="Calibri"/>
                <a:cs typeface="Calibri"/>
              </a:rPr>
              <a:t>In the chat, please let us know the following: </a:t>
            </a:r>
          </a:p>
          <a:p>
            <a:r>
              <a:rPr lang="en-US" sz="5000" b="1">
                <a:latin typeface="Calibri"/>
                <a:ea typeface="Calibri"/>
                <a:cs typeface="Calibri"/>
              </a:rPr>
              <a:t>1.  Name </a:t>
            </a:r>
            <a:br>
              <a:rPr lang="en-US" sz="5000" b="1">
                <a:latin typeface="Calibri"/>
                <a:cs typeface="Calibri"/>
              </a:rPr>
            </a:br>
            <a:r>
              <a:rPr lang="en-US" sz="5000" b="1">
                <a:latin typeface="Calibri"/>
                <a:ea typeface="Calibri"/>
                <a:cs typeface="Calibri"/>
              </a:rPr>
              <a:t>2.  State affiliate and/or Local </a:t>
            </a:r>
            <a:br>
              <a:rPr lang="en-US" sz="5000" b="1">
                <a:latin typeface="Calibri"/>
                <a:cs typeface="Calibri"/>
              </a:rPr>
            </a:br>
            <a:r>
              <a:rPr lang="en-US" sz="5000" b="1">
                <a:latin typeface="Calibri"/>
                <a:ea typeface="Calibri"/>
                <a:cs typeface="Calibri"/>
              </a:rPr>
              <a:t>3.  Share a fall highlight </a:t>
            </a:r>
          </a:p>
          <a:p>
            <a:endParaRPr lang="en-US" sz="5000" b="1">
              <a:ea typeface="Calibri"/>
              <a:cs typeface="Calibri"/>
            </a:endParaRPr>
          </a:p>
        </p:txBody>
      </p:sp>
      <p:pic>
        <p:nvPicPr>
          <p:cNvPr id="5" name="Picture 2" descr="Employees / Staff">
            <a:extLst>
              <a:ext uri="{FF2B5EF4-FFF2-40B4-BE49-F238E27FC236}">
                <a16:creationId xmlns:a16="http://schemas.microsoft.com/office/drawing/2014/main" id="{8C7857AA-D1B1-889E-188D-DFFA66D83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4817" y="4924249"/>
            <a:ext cx="6913077" cy="477479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31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C09F16-6D23-666F-6800-8FC697831948}"/>
              </a:ext>
            </a:extLst>
          </p:cNvPr>
          <p:cNvSpPr>
            <a:spLocks noGrp="1"/>
          </p:cNvSpPr>
          <p:nvPr>
            <p:ph type="title"/>
          </p:nvPr>
        </p:nvSpPr>
        <p:spPr>
          <a:xfrm>
            <a:off x="3848646" y="132428"/>
            <a:ext cx="10382250" cy="1927895"/>
          </a:xfrm>
        </p:spPr>
        <p:txBody>
          <a:bodyPr wrap="square" lIns="0" tIns="0" rIns="0" bIns="0" anchor="t">
            <a:noAutofit/>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sz="9600">
                <a:latin typeface="Franklin Gothic Medium"/>
              </a:rPr>
              <a:t>Facilitators:</a:t>
            </a:r>
            <a:endParaRPr lang="en-US" sz="9600" b="0">
              <a:latin typeface="Franklin Gothic Medium"/>
            </a:endParaRPr>
          </a:p>
          <a:p>
            <a:endParaRPr lang="en-US">
              <a:cs typeface="Calibri"/>
            </a:endParaRPr>
          </a:p>
        </p:txBody>
      </p:sp>
      <p:sp>
        <p:nvSpPr>
          <p:cNvPr id="2" name="Text Placeholder 1">
            <a:extLst>
              <a:ext uri="{FF2B5EF4-FFF2-40B4-BE49-F238E27FC236}">
                <a16:creationId xmlns:a16="http://schemas.microsoft.com/office/drawing/2014/main" id="{B2AF69D5-AD7B-521D-22B1-50D8A24356AC}"/>
              </a:ext>
            </a:extLst>
          </p:cNvPr>
          <p:cNvSpPr>
            <a:spLocks noGrp="1"/>
          </p:cNvSpPr>
          <p:nvPr>
            <p:ph type="body" sz="quarter" idx="14"/>
          </p:nvPr>
        </p:nvSpPr>
        <p:spPr>
          <a:xfrm>
            <a:off x="2823964" y="6476073"/>
            <a:ext cx="3898106" cy="3260166"/>
          </a:xfrm>
        </p:spPr>
        <p:txBody>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a:t>Karuna </a:t>
            </a:r>
            <a:r>
              <a:rPr lang="en-US" err="1"/>
              <a:t>aNTANI</a:t>
            </a:r>
            <a:endParaRPr lang="en-US"/>
          </a:p>
        </p:txBody>
      </p:sp>
      <p:sp>
        <p:nvSpPr>
          <p:cNvPr id="5" name="Text Placeholder 4">
            <a:extLst>
              <a:ext uri="{FF2B5EF4-FFF2-40B4-BE49-F238E27FC236}">
                <a16:creationId xmlns:a16="http://schemas.microsoft.com/office/drawing/2014/main" id="{91128191-45A5-DEA1-F978-421F83D5E664}"/>
              </a:ext>
            </a:extLst>
          </p:cNvPr>
          <p:cNvSpPr>
            <a:spLocks noGrp="1"/>
          </p:cNvSpPr>
          <p:nvPr>
            <p:ph type="body" sz="quarter" idx="15"/>
          </p:nvPr>
        </p:nvSpPr>
        <p:spPr>
          <a:xfrm>
            <a:off x="3094886" y="8217562"/>
            <a:ext cx="3425208" cy="547688"/>
          </a:xfrm>
        </p:spPr>
        <p:txBody>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endParaRPr lang="en-US" sz="2500">
              <a:latin typeface="Calibri"/>
              <a:ea typeface="Calibri"/>
              <a:cs typeface="Calibri"/>
            </a:endParaRPr>
          </a:p>
          <a:p>
            <a:pPr algn="ctr"/>
            <a:r>
              <a:rPr lang="en-US" sz="2500">
                <a:latin typeface="Calibri"/>
                <a:ea typeface="Calibri"/>
                <a:cs typeface="Calibri"/>
              </a:rPr>
              <a:t>Sr Health and Safety Specialist</a:t>
            </a:r>
          </a:p>
          <a:p>
            <a:pPr algn="ctr"/>
            <a:r>
              <a:rPr lang="en-US" sz="2500">
                <a:latin typeface="Calibri"/>
                <a:ea typeface="Calibri"/>
                <a:cs typeface="Calibri"/>
              </a:rPr>
              <a:t>National Education Association</a:t>
            </a:r>
          </a:p>
          <a:p>
            <a:pPr algn="ctr"/>
            <a:r>
              <a:rPr lang="en-US" sz="2400">
                <a:latin typeface="Calibri"/>
                <a:ea typeface="Calibri"/>
                <a:cs typeface="Calibri"/>
              </a:rPr>
              <a:t> </a:t>
            </a:r>
            <a:r>
              <a:rPr lang="en-US" sz="2400">
                <a:latin typeface="Calibri"/>
                <a:ea typeface="Calibri"/>
                <a:cs typeface="Calibri"/>
                <a:hlinkClick r:id="rId3"/>
              </a:rPr>
              <a:t>kantani@nea.org</a:t>
            </a:r>
            <a:endParaRPr lang="en-US" sz="2400">
              <a:latin typeface="Calibri"/>
              <a:ea typeface="Calibri"/>
              <a:cs typeface="Calibri"/>
            </a:endParaRPr>
          </a:p>
          <a:p>
            <a:endParaRPr lang="en-US">
              <a:latin typeface="Calibri"/>
              <a:ea typeface="Calibri"/>
              <a:cs typeface="Calibri"/>
            </a:endParaRPr>
          </a:p>
        </p:txBody>
      </p:sp>
      <p:sp>
        <p:nvSpPr>
          <p:cNvPr id="13" name="Picture Placeholder 12">
            <a:extLst>
              <a:ext uri="{FF2B5EF4-FFF2-40B4-BE49-F238E27FC236}">
                <a16:creationId xmlns:a16="http://schemas.microsoft.com/office/drawing/2014/main" id="{82014D73-2A86-CB05-D76F-99DDE691DB56}"/>
              </a:ext>
            </a:extLst>
          </p:cNvPr>
          <p:cNvSpPr>
            <a:spLocks noGrp="1"/>
          </p:cNvSpPr>
          <p:nvPr>
            <p:ph type="pic" sz="quarter" idx="20"/>
          </p:nvPr>
        </p:nvSpPr>
        <p:spPr>
          <a:xfrm>
            <a:off x="11099334" y="2310019"/>
            <a:ext cx="3895344" cy="3895344"/>
          </a:xfrm>
        </p:spPr>
        <p:txBody>
          <a:bodyPr/>
          <a:lstStyle/>
          <a:p>
            <a:endParaRPr lang="en-US"/>
          </a:p>
        </p:txBody>
      </p:sp>
      <p:sp>
        <p:nvSpPr>
          <p:cNvPr id="36" name="Text Placeholder 1">
            <a:extLst>
              <a:ext uri="{FF2B5EF4-FFF2-40B4-BE49-F238E27FC236}">
                <a16:creationId xmlns:a16="http://schemas.microsoft.com/office/drawing/2014/main" id="{F6D54BA7-F0EA-F87B-CB58-52BB312D142E}"/>
              </a:ext>
            </a:extLst>
          </p:cNvPr>
          <p:cNvSpPr txBox="1">
            <a:spLocks/>
          </p:cNvSpPr>
          <p:nvPr/>
        </p:nvSpPr>
        <p:spPr>
          <a:xfrm>
            <a:off x="6937256" y="6492671"/>
            <a:ext cx="3898106" cy="3260166"/>
          </a:xfrm>
          <a:prstGeom prst="rect">
            <a:avLst/>
          </a:prstGeom>
          <a:solidFill>
            <a:schemeClr val="bg1"/>
          </a:solidFill>
        </p:spPr>
        <p:txBody>
          <a:bodyPr wrap="square" lIns="0" tIns="274320" rIns="0" bIns="0" anchor="t">
            <a:noAutofit/>
          </a:bodyPr>
          <a:lstStyle>
            <a:defPPr>
              <a:defRPr lang="en-US"/>
            </a:defPPr>
            <a:lvl1pPr marL="0" indent="0" algn="l" defTabSz="685800" rtl="0" eaLnBrk="1" latinLnBrk="0" hangingPunct="1">
              <a:spcBef>
                <a:spcPts val="0"/>
              </a:spcBef>
              <a:buNone/>
              <a:defRPr sz="2700" b="1" i="0" kern="1200" cap="all" baseline="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a:t>CRYSTAL FOXX</a:t>
            </a:r>
          </a:p>
        </p:txBody>
      </p:sp>
      <p:sp>
        <p:nvSpPr>
          <p:cNvPr id="38" name="Text Placeholder 4">
            <a:extLst>
              <a:ext uri="{FF2B5EF4-FFF2-40B4-BE49-F238E27FC236}">
                <a16:creationId xmlns:a16="http://schemas.microsoft.com/office/drawing/2014/main" id="{543633B0-3212-E293-6BDF-A3BF49670014}"/>
              </a:ext>
            </a:extLst>
          </p:cNvPr>
          <p:cNvSpPr txBox="1">
            <a:spLocks/>
          </p:cNvSpPr>
          <p:nvPr/>
        </p:nvSpPr>
        <p:spPr>
          <a:xfrm>
            <a:off x="7208177" y="8234160"/>
            <a:ext cx="3425208" cy="547688"/>
          </a:xfrm>
          <a:prstGeom prst="rect">
            <a:avLst/>
          </a:prstGeom>
        </p:spPr>
        <p:txBody>
          <a:bodyPr wrap="square" lIns="0" tIns="0" rIns="0" bIns="0" anchor="ctr">
            <a:noAutofit/>
          </a:bodyPr>
          <a:lstStyle>
            <a:defPPr>
              <a:defRPr lang="en-US"/>
            </a:defPPr>
            <a:lvl1pPr marL="0" indent="0" algn="l" defTabSz="685800" rtl="0" eaLnBrk="1" latinLnBrk="0" hangingPunct="1">
              <a:buNone/>
              <a:defRPr sz="2700" b="0" i="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sz="2500">
                <a:latin typeface="Calibri"/>
                <a:ea typeface="Calibri"/>
                <a:cs typeface="Calibri"/>
              </a:rPr>
              <a:t>Sr. Program Specialist/Policy Analyst</a:t>
            </a:r>
          </a:p>
          <a:p>
            <a:pPr algn="ctr"/>
            <a:r>
              <a:rPr lang="en-US" sz="2500">
                <a:latin typeface="Calibri"/>
                <a:ea typeface="Calibri"/>
                <a:cs typeface="Calibri"/>
              </a:rPr>
              <a:t>National Education Association</a:t>
            </a:r>
          </a:p>
          <a:p>
            <a:pPr algn="ctr"/>
            <a:r>
              <a:rPr lang="en-US" sz="2500">
                <a:latin typeface="Calibri"/>
                <a:ea typeface="Calibri"/>
                <a:cs typeface="Calibri"/>
                <a:hlinkClick r:id="rId4"/>
              </a:rPr>
              <a:t>cfoxx@nea.org</a:t>
            </a:r>
            <a:endParaRPr lang="en-US">
              <a:latin typeface="Calibri"/>
              <a:ea typeface="Calibri"/>
              <a:cs typeface="Calibri"/>
            </a:endParaRPr>
          </a:p>
        </p:txBody>
      </p:sp>
      <p:sp>
        <p:nvSpPr>
          <p:cNvPr id="40" name="Text Placeholder 1">
            <a:extLst>
              <a:ext uri="{FF2B5EF4-FFF2-40B4-BE49-F238E27FC236}">
                <a16:creationId xmlns:a16="http://schemas.microsoft.com/office/drawing/2014/main" id="{BD11E6F9-332F-500F-6CD7-AE34A4DD27CB}"/>
              </a:ext>
            </a:extLst>
          </p:cNvPr>
          <p:cNvSpPr txBox="1">
            <a:spLocks/>
          </p:cNvSpPr>
          <p:nvPr/>
        </p:nvSpPr>
        <p:spPr>
          <a:xfrm>
            <a:off x="11090533" y="6492671"/>
            <a:ext cx="3898106" cy="3260166"/>
          </a:xfrm>
          <a:prstGeom prst="rect">
            <a:avLst/>
          </a:prstGeom>
          <a:solidFill>
            <a:schemeClr val="bg1"/>
          </a:solidFill>
        </p:spPr>
        <p:txBody>
          <a:bodyPr wrap="square" lIns="0" tIns="274320" rIns="0" bIns="0" anchor="t">
            <a:noAutofit/>
          </a:bodyPr>
          <a:lstStyle>
            <a:defPPr>
              <a:defRPr lang="en-US"/>
            </a:defPPr>
            <a:lvl1pPr marL="0" indent="0" algn="l" defTabSz="685800" rtl="0" eaLnBrk="1" latinLnBrk="0" hangingPunct="1">
              <a:spcBef>
                <a:spcPts val="0"/>
              </a:spcBef>
              <a:buNone/>
              <a:defRPr sz="2700" b="1" i="0" kern="1200" cap="all" baseline="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a:t>Chad </a:t>
            </a:r>
            <a:r>
              <a:rPr lang="en-US" err="1"/>
              <a:t>williams</a:t>
            </a:r>
            <a:endParaRPr lang="en-US"/>
          </a:p>
        </p:txBody>
      </p:sp>
      <p:sp>
        <p:nvSpPr>
          <p:cNvPr id="42" name="Text Placeholder 4">
            <a:extLst>
              <a:ext uri="{FF2B5EF4-FFF2-40B4-BE49-F238E27FC236}">
                <a16:creationId xmlns:a16="http://schemas.microsoft.com/office/drawing/2014/main" id="{E5EE8E6D-3132-D674-3698-388D5EDC244A}"/>
              </a:ext>
            </a:extLst>
          </p:cNvPr>
          <p:cNvSpPr txBox="1">
            <a:spLocks/>
          </p:cNvSpPr>
          <p:nvPr/>
        </p:nvSpPr>
        <p:spPr>
          <a:xfrm>
            <a:off x="11361453" y="8268110"/>
            <a:ext cx="3425208" cy="547688"/>
          </a:xfrm>
          <a:prstGeom prst="rect">
            <a:avLst/>
          </a:prstGeom>
        </p:spPr>
        <p:txBody>
          <a:bodyPr wrap="square" lIns="0" tIns="0" rIns="0" bIns="0" anchor="ctr">
            <a:noAutofit/>
          </a:bodyPr>
          <a:lstStyle>
            <a:defPPr>
              <a:defRPr lang="en-US"/>
            </a:defPPr>
            <a:lvl1pPr marL="0" indent="0" algn="l" defTabSz="685800" rtl="0" eaLnBrk="1" latinLnBrk="0" hangingPunct="1">
              <a:buNone/>
              <a:defRPr sz="2700" b="0" i="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endParaRPr lang="en-US" sz="2500">
              <a:latin typeface="Calibri"/>
              <a:ea typeface="Calibri"/>
              <a:cs typeface="Calibri"/>
            </a:endParaRPr>
          </a:p>
          <a:p>
            <a:pPr algn="ctr"/>
            <a:r>
              <a:rPr lang="en-US" sz="2500" err="1">
                <a:latin typeface="Calibri"/>
                <a:ea typeface="Calibri"/>
                <a:cs typeface="Calibri"/>
              </a:rPr>
              <a:t>UniServ</a:t>
            </a:r>
            <a:r>
              <a:rPr lang="en-US" sz="2500">
                <a:latin typeface="Calibri"/>
                <a:ea typeface="Calibri"/>
                <a:cs typeface="Calibri"/>
              </a:rPr>
              <a:t> Consultant</a:t>
            </a:r>
          </a:p>
          <a:p>
            <a:pPr algn="ctr"/>
            <a:r>
              <a:rPr lang="en-US" sz="2500">
                <a:latin typeface="Calibri"/>
                <a:ea typeface="Calibri"/>
                <a:cs typeface="Calibri"/>
              </a:rPr>
              <a:t> Michigan</a:t>
            </a:r>
            <a:endParaRPr lang="en-US">
              <a:latin typeface="Calibri"/>
              <a:ea typeface="Calibri"/>
              <a:cs typeface="Calibri"/>
            </a:endParaRPr>
          </a:p>
          <a:p>
            <a:pPr algn="ctr"/>
            <a:r>
              <a:rPr lang="en-US" sz="2500">
                <a:latin typeface="Calibri"/>
                <a:ea typeface="Calibri"/>
                <a:cs typeface="Calibri"/>
              </a:rPr>
              <a:t>Michigan Education Association</a:t>
            </a:r>
          </a:p>
          <a:p>
            <a:pPr algn="ctr"/>
            <a:r>
              <a:rPr lang="en-US" sz="2400">
                <a:latin typeface="Calibri"/>
                <a:ea typeface="Calibri"/>
                <a:cs typeface="Calibri"/>
                <a:hlinkClick r:id="rId5"/>
              </a:rPr>
              <a:t>cwilliams@mea.org</a:t>
            </a:r>
            <a:r>
              <a:rPr lang="en-US" sz="2400">
                <a:latin typeface="Calibri"/>
                <a:ea typeface="Calibri"/>
                <a:cs typeface="Calibri"/>
              </a:rPr>
              <a:t> </a:t>
            </a:r>
            <a:r>
              <a:rPr lang="en-US" sz="3200">
                <a:latin typeface="Calibri"/>
                <a:ea typeface="Calibri"/>
                <a:cs typeface="Calibri"/>
              </a:rPr>
              <a:t> </a:t>
            </a:r>
          </a:p>
          <a:p>
            <a:endParaRPr lang="en-US">
              <a:latin typeface="Calibri"/>
              <a:ea typeface="Calibri"/>
              <a:cs typeface="Calibri"/>
            </a:endParaRPr>
          </a:p>
        </p:txBody>
      </p:sp>
      <p:pic>
        <p:nvPicPr>
          <p:cNvPr id="48" name="Picture 47" descr="A person in a suit&#10;&#10;Description automatically generated">
            <a:extLst>
              <a:ext uri="{FF2B5EF4-FFF2-40B4-BE49-F238E27FC236}">
                <a16:creationId xmlns:a16="http://schemas.microsoft.com/office/drawing/2014/main" id="{7D381C3C-07FA-3FC4-51C2-85B421E64B58}"/>
              </a:ext>
            </a:extLst>
          </p:cNvPr>
          <p:cNvPicPr>
            <a:picLocks noChangeAspect="1"/>
          </p:cNvPicPr>
          <p:nvPr/>
        </p:nvPicPr>
        <p:blipFill>
          <a:blip r:embed="rId6"/>
          <a:stretch>
            <a:fillRect/>
          </a:stretch>
        </p:blipFill>
        <p:spPr>
          <a:xfrm>
            <a:off x="11291993" y="2306078"/>
            <a:ext cx="3498311" cy="3897787"/>
          </a:xfrm>
          <a:prstGeom prst="rect">
            <a:avLst/>
          </a:prstGeom>
        </p:spPr>
      </p:pic>
      <p:pic>
        <p:nvPicPr>
          <p:cNvPr id="51" name="Picture Placeholder 50" descr="A person smiling at camera&#10;&#10;Description automatically generated">
            <a:extLst>
              <a:ext uri="{FF2B5EF4-FFF2-40B4-BE49-F238E27FC236}">
                <a16:creationId xmlns:a16="http://schemas.microsoft.com/office/drawing/2014/main" id="{9DE14969-7F1E-9CDA-04DD-F34EA30F9D52}"/>
              </a:ext>
            </a:extLst>
          </p:cNvPr>
          <p:cNvPicPr>
            <a:picLocks noGrp="1" noChangeAspect="1"/>
          </p:cNvPicPr>
          <p:nvPr>
            <p:ph type="pic" sz="quarter" idx="13"/>
          </p:nvPr>
        </p:nvPicPr>
        <p:blipFill>
          <a:blip r:embed="rId7"/>
          <a:srcRect/>
          <a:stretch/>
        </p:blipFill>
        <p:spPr>
          <a:xfrm>
            <a:off x="2948943" y="2263450"/>
            <a:ext cx="3701752" cy="3916770"/>
          </a:xfrm>
        </p:spPr>
      </p:pic>
      <p:pic>
        <p:nvPicPr>
          <p:cNvPr id="14" name="Picture 13">
            <a:extLst>
              <a:ext uri="{FF2B5EF4-FFF2-40B4-BE49-F238E27FC236}">
                <a16:creationId xmlns:a16="http://schemas.microsoft.com/office/drawing/2014/main" id="{2D5BE68B-AEF7-7464-E06A-DB32DA13DC85}"/>
              </a:ext>
            </a:extLst>
          </p:cNvPr>
          <p:cNvPicPr>
            <a:picLocks noChangeAspect="1"/>
          </p:cNvPicPr>
          <p:nvPr/>
        </p:nvPicPr>
        <p:blipFill>
          <a:blip r:embed="rId8"/>
          <a:stretch>
            <a:fillRect/>
          </a:stretch>
        </p:blipFill>
        <p:spPr>
          <a:xfrm>
            <a:off x="7307615" y="2263450"/>
            <a:ext cx="3134799" cy="3874141"/>
          </a:xfrm>
          <a:prstGeom prst="rect">
            <a:avLst/>
          </a:prstGeom>
        </p:spPr>
      </p:pic>
    </p:spTree>
    <p:extLst>
      <p:ext uri="{BB962C8B-B14F-4D97-AF65-F5344CB8AC3E}">
        <p14:creationId xmlns:p14="http://schemas.microsoft.com/office/powerpoint/2010/main" val="2011930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TextBox 243">
            <a:extLst>
              <a:ext uri="{FF2B5EF4-FFF2-40B4-BE49-F238E27FC236}">
                <a16:creationId xmlns:a16="http://schemas.microsoft.com/office/drawing/2014/main" id="{F42A5A6A-52B9-A6AC-F1A4-8D7A9D5A3B36}"/>
              </a:ext>
            </a:extLst>
          </p:cNvPr>
          <p:cNvSpPr txBox="1"/>
          <p:nvPr/>
        </p:nvSpPr>
        <p:spPr>
          <a:xfrm>
            <a:off x="6546289" y="652506"/>
            <a:ext cx="11350838" cy="1200329"/>
          </a:xfrm>
          <a:prstGeom prst="rect">
            <a:avLst/>
          </a:prstGeom>
          <a:noFill/>
        </p:spPr>
        <p:txBody>
          <a:bodyPr wrap="square" rtlCol="0">
            <a:spAutoFit/>
          </a:bodyPr>
          <a:lstStyle/>
          <a:p>
            <a:pPr algn="ctr"/>
            <a:r>
              <a:rPr lang="en-US" sz="7200" b="1">
                <a:latin typeface="Franklin Gothic Medium" panose="020B0603020102020204" pitchFamily="34" charset="0"/>
              </a:rPr>
              <a:t>Learning Objectives</a:t>
            </a:r>
          </a:p>
        </p:txBody>
      </p:sp>
      <p:sp>
        <p:nvSpPr>
          <p:cNvPr id="246" name="object 3">
            <a:extLst>
              <a:ext uri="{FF2B5EF4-FFF2-40B4-BE49-F238E27FC236}">
                <a16:creationId xmlns:a16="http://schemas.microsoft.com/office/drawing/2014/main" id="{AC8FF75F-D478-938C-4940-C8C5C22E0BB4}"/>
              </a:ext>
            </a:extLst>
          </p:cNvPr>
          <p:cNvSpPr txBox="1">
            <a:spLocks/>
          </p:cNvSpPr>
          <p:nvPr/>
        </p:nvSpPr>
        <p:spPr>
          <a:xfrm>
            <a:off x="8066411" y="2174454"/>
            <a:ext cx="8745542" cy="1397819"/>
          </a:xfrm>
          <a:prstGeom prst="rect">
            <a:avLst/>
          </a:prstGeom>
        </p:spPr>
        <p:txBody>
          <a:bodyPr vert="horz" wrap="square" lIns="0" tIns="12700" rIns="0" bIns="0" rtlCol="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160655">
              <a:lnSpc>
                <a:spcPct val="115599"/>
              </a:lnSpc>
              <a:spcBef>
                <a:spcPts val="100"/>
              </a:spcBef>
            </a:pPr>
            <a:r>
              <a:rPr lang="en-US" sz="4000" spc="110">
                <a:latin typeface="Calibri"/>
                <a:ea typeface="Calibri"/>
                <a:cs typeface="Calibri"/>
              </a:rPr>
              <a:t>Upon the completion of the workshop, participants will be able to: </a:t>
            </a:r>
            <a:endParaRPr lang="en-US" sz="4000" spc="-10">
              <a:latin typeface="Calibri"/>
              <a:ea typeface="Calibri"/>
              <a:cs typeface="Calibri"/>
            </a:endParaRPr>
          </a:p>
        </p:txBody>
      </p:sp>
      <p:sp>
        <p:nvSpPr>
          <p:cNvPr id="248" name="object 8">
            <a:extLst>
              <a:ext uri="{FF2B5EF4-FFF2-40B4-BE49-F238E27FC236}">
                <a16:creationId xmlns:a16="http://schemas.microsoft.com/office/drawing/2014/main" id="{87C7D017-BAD3-1008-E92F-43C8BC2D18BE}"/>
              </a:ext>
            </a:extLst>
          </p:cNvPr>
          <p:cNvSpPr txBox="1"/>
          <p:nvPr/>
        </p:nvSpPr>
        <p:spPr>
          <a:xfrm>
            <a:off x="8065704" y="3814128"/>
            <a:ext cx="9089531" cy="1269065"/>
          </a:xfrm>
          <a:prstGeom prst="rect">
            <a:avLst/>
          </a:prstGeom>
        </p:spPr>
        <p:txBody>
          <a:bodyPr vert="horz" wrap="square" lIns="0" tIns="12700" rIns="0" bIns="0" rtlCol="0">
            <a:spAutoFit/>
          </a:bodyPr>
          <a:lstStyle/>
          <a:p>
            <a:pPr marL="12700" marR="5080">
              <a:lnSpc>
                <a:spcPct val="116700"/>
              </a:lnSpc>
              <a:spcBef>
                <a:spcPts val="100"/>
              </a:spcBef>
            </a:pPr>
            <a:r>
              <a:rPr lang="en-US" sz="3600" b="1" spc="85">
                <a:latin typeface="Calibri"/>
                <a:ea typeface="Calibri"/>
                <a:cs typeface="Calibri"/>
              </a:rPr>
              <a:t>Review</a:t>
            </a:r>
            <a:r>
              <a:rPr lang="en-US" sz="3600" spc="85">
                <a:latin typeface="Calibri"/>
                <a:ea typeface="Calibri"/>
                <a:cs typeface="Calibri"/>
              </a:rPr>
              <a:t> mental health and safety hazards in educational settings. </a:t>
            </a:r>
            <a:endParaRPr lang="en-US" sz="3600">
              <a:latin typeface="Calibri"/>
              <a:ea typeface="Calibri"/>
              <a:cs typeface="Calibri"/>
            </a:endParaRPr>
          </a:p>
        </p:txBody>
      </p:sp>
      <p:sp>
        <p:nvSpPr>
          <p:cNvPr id="250" name="object 13">
            <a:extLst>
              <a:ext uri="{FF2B5EF4-FFF2-40B4-BE49-F238E27FC236}">
                <a16:creationId xmlns:a16="http://schemas.microsoft.com/office/drawing/2014/main" id="{E0D99660-523F-F605-375D-E4F9ABE53D4C}"/>
              </a:ext>
            </a:extLst>
          </p:cNvPr>
          <p:cNvSpPr txBox="1"/>
          <p:nvPr/>
        </p:nvSpPr>
        <p:spPr>
          <a:xfrm>
            <a:off x="8085935" y="5471613"/>
            <a:ext cx="9323405" cy="1917256"/>
          </a:xfrm>
          <a:prstGeom prst="rect">
            <a:avLst/>
          </a:prstGeom>
        </p:spPr>
        <p:txBody>
          <a:bodyPr vert="horz" wrap="square" lIns="0" tIns="12700" rIns="0" bIns="0" rtlCol="0" anchor="t">
            <a:spAutoFit/>
          </a:bodyPr>
          <a:lstStyle/>
          <a:p>
            <a:pPr marL="12700" marR="5080">
              <a:lnSpc>
                <a:spcPct val="116700"/>
              </a:lnSpc>
              <a:spcBef>
                <a:spcPts val="100"/>
              </a:spcBef>
            </a:pPr>
            <a:r>
              <a:rPr lang="en-US" sz="3600" b="1" spc="85">
                <a:latin typeface="Calibri"/>
                <a:ea typeface="Calibri"/>
                <a:cs typeface="Calibri"/>
              </a:rPr>
              <a:t>Recognize</a:t>
            </a:r>
            <a:r>
              <a:rPr lang="en-US" sz="3600" spc="85">
                <a:latin typeface="Calibri"/>
                <a:ea typeface="Calibri"/>
                <a:cs typeface="Calibri"/>
              </a:rPr>
              <a:t> and prioritize the health and safety issues around which to organize members and build a campaign. </a:t>
            </a:r>
            <a:endParaRPr lang="en-US" sz="3600">
              <a:latin typeface="Calibri"/>
              <a:ea typeface="Calibri"/>
              <a:cs typeface="Calibri"/>
            </a:endParaRPr>
          </a:p>
        </p:txBody>
      </p:sp>
      <p:sp>
        <p:nvSpPr>
          <p:cNvPr id="252" name="object 18">
            <a:extLst>
              <a:ext uri="{FF2B5EF4-FFF2-40B4-BE49-F238E27FC236}">
                <a16:creationId xmlns:a16="http://schemas.microsoft.com/office/drawing/2014/main" id="{F3C76B2A-3120-8686-9F5B-8815C101B6C3}"/>
              </a:ext>
            </a:extLst>
          </p:cNvPr>
          <p:cNvSpPr txBox="1"/>
          <p:nvPr/>
        </p:nvSpPr>
        <p:spPr>
          <a:xfrm>
            <a:off x="8082594" y="7584699"/>
            <a:ext cx="7995586" cy="1957395"/>
          </a:xfrm>
          <a:prstGeom prst="rect">
            <a:avLst/>
          </a:prstGeom>
        </p:spPr>
        <p:txBody>
          <a:bodyPr vert="horz" wrap="square" lIns="0" tIns="12700" rIns="0" bIns="0" rtlCol="0">
            <a:spAutoFit/>
          </a:bodyPr>
          <a:lstStyle/>
          <a:p>
            <a:pPr marL="12700" marR="5080">
              <a:lnSpc>
                <a:spcPct val="116700"/>
              </a:lnSpc>
              <a:spcBef>
                <a:spcPts val="100"/>
              </a:spcBef>
            </a:pPr>
            <a:r>
              <a:rPr lang="en-US" sz="3600" b="1" spc="-25">
                <a:latin typeface="Calibri"/>
                <a:ea typeface="Calibri"/>
                <a:cs typeface="Calibri"/>
              </a:rPr>
              <a:t>Identify </a:t>
            </a:r>
            <a:r>
              <a:rPr lang="en-US" sz="3600" spc="-25">
                <a:latin typeface="Calibri"/>
                <a:ea typeface="Calibri"/>
                <a:cs typeface="Calibri"/>
              </a:rPr>
              <a:t>and understand what resources are available for mental health and safety, including tools and funding. </a:t>
            </a:r>
            <a:endParaRPr lang="en-US" sz="3600">
              <a:latin typeface="Calibri"/>
              <a:ea typeface="Calibri"/>
              <a:cs typeface="Calibri"/>
            </a:endParaRPr>
          </a:p>
        </p:txBody>
      </p:sp>
      <p:pic>
        <p:nvPicPr>
          <p:cNvPr id="254" name="Picture 253" descr="A close-up of a logo&#10;&#10;Description automatically generated">
            <a:extLst>
              <a:ext uri="{FF2B5EF4-FFF2-40B4-BE49-F238E27FC236}">
                <a16:creationId xmlns:a16="http://schemas.microsoft.com/office/drawing/2014/main" id="{04748E40-38BE-9E34-4C05-99E9F38CBAC4}"/>
              </a:ext>
            </a:extLst>
          </p:cNvPr>
          <p:cNvPicPr>
            <a:picLocks noChangeAspect="1"/>
          </p:cNvPicPr>
          <p:nvPr/>
        </p:nvPicPr>
        <p:blipFill>
          <a:blip r:embed="rId3"/>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685681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1" name="object 9">
            <a:extLst>
              <a:ext uri="{FF2B5EF4-FFF2-40B4-BE49-F238E27FC236}">
                <a16:creationId xmlns:a16="http://schemas.microsoft.com/office/drawing/2014/main" id="{A8F8FBCD-0F54-4AD9-3E7A-2323801E7D40}"/>
              </a:ext>
            </a:extLst>
          </p:cNvPr>
          <p:cNvSpPr txBox="1"/>
          <p:nvPr/>
        </p:nvSpPr>
        <p:spPr>
          <a:xfrm>
            <a:off x="9467305" y="2786609"/>
            <a:ext cx="7579217" cy="5343066"/>
          </a:xfrm>
          <a:prstGeom prst="rect">
            <a:avLst/>
          </a:prstGeom>
        </p:spPr>
        <p:txBody>
          <a:bodyPr vert="horz" wrap="square" lIns="0" tIns="12700" rIns="0" bIns="0" rtlCol="0" anchor="t">
            <a:spAutoFit/>
          </a:bodyPr>
          <a:lstStyle/>
          <a:p>
            <a:pPr marL="12700" marR="17145">
              <a:lnSpc>
                <a:spcPct val="115599"/>
              </a:lnSpc>
              <a:spcBef>
                <a:spcPts val="100"/>
              </a:spcBef>
            </a:pPr>
            <a:r>
              <a:rPr lang="en-US" sz="3300" spc="110">
                <a:latin typeface="Calibri"/>
                <a:ea typeface="Calibri Light"/>
                <a:cs typeface="Calibri Light"/>
              </a:rPr>
              <a:t>This workshop is one of three workshops focusing on health and safety. </a:t>
            </a:r>
            <a:endParaRPr lang="en-US" sz="3300" spc="110">
              <a:solidFill>
                <a:srgbClr val="000000"/>
              </a:solidFill>
              <a:latin typeface="Calibri"/>
              <a:ea typeface="Calibri Light"/>
              <a:cs typeface="Calibri Light"/>
            </a:endParaRPr>
          </a:p>
          <a:p>
            <a:pPr marL="12700" marR="17145">
              <a:lnSpc>
                <a:spcPct val="115599"/>
              </a:lnSpc>
              <a:spcBef>
                <a:spcPts val="100"/>
              </a:spcBef>
            </a:pPr>
            <a:endParaRPr lang="en-US" sz="3300" spc="110">
              <a:latin typeface="Calibri"/>
              <a:ea typeface="Calibri Light"/>
              <a:cs typeface="Calibri Light"/>
            </a:endParaRPr>
          </a:p>
          <a:p>
            <a:pPr marL="12700" marR="17145">
              <a:lnSpc>
                <a:spcPct val="115599"/>
              </a:lnSpc>
              <a:spcBef>
                <a:spcPts val="100"/>
              </a:spcBef>
            </a:pPr>
            <a:r>
              <a:rPr lang="en-US" sz="3300" spc="110">
                <a:solidFill>
                  <a:schemeClr val="tx1"/>
                </a:solidFill>
                <a:latin typeface="Calibri"/>
                <a:ea typeface="Calibri Light"/>
                <a:cs typeface="Calibri Light"/>
              </a:rPr>
              <a:t>1. Healthy buildings, systems, and schools. </a:t>
            </a:r>
            <a:endParaRPr lang="en-US" sz="3300" spc="110">
              <a:solidFill>
                <a:schemeClr val="tx1"/>
              </a:solidFill>
              <a:latin typeface="Calibri"/>
              <a:ea typeface="Calibri Light"/>
              <a:cs typeface="Calibri Light" panose="020F0302020204030204" pitchFamily="34" charset="0"/>
            </a:endParaRPr>
          </a:p>
          <a:p>
            <a:pPr marL="12700" marR="17145">
              <a:lnSpc>
                <a:spcPct val="115599"/>
              </a:lnSpc>
              <a:spcBef>
                <a:spcPts val="100"/>
              </a:spcBef>
            </a:pPr>
            <a:r>
              <a:rPr lang="en-US" sz="3300" b="1" spc="110">
                <a:solidFill>
                  <a:schemeClr val="accent6"/>
                </a:solidFill>
                <a:latin typeface="Calibri"/>
                <a:ea typeface="Calibri Light"/>
                <a:cs typeface="Calibri Light"/>
              </a:rPr>
              <a:t>2. Safe buildings, systems, and schools. </a:t>
            </a:r>
          </a:p>
          <a:p>
            <a:pPr marL="400050" marR="17145">
              <a:lnSpc>
                <a:spcPct val="115599"/>
              </a:lnSpc>
              <a:spcBef>
                <a:spcPts val="100"/>
              </a:spcBef>
            </a:pPr>
            <a:r>
              <a:rPr lang="en-US" sz="3300" b="1" spc="110">
                <a:solidFill>
                  <a:schemeClr val="accent6"/>
                </a:solidFill>
                <a:latin typeface="Calibri"/>
                <a:ea typeface="Calibri Light"/>
                <a:cs typeface="Calibri Light"/>
              </a:rPr>
              <a:t>Focusing on mental health and safe schools. </a:t>
            </a:r>
            <a:endParaRPr lang="en-US" sz="3300" b="1">
              <a:solidFill>
                <a:schemeClr val="accent6"/>
              </a:solidFill>
              <a:latin typeface="Calibri"/>
              <a:ea typeface="Calibri Light"/>
              <a:cs typeface="Calibri"/>
            </a:endParaRPr>
          </a:p>
          <a:p>
            <a:pPr marL="400050" marR="17145" indent="-387350">
              <a:lnSpc>
                <a:spcPct val="115599"/>
              </a:lnSpc>
              <a:spcBef>
                <a:spcPts val="100"/>
              </a:spcBef>
            </a:pPr>
            <a:r>
              <a:rPr lang="en-US" sz="3300" spc="110">
                <a:latin typeface="Calibri"/>
                <a:ea typeface="Calibri Light"/>
                <a:cs typeface="Calibri Light"/>
              </a:rPr>
              <a:t>3. Gun Violence and Crisis Guide Review </a:t>
            </a:r>
          </a:p>
        </p:txBody>
      </p:sp>
      <p:sp>
        <p:nvSpPr>
          <p:cNvPr id="233" name="Title 4">
            <a:extLst>
              <a:ext uri="{FF2B5EF4-FFF2-40B4-BE49-F238E27FC236}">
                <a16:creationId xmlns:a16="http://schemas.microsoft.com/office/drawing/2014/main" id="{9C3A9681-CA63-22AC-8E91-84744144548B}"/>
              </a:ext>
            </a:extLst>
          </p:cNvPr>
          <p:cNvSpPr>
            <a:spLocks noGrp="1"/>
          </p:cNvSpPr>
          <p:nvPr>
            <p:ph type="title"/>
          </p:nvPr>
        </p:nvSpPr>
        <p:spPr>
          <a:xfrm>
            <a:off x="83416" y="620556"/>
            <a:ext cx="18199805" cy="1077218"/>
          </a:xfrm>
        </p:spPr>
        <p:txBody>
          <a:bodyPr wrap="square" lIns="0" tIns="0" rIns="0" bIns="0" anchor="t">
            <a:noAutofit/>
          </a:bodyPr>
          <a:lstStyle/>
          <a:p>
            <a:pPr algn="ctr"/>
            <a:r>
              <a:rPr lang="en-US">
                <a:latin typeface="Franklin Gothic Medium" panose="020B0603020102020204" pitchFamily="34" charset="0"/>
              </a:rPr>
              <a:t>Introduction</a:t>
            </a:r>
            <a:r>
              <a:rPr lang="en-US"/>
              <a:t> </a:t>
            </a:r>
          </a:p>
        </p:txBody>
      </p:sp>
      <p:pic>
        <p:nvPicPr>
          <p:cNvPr id="235" name="Picture 234" descr="School corridor with lockers">
            <a:extLst>
              <a:ext uri="{FF2B5EF4-FFF2-40B4-BE49-F238E27FC236}">
                <a16:creationId xmlns:a16="http://schemas.microsoft.com/office/drawing/2014/main" id="{0C346C1D-46E2-3DE2-8B90-E665570A89C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8014" y="2638846"/>
            <a:ext cx="8655344" cy="5650485"/>
          </a:xfrm>
          <a:prstGeom prst="rect">
            <a:avLst/>
          </a:prstGeom>
        </p:spPr>
      </p:pic>
      <p:pic>
        <p:nvPicPr>
          <p:cNvPr id="237" name="Picture 236" descr="A close-up of a logo&#10;&#10;Description automatically generated">
            <a:extLst>
              <a:ext uri="{FF2B5EF4-FFF2-40B4-BE49-F238E27FC236}">
                <a16:creationId xmlns:a16="http://schemas.microsoft.com/office/drawing/2014/main" id="{16DE0EEF-22C4-832E-4288-E5A3D3FDB9AC}"/>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3170280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7411-D87D-F140-BC84-6DE959FDE932}"/>
              </a:ext>
            </a:extLst>
          </p:cNvPr>
          <p:cNvSpPr>
            <a:spLocks noGrp="1"/>
          </p:cNvSpPr>
          <p:nvPr>
            <p:ph type="title"/>
          </p:nvPr>
        </p:nvSpPr>
        <p:spPr>
          <a:xfrm>
            <a:off x="10028" y="624770"/>
            <a:ext cx="18199805" cy="2154436"/>
          </a:xfrm>
        </p:spPr>
        <p:txBody>
          <a:bodyPr wrap="square" lIns="0" tIns="0" rIns="0" bIns="0" anchor="t">
            <a:spAutoFit/>
          </a:bodyPr>
          <a:lstStyle/>
          <a:p>
            <a:pPr algn="ctr"/>
            <a:r>
              <a:rPr lang="en-US">
                <a:latin typeface="Franklin Gothic Medium"/>
              </a:rPr>
              <a:t>Health and Safety Issues</a:t>
            </a:r>
            <a:br>
              <a:rPr lang="en-US">
                <a:latin typeface="Franklin Gothic Medium"/>
              </a:rPr>
            </a:br>
            <a:endParaRPr lang="en-US">
              <a:latin typeface="Franklin Gothic Medium" panose="020B0603020102020204" pitchFamily="34" charset="0"/>
            </a:endParaRPr>
          </a:p>
        </p:txBody>
      </p:sp>
      <p:sp>
        <p:nvSpPr>
          <p:cNvPr id="5" name="TextBox 4">
            <a:extLst>
              <a:ext uri="{FF2B5EF4-FFF2-40B4-BE49-F238E27FC236}">
                <a16:creationId xmlns:a16="http://schemas.microsoft.com/office/drawing/2014/main" id="{D4CB6483-150B-D31E-8006-E92BE89AB576}"/>
              </a:ext>
            </a:extLst>
          </p:cNvPr>
          <p:cNvSpPr txBox="1"/>
          <p:nvPr/>
        </p:nvSpPr>
        <p:spPr>
          <a:xfrm>
            <a:off x="11628783" y="2091912"/>
            <a:ext cx="6053667" cy="6986528"/>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3200">
                <a:solidFill>
                  <a:schemeClr val="tx1"/>
                </a:solidFill>
                <a:latin typeface="Calibri"/>
                <a:ea typeface="Calibri Light"/>
                <a:cs typeface="Calibri Light"/>
              </a:rPr>
              <a:t>Opioids</a:t>
            </a:r>
          </a:p>
          <a:p>
            <a:pPr marL="457200" indent="-457200">
              <a:buFont typeface="Arial" panose="020B0604020202020204" pitchFamily="34" charset="0"/>
              <a:buChar char="•"/>
            </a:pPr>
            <a:r>
              <a:rPr lang="en-US" sz="3200">
                <a:solidFill>
                  <a:schemeClr val="tx1"/>
                </a:solidFill>
                <a:latin typeface="Calibri"/>
                <a:ea typeface="Calibri Light"/>
                <a:cs typeface="Calibri Light"/>
              </a:rPr>
              <a:t>Polychlorinated biphenyls (PCBs)</a:t>
            </a:r>
          </a:p>
          <a:p>
            <a:pPr marL="457200" indent="-457200">
              <a:buFont typeface="Arial" panose="020B0604020202020204" pitchFamily="34" charset="0"/>
              <a:buChar char="•"/>
            </a:pPr>
            <a:r>
              <a:rPr lang="en-US" sz="3200">
                <a:solidFill>
                  <a:schemeClr val="tx1"/>
                </a:solidFill>
                <a:latin typeface="Calibri"/>
                <a:ea typeface="Calibri Light"/>
                <a:cs typeface="Calibri Light"/>
              </a:rPr>
              <a:t>Pollution (generation of/proximity)</a:t>
            </a:r>
          </a:p>
          <a:p>
            <a:pPr marL="457200" indent="-457200">
              <a:buFont typeface="Arial" panose="020B0604020202020204" pitchFamily="34" charset="0"/>
              <a:buChar char="•"/>
            </a:pPr>
            <a:r>
              <a:rPr lang="en-US" sz="3200">
                <a:solidFill>
                  <a:schemeClr val="tx1"/>
                </a:solidFill>
                <a:latin typeface="Calibri"/>
                <a:ea typeface="Calibri Light"/>
                <a:cs typeface="Calibri Light"/>
              </a:rPr>
              <a:t>Safe passage</a:t>
            </a:r>
          </a:p>
          <a:p>
            <a:pPr marL="457200" indent="-457200">
              <a:buFont typeface="Arial" panose="020B0604020202020204" pitchFamily="34" charset="0"/>
              <a:buChar char="•"/>
            </a:pPr>
            <a:r>
              <a:rPr lang="en-US" sz="3200">
                <a:solidFill>
                  <a:schemeClr val="tx1"/>
                </a:solidFill>
                <a:latin typeface="Calibri"/>
                <a:ea typeface="Calibri Light"/>
                <a:cs typeface="Calibri Light"/>
              </a:rPr>
              <a:t>Sexual and reproductive health</a:t>
            </a:r>
          </a:p>
          <a:p>
            <a:pPr marL="457200" indent="-457200">
              <a:buFont typeface="Arial" panose="020B0604020202020204" pitchFamily="34" charset="0"/>
              <a:buChar char="•"/>
            </a:pPr>
            <a:r>
              <a:rPr lang="en-US" sz="3200">
                <a:solidFill>
                  <a:schemeClr val="tx1"/>
                </a:solidFill>
                <a:latin typeface="Calibri"/>
                <a:ea typeface="Calibri Light"/>
                <a:cs typeface="Calibri Light"/>
              </a:rPr>
              <a:t>Slips, trips, and falls</a:t>
            </a:r>
          </a:p>
          <a:p>
            <a:pPr marL="457200" indent="-457200">
              <a:buFont typeface="Arial" panose="020B0604020202020204" pitchFamily="34" charset="0"/>
              <a:buChar char="•"/>
            </a:pPr>
            <a:r>
              <a:rPr lang="en-US" sz="3200">
                <a:solidFill>
                  <a:schemeClr val="tx1"/>
                </a:solidFill>
                <a:latin typeface="Calibri"/>
                <a:ea typeface="Calibri Light"/>
                <a:cs typeface="Calibri Light"/>
              </a:rPr>
              <a:t>Smoking</a:t>
            </a:r>
          </a:p>
          <a:p>
            <a:pPr marL="457200" indent="-457200">
              <a:buFont typeface="Arial" panose="020B0604020202020204" pitchFamily="34" charset="0"/>
              <a:buChar char="•"/>
            </a:pPr>
            <a:r>
              <a:rPr lang="en-US" sz="3200">
                <a:solidFill>
                  <a:schemeClr val="tx1"/>
                </a:solidFill>
                <a:latin typeface="Calibri"/>
                <a:ea typeface="Calibri Light"/>
                <a:cs typeface="Calibri Light"/>
              </a:rPr>
              <a:t>Staffing and workload</a:t>
            </a:r>
          </a:p>
          <a:p>
            <a:pPr marL="457200" indent="-457200">
              <a:buFont typeface="Arial" panose="020B0604020202020204" pitchFamily="34" charset="0"/>
              <a:buChar char="•"/>
            </a:pPr>
            <a:r>
              <a:rPr lang="en-US" sz="3200">
                <a:solidFill>
                  <a:schemeClr val="tx1"/>
                </a:solidFill>
                <a:latin typeface="Calibri"/>
                <a:ea typeface="Calibri Light"/>
                <a:cs typeface="Calibri Light"/>
              </a:rPr>
              <a:t>Vaping</a:t>
            </a:r>
          </a:p>
          <a:p>
            <a:pPr marL="457200" indent="-457200">
              <a:buFont typeface="Arial" panose="020B0604020202020204" pitchFamily="34" charset="0"/>
              <a:buChar char="•"/>
            </a:pPr>
            <a:r>
              <a:rPr lang="en-US" sz="3200">
                <a:solidFill>
                  <a:schemeClr val="tx1"/>
                </a:solidFill>
                <a:latin typeface="Calibri"/>
                <a:ea typeface="Calibri Light"/>
                <a:cs typeface="Calibri Light"/>
              </a:rPr>
              <a:t>Violence (sexual)</a:t>
            </a:r>
          </a:p>
          <a:p>
            <a:pPr marL="457200" indent="-457200">
              <a:buFont typeface="Arial" panose="020B0604020202020204" pitchFamily="34" charset="0"/>
              <a:buChar char="•"/>
            </a:pPr>
            <a:r>
              <a:rPr lang="en-US" sz="3200">
                <a:solidFill>
                  <a:schemeClr val="tx1"/>
                </a:solidFill>
                <a:latin typeface="Calibri"/>
                <a:ea typeface="Calibri Light"/>
                <a:cs typeface="Calibri Light"/>
              </a:rPr>
              <a:t>Violence (threats, attacks)</a:t>
            </a:r>
          </a:p>
          <a:p>
            <a:pPr marL="457200" indent="-457200">
              <a:buFont typeface="Arial" panose="020B0604020202020204" pitchFamily="34" charset="0"/>
              <a:buChar char="•"/>
            </a:pPr>
            <a:r>
              <a:rPr lang="en-US" sz="3200">
                <a:solidFill>
                  <a:schemeClr val="tx1"/>
                </a:solidFill>
                <a:latin typeface="Calibri"/>
                <a:ea typeface="Calibri Light"/>
                <a:cs typeface="Calibri Light"/>
              </a:rPr>
              <a:t>Water (access to clean water)</a:t>
            </a:r>
          </a:p>
        </p:txBody>
      </p:sp>
      <p:sp>
        <p:nvSpPr>
          <p:cNvPr id="6" name="Rectangle 5">
            <a:extLst>
              <a:ext uri="{FF2B5EF4-FFF2-40B4-BE49-F238E27FC236}">
                <a16:creationId xmlns:a16="http://schemas.microsoft.com/office/drawing/2014/main" id="{7EEC9923-7CB0-DD56-D4E6-D25C860D9DAE}"/>
              </a:ext>
            </a:extLst>
          </p:cNvPr>
          <p:cNvSpPr/>
          <p:nvPr/>
        </p:nvSpPr>
        <p:spPr>
          <a:xfrm>
            <a:off x="6019800" y="2109275"/>
            <a:ext cx="5181600" cy="6494085"/>
          </a:xfrm>
          <a:prstGeom prst="rect">
            <a:avLst/>
          </a:prstGeom>
        </p:spPr>
        <p:txBody>
          <a:bodyPr wrap="square" lIns="91440" tIns="45720" rIns="91440" bIns="45720" anchor="t">
            <a:spAutoFit/>
          </a:bodyPr>
          <a:lstStyle/>
          <a:p>
            <a:pPr marL="457200" indent="-457200">
              <a:buFont typeface="Arial" panose="020B0604020202020204" pitchFamily="34" charset="0"/>
              <a:buChar char="•"/>
            </a:pPr>
            <a:r>
              <a:rPr lang="en-US" sz="3200">
                <a:solidFill>
                  <a:schemeClr val="tx1"/>
                </a:solidFill>
                <a:latin typeface="Calibri"/>
                <a:ea typeface="Calibri Light"/>
                <a:cs typeface="Calibri Light"/>
              </a:rPr>
              <a:t>Health education</a:t>
            </a:r>
          </a:p>
          <a:p>
            <a:pPr marL="457200" indent="-457200">
              <a:buFont typeface="Arial" panose="020B0604020202020204" pitchFamily="34" charset="0"/>
              <a:buChar char="•"/>
            </a:pPr>
            <a:r>
              <a:rPr lang="en-US" sz="3200">
                <a:solidFill>
                  <a:schemeClr val="tx1"/>
                </a:solidFill>
                <a:latin typeface="Calibri"/>
                <a:ea typeface="Calibri Light"/>
                <a:cs typeface="Calibri Light"/>
              </a:rPr>
              <a:t>Health Services</a:t>
            </a:r>
          </a:p>
          <a:p>
            <a:pPr marL="457200" indent="-457200">
              <a:buFont typeface="Arial" panose="020B0604020202020204" pitchFamily="34" charset="0"/>
              <a:buChar char="•"/>
            </a:pPr>
            <a:r>
              <a:rPr lang="en-US" sz="3200">
                <a:solidFill>
                  <a:schemeClr val="tx1"/>
                </a:solidFill>
                <a:latin typeface="Calibri"/>
                <a:ea typeface="Calibri Light"/>
                <a:cs typeface="Calibri Light"/>
              </a:rPr>
              <a:t>Heat</a:t>
            </a:r>
          </a:p>
          <a:p>
            <a:pPr marL="457200" indent="-457200">
              <a:buFont typeface="Arial" panose="020B0604020202020204" pitchFamily="34" charset="0"/>
              <a:buChar char="•"/>
            </a:pPr>
            <a:r>
              <a:rPr lang="en-US" sz="3200">
                <a:solidFill>
                  <a:schemeClr val="tx1"/>
                </a:solidFill>
                <a:latin typeface="Calibri"/>
                <a:ea typeface="Calibri Light"/>
                <a:cs typeface="Calibri Light"/>
              </a:rPr>
              <a:t>Immunization/vaccination</a:t>
            </a:r>
          </a:p>
          <a:p>
            <a:pPr marL="457200" indent="-457200">
              <a:buFont typeface="Arial" panose="020B0604020202020204" pitchFamily="34" charset="0"/>
              <a:buChar char="•"/>
            </a:pPr>
            <a:r>
              <a:rPr lang="en-US" sz="3200">
                <a:solidFill>
                  <a:schemeClr val="tx1"/>
                </a:solidFill>
                <a:latin typeface="Calibri"/>
                <a:ea typeface="Calibri Light"/>
                <a:cs typeface="Calibri Light"/>
              </a:rPr>
              <a:t>Infectious diseases</a:t>
            </a:r>
          </a:p>
          <a:p>
            <a:pPr marL="457200" indent="-457200">
              <a:buFont typeface="Arial" panose="020B0604020202020204" pitchFamily="34" charset="0"/>
              <a:buChar char="•"/>
            </a:pPr>
            <a:r>
              <a:rPr lang="en-US" sz="3200">
                <a:solidFill>
                  <a:schemeClr val="tx1"/>
                </a:solidFill>
                <a:latin typeface="Calibri"/>
                <a:ea typeface="Calibri Light"/>
                <a:cs typeface="Calibri Light"/>
              </a:rPr>
              <a:t>Indoor air quality</a:t>
            </a:r>
          </a:p>
          <a:p>
            <a:pPr marL="457200" indent="-457200">
              <a:buFont typeface="Arial" panose="020B0604020202020204" pitchFamily="34" charset="0"/>
              <a:buChar char="•"/>
            </a:pPr>
            <a:r>
              <a:rPr lang="en-US" sz="3200">
                <a:solidFill>
                  <a:schemeClr val="tx1"/>
                </a:solidFill>
                <a:latin typeface="Calibri"/>
                <a:ea typeface="Calibri Light"/>
                <a:cs typeface="Calibri Light"/>
              </a:rPr>
              <a:t>Infrastructure</a:t>
            </a:r>
          </a:p>
          <a:p>
            <a:pPr marL="457200" indent="-457200">
              <a:buFont typeface="Arial" panose="020B0604020202020204" pitchFamily="34" charset="0"/>
              <a:buChar char="•"/>
            </a:pPr>
            <a:r>
              <a:rPr lang="en-US" sz="3200">
                <a:solidFill>
                  <a:schemeClr val="tx1"/>
                </a:solidFill>
                <a:latin typeface="Calibri"/>
                <a:ea typeface="Calibri Light"/>
                <a:cs typeface="Calibri Light"/>
              </a:rPr>
              <a:t>Lead (in paint, water, etc.)</a:t>
            </a:r>
          </a:p>
          <a:p>
            <a:pPr marL="457200" indent="-457200">
              <a:buFont typeface="Arial" panose="020B0604020202020204" pitchFamily="34" charset="0"/>
              <a:buChar char="•"/>
            </a:pPr>
            <a:r>
              <a:rPr lang="en-US" sz="3200">
                <a:solidFill>
                  <a:schemeClr val="tx1"/>
                </a:solidFill>
                <a:latin typeface="Calibri"/>
                <a:ea typeface="Calibri Light"/>
                <a:cs typeface="Calibri Light"/>
              </a:rPr>
              <a:t>Mental health and stress</a:t>
            </a:r>
          </a:p>
          <a:p>
            <a:pPr marL="457200" indent="-457200">
              <a:buFont typeface="Arial" panose="020B0604020202020204" pitchFamily="34" charset="0"/>
              <a:buChar char="•"/>
            </a:pPr>
            <a:r>
              <a:rPr lang="en-US" sz="3200">
                <a:solidFill>
                  <a:schemeClr val="tx1"/>
                </a:solidFill>
                <a:latin typeface="Calibri"/>
                <a:ea typeface="Calibri Light"/>
                <a:cs typeface="Calibri Light"/>
              </a:rPr>
              <a:t>Mercury</a:t>
            </a:r>
          </a:p>
          <a:p>
            <a:pPr marL="457200" indent="-457200">
              <a:buFont typeface="Arial" panose="020B0604020202020204" pitchFamily="34" charset="0"/>
              <a:buChar char="•"/>
            </a:pPr>
            <a:r>
              <a:rPr lang="en-US" sz="3200">
                <a:solidFill>
                  <a:schemeClr val="tx1"/>
                </a:solidFill>
                <a:latin typeface="Calibri"/>
                <a:ea typeface="Calibri Light"/>
                <a:cs typeface="Calibri Light"/>
              </a:rPr>
              <a:t>Mold</a:t>
            </a:r>
          </a:p>
          <a:p>
            <a:pPr marL="457200" indent="-457200">
              <a:buFont typeface="Arial" panose="020B0604020202020204" pitchFamily="34" charset="0"/>
              <a:buChar char="•"/>
            </a:pPr>
            <a:r>
              <a:rPr lang="en-US" sz="3200">
                <a:solidFill>
                  <a:schemeClr val="tx1"/>
                </a:solidFill>
                <a:latin typeface="Calibri"/>
                <a:ea typeface="Calibri Light"/>
                <a:cs typeface="Calibri Light"/>
              </a:rPr>
              <a:t>Musculoskeletal problems</a:t>
            </a:r>
          </a:p>
          <a:p>
            <a:pPr marL="457200" indent="-457200">
              <a:buFont typeface="Arial" panose="020B0604020202020204" pitchFamily="34" charset="0"/>
              <a:buChar char="•"/>
            </a:pPr>
            <a:r>
              <a:rPr lang="en-US" sz="3200">
                <a:solidFill>
                  <a:schemeClr val="tx1"/>
                </a:solidFill>
                <a:latin typeface="Calibri"/>
                <a:ea typeface="Calibri Light"/>
                <a:cs typeface="Calibri Light"/>
              </a:rPr>
              <a:t>Natural disasters</a:t>
            </a:r>
          </a:p>
        </p:txBody>
      </p:sp>
      <p:sp>
        <p:nvSpPr>
          <p:cNvPr id="7" name="Rectangle 6">
            <a:extLst>
              <a:ext uri="{FF2B5EF4-FFF2-40B4-BE49-F238E27FC236}">
                <a16:creationId xmlns:a16="http://schemas.microsoft.com/office/drawing/2014/main" id="{88ED2269-1B80-3B54-DB09-97051DD3B956}"/>
              </a:ext>
            </a:extLst>
          </p:cNvPr>
          <p:cNvSpPr/>
          <p:nvPr/>
        </p:nvSpPr>
        <p:spPr>
          <a:xfrm>
            <a:off x="533400" y="1538486"/>
            <a:ext cx="5638800" cy="7478970"/>
          </a:xfrm>
          <a:prstGeom prst="rect">
            <a:avLst/>
          </a:prstGeom>
        </p:spPr>
        <p:txBody>
          <a:bodyPr wrap="square" lIns="91440" tIns="45720" rIns="91440" bIns="45720" anchor="t">
            <a:spAutoFit/>
          </a:bodyPr>
          <a:lstStyle/>
          <a:p>
            <a:endParaRPr lang="en-US" sz="3200">
              <a:latin typeface="Calibri"/>
              <a:ea typeface="Calibri Light"/>
              <a:cs typeface="Calibri Light"/>
            </a:endParaRPr>
          </a:p>
          <a:p>
            <a:pPr marL="457200" indent="-457200">
              <a:buFont typeface="Arial" panose="020B0604020202020204" pitchFamily="34" charset="0"/>
              <a:buChar char="•"/>
            </a:pPr>
            <a:r>
              <a:rPr lang="en-US" sz="3200">
                <a:solidFill>
                  <a:schemeClr val="tx1"/>
                </a:solidFill>
                <a:latin typeface="Calibri"/>
                <a:ea typeface="Calibri Light"/>
                <a:cs typeface="Calibri Light"/>
              </a:rPr>
              <a:t>Allergies</a:t>
            </a:r>
          </a:p>
          <a:p>
            <a:pPr marL="457200" indent="-457200">
              <a:buFont typeface="Arial" panose="020B0604020202020204" pitchFamily="34" charset="0"/>
              <a:buChar char="•"/>
            </a:pPr>
            <a:r>
              <a:rPr lang="en-US" sz="3200">
                <a:solidFill>
                  <a:schemeClr val="tx1"/>
                </a:solidFill>
                <a:latin typeface="Calibri"/>
                <a:ea typeface="Calibri Light"/>
                <a:cs typeface="Calibri Light"/>
              </a:rPr>
              <a:t>Asbestos</a:t>
            </a:r>
          </a:p>
          <a:p>
            <a:pPr marL="457200" indent="-457200">
              <a:buFont typeface="Arial" panose="020B0604020202020204" pitchFamily="34" charset="0"/>
              <a:buChar char="•"/>
            </a:pPr>
            <a:r>
              <a:rPr lang="en-US" sz="3200">
                <a:solidFill>
                  <a:schemeClr val="tx1"/>
                </a:solidFill>
                <a:latin typeface="Calibri"/>
                <a:ea typeface="Calibri Light"/>
                <a:cs typeface="Calibri Light"/>
              </a:rPr>
              <a:t>Bloodborne hazards</a:t>
            </a:r>
          </a:p>
          <a:p>
            <a:pPr marL="457200" indent="-457200">
              <a:buFont typeface="Arial" panose="020B0604020202020204" pitchFamily="34" charset="0"/>
              <a:buChar char="•"/>
            </a:pPr>
            <a:r>
              <a:rPr lang="en-US" sz="3200">
                <a:solidFill>
                  <a:schemeClr val="tx1"/>
                </a:solidFill>
                <a:latin typeface="Calibri"/>
                <a:ea typeface="Calibri Light"/>
                <a:cs typeface="Calibri Light"/>
              </a:rPr>
              <a:t>Bullying</a:t>
            </a:r>
          </a:p>
          <a:p>
            <a:pPr marL="457200" indent="-457200">
              <a:buFont typeface="Arial" panose="020B0604020202020204" pitchFamily="34" charset="0"/>
              <a:buChar char="•"/>
            </a:pPr>
            <a:r>
              <a:rPr lang="en-US" sz="3200">
                <a:solidFill>
                  <a:schemeClr val="tx1"/>
                </a:solidFill>
                <a:latin typeface="Calibri"/>
                <a:ea typeface="Calibri Light"/>
                <a:cs typeface="Calibri Light"/>
              </a:rPr>
              <a:t>Chemical use/storage/exposure</a:t>
            </a:r>
          </a:p>
          <a:p>
            <a:pPr marL="457200" indent="-457200">
              <a:buFont typeface="Arial" panose="020B0604020202020204" pitchFamily="34" charset="0"/>
              <a:buChar char="•"/>
            </a:pPr>
            <a:r>
              <a:rPr lang="en-US" sz="3200">
                <a:solidFill>
                  <a:schemeClr val="tx1"/>
                </a:solidFill>
                <a:latin typeface="Calibri"/>
                <a:ea typeface="Calibri Light"/>
                <a:cs typeface="Calibri Light"/>
              </a:rPr>
              <a:t>Climate justice</a:t>
            </a:r>
          </a:p>
          <a:p>
            <a:pPr marL="457200" indent="-457200">
              <a:buFont typeface="Arial" panose="020B0604020202020204" pitchFamily="34" charset="0"/>
              <a:buChar char="•"/>
            </a:pPr>
            <a:r>
              <a:rPr lang="en-US" sz="3200">
                <a:solidFill>
                  <a:schemeClr val="tx1"/>
                </a:solidFill>
                <a:latin typeface="Calibri"/>
                <a:ea typeface="Calibri Light"/>
                <a:cs typeface="Calibri Light"/>
              </a:rPr>
              <a:t>Cold</a:t>
            </a:r>
          </a:p>
          <a:p>
            <a:pPr marL="457200" indent="-457200">
              <a:buFont typeface="Arial" panose="020B0604020202020204" pitchFamily="34" charset="0"/>
              <a:buChar char="•"/>
            </a:pPr>
            <a:r>
              <a:rPr lang="en-US" sz="3200">
                <a:solidFill>
                  <a:schemeClr val="tx1"/>
                </a:solidFill>
                <a:latin typeface="Calibri"/>
                <a:ea typeface="Calibri Light"/>
                <a:cs typeface="Calibri Light"/>
              </a:rPr>
              <a:t>Disaster preparation</a:t>
            </a:r>
          </a:p>
          <a:p>
            <a:pPr marL="457200" indent="-457200">
              <a:buFont typeface="Arial" panose="020B0604020202020204" pitchFamily="34" charset="0"/>
              <a:buChar char="•"/>
            </a:pPr>
            <a:r>
              <a:rPr lang="en-US" sz="3200">
                <a:solidFill>
                  <a:schemeClr val="tx1"/>
                </a:solidFill>
                <a:latin typeface="Calibri"/>
                <a:ea typeface="Calibri Light"/>
                <a:cs typeface="Calibri Light"/>
              </a:rPr>
              <a:t>Ergonomic hazards</a:t>
            </a:r>
          </a:p>
          <a:p>
            <a:pPr marL="457200" indent="-457200">
              <a:buFont typeface="Arial" panose="020B0604020202020204" pitchFamily="34" charset="0"/>
              <a:buChar char="•"/>
            </a:pPr>
            <a:r>
              <a:rPr lang="en-US" sz="3200">
                <a:solidFill>
                  <a:schemeClr val="tx1"/>
                </a:solidFill>
                <a:latin typeface="Calibri"/>
                <a:ea typeface="Calibri Light"/>
                <a:cs typeface="Calibri Light"/>
              </a:rPr>
              <a:t>Food-service concerns (burns, etc.)</a:t>
            </a:r>
          </a:p>
          <a:p>
            <a:pPr marL="457200" indent="-457200">
              <a:buFont typeface="Arial" panose="020B0604020202020204" pitchFamily="34" charset="0"/>
              <a:buChar char="•"/>
            </a:pPr>
            <a:r>
              <a:rPr lang="en-US" sz="3200">
                <a:solidFill>
                  <a:schemeClr val="tx1"/>
                </a:solidFill>
                <a:latin typeface="Calibri"/>
                <a:ea typeface="Calibri Light"/>
                <a:cs typeface="Calibri Light"/>
              </a:rPr>
              <a:t>Formaldehyde</a:t>
            </a:r>
          </a:p>
          <a:p>
            <a:pPr marL="457200" indent="-457200">
              <a:buFont typeface="Arial" panose="020B0604020202020204" pitchFamily="34" charset="0"/>
              <a:buChar char="•"/>
            </a:pPr>
            <a:r>
              <a:rPr lang="en-US" sz="3200">
                <a:solidFill>
                  <a:schemeClr val="tx1"/>
                </a:solidFill>
                <a:latin typeface="Calibri"/>
                <a:ea typeface="Calibri Light"/>
                <a:cs typeface="Calibri Light"/>
              </a:rPr>
              <a:t>Gun violence</a:t>
            </a:r>
          </a:p>
        </p:txBody>
      </p:sp>
    </p:spTree>
    <p:extLst>
      <p:ext uri="{BB962C8B-B14F-4D97-AF65-F5344CB8AC3E}">
        <p14:creationId xmlns:p14="http://schemas.microsoft.com/office/powerpoint/2010/main" val="306270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7411-D87D-F140-BC84-6DE959FDE932}"/>
              </a:ext>
            </a:extLst>
          </p:cNvPr>
          <p:cNvSpPr>
            <a:spLocks noGrp="1"/>
          </p:cNvSpPr>
          <p:nvPr>
            <p:ph type="title"/>
          </p:nvPr>
        </p:nvSpPr>
        <p:spPr>
          <a:xfrm>
            <a:off x="249126" y="131672"/>
            <a:ext cx="17931694" cy="2154436"/>
          </a:xfrm>
        </p:spPr>
        <p:txBody>
          <a:bodyPr wrap="square" lIns="0" tIns="0" rIns="0" bIns="0" anchor="t">
            <a:spAutoFit/>
          </a:bodyPr>
          <a:lstStyle/>
          <a:p>
            <a:pPr algn="ctr"/>
            <a:r>
              <a:rPr lang="en-US">
                <a:latin typeface="Franklin Gothic Medium"/>
              </a:rPr>
              <a:t>Health and Safety Issues</a:t>
            </a:r>
            <a:br>
              <a:rPr lang="en-US">
                <a:latin typeface="Franklin Gothic Medium"/>
              </a:rPr>
            </a:br>
            <a:r>
              <a:rPr lang="en-US" sz="4000">
                <a:latin typeface="Franklin Gothic Medium"/>
              </a:rPr>
              <a:t>(Selected List)</a:t>
            </a:r>
            <a:r>
              <a:rPr lang="en-US">
                <a:latin typeface="Franklin Gothic Medium"/>
              </a:rPr>
              <a:t> </a:t>
            </a:r>
            <a:endParaRPr lang="en-US">
              <a:latin typeface="Franklin Gothic Medium" panose="020B0603020102020204" pitchFamily="34" charset="0"/>
            </a:endParaRPr>
          </a:p>
        </p:txBody>
      </p:sp>
      <p:sp>
        <p:nvSpPr>
          <p:cNvPr id="5" name="TextBox 4">
            <a:extLst>
              <a:ext uri="{FF2B5EF4-FFF2-40B4-BE49-F238E27FC236}">
                <a16:creationId xmlns:a16="http://schemas.microsoft.com/office/drawing/2014/main" id="{D4CB6483-150B-D31E-8006-E92BE89AB576}"/>
              </a:ext>
            </a:extLst>
          </p:cNvPr>
          <p:cNvSpPr txBox="1"/>
          <p:nvPr/>
        </p:nvSpPr>
        <p:spPr>
          <a:xfrm>
            <a:off x="11354537" y="2584697"/>
            <a:ext cx="6392334" cy="6494085"/>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Opioids</a:t>
            </a:r>
          </a:p>
          <a:p>
            <a:pPr marL="457200" indent="-457200">
              <a:buFont typeface="Arial" panose="020B0604020202020204" pitchFamily="34" charset="0"/>
              <a:buChar char="•"/>
            </a:pPr>
            <a:r>
              <a:rPr lang="en-US" sz="3200">
                <a:solidFill>
                  <a:schemeClr val="tx1"/>
                </a:solidFill>
                <a:latin typeface="Calibri"/>
                <a:ea typeface="Calibri Light"/>
                <a:cs typeface="Calibri Light"/>
              </a:rPr>
              <a:t>Polychlorinated biphenyls (PCBs)</a:t>
            </a:r>
          </a:p>
          <a:p>
            <a:pPr marL="457200" indent="-457200">
              <a:buFont typeface="Arial" panose="020B0604020202020204" pitchFamily="34" charset="0"/>
              <a:buChar char="•"/>
            </a:pPr>
            <a:r>
              <a:rPr lang="en-US" sz="3200">
                <a:solidFill>
                  <a:schemeClr val="tx1"/>
                </a:solidFill>
                <a:latin typeface="Calibri"/>
                <a:ea typeface="Calibri Light"/>
                <a:cs typeface="Calibri Light"/>
              </a:rPr>
              <a:t>Pollution (generation of/proximity)</a:t>
            </a:r>
          </a:p>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Safe passage</a:t>
            </a:r>
          </a:p>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Sexual and reproductive health</a:t>
            </a:r>
          </a:p>
          <a:p>
            <a:pPr marL="457200" indent="-457200">
              <a:buFont typeface="Arial" panose="020B0604020202020204" pitchFamily="34" charset="0"/>
              <a:buChar char="•"/>
            </a:pPr>
            <a:r>
              <a:rPr lang="en-US" sz="3200">
                <a:solidFill>
                  <a:schemeClr val="tx1"/>
                </a:solidFill>
                <a:latin typeface="Calibri"/>
                <a:ea typeface="Calibri Light"/>
                <a:cs typeface="Calibri Light"/>
              </a:rPr>
              <a:t>Slips, trips, and falls</a:t>
            </a:r>
          </a:p>
          <a:p>
            <a:pPr marL="457200" indent="-457200">
              <a:buFont typeface="Arial" panose="020B0604020202020204" pitchFamily="34" charset="0"/>
              <a:buChar char="•"/>
            </a:pPr>
            <a:r>
              <a:rPr lang="en-US" sz="3200">
                <a:solidFill>
                  <a:schemeClr val="tx1"/>
                </a:solidFill>
                <a:latin typeface="Calibri"/>
                <a:ea typeface="Calibri Light"/>
                <a:cs typeface="Calibri Light"/>
              </a:rPr>
              <a:t>Smoking</a:t>
            </a:r>
          </a:p>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Staffing and workload</a:t>
            </a:r>
          </a:p>
          <a:p>
            <a:pPr marL="457200" indent="-457200">
              <a:buFont typeface="Arial" panose="020B0604020202020204" pitchFamily="34" charset="0"/>
              <a:buChar char="•"/>
            </a:pPr>
            <a:r>
              <a:rPr lang="en-US" sz="3200">
                <a:solidFill>
                  <a:schemeClr val="tx1"/>
                </a:solidFill>
                <a:latin typeface="Calibri"/>
                <a:ea typeface="Calibri Light"/>
                <a:cs typeface="Calibri Light"/>
              </a:rPr>
              <a:t>Vaping</a:t>
            </a:r>
          </a:p>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Violence (sexual)</a:t>
            </a:r>
          </a:p>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Violence (threats, attacks)</a:t>
            </a:r>
          </a:p>
          <a:p>
            <a:pPr marL="457200" indent="-457200">
              <a:buFont typeface="Arial" panose="020B0604020202020204" pitchFamily="34" charset="0"/>
              <a:buChar char="•"/>
            </a:pPr>
            <a:r>
              <a:rPr lang="en-US" sz="3200">
                <a:solidFill>
                  <a:schemeClr val="tx1"/>
                </a:solidFill>
                <a:latin typeface="Calibri"/>
                <a:ea typeface="Calibri Light"/>
                <a:cs typeface="Calibri Light"/>
              </a:rPr>
              <a:t>Water (access to clean water)</a:t>
            </a:r>
          </a:p>
        </p:txBody>
      </p:sp>
      <p:sp>
        <p:nvSpPr>
          <p:cNvPr id="6" name="Rectangle 5">
            <a:extLst>
              <a:ext uri="{FF2B5EF4-FFF2-40B4-BE49-F238E27FC236}">
                <a16:creationId xmlns:a16="http://schemas.microsoft.com/office/drawing/2014/main" id="{7EEC9923-7CB0-DD56-D4E6-D25C860D9DAE}"/>
              </a:ext>
            </a:extLst>
          </p:cNvPr>
          <p:cNvSpPr/>
          <p:nvPr/>
        </p:nvSpPr>
        <p:spPr>
          <a:xfrm>
            <a:off x="6239443" y="2616171"/>
            <a:ext cx="5181600" cy="6494085"/>
          </a:xfrm>
          <a:prstGeom prst="rect">
            <a:avLst/>
          </a:prstGeom>
        </p:spPr>
        <p:txBody>
          <a:bodyPr wrap="square" lIns="91440" tIns="45720" rIns="91440" bIns="45720" anchor="t">
            <a:spAutoFit/>
          </a:bodyPr>
          <a:lstStyle/>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Health education</a:t>
            </a:r>
            <a:endParaRPr lang="en-US" b="1">
              <a:solidFill>
                <a:schemeClr val="accent6">
                  <a:lumMod val="75000"/>
                </a:schemeClr>
              </a:solidFill>
              <a:latin typeface="Calibri"/>
              <a:ea typeface="Calibri Light"/>
              <a:cs typeface="Calibri"/>
            </a:endParaRPr>
          </a:p>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Health Services</a:t>
            </a:r>
          </a:p>
          <a:p>
            <a:pPr marL="457200" indent="-457200">
              <a:buFont typeface="Arial" panose="020B0604020202020204" pitchFamily="34" charset="0"/>
              <a:buChar char="•"/>
            </a:pPr>
            <a:r>
              <a:rPr lang="en-US" sz="3200">
                <a:solidFill>
                  <a:schemeClr val="tx1"/>
                </a:solidFill>
                <a:latin typeface="Calibri"/>
                <a:ea typeface="Calibri Light"/>
                <a:cs typeface="Calibri Light"/>
              </a:rPr>
              <a:t>Heat</a:t>
            </a:r>
          </a:p>
          <a:p>
            <a:pPr marL="457200" indent="-457200">
              <a:buFont typeface="Arial" panose="020B0604020202020204" pitchFamily="34" charset="0"/>
              <a:buChar char="•"/>
            </a:pPr>
            <a:r>
              <a:rPr lang="en-US" sz="3200">
                <a:solidFill>
                  <a:schemeClr val="tx1"/>
                </a:solidFill>
                <a:latin typeface="Calibri"/>
                <a:ea typeface="Calibri Light"/>
                <a:cs typeface="Calibri Light"/>
              </a:rPr>
              <a:t>Immunization/vaccination</a:t>
            </a:r>
          </a:p>
          <a:p>
            <a:pPr marL="457200" indent="-457200">
              <a:buFont typeface="Arial" panose="020B0604020202020204" pitchFamily="34" charset="0"/>
              <a:buChar char="•"/>
            </a:pPr>
            <a:r>
              <a:rPr lang="en-US" sz="3200">
                <a:solidFill>
                  <a:schemeClr val="tx1"/>
                </a:solidFill>
                <a:latin typeface="Calibri"/>
                <a:ea typeface="Calibri Light"/>
                <a:cs typeface="Calibri Light"/>
              </a:rPr>
              <a:t>Infectious diseases</a:t>
            </a:r>
          </a:p>
          <a:p>
            <a:pPr marL="457200" indent="-457200">
              <a:buFont typeface="Arial" panose="020B0604020202020204" pitchFamily="34" charset="0"/>
              <a:buChar char="•"/>
            </a:pPr>
            <a:r>
              <a:rPr lang="en-US" sz="3200">
                <a:solidFill>
                  <a:schemeClr val="tx1"/>
                </a:solidFill>
                <a:latin typeface="Calibri"/>
                <a:ea typeface="Calibri Light"/>
                <a:cs typeface="Calibri Light"/>
              </a:rPr>
              <a:t>Indoor air quality</a:t>
            </a:r>
          </a:p>
          <a:p>
            <a:pPr marL="457200" indent="-457200">
              <a:buFont typeface="Arial" panose="020B0604020202020204" pitchFamily="34" charset="0"/>
              <a:buChar char="•"/>
            </a:pPr>
            <a:r>
              <a:rPr lang="en-US" sz="3200">
                <a:solidFill>
                  <a:schemeClr val="tx1"/>
                </a:solidFill>
                <a:latin typeface="Calibri"/>
                <a:ea typeface="Calibri Light"/>
                <a:cs typeface="Calibri Light"/>
              </a:rPr>
              <a:t>Infrastructure</a:t>
            </a:r>
          </a:p>
          <a:p>
            <a:pPr marL="457200" indent="-457200">
              <a:buFont typeface="Arial" panose="020B0604020202020204" pitchFamily="34" charset="0"/>
              <a:buChar char="•"/>
            </a:pPr>
            <a:r>
              <a:rPr lang="en-US" sz="3200">
                <a:solidFill>
                  <a:schemeClr val="tx1"/>
                </a:solidFill>
                <a:latin typeface="Calibri"/>
                <a:ea typeface="Calibri Light"/>
                <a:cs typeface="Calibri Light"/>
              </a:rPr>
              <a:t>Lead (in paint, water, etc.)</a:t>
            </a:r>
          </a:p>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Mental health and stress</a:t>
            </a:r>
          </a:p>
          <a:p>
            <a:pPr marL="457200" indent="-457200">
              <a:buFont typeface="Arial" panose="020B0604020202020204" pitchFamily="34" charset="0"/>
              <a:buChar char="•"/>
            </a:pPr>
            <a:r>
              <a:rPr lang="en-US" sz="3200">
                <a:solidFill>
                  <a:schemeClr val="tx1"/>
                </a:solidFill>
                <a:latin typeface="Calibri"/>
                <a:ea typeface="Calibri Light"/>
                <a:cs typeface="Calibri Light"/>
              </a:rPr>
              <a:t>Mercury</a:t>
            </a:r>
          </a:p>
          <a:p>
            <a:pPr marL="457200" indent="-457200">
              <a:buFont typeface="Arial" panose="020B0604020202020204" pitchFamily="34" charset="0"/>
              <a:buChar char="•"/>
            </a:pPr>
            <a:r>
              <a:rPr lang="en-US" sz="3200">
                <a:solidFill>
                  <a:schemeClr val="tx1"/>
                </a:solidFill>
                <a:latin typeface="Calibri"/>
                <a:ea typeface="Calibri Light"/>
                <a:cs typeface="Calibri Light"/>
              </a:rPr>
              <a:t>Mold</a:t>
            </a:r>
          </a:p>
          <a:p>
            <a:pPr marL="457200" indent="-457200">
              <a:buFont typeface="Arial" panose="020B0604020202020204" pitchFamily="34" charset="0"/>
              <a:buChar char="•"/>
            </a:pPr>
            <a:r>
              <a:rPr lang="en-US" sz="3200">
                <a:solidFill>
                  <a:schemeClr val="tx1"/>
                </a:solidFill>
                <a:latin typeface="Calibri"/>
                <a:ea typeface="Calibri Light"/>
                <a:cs typeface="Calibri Light"/>
              </a:rPr>
              <a:t>Musculoskeletal problems</a:t>
            </a:r>
          </a:p>
          <a:p>
            <a:pPr marL="457200" indent="-457200">
              <a:buFont typeface="Arial" panose="020B0604020202020204" pitchFamily="34" charset="0"/>
              <a:buChar char="•"/>
            </a:pPr>
            <a:r>
              <a:rPr lang="en-US" sz="3200">
                <a:solidFill>
                  <a:schemeClr val="tx1"/>
                </a:solidFill>
                <a:latin typeface="Calibri"/>
                <a:ea typeface="Calibri Light"/>
                <a:cs typeface="Calibri Light"/>
              </a:rPr>
              <a:t>Natural disasters</a:t>
            </a:r>
          </a:p>
        </p:txBody>
      </p:sp>
      <p:sp>
        <p:nvSpPr>
          <p:cNvPr id="7" name="Rectangle 6">
            <a:extLst>
              <a:ext uri="{FF2B5EF4-FFF2-40B4-BE49-F238E27FC236}">
                <a16:creationId xmlns:a16="http://schemas.microsoft.com/office/drawing/2014/main" id="{88ED2269-1B80-3B54-DB09-97051DD3B956}"/>
              </a:ext>
            </a:extLst>
          </p:cNvPr>
          <p:cNvSpPr/>
          <p:nvPr/>
        </p:nvSpPr>
        <p:spPr>
          <a:xfrm>
            <a:off x="682487" y="2045382"/>
            <a:ext cx="5638800" cy="7478970"/>
          </a:xfrm>
          <a:prstGeom prst="rect">
            <a:avLst/>
          </a:prstGeom>
        </p:spPr>
        <p:txBody>
          <a:bodyPr wrap="square" lIns="91440" tIns="45720" rIns="91440" bIns="45720" anchor="t">
            <a:spAutoFit/>
          </a:bodyPr>
          <a:lstStyle/>
          <a:p>
            <a:endParaRPr lang="en-US" sz="3200">
              <a:solidFill>
                <a:schemeClr val="tx1"/>
              </a:solidFill>
              <a:latin typeface="Calibri"/>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a:solidFill>
                  <a:schemeClr val="tx1"/>
                </a:solidFill>
                <a:latin typeface="Calibri"/>
                <a:ea typeface="Calibri Light"/>
                <a:cs typeface="Calibri Light"/>
              </a:rPr>
              <a:t>Allergies</a:t>
            </a:r>
          </a:p>
          <a:p>
            <a:pPr marL="457200" indent="-457200">
              <a:buFont typeface="Arial" panose="020B0604020202020204" pitchFamily="34" charset="0"/>
              <a:buChar char="•"/>
            </a:pPr>
            <a:r>
              <a:rPr lang="en-US" sz="3200">
                <a:solidFill>
                  <a:schemeClr val="tx1"/>
                </a:solidFill>
                <a:latin typeface="Calibri"/>
                <a:ea typeface="Calibri Light"/>
                <a:cs typeface="Calibri Light"/>
              </a:rPr>
              <a:t>Asbestos</a:t>
            </a:r>
          </a:p>
          <a:p>
            <a:pPr marL="457200" indent="-457200">
              <a:buFont typeface="Arial" panose="020B0604020202020204" pitchFamily="34" charset="0"/>
              <a:buChar char="•"/>
            </a:pPr>
            <a:r>
              <a:rPr lang="en-US" sz="3200">
                <a:solidFill>
                  <a:schemeClr val="tx1"/>
                </a:solidFill>
                <a:latin typeface="Calibri"/>
                <a:ea typeface="Calibri Light"/>
                <a:cs typeface="Calibri Light"/>
              </a:rPr>
              <a:t>Bloodborne hazards</a:t>
            </a:r>
          </a:p>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Bullying</a:t>
            </a:r>
          </a:p>
          <a:p>
            <a:pPr marL="457200" indent="-457200">
              <a:buFont typeface="Arial" panose="020B0604020202020204" pitchFamily="34" charset="0"/>
              <a:buChar char="•"/>
            </a:pPr>
            <a:r>
              <a:rPr lang="en-US" sz="3200">
                <a:solidFill>
                  <a:schemeClr val="tx1"/>
                </a:solidFill>
                <a:latin typeface="Calibri"/>
                <a:ea typeface="Calibri Light"/>
                <a:cs typeface="Calibri Light"/>
              </a:rPr>
              <a:t>Chemical use/storage/exposure</a:t>
            </a:r>
          </a:p>
          <a:p>
            <a:pPr marL="457200" indent="-457200">
              <a:buFont typeface="Arial" panose="020B0604020202020204" pitchFamily="34" charset="0"/>
              <a:buChar char="•"/>
            </a:pPr>
            <a:r>
              <a:rPr lang="en-US" sz="3200">
                <a:solidFill>
                  <a:schemeClr val="tx1"/>
                </a:solidFill>
                <a:latin typeface="Calibri"/>
                <a:ea typeface="Calibri Light"/>
                <a:cs typeface="Calibri Light"/>
              </a:rPr>
              <a:t>Climate justice</a:t>
            </a:r>
          </a:p>
          <a:p>
            <a:pPr marL="457200" indent="-457200">
              <a:buFont typeface="Arial" panose="020B0604020202020204" pitchFamily="34" charset="0"/>
              <a:buChar char="•"/>
            </a:pPr>
            <a:r>
              <a:rPr lang="en-US" sz="3200">
                <a:solidFill>
                  <a:schemeClr val="tx1"/>
                </a:solidFill>
                <a:latin typeface="Calibri"/>
                <a:ea typeface="Calibri Light"/>
                <a:cs typeface="Calibri Light"/>
              </a:rPr>
              <a:t>Cold</a:t>
            </a:r>
          </a:p>
          <a:p>
            <a:pPr marL="457200" indent="-457200">
              <a:buFont typeface="Arial" panose="020B0604020202020204" pitchFamily="34" charset="0"/>
              <a:buChar char="•"/>
            </a:pPr>
            <a:r>
              <a:rPr lang="en-US" sz="3200">
                <a:solidFill>
                  <a:schemeClr val="tx1"/>
                </a:solidFill>
                <a:latin typeface="Calibri"/>
                <a:ea typeface="Calibri Light"/>
                <a:cs typeface="Calibri Light"/>
              </a:rPr>
              <a:t>Disaster preparation</a:t>
            </a:r>
          </a:p>
          <a:p>
            <a:pPr marL="457200" indent="-457200">
              <a:buFont typeface="Arial" panose="020B0604020202020204" pitchFamily="34" charset="0"/>
              <a:buChar char="•"/>
            </a:pPr>
            <a:r>
              <a:rPr lang="en-US" sz="3200">
                <a:solidFill>
                  <a:schemeClr val="tx1"/>
                </a:solidFill>
                <a:latin typeface="Calibri"/>
                <a:ea typeface="Calibri Light"/>
                <a:cs typeface="Calibri Light"/>
              </a:rPr>
              <a:t>Ergonomic hazards</a:t>
            </a:r>
          </a:p>
          <a:p>
            <a:pPr marL="457200" indent="-457200">
              <a:buFont typeface="Arial" panose="020B0604020202020204" pitchFamily="34" charset="0"/>
              <a:buChar char="•"/>
            </a:pPr>
            <a:r>
              <a:rPr lang="en-US" sz="3200">
                <a:solidFill>
                  <a:schemeClr val="tx1"/>
                </a:solidFill>
                <a:latin typeface="Calibri"/>
                <a:ea typeface="Calibri Light"/>
                <a:cs typeface="Calibri Light"/>
              </a:rPr>
              <a:t>Food-service concerns (burns, etc.)</a:t>
            </a:r>
          </a:p>
          <a:p>
            <a:pPr marL="457200" indent="-457200">
              <a:buFont typeface="Arial" panose="020B0604020202020204" pitchFamily="34" charset="0"/>
              <a:buChar char="•"/>
            </a:pPr>
            <a:r>
              <a:rPr lang="en-US" sz="3200">
                <a:solidFill>
                  <a:schemeClr val="tx1"/>
                </a:solidFill>
                <a:latin typeface="Calibri"/>
                <a:ea typeface="Calibri Light"/>
                <a:cs typeface="Calibri Light"/>
              </a:rPr>
              <a:t>Formaldehyde</a:t>
            </a:r>
          </a:p>
          <a:p>
            <a:pPr marL="457200" indent="-457200">
              <a:buFont typeface="Arial" panose="020B0604020202020204" pitchFamily="34" charset="0"/>
              <a:buChar char="•"/>
            </a:pPr>
            <a:r>
              <a:rPr lang="en-US" sz="3200" b="1">
                <a:solidFill>
                  <a:schemeClr val="accent6">
                    <a:lumMod val="75000"/>
                  </a:schemeClr>
                </a:solidFill>
                <a:latin typeface="Calibri"/>
                <a:ea typeface="Calibri Light"/>
                <a:cs typeface="Calibri Light"/>
              </a:rPr>
              <a:t>Gun violence</a:t>
            </a:r>
          </a:p>
        </p:txBody>
      </p:sp>
    </p:spTree>
    <p:extLst>
      <p:ext uri="{BB962C8B-B14F-4D97-AF65-F5344CB8AC3E}">
        <p14:creationId xmlns:p14="http://schemas.microsoft.com/office/powerpoint/2010/main" val="2972585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41C99-5C2A-4528-A582-51992764269C}"/>
              </a:ext>
            </a:extLst>
          </p:cNvPr>
          <p:cNvSpPr>
            <a:spLocks noGrp="1"/>
          </p:cNvSpPr>
          <p:nvPr>
            <p:ph type="title"/>
          </p:nvPr>
        </p:nvSpPr>
        <p:spPr>
          <a:xfrm>
            <a:off x="177599" y="526915"/>
            <a:ext cx="17885708" cy="1077218"/>
          </a:xfrm>
        </p:spPr>
        <p:txBody>
          <a:bodyPr wrap="square" lIns="0" tIns="0" rIns="0" bIns="0" anchor="t">
            <a:spAutoFit/>
          </a:bodyPr>
          <a:lstStyle/>
          <a:p>
            <a:pPr algn="ctr"/>
            <a:r>
              <a:rPr lang="en-US">
                <a:latin typeface="Franklin Gothic Medium"/>
              </a:rPr>
              <a:t>What is School Safety?</a:t>
            </a:r>
          </a:p>
        </p:txBody>
      </p:sp>
      <p:graphicFrame>
        <p:nvGraphicFramePr>
          <p:cNvPr id="5" name="Content Placeholder 4">
            <a:extLst>
              <a:ext uri="{FF2B5EF4-FFF2-40B4-BE49-F238E27FC236}">
                <a16:creationId xmlns:a16="http://schemas.microsoft.com/office/drawing/2014/main" id="{706D3851-3B07-0C73-0DC7-319161A51DB1}"/>
              </a:ext>
            </a:extLst>
          </p:cNvPr>
          <p:cNvGraphicFramePr>
            <a:graphicFrameLocks noGrp="1"/>
          </p:cNvGraphicFramePr>
          <p:nvPr>
            <p:ph sz="half" idx="2"/>
            <p:extLst>
              <p:ext uri="{D42A27DB-BD31-4B8C-83A1-F6EECF244321}">
                <p14:modId xmlns:p14="http://schemas.microsoft.com/office/powerpoint/2010/main" val="2673234616"/>
              </p:ext>
            </p:extLst>
          </p:nvPr>
        </p:nvGraphicFramePr>
        <p:xfrm>
          <a:off x="914400" y="2365375"/>
          <a:ext cx="16631728" cy="6789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5" name="Picture 34" descr="A close-up of a logo&#10;&#10;Description automatically generated">
            <a:extLst>
              <a:ext uri="{FF2B5EF4-FFF2-40B4-BE49-F238E27FC236}">
                <a16:creationId xmlns:a16="http://schemas.microsoft.com/office/drawing/2014/main" id="{99013D58-0D49-7334-5245-B6B2E5DEC52B}"/>
              </a:ext>
            </a:extLst>
          </p:cNvPr>
          <p:cNvPicPr>
            <a:picLocks noChangeAspect="1"/>
          </p:cNvPicPr>
          <p:nvPr/>
        </p:nvPicPr>
        <p:blipFill>
          <a:blip r:embed="rId8"/>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988956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5E8B8EB8-7C7D-0BBA-536E-E7478F37E118}"/>
              </a:ext>
            </a:extLst>
          </p:cNvPr>
          <p:cNvGraphicFramePr/>
          <p:nvPr>
            <p:extLst>
              <p:ext uri="{D42A27DB-BD31-4B8C-83A1-F6EECF244321}">
                <p14:modId xmlns:p14="http://schemas.microsoft.com/office/powerpoint/2010/main" val="1851599878"/>
              </p:ext>
            </p:extLst>
          </p:nvPr>
        </p:nvGraphicFramePr>
        <p:xfrm>
          <a:off x="2870488" y="1986902"/>
          <a:ext cx="12215319" cy="73967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2" name="Picture 61" descr="A close-up of a logo&#10;&#10;Description automatically generated">
            <a:extLst>
              <a:ext uri="{FF2B5EF4-FFF2-40B4-BE49-F238E27FC236}">
                <a16:creationId xmlns:a16="http://schemas.microsoft.com/office/drawing/2014/main" id="{71C9C4F7-5389-5A9A-841C-00CAF92B834A}"/>
              </a:ext>
            </a:extLst>
          </p:cNvPr>
          <p:cNvPicPr>
            <a:picLocks noChangeAspect="1"/>
          </p:cNvPicPr>
          <p:nvPr/>
        </p:nvPicPr>
        <p:blipFill>
          <a:blip r:embed="rId8"/>
          <a:stretch>
            <a:fillRect/>
          </a:stretch>
        </p:blipFill>
        <p:spPr>
          <a:xfrm>
            <a:off x="15548333" y="8478786"/>
            <a:ext cx="1895475" cy="1809750"/>
          </a:xfrm>
          <a:prstGeom prst="rect">
            <a:avLst/>
          </a:prstGeom>
        </p:spPr>
      </p:pic>
      <p:sp>
        <p:nvSpPr>
          <p:cNvPr id="87" name="Title 1">
            <a:extLst>
              <a:ext uri="{FF2B5EF4-FFF2-40B4-BE49-F238E27FC236}">
                <a16:creationId xmlns:a16="http://schemas.microsoft.com/office/drawing/2014/main" id="{7C4A70D1-F1E0-44D8-4054-02AE63ABA656}"/>
              </a:ext>
            </a:extLst>
          </p:cNvPr>
          <p:cNvSpPr txBox="1">
            <a:spLocks/>
          </p:cNvSpPr>
          <p:nvPr/>
        </p:nvSpPr>
        <p:spPr>
          <a:xfrm>
            <a:off x="204493" y="526915"/>
            <a:ext cx="17885708" cy="1077218"/>
          </a:xfrm>
          <a:prstGeom prst="rect">
            <a:avLst/>
          </a:prstGeom>
        </p:spPr>
        <p:txBody>
          <a:bodyPr wrap="square" lIns="0" tIns="0" rIns="0" bIns="0" anchor="t">
            <a:spAutoFit/>
          </a:bodyPr>
          <a:lstStyle>
            <a:lvl1pPr>
              <a:defRPr sz="7000" b="1" i="0">
                <a:solidFill>
                  <a:schemeClr val="tx1"/>
                </a:solidFill>
                <a:latin typeface="Calibri"/>
                <a:ea typeface="+mj-ea"/>
                <a:cs typeface="Calibri"/>
              </a:defRPr>
            </a:lvl1pPr>
          </a:lstStyle>
          <a:p>
            <a:pPr algn="ctr"/>
            <a:r>
              <a:rPr lang="en-US">
                <a:latin typeface="Franklin Gothic Medium"/>
              </a:rPr>
              <a:t>What is School Safety?</a:t>
            </a:r>
          </a:p>
        </p:txBody>
      </p:sp>
    </p:spTree>
    <p:extLst>
      <p:ext uri="{BB962C8B-B14F-4D97-AF65-F5344CB8AC3E}">
        <p14:creationId xmlns:p14="http://schemas.microsoft.com/office/powerpoint/2010/main" val="4293301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6994-C63F-72D5-3423-5CAF3DEA8858}"/>
              </a:ext>
            </a:extLst>
          </p:cNvPr>
          <p:cNvSpPr>
            <a:spLocks noGrp="1"/>
          </p:cNvSpPr>
          <p:nvPr>
            <p:ph type="title"/>
          </p:nvPr>
        </p:nvSpPr>
        <p:spPr>
          <a:xfrm>
            <a:off x="4390485" y="485602"/>
            <a:ext cx="9255139" cy="1311726"/>
          </a:xfrm>
        </p:spPr>
        <p:txBody>
          <a:bodyPr wrap="square" lIns="0" tIns="0" rIns="0" bIns="0" anchor="t">
            <a:normAutofit/>
          </a:bodyPr>
          <a:lstStyle/>
          <a:p>
            <a:pPr algn="ctr"/>
            <a:r>
              <a:rPr lang="en-US">
                <a:latin typeface="Franklin Gothic Medium"/>
              </a:rPr>
              <a:t>Mental</a:t>
            </a:r>
            <a:r>
              <a:rPr lang="en-US">
                <a:latin typeface="Franklin Gothic Medium (bold)"/>
              </a:rPr>
              <a:t> Health</a:t>
            </a:r>
            <a:endParaRPr lang="en-US"/>
          </a:p>
        </p:txBody>
      </p:sp>
      <p:graphicFrame>
        <p:nvGraphicFramePr>
          <p:cNvPr id="15" name="Text Placeholder 2">
            <a:extLst>
              <a:ext uri="{FF2B5EF4-FFF2-40B4-BE49-F238E27FC236}">
                <a16:creationId xmlns:a16="http://schemas.microsoft.com/office/drawing/2014/main" id="{74BE7601-EABE-CEF8-311E-7207E11E0BFB}"/>
              </a:ext>
            </a:extLst>
          </p:cNvPr>
          <p:cNvGraphicFramePr/>
          <p:nvPr>
            <p:extLst>
              <p:ext uri="{D42A27DB-BD31-4B8C-83A1-F6EECF244321}">
                <p14:modId xmlns:p14="http://schemas.microsoft.com/office/powerpoint/2010/main" val="3386860320"/>
              </p:ext>
            </p:extLst>
          </p:nvPr>
        </p:nvGraphicFramePr>
        <p:xfrm>
          <a:off x="1038785" y="1801233"/>
          <a:ext cx="16348262" cy="82282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9681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object 6"/>
          <p:cNvSpPr txBox="1">
            <a:spLocks noGrp="1"/>
          </p:cNvSpPr>
          <p:nvPr>
            <p:ph type="title"/>
          </p:nvPr>
        </p:nvSpPr>
        <p:spPr>
          <a:xfrm>
            <a:off x="-81787" y="-330506"/>
            <a:ext cx="17946312" cy="2910876"/>
          </a:xfrm>
          <a:prstGeom prst="rect">
            <a:avLst/>
          </a:prstGeom>
        </p:spPr>
        <p:txBody>
          <a:bodyPr vert="horz" wrap="square" lIns="0" tIns="736424" rIns="0" bIns="0" rtlCol="0" anchor="t">
            <a:spAutoFit/>
          </a:bodyPr>
          <a:lstStyle/>
          <a:p>
            <a:pPr algn="ctr"/>
            <a:r>
              <a:rPr lang="en-US" spc="685">
                <a:latin typeface="Franklin Gothic Medium"/>
                <a:ea typeface="Calibri"/>
              </a:rPr>
              <a:t>Bullying and Violence</a:t>
            </a:r>
          </a:p>
          <a:p>
            <a:pPr marL="946785">
              <a:spcBef>
                <a:spcPts val="100"/>
              </a:spcBef>
            </a:pPr>
            <a:endParaRPr lang="en-US" spc="685">
              <a:latin typeface="Franklin Gothic Medium"/>
              <a:ea typeface="Calibri"/>
            </a:endParaRPr>
          </a:p>
        </p:txBody>
      </p:sp>
      <p:pic>
        <p:nvPicPr>
          <p:cNvPr id="18" name="Picture 17" descr="A close-up of a logo&#10;&#10;Description automatically generated">
            <a:extLst>
              <a:ext uri="{FF2B5EF4-FFF2-40B4-BE49-F238E27FC236}">
                <a16:creationId xmlns:a16="http://schemas.microsoft.com/office/drawing/2014/main" id="{8BBE5791-1296-FE62-7606-CCA28D09F38F}"/>
              </a:ext>
            </a:extLst>
          </p:cNvPr>
          <p:cNvPicPr>
            <a:picLocks noChangeAspect="1"/>
          </p:cNvPicPr>
          <p:nvPr/>
        </p:nvPicPr>
        <p:blipFill>
          <a:blip r:embed="rId3"/>
          <a:stretch>
            <a:fillRect/>
          </a:stretch>
        </p:blipFill>
        <p:spPr>
          <a:xfrm>
            <a:off x="15548333" y="8478786"/>
            <a:ext cx="1895475" cy="1809750"/>
          </a:xfrm>
          <a:prstGeom prst="rect">
            <a:avLst/>
          </a:prstGeom>
        </p:spPr>
      </p:pic>
      <p:sp>
        <p:nvSpPr>
          <p:cNvPr id="2" name="TextBox 1">
            <a:extLst>
              <a:ext uri="{FF2B5EF4-FFF2-40B4-BE49-F238E27FC236}">
                <a16:creationId xmlns:a16="http://schemas.microsoft.com/office/drawing/2014/main" id="{3375154B-0C8D-D39E-122E-D755EBEB50D8}"/>
              </a:ext>
            </a:extLst>
          </p:cNvPr>
          <p:cNvSpPr txBox="1"/>
          <p:nvPr/>
        </p:nvSpPr>
        <p:spPr>
          <a:xfrm>
            <a:off x="1076213" y="2709814"/>
            <a:ext cx="8923663" cy="72019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3300">
                <a:solidFill>
                  <a:srgbClr val="000000"/>
                </a:solidFill>
              </a:rPr>
              <a:t>Bullying can both be a cause for violence, and a form of violence</a:t>
            </a:r>
          </a:p>
          <a:p>
            <a:pPr marL="285750" indent="-285750" algn="l">
              <a:buFont typeface="Arial"/>
              <a:buChar char="•"/>
            </a:pPr>
            <a:r>
              <a:rPr lang="en-US" sz="3300">
                <a:solidFill>
                  <a:srgbClr val="000000"/>
                </a:solidFill>
              </a:rPr>
              <a:t>It is rooted in both psychological and physical violence</a:t>
            </a:r>
          </a:p>
          <a:p>
            <a:pPr marL="285750" indent="-285750" algn="l">
              <a:buFont typeface="Arial"/>
              <a:buChar char="•"/>
            </a:pPr>
            <a:r>
              <a:rPr lang="en-US" sz="3300">
                <a:solidFill>
                  <a:srgbClr val="000000"/>
                </a:solidFill>
              </a:rPr>
              <a:t>These behaviors are usually repeated over time</a:t>
            </a:r>
          </a:p>
          <a:p>
            <a:pPr marL="285750" indent="-285750" algn="l">
              <a:buFont typeface="Arial"/>
              <a:buChar char="•"/>
            </a:pPr>
            <a:r>
              <a:rPr lang="en-US" sz="3300">
                <a:solidFill>
                  <a:srgbClr val="000000"/>
                </a:solidFill>
              </a:rPr>
              <a:t>While violence is against the law, bullying toes the line. Sometimes it can cross over into becoming harassment or assault, but other times it does not.</a:t>
            </a:r>
          </a:p>
          <a:p>
            <a:pPr marL="285750" indent="-285750" algn="l">
              <a:buFont typeface="Arial"/>
              <a:buChar char="•"/>
            </a:pPr>
            <a:r>
              <a:rPr lang="en-US" sz="3300">
                <a:solidFill>
                  <a:srgbClr val="000000"/>
                </a:solidFill>
              </a:rPr>
              <a:t>There are strong links between bullying and eventual school violence.</a:t>
            </a:r>
          </a:p>
          <a:p>
            <a:pPr marL="285750" indent="-285750" algn="l">
              <a:buFont typeface="Arial"/>
              <a:buChar char="•"/>
            </a:pPr>
            <a:endParaRPr lang="en-US" sz="3300">
              <a:solidFill>
                <a:srgbClr val="000000"/>
              </a:solidFill>
            </a:endParaRPr>
          </a:p>
          <a:p>
            <a:pPr marL="285750" indent="-285750" algn="l">
              <a:buFont typeface="Arial"/>
              <a:buChar char="•"/>
            </a:pPr>
            <a:endParaRPr lang="en-US" sz="3300">
              <a:solidFill>
                <a:srgbClr val="000000"/>
              </a:solidFill>
            </a:endParaRPr>
          </a:p>
        </p:txBody>
      </p:sp>
      <p:pic>
        <p:nvPicPr>
          <p:cNvPr id="3" name="Picture 2" descr="Bullying at School: Resources and the Rights of Students with Special Needs  - PAVE">
            <a:extLst>
              <a:ext uri="{FF2B5EF4-FFF2-40B4-BE49-F238E27FC236}">
                <a16:creationId xmlns:a16="http://schemas.microsoft.com/office/drawing/2014/main" id="{62D859A0-49E7-E6EF-048B-BBACF2414DF0}"/>
              </a:ext>
            </a:extLst>
          </p:cNvPr>
          <p:cNvPicPr>
            <a:picLocks noChangeAspect="1"/>
          </p:cNvPicPr>
          <p:nvPr/>
        </p:nvPicPr>
        <p:blipFill>
          <a:blip r:embed="rId4"/>
          <a:stretch>
            <a:fillRect/>
          </a:stretch>
        </p:blipFill>
        <p:spPr>
          <a:xfrm>
            <a:off x="10485303" y="3054427"/>
            <a:ext cx="6516477" cy="488047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p:nvPr>
        </p:nvSpPr>
        <p:spPr>
          <a:xfrm>
            <a:off x="112889" y="342900"/>
            <a:ext cx="17184511" cy="1077218"/>
          </a:xfrm>
        </p:spPr>
        <p:txBody>
          <a:bodyPr wrap="square" lIns="0" tIns="0" rIns="0" bIns="0" anchor="t">
            <a:spAutoFit/>
          </a:bodyPr>
          <a:lstStyle/>
          <a:p>
            <a:pPr algn="ctr"/>
            <a:r>
              <a:rPr lang="en-US">
                <a:latin typeface="Franklin Gothic Medium" panose="020B0603020102020204" pitchFamily="34" charset="0"/>
              </a:rPr>
              <a:t>Pathways to Action Tool</a:t>
            </a:r>
          </a:p>
        </p:txBody>
      </p:sp>
      <p:pic>
        <p:nvPicPr>
          <p:cNvPr id="11" name="Picture 10" descr="A person reading a paper&#10;&#10;Description automatically generated">
            <a:extLst>
              <a:ext uri="{FF2B5EF4-FFF2-40B4-BE49-F238E27FC236}">
                <a16:creationId xmlns:a16="http://schemas.microsoft.com/office/drawing/2014/main" id="{44E85F54-BD8B-0DA4-0D8F-387D021B5B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93" y="2552700"/>
            <a:ext cx="5263621" cy="7734300"/>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E6BA25C3-CBED-A3A7-6C57-578F35EA454D}"/>
              </a:ext>
            </a:extLst>
          </p:cNvPr>
          <p:cNvPicPr>
            <a:picLocks noChangeAspect="1"/>
          </p:cNvPicPr>
          <p:nvPr/>
        </p:nvPicPr>
        <p:blipFill rotWithShape="1">
          <a:blip r:embed="rId4"/>
          <a:srcRect l="25664" t="26815" r="19961" b="20444"/>
          <a:stretch/>
        </p:blipFill>
        <p:spPr>
          <a:xfrm>
            <a:off x="6147412" y="2287377"/>
            <a:ext cx="11142316" cy="7180551"/>
          </a:xfrm>
          <a:prstGeom prst="rect">
            <a:avLst/>
          </a:prstGeom>
        </p:spPr>
      </p:pic>
      <p:pic>
        <p:nvPicPr>
          <p:cNvPr id="6" name="Picture 5" descr="A close-up of a logo&#10;&#10;Description automatically generated">
            <a:extLst>
              <a:ext uri="{FF2B5EF4-FFF2-40B4-BE49-F238E27FC236}">
                <a16:creationId xmlns:a16="http://schemas.microsoft.com/office/drawing/2014/main" id="{D0F96D12-E870-D9FF-41E1-03AE0BDE383E}"/>
              </a:ext>
            </a:extLst>
          </p:cNvPr>
          <p:cNvPicPr>
            <a:picLocks noChangeAspect="1"/>
          </p:cNvPicPr>
          <p:nvPr/>
        </p:nvPicPr>
        <p:blipFill>
          <a:blip r:embed="rId5"/>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885819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p:nvPr>
        </p:nvSpPr>
        <p:spPr>
          <a:xfrm>
            <a:off x="2133600" y="647700"/>
            <a:ext cx="16306800" cy="1077218"/>
          </a:xfrm>
        </p:spPr>
        <p:txBody>
          <a:bodyPr wrap="square" lIns="0" tIns="0" rIns="0" bIns="0" anchor="t">
            <a:spAutoFit/>
          </a:bodyPr>
          <a:lstStyle/>
          <a:p>
            <a:r>
              <a:rPr lang="en-US">
                <a:latin typeface="Franklin Gothic Medium"/>
              </a:rPr>
              <a:t>Organizing around Health and Safety </a:t>
            </a:r>
            <a:endParaRPr lang="en-US">
              <a:latin typeface="Franklin Gothic Medium" panose="020B0603020102020204" pitchFamily="34" charset="0"/>
            </a:endParaRPr>
          </a:p>
        </p:txBody>
      </p:sp>
      <p:sp>
        <p:nvSpPr>
          <p:cNvPr id="3" name="TextBox 2">
            <a:extLst>
              <a:ext uri="{FF2B5EF4-FFF2-40B4-BE49-F238E27FC236}">
                <a16:creationId xmlns:a16="http://schemas.microsoft.com/office/drawing/2014/main" id="{79ECA245-4313-E0B4-5FF7-7C09B860017D}"/>
              </a:ext>
            </a:extLst>
          </p:cNvPr>
          <p:cNvSpPr txBox="1"/>
          <p:nvPr/>
        </p:nvSpPr>
        <p:spPr>
          <a:xfrm>
            <a:off x="1755475" y="3123481"/>
            <a:ext cx="7391400" cy="6247864"/>
          </a:xfrm>
          <a:prstGeom prst="rect">
            <a:avLst/>
          </a:prstGeom>
          <a:noFill/>
        </p:spPr>
        <p:txBody>
          <a:bodyPr wrap="square" lIns="91440" tIns="45720" rIns="91440" bIns="45720" rtlCol="0" anchor="t">
            <a:spAutoFit/>
          </a:bodyPr>
          <a:lstStyle/>
          <a:p>
            <a:pPr marL="285750" indent="-285750">
              <a:spcAft>
                <a:spcPts val="2400"/>
              </a:spcAft>
              <a:buFont typeface="Arial" panose="020B0604020202020204" pitchFamily="34" charset="0"/>
              <a:buChar char="•"/>
            </a:pPr>
            <a:r>
              <a:rPr lang="en-US" sz="4000">
                <a:latin typeface="Calibri"/>
                <a:ea typeface="Calibri Light"/>
                <a:cs typeface="Calibri Light"/>
              </a:rPr>
              <a:t>Understand the organizing landscape</a:t>
            </a:r>
            <a:endParaRPr lang="en-US" sz="4000">
              <a:solidFill>
                <a:srgbClr val="000000"/>
              </a:solidFill>
              <a:latin typeface="Calibri"/>
              <a:ea typeface="Calibri Light"/>
              <a:cs typeface="Calibri Light"/>
            </a:endParaRPr>
          </a:p>
          <a:p>
            <a:pPr marL="285750" indent="-285750">
              <a:spcAft>
                <a:spcPts val="2400"/>
              </a:spcAft>
              <a:buFont typeface="Arial" panose="020B0604020202020204" pitchFamily="34" charset="0"/>
              <a:buChar char="•"/>
            </a:pPr>
            <a:r>
              <a:rPr lang="en-US" sz="4000">
                <a:latin typeface="Calibri"/>
                <a:ea typeface="Calibri Light"/>
                <a:cs typeface="Calibri Light"/>
              </a:rPr>
              <a:t>Identify winnable objectives</a:t>
            </a:r>
          </a:p>
          <a:p>
            <a:pPr marL="285750" indent="-285750">
              <a:spcAft>
                <a:spcPts val="2400"/>
              </a:spcAft>
              <a:buFont typeface="Arial" panose="020B0604020202020204" pitchFamily="34" charset="0"/>
              <a:buChar char="•"/>
            </a:pPr>
            <a:r>
              <a:rPr lang="en-US" sz="4000">
                <a:latin typeface="Calibri"/>
                <a:ea typeface="Calibri Light"/>
                <a:cs typeface="Calibri Light"/>
              </a:rPr>
              <a:t>Determine if the objectives can be part of a larger campaign</a:t>
            </a:r>
          </a:p>
          <a:p>
            <a:pPr marL="285750" indent="-285750">
              <a:spcAft>
                <a:spcPts val="2400"/>
              </a:spcAft>
              <a:buFont typeface="Arial" panose="020B0604020202020204" pitchFamily="34" charset="0"/>
              <a:buChar char="•"/>
            </a:pPr>
            <a:r>
              <a:rPr lang="en-US" sz="4000">
                <a:latin typeface="Calibri"/>
                <a:ea typeface="Calibri Light"/>
                <a:cs typeface="Calibri Light"/>
              </a:rPr>
              <a:t>Engage more stakeholders</a:t>
            </a:r>
          </a:p>
          <a:p>
            <a:pPr marL="285750" indent="-285750">
              <a:spcAft>
                <a:spcPts val="2400"/>
              </a:spcAft>
              <a:buFont typeface="Arial" panose="020B0604020202020204" pitchFamily="34" charset="0"/>
              <a:buChar char="•"/>
            </a:pPr>
            <a:r>
              <a:rPr lang="en-US" sz="4000">
                <a:latin typeface="Calibri"/>
                <a:ea typeface="Calibri Light"/>
                <a:cs typeface="Calibri Light"/>
              </a:rPr>
              <a:t>Communicate clearly, simply, viscerally, and consistently</a:t>
            </a:r>
          </a:p>
        </p:txBody>
      </p:sp>
      <p:pic>
        <p:nvPicPr>
          <p:cNvPr id="7" name="Picture 6" descr="A light bulb in a head&#10;&#10;Description automatically generated">
            <a:extLst>
              <a:ext uri="{FF2B5EF4-FFF2-40B4-BE49-F238E27FC236}">
                <a16:creationId xmlns:a16="http://schemas.microsoft.com/office/drawing/2014/main" id="{0B38BD0E-4E17-C618-0BA5-C9D8AFE267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2400300"/>
            <a:ext cx="9310794" cy="6210300"/>
          </a:xfrm>
          <a:prstGeom prst="rect">
            <a:avLst/>
          </a:prstGeom>
        </p:spPr>
      </p:pic>
      <p:pic>
        <p:nvPicPr>
          <p:cNvPr id="5" name="Picture 4" descr="A close-up of a logo&#10;&#10;Description automatically generated">
            <a:extLst>
              <a:ext uri="{FF2B5EF4-FFF2-40B4-BE49-F238E27FC236}">
                <a16:creationId xmlns:a16="http://schemas.microsoft.com/office/drawing/2014/main" id="{CF134165-D20B-3833-5AF4-CA0A25D47CCF}"/>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1726264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p:nvPr>
        </p:nvSpPr>
        <p:spPr>
          <a:xfrm>
            <a:off x="2133600" y="647700"/>
            <a:ext cx="16306800" cy="1077218"/>
          </a:xfrm>
        </p:spPr>
        <p:txBody>
          <a:bodyPr wrap="square" lIns="0" tIns="0" rIns="0" bIns="0" anchor="t">
            <a:spAutoFit/>
          </a:bodyPr>
          <a:lstStyle/>
          <a:p>
            <a:r>
              <a:rPr lang="en-US">
                <a:latin typeface="Franklin Gothic Medium"/>
              </a:rPr>
              <a:t>Organizing around Health and Safety </a:t>
            </a:r>
            <a:endParaRPr lang="en-US">
              <a:latin typeface="Franklin Gothic Medium" panose="020B0603020102020204" pitchFamily="34" charset="0"/>
            </a:endParaRPr>
          </a:p>
        </p:txBody>
      </p:sp>
      <p:sp>
        <p:nvSpPr>
          <p:cNvPr id="3" name="TextBox 2">
            <a:extLst>
              <a:ext uri="{FF2B5EF4-FFF2-40B4-BE49-F238E27FC236}">
                <a16:creationId xmlns:a16="http://schemas.microsoft.com/office/drawing/2014/main" id="{5C7A6CC6-FC45-ED18-EBBB-5900BA166737}"/>
              </a:ext>
            </a:extLst>
          </p:cNvPr>
          <p:cNvSpPr txBox="1"/>
          <p:nvPr/>
        </p:nvSpPr>
        <p:spPr>
          <a:xfrm>
            <a:off x="776514" y="1801989"/>
            <a:ext cx="10128047" cy="4893647"/>
          </a:xfrm>
          <a:prstGeom prst="rect">
            <a:avLst/>
          </a:prstGeom>
          <a:noFill/>
        </p:spPr>
        <p:txBody>
          <a:bodyPr wrap="square" lIns="91440" tIns="45720" rIns="91440" bIns="45720" rtlCol="0" anchor="t">
            <a:spAutoFit/>
          </a:bodyPr>
          <a:lstStyle/>
          <a:p>
            <a:pPr>
              <a:spcAft>
                <a:spcPts val="2400"/>
              </a:spcAft>
            </a:pPr>
            <a:endParaRPr lang="en-US" sz="4000">
              <a:solidFill>
                <a:srgbClr val="000000"/>
              </a:solidFill>
              <a:latin typeface="Calibri"/>
              <a:ea typeface="Calibri Light" panose="020F0302020204030204" pitchFamily="34" charset="0"/>
              <a:cs typeface="Calibri Light"/>
            </a:endParaRPr>
          </a:p>
          <a:p>
            <a:pPr>
              <a:spcAft>
                <a:spcPts val="2400"/>
              </a:spcAft>
            </a:pPr>
            <a:endParaRPr lang="en-US" sz="4000">
              <a:latin typeface="Calibri"/>
              <a:ea typeface="Calibri Light"/>
              <a:cs typeface="Calibri Light"/>
            </a:endParaRPr>
          </a:p>
          <a:p>
            <a:pPr>
              <a:spcAft>
                <a:spcPts val="2400"/>
              </a:spcAft>
            </a:pPr>
            <a:r>
              <a:rPr lang="en-US" sz="4800">
                <a:latin typeface="Calibri"/>
                <a:ea typeface="Calibri Light"/>
                <a:cs typeface="Calibri Light"/>
              </a:rPr>
              <a:t>Look over the Pathways to Action Tool.  How might you use this tool for assessment, prioritizing, and organizing around health and safety?</a:t>
            </a:r>
          </a:p>
        </p:txBody>
      </p:sp>
      <p:pic>
        <p:nvPicPr>
          <p:cNvPr id="6" name="Picture 5">
            <a:extLst>
              <a:ext uri="{FF2B5EF4-FFF2-40B4-BE49-F238E27FC236}">
                <a16:creationId xmlns:a16="http://schemas.microsoft.com/office/drawing/2014/main" id="{1543F7B3-61E5-E14B-35A1-C033CBCCDC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0044" y="2755900"/>
            <a:ext cx="6199926" cy="4685990"/>
          </a:xfrm>
          <a:prstGeom prst="rect">
            <a:avLst/>
          </a:prstGeom>
        </p:spPr>
      </p:pic>
      <p:pic>
        <p:nvPicPr>
          <p:cNvPr id="5" name="Picture 4" descr="A close-up of a logo&#10;&#10;Description automatically generated">
            <a:extLst>
              <a:ext uri="{FF2B5EF4-FFF2-40B4-BE49-F238E27FC236}">
                <a16:creationId xmlns:a16="http://schemas.microsoft.com/office/drawing/2014/main" id="{5DF934A3-557A-E970-9F6C-594536F55A17}"/>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4069985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2C48-608B-7251-7819-25FAE9298B99}"/>
              </a:ext>
            </a:extLst>
          </p:cNvPr>
          <p:cNvSpPr>
            <a:spLocks noGrp="1"/>
          </p:cNvSpPr>
          <p:nvPr>
            <p:ph type="title"/>
          </p:nvPr>
        </p:nvSpPr>
        <p:spPr>
          <a:xfrm>
            <a:off x="2743200" y="266700"/>
            <a:ext cx="14935200" cy="1077218"/>
          </a:xfrm>
        </p:spPr>
        <p:txBody>
          <a:bodyPr wrap="square" lIns="0" tIns="0" rIns="0" bIns="0" anchor="t">
            <a:spAutoFit/>
          </a:bodyPr>
          <a:lstStyle/>
          <a:p>
            <a:r>
              <a:rPr lang="en-US">
                <a:latin typeface="Franklin Gothic Medium"/>
              </a:rPr>
              <a:t>NEA Health and Safety Resources </a:t>
            </a:r>
            <a:endParaRPr lang="en-US">
              <a:latin typeface="Franklin Gothic Medium" panose="020B0603020102020204" pitchFamily="34" charset="0"/>
            </a:endParaRPr>
          </a:p>
        </p:txBody>
      </p:sp>
      <p:pic>
        <p:nvPicPr>
          <p:cNvPr id="5" name="Picture 4">
            <a:extLst>
              <a:ext uri="{FF2B5EF4-FFF2-40B4-BE49-F238E27FC236}">
                <a16:creationId xmlns:a16="http://schemas.microsoft.com/office/drawing/2014/main" id="{A64A2920-C1EE-1326-7FF6-6B0B064E3980}"/>
              </a:ext>
            </a:extLst>
          </p:cNvPr>
          <p:cNvPicPr>
            <a:picLocks noChangeAspect="1"/>
          </p:cNvPicPr>
          <p:nvPr/>
        </p:nvPicPr>
        <p:blipFill rotWithShape="1">
          <a:blip r:embed="rId3"/>
          <a:srcRect l="-371" t="7037" r="4568" b="7778"/>
          <a:stretch/>
        </p:blipFill>
        <p:spPr>
          <a:xfrm>
            <a:off x="2232345" y="1615549"/>
            <a:ext cx="13353397" cy="7498237"/>
          </a:xfrm>
          <a:prstGeom prst="rect">
            <a:avLst/>
          </a:prstGeom>
        </p:spPr>
      </p:pic>
      <p:pic>
        <p:nvPicPr>
          <p:cNvPr id="6" name="Picture 2">
            <a:extLst>
              <a:ext uri="{FF2B5EF4-FFF2-40B4-BE49-F238E27FC236}">
                <a16:creationId xmlns:a16="http://schemas.microsoft.com/office/drawing/2014/main" id="{05DC25F2-092F-5E28-589C-46987EB013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18275" y="7694076"/>
            <a:ext cx="2066925" cy="20097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lose-up of a logo&#10;&#10;Description automatically generated">
            <a:extLst>
              <a:ext uri="{FF2B5EF4-FFF2-40B4-BE49-F238E27FC236}">
                <a16:creationId xmlns:a16="http://schemas.microsoft.com/office/drawing/2014/main" id="{70F0F5B2-A902-FEE3-88BB-FFE08D4D89A3}"/>
              </a:ext>
            </a:extLst>
          </p:cNvPr>
          <p:cNvPicPr>
            <a:picLocks noChangeAspect="1"/>
          </p:cNvPicPr>
          <p:nvPr/>
        </p:nvPicPr>
        <p:blipFill>
          <a:blip r:embed="rId5"/>
          <a:stretch>
            <a:fillRect/>
          </a:stretch>
        </p:blipFill>
        <p:spPr>
          <a:xfrm>
            <a:off x="179803" y="8409930"/>
            <a:ext cx="1895475" cy="1809750"/>
          </a:xfrm>
          <a:prstGeom prst="rect">
            <a:avLst/>
          </a:prstGeom>
        </p:spPr>
      </p:pic>
    </p:spTree>
    <p:extLst>
      <p:ext uri="{BB962C8B-B14F-4D97-AF65-F5344CB8AC3E}">
        <p14:creationId xmlns:p14="http://schemas.microsoft.com/office/powerpoint/2010/main" val="2938722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CBE53-CECD-F4D8-6A5E-1E8230432C73}"/>
              </a:ext>
            </a:extLst>
          </p:cNvPr>
          <p:cNvSpPr>
            <a:spLocks noGrp="1"/>
          </p:cNvSpPr>
          <p:nvPr>
            <p:ph type="title"/>
          </p:nvPr>
        </p:nvSpPr>
        <p:spPr>
          <a:xfrm>
            <a:off x="184837" y="658605"/>
            <a:ext cx="18109275" cy="1477328"/>
          </a:xfrm>
        </p:spPr>
        <p:txBody>
          <a:bodyPr wrap="square" lIns="0" tIns="0" rIns="0" bIns="0" anchor="t">
            <a:spAutoFit/>
          </a:bodyPr>
          <a:lstStyle/>
          <a:p>
            <a:pPr algn="ctr"/>
            <a:r>
              <a:rPr lang="en-US" sz="9600">
                <a:latin typeface="Franklin Gothic Medium"/>
              </a:rPr>
              <a:t>Scenario</a:t>
            </a:r>
            <a:r>
              <a:rPr lang="en-US">
                <a:latin typeface="Franklin Gothic Medium"/>
              </a:rPr>
              <a:t> </a:t>
            </a:r>
            <a:endParaRPr lang="en-US">
              <a:latin typeface="Franklin Gothic Medium" panose="020B0603020102020204" pitchFamily="34" charset="0"/>
            </a:endParaRPr>
          </a:p>
        </p:txBody>
      </p:sp>
      <p:pic>
        <p:nvPicPr>
          <p:cNvPr id="4" name="Picture 3" descr="School bullying - Humanium">
            <a:extLst>
              <a:ext uri="{FF2B5EF4-FFF2-40B4-BE49-F238E27FC236}">
                <a16:creationId xmlns:a16="http://schemas.microsoft.com/office/drawing/2014/main" id="{4AE93DBC-9818-4485-DD04-CB3BC66A0261}"/>
              </a:ext>
            </a:extLst>
          </p:cNvPr>
          <p:cNvPicPr>
            <a:picLocks noChangeAspect="1"/>
          </p:cNvPicPr>
          <p:nvPr/>
        </p:nvPicPr>
        <p:blipFill>
          <a:blip r:embed="rId3"/>
          <a:stretch>
            <a:fillRect/>
          </a:stretch>
        </p:blipFill>
        <p:spPr>
          <a:xfrm>
            <a:off x="664576" y="3028468"/>
            <a:ext cx="8802477" cy="5797213"/>
          </a:xfrm>
          <a:prstGeom prst="rect">
            <a:avLst/>
          </a:prstGeom>
        </p:spPr>
      </p:pic>
      <p:sp>
        <p:nvSpPr>
          <p:cNvPr id="6" name="TextBox 5">
            <a:extLst>
              <a:ext uri="{FF2B5EF4-FFF2-40B4-BE49-F238E27FC236}">
                <a16:creationId xmlns:a16="http://schemas.microsoft.com/office/drawing/2014/main" id="{9A466179-F09D-4C58-9950-663BD7F264F3}"/>
              </a:ext>
            </a:extLst>
          </p:cNvPr>
          <p:cNvSpPr txBox="1"/>
          <p:nvPr/>
        </p:nvSpPr>
        <p:spPr>
          <a:xfrm>
            <a:off x="10002468" y="3932979"/>
            <a:ext cx="7019364" cy="35855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a:solidFill>
                  <a:srgbClr val="252931"/>
                </a:solidFill>
              </a:rPr>
              <a:t>Aspen School District sues social media companies over impact on youth mental health</a:t>
            </a:r>
            <a:endParaRPr lang="en-US" sz="4000"/>
          </a:p>
          <a:p>
            <a:pPr algn="l">
              <a:buFont typeface="Arial"/>
            </a:pPr>
            <a:endParaRPr lang="en-US" sz="3500"/>
          </a:p>
        </p:txBody>
      </p:sp>
    </p:spTree>
    <p:extLst>
      <p:ext uri="{BB962C8B-B14F-4D97-AF65-F5344CB8AC3E}">
        <p14:creationId xmlns:p14="http://schemas.microsoft.com/office/powerpoint/2010/main" val="1823897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Aspen School District sues social media companies, citing harm to kids' mental health">
            <a:hlinkClick r:id="" action="ppaction://media"/>
            <a:extLst>
              <a:ext uri="{FF2B5EF4-FFF2-40B4-BE49-F238E27FC236}">
                <a16:creationId xmlns:a16="http://schemas.microsoft.com/office/drawing/2014/main" id="{E5F0EB15-91DB-8C08-0F4A-93B1A72A1D2B}"/>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594360" y="437197"/>
            <a:ext cx="16733520" cy="9412605"/>
          </a:xfrm>
          <a:prstGeom prst="rect">
            <a:avLst/>
          </a:prstGeom>
        </p:spPr>
      </p:pic>
    </p:spTree>
    <p:custDataLst>
      <p:tags r:id="rId1"/>
    </p:custDataLst>
    <p:extLst>
      <p:ext uri="{BB962C8B-B14F-4D97-AF65-F5344CB8AC3E}">
        <p14:creationId xmlns:p14="http://schemas.microsoft.com/office/powerpoint/2010/main" val="371314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3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4485-B57B-98B9-A43F-B627FD925EEB}"/>
              </a:ext>
            </a:extLst>
          </p:cNvPr>
          <p:cNvSpPr>
            <a:spLocks noGrp="1"/>
          </p:cNvSpPr>
          <p:nvPr>
            <p:ph type="title"/>
          </p:nvPr>
        </p:nvSpPr>
        <p:spPr>
          <a:xfrm>
            <a:off x="209695" y="1141070"/>
            <a:ext cx="18292400" cy="2154436"/>
          </a:xfrm>
        </p:spPr>
        <p:txBody>
          <a:bodyPr wrap="square" lIns="0" tIns="0" rIns="0" bIns="0" anchor="t">
            <a:spAutoFit/>
          </a:bodyPr>
          <a:lstStyle/>
          <a:p>
            <a:pPr algn="ctr"/>
            <a:r>
              <a:rPr lang="en-US">
                <a:latin typeface="Franklin Gothic Medium"/>
              </a:rPr>
              <a:t>Breakout Groups </a:t>
            </a:r>
            <a:br>
              <a:rPr lang="en-US">
                <a:latin typeface="Franklin Gothic Medium"/>
              </a:rPr>
            </a:br>
            <a:endParaRPr lang="en-US">
              <a:latin typeface="Franklin Gothic Medium" panose="020B0603020102020204" pitchFamily="34" charset="0"/>
            </a:endParaRPr>
          </a:p>
        </p:txBody>
      </p:sp>
      <p:sp>
        <p:nvSpPr>
          <p:cNvPr id="3" name="Text Placeholder 2">
            <a:extLst>
              <a:ext uri="{FF2B5EF4-FFF2-40B4-BE49-F238E27FC236}">
                <a16:creationId xmlns:a16="http://schemas.microsoft.com/office/drawing/2014/main" id="{1B4BA02C-BBBF-DA8B-5E1B-D57869764DDA}"/>
              </a:ext>
            </a:extLst>
          </p:cNvPr>
          <p:cNvSpPr>
            <a:spLocks noGrp="1"/>
          </p:cNvSpPr>
          <p:nvPr>
            <p:ph type="body" idx="1"/>
          </p:nvPr>
        </p:nvSpPr>
        <p:spPr>
          <a:xfrm>
            <a:off x="8784696" y="3194479"/>
            <a:ext cx="8561779" cy="5139869"/>
          </a:xfrm>
        </p:spPr>
        <p:txBody>
          <a:bodyPr wrap="square" lIns="0" tIns="0" rIns="0" bIns="0" anchor="t">
            <a:spAutoFit/>
          </a:bodyPr>
          <a:lstStyle/>
          <a:p>
            <a:pPr algn="l" rtl="0" fontAlgn="base"/>
            <a:r>
              <a:rPr lang="en-US" sz="2400" b="0" i="0">
                <a:solidFill>
                  <a:srgbClr val="000000"/>
                </a:solidFill>
                <a:effectLst/>
                <a:latin typeface="Calibri Light"/>
                <a:ea typeface="Calibri Light"/>
                <a:cs typeface="Calibri Light"/>
              </a:rPr>
              <a:t>​</a:t>
            </a:r>
            <a:endParaRPr lang="en-US" sz="2400" b="1" i="0">
              <a:solidFill>
                <a:srgbClr val="444444"/>
              </a:solidFill>
              <a:effectLst/>
              <a:latin typeface="Calibri Light"/>
              <a:ea typeface="Calibri Light"/>
              <a:cs typeface="Calibri Light"/>
            </a:endParaRPr>
          </a:p>
          <a:p>
            <a:pPr algn="l" rtl="0" fontAlgn="base"/>
            <a:r>
              <a:rPr lang="en-US" sz="3200" b="1" i="0" u="none" strike="noStrike">
                <a:solidFill>
                  <a:srgbClr val="000000"/>
                </a:solidFill>
                <a:effectLst/>
                <a:latin typeface="Calibri Light"/>
                <a:ea typeface="Calibri Light"/>
                <a:cs typeface="Calibri Light"/>
              </a:rPr>
              <a:t>1) We will divide up </a:t>
            </a:r>
            <a:r>
              <a:rPr lang="en-US" sz="3200" b="1">
                <a:solidFill>
                  <a:srgbClr val="000000"/>
                </a:solidFill>
                <a:latin typeface="Calibri Light"/>
                <a:ea typeface="Calibri Light"/>
                <a:cs typeface="Calibri Light"/>
              </a:rPr>
              <a:t>into</a:t>
            </a:r>
            <a:r>
              <a:rPr lang="en-US" sz="3200" b="1" i="0" u="none" strike="noStrike">
                <a:solidFill>
                  <a:srgbClr val="000000"/>
                </a:solidFill>
                <a:effectLst/>
                <a:latin typeface="Calibri Light"/>
                <a:ea typeface="Calibri Light"/>
                <a:cs typeface="Calibri Light"/>
              </a:rPr>
              <a:t> small breakout groups </a:t>
            </a:r>
            <a:r>
              <a:rPr lang="en-US" sz="3200" b="1" i="0">
                <a:solidFill>
                  <a:srgbClr val="000000"/>
                </a:solidFill>
                <a:effectLst/>
                <a:latin typeface="Calibri Light"/>
                <a:ea typeface="Calibri Light"/>
                <a:cs typeface="Calibri Light"/>
              </a:rPr>
              <a:t>​</a:t>
            </a:r>
            <a:endParaRPr lang="en-US" sz="3200" b="1" i="0">
              <a:solidFill>
                <a:srgbClr val="444444"/>
              </a:solidFill>
              <a:effectLst/>
              <a:latin typeface="Calibri Light"/>
              <a:ea typeface="Calibri Light"/>
              <a:cs typeface="Calibri Light"/>
            </a:endParaRPr>
          </a:p>
          <a:p>
            <a:pPr algn="l" rtl="0" fontAlgn="base"/>
            <a:endParaRPr lang="en-US" sz="3200" b="1" i="0">
              <a:solidFill>
                <a:srgbClr val="000000"/>
              </a:solidFill>
              <a:effectLst/>
              <a:latin typeface="Calibri Light"/>
              <a:ea typeface="Calibri Light"/>
              <a:cs typeface="Calibri Light"/>
            </a:endParaRPr>
          </a:p>
          <a:p>
            <a:pPr algn="l" rtl="0" fontAlgn="base"/>
            <a:r>
              <a:rPr lang="en-US" sz="3200" b="1" i="0" u="none" strike="noStrike">
                <a:solidFill>
                  <a:srgbClr val="000000"/>
                </a:solidFill>
                <a:effectLst/>
                <a:latin typeface="Calibri Light"/>
                <a:ea typeface="Calibri Light"/>
                <a:cs typeface="Calibri Light"/>
              </a:rPr>
              <a:t>2) Discuss the scenario in your small group</a:t>
            </a:r>
          </a:p>
          <a:p>
            <a:pPr algn="ctr" rtl="0" fontAlgn="base"/>
            <a:r>
              <a:rPr lang="en-US" sz="3000" b="1">
                <a:solidFill>
                  <a:srgbClr val="000000"/>
                </a:solidFill>
                <a:latin typeface="Calibri Light"/>
                <a:ea typeface="Calibri Light"/>
                <a:cs typeface="Calibri Light"/>
              </a:rPr>
              <a:t>	a. Assume/imagine some aspects of the scenario </a:t>
            </a:r>
          </a:p>
          <a:p>
            <a:pPr algn="ctr"/>
            <a:r>
              <a:rPr lang="en-US" sz="3000" b="1">
                <a:solidFill>
                  <a:srgbClr val="000000"/>
                </a:solidFill>
                <a:latin typeface="Calibri Light"/>
                <a:ea typeface="Calibri Light"/>
                <a:cs typeface="Calibri Light"/>
              </a:rPr>
              <a:t>using the Pathways to Action Tool</a:t>
            </a:r>
            <a:endParaRPr lang="en-US" sz="3000" b="1">
              <a:latin typeface="Calibri Light"/>
              <a:ea typeface="Calibri Light"/>
              <a:cs typeface="Calibri Light"/>
            </a:endParaRPr>
          </a:p>
          <a:p>
            <a:pPr algn="ctr" rtl="0" fontAlgn="base"/>
            <a:r>
              <a:rPr lang="en-US" sz="3000" b="1">
                <a:solidFill>
                  <a:srgbClr val="000000"/>
                </a:solidFill>
                <a:latin typeface="Calibri Light"/>
                <a:ea typeface="Calibri Light"/>
                <a:cs typeface="Calibri Light"/>
              </a:rPr>
              <a:t>	b. Identify some of the issues and determine</a:t>
            </a:r>
            <a:r>
              <a:rPr lang="en-US" sz="3000" b="1">
                <a:latin typeface="Calibri Light"/>
                <a:ea typeface="Calibri Light"/>
                <a:cs typeface="Calibri Light"/>
              </a:rPr>
              <a:t> the most widely felt and winnable issue</a:t>
            </a:r>
            <a:r>
              <a:rPr lang="en-US" sz="3000" b="1">
                <a:solidFill>
                  <a:srgbClr val="000000"/>
                </a:solidFill>
                <a:latin typeface="Calibri Light"/>
                <a:ea typeface="Calibri Light"/>
                <a:cs typeface="Calibri Light"/>
              </a:rPr>
              <a:t>.</a:t>
            </a:r>
          </a:p>
          <a:p>
            <a:pPr algn="ctr"/>
            <a:r>
              <a:rPr lang="en-US" sz="3000" b="1">
                <a:solidFill>
                  <a:srgbClr val="000000"/>
                </a:solidFill>
                <a:latin typeface="Calibri Light"/>
                <a:ea typeface="Calibri Light"/>
                <a:cs typeface="Calibri Light"/>
              </a:rPr>
              <a:t>             How might you 	organize around the issue? </a:t>
            </a:r>
            <a:endParaRPr lang="en-US">
              <a:ea typeface="Calibri Light"/>
            </a:endParaRPr>
          </a:p>
          <a:p>
            <a:pPr algn="l" rtl="0" fontAlgn="base"/>
            <a:endParaRPr lang="en-US" sz="3200" b="1">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l" rtl="0" fontAlgn="base"/>
            <a:r>
              <a:rPr lang="en-US" sz="3200" b="1" i="0" u="none" strike="noStrike">
                <a:solidFill>
                  <a:srgbClr val="000000"/>
                </a:solidFill>
                <a:effectLst/>
                <a:latin typeface="Calibri Light"/>
                <a:ea typeface="Calibri Light"/>
                <a:cs typeface="Calibri Light"/>
              </a:rPr>
              <a:t>3) We will bring the group back together and share.</a:t>
            </a:r>
            <a:r>
              <a:rPr lang="en-US" sz="3200" b="1">
                <a:solidFill>
                  <a:srgbClr val="000000"/>
                </a:solidFill>
                <a:latin typeface="Calibri Light"/>
                <a:ea typeface="Calibri Light"/>
                <a:cs typeface="Calibri Light"/>
              </a:rPr>
              <a:t> </a:t>
            </a:r>
            <a:endParaRPr lang="en-US" sz="2400" b="1">
              <a:latin typeface="Calibri Light"/>
              <a:ea typeface="Calibri Light"/>
              <a:cs typeface="Calibri Light" panose="020F0302020204030204" pitchFamily="34" charset="0"/>
            </a:endParaRPr>
          </a:p>
        </p:txBody>
      </p:sp>
      <p:pic>
        <p:nvPicPr>
          <p:cNvPr id="5" name="Picture 4" descr="Puzzle in brain">
            <a:extLst>
              <a:ext uri="{FF2B5EF4-FFF2-40B4-BE49-F238E27FC236}">
                <a16:creationId xmlns:a16="http://schemas.microsoft.com/office/drawing/2014/main" id="{F3592029-E6F6-2D1A-E375-46CF30792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063" y="3198078"/>
            <a:ext cx="6975218" cy="5649589"/>
          </a:xfrm>
          <a:prstGeom prst="rect">
            <a:avLst/>
          </a:prstGeom>
        </p:spPr>
      </p:pic>
      <p:pic>
        <p:nvPicPr>
          <p:cNvPr id="6" name="Picture 5" descr="A close-up of a logo&#10;&#10;Description automatically generated">
            <a:extLst>
              <a:ext uri="{FF2B5EF4-FFF2-40B4-BE49-F238E27FC236}">
                <a16:creationId xmlns:a16="http://schemas.microsoft.com/office/drawing/2014/main" id="{3113BE22-0C75-2C5B-48B9-3162665C07F8}"/>
              </a:ext>
            </a:extLst>
          </p:cNvPr>
          <p:cNvPicPr>
            <a:picLocks noChangeAspect="1"/>
          </p:cNvPicPr>
          <p:nvPr/>
        </p:nvPicPr>
        <p:blipFill>
          <a:blip r:embed="rId4"/>
          <a:stretch>
            <a:fillRect/>
          </a:stretch>
        </p:blipFill>
        <p:spPr>
          <a:xfrm>
            <a:off x="16209345" y="-4202"/>
            <a:ext cx="1895475" cy="1809750"/>
          </a:xfrm>
          <a:prstGeom prst="rect">
            <a:avLst/>
          </a:prstGeom>
        </p:spPr>
      </p:pic>
    </p:spTree>
    <p:extLst>
      <p:ext uri="{BB962C8B-B14F-4D97-AF65-F5344CB8AC3E}">
        <p14:creationId xmlns:p14="http://schemas.microsoft.com/office/powerpoint/2010/main" val="245241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93F3C2-9614-6122-9F1D-79F7E438E5DF}"/>
              </a:ext>
            </a:extLst>
          </p:cNvPr>
          <p:cNvPicPr>
            <a:picLocks noChangeAspect="1"/>
          </p:cNvPicPr>
          <p:nvPr/>
        </p:nvPicPr>
        <p:blipFill>
          <a:blip r:embed="rId3"/>
          <a:stretch>
            <a:fillRect/>
          </a:stretch>
        </p:blipFill>
        <p:spPr>
          <a:xfrm>
            <a:off x="0" y="-19050"/>
            <a:ext cx="18288000" cy="10287000"/>
          </a:xfrm>
          <a:prstGeom prst="rect">
            <a:avLst/>
          </a:prstGeom>
        </p:spPr>
      </p:pic>
      <p:sp>
        <p:nvSpPr>
          <p:cNvPr id="2" name="Title 1">
            <a:extLst>
              <a:ext uri="{FF2B5EF4-FFF2-40B4-BE49-F238E27FC236}">
                <a16:creationId xmlns:a16="http://schemas.microsoft.com/office/drawing/2014/main" id="{7340C332-B788-74C0-BE03-0805A4B9CCA7}"/>
              </a:ext>
            </a:extLst>
          </p:cNvPr>
          <p:cNvSpPr>
            <a:spLocks noGrp="1"/>
          </p:cNvSpPr>
          <p:nvPr>
            <p:ph type="title"/>
          </p:nvPr>
        </p:nvSpPr>
        <p:spPr>
          <a:xfrm>
            <a:off x="838200" y="6972300"/>
            <a:ext cx="4194306" cy="2954655"/>
          </a:xfrm>
        </p:spPr>
        <p:txBody>
          <a:bodyPr/>
          <a:lstStyle/>
          <a:p>
            <a:pPr algn="ctr"/>
            <a:r>
              <a:rPr lang="en-US" sz="9600">
                <a:latin typeface="Franklin Gothic Medium" panose="020B0603020102020204" pitchFamily="34" charset="0"/>
              </a:rPr>
              <a:t>Report Back </a:t>
            </a:r>
          </a:p>
        </p:txBody>
      </p:sp>
      <p:pic>
        <p:nvPicPr>
          <p:cNvPr id="5" name="Picture 4" descr="A close-up of a logo&#10;&#10;Description automatically generated">
            <a:extLst>
              <a:ext uri="{FF2B5EF4-FFF2-40B4-BE49-F238E27FC236}">
                <a16:creationId xmlns:a16="http://schemas.microsoft.com/office/drawing/2014/main" id="{61734D02-F743-E646-98F0-7E678433A080}"/>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598337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61560-A8B3-5EBD-8F97-0855CDEC6A03}"/>
              </a:ext>
            </a:extLst>
          </p:cNvPr>
          <p:cNvSpPr>
            <a:spLocks noGrp="1"/>
          </p:cNvSpPr>
          <p:nvPr>
            <p:ph type="title"/>
          </p:nvPr>
        </p:nvSpPr>
        <p:spPr>
          <a:xfrm>
            <a:off x="419646" y="526915"/>
            <a:ext cx="17240250" cy="1863197"/>
          </a:xfrm>
        </p:spPr>
        <p:txBody>
          <a:bodyPr wrap="square" lIns="0" tIns="0" rIns="0" bIns="0" anchor="t">
            <a:normAutofit/>
          </a:bodyPr>
          <a:lstStyle/>
          <a:p>
            <a:pPr algn="ctr">
              <a:lnSpc>
                <a:spcPct val="90000"/>
              </a:lnSpc>
            </a:pPr>
            <a:r>
              <a:rPr lang="en-US">
                <a:latin typeface="Franklin Gothic Medium"/>
              </a:rPr>
              <a:t>Social Media in Education Guide</a:t>
            </a:r>
            <a:endParaRPr lang="en-US"/>
          </a:p>
        </p:txBody>
      </p:sp>
      <p:pic>
        <p:nvPicPr>
          <p:cNvPr id="3" name="Picture 2" descr="Top Social Media Statistics And Trends Of 2024 – Forbes Advisor">
            <a:extLst>
              <a:ext uri="{FF2B5EF4-FFF2-40B4-BE49-F238E27FC236}">
                <a16:creationId xmlns:a16="http://schemas.microsoft.com/office/drawing/2014/main" id="{73A02BD7-4B57-D290-7E1B-47270F255656}"/>
              </a:ext>
            </a:extLst>
          </p:cNvPr>
          <p:cNvPicPr>
            <a:picLocks noChangeAspect="1"/>
          </p:cNvPicPr>
          <p:nvPr/>
        </p:nvPicPr>
        <p:blipFill rotWithShape="1">
          <a:blip r:embed="rId3"/>
          <a:srcRect l="12838" r="21253" b="-1"/>
          <a:stretch/>
        </p:blipFill>
        <p:spPr>
          <a:xfrm>
            <a:off x="914400" y="2366010"/>
            <a:ext cx="7955280" cy="6789420"/>
          </a:xfrm>
          <a:prstGeom prst="rect">
            <a:avLst/>
          </a:prstGeom>
          <a:noFill/>
        </p:spPr>
      </p:pic>
      <p:sp>
        <p:nvSpPr>
          <p:cNvPr id="8" name="Content Placeholder 3">
            <a:extLst>
              <a:ext uri="{FF2B5EF4-FFF2-40B4-BE49-F238E27FC236}">
                <a16:creationId xmlns:a16="http://schemas.microsoft.com/office/drawing/2014/main" id="{E6599983-4764-DCC3-0051-CA5D64C4CC57}"/>
              </a:ext>
            </a:extLst>
          </p:cNvPr>
          <p:cNvSpPr>
            <a:spLocks noGrp="1"/>
          </p:cNvSpPr>
          <p:nvPr>
            <p:ph sz="half" idx="3"/>
          </p:nvPr>
        </p:nvSpPr>
        <p:spPr>
          <a:xfrm>
            <a:off x="9441647" y="2797551"/>
            <a:ext cx="7955280" cy="5924699"/>
          </a:xfrm>
        </p:spPr>
        <p:txBody>
          <a:bodyPr wrap="square" lIns="0" tIns="0" rIns="0" bIns="0" anchor="t">
            <a:spAutoFit/>
          </a:bodyPr>
          <a:lstStyle/>
          <a:p>
            <a:pPr marL="342900" indent="-342900">
              <a:buFont typeface="Arial"/>
              <a:buChar char="•"/>
            </a:pPr>
            <a:r>
              <a:rPr lang="en-US" sz="3500">
                <a:latin typeface="Calibri"/>
                <a:ea typeface="Calibri"/>
              </a:rPr>
              <a:t>Upcoming guide on NEA.org highlighting the role social media plays in education</a:t>
            </a:r>
          </a:p>
          <a:p>
            <a:pPr marL="342900" indent="-342900">
              <a:buFont typeface="Arial"/>
              <a:buChar char="•"/>
            </a:pPr>
            <a:r>
              <a:rPr lang="en-US" sz="3500">
                <a:latin typeface="Calibri"/>
                <a:ea typeface="Calibri"/>
              </a:rPr>
              <a:t>Concerns, goals, recommendations for educators, school districts, state and local affiliates</a:t>
            </a:r>
          </a:p>
          <a:p>
            <a:pPr marL="342900" indent="-342900">
              <a:buFont typeface="Arial"/>
              <a:buChar char="•"/>
            </a:pPr>
            <a:r>
              <a:rPr lang="en-US" sz="3500">
                <a:latin typeface="Calibri"/>
                <a:ea typeface="Calibri"/>
              </a:rPr>
              <a:t>Focusing on topics of communication, relationships (comments, media), educator freedom of expression, time management in the learning environment, student concerns, model contract language</a:t>
            </a:r>
          </a:p>
        </p:txBody>
      </p:sp>
    </p:spTree>
    <p:extLst>
      <p:ext uri="{BB962C8B-B14F-4D97-AF65-F5344CB8AC3E}">
        <p14:creationId xmlns:p14="http://schemas.microsoft.com/office/powerpoint/2010/main" val="3840636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737A-6F97-F8BA-5E1C-5B42AFFCE1A4}"/>
              </a:ext>
            </a:extLst>
          </p:cNvPr>
          <p:cNvSpPr>
            <a:spLocks noGrp="1"/>
          </p:cNvSpPr>
          <p:nvPr>
            <p:ph type="title"/>
          </p:nvPr>
        </p:nvSpPr>
        <p:spPr>
          <a:xfrm>
            <a:off x="3748893" y="626667"/>
            <a:ext cx="11567978" cy="1077218"/>
          </a:xfrm>
        </p:spPr>
        <p:txBody>
          <a:bodyPr wrap="square" lIns="0" tIns="0" rIns="0" bIns="0" anchor="t">
            <a:spAutoFit/>
          </a:bodyPr>
          <a:lstStyle/>
          <a:p>
            <a:r>
              <a:rPr lang="en-US">
                <a:latin typeface="Franklin Gothic Medium"/>
                <a:ea typeface="Calibri"/>
              </a:rPr>
              <a:t>Agencies and Organizations </a:t>
            </a:r>
            <a:endParaRPr lang="en-US">
              <a:latin typeface="Franklin Gothic Medium" panose="020B0603020102020204" pitchFamily="34" charset="0"/>
              <a:ea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0BA0AEE5-B32F-A1A2-FB0C-3940D9D4BBF8}"/>
              </a:ext>
            </a:extLst>
          </p:cNvPr>
          <p:cNvSpPr>
            <a:spLocks noGrp="1"/>
          </p:cNvSpPr>
          <p:nvPr>
            <p:ph type="body" idx="1"/>
          </p:nvPr>
        </p:nvSpPr>
        <p:spPr>
          <a:xfrm>
            <a:off x="859638" y="1052346"/>
            <a:ext cx="16653390" cy="10387459"/>
          </a:xfrm>
          <a:noFill/>
        </p:spPr>
        <p:txBody>
          <a:bodyPr wrap="square" lIns="0" tIns="0" rIns="0" bIns="0" anchor="t">
            <a:spAutoFit/>
          </a:bodyPr>
          <a:lstStyle/>
          <a:p>
            <a:endParaRPr lang="en-US" sz="4500" b="0" i="0" u="none" strike="noStrike">
              <a:effectLst/>
              <a:latin typeface="Calibri"/>
              <a:ea typeface="Calibri"/>
            </a:endParaRPr>
          </a:p>
          <a:p>
            <a:pPr marL="571500" indent="-571500" algn="l" rtl="0" fontAlgn="base">
              <a:buFont typeface="Arial" panose="020B0604020202020204" pitchFamily="34" charset="0"/>
              <a:buChar char="•"/>
            </a:pPr>
            <a:endParaRPr lang="en-US" sz="4500" b="1" i="0" u="none" strike="noStrike">
              <a:solidFill>
                <a:schemeClr val="accent6"/>
              </a:solidFill>
              <a:effectLst/>
              <a:latin typeface="Calibri"/>
              <a:ea typeface="Calibri"/>
            </a:endParaRPr>
          </a:p>
          <a:p>
            <a:pPr marL="571500" indent="-571500" algn="l">
              <a:buFont typeface="Arial" panose="020B0604020202020204" pitchFamily="34" charset="0"/>
              <a:buChar char="•"/>
            </a:pPr>
            <a:r>
              <a:rPr lang="en-US" sz="4500" b="1">
                <a:latin typeface="Calibri"/>
                <a:ea typeface="Calibri"/>
              </a:rPr>
              <a:t>SAMHSA – </a:t>
            </a:r>
            <a:r>
              <a:rPr lang="en-US" sz="4500">
                <a:latin typeface="Calibri"/>
                <a:ea typeface="Calibri"/>
              </a:rPr>
              <a:t>Substance Abuse and Mental Health Services Administration</a:t>
            </a:r>
          </a:p>
          <a:p>
            <a:pPr marL="571500" indent="-571500" algn="l">
              <a:buFont typeface="Arial" panose="020B0604020202020204" pitchFamily="34" charset="0"/>
              <a:buChar char="•"/>
            </a:pPr>
            <a:r>
              <a:rPr lang="en-US" sz="4500" b="1">
                <a:latin typeface="Calibri"/>
                <a:ea typeface="Calibri"/>
              </a:rPr>
              <a:t>CDC – </a:t>
            </a:r>
            <a:r>
              <a:rPr lang="en-US" sz="4500">
                <a:latin typeface="Calibri"/>
                <a:ea typeface="Calibri"/>
              </a:rPr>
              <a:t>Centers for Disease Control and Prevention</a:t>
            </a:r>
          </a:p>
          <a:p>
            <a:pPr marL="571500" indent="-571500" algn="l">
              <a:buFont typeface="Arial" panose="020B0604020202020204" pitchFamily="34" charset="0"/>
              <a:buChar char="•"/>
            </a:pPr>
            <a:r>
              <a:rPr lang="en-US" sz="4500" b="1">
                <a:solidFill>
                  <a:srgbClr val="000000"/>
                </a:solidFill>
                <a:latin typeface="Calibri"/>
                <a:ea typeface="Calibri"/>
              </a:rPr>
              <a:t>Mental Health America</a:t>
            </a:r>
          </a:p>
          <a:p>
            <a:pPr marL="571500" indent="-571500" algn="l">
              <a:buFont typeface="Arial" panose="020B0604020202020204" pitchFamily="34" charset="0"/>
              <a:buChar char="•"/>
            </a:pPr>
            <a:r>
              <a:rPr lang="en-US" sz="4500" b="1">
                <a:solidFill>
                  <a:srgbClr val="000000"/>
                </a:solidFill>
                <a:latin typeface="Calibri"/>
                <a:ea typeface="Calibri"/>
              </a:rPr>
              <a:t>Active Minds</a:t>
            </a:r>
          </a:p>
          <a:p>
            <a:pPr marL="571500" indent="-571500" algn="l">
              <a:buFont typeface="Arial" panose="020B0604020202020204" pitchFamily="34" charset="0"/>
              <a:buChar char="•"/>
            </a:pPr>
            <a:r>
              <a:rPr lang="en-US" sz="4500" b="1">
                <a:solidFill>
                  <a:srgbClr val="000000"/>
                </a:solidFill>
                <a:latin typeface="Calibri"/>
                <a:ea typeface="Calibri"/>
              </a:rPr>
              <a:t>National Alliance for Mental Illness</a:t>
            </a:r>
          </a:p>
          <a:p>
            <a:pPr marL="571500" indent="-571500" algn="l">
              <a:buFont typeface="Arial" panose="020B0604020202020204" pitchFamily="34" charset="0"/>
              <a:buChar char="•"/>
            </a:pPr>
            <a:r>
              <a:rPr lang="en-US" sz="4500" b="1">
                <a:solidFill>
                  <a:srgbClr val="000000"/>
                </a:solidFill>
                <a:latin typeface="Calibri"/>
                <a:ea typeface="Calibri"/>
              </a:rPr>
              <a:t>U.S. Department of Education</a:t>
            </a:r>
          </a:p>
          <a:p>
            <a:pPr marL="571500" indent="-571500" algn="l">
              <a:buFont typeface="Arial" panose="020B0604020202020204" pitchFamily="34" charset="0"/>
              <a:buChar char="•"/>
            </a:pPr>
            <a:r>
              <a:rPr lang="en-US" sz="4500" b="1">
                <a:solidFill>
                  <a:srgbClr val="000000"/>
                </a:solidFill>
                <a:latin typeface="Calibri"/>
                <a:ea typeface="Calibri"/>
              </a:rPr>
              <a:t>U.S. Department of Homeland Security</a:t>
            </a:r>
          </a:p>
          <a:p>
            <a:pPr marL="571500" indent="-571500" algn="l">
              <a:buFont typeface="Arial" panose="020B0604020202020204" pitchFamily="34" charset="0"/>
              <a:buChar char="•"/>
            </a:pPr>
            <a:r>
              <a:rPr lang="en-US" sz="4500" b="1" err="1">
                <a:latin typeface="Calibri"/>
                <a:ea typeface="Calibri"/>
              </a:rPr>
              <a:t>SchoolSafety.Gov</a:t>
            </a:r>
            <a:endParaRPr lang="en-US" sz="4500" b="1">
              <a:latin typeface="Calibri"/>
              <a:ea typeface="Calibri"/>
            </a:endParaRPr>
          </a:p>
          <a:p>
            <a:pPr algn="l"/>
            <a:endParaRPr lang="en-US" sz="4500" b="1">
              <a:solidFill>
                <a:srgbClr val="000000"/>
              </a:solidFill>
              <a:latin typeface="Calibri"/>
              <a:ea typeface="Calibri"/>
            </a:endParaRPr>
          </a:p>
          <a:p>
            <a:pPr marL="571500" indent="-571500" algn="l">
              <a:buFont typeface="Arial" panose="020B0604020202020204" pitchFamily="34" charset="0"/>
              <a:buChar char="•"/>
            </a:pPr>
            <a:endParaRPr lang="en-US" sz="4500" b="1">
              <a:solidFill>
                <a:srgbClr val="000000"/>
              </a:solidFill>
              <a:latin typeface="Calibri"/>
              <a:ea typeface="Calibri"/>
            </a:endParaRPr>
          </a:p>
          <a:p>
            <a:pPr marL="571500" indent="-571500" algn="l">
              <a:buFont typeface="Arial" panose="020B0604020202020204" pitchFamily="34" charset="0"/>
              <a:buChar char="•"/>
            </a:pPr>
            <a:endParaRPr lang="en-US" sz="4500" b="1">
              <a:solidFill>
                <a:schemeClr val="accent6"/>
              </a:solidFill>
              <a:latin typeface="Calibri"/>
              <a:ea typeface="Calibri"/>
            </a:endParaRPr>
          </a:p>
          <a:p>
            <a:pPr marL="571500" indent="-571500" algn="l">
              <a:buFont typeface="Arial" panose="020B0604020202020204" pitchFamily="34" charset="0"/>
              <a:buChar char="•"/>
            </a:pPr>
            <a:endParaRPr lang="en-US" sz="4500" b="1">
              <a:solidFill>
                <a:schemeClr val="accent6"/>
              </a:solidFill>
              <a:latin typeface="Calibri"/>
              <a:ea typeface="Calibri"/>
            </a:endParaRPr>
          </a:p>
        </p:txBody>
      </p:sp>
      <p:pic>
        <p:nvPicPr>
          <p:cNvPr id="5" name="Picture 4" descr="A close-up of a logo&#10;&#10;Description automatically generated">
            <a:extLst>
              <a:ext uri="{FF2B5EF4-FFF2-40B4-BE49-F238E27FC236}">
                <a16:creationId xmlns:a16="http://schemas.microsoft.com/office/drawing/2014/main" id="{210A07C5-965E-E016-73FA-E7DC0CB7AE88}"/>
              </a:ext>
            </a:extLst>
          </p:cNvPr>
          <p:cNvPicPr>
            <a:picLocks noChangeAspect="1"/>
          </p:cNvPicPr>
          <p:nvPr/>
        </p:nvPicPr>
        <p:blipFill>
          <a:blip r:embed="rId3"/>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791907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718A4-E5AD-E242-47E5-988D60A00B38}"/>
              </a:ext>
            </a:extLst>
          </p:cNvPr>
          <p:cNvSpPr>
            <a:spLocks noGrp="1"/>
          </p:cNvSpPr>
          <p:nvPr>
            <p:ph type="title"/>
          </p:nvPr>
        </p:nvSpPr>
        <p:spPr>
          <a:xfrm>
            <a:off x="228600" y="442909"/>
            <a:ext cx="18096953" cy="1077218"/>
          </a:xfrm>
        </p:spPr>
        <p:txBody>
          <a:bodyPr wrap="square" lIns="0" tIns="0" rIns="0" bIns="0" anchor="t">
            <a:spAutoFit/>
          </a:bodyPr>
          <a:lstStyle/>
          <a:p>
            <a:pPr algn="ctr"/>
            <a:r>
              <a:rPr lang="en-US">
                <a:latin typeface="Franklin Gothic Medium"/>
              </a:rPr>
              <a:t>Action Steps and Take Aways (Uniserv)</a:t>
            </a:r>
            <a:endParaRPr lang="en-US">
              <a:latin typeface="Franklin Gothic Medium" panose="020B0603020102020204" pitchFamily="34" charset="0"/>
            </a:endParaRPr>
          </a:p>
        </p:txBody>
      </p:sp>
      <p:sp>
        <p:nvSpPr>
          <p:cNvPr id="4" name="Text Placeholder 2">
            <a:extLst>
              <a:ext uri="{FF2B5EF4-FFF2-40B4-BE49-F238E27FC236}">
                <a16:creationId xmlns:a16="http://schemas.microsoft.com/office/drawing/2014/main" id="{F996EE74-EA2B-8F85-073E-E7A8336501F3}"/>
              </a:ext>
            </a:extLst>
          </p:cNvPr>
          <p:cNvSpPr>
            <a:spLocks noGrp="1"/>
          </p:cNvSpPr>
          <p:nvPr>
            <p:ph type="body" idx="1"/>
          </p:nvPr>
        </p:nvSpPr>
        <p:spPr>
          <a:xfrm>
            <a:off x="9608224" y="3008051"/>
            <a:ext cx="7899946" cy="6463308"/>
          </a:xfrm>
          <a:noFill/>
        </p:spPr>
        <p:txBody>
          <a:bodyPr wrap="square" lIns="0" tIns="0" rIns="0" bIns="0" anchor="t">
            <a:spAutoFit/>
          </a:bodyPr>
          <a:lstStyle/>
          <a:p>
            <a:pPr marL="742950" indent="-742950" algn="l" rtl="0" fontAlgn="base">
              <a:buAutoNum type="arabicPeriod"/>
            </a:pPr>
            <a:r>
              <a:rPr lang="en-US" sz="4000">
                <a:latin typeface="Calibri"/>
                <a:ea typeface="Calibri Light"/>
                <a:cs typeface="Calibri Light"/>
              </a:rPr>
              <a:t>How will you use something you've learned today to facilitate </a:t>
            </a:r>
            <a:r>
              <a:rPr lang="en-US" sz="4000" i="0" u="none" strike="noStrike">
                <a:effectLst/>
                <a:latin typeface="Calibri"/>
                <a:ea typeface="Calibri Light"/>
                <a:cs typeface="Calibri Light"/>
              </a:rPr>
              <a:t>positive</a:t>
            </a:r>
            <a:r>
              <a:rPr lang="en-US" sz="4000">
                <a:latin typeface="Calibri"/>
                <a:ea typeface="Calibri Light"/>
                <a:cs typeface="Calibri Light"/>
              </a:rPr>
              <a:t> </a:t>
            </a:r>
            <a:r>
              <a:rPr lang="en-US" sz="4000" i="0" u="none" strike="noStrike">
                <a:effectLst/>
                <a:latin typeface="Calibri"/>
                <a:ea typeface="Calibri Light"/>
                <a:cs typeface="Calibri Light"/>
              </a:rPr>
              <a:t>change </a:t>
            </a:r>
            <a:r>
              <a:rPr lang="en-US" sz="4000">
                <a:latin typeface="Calibri"/>
                <a:ea typeface="Calibri Light"/>
                <a:cs typeface="Calibri Light"/>
              </a:rPr>
              <a:t>in school safety?</a:t>
            </a:r>
            <a:endParaRPr lang="en-US" sz="4000">
              <a:latin typeface="Calibri"/>
              <a:ea typeface="Calibri Light"/>
              <a:cs typeface="Calibri Light" panose="020F0302020204030204" pitchFamily="34" charset="0"/>
            </a:endParaRPr>
          </a:p>
          <a:p>
            <a:pPr marL="742950" indent="-742950" algn="l" rtl="0" fontAlgn="base">
              <a:buAutoNum type="arabicPeriod"/>
            </a:pPr>
            <a:r>
              <a:rPr lang="en-US" sz="4000">
                <a:latin typeface="Calibri"/>
                <a:ea typeface="Calibri Light"/>
                <a:cs typeface="Calibri Light"/>
              </a:rPr>
              <a:t>How would you be able to measure a win?</a:t>
            </a:r>
          </a:p>
          <a:p>
            <a:pPr marL="742950" indent="-742950" algn="l">
              <a:buAutoNum type="arabicPeriod"/>
            </a:pPr>
            <a:r>
              <a:rPr lang="en-US" sz="4000">
                <a:latin typeface="Calibri"/>
                <a:ea typeface="Calibri Light"/>
                <a:cs typeface="Calibri Light"/>
              </a:rPr>
              <a:t>What have you learned today that would make your work with locals different than you always have?</a:t>
            </a:r>
            <a:endParaRPr lang="en-US">
              <a:latin typeface="Calibri"/>
              <a:ea typeface="Calibri Light"/>
            </a:endParaRPr>
          </a:p>
          <a:p>
            <a:pPr algn="l"/>
            <a:endParaRPr lang="en-US" sz="4000">
              <a:latin typeface="Calibri"/>
              <a:ea typeface="Calibri"/>
              <a:cs typeface="Calibri Light"/>
            </a:endParaRPr>
          </a:p>
          <a:p>
            <a:pPr marL="742950" indent="-742950" algn="l">
              <a:buAutoNum type="arabicPeriod"/>
            </a:pPr>
            <a:endParaRPr lang="en-US" sz="4000">
              <a:latin typeface="Calibri"/>
              <a:ea typeface="Calibri"/>
              <a:cs typeface="Calibri Light"/>
            </a:endParaRPr>
          </a:p>
          <a:p>
            <a:pPr algn="l"/>
            <a:endParaRPr lang="en-US">
              <a:latin typeface="Calibri"/>
              <a:ea typeface="Calibri"/>
              <a:cs typeface="Calibri Light"/>
            </a:endParaRPr>
          </a:p>
        </p:txBody>
      </p:sp>
      <p:pic>
        <p:nvPicPr>
          <p:cNvPr id="6" name="Picture 5" descr="A close-up of a logo&#10;&#10;Description automatically generated">
            <a:extLst>
              <a:ext uri="{FF2B5EF4-FFF2-40B4-BE49-F238E27FC236}">
                <a16:creationId xmlns:a16="http://schemas.microsoft.com/office/drawing/2014/main" id="{62268A30-6A65-4D1E-831E-BF5704CB5D9C}"/>
              </a:ext>
            </a:extLst>
          </p:cNvPr>
          <p:cNvPicPr>
            <a:picLocks noChangeAspect="1"/>
          </p:cNvPicPr>
          <p:nvPr/>
        </p:nvPicPr>
        <p:blipFill>
          <a:blip r:embed="rId3"/>
          <a:stretch>
            <a:fillRect/>
          </a:stretch>
        </p:blipFill>
        <p:spPr>
          <a:xfrm>
            <a:off x="15548333" y="8478786"/>
            <a:ext cx="1895475" cy="1809750"/>
          </a:xfrm>
          <a:prstGeom prst="rect">
            <a:avLst/>
          </a:prstGeom>
        </p:spPr>
      </p:pic>
      <p:pic>
        <p:nvPicPr>
          <p:cNvPr id="7" name="Picture 6" descr="The Importance of Student-Generated Questions in PBL | PBLWorks">
            <a:extLst>
              <a:ext uri="{FF2B5EF4-FFF2-40B4-BE49-F238E27FC236}">
                <a16:creationId xmlns:a16="http://schemas.microsoft.com/office/drawing/2014/main" id="{532AE430-B5B8-A4C6-D8D7-0BE747DF48CC}"/>
              </a:ext>
            </a:extLst>
          </p:cNvPr>
          <p:cNvPicPr>
            <a:picLocks noChangeAspect="1"/>
          </p:cNvPicPr>
          <p:nvPr/>
        </p:nvPicPr>
        <p:blipFill>
          <a:blip r:embed="rId4"/>
          <a:stretch>
            <a:fillRect/>
          </a:stretch>
        </p:blipFill>
        <p:spPr>
          <a:xfrm>
            <a:off x="1667436" y="2926607"/>
            <a:ext cx="7368987" cy="4595151"/>
          </a:xfrm>
          <a:prstGeom prst="rect">
            <a:avLst/>
          </a:prstGeom>
        </p:spPr>
      </p:pic>
    </p:spTree>
    <p:extLst>
      <p:ext uri="{BB962C8B-B14F-4D97-AF65-F5344CB8AC3E}">
        <p14:creationId xmlns:p14="http://schemas.microsoft.com/office/powerpoint/2010/main" val="2754922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D114B-0E58-E69E-1452-B66D845CA594}"/>
              </a:ext>
            </a:extLst>
          </p:cNvPr>
          <p:cNvSpPr>
            <a:spLocks noGrp="1"/>
          </p:cNvSpPr>
          <p:nvPr>
            <p:ph type="title"/>
          </p:nvPr>
        </p:nvSpPr>
        <p:spPr>
          <a:xfrm>
            <a:off x="3810000" y="6357491"/>
            <a:ext cx="10382250" cy="1077218"/>
          </a:xfrm>
        </p:spPr>
        <p:txBody>
          <a:bodyPr/>
          <a:lstStyle/>
          <a:p>
            <a:pPr algn="ctr"/>
            <a:r>
              <a:rPr lang="en-US"/>
              <a:t> </a:t>
            </a:r>
          </a:p>
        </p:txBody>
      </p:sp>
      <p:pic>
        <p:nvPicPr>
          <p:cNvPr id="6" name="Picture 5" descr="A close-up of a logo&#10;&#10;Description automatically generated">
            <a:extLst>
              <a:ext uri="{FF2B5EF4-FFF2-40B4-BE49-F238E27FC236}">
                <a16:creationId xmlns:a16="http://schemas.microsoft.com/office/drawing/2014/main" id="{731982DA-D543-C694-0F91-F6CB42AFCF30}"/>
              </a:ext>
            </a:extLst>
          </p:cNvPr>
          <p:cNvPicPr>
            <a:picLocks noChangeAspect="1"/>
          </p:cNvPicPr>
          <p:nvPr/>
        </p:nvPicPr>
        <p:blipFill>
          <a:blip r:embed="rId3"/>
          <a:stretch>
            <a:fillRect/>
          </a:stretch>
        </p:blipFill>
        <p:spPr>
          <a:xfrm>
            <a:off x="15548333" y="8478786"/>
            <a:ext cx="1895475" cy="1809750"/>
          </a:xfrm>
          <a:prstGeom prst="rect">
            <a:avLst/>
          </a:prstGeom>
        </p:spPr>
      </p:pic>
      <p:pic>
        <p:nvPicPr>
          <p:cNvPr id="5" name="Picture 4">
            <a:extLst>
              <a:ext uri="{FF2B5EF4-FFF2-40B4-BE49-F238E27FC236}">
                <a16:creationId xmlns:a16="http://schemas.microsoft.com/office/drawing/2014/main" id="{C507D1E7-08E0-65EA-840D-44194112BB79}"/>
              </a:ext>
            </a:extLst>
          </p:cNvPr>
          <p:cNvPicPr>
            <a:picLocks noChangeAspect="1"/>
          </p:cNvPicPr>
          <p:nvPr/>
        </p:nvPicPr>
        <p:blipFill>
          <a:blip r:embed="rId4"/>
          <a:stretch>
            <a:fillRect/>
          </a:stretch>
        </p:blipFill>
        <p:spPr>
          <a:xfrm>
            <a:off x="2761903" y="984019"/>
            <a:ext cx="12478443" cy="8318962"/>
          </a:xfrm>
          <a:prstGeom prst="rect">
            <a:avLst/>
          </a:prstGeom>
        </p:spPr>
      </p:pic>
    </p:spTree>
    <p:extLst>
      <p:ext uri="{BB962C8B-B14F-4D97-AF65-F5344CB8AC3E}">
        <p14:creationId xmlns:p14="http://schemas.microsoft.com/office/powerpoint/2010/main" val="4016788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C09F16-6D23-666F-6800-8FC697831948}"/>
              </a:ext>
            </a:extLst>
          </p:cNvPr>
          <p:cNvSpPr>
            <a:spLocks noGrp="1"/>
          </p:cNvSpPr>
          <p:nvPr>
            <p:ph type="title"/>
          </p:nvPr>
        </p:nvSpPr>
        <p:spPr>
          <a:xfrm>
            <a:off x="3848646" y="132428"/>
            <a:ext cx="10382250" cy="1927895"/>
          </a:xfrm>
        </p:spPr>
        <p:txBody>
          <a:bodyPr wrap="square" lIns="0" tIns="0" rIns="0" bIns="0" anchor="t">
            <a:noAutofit/>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sz="9600">
                <a:latin typeface="Franklin Gothic Medium"/>
              </a:rPr>
              <a:t>Contact Us!</a:t>
            </a:r>
            <a:endParaRPr lang="en-US"/>
          </a:p>
          <a:p>
            <a:endParaRPr lang="en-US">
              <a:cs typeface="Calibri"/>
            </a:endParaRPr>
          </a:p>
        </p:txBody>
      </p:sp>
      <p:sp>
        <p:nvSpPr>
          <p:cNvPr id="2" name="Text Placeholder 1">
            <a:extLst>
              <a:ext uri="{FF2B5EF4-FFF2-40B4-BE49-F238E27FC236}">
                <a16:creationId xmlns:a16="http://schemas.microsoft.com/office/drawing/2014/main" id="{B2AF69D5-AD7B-521D-22B1-50D8A24356AC}"/>
              </a:ext>
            </a:extLst>
          </p:cNvPr>
          <p:cNvSpPr>
            <a:spLocks noGrp="1"/>
          </p:cNvSpPr>
          <p:nvPr>
            <p:ph type="body" sz="quarter" idx="14"/>
          </p:nvPr>
        </p:nvSpPr>
        <p:spPr>
          <a:xfrm>
            <a:off x="2823964" y="6476073"/>
            <a:ext cx="3898106" cy="3260166"/>
          </a:xfrm>
        </p:spPr>
        <p:txBody>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a:t>Karuna </a:t>
            </a:r>
            <a:r>
              <a:rPr lang="en-US" err="1"/>
              <a:t>aNTANI</a:t>
            </a:r>
            <a:endParaRPr lang="en-US"/>
          </a:p>
        </p:txBody>
      </p:sp>
      <p:sp>
        <p:nvSpPr>
          <p:cNvPr id="5" name="Text Placeholder 4">
            <a:extLst>
              <a:ext uri="{FF2B5EF4-FFF2-40B4-BE49-F238E27FC236}">
                <a16:creationId xmlns:a16="http://schemas.microsoft.com/office/drawing/2014/main" id="{91128191-45A5-DEA1-F978-421F83D5E664}"/>
              </a:ext>
            </a:extLst>
          </p:cNvPr>
          <p:cNvSpPr>
            <a:spLocks noGrp="1"/>
          </p:cNvSpPr>
          <p:nvPr>
            <p:ph type="body" sz="quarter" idx="15"/>
          </p:nvPr>
        </p:nvSpPr>
        <p:spPr>
          <a:xfrm>
            <a:off x="3094886" y="8217562"/>
            <a:ext cx="3425208" cy="547688"/>
          </a:xfrm>
        </p:spPr>
        <p:txBody>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endParaRPr lang="en-US" sz="2500">
              <a:latin typeface="Calibri Light"/>
              <a:cs typeface="Calibri Light"/>
            </a:endParaRPr>
          </a:p>
          <a:p>
            <a:pPr algn="ctr"/>
            <a:r>
              <a:rPr lang="en-US" sz="2500">
                <a:latin typeface="Calibri Light"/>
                <a:cs typeface="Calibri Light"/>
              </a:rPr>
              <a:t>Sr Health and Safety Specialist</a:t>
            </a:r>
          </a:p>
          <a:p>
            <a:pPr algn="ctr"/>
            <a:r>
              <a:rPr lang="en-US" sz="2500">
                <a:latin typeface="Calibri Light"/>
                <a:cs typeface="Calibri Light"/>
              </a:rPr>
              <a:t>National Education Association</a:t>
            </a:r>
          </a:p>
          <a:p>
            <a:pPr algn="ctr"/>
            <a:r>
              <a:rPr lang="en-US" sz="2400">
                <a:latin typeface="Calibri Light"/>
                <a:cs typeface="Calibri Light"/>
              </a:rPr>
              <a:t> </a:t>
            </a:r>
            <a:r>
              <a:rPr lang="en-US" sz="2400">
                <a:latin typeface="Calibri Light"/>
                <a:cs typeface="Calibri Light"/>
                <a:hlinkClick r:id="rId3"/>
              </a:rPr>
              <a:t>kantani@nea.org</a:t>
            </a:r>
            <a:endParaRPr lang="en-US" sz="2400">
              <a:latin typeface="Calibri Light"/>
              <a:cs typeface="Calibri Light"/>
            </a:endParaRPr>
          </a:p>
          <a:p>
            <a:endParaRPr lang="en-US">
              <a:cs typeface="Calibri"/>
            </a:endParaRPr>
          </a:p>
        </p:txBody>
      </p:sp>
      <p:sp>
        <p:nvSpPr>
          <p:cNvPr id="13" name="Picture Placeholder 12">
            <a:extLst>
              <a:ext uri="{FF2B5EF4-FFF2-40B4-BE49-F238E27FC236}">
                <a16:creationId xmlns:a16="http://schemas.microsoft.com/office/drawing/2014/main" id="{82014D73-2A86-CB05-D76F-99DDE691DB56}"/>
              </a:ext>
            </a:extLst>
          </p:cNvPr>
          <p:cNvSpPr>
            <a:spLocks noGrp="1"/>
          </p:cNvSpPr>
          <p:nvPr>
            <p:ph type="pic" sz="quarter" idx="20"/>
          </p:nvPr>
        </p:nvSpPr>
        <p:spPr>
          <a:xfrm>
            <a:off x="11099334" y="2310019"/>
            <a:ext cx="3895344" cy="3895344"/>
          </a:xfrm>
        </p:spPr>
        <p:txBody>
          <a:bodyPr/>
          <a:lstStyle/>
          <a:p>
            <a:endParaRPr lang="en-US"/>
          </a:p>
        </p:txBody>
      </p:sp>
      <p:sp>
        <p:nvSpPr>
          <p:cNvPr id="36" name="Text Placeholder 1">
            <a:extLst>
              <a:ext uri="{FF2B5EF4-FFF2-40B4-BE49-F238E27FC236}">
                <a16:creationId xmlns:a16="http://schemas.microsoft.com/office/drawing/2014/main" id="{F6D54BA7-F0EA-F87B-CB58-52BB312D142E}"/>
              </a:ext>
            </a:extLst>
          </p:cNvPr>
          <p:cNvSpPr txBox="1">
            <a:spLocks/>
          </p:cNvSpPr>
          <p:nvPr/>
        </p:nvSpPr>
        <p:spPr>
          <a:xfrm>
            <a:off x="6937256" y="6492671"/>
            <a:ext cx="3898106" cy="3260166"/>
          </a:xfrm>
          <a:prstGeom prst="rect">
            <a:avLst/>
          </a:prstGeom>
          <a:solidFill>
            <a:schemeClr val="bg1"/>
          </a:solidFill>
        </p:spPr>
        <p:txBody>
          <a:bodyPr wrap="square" lIns="0" tIns="274320" rIns="0" bIns="0" anchor="t">
            <a:noAutofit/>
          </a:bodyPr>
          <a:lstStyle>
            <a:defPPr>
              <a:defRPr lang="en-US"/>
            </a:defPPr>
            <a:lvl1pPr marL="0" indent="0" algn="l" defTabSz="685800" rtl="0" eaLnBrk="1" latinLnBrk="0" hangingPunct="1">
              <a:spcBef>
                <a:spcPts val="0"/>
              </a:spcBef>
              <a:buNone/>
              <a:defRPr sz="2700" b="1" i="0" kern="1200" cap="all" baseline="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a:t>CRYSTAL FOXX</a:t>
            </a:r>
          </a:p>
        </p:txBody>
      </p:sp>
      <p:sp>
        <p:nvSpPr>
          <p:cNvPr id="38" name="Text Placeholder 4">
            <a:extLst>
              <a:ext uri="{FF2B5EF4-FFF2-40B4-BE49-F238E27FC236}">
                <a16:creationId xmlns:a16="http://schemas.microsoft.com/office/drawing/2014/main" id="{543633B0-3212-E293-6BDF-A3BF49670014}"/>
              </a:ext>
            </a:extLst>
          </p:cNvPr>
          <p:cNvSpPr txBox="1">
            <a:spLocks/>
          </p:cNvSpPr>
          <p:nvPr/>
        </p:nvSpPr>
        <p:spPr>
          <a:xfrm>
            <a:off x="7208177" y="8234160"/>
            <a:ext cx="3425208" cy="547688"/>
          </a:xfrm>
          <a:prstGeom prst="rect">
            <a:avLst/>
          </a:prstGeom>
        </p:spPr>
        <p:txBody>
          <a:bodyPr wrap="square" lIns="0" tIns="0" rIns="0" bIns="0" anchor="ctr">
            <a:noAutofit/>
          </a:bodyPr>
          <a:lstStyle>
            <a:defPPr>
              <a:defRPr lang="en-US"/>
            </a:defPPr>
            <a:lvl1pPr marL="0" indent="0" algn="l" defTabSz="685800" rtl="0" eaLnBrk="1" latinLnBrk="0" hangingPunct="1">
              <a:buNone/>
              <a:defRPr sz="2700" b="0" i="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sz="2500">
                <a:latin typeface="Calibri Light"/>
                <a:cs typeface="Calibri Light"/>
              </a:rPr>
              <a:t>Sr. Program Specialist/Policy Analyst</a:t>
            </a:r>
          </a:p>
          <a:p>
            <a:pPr algn="ctr"/>
            <a:r>
              <a:rPr lang="en-US" sz="2500">
                <a:latin typeface="Calibri Light"/>
                <a:cs typeface="Calibri Light"/>
              </a:rPr>
              <a:t>National Education Association</a:t>
            </a:r>
          </a:p>
          <a:p>
            <a:pPr algn="ctr"/>
            <a:r>
              <a:rPr lang="en-US" sz="2500">
                <a:latin typeface="Calibri Light"/>
                <a:cs typeface="Calibri Light"/>
                <a:hlinkClick r:id="rId4"/>
              </a:rPr>
              <a:t>cfoxx@nea.org</a:t>
            </a:r>
            <a:endParaRPr lang="en-US"/>
          </a:p>
        </p:txBody>
      </p:sp>
      <p:sp>
        <p:nvSpPr>
          <p:cNvPr id="40" name="Text Placeholder 1">
            <a:extLst>
              <a:ext uri="{FF2B5EF4-FFF2-40B4-BE49-F238E27FC236}">
                <a16:creationId xmlns:a16="http://schemas.microsoft.com/office/drawing/2014/main" id="{BD11E6F9-332F-500F-6CD7-AE34A4DD27CB}"/>
              </a:ext>
            </a:extLst>
          </p:cNvPr>
          <p:cNvSpPr txBox="1">
            <a:spLocks/>
          </p:cNvSpPr>
          <p:nvPr/>
        </p:nvSpPr>
        <p:spPr>
          <a:xfrm>
            <a:off x="11090533" y="6492671"/>
            <a:ext cx="3898106" cy="3260166"/>
          </a:xfrm>
          <a:prstGeom prst="rect">
            <a:avLst/>
          </a:prstGeom>
          <a:solidFill>
            <a:schemeClr val="bg1"/>
          </a:solidFill>
        </p:spPr>
        <p:txBody>
          <a:bodyPr wrap="square" lIns="0" tIns="274320" rIns="0" bIns="0" anchor="t">
            <a:noAutofit/>
          </a:bodyPr>
          <a:lstStyle>
            <a:defPPr>
              <a:defRPr lang="en-US"/>
            </a:defPPr>
            <a:lvl1pPr marL="0" indent="0" algn="l" defTabSz="685800" rtl="0" eaLnBrk="1" latinLnBrk="0" hangingPunct="1">
              <a:spcBef>
                <a:spcPts val="0"/>
              </a:spcBef>
              <a:buNone/>
              <a:defRPr sz="2700" b="1" i="0" kern="1200" cap="all" baseline="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r>
              <a:rPr lang="en-US"/>
              <a:t>Chad </a:t>
            </a:r>
            <a:r>
              <a:rPr lang="en-US" err="1"/>
              <a:t>williams</a:t>
            </a:r>
            <a:endParaRPr lang="en-US"/>
          </a:p>
        </p:txBody>
      </p:sp>
      <p:sp>
        <p:nvSpPr>
          <p:cNvPr id="42" name="Text Placeholder 4">
            <a:extLst>
              <a:ext uri="{FF2B5EF4-FFF2-40B4-BE49-F238E27FC236}">
                <a16:creationId xmlns:a16="http://schemas.microsoft.com/office/drawing/2014/main" id="{E5EE8E6D-3132-D674-3698-388D5EDC244A}"/>
              </a:ext>
            </a:extLst>
          </p:cNvPr>
          <p:cNvSpPr txBox="1">
            <a:spLocks/>
          </p:cNvSpPr>
          <p:nvPr/>
        </p:nvSpPr>
        <p:spPr>
          <a:xfrm>
            <a:off x="11361453" y="8268110"/>
            <a:ext cx="3425208" cy="547688"/>
          </a:xfrm>
          <a:prstGeom prst="rect">
            <a:avLst/>
          </a:prstGeom>
        </p:spPr>
        <p:txBody>
          <a:bodyPr wrap="square" lIns="0" tIns="0" rIns="0" bIns="0" anchor="ctr">
            <a:noAutofit/>
          </a:bodyPr>
          <a:lstStyle>
            <a:defPPr>
              <a:defRPr lang="en-US"/>
            </a:defPPr>
            <a:lvl1pPr marL="0" indent="0" algn="l" defTabSz="685800" rtl="0" eaLnBrk="1" latinLnBrk="0" hangingPunct="1">
              <a:buNone/>
              <a:defRPr sz="2700" b="0" i="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a:endParaRPr lang="en-US" sz="2500">
              <a:latin typeface="Calibri Light"/>
              <a:cs typeface="Calibri Light"/>
            </a:endParaRPr>
          </a:p>
          <a:p>
            <a:pPr algn="ctr"/>
            <a:r>
              <a:rPr lang="en-US" sz="2500" err="1">
                <a:latin typeface="Calibri Light"/>
                <a:cs typeface="Calibri Light"/>
              </a:rPr>
              <a:t>UniServ</a:t>
            </a:r>
            <a:r>
              <a:rPr lang="en-US" sz="2500">
                <a:latin typeface="Calibri Light"/>
                <a:cs typeface="Calibri Light"/>
              </a:rPr>
              <a:t> Consultant</a:t>
            </a:r>
          </a:p>
          <a:p>
            <a:pPr algn="ctr"/>
            <a:r>
              <a:rPr lang="en-US" sz="2500">
                <a:latin typeface="Calibri Light"/>
                <a:cs typeface="Calibri Light"/>
              </a:rPr>
              <a:t> Michigan</a:t>
            </a:r>
            <a:endParaRPr lang="en-US"/>
          </a:p>
          <a:p>
            <a:pPr algn="ctr"/>
            <a:r>
              <a:rPr lang="en-US" sz="2500">
                <a:latin typeface="Calibri Light"/>
                <a:cs typeface="Calibri Light"/>
              </a:rPr>
              <a:t>Michigan Education Association</a:t>
            </a:r>
          </a:p>
          <a:p>
            <a:pPr algn="ctr"/>
            <a:r>
              <a:rPr lang="en-US" sz="2400">
                <a:latin typeface="Calibri Light"/>
                <a:cs typeface="Calibri Light"/>
                <a:hlinkClick r:id="rId5"/>
              </a:rPr>
              <a:t>cwilliams@mea.org</a:t>
            </a:r>
            <a:r>
              <a:rPr lang="en-US" sz="2400">
                <a:latin typeface="Calibri Light"/>
                <a:cs typeface="Calibri Light"/>
              </a:rPr>
              <a:t> </a:t>
            </a:r>
            <a:r>
              <a:rPr lang="en-US" sz="3200">
                <a:latin typeface="Calibri Light"/>
                <a:cs typeface="Calibri Light"/>
              </a:rPr>
              <a:t> </a:t>
            </a:r>
          </a:p>
          <a:p>
            <a:endParaRPr lang="en-US">
              <a:cs typeface="Calibri"/>
            </a:endParaRPr>
          </a:p>
        </p:txBody>
      </p:sp>
      <p:pic>
        <p:nvPicPr>
          <p:cNvPr id="48" name="Picture 47" descr="A person in a suit&#10;&#10;Description automatically generated">
            <a:extLst>
              <a:ext uri="{FF2B5EF4-FFF2-40B4-BE49-F238E27FC236}">
                <a16:creationId xmlns:a16="http://schemas.microsoft.com/office/drawing/2014/main" id="{7D381C3C-07FA-3FC4-51C2-85B421E64B58}"/>
              </a:ext>
            </a:extLst>
          </p:cNvPr>
          <p:cNvPicPr>
            <a:picLocks noChangeAspect="1"/>
          </p:cNvPicPr>
          <p:nvPr/>
        </p:nvPicPr>
        <p:blipFill>
          <a:blip r:embed="rId6"/>
          <a:stretch>
            <a:fillRect/>
          </a:stretch>
        </p:blipFill>
        <p:spPr>
          <a:xfrm>
            <a:off x="11291993" y="2306078"/>
            <a:ext cx="3498311" cy="3897787"/>
          </a:xfrm>
          <a:prstGeom prst="rect">
            <a:avLst/>
          </a:prstGeom>
        </p:spPr>
      </p:pic>
      <p:pic>
        <p:nvPicPr>
          <p:cNvPr id="51" name="Picture Placeholder 50" descr="A person smiling at camera&#10;&#10;Description automatically generated">
            <a:extLst>
              <a:ext uri="{FF2B5EF4-FFF2-40B4-BE49-F238E27FC236}">
                <a16:creationId xmlns:a16="http://schemas.microsoft.com/office/drawing/2014/main" id="{9DE14969-7F1E-9CDA-04DD-F34EA30F9D52}"/>
              </a:ext>
            </a:extLst>
          </p:cNvPr>
          <p:cNvPicPr>
            <a:picLocks noGrp="1" noChangeAspect="1"/>
          </p:cNvPicPr>
          <p:nvPr>
            <p:ph type="pic" sz="quarter" idx="13"/>
          </p:nvPr>
        </p:nvPicPr>
        <p:blipFill>
          <a:blip r:embed="rId7"/>
          <a:srcRect/>
          <a:stretch/>
        </p:blipFill>
        <p:spPr>
          <a:xfrm>
            <a:off x="2948943" y="2263450"/>
            <a:ext cx="3701752" cy="3916770"/>
          </a:xfrm>
        </p:spPr>
      </p:pic>
      <p:pic>
        <p:nvPicPr>
          <p:cNvPr id="14" name="Picture 13">
            <a:extLst>
              <a:ext uri="{FF2B5EF4-FFF2-40B4-BE49-F238E27FC236}">
                <a16:creationId xmlns:a16="http://schemas.microsoft.com/office/drawing/2014/main" id="{2D5BE68B-AEF7-7464-E06A-DB32DA13DC85}"/>
              </a:ext>
            </a:extLst>
          </p:cNvPr>
          <p:cNvPicPr>
            <a:picLocks noChangeAspect="1"/>
          </p:cNvPicPr>
          <p:nvPr/>
        </p:nvPicPr>
        <p:blipFill>
          <a:blip r:embed="rId8"/>
          <a:stretch>
            <a:fillRect/>
          </a:stretch>
        </p:blipFill>
        <p:spPr>
          <a:xfrm>
            <a:off x="7307615" y="2263450"/>
            <a:ext cx="3134799" cy="3874141"/>
          </a:xfrm>
          <a:prstGeom prst="rect">
            <a:avLst/>
          </a:prstGeom>
        </p:spPr>
      </p:pic>
    </p:spTree>
    <p:extLst>
      <p:ext uri="{BB962C8B-B14F-4D97-AF65-F5344CB8AC3E}">
        <p14:creationId xmlns:p14="http://schemas.microsoft.com/office/powerpoint/2010/main" val="19502036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SharedWithUsers xmlns="5ed5bd0d-9aa5-480d-8c58-25f9f57090c9">
      <UserInfo>
        <DisplayName>Foxx, Crystal [NEA-CGPS-ESPQ]</DisplayName>
        <AccountId>157</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EA695F-DCC0-4D16-9FF7-68A634456E83}">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BB86632-559E-44F8-8AED-BF4EF7CB45B4}">
  <ds:schemaRefs>
    <ds:schemaRef ds:uri="http://schemas.microsoft.com/sharepoint/v3/contenttype/forms"/>
  </ds:schemaRefs>
</ds:datastoreItem>
</file>

<file path=customXml/itemProps3.xml><?xml version="1.0" encoding="utf-8"?>
<ds:datastoreItem xmlns:ds="http://schemas.openxmlformats.org/officeDocument/2006/customXml" ds:itemID="{45C621DA-0EC7-4A6D-B1CE-7CDDBF97276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23</Slides>
  <Notes>22</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Mental Health and School Safety  Health and Safety UniServ Academy: Session 2 </vt:lpstr>
      <vt:lpstr>Facilitators: </vt:lpstr>
      <vt:lpstr>PowerPoint Presentation</vt:lpstr>
      <vt:lpstr>Introduction </vt:lpstr>
      <vt:lpstr>Health and Safety Issues </vt:lpstr>
      <vt:lpstr>Health and Safety Issues (Selected List) </vt:lpstr>
      <vt:lpstr>What is School Safety?</vt:lpstr>
      <vt:lpstr>PowerPoint Presentation</vt:lpstr>
      <vt:lpstr>Mental Health</vt:lpstr>
      <vt:lpstr>Bullying and Violence </vt:lpstr>
      <vt:lpstr>Pathways to Action Tool</vt:lpstr>
      <vt:lpstr>Organizing around Health and Safety </vt:lpstr>
      <vt:lpstr>Organizing around Health and Safety </vt:lpstr>
      <vt:lpstr>NEA Health and Safety Resources </vt:lpstr>
      <vt:lpstr>Scenario </vt:lpstr>
      <vt:lpstr>PowerPoint Presentation</vt:lpstr>
      <vt:lpstr>Breakout Groups  </vt:lpstr>
      <vt:lpstr>Report Back </vt:lpstr>
      <vt:lpstr>Social Media in Education Guide</vt:lpstr>
      <vt:lpstr>Agencies and Organizations </vt:lpstr>
      <vt:lpstr>Action Steps and Take Aways (Uniserv)</vt:lpstr>
      <vt:lpstr> </vt:lpstr>
      <vt:lpstr>Contact 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Scrapbook Communication Presentation</dc:title>
  <dc:creator>Eunice Salcedo</dc:creator>
  <cp:keywords>DAFjqHpuX-8,BAFaGvKUy8U</cp:keywords>
  <cp:revision>1</cp:revision>
  <dcterms:created xsi:type="dcterms:W3CDTF">2023-05-23T21:50:42Z</dcterms:created>
  <dcterms:modified xsi:type="dcterms:W3CDTF">2024-02-22T19:05:17Z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2023-05-23T00:00:00Z</vt:filetime>
  </property>
  <property fmtid="{D5CDD505-2E9C-101B-9397-08002B2CF9AE}" pid="3" name="Creator">
    <vt:lpwstr>Canva</vt:lpwstr>
  </property>
  <property fmtid="{D5CDD505-2E9C-101B-9397-08002B2CF9AE}" pid="4" name="LastSaved">
    <vt:filetime>2023-05-23T00:00:00Z</vt:filetime>
  </property>
  <property fmtid="{D5CDD505-2E9C-101B-9397-08002B2CF9AE}" pid="5" name="Producer">
    <vt:lpwstr>Canva</vt:lpwstr>
  </property>
  <property fmtid="{D5CDD505-2E9C-101B-9397-08002B2CF9AE}" pid="6" name="ContentTypeId">
    <vt:lpwstr>0x0101004F15A52AE31FEC4EB9E74AAFCF7B6AD7</vt:lpwstr>
  </property>
  <property fmtid="{D5CDD505-2E9C-101B-9397-08002B2CF9AE}" pid="7" name="MediaServiceImageTags">
    <vt:lpwstr/>
  </property>
  <property fmtid="{D5CDD505-2E9C-101B-9397-08002B2CF9AE}" pid="8" name="ArticulateGUID">
    <vt:lpwstr>CC1317B6-BDE1-4543-AE19-0A6DA9EC7D3D</vt:lpwstr>
  </property>
  <property fmtid="{D5CDD505-2E9C-101B-9397-08002B2CF9AE}" pid="9" name="ArticulatePath">
    <vt:lpwstr>https://neahq.sharepoint.com/sites/NationalUniServandOrganizerProgramMaterials/Shared Documents/OL School Safety Series/Mental Health and Safety/Mental Health and Safety Uniserv Powerpoint 12-8</vt:lpwstr>
  </property>
</Properties>
</file>