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4.xml" ContentType="application/vnd.openxmlformats-officedocument.presentationml.slide+xml"/>
  <Override PartName="/ppt/slides/slide18.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notesSlides/notesSlide24.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slideMasters/slideMaster1.xml" ContentType="application/vnd.openxmlformats-officedocument.presentationml.slideMaster+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comments/modernComment_141_C28C0E1E.xml" ContentType="application/vnd.ms-powerpoint.comments+xml"/>
  <Override PartName="/ppt/revisionInfo.xml" ContentType="application/vnd.ms-powerpoint.revisioninfo+xml"/>
  <Override PartName="/ppt/changesInfos/changesInfo1.xml" ContentType="application/vnd.ms-powerpoint.changesinfo+xml"/>
  <Override PartName="/ppt/authors.xml" ContentType="application/vnd.ms-powerpoint.author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8" r:id="rId3"/>
    <p:sldId id="266" r:id="rId4"/>
    <p:sldId id="259" r:id="rId5"/>
    <p:sldId id="260" r:id="rId6"/>
    <p:sldId id="261" r:id="rId7"/>
    <p:sldId id="262" r:id="rId8"/>
    <p:sldId id="330" r:id="rId9"/>
    <p:sldId id="267" r:id="rId10"/>
    <p:sldId id="321" r:id="rId11"/>
    <p:sldId id="329" r:id="rId12"/>
    <p:sldId id="323" r:id="rId13"/>
    <p:sldId id="311" r:id="rId14"/>
    <p:sldId id="324" r:id="rId15"/>
    <p:sldId id="325" r:id="rId16"/>
    <p:sldId id="316" r:id="rId17"/>
    <p:sldId id="326" r:id="rId18"/>
    <p:sldId id="314" r:id="rId19"/>
    <p:sldId id="315" r:id="rId20"/>
    <p:sldId id="327" r:id="rId21"/>
    <p:sldId id="318" r:id="rId22"/>
    <p:sldId id="319" r:id="rId23"/>
    <p:sldId id="279" r:id="rId24"/>
    <p:sldId id="287" r:id="rId25"/>
    <p:sldId id="309" r:id="rId26"/>
    <p:sldId id="322" r:id="rId27"/>
    <p:sldId id="298" r:id="rId28"/>
    <p:sldId id="299" r:id="rId29"/>
  </p:sldIdLst>
  <p:sldSz cx="12192000" cy="6858000"/>
  <p:notesSz cx="7010400" cy="9296400"/>
  <p:embeddedFontLst>
    <p:embeddedFont>
      <p:font typeface="Quattrocento Sans" panose="020B0604020202020204" charset="0"/>
      <p:regular r:id="rId31"/>
      <p:bold r:id="rId32"/>
      <p:italic r:id="rId33"/>
      <p:boldItalic r:id="rId34"/>
    </p:embeddedFont>
    <p:embeddedFont>
      <p:font typeface="Trebuchet MS" panose="020B0603020202020204" pitchFamily="34" charset="0"/>
      <p:regular r:id="rId35"/>
      <p:bold r:id="rId36"/>
      <p:italic r:id="rId37"/>
      <p:boldItalic r:id="rId38"/>
    </p:embeddedFont>
    <p:embeddedFont>
      <p:font typeface="Aptos" panose="020B060402020202020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75" roundtripDataSignature="AMtx7mh9mNifZZ39OQThAiKAd8YZz92RN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24F26C-0FEC-637D-918E-23EB178D58C1}" name="Solomon, Joel [NEA]" initials="S[" userId="S::jsolomon@nea.org::9639e54b-1e2d-4b1e-9d7b-c5c4199d382f" providerId="AD"/>
  <p188:author id="{19F2D78A-5C34-2B61-6CB8-F2F6868FB1D6}" name="Guest User" initials="GU" userId="S::urn:spo:anon#790b0419c9df52028235d1414343b43cc872b2dd1e6bde556554e47e1a8fdaba::" providerId="AD"/>
  <p188:author id="{F8593FCE-A606-9FE8-B8A8-49C8DA593121}" name="Foxx, Crystal [NEA-CGPS-ESPQ]" initials="FC[CE" userId="S::CFoxx@nea.org::c24ba2ad-3966-4029-becb-722888a782b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haron Schultz" initials="" lastIdx="3" clrIdx="0"/>
  <p:cmAuthor id="1" name="Traci Arway" initials=""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30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029387-15EB-4F85-BBCD-128047B97EDB}" v="302" dt="2024-02-12T14:52:07.739"/>
    <p1510:client id="{8ABD3EFA-FB29-4267-A9A0-0724A645E516}" v="359" dt="2024-02-11T15:42:47.1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307" autoAdjust="0"/>
  </p:normalViewPr>
  <p:slideViewPr>
    <p:cSldViewPr snapToGrid="0">
      <p:cViewPr varScale="1">
        <p:scale>
          <a:sx n="59" d="100"/>
          <a:sy n="59" d="100"/>
        </p:scale>
        <p:origin x="943" y="3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76" Type="http://schemas.openxmlformats.org/officeDocument/2006/relationships/commentAuthors" Target="commentAuthors.xml"/><Relationship Id="rId84"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79" Type="http://schemas.openxmlformats.org/officeDocument/2006/relationships/theme" Target="theme/theme1.xml"/><Relationship Id="rId5" Type="http://schemas.openxmlformats.org/officeDocument/2006/relationships/slide" Target="slides/slide4.xml"/><Relationship Id="rId82" Type="http://schemas.microsoft.com/office/2015/10/relationships/revisionInfo" Target="revisionInfo.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77" Type="http://schemas.openxmlformats.org/officeDocument/2006/relationships/presProps" Target="presProps.xml"/><Relationship Id="rId8" Type="http://schemas.openxmlformats.org/officeDocument/2006/relationships/slide" Target="slides/slide7.xml"/><Relationship Id="rId80" Type="http://schemas.openxmlformats.org/officeDocument/2006/relationships/tableStyles" Target="tableStyles.xml"/><Relationship Id="rId85"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75" Type="http://customschemas.google.com/relationships/presentationmetadata" Target="metadata"/><Relationship Id="rId83"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font" Target="fonts/font1.fntdata"/><Relationship Id="rId44" Type="http://schemas.openxmlformats.org/officeDocument/2006/relationships/font" Target="fonts/font14.fntdata"/><Relationship Id="rId78" Type="http://schemas.openxmlformats.org/officeDocument/2006/relationships/viewProps" Target="viewProps.xml"/><Relationship Id="rId81" Type="http://schemas.microsoft.com/office/2016/11/relationships/changesInfo" Target="changesInfos/changesInfo1.xml"/><Relationship Id="rId86"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xx, Crystal [NEA-CGPS-ESPQ]" userId="c24ba2ad-3966-4029-becb-722888a782b7" providerId="ADAL" clId="{42029387-15EB-4F85-BBCD-128047B97EDB}"/>
    <pc:docChg chg="undo custSel addSld delSld modSld sldOrd">
      <pc:chgData name="Foxx, Crystal [NEA-CGPS-ESPQ]" userId="c24ba2ad-3966-4029-becb-722888a782b7" providerId="ADAL" clId="{42029387-15EB-4F85-BBCD-128047B97EDB}" dt="2024-02-12T15:21:36.118" v="2835" actId="1076"/>
      <pc:docMkLst>
        <pc:docMk/>
      </pc:docMkLst>
      <pc:sldChg chg="modSp mod">
        <pc:chgData name="Foxx, Crystal [NEA-CGPS-ESPQ]" userId="c24ba2ad-3966-4029-becb-722888a782b7" providerId="ADAL" clId="{42029387-15EB-4F85-BBCD-128047B97EDB}" dt="2024-02-02T18:11:22.076" v="182" actId="20577"/>
        <pc:sldMkLst>
          <pc:docMk/>
          <pc:sldMk cId="0" sldId="256"/>
        </pc:sldMkLst>
        <pc:spChg chg="mod">
          <ac:chgData name="Foxx, Crystal [NEA-CGPS-ESPQ]" userId="c24ba2ad-3966-4029-becb-722888a782b7" providerId="ADAL" clId="{42029387-15EB-4F85-BBCD-128047B97EDB}" dt="2024-02-02T18:11:22.076" v="182" actId="20577"/>
          <ac:spMkLst>
            <pc:docMk/>
            <pc:sldMk cId="0" sldId="256"/>
            <ac:spMk id="100" creationId="{00000000-0000-0000-0000-000000000000}"/>
          </ac:spMkLst>
        </pc:spChg>
      </pc:sldChg>
      <pc:sldChg chg="modSp mod modNotesTx">
        <pc:chgData name="Foxx, Crystal [NEA-CGPS-ESPQ]" userId="c24ba2ad-3966-4029-becb-722888a782b7" providerId="ADAL" clId="{42029387-15EB-4F85-BBCD-128047B97EDB}" dt="2024-02-12T15:01:36.782" v="2039" actId="14100"/>
        <pc:sldMkLst>
          <pc:docMk/>
          <pc:sldMk cId="0" sldId="259"/>
        </pc:sldMkLst>
        <pc:spChg chg="mod">
          <ac:chgData name="Foxx, Crystal [NEA-CGPS-ESPQ]" userId="c24ba2ad-3966-4029-becb-722888a782b7" providerId="ADAL" clId="{42029387-15EB-4F85-BBCD-128047B97EDB}" dt="2024-02-02T18:19:00.029" v="334" actId="20577"/>
          <ac:spMkLst>
            <pc:docMk/>
            <pc:sldMk cId="0" sldId="259"/>
            <ac:spMk id="120" creationId="{00000000-0000-0000-0000-000000000000}"/>
          </ac:spMkLst>
        </pc:spChg>
        <pc:spChg chg="mod">
          <ac:chgData name="Foxx, Crystal [NEA-CGPS-ESPQ]" userId="c24ba2ad-3966-4029-becb-722888a782b7" providerId="ADAL" clId="{42029387-15EB-4F85-BBCD-128047B97EDB}" dt="2024-02-12T15:01:36.782" v="2039" actId="14100"/>
          <ac:spMkLst>
            <pc:docMk/>
            <pc:sldMk cId="0" sldId="259"/>
            <ac:spMk id="121" creationId="{00000000-0000-0000-0000-000000000000}"/>
          </ac:spMkLst>
        </pc:spChg>
      </pc:sldChg>
      <pc:sldChg chg="addSp delSp modSp mod">
        <pc:chgData name="Foxx, Crystal [NEA-CGPS-ESPQ]" userId="c24ba2ad-3966-4029-becb-722888a782b7" providerId="ADAL" clId="{42029387-15EB-4F85-BBCD-128047B97EDB}" dt="2024-02-02T18:20:17.569" v="345" actId="1076"/>
        <pc:sldMkLst>
          <pc:docMk/>
          <pc:sldMk cId="0" sldId="260"/>
        </pc:sldMkLst>
        <pc:spChg chg="add del mod">
          <ac:chgData name="Foxx, Crystal [NEA-CGPS-ESPQ]" userId="c24ba2ad-3966-4029-becb-722888a782b7" providerId="ADAL" clId="{42029387-15EB-4F85-BBCD-128047B97EDB}" dt="2024-02-02T18:20:04.532" v="343" actId="6549"/>
          <ac:spMkLst>
            <pc:docMk/>
            <pc:sldMk cId="0" sldId="260"/>
            <ac:spMk id="129" creationId="{00000000-0000-0000-0000-000000000000}"/>
          </ac:spMkLst>
        </pc:spChg>
        <pc:spChg chg="add del mod">
          <ac:chgData name="Foxx, Crystal [NEA-CGPS-ESPQ]" userId="c24ba2ad-3966-4029-becb-722888a782b7" providerId="ADAL" clId="{42029387-15EB-4F85-BBCD-128047B97EDB}" dt="2024-02-02T18:20:06.522" v="344" actId="6549"/>
          <ac:spMkLst>
            <pc:docMk/>
            <pc:sldMk cId="0" sldId="260"/>
            <ac:spMk id="130" creationId="{00000000-0000-0000-0000-000000000000}"/>
          </ac:spMkLst>
        </pc:spChg>
        <pc:picChg chg="mod">
          <ac:chgData name="Foxx, Crystal [NEA-CGPS-ESPQ]" userId="c24ba2ad-3966-4029-becb-722888a782b7" providerId="ADAL" clId="{42029387-15EB-4F85-BBCD-128047B97EDB}" dt="2024-02-02T18:20:17.569" v="345" actId="1076"/>
          <ac:picMkLst>
            <pc:docMk/>
            <pc:sldMk cId="0" sldId="260"/>
            <ac:picMk id="131" creationId="{00000000-0000-0000-0000-000000000000}"/>
          </ac:picMkLst>
        </pc:picChg>
      </pc:sldChg>
      <pc:sldChg chg="modSp mod">
        <pc:chgData name="Foxx, Crystal [NEA-CGPS-ESPQ]" userId="c24ba2ad-3966-4029-becb-722888a782b7" providerId="ADAL" clId="{42029387-15EB-4F85-BBCD-128047B97EDB}" dt="2024-02-02T18:20:30.512" v="346" actId="1076"/>
        <pc:sldMkLst>
          <pc:docMk/>
          <pc:sldMk cId="0" sldId="261"/>
        </pc:sldMkLst>
        <pc:picChg chg="mod">
          <ac:chgData name="Foxx, Crystal [NEA-CGPS-ESPQ]" userId="c24ba2ad-3966-4029-becb-722888a782b7" providerId="ADAL" clId="{42029387-15EB-4F85-BBCD-128047B97EDB}" dt="2024-02-02T18:20:30.512" v="346" actId="1076"/>
          <ac:picMkLst>
            <pc:docMk/>
            <pc:sldMk cId="0" sldId="261"/>
            <ac:picMk id="141" creationId="{00000000-0000-0000-0000-000000000000}"/>
          </ac:picMkLst>
        </pc:picChg>
      </pc:sldChg>
      <pc:sldChg chg="delSp modSp mod modNotesTx">
        <pc:chgData name="Foxx, Crystal [NEA-CGPS-ESPQ]" userId="c24ba2ad-3966-4029-becb-722888a782b7" providerId="ADAL" clId="{42029387-15EB-4F85-BBCD-128047B97EDB}" dt="2024-02-12T15:03:27.244" v="2047" actId="255"/>
        <pc:sldMkLst>
          <pc:docMk/>
          <pc:sldMk cId="0" sldId="262"/>
        </pc:sldMkLst>
        <pc:spChg chg="mod">
          <ac:chgData name="Foxx, Crystal [NEA-CGPS-ESPQ]" userId="c24ba2ad-3966-4029-becb-722888a782b7" providerId="ADAL" clId="{42029387-15EB-4F85-BBCD-128047B97EDB}" dt="2024-02-12T15:03:27.244" v="2047" actId="255"/>
          <ac:spMkLst>
            <pc:docMk/>
            <pc:sldMk cId="0" sldId="262"/>
            <ac:spMk id="2" creationId="{6CEAE1F9-0773-6C9F-DF24-7FE873B7A0D2}"/>
          </ac:spMkLst>
        </pc:spChg>
        <pc:spChg chg="del mod">
          <ac:chgData name="Foxx, Crystal [NEA-CGPS-ESPQ]" userId="c24ba2ad-3966-4029-becb-722888a782b7" providerId="ADAL" clId="{42029387-15EB-4F85-BBCD-128047B97EDB}" dt="2024-02-02T19:05:36.325" v="731"/>
          <ac:spMkLst>
            <pc:docMk/>
            <pc:sldMk cId="0" sldId="262"/>
            <ac:spMk id="149" creationId="{00000000-0000-0000-0000-000000000000}"/>
          </ac:spMkLst>
        </pc:spChg>
      </pc:sldChg>
      <pc:sldChg chg="del">
        <pc:chgData name="Foxx, Crystal [NEA-CGPS-ESPQ]" userId="c24ba2ad-3966-4029-becb-722888a782b7" providerId="ADAL" clId="{42029387-15EB-4F85-BBCD-128047B97EDB}" dt="2024-02-02T18:21:03.221" v="357" actId="47"/>
        <pc:sldMkLst>
          <pc:docMk/>
          <pc:sldMk cId="0" sldId="263"/>
        </pc:sldMkLst>
      </pc:sldChg>
      <pc:sldChg chg="delSp modSp mod modNotesTx">
        <pc:chgData name="Foxx, Crystal [NEA-CGPS-ESPQ]" userId="c24ba2ad-3966-4029-becb-722888a782b7" providerId="ADAL" clId="{42029387-15EB-4F85-BBCD-128047B97EDB}" dt="2024-02-02T19:05:26.532" v="728" actId="14100"/>
        <pc:sldMkLst>
          <pc:docMk/>
          <pc:sldMk cId="0" sldId="266"/>
        </pc:sldMkLst>
        <pc:spChg chg="mod">
          <ac:chgData name="Foxx, Crystal [NEA-CGPS-ESPQ]" userId="c24ba2ad-3966-4029-becb-722888a782b7" providerId="ADAL" clId="{42029387-15EB-4F85-BBCD-128047B97EDB}" dt="2024-02-02T19:05:26.532" v="728" actId="14100"/>
          <ac:spMkLst>
            <pc:docMk/>
            <pc:sldMk cId="0" sldId="266"/>
            <ac:spMk id="190" creationId="{00000000-0000-0000-0000-000000000000}"/>
          </ac:spMkLst>
        </pc:spChg>
        <pc:spChg chg="mod">
          <ac:chgData name="Foxx, Crystal [NEA-CGPS-ESPQ]" userId="c24ba2ad-3966-4029-becb-722888a782b7" providerId="ADAL" clId="{42029387-15EB-4F85-BBCD-128047B97EDB}" dt="2024-02-02T18:25:34.665" v="416" actId="207"/>
          <ac:spMkLst>
            <pc:docMk/>
            <pc:sldMk cId="0" sldId="266"/>
            <ac:spMk id="191" creationId="{00000000-0000-0000-0000-000000000000}"/>
          </ac:spMkLst>
        </pc:spChg>
        <pc:spChg chg="del mod">
          <ac:chgData name="Foxx, Crystal [NEA-CGPS-ESPQ]" userId="c24ba2ad-3966-4029-becb-722888a782b7" providerId="ADAL" clId="{42029387-15EB-4F85-BBCD-128047B97EDB}" dt="2024-02-02T18:20:55.357" v="354"/>
          <ac:spMkLst>
            <pc:docMk/>
            <pc:sldMk cId="0" sldId="266"/>
            <ac:spMk id="193" creationId="{00000000-0000-0000-0000-000000000000}"/>
          </ac:spMkLst>
        </pc:spChg>
        <pc:spChg chg="del mod">
          <ac:chgData name="Foxx, Crystal [NEA-CGPS-ESPQ]" userId="c24ba2ad-3966-4029-becb-722888a782b7" providerId="ADAL" clId="{42029387-15EB-4F85-BBCD-128047B97EDB}" dt="2024-02-02T18:20:55.358" v="356"/>
          <ac:spMkLst>
            <pc:docMk/>
            <pc:sldMk cId="0" sldId="266"/>
            <ac:spMk id="194" creationId="{00000000-0000-0000-0000-000000000000}"/>
          </ac:spMkLst>
        </pc:spChg>
        <pc:spChg chg="del">
          <ac:chgData name="Foxx, Crystal [NEA-CGPS-ESPQ]" userId="c24ba2ad-3966-4029-becb-722888a782b7" providerId="ADAL" clId="{42029387-15EB-4F85-BBCD-128047B97EDB}" dt="2024-02-02T18:20:46.367" v="350" actId="478"/>
          <ac:spMkLst>
            <pc:docMk/>
            <pc:sldMk cId="0" sldId="266"/>
            <ac:spMk id="195" creationId="{00000000-0000-0000-0000-000000000000}"/>
          </ac:spMkLst>
        </pc:spChg>
        <pc:picChg chg="del">
          <ac:chgData name="Foxx, Crystal [NEA-CGPS-ESPQ]" userId="c24ba2ad-3966-4029-becb-722888a782b7" providerId="ADAL" clId="{42029387-15EB-4F85-BBCD-128047B97EDB}" dt="2024-02-02T18:20:40.856" v="348" actId="478"/>
          <ac:picMkLst>
            <pc:docMk/>
            <pc:sldMk cId="0" sldId="266"/>
            <ac:picMk id="3" creationId="{4C2AD9A3-427D-DFAA-F6EE-9622FA0D046E}"/>
          </ac:picMkLst>
        </pc:picChg>
        <pc:picChg chg="del">
          <ac:chgData name="Foxx, Crystal [NEA-CGPS-ESPQ]" userId="c24ba2ad-3966-4029-becb-722888a782b7" providerId="ADAL" clId="{42029387-15EB-4F85-BBCD-128047B97EDB}" dt="2024-02-02T18:20:38.433" v="347" actId="478"/>
          <ac:picMkLst>
            <pc:docMk/>
            <pc:sldMk cId="0" sldId="266"/>
            <ac:picMk id="5" creationId="{539F17A8-58D3-4622-5653-BF4B2315B02A}"/>
          </ac:picMkLst>
        </pc:picChg>
      </pc:sldChg>
      <pc:sldChg chg="delSp modSp mod modNotesTx">
        <pc:chgData name="Foxx, Crystal [NEA-CGPS-ESPQ]" userId="c24ba2ad-3966-4029-becb-722888a782b7" providerId="ADAL" clId="{42029387-15EB-4F85-BBCD-128047B97EDB}" dt="2024-02-12T15:06:44.833" v="2213" actId="20577"/>
        <pc:sldMkLst>
          <pc:docMk/>
          <pc:sldMk cId="0" sldId="267"/>
        </pc:sldMkLst>
        <pc:spChg chg="mod">
          <ac:chgData name="Foxx, Crystal [NEA-CGPS-ESPQ]" userId="c24ba2ad-3966-4029-becb-722888a782b7" providerId="ADAL" clId="{42029387-15EB-4F85-BBCD-128047B97EDB}" dt="2024-02-02T18:37:04.041" v="552" actId="1076"/>
          <ac:spMkLst>
            <pc:docMk/>
            <pc:sldMk cId="0" sldId="267"/>
            <ac:spMk id="2" creationId="{F24CCCE2-6CCB-3FC8-130A-16B04F7F39CD}"/>
          </ac:spMkLst>
        </pc:spChg>
        <pc:spChg chg="mod">
          <ac:chgData name="Foxx, Crystal [NEA-CGPS-ESPQ]" userId="c24ba2ad-3966-4029-becb-722888a782b7" providerId="ADAL" clId="{42029387-15EB-4F85-BBCD-128047B97EDB}" dt="2024-02-09T21:26:07.395" v="1212" actId="5793"/>
          <ac:spMkLst>
            <pc:docMk/>
            <pc:sldMk cId="0" sldId="267"/>
            <ac:spMk id="201" creationId="{00000000-0000-0000-0000-000000000000}"/>
          </ac:spMkLst>
        </pc:spChg>
        <pc:spChg chg="mod">
          <ac:chgData name="Foxx, Crystal [NEA-CGPS-ESPQ]" userId="c24ba2ad-3966-4029-becb-722888a782b7" providerId="ADAL" clId="{42029387-15EB-4F85-BBCD-128047B97EDB}" dt="2024-02-02T18:37:07.789" v="554" actId="14100"/>
          <ac:spMkLst>
            <pc:docMk/>
            <pc:sldMk cId="0" sldId="267"/>
            <ac:spMk id="202" creationId="{00000000-0000-0000-0000-000000000000}"/>
          </ac:spMkLst>
        </pc:spChg>
        <pc:spChg chg="del mod">
          <ac:chgData name="Foxx, Crystal [NEA-CGPS-ESPQ]" userId="c24ba2ad-3966-4029-becb-722888a782b7" providerId="ADAL" clId="{42029387-15EB-4F85-BBCD-128047B97EDB}" dt="2024-02-02T18:37:00.709" v="551" actId="478"/>
          <ac:spMkLst>
            <pc:docMk/>
            <pc:sldMk cId="0" sldId="267"/>
            <ac:spMk id="203" creationId="{00000000-0000-0000-0000-000000000000}"/>
          </ac:spMkLst>
        </pc:spChg>
      </pc:sldChg>
      <pc:sldChg chg="del">
        <pc:chgData name="Foxx, Crystal [NEA-CGPS-ESPQ]" userId="c24ba2ad-3966-4029-becb-722888a782b7" providerId="ADAL" clId="{42029387-15EB-4F85-BBCD-128047B97EDB}" dt="2024-02-02T18:21:44.879" v="366" actId="47"/>
        <pc:sldMkLst>
          <pc:docMk/>
          <pc:sldMk cId="0" sldId="269"/>
        </pc:sldMkLst>
      </pc:sldChg>
      <pc:sldChg chg="del">
        <pc:chgData name="Foxx, Crystal [NEA-CGPS-ESPQ]" userId="c24ba2ad-3966-4029-becb-722888a782b7" providerId="ADAL" clId="{42029387-15EB-4F85-BBCD-128047B97EDB}" dt="2024-02-02T18:21:50.848" v="368" actId="47"/>
        <pc:sldMkLst>
          <pc:docMk/>
          <pc:sldMk cId="0" sldId="270"/>
        </pc:sldMkLst>
      </pc:sldChg>
      <pc:sldChg chg="del">
        <pc:chgData name="Foxx, Crystal [NEA-CGPS-ESPQ]" userId="c24ba2ad-3966-4029-becb-722888a782b7" providerId="ADAL" clId="{42029387-15EB-4F85-BBCD-128047B97EDB}" dt="2024-02-02T18:21:49.550" v="367" actId="47"/>
        <pc:sldMkLst>
          <pc:docMk/>
          <pc:sldMk cId="0" sldId="271"/>
        </pc:sldMkLst>
      </pc:sldChg>
      <pc:sldChg chg="del">
        <pc:chgData name="Foxx, Crystal [NEA-CGPS-ESPQ]" userId="c24ba2ad-3966-4029-becb-722888a782b7" providerId="ADAL" clId="{42029387-15EB-4F85-BBCD-128047B97EDB}" dt="2024-02-02T18:21:53.487" v="369" actId="47"/>
        <pc:sldMkLst>
          <pc:docMk/>
          <pc:sldMk cId="0" sldId="272"/>
        </pc:sldMkLst>
      </pc:sldChg>
      <pc:sldChg chg="del">
        <pc:chgData name="Foxx, Crystal [NEA-CGPS-ESPQ]" userId="c24ba2ad-3966-4029-becb-722888a782b7" providerId="ADAL" clId="{42029387-15EB-4F85-BBCD-128047B97EDB}" dt="2024-02-02T18:21:54.866" v="370" actId="47"/>
        <pc:sldMkLst>
          <pc:docMk/>
          <pc:sldMk cId="0" sldId="273"/>
        </pc:sldMkLst>
      </pc:sldChg>
      <pc:sldChg chg="del">
        <pc:chgData name="Foxx, Crystal [NEA-CGPS-ESPQ]" userId="c24ba2ad-3966-4029-becb-722888a782b7" providerId="ADAL" clId="{42029387-15EB-4F85-BBCD-128047B97EDB}" dt="2024-02-02T18:21:56.677" v="371" actId="47"/>
        <pc:sldMkLst>
          <pc:docMk/>
          <pc:sldMk cId="0" sldId="274"/>
        </pc:sldMkLst>
      </pc:sldChg>
      <pc:sldChg chg="del">
        <pc:chgData name="Foxx, Crystal [NEA-CGPS-ESPQ]" userId="c24ba2ad-3966-4029-becb-722888a782b7" providerId="ADAL" clId="{42029387-15EB-4F85-BBCD-128047B97EDB}" dt="2024-02-02T18:22:02.572" v="374" actId="47"/>
        <pc:sldMkLst>
          <pc:docMk/>
          <pc:sldMk cId="0" sldId="275"/>
        </pc:sldMkLst>
      </pc:sldChg>
      <pc:sldChg chg="del">
        <pc:chgData name="Foxx, Crystal [NEA-CGPS-ESPQ]" userId="c24ba2ad-3966-4029-becb-722888a782b7" providerId="ADAL" clId="{42029387-15EB-4F85-BBCD-128047B97EDB}" dt="2024-02-02T18:21:58.811" v="372" actId="47"/>
        <pc:sldMkLst>
          <pc:docMk/>
          <pc:sldMk cId="0" sldId="276"/>
        </pc:sldMkLst>
      </pc:sldChg>
      <pc:sldChg chg="del">
        <pc:chgData name="Foxx, Crystal [NEA-CGPS-ESPQ]" userId="c24ba2ad-3966-4029-becb-722888a782b7" providerId="ADAL" clId="{42029387-15EB-4F85-BBCD-128047B97EDB}" dt="2024-02-02T18:22:01.335" v="373" actId="47"/>
        <pc:sldMkLst>
          <pc:docMk/>
          <pc:sldMk cId="0" sldId="277"/>
        </pc:sldMkLst>
      </pc:sldChg>
      <pc:sldChg chg="del">
        <pc:chgData name="Foxx, Crystal [NEA-CGPS-ESPQ]" userId="c24ba2ad-3966-4029-becb-722888a782b7" providerId="ADAL" clId="{42029387-15EB-4F85-BBCD-128047B97EDB}" dt="2024-02-02T18:22:05.035" v="376" actId="47"/>
        <pc:sldMkLst>
          <pc:docMk/>
          <pc:sldMk cId="0" sldId="278"/>
        </pc:sldMkLst>
      </pc:sldChg>
      <pc:sldChg chg="delSp modSp mod ord delAnim modNotesTx">
        <pc:chgData name="Foxx, Crystal [NEA-CGPS-ESPQ]" userId="c24ba2ad-3966-4029-becb-722888a782b7" providerId="ADAL" clId="{42029387-15EB-4F85-BBCD-128047B97EDB}" dt="2024-02-12T15:12:18.432" v="2529" actId="20577"/>
        <pc:sldMkLst>
          <pc:docMk/>
          <pc:sldMk cId="0" sldId="279"/>
        </pc:sldMkLst>
        <pc:spChg chg="del">
          <ac:chgData name="Foxx, Crystal [NEA-CGPS-ESPQ]" userId="c24ba2ad-3966-4029-becb-722888a782b7" providerId="ADAL" clId="{42029387-15EB-4F85-BBCD-128047B97EDB}" dt="2024-02-02T18:23:07.986" v="403" actId="478"/>
          <ac:spMkLst>
            <pc:docMk/>
            <pc:sldMk cId="0" sldId="279"/>
            <ac:spMk id="5" creationId="{EAF03F10-5324-89D1-2C80-587DE02C5132}"/>
          </ac:spMkLst>
        </pc:spChg>
        <pc:spChg chg="del">
          <ac:chgData name="Foxx, Crystal [NEA-CGPS-ESPQ]" userId="c24ba2ad-3966-4029-becb-722888a782b7" providerId="ADAL" clId="{42029387-15EB-4F85-BBCD-128047B97EDB}" dt="2024-02-02T18:23:05.323" v="401" actId="478"/>
          <ac:spMkLst>
            <pc:docMk/>
            <pc:sldMk cId="0" sldId="279"/>
            <ac:spMk id="15" creationId="{19D4A27F-3063-1695-C123-DEA738940D84}"/>
          </ac:spMkLst>
        </pc:spChg>
        <pc:spChg chg="del mod">
          <ac:chgData name="Foxx, Crystal [NEA-CGPS-ESPQ]" userId="c24ba2ad-3966-4029-becb-722888a782b7" providerId="ADAL" clId="{42029387-15EB-4F85-BBCD-128047B97EDB}" dt="2024-02-02T18:23:08.976" v="404" actId="478"/>
          <ac:spMkLst>
            <pc:docMk/>
            <pc:sldMk cId="0" sldId="279"/>
            <ac:spMk id="309" creationId="{00000000-0000-0000-0000-000000000000}"/>
          </ac:spMkLst>
        </pc:spChg>
        <pc:spChg chg="mod">
          <ac:chgData name="Foxx, Crystal [NEA-CGPS-ESPQ]" userId="c24ba2ad-3966-4029-becb-722888a782b7" providerId="ADAL" clId="{42029387-15EB-4F85-BBCD-128047B97EDB}" dt="2024-02-02T19:33:54.038" v="1191" actId="14100"/>
          <ac:spMkLst>
            <pc:docMk/>
            <pc:sldMk cId="0" sldId="279"/>
            <ac:spMk id="310" creationId="{00000000-0000-0000-0000-000000000000}"/>
          </ac:spMkLst>
        </pc:spChg>
        <pc:spChg chg="del">
          <ac:chgData name="Foxx, Crystal [NEA-CGPS-ESPQ]" userId="c24ba2ad-3966-4029-becb-722888a782b7" providerId="ADAL" clId="{42029387-15EB-4F85-BBCD-128047B97EDB}" dt="2024-02-02T18:23:03.126" v="400" actId="478"/>
          <ac:spMkLst>
            <pc:docMk/>
            <pc:sldMk cId="0" sldId="279"/>
            <ac:spMk id="311" creationId="{00000000-0000-0000-0000-000000000000}"/>
          </ac:spMkLst>
        </pc:spChg>
        <pc:picChg chg="del">
          <ac:chgData name="Foxx, Crystal [NEA-CGPS-ESPQ]" userId="c24ba2ad-3966-4029-becb-722888a782b7" providerId="ADAL" clId="{42029387-15EB-4F85-BBCD-128047B97EDB}" dt="2024-02-02T18:23:06.570" v="402" actId="478"/>
          <ac:picMkLst>
            <pc:docMk/>
            <pc:sldMk cId="0" sldId="279"/>
            <ac:picMk id="14" creationId="{0C26A869-CAF3-929B-682F-84D7A6B3046A}"/>
          </ac:picMkLst>
        </pc:picChg>
      </pc:sldChg>
      <pc:sldChg chg="del">
        <pc:chgData name="Foxx, Crystal [NEA-CGPS-ESPQ]" userId="c24ba2ad-3966-4029-becb-722888a782b7" providerId="ADAL" clId="{42029387-15EB-4F85-BBCD-128047B97EDB}" dt="2024-02-02T18:22:06.119" v="377" actId="47"/>
        <pc:sldMkLst>
          <pc:docMk/>
          <pc:sldMk cId="0" sldId="280"/>
        </pc:sldMkLst>
      </pc:sldChg>
      <pc:sldChg chg="del">
        <pc:chgData name="Foxx, Crystal [NEA-CGPS-ESPQ]" userId="c24ba2ad-3966-4029-becb-722888a782b7" providerId="ADAL" clId="{42029387-15EB-4F85-BBCD-128047B97EDB}" dt="2024-02-02T18:22:07.031" v="378" actId="47"/>
        <pc:sldMkLst>
          <pc:docMk/>
          <pc:sldMk cId="0" sldId="281"/>
        </pc:sldMkLst>
      </pc:sldChg>
      <pc:sldChg chg="del">
        <pc:chgData name="Foxx, Crystal [NEA-CGPS-ESPQ]" userId="c24ba2ad-3966-4029-becb-722888a782b7" providerId="ADAL" clId="{42029387-15EB-4F85-BBCD-128047B97EDB}" dt="2024-02-02T18:22:08.573" v="379" actId="47"/>
        <pc:sldMkLst>
          <pc:docMk/>
          <pc:sldMk cId="0" sldId="282"/>
        </pc:sldMkLst>
      </pc:sldChg>
      <pc:sldChg chg="del">
        <pc:chgData name="Foxx, Crystal [NEA-CGPS-ESPQ]" userId="c24ba2ad-3966-4029-becb-722888a782b7" providerId="ADAL" clId="{42029387-15EB-4F85-BBCD-128047B97EDB}" dt="2024-02-02T18:22:09.537" v="380" actId="47"/>
        <pc:sldMkLst>
          <pc:docMk/>
          <pc:sldMk cId="0" sldId="283"/>
        </pc:sldMkLst>
      </pc:sldChg>
      <pc:sldChg chg="del">
        <pc:chgData name="Foxx, Crystal [NEA-CGPS-ESPQ]" userId="c24ba2ad-3966-4029-becb-722888a782b7" providerId="ADAL" clId="{42029387-15EB-4F85-BBCD-128047B97EDB}" dt="2024-02-02T18:22:11.749" v="381" actId="47"/>
        <pc:sldMkLst>
          <pc:docMk/>
          <pc:sldMk cId="0" sldId="284"/>
        </pc:sldMkLst>
      </pc:sldChg>
      <pc:sldChg chg="addSp delSp modSp mod modNotesTx">
        <pc:chgData name="Foxx, Crystal [NEA-CGPS-ESPQ]" userId="c24ba2ad-3966-4029-becb-722888a782b7" providerId="ADAL" clId="{42029387-15EB-4F85-BBCD-128047B97EDB}" dt="2024-02-12T15:11:56.004" v="2515" actId="20577"/>
        <pc:sldMkLst>
          <pc:docMk/>
          <pc:sldMk cId="0" sldId="287"/>
        </pc:sldMkLst>
        <pc:spChg chg="mod">
          <ac:chgData name="Foxx, Crystal [NEA-CGPS-ESPQ]" userId="c24ba2ad-3966-4029-becb-722888a782b7" providerId="ADAL" clId="{42029387-15EB-4F85-BBCD-128047B97EDB}" dt="2024-02-02T18:22:17.923" v="383" actId="6549"/>
          <ac:spMkLst>
            <pc:docMk/>
            <pc:sldMk cId="0" sldId="287"/>
            <ac:spMk id="369" creationId="{00000000-0000-0000-0000-000000000000}"/>
          </ac:spMkLst>
        </pc:spChg>
        <pc:spChg chg="mod">
          <ac:chgData name="Foxx, Crystal [NEA-CGPS-ESPQ]" userId="c24ba2ad-3966-4029-becb-722888a782b7" providerId="ADAL" clId="{42029387-15EB-4F85-BBCD-128047B97EDB}" dt="2024-02-02T18:39:57.317" v="581" actId="20577"/>
          <ac:spMkLst>
            <pc:docMk/>
            <pc:sldMk cId="0" sldId="287"/>
            <ac:spMk id="370" creationId="{00000000-0000-0000-0000-000000000000}"/>
          </ac:spMkLst>
        </pc:spChg>
        <pc:spChg chg="del">
          <ac:chgData name="Foxx, Crystal [NEA-CGPS-ESPQ]" userId="c24ba2ad-3966-4029-becb-722888a782b7" providerId="ADAL" clId="{42029387-15EB-4F85-BBCD-128047B97EDB}" dt="2024-02-02T18:22:14.151" v="382" actId="478"/>
          <ac:spMkLst>
            <pc:docMk/>
            <pc:sldMk cId="0" sldId="287"/>
            <ac:spMk id="371" creationId="{00000000-0000-0000-0000-000000000000}"/>
          </ac:spMkLst>
        </pc:spChg>
        <pc:picChg chg="add del mod">
          <ac:chgData name="Foxx, Crystal [NEA-CGPS-ESPQ]" userId="c24ba2ad-3966-4029-becb-722888a782b7" providerId="ADAL" clId="{42029387-15EB-4F85-BBCD-128047B97EDB}" dt="2024-02-09T21:45:47.797" v="1398" actId="478"/>
          <ac:picMkLst>
            <pc:docMk/>
            <pc:sldMk cId="0" sldId="287"/>
            <ac:picMk id="3" creationId="{B053076A-1402-BAD5-3B5E-E6F50FF3F0E5}"/>
          </ac:picMkLst>
        </pc:picChg>
        <pc:picChg chg="add del">
          <ac:chgData name="Foxx, Crystal [NEA-CGPS-ESPQ]" userId="c24ba2ad-3966-4029-becb-722888a782b7" providerId="ADAL" clId="{42029387-15EB-4F85-BBCD-128047B97EDB}" dt="2024-02-09T21:46:59.974" v="1400" actId="478"/>
          <ac:picMkLst>
            <pc:docMk/>
            <pc:sldMk cId="0" sldId="287"/>
            <ac:picMk id="4" creationId="{5A259B12-D1A7-3B31-3942-1A8CDD48ADBE}"/>
          </ac:picMkLst>
        </pc:picChg>
        <pc:picChg chg="add mod">
          <ac:chgData name="Foxx, Crystal [NEA-CGPS-ESPQ]" userId="c24ba2ad-3966-4029-becb-722888a782b7" providerId="ADAL" clId="{42029387-15EB-4F85-BBCD-128047B97EDB}" dt="2024-02-09T21:47:10.054" v="1406" actId="14100"/>
          <ac:picMkLst>
            <pc:docMk/>
            <pc:sldMk cId="0" sldId="287"/>
            <ac:picMk id="1026" creationId="{34744A8E-058E-EA3A-BD97-C7578B06C8F6}"/>
          </ac:picMkLst>
        </pc:picChg>
      </pc:sldChg>
      <pc:sldChg chg="del">
        <pc:chgData name="Foxx, Crystal [NEA-CGPS-ESPQ]" userId="c24ba2ad-3966-4029-becb-722888a782b7" providerId="ADAL" clId="{42029387-15EB-4F85-BBCD-128047B97EDB}" dt="2024-02-02T18:22:24.007" v="385" actId="47"/>
        <pc:sldMkLst>
          <pc:docMk/>
          <pc:sldMk cId="0" sldId="288"/>
        </pc:sldMkLst>
      </pc:sldChg>
      <pc:sldChg chg="del">
        <pc:chgData name="Foxx, Crystal [NEA-CGPS-ESPQ]" userId="c24ba2ad-3966-4029-becb-722888a782b7" providerId="ADAL" clId="{42029387-15EB-4F85-BBCD-128047B97EDB}" dt="2024-02-02T18:23:23.355" v="408" actId="47"/>
        <pc:sldMkLst>
          <pc:docMk/>
          <pc:sldMk cId="0" sldId="292"/>
        </pc:sldMkLst>
      </pc:sldChg>
      <pc:sldChg chg="del">
        <pc:chgData name="Foxx, Crystal [NEA-CGPS-ESPQ]" userId="c24ba2ad-3966-4029-becb-722888a782b7" providerId="ADAL" clId="{42029387-15EB-4F85-BBCD-128047B97EDB}" dt="2024-02-02T18:23:20.772" v="407" actId="47"/>
        <pc:sldMkLst>
          <pc:docMk/>
          <pc:sldMk cId="0" sldId="293"/>
        </pc:sldMkLst>
      </pc:sldChg>
      <pc:sldChg chg="del">
        <pc:chgData name="Foxx, Crystal [NEA-CGPS-ESPQ]" userId="c24ba2ad-3966-4029-becb-722888a782b7" providerId="ADAL" clId="{42029387-15EB-4F85-BBCD-128047B97EDB}" dt="2024-02-02T18:23:28.375" v="409" actId="47"/>
        <pc:sldMkLst>
          <pc:docMk/>
          <pc:sldMk cId="0" sldId="297"/>
        </pc:sldMkLst>
      </pc:sldChg>
      <pc:sldChg chg="modSp del mod modNotesTx">
        <pc:chgData name="Foxx, Crystal [NEA-CGPS-ESPQ]" userId="c24ba2ad-3966-4029-becb-722888a782b7" providerId="ADAL" clId="{42029387-15EB-4F85-BBCD-128047B97EDB}" dt="2024-02-12T14:47:53.144" v="1538" actId="47"/>
        <pc:sldMkLst>
          <pc:docMk/>
          <pc:sldMk cId="1815388969" sldId="301"/>
        </pc:sldMkLst>
        <pc:spChg chg="mod">
          <ac:chgData name="Foxx, Crystal [NEA-CGPS-ESPQ]" userId="c24ba2ad-3966-4029-becb-722888a782b7" providerId="ADAL" clId="{42029387-15EB-4F85-BBCD-128047B97EDB}" dt="2024-02-02T18:12:19.308" v="200" actId="20577"/>
          <ac:spMkLst>
            <pc:docMk/>
            <pc:sldMk cId="1815388969" sldId="301"/>
            <ac:spMk id="3" creationId="{124D1D33-952F-7CC7-75FB-5FDF4B54DBA2}"/>
          </ac:spMkLst>
        </pc:spChg>
        <pc:spChg chg="mod">
          <ac:chgData name="Foxx, Crystal [NEA-CGPS-ESPQ]" userId="c24ba2ad-3966-4029-becb-722888a782b7" providerId="ADAL" clId="{42029387-15EB-4F85-BBCD-128047B97EDB}" dt="2024-02-02T18:12:33.964" v="204" actId="6549"/>
          <ac:spMkLst>
            <pc:docMk/>
            <pc:sldMk cId="1815388969" sldId="301"/>
            <ac:spMk id="6" creationId="{E788D6E0-28CF-397A-A292-02852F90A4F7}"/>
          </ac:spMkLst>
        </pc:spChg>
        <pc:spChg chg="mod">
          <ac:chgData name="Foxx, Crystal [NEA-CGPS-ESPQ]" userId="c24ba2ad-3966-4029-becb-722888a782b7" providerId="ADAL" clId="{42029387-15EB-4F85-BBCD-128047B97EDB}" dt="2024-02-02T18:13:21.370" v="291" actId="1076"/>
          <ac:spMkLst>
            <pc:docMk/>
            <pc:sldMk cId="1815388969" sldId="301"/>
            <ac:spMk id="8" creationId="{2F6DB945-FC51-E5D0-66B0-49DE25019E0C}"/>
          </ac:spMkLst>
        </pc:spChg>
        <pc:spChg chg="mod">
          <ac:chgData name="Foxx, Crystal [NEA-CGPS-ESPQ]" userId="c24ba2ad-3966-4029-becb-722888a782b7" providerId="ADAL" clId="{42029387-15EB-4F85-BBCD-128047B97EDB}" dt="2024-02-02T18:12:31.613" v="203" actId="6549"/>
          <ac:spMkLst>
            <pc:docMk/>
            <pc:sldMk cId="1815388969" sldId="301"/>
            <ac:spMk id="9" creationId="{628B446A-ED76-A6AD-EC56-93EA539D2401}"/>
          </ac:spMkLst>
        </pc:spChg>
      </pc:sldChg>
      <pc:sldChg chg="del">
        <pc:chgData name="Foxx, Crystal [NEA-CGPS-ESPQ]" userId="c24ba2ad-3966-4029-becb-722888a782b7" providerId="ADAL" clId="{42029387-15EB-4F85-BBCD-128047B97EDB}" dt="2024-02-02T18:21:43.316" v="365" actId="47"/>
        <pc:sldMkLst>
          <pc:docMk/>
          <pc:sldMk cId="4049279047" sldId="302"/>
        </pc:sldMkLst>
      </pc:sldChg>
      <pc:sldChg chg="addSp delSp modSp mod modNotesTx">
        <pc:chgData name="Foxx, Crystal [NEA-CGPS-ESPQ]" userId="c24ba2ad-3966-4029-becb-722888a782b7" providerId="ADAL" clId="{42029387-15EB-4F85-BBCD-128047B97EDB}" dt="2024-02-12T15:09:09.047" v="2263" actId="14100"/>
        <pc:sldMkLst>
          <pc:docMk/>
          <pc:sldMk cId="3256889797" sldId="303"/>
        </pc:sldMkLst>
        <pc:spChg chg="add mod">
          <ac:chgData name="Foxx, Crystal [NEA-CGPS-ESPQ]" userId="c24ba2ad-3966-4029-becb-722888a782b7" providerId="ADAL" clId="{42029387-15EB-4F85-BBCD-128047B97EDB}" dt="2024-02-12T15:09:09.047" v="2263" actId="14100"/>
          <ac:spMkLst>
            <pc:docMk/>
            <pc:sldMk cId="3256889797" sldId="303"/>
            <ac:spMk id="3" creationId="{7FE0B139-F70F-51F0-AA9D-796D2156C8CE}"/>
          </ac:spMkLst>
        </pc:spChg>
        <pc:spChg chg="del mod">
          <ac:chgData name="Foxx, Crystal [NEA-CGPS-ESPQ]" userId="c24ba2ad-3966-4029-becb-722888a782b7" providerId="ADAL" clId="{42029387-15EB-4F85-BBCD-128047B97EDB}" dt="2024-02-02T18:23:44.604" v="413"/>
          <ac:spMkLst>
            <pc:docMk/>
            <pc:sldMk cId="3256889797" sldId="303"/>
            <ac:spMk id="149" creationId="{00000000-0000-0000-0000-000000000000}"/>
          </ac:spMkLst>
        </pc:spChg>
      </pc:sldChg>
      <pc:sldChg chg="del modNotesTx">
        <pc:chgData name="Foxx, Crystal [NEA-CGPS-ESPQ]" userId="c24ba2ad-3966-4029-becb-722888a782b7" providerId="ADAL" clId="{42029387-15EB-4F85-BBCD-128047B97EDB}" dt="2024-02-02T18:40:19.213" v="585" actId="47"/>
        <pc:sldMkLst>
          <pc:docMk/>
          <pc:sldMk cId="2147610234" sldId="304"/>
        </pc:sldMkLst>
      </pc:sldChg>
      <pc:sldChg chg="del">
        <pc:chgData name="Foxx, Crystal [NEA-CGPS-ESPQ]" userId="c24ba2ad-3966-4029-becb-722888a782b7" providerId="ADAL" clId="{42029387-15EB-4F85-BBCD-128047B97EDB}" dt="2024-02-02T18:22:52.103" v="396" actId="47"/>
        <pc:sldMkLst>
          <pc:docMk/>
          <pc:sldMk cId="3412338899" sldId="305"/>
        </pc:sldMkLst>
      </pc:sldChg>
      <pc:sldChg chg="del">
        <pc:chgData name="Foxx, Crystal [NEA-CGPS-ESPQ]" userId="c24ba2ad-3966-4029-becb-722888a782b7" providerId="ADAL" clId="{42029387-15EB-4F85-BBCD-128047B97EDB}" dt="2024-02-02T18:22:54.006" v="397" actId="47"/>
        <pc:sldMkLst>
          <pc:docMk/>
          <pc:sldMk cId="66673570" sldId="306"/>
        </pc:sldMkLst>
      </pc:sldChg>
      <pc:sldChg chg="del">
        <pc:chgData name="Foxx, Crystal [NEA-CGPS-ESPQ]" userId="c24ba2ad-3966-4029-becb-722888a782b7" providerId="ADAL" clId="{42029387-15EB-4F85-BBCD-128047B97EDB}" dt="2024-02-02T18:22:55.092" v="398" actId="47"/>
        <pc:sldMkLst>
          <pc:docMk/>
          <pc:sldMk cId="4238382435" sldId="307"/>
        </pc:sldMkLst>
      </pc:sldChg>
      <pc:sldChg chg="del">
        <pc:chgData name="Foxx, Crystal [NEA-CGPS-ESPQ]" userId="c24ba2ad-3966-4029-becb-722888a782b7" providerId="ADAL" clId="{42029387-15EB-4F85-BBCD-128047B97EDB}" dt="2024-02-02T18:22:04.040" v="375" actId="47"/>
        <pc:sldMkLst>
          <pc:docMk/>
          <pc:sldMk cId="2334546766" sldId="308"/>
        </pc:sldMkLst>
      </pc:sldChg>
      <pc:sldChg chg="delSp modSp mod modNotesTx">
        <pc:chgData name="Foxx, Crystal [NEA-CGPS-ESPQ]" userId="c24ba2ad-3966-4029-becb-722888a782b7" providerId="ADAL" clId="{42029387-15EB-4F85-BBCD-128047B97EDB}" dt="2024-02-02T18:22:47.716" v="395"/>
        <pc:sldMkLst>
          <pc:docMk/>
          <pc:sldMk cId="705213074" sldId="309"/>
        </pc:sldMkLst>
        <pc:spChg chg="del mod">
          <ac:chgData name="Foxx, Crystal [NEA-CGPS-ESPQ]" userId="c24ba2ad-3966-4029-becb-722888a782b7" providerId="ADAL" clId="{42029387-15EB-4F85-BBCD-128047B97EDB}" dt="2024-02-02T18:22:36.284" v="390"/>
          <ac:spMkLst>
            <pc:docMk/>
            <pc:sldMk cId="705213074" sldId="309"/>
            <ac:spMk id="3" creationId="{17A25715-C6D8-7944-97EF-D11C0E8C14D7}"/>
          </ac:spMkLst>
        </pc:spChg>
        <pc:spChg chg="del mod">
          <ac:chgData name="Foxx, Crystal [NEA-CGPS-ESPQ]" userId="c24ba2ad-3966-4029-becb-722888a782b7" providerId="ADAL" clId="{42029387-15EB-4F85-BBCD-128047B97EDB}" dt="2024-02-02T18:22:47.716" v="395"/>
          <ac:spMkLst>
            <pc:docMk/>
            <pc:sldMk cId="705213074" sldId="309"/>
            <ac:spMk id="4" creationId="{3544CEA9-D06D-8C83-AA4F-87F8B6B1CC21}"/>
          </ac:spMkLst>
        </pc:spChg>
        <pc:spChg chg="del mod">
          <ac:chgData name="Foxx, Crystal [NEA-CGPS-ESPQ]" userId="c24ba2ad-3966-4029-becb-722888a782b7" providerId="ADAL" clId="{42029387-15EB-4F85-BBCD-128047B97EDB}" dt="2024-02-02T18:22:36.281" v="388" actId="478"/>
          <ac:spMkLst>
            <pc:docMk/>
            <pc:sldMk cId="705213074" sldId="309"/>
            <ac:spMk id="5" creationId="{AEEDF1FE-7CE7-EB2A-2E59-A3F5948B4499}"/>
          </ac:spMkLst>
        </pc:spChg>
      </pc:sldChg>
      <pc:sldChg chg="addSp delSp modSp mod delAnim modNotesTx">
        <pc:chgData name="Foxx, Crystal [NEA-CGPS-ESPQ]" userId="c24ba2ad-3966-4029-becb-722888a782b7" providerId="ADAL" clId="{42029387-15EB-4F85-BBCD-128047B97EDB}" dt="2024-02-09T22:03:08.848" v="1507" actId="1076"/>
        <pc:sldMkLst>
          <pc:docMk/>
          <pc:sldMk cId="3562698363" sldId="311"/>
        </pc:sldMkLst>
        <pc:spChg chg="mod">
          <ac:chgData name="Foxx, Crystal [NEA-CGPS-ESPQ]" userId="c24ba2ad-3966-4029-becb-722888a782b7" providerId="ADAL" clId="{42029387-15EB-4F85-BBCD-128047B97EDB}" dt="2024-02-09T22:02:51.432" v="1502" actId="14100"/>
          <ac:spMkLst>
            <pc:docMk/>
            <pc:sldMk cId="3562698363" sldId="311"/>
            <ac:spMk id="2" creationId="{C6FBAD3A-F544-F77B-5561-408469EC4D46}"/>
          </ac:spMkLst>
        </pc:spChg>
        <pc:spChg chg="del">
          <ac:chgData name="Foxx, Crystal [NEA-CGPS-ESPQ]" userId="c24ba2ad-3966-4029-becb-722888a782b7" providerId="ADAL" clId="{42029387-15EB-4F85-BBCD-128047B97EDB}" dt="2024-02-02T18:21:37.383" v="363" actId="478"/>
          <ac:spMkLst>
            <pc:docMk/>
            <pc:sldMk cId="3562698363" sldId="311"/>
            <ac:spMk id="3" creationId="{0E59D295-4B85-95C3-AFCF-A1C51AD29663}"/>
          </ac:spMkLst>
        </pc:spChg>
        <pc:spChg chg="del mod">
          <ac:chgData name="Foxx, Crystal [NEA-CGPS-ESPQ]" userId="c24ba2ad-3966-4029-becb-722888a782b7" providerId="ADAL" clId="{42029387-15EB-4F85-BBCD-128047B97EDB}" dt="2024-02-02T18:21:35.333" v="361" actId="478"/>
          <ac:spMkLst>
            <pc:docMk/>
            <pc:sldMk cId="3562698363" sldId="311"/>
            <ac:spMk id="4" creationId="{FB06A41C-B886-1282-3FBD-5DF3FA7F092E}"/>
          </ac:spMkLst>
        </pc:spChg>
        <pc:spChg chg="mod">
          <ac:chgData name="Foxx, Crystal [NEA-CGPS-ESPQ]" userId="c24ba2ad-3966-4029-becb-722888a782b7" providerId="ADAL" clId="{42029387-15EB-4F85-BBCD-128047B97EDB}" dt="2024-02-02T18:36:25.894" v="549" actId="207"/>
          <ac:spMkLst>
            <pc:docMk/>
            <pc:sldMk cId="3562698363" sldId="311"/>
            <ac:spMk id="238" creationId="{00000000-0000-0000-0000-000000000000}"/>
          </ac:spMkLst>
        </pc:spChg>
        <pc:picChg chg="del">
          <ac:chgData name="Foxx, Crystal [NEA-CGPS-ESPQ]" userId="c24ba2ad-3966-4029-becb-722888a782b7" providerId="ADAL" clId="{42029387-15EB-4F85-BBCD-128047B97EDB}" dt="2024-02-02T18:30:06.302" v="461"/>
          <ac:picMkLst>
            <pc:docMk/>
            <pc:sldMk cId="3562698363" sldId="311"/>
            <ac:picMk id="2" creationId="{1848D477-64F3-5A8F-4620-D573BA74D5AD}"/>
          </ac:picMkLst>
        </pc:picChg>
        <pc:picChg chg="add mod">
          <ac:chgData name="Foxx, Crystal [NEA-CGPS-ESPQ]" userId="c24ba2ad-3966-4029-becb-722888a782b7" providerId="ADAL" clId="{42029387-15EB-4F85-BBCD-128047B97EDB}" dt="2024-02-09T22:03:08.848" v="1507" actId="1076"/>
          <ac:picMkLst>
            <pc:docMk/>
            <pc:sldMk cId="3562698363" sldId="311"/>
            <ac:picMk id="3" creationId="{25A3D9AF-84A8-D1D7-E56C-CD22F956B19B}"/>
          </ac:picMkLst>
        </pc:picChg>
        <pc:picChg chg="del">
          <ac:chgData name="Foxx, Crystal [NEA-CGPS-ESPQ]" userId="c24ba2ad-3966-4029-becb-722888a782b7" providerId="ADAL" clId="{42029387-15EB-4F85-BBCD-128047B97EDB}" dt="2024-02-02T18:21:36.394" v="362" actId="478"/>
          <ac:picMkLst>
            <pc:docMk/>
            <pc:sldMk cId="3562698363" sldId="311"/>
            <ac:picMk id="1026" creationId="{D3286332-2F5C-7254-EA46-59BF8E6F24FA}"/>
          </ac:picMkLst>
        </pc:picChg>
      </pc:sldChg>
      <pc:sldChg chg="modSp new del mod">
        <pc:chgData name="Foxx, Crystal [NEA-CGPS-ESPQ]" userId="c24ba2ad-3966-4029-becb-722888a782b7" providerId="ADAL" clId="{42029387-15EB-4F85-BBCD-128047B97EDB}" dt="2024-02-02T19:24:45.006" v="733" actId="47"/>
        <pc:sldMkLst>
          <pc:docMk/>
          <pc:sldMk cId="372804715" sldId="312"/>
        </pc:sldMkLst>
        <pc:spChg chg="mod">
          <ac:chgData name="Foxx, Crystal [NEA-CGPS-ESPQ]" userId="c24ba2ad-3966-4029-becb-722888a782b7" providerId="ADAL" clId="{42029387-15EB-4F85-BBCD-128047B97EDB}" dt="2024-02-02T18:32:19.522" v="544" actId="20577"/>
          <ac:spMkLst>
            <pc:docMk/>
            <pc:sldMk cId="372804715" sldId="312"/>
            <ac:spMk id="2" creationId="{FEBF2342-2E3F-6EEB-C5EC-EE03E314DA73}"/>
          </ac:spMkLst>
        </pc:spChg>
      </pc:sldChg>
      <pc:sldChg chg="new">
        <pc:chgData name="Foxx, Crystal [NEA-CGPS-ESPQ]" userId="c24ba2ad-3966-4029-becb-722888a782b7" providerId="ADAL" clId="{42029387-15EB-4F85-BBCD-128047B97EDB}" dt="2024-02-02T18:29:49.476" v="460" actId="680"/>
        <pc:sldMkLst>
          <pc:docMk/>
          <pc:sldMk cId="1649347666" sldId="313"/>
        </pc:sldMkLst>
      </pc:sldChg>
      <pc:sldChg chg="addSp modSp new mod ord modNotesTx">
        <pc:chgData name="Foxx, Crystal [NEA-CGPS-ESPQ]" userId="c24ba2ad-3966-4029-becb-722888a782b7" providerId="ADAL" clId="{42029387-15EB-4F85-BBCD-128047B97EDB}" dt="2024-02-09T21:40:17.676" v="1379" actId="20577"/>
        <pc:sldMkLst>
          <pc:docMk/>
          <pc:sldMk cId="2392662793" sldId="314"/>
        </pc:sldMkLst>
        <pc:spChg chg="mod">
          <ac:chgData name="Foxx, Crystal [NEA-CGPS-ESPQ]" userId="c24ba2ad-3966-4029-becb-722888a782b7" providerId="ADAL" clId="{42029387-15EB-4F85-BBCD-128047B97EDB}" dt="2024-02-09T21:34:22.437" v="1302" actId="255"/>
          <ac:spMkLst>
            <pc:docMk/>
            <pc:sldMk cId="2392662793" sldId="314"/>
            <ac:spMk id="2" creationId="{8F7E0690-5120-AC4E-6EE1-E8D8D451B2E5}"/>
          </ac:spMkLst>
        </pc:spChg>
        <pc:spChg chg="add mod">
          <ac:chgData name="Foxx, Crystal [NEA-CGPS-ESPQ]" userId="c24ba2ad-3966-4029-becb-722888a782b7" providerId="ADAL" clId="{42029387-15EB-4F85-BBCD-128047B97EDB}" dt="2024-02-09T21:40:17.676" v="1379" actId="20577"/>
          <ac:spMkLst>
            <pc:docMk/>
            <pc:sldMk cId="2392662793" sldId="314"/>
            <ac:spMk id="5" creationId="{21E31EB5-8FE2-48DE-7EE3-948FF43EE63D}"/>
          </ac:spMkLst>
        </pc:spChg>
        <pc:picChg chg="add mod">
          <ac:chgData name="Foxx, Crystal [NEA-CGPS-ESPQ]" userId="c24ba2ad-3966-4029-becb-722888a782b7" providerId="ADAL" clId="{42029387-15EB-4F85-BBCD-128047B97EDB}" dt="2024-02-09T21:33:46.630" v="1257" actId="14100"/>
          <ac:picMkLst>
            <pc:docMk/>
            <pc:sldMk cId="2392662793" sldId="314"/>
            <ac:picMk id="4" creationId="{3F1CD559-F981-3A1D-B66A-58719A3B6E0D}"/>
          </ac:picMkLst>
        </pc:picChg>
      </pc:sldChg>
      <pc:sldChg chg="addSp modSp add mod modNotesTx">
        <pc:chgData name="Foxx, Crystal [NEA-CGPS-ESPQ]" userId="c24ba2ad-3966-4029-becb-722888a782b7" providerId="ADAL" clId="{42029387-15EB-4F85-BBCD-128047B97EDB}" dt="2024-02-09T22:05:27.782" v="1524" actId="14100"/>
        <pc:sldMkLst>
          <pc:docMk/>
          <pc:sldMk cId="3960740955" sldId="315"/>
        </pc:sldMkLst>
        <pc:spChg chg="mod">
          <ac:chgData name="Foxx, Crystal [NEA-CGPS-ESPQ]" userId="c24ba2ad-3966-4029-becb-722888a782b7" providerId="ADAL" clId="{42029387-15EB-4F85-BBCD-128047B97EDB}" dt="2024-02-09T22:04:28.768" v="1517" actId="14100"/>
          <ac:spMkLst>
            <pc:docMk/>
            <pc:sldMk cId="3960740955" sldId="315"/>
            <ac:spMk id="2" creationId="{9137BD8E-774B-4467-BAD3-A710DC6BDBCF}"/>
          </ac:spMkLst>
        </pc:spChg>
        <pc:spChg chg="mod">
          <ac:chgData name="Foxx, Crystal [NEA-CGPS-ESPQ]" userId="c24ba2ad-3966-4029-becb-722888a782b7" providerId="ADAL" clId="{42029387-15EB-4F85-BBCD-128047B97EDB}" dt="2024-02-02T18:31:38.393" v="512" actId="20577"/>
          <ac:spMkLst>
            <pc:docMk/>
            <pc:sldMk cId="3960740955" sldId="315"/>
            <ac:spMk id="238" creationId="{00000000-0000-0000-0000-000000000000}"/>
          </ac:spMkLst>
        </pc:spChg>
        <pc:picChg chg="add mod">
          <ac:chgData name="Foxx, Crystal [NEA-CGPS-ESPQ]" userId="c24ba2ad-3966-4029-becb-722888a782b7" providerId="ADAL" clId="{42029387-15EB-4F85-BBCD-128047B97EDB}" dt="2024-02-09T22:05:27.782" v="1524" actId="14100"/>
          <ac:picMkLst>
            <pc:docMk/>
            <pc:sldMk cId="3960740955" sldId="315"/>
            <ac:picMk id="3" creationId="{0B20659B-B15F-732C-6731-DFB252BED60B}"/>
          </ac:picMkLst>
        </pc:picChg>
      </pc:sldChg>
      <pc:sldChg chg="modSp add mod modNotesTx">
        <pc:chgData name="Foxx, Crystal [NEA-CGPS-ESPQ]" userId="c24ba2ad-3966-4029-becb-722888a782b7" providerId="ADAL" clId="{42029387-15EB-4F85-BBCD-128047B97EDB}" dt="2024-02-12T15:14:46.240" v="2585" actId="1076"/>
        <pc:sldMkLst>
          <pc:docMk/>
          <pc:sldMk cId="1685389855" sldId="316"/>
        </pc:sldMkLst>
        <pc:spChg chg="mod">
          <ac:chgData name="Foxx, Crystal [NEA-CGPS-ESPQ]" userId="c24ba2ad-3966-4029-becb-722888a782b7" providerId="ADAL" clId="{42029387-15EB-4F85-BBCD-128047B97EDB}" dt="2024-02-12T15:14:46.240" v="2585" actId="1076"/>
          <ac:spMkLst>
            <pc:docMk/>
            <pc:sldMk cId="1685389855" sldId="316"/>
            <ac:spMk id="2" creationId="{413ED948-0D6D-E4A7-0EE4-59D4483AE441}"/>
          </ac:spMkLst>
        </pc:spChg>
        <pc:spChg chg="mod">
          <ac:chgData name="Foxx, Crystal [NEA-CGPS-ESPQ]" userId="c24ba2ad-3966-4029-becb-722888a782b7" providerId="ADAL" clId="{42029387-15EB-4F85-BBCD-128047B97EDB}" dt="2024-02-02T18:39:28.190" v="565" actId="20577"/>
          <ac:spMkLst>
            <pc:docMk/>
            <pc:sldMk cId="1685389855" sldId="316"/>
            <ac:spMk id="238" creationId="{00000000-0000-0000-0000-000000000000}"/>
          </ac:spMkLst>
        </pc:spChg>
      </pc:sldChg>
      <pc:sldChg chg="modSp new del mod">
        <pc:chgData name="Foxx, Crystal [NEA-CGPS-ESPQ]" userId="c24ba2ad-3966-4029-becb-722888a782b7" providerId="ADAL" clId="{42029387-15EB-4F85-BBCD-128047B97EDB}" dt="2024-02-02T19:24:33.674" v="732" actId="47"/>
        <pc:sldMkLst>
          <pc:docMk/>
          <pc:sldMk cId="3093295331" sldId="317"/>
        </pc:sldMkLst>
        <pc:spChg chg="mod">
          <ac:chgData name="Foxx, Crystal [NEA-CGPS-ESPQ]" userId="c24ba2ad-3966-4029-becb-722888a782b7" providerId="ADAL" clId="{42029387-15EB-4F85-BBCD-128047B97EDB}" dt="2024-02-02T18:30:38.968" v="475" actId="20577"/>
          <ac:spMkLst>
            <pc:docMk/>
            <pc:sldMk cId="3093295331" sldId="317"/>
            <ac:spMk id="2" creationId="{B4658153-BB09-0203-5815-A949C15A7786}"/>
          </ac:spMkLst>
        </pc:spChg>
      </pc:sldChg>
      <pc:sldChg chg="addSp delSp modSp new mod ord modClrScheme chgLayout modNotesTx">
        <pc:chgData name="Foxx, Crystal [NEA-CGPS-ESPQ]" userId="c24ba2ad-3966-4029-becb-722888a782b7" providerId="ADAL" clId="{42029387-15EB-4F85-BBCD-128047B97EDB}" dt="2024-02-12T15:13:27.879" v="2556" actId="6549"/>
        <pc:sldMkLst>
          <pc:docMk/>
          <pc:sldMk cId="2165382914" sldId="318"/>
        </pc:sldMkLst>
        <pc:spChg chg="mod ord">
          <ac:chgData name="Foxx, Crystal [NEA-CGPS-ESPQ]" userId="c24ba2ad-3966-4029-becb-722888a782b7" providerId="ADAL" clId="{42029387-15EB-4F85-BBCD-128047B97EDB}" dt="2024-02-12T15:12:47.645" v="2539" actId="20577"/>
          <ac:spMkLst>
            <pc:docMk/>
            <pc:sldMk cId="2165382914" sldId="318"/>
            <ac:spMk id="2" creationId="{B6425E0B-6EE7-7E4A-6DC5-843F836B5CF3}"/>
          </ac:spMkLst>
        </pc:spChg>
        <pc:spChg chg="add del mod ord">
          <ac:chgData name="Foxx, Crystal [NEA-CGPS-ESPQ]" userId="c24ba2ad-3966-4029-becb-722888a782b7" providerId="ADAL" clId="{42029387-15EB-4F85-BBCD-128047B97EDB}" dt="2024-02-09T21:30:13.352" v="1239" actId="700"/>
          <ac:spMkLst>
            <pc:docMk/>
            <pc:sldMk cId="2165382914" sldId="318"/>
            <ac:spMk id="3" creationId="{3D06DCA1-9C53-04D9-FDF1-B9DE00073367}"/>
          </ac:spMkLst>
        </pc:spChg>
        <pc:spChg chg="add del mod ord">
          <ac:chgData name="Foxx, Crystal [NEA-CGPS-ESPQ]" userId="c24ba2ad-3966-4029-becb-722888a782b7" providerId="ADAL" clId="{42029387-15EB-4F85-BBCD-128047B97EDB}" dt="2024-02-09T21:30:13.352" v="1239" actId="700"/>
          <ac:spMkLst>
            <pc:docMk/>
            <pc:sldMk cId="2165382914" sldId="318"/>
            <ac:spMk id="4" creationId="{0F05FC86-BA9F-4269-2E33-A7B93D7B3469}"/>
          </ac:spMkLst>
        </pc:spChg>
        <pc:spChg chg="add del mod">
          <ac:chgData name="Foxx, Crystal [NEA-CGPS-ESPQ]" userId="c24ba2ad-3966-4029-becb-722888a782b7" providerId="ADAL" clId="{42029387-15EB-4F85-BBCD-128047B97EDB}" dt="2024-02-09T21:32:54.169" v="1246"/>
          <ac:spMkLst>
            <pc:docMk/>
            <pc:sldMk cId="2165382914" sldId="318"/>
            <ac:spMk id="5" creationId="{6938C1C5-B105-4FD0-05E1-030C1A9B70FD}"/>
          </ac:spMkLst>
        </pc:spChg>
        <pc:spChg chg="add del mod">
          <ac:chgData name="Foxx, Crystal [NEA-CGPS-ESPQ]" userId="c24ba2ad-3966-4029-becb-722888a782b7" providerId="ADAL" clId="{42029387-15EB-4F85-BBCD-128047B97EDB}" dt="2024-02-09T21:32:54.170" v="1248"/>
          <ac:spMkLst>
            <pc:docMk/>
            <pc:sldMk cId="2165382914" sldId="318"/>
            <ac:spMk id="6" creationId="{FC7BE2F8-6025-F18C-FE81-67C2CCBA4F8B}"/>
          </ac:spMkLst>
        </pc:spChg>
        <pc:spChg chg="add mod">
          <ac:chgData name="Foxx, Crystal [NEA-CGPS-ESPQ]" userId="c24ba2ad-3966-4029-becb-722888a782b7" providerId="ADAL" clId="{42029387-15EB-4F85-BBCD-128047B97EDB}" dt="2024-02-09T21:43:24.525" v="1392" actId="255"/>
          <ac:spMkLst>
            <pc:docMk/>
            <pc:sldMk cId="2165382914" sldId="318"/>
            <ac:spMk id="10" creationId="{F0B912E2-38B8-B9DD-9130-948EA9396634}"/>
          </ac:spMkLst>
        </pc:spChg>
        <pc:picChg chg="add mod">
          <ac:chgData name="Foxx, Crystal [NEA-CGPS-ESPQ]" userId="c24ba2ad-3966-4029-becb-722888a782b7" providerId="ADAL" clId="{42029387-15EB-4F85-BBCD-128047B97EDB}" dt="2024-02-09T21:42:19.487" v="1387" actId="14100"/>
          <ac:picMkLst>
            <pc:docMk/>
            <pc:sldMk cId="2165382914" sldId="318"/>
            <ac:picMk id="8" creationId="{2243202A-FAA4-8B43-9F64-1561ECFEF8C1}"/>
          </ac:picMkLst>
        </pc:picChg>
      </pc:sldChg>
      <pc:sldChg chg="modSp add mod ord modNotesTx">
        <pc:chgData name="Foxx, Crystal [NEA-CGPS-ESPQ]" userId="c24ba2ad-3966-4029-becb-722888a782b7" providerId="ADAL" clId="{42029387-15EB-4F85-BBCD-128047B97EDB}" dt="2024-02-02T19:25:49.901" v="800" actId="20577"/>
        <pc:sldMkLst>
          <pc:docMk/>
          <pc:sldMk cId="304707445" sldId="319"/>
        </pc:sldMkLst>
        <pc:spChg chg="mod">
          <ac:chgData name="Foxx, Crystal [NEA-CGPS-ESPQ]" userId="c24ba2ad-3966-4029-becb-722888a782b7" providerId="ADAL" clId="{42029387-15EB-4F85-BBCD-128047B97EDB}" dt="2024-02-02T18:31:58.605" v="523" actId="20577"/>
          <ac:spMkLst>
            <pc:docMk/>
            <pc:sldMk cId="304707445" sldId="319"/>
            <ac:spMk id="238" creationId="{00000000-0000-0000-0000-000000000000}"/>
          </ac:spMkLst>
        </pc:spChg>
      </pc:sldChg>
      <pc:sldChg chg="modSp add mod ord modNotesTx">
        <pc:chgData name="Foxx, Crystal [NEA-CGPS-ESPQ]" userId="c24ba2ad-3966-4029-becb-722888a782b7" providerId="ADAL" clId="{42029387-15EB-4F85-BBCD-128047B97EDB}" dt="2024-02-12T15:08:26.281" v="2257" actId="14100"/>
        <pc:sldMkLst>
          <pc:docMk/>
          <pc:sldMk cId="110240407" sldId="320"/>
        </pc:sldMkLst>
        <pc:spChg chg="mod">
          <ac:chgData name="Foxx, Crystal [NEA-CGPS-ESPQ]" userId="c24ba2ad-3966-4029-becb-722888a782b7" providerId="ADAL" clId="{42029387-15EB-4F85-BBCD-128047B97EDB}" dt="2024-02-12T15:08:26.281" v="2257" actId="14100"/>
          <ac:spMkLst>
            <pc:docMk/>
            <pc:sldMk cId="110240407" sldId="320"/>
            <ac:spMk id="121" creationId="{00000000-0000-0000-0000-000000000000}"/>
          </ac:spMkLst>
        </pc:spChg>
      </pc:sldChg>
      <pc:sldChg chg="new del">
        <pc:chgData name="Foxx, Crystal [NEA-CGPS-ESPQ]" userId="c24ba2ad-3966-4029-becb-722888a782b7" providerId="ADAL" clId="{42029387-15EB-4F85-BBCD-128047B97EDB}" dt="2024-02-02T18:32:07.691" v="534" actId="47"/>
        <pc:sldMkLst>
          <pc:docMk/>
          <pc:sldMk cId="3282280780" sldId="320"/>
        </pc:sldMkLst>
      </pc:sldChg>
      <pc:sldChg chg="modSp new mod addCm modCm modNotesTx">
        <pc:chgData name="Foxx, Crystal [NEA-CGPS-ESPQ]" userId="c24ba2ad-3966-4029-becb-722888a782b7" providerId="ADAL" clId="{42029387-15EB-4F85-BBCD-128047B97EDB}" dt="2024-02-12T14:48:15.040" v="1539"/>
        <pc:sldMkLst>
          <pc:docMk/>
          <pc:sldMk cId="3263958558" sldId="321"/>
        </pc:sldMkLst>
        <pc:spChg chg="mod">
          <ac:chgData name="Foxx, Crystal [NEA-CGPS-ESPQ]" userId="c24ba2ad-3966-4029-becb-722888a782b7" providerId="ADAL" clId="{42029387-15EB-4F85-BBCD-128047B97EDB}" dt="2024-02-09T21:47:59.814" v="1408" actId="113"/>
          <ac:spMkLst>
            <pc:docMk/>
            <pc:sldMk cId="3263958558" sldId="321"/>
            <ac:spMk id="2" creationId="{163639FF-0E5F-DFBF-2940-7F69FD41719D}"/>
          </ac:spMkLst>
        </pc:spChg>
        <pc:spChg chg="mod">
          <ac:chgData name="Foxx, Crystal [NEA-CGPS-ESPQ]" userId="c24ba2ad-3966-4029-becb-722888a782b7" providerId="ADAL" clId="{42029387-15EB-4F85-BBCD-128047B97EDB}" dt="2024-02-09T21:48:08.821" v="1409" actId="12"/>
          <ac:spMkLst>
            <pc:docMk/>
            <pc:sldMk cId="3263958558" sldId="321"/>
            <ac:spMk id="5" creationId="{A5F8E069-21BF-CE3F-B6DB-E98465E8627F}"/>
          </ac:spMkLst>
        </pc:spChg>
        <pc:picChg chg="mod">
          <ac:chgData name="Foxx, Crystal [NEA-CGPS-ESPQ]" userId="c24ba2ad-3966-4029-becb-722888a782b7" providerId="ADAL" clId="{42029387-15EB-4F85-BBCD-128047B97EDB}" dt="2024-02-09T21:48:13.937" v="1410" actId="14100"/>
          <ac:picMkLst>
            <pc:docMk/>
            <pc:sldMk cId="3263958558" sldId="321"/>
            <ac:picMk id="3" creationId="{0AC5CBF4-1883-3F71-2FA9-5F24945E0B55}"/>
          </ac:picMkLst>
        </pc:picChg>
        <pc:extLst>
          <p:ext xmlns:p="http://schemas.openxmlformats.org/presentationml/2006/main" uri="{D6D511B9-2390-475A-947B-AFAB55BFBCF1}">
            <pc226:cmChg xmlns:pc226="http://schemas.microsoft.com/office/powerpoint/2022/06/main/command" chg="add mod">
              <pc226:chgData name="Foxx, Crystal [NEA-CGPS-ESPQ]" userId="c24ba2ad-3966-4029-becb-722888a782b7" providerId="ADAL" clId="{42029387-15EB-4F85-BBCD-128047B97EDB}" dt="2024-02-12T14:48:15.040" v="1539"/>
              <pc2:cmMkLst xmlns:pc2="http://schemas.microsoft.com/office/powerpoint/2019/9/main/command">
                <pc:docMk/>
                <pc:sldMk cId="3263958558" sldId="321"/>
                <pc2:cmMk id="{4F39E8A0-65A4-48E9-AAC1-DE7F127C966E}"/>
              </pc2:cmMkLst>
            </pc226:cmChg>
          </p:ext>
        </pc:extLst>
      </pc:sldChg>
      <pc:sldChg chg="modSp new mod modNotesTx">
        <pc:chgData name="Foxx, Crystal [NEA-CGPS-ESPQ]" userId="c24ba2ad-3966-4029-becb-722888a782b7" providerId="ADAL" clId="{42029387-15EB-4F85-BBCD-128047B97EDB}" dt="2024-02-12T15:09:32.356" v="2265" actId="255"/>
        <pc:sldMkLst>
          <pc:docMk/>
          <pc:sldMk cId="2310568073" sldId="322"/>
        </pc:sldMkLst>
        <pc:spChg chg="mod">
          <ac:chgData name="Foxx, Crystal [NEA-CGPS-ESPQ]" userId="c24ba2ad-3966-4029-becb-722888a782b7" providerId="ADAL" clId="{42029387-15EB-4F85-BBCD-128047B97EDB}" dt="2024-02-12T15:09:32.356" v="2265" actId="255"/>
          <ac:spMkLst>
            <pc:docMk/>
            <pc:sldMk cId="2310568073" sldId="322"/>
            <ac:spMk id="2" creationId="{5D4BC9DB-2E1F-F6F5-43B6-CA5D4043507D}"/>
          </ac:spMkLst>
        </pc:spChg>
      </pc:sldChg>
      <pc:sldChg chg="addSp delSp modSp mod">
        <pc:chgData name="Foxx, Crystal [NEA-CGPS-ESPQ]" userId="c24ba2ad-3966-4029-becb-722888a782b7" providerId="ADAL" clId="{42029387-15EB-4F85-BBCD-128047B97EDB}" dt="2024-02-09T21:33:12.243" v="1251" actId="478"/>
        <pc:sldMkLst>
          <pc:docMk/>
          <pc:sldMk cId="1408490683" sldId="323"/>
        </pc:sldMkLst>
        <pc:picChg chg="add del mod">
          <ac:chgData name="Foxx, Crystal [NEA-CGPS-ESPQ]" userId="c24ba2ad-3966-4029-becb-722888a782b7" providerId="ADAL" clId="{42029387-15EB-4F85-BBCD-128047B97EDB}" dt="2024-02-09T21:33:12.243" v="1251" actId="478"/>
          <ac:picMkLst>
            <pc:docMk/>
            <pc:sldMk cId="1408490683" sldId="323"/>
            <ac:picMk id="5" creationId="{7C4D41B6-7657-D495-39E7-4D8D5D19188D}"/>
          </ac:picMkLst>
        </pc:picChg>
      </pc:sldChg>
      <pc:sldChg chg="modSp add mod">
        <pc:chgData name="Foxx, Crystal [NEA-CGPS-ESPQ]" userId="c24ba2ad-3966-4029-becb-722888a782b7" providerId="ADAL" clId="{42029387-15EB-4F85-BBCD-128047B97EDB}" dt="2024-02-09T22:05:50.439" v="1526" actId="5793"/>
        <pc:sldMkLst>
          <pc:docMk/>
          <pc:sldMk cId="614112813" sldId="324"/>
        </pc:sldMkLst>
        <pc:spChg chg="mod">
          <ac:chgData name="Foxx, Crystal [NEA-CGPS-ESPQ]" userId="c24ba2ad-3966-4029-becb-722888a782b7" providerId="ADAL" clId="{42029387-15EB-4F85-BBCD-128047B97EDB}" dt="2024-02-09T22:05:50.439" v="1526" actId="5793"/>
          <ac:spMkLst>
            <pc:docMk/>
            <pc:sldMk cId="614112813" sldId="324"/>
            <ac:spMk id="2" creationId="{C6FBAD3A-F544-F77B-5561-408469EC4D46}"/>
          </ac:spMkLst>
        </pc:spChg>
      </pc:sldChg>
      <pc:sldChg chg="new del">
        <pc:chgData name="Foxx, Crystal [NEA-CGPS-ESPQ]" userId="c24ba2ad-3966-4029-becb-722888a782b7" providerId="ADAL" clId="{42029387-15EB-4F85-BBCD-128047B97EDB}" dt="2024-02-09T21:29:52.798" v="1237" actId="47"/>
        <pc:sldMkLst>
          <pc:docMk/>
          <pc:sldMk cId="300453081" sldId="325"/>
        </pc:sldMkLst>
      </pc:sldChg>
      <pc:sldChg chg="modSp add mod">
        <pc:chgData name="Foxx, Crystal [NEA-CGPS-ESPQ]" userId="c24ba2ad-3966-4029-becb-722888a782b7" providerId="ADAL" clId="{42029387-15EB-4F85-BBCD-128047B97EDB}" dt="2024-02-12T15:21:06.456" v="2832" actId="20577"/>
        <pc:sldMkLst>
          <pc:docMk/>
          <pc:sldMk cId="2373546955" sldId="325"/>
        </pc:sldMkLst>
        <pc:spChg chg="mod">
          <ac:chgData name="Foxx, Crystal [NEA-CGPS-ESPQ]" userId="c24ba2ad-3966-4029-becb-722888a782b7" providerId="ADAL" clId="{42029387-15EB-4F85-BBCD-128047B97EDB}" dt="2024-02-12T15:21:06.456" v="2832" actId="20577"/>
          <ac:spMkLst>
            <pc:docMk/>
            <pc:sldMk cId="2373546955" sldId="325"/>
            <ac:spMk id="2" creationId="{C6FBAD3A-F544-F77B-5561-408469EC4D46}"/>
          </ac:spMkLst>
        </pc:spChg>
      </pc:sldChg>
      <pc:sldChg chg="addSp modSp add mod modNotesTx">
        <pc:chgData name="Foxx, Crystal [NEA-CGPS-ESPQ]" userId="c24ba2ad-3966-4029-becb-722888a782b7" providerId="ADAL" clId="{42029387-15EB-4F85-BBCD-128047B97EDB}" dt="2024-02-12T15:14:03.691" v="2582" actId="20577"/>
        <pc:sldMkLst>
          <pc:docMk/>
          <pc:sldMk cId="1461205200" sldId="326"/>
        </pc:sldMkLst>
        <pc:spChg chg="mod">
          <ac:chgData name="Foxx, Crystal [NEA-CGPS-ESPQ]" userId="c24ba2ad-3966-4029-becb-722888a782b7" providerId="ADAL" clId="{42029387-15EB-4F85-BBCD-128047B97EDB}" dt="2024-02-09T22:06:43.082" v="1532" actId="5793"/>
          <ac:spMkLst>
            <pc:docMk/>
            <pc:sldMk cId="1461205200" sldId="326"/>
            <ac:spMk id="2" creationId="{413ED948-0D6D-E4A7-0EE4-59D4483AE441}"/>
          </ac:spMkLst>
        </pc:spChg>
        <pc:picChg chg="add mod">
          <ac:chgData name="Foxx, Crystal [NEA-CGPS-ESPQ]" userId="c24ba2ad-3966-4029-becb-722888a782b7" providerId="ADAL" clId="{42029387-15EB-4F85-BBCD-128047B97EDB}" dt="2024-02-09T22:07:45.332" v="1537" actId="14100"/>
          <ac:picMkLst>
            <pc:docMk/>
            <pc:sldMk cId="1461205200" sldId="326"/>
            <ac:picMk id="3" creationId="{F3CA2513-3305-F27E-39AE-03E211A0E049}"/>
          </ac:picMkLst>
        </pc:picChg>
      </pc:sldChg>
      <pc:sldChg chg="modSp add mod modNotesTx">
        <pc:chgData name="Foxx, Crystal [NEA-CGPS-ESPQ]" userId="c24ba2ad-3966-4029-becb-722888a782b7" providerId="ADAL" clId="{42029387-15EB-4F85-BBCD-128047B97EDB}" dt="2024-02-12T15:21:36.118" v="2835" actId="1076"/>
        <pc:sldMkLst>
          <pc:docMk/>
          <pc:sldMk cId="4195703390" sldId="327"/>
        </pc:sldMkLst>
        <pc:spChg chg="mod">
          <ac:chgData name="Foxx, Crystal [NEA-CGPS-ESPQ]" userId="c24ba2ad-3966-4029-becb-722888a782b7" providerId="ADAL" clId="{42029387-15EB-4F85-BBCD-128047B97EDB}" dt="2024-02-12T15:21:36.118" v="2835" actId="1076"/>
          <ac:spMkLst>
            <pc:docMk/>
            <pc:sldMk cId="4195703390" sldId="327"/>
            <ac:spMk id="2" creationId="{9137BD8E-774B-4467-BAD3-A710DC6BDBCF}"/>
          </ac:spMkLst>
        </pc:spChg>
      </pc:sldChg>
      <pc:sldChg chg="addSp delSp modSp new mod modClrScheme chgLayout modNotesTx">
        <pc:chgData name="Foxx, Crystal [NEA-CGPS-ESPQ]" userId="c24ba2ad-3966-4029-becb-722888a782b7" providerId="ADAL" clId="{42029387-15EB-4F85-BBCD-128047B97EDB}" dt="2024-02-12T15:07:07.431" v="2252" actId="20577"/>
        <pc:sldMkLst>
          <pc:docMk/>
          <pc:sldMk cId="677456910" sldId="330"/>
        </pc:sldMkLst>
        <pc:spChg chg="del">
          <ac:chgData name="Foxx, Crystal [NEA-CGPS-ESPQ]" userId="c24ba2ad-3966-4029-becb-722888a782b7" providerId="ADAL" clId="{42029387-15EB-4F85-BBCD-128047B97EDB}" dt="2024-02-12T14:59:34.223" v="2007" actId="700"/>
          <ac:spMkLst>
            <pc:docMk/>
            <pc:sldMk cId="677456910" sldId="330"/>
            <ac:spMk id="2" creationId="{01CD52D7-A11F-8BB3-64EB-678C3579D643}"/>
          </ac:spMkLst>
        </pc:spChg>
        <pc:spChg chg="add mod">
          <ac:chgData name="Foxx, Crystal [NEA-CGPS-ESPQ]" userId="c24ba2ad-3966-4029-becb-722888a782b7" providerId="ADAL" clId="{42029387-15EB-4F85-BBCD-128047B97EDB}" dt="2024-02-12T15:00:24.189" v="2031" actId="14100"/>
          <ac:spMkLst>
            <pc:docMk/>
            <pc:sldMk cId="677456910" sldId="330"/>
            <ac:spMk id="3" creationId="{2313A329-0769-A948-72CF-F6F4CB220761}"/>
          </ac:spMkLst>
        </pc:spChg>
      </pc:sldChg>
      <pc:sldMasterChg chg="delSldLayout">
        <pc:chgData name="Foxx, Crystal [NEA-CGPS-ESPQ]" userId="c24ba2ad-3966-4029-becb-722888a782b7" providerId="ADAL" clId="{42029387-15EB-4F85-BBCD-128047B97EDB}" dt="2024-02-02T18:23:20.772" v="407" actId="47"/>
        <pc:sldMasterMkLst>
          <pc:docMk/>
          <pc:sldMasterMk cId="0" sldId="2147483648"/>
        </pc:sldMasterMkLst>
        <pc:sldLayoutChg chg="del">
          <pc:chgData name="Foxx, Crystal [NEA-CGPS-ESPQ]" userId="c24ba2ad-3966-4029-becb-722888a782b7" providerId="ADAL" clId="{42029387-15EB-4F85-BBCD-128047B97EDB}" dt="2024-02-02T18:23:20.772" v="407" actId="47"/>
          <pc:sldLayoutMkLst>
            <pc:docMk/>
            <pc:sldMasterMk cId="0" sldId="2147483648"/>
            <pc:sldLayoutMk cId="0" sldId="2147483657"/>
          </pc:sldLayoutMkLst>
        </pc:sldLayoutChg>
      </pc:sldMasterChg>
    </pc:docChg>
  </pc:docChgLst>
  <pc:docChgLst>
    <pc:chgData name="Guest User" userId="S::urn:spo:anon#790b0419c9df52028235d1414343b43cc872b2dd1e6bde556554e47e1a8fdaba::" providerId="AD" clId="Web-{80EE91FF-801F-4647-82FF-E60BE9E51FA9}"/>
    <pc:docChg chg="modSld">
      <pc:chgData name="Guest User" userId="S::urn:spo:anon#790b0419c9df52028235d1414343b43cc872b2dd1e6bde556554e47e1a8fdaba::" providerId="AD" clId="Web-{80EE91FF-801F-4647-82FF-E60BE9E51FA9}" dt="2024-02-06T16:32:54.575" v="8" actId="1076"/>
      <pc:docMkLst>
        <pc:docMk/>
      </pc:docMkLst>
      <pc:sldChg chg="addSp modSp">
        <pc:chgData name="Guest User" userId="S::urn:spo:anon#790b0419c9df52028235d1414343b43cc872b2dd1e6bde556554e47e1a8fdaba::" providerId="AD" clId="Web-{80EE91FF-801F-4647-82FF-E60BE9E51FA9}" dt="2024-02-06T16:32:54.575" v="8" actId="1076"/>
        <pc:sldMkLst>
          <pc:docMk/>
          <pc:sldMk cId="3263958558" sldId="321"/>
        </pc:sldMkLst>
        <pc:picChg chg="mod">
          <ac:chgData name="Guest User" userId="S::urn:spo:anon#790b0419c9df52028235d1414343b43cc872b2dd1e6bde556554e47e1a8fdaba::" providerId="AD" clId="Web-{80EE91FF-801F-4647-82FF-E60BE9E51FA9}" dt="2024-02-06T16:32:46.981" v="7" actId="1076"/>
          <ac:picMkLst>
            <pc:docMk/>
            <pc:sldMk cId="3263958558" sldId="321"/>
            <ac:picMk id="3" creationId="{0AC5CBF4-1883-3F71-2FA9-5F24945E0B55}"/>
          </ac:picMkLst>
        </pc:picChg>
        <pc:picChg chg="mod">
          <ac:chgData name="Guest User" userId="S::urn:spo:anon#790b0419c9df52028235d1414343b43cc872b2dd1e6bde556554e47e1a8fdaba::" providerId="AD" clId="Web-{80EE91FF-801F-4647-82FF-E60BE9E51FA9}" dt="2024-02-06T16:32:54.575" v="8" actId="1076"/>
          <ac:picMkLst>
            <pc:docMk/>
            <pc:sldMk cId="3263958558" sldId="321"/>
            <ac:picMk id="4" creationId="{05CC022F-7BE4-CE26-7123-1CE5E5073421}"/>
          </ac:picMkLst>
        </pc:picChg>
        <pc:picChg chg="add mod">
          <ac:chgData name="Guest User" userId="S::urn:spo:anon#790b0419c9df52028235d1414343b43cc872b2dd1e6bde556554e47e1a8fdaba::" providerId="AD" clId="Web-{80EE91FF-801F-4647-82FF-E60BE9E51FA9}" dt="2024-02-06T16:32:36.293" v="6" actId="14100"/>
          <ac:picMkLst>
            <pc:docMk/>
            <pc:sldMk cId="3263958558" sldId="321"/>
            <ac:picMk id="5" creationId="{DD7602A2-DE4F-5554-8A9A-DD580404D9EB}"/>
          </ac:picMkLst>
        </pc:picChg>
      </pc:sldChg>
    </pc:docChg>
  </pc:docChgLst>
  <pc:docChgLst>
    <pc:chgData name="Guest User" userId="S::urn:spo:anon#790b0419c9df52028235d1414343b43cc872b2dd1e6bde556554e47e1a8fdaba::" providerId="AD" clId="Web-{464FB5DC-13D4-47CB-A847-51645F7518AF}"/>
    <pc:docChg chg="modSld">
      <pc:chgData name="Guest User" userId="S::urn:spo:anon#790b0419c9df52028235d1414343b43cc872b2dd1e6bde556554e47e1a8fdaba::" providerId="AD" clId="Web-{464FB5DC-13D4-47CB-A847-51645F7518AF}" dt="2024-02-05T22:33:00.888" v="13" actId="14100"/>
      <pc:docMkLst>
        <pc:docMk/>
      </pc:docMkLst>
      <pc:sldChg chg="addSp modSp">
        <pc:chgData name="Guest User" userId="S::urn:spo:anon#790b0419c9df52028235d1414343b43cc872b2dd1e6bde556554e47e1a8fdaba::" providerId="AD" clId="Web-{464FB5DC-13D4-47CB-A847-51645F7518AF}" dt="2024-02-05T22:33:00.888" v="13" actId="14100"/>
        <pc:sldMkLst>
          <pc:docMk/>
          <pc:sldMk cId="3263958558" sldId="321"/>
        </pc:sldMkLst>
        <pc:picChg chg="mod">
          <ac:chgData name="Guest User" userId="S::urn:spo:anon#790b0419c9df52028235d1414343b43cc872b2dd1e6bde556554e47e1a8fdaba::" providerId="AD" clId="Web-{464FB5DC-13D4-47CB-A847-51645F7518AF}" dt="2024-02-05T22:33:00.888" v="13" actId="14100"/>
          <ac:picMkLst>
            <pc:docMk/>
            <pc:sldMk cId="3263958558" sldId="321"/>
            <ac:picMk id="3" creationId="{0AC5CBF4-1883-3F71-2FA9-5F24945E0B55}"/>
          </ac:picMkLst>
        </pc:picChg>
        <pc:picChg chg="add mod">
          <ac:chgData name="Guest User" userId="S::urn:spo:anon#790b0419c9df52028235d1414343b43cc872b2dd1e6bde556554e47e1a8fdaba::" providerId="AD" clId="Web-{464FB5DC-13D4-47CB-A847-51645F7518AF}" dt="2024-02-05T22:32:58.169" v="12" actId="14100"/>
          <ac:picMkLst>
            <pc:docMk/>
            <pc:sldMk cId="3263958558" sldId="321"/>
            <ac:picMk id="4" creationId="{05CC022F-7BE4-CE26-7123-1CE5E5073421}"/>
          </ac:picMkLst>
        </pc:picChg>
      </pc:sldChg>
    </pc:docChg>
  </pc:docChgLst>
  <pc:docChgLst>
    <pc:chgData name="Solomon, Joel [NEA]" userId="S::jsolomon@nea.org::9639e54b-1e2d-4b1e-9d7b-c5c4199d382f" providerId="AD" clId="Web-{27029159-9918-7CB2-E387-6BE30D8B3423}"/>
    <pc:docChg chg="mod delSld modSld">
      <pc:chgData name="Solomon, Joel [NEA]" userId="S::jsolomon@nea.org::9639e54b-1e2d-4b1e-9d7b-c5c4199d382f" providerId="AD" clId="Web-{27029159-9918-7CB2-E387-6BE30D8B3423}" dt="2024-02-09T19:57:07.467" v="377" actId="1076"/>
      <pc:docMkLst>
        <pc:docMk/>
      </pc:docMkLst>
      <pc:sldChg chg="addSp modSp">
        <pc:chgData name="Solomon, Joel [NEA]" userId="S::jsolomon@nea.org::9639e54b-1e2d-4b1e-9d7b-c5c4199d382f" providerId="AD" clId="Web-{27029159-9918-7CB2-E387-6BE30D8B3423}" dt="2024-02-09T19:57:07.467" v="377" actId="1076"/>
        <pc:sldMkLst>
          <pc:docMk/>
          <pc:sldMk cId="0" sldId="279"/>
        </pc:sldMkLst>
        <pc:spChg chg="add mod">
          <ac:chgData name="Solomon, Joel [NEA]" userId="S::jsolomon@nea.org::9639e54b-1e2d-4b1e-9d7b-c5c4199d382f" providerId="AD" clId="Web-{27029159-9918-7CB2-E387-6BE30D8B3423}" dt="2024-02-09T19:57:07.467" v="377" actId="1076"/>
          <ac:spMkLst>
            <pc:docMk/>
            <pc:sldMk cId="0" sldId="279"/>
            <ac:spMk id="4" creationId="{37639A48-9E9F-565D-2C92-E3697A189600}"/>
          </ac:spMkLst>
        </pc:spChg>
      </pc:sldChg>
      <pc:sldChg chg="del">
        <pc:chgData name="Solomon, Joel [NEA]" userId="S::jsolomon@nea.org::9639e54b-1e2d-4b1e-9d7b-c5c4199d382f" providerId="AD" clId="Web-{27029159-9918-7CB2-E387-6BE30D8B3423}" dt="2024-02-09T19:54:14.979" v="235"/>
        <pc:sldMkLst>
          <pc:docMk/>
          <pc:sldMk cId="1649347666" sldId="313"/>
        </pc:sldMkLst>
      </pc:sldChg>
      <pc:sldChg chg="addSp modSp modCm">
        <pc:chgData name="Solomon, Joel [NEA]" userId="S::jsolomon@nea.org::9639e54b-1e2d-4b1e-9d7b-c5c4199d382f" providerId="AD" clId="Web-{27029159-9918-7CB2-E387-6BE30D8B3423}" dt="2024-02-09T19:22:19.149" v="234" actId="20577"/>
        <pc:sldMkLst>
          <pc:docMk/>
          <pc:sldMk cId="3263958558" sldId="321"/>
        </pc:sldMkLst>
        <pc:spChg chg="add mod">
          <ac:chgData name="Solomon, Joel [NEA]" userId="S::jsolomon@nea.org::9639e54b-1e2d-4b1e-9d7b-c5c4199d382f" providerId="AD" clId="Web-{27029159-9918-7CB2-E387-6BE30D8B3423}" dt="2024-02-09T19:22:19.149" v="234" actId="20577"/>
          <ac:spMkLst>
            <pc:docMk/>
            <pc:sldMk cId="3263958558" sldId="321"/>
            <ac:spMk id="5" creationId="{A5F8E069-21BF-CE3F-B6DB-E98465E8627F}"/>
          </ac:spMkLst>
        </pc:spChg>
        <pc:extLst>
          <p:ext xmlns:p="http://schemas.openxmlformats.org/presentationml/2006/main" uri="{D6D511B9-2390-475A-947B-AFAB55BFBCF1}">
            <pc226:cmChg xmlns:pc226="http://schemas.microsoft.com/office/powerpoint/2022/06/main/command" chg="">
              <pc226:chgData name="Solomon, Joel [NEA]" userId="S::jsolomon@nea.org::9639e54b-1e2d-4b1e-9d7b-c5c4199d382f" providerId="AD" clId="Web-{27029159-9918-7CB2-E387-6BE30D8B3423}" dt="2024-02-09T19:15:43.467" v="1"/>
              <pc2:cmMkLst xmlns:pc2="http://schemas.microsoft.com/office/powerpoint/2019/9/main/command">
                <pc:docMk/>
                <pc:sldMk cId="3263958558" sldId="321"/>
                <pc2:cmMk id="{4F39E8A0-65A4-48E9-AAC1-DE7F127C966E}"/>
              </pc2:cmMkLst>
              <pc226:cmRplyChg chg="add">
                <pc226:chgData name="Solomon, Joel [NEA]" userId="S::jsolomon@nea.org::9639e54b-1e2d-4b1e-9d7b-c5c4199d382f" providerId="AD" clId="Web-{27029159-9918-7CB2-E387-6BE30D8B3423}" dt="2024-02-09T19:15:43.467" v="1"/>
                <pc2:cmRplyMkLst xmlns:pc2="http://schemas.microsoft.com/office/powerpoint/2019/9/main/command">
                  <pc:docMk/>
                  <pc:sldMk cId="3263958558" sldId="321"/>
                  <pc2:cmMk id="{4F39E8A0-65A4-48E9-AAC1-DE7F127C966E}"/>
                  <pc2:cmRplyMk id="{FD3FF4B8-A0DD-4E5F-9A82-3FC9F45AC722}"/>
                </pc2:cmRplyMkLst>
              </pc226:cmRplyChg>
            </pc226:cmChg>
          </p:ext>
        </pc:extLst>
      </pc:sldChg>
    </pc:docChg>
  </pc:docChgLst>
  <pc:docChgLst>
    <pc:chgData name="Guest User" userId="S::urn:spo:anon#790b0419c9df52028235d1414343b43cc872b2dd1e6bde556554e47e1a8fdaba::" providerId="AD" clId="Web-{8ABD3EFA-FB29-4267-A9A0-0724A645E516}"/>
    <pc:docChg chg="addSld delSld modSld">
      <pc:chgData name="Guest User" userId="S::urn:spo:anon#790b0419c9df52028235d1414343b43cc872b2dd1e6bde556554e47e1a8fdaba::" providerId="AD" clId="Web-{8ABD3EFA-FB29-4267-A9A0-0724A645E516}" dt="2024-02-11T15:42:47.187" v="259" actId="1076"/>
      <pc:docMkLst>
        <pc:docMk/>
      </pc:docMkLst>
      <pc:sldChg chg="addSp modSp">
        <pc:chgData name="Guest User" userId="S::urn:spo:anon#790b0419c9df52028235d1414343b43cc872b2dd1e6bde556554e47e1a8fdaba::" providerId="AD" clId="Web-{8ABD3EFA-FB29-4267-A9A0-0724A645E516}" dt="2024-02-11T15:42:47.187" v="259" actId="1076"/>
        <pc:sldMkLst>
          <pc:docMk/>
          <pc:sldMk cId="705213074" sldId="309"/>
        </pc:sldMkLst>
        <pc:spChg chg="mod">
          <ac:chgData name="Guest User" userId="S::urn:spo:anon#790b0419c9df52028235d1414343b43cc872b2dd1e6bde556554e47e1a8fdaba::" providerId="AD" clId="Web-{8ABD3EFA-FB29-4267-A9A0-0724A645E516}" dt="2024-02-11T15:38:46.086" v="124" actId="20577"/>
          <ac:spMkLst>
            <pc:docMk/>
            <pc:sldMk cId="705213074" sldId="309"/>
            <ac:spMk id="2" creationId="{015A4A82-53B4-987A-43B7-0FED6009C165}"/>
          </ac:spMkLst>
        </pc:spChg>
        <pc:spChg chg="add mod">
          <ac:chgData name="Guest User" userId="S::urn:spo:anon#790b0419c9df52028235d1414343b43cc872b2dd1e6bde556554e47e1a8fdaba::" providerId="AD" clId="Web-{8ABD3EFA-FB29-4267-A9A0-0724A645E516}" dt="2024-02-11T15:42:37.671" v="258" actId="14100"/>
          <ac:spMkLst>
            <pc:docMk/>
            <pc:sldMk cId="705213074" sldId="309"/>
            <ac:spMk id="6" creationId="{62CE20B5-B62A-286C-35BC-5284066AF98D}"/>
          </ac:spMkLst>
        </pc:spChg>
        <pc:picChg chg="add mod">
          <ac:chgData name="Guest User" userId="S::urn:spo:anon#790b0419c9df52028235d1414343b43cc872b2dd1e6bde556554e47e1a8fdaba::" providerId="AD" clId="Web-{8ABD3EFA-FB29-4267-A9A0-0724A645E516}" dt="2024-02-11T15:42:47.187" v="259" actId="1076"/>
          <ac:picMkLst>
            <pc:docMk/>
            <pc:sldMk cId="705213074" sldId="309"/>
            <ac:picMk id="4" creationId="{473DB0A3-E179-1490-5043-F5523DF7B9B3}"/>
          </ac:picMkLst>
        </pc:picChg>
      </pc:sldChg>
      <pc:sldChg chg="modSp">
        <pc:chgData name="Guest User" userId="S::urn:spo:anon#790b0419c9df52028235d1414343b43cc872b2dd1e6bde556554e47e1a8fdaba::" providerId="AD" clId="Web-{8ABD3EFA-FB29-4267-A9A0-0724A645E516}" dt="2024-02-11T15:37:39.709" v="119" actId="1076"/>
        <pc:sldMkLst>
          <pc:docMk/>
          <pc:sldMk cId="3562698363" sldId="311"/>
        </pc:sldMkLst>
        <pc:picChg chg="mod">
          <ac:chgData name="Guest User" userId="S::urn:spo:anon#790b0419c9df52028235d1414343b43cc872b2dd1e6bde556554e47e1a8fdaba::" providerId="AD" clId="Web-{8ABD3EFA-FB29-4267-A9A0-0724A645E516}" dt="2024-02-11T15:37:39.709" v="119" actId="1076"/>
          <ac:picMkLst>
            <pc:docMk/>
            <pc:sldMk cId="3562698363" sldId="311"/>
            <ac:picMk id="3" creationId="{25A3D9AF-84A8-D1D7-E56C-CD22F956B19B}"/>
          </ac:picMkLst>
        </pc:picChg>
      </pc:sldChg>
      <pc:sldChg chg="modSp">
        <pc:chgData name="Guest User" userId="S::urn:spo:anon#790b0419c9df52028235d1414343b43cc872b2dd1e6bde556554e47e1a8fdaba::" providerId="AD" clId="Web-{8ABD3EFA-FB29-4267-A9A0-0724A645E516}" dt="2024-02-11T15:36:52.723" v="117" actId="1076"/>
        <pc:sldMkLst>
          <pc:docMk/>
          <pc:sldMk cId="1408490683" sldId="323"/>
        </pc:sldMkLst>
        <pc:picChg chg="mod">
          <ac:chgData name="Guest User" userId="S::urn:spo:anon#790b0419c9df52028235d1414343b43cc872b2dd1e6bde556554e47e1a8fdaba::" providerId="AD" clId="Web-{8ABD3EFA-FB29-4267-A9A0-0724A645E516}" dt="2024-02-11T15:36:52.723" v="117" actId="1076"/>
          <ac:picMkLst>
            <pc:docMk/>
            <pc:sldMk cId="1408490683" sldId="323"/>
            <ac:picMk id="4" creationId="{46D34454-FD2C-77FB-6D8A-418DCE68998C}"/>
          </ac:picMkLst>
        </pc:picChg>
      </pc:sldChg>
      <pc:sldChg chg="addSp delSp modSp new del mod setBg">
        <pc:chgData name="Guest User" userId="S::urn:spo:anon#790b0419c9df52028235d1414343b43cc872b2dd1e6bde556554e47e1a8fdaba::" providerId="AD" clId="Web-{8ABD3EFA-FB29-4267-A9A0-0724A645E516}" dt="2024-02-11T15:36:36.535" v="114"/>
        <pc:sldMkLst>
          <pc:docMk/>
          <pc:sldMk cId="4172954212" sldId="328"/>
        </pc:sldMkLst>
        <pc:spChg chg="mod">
          <ac:chgData name="Guest User" userId="S::urn:spo:anon#790b0419c9df52028235d1414343b43cc872b2dd1e6bde556554e47e1a8fdaba::" providerId="AD" clId="Web-{8ABD3EFA-FB29-4267-A9A0-0724A645E516}" dt="2024-02-11T15:29:04.333" v="53" actId="1076"/>
          <ac:spMkLst>
            <pc:docMk/>
            <pc:sldMk cId="4172954212" sldId="328"/>
            <ac:spMk id="2" creationId="{09BC88B3-F78D-6B9B-6479-D6ADBF57E38C}"/>
          </ac:spMkLst>
        </pc:spChg>
        <pc:picChg chg="add del mod">
          <ac:chgData name="Guest User" userId="S::urn:spo:anon#790b0419c9df52028235d1414343b43cc872b2dd1e6bde556554e47e1a8fdaba::" providerId="AD" clId="Web-{8ABD3EFA-FB29-4267-A9A0-0724A645E516}" dt="2024-02-11T15:24:15.209" v="4"/>
          <ac:picMkLst>
            <pc:docMk/>
            <pc:sldMk cId="4172954212" sldId="328"/>
            <ac:picMk id="3" creationId="{B6E3FB60-73BC-637A-CDF8-7BC88BCA62F9}"/>
          </ac:picMkLst>
        </pc:picChg>
        <pc:picChg chg="add mod">
          <ac:chgData name="Guest User" userId="S::urn:spo:anon#790b0419c9df52028235d1414343b43cc872b2dd1e6bde556554e47e1a8fdaba::" providerId="AD" clId="Web-{8ABD3EFA-FB29-4267-A9A0-0724A645E516}" dt="2024-02-11T15:28:58.895" v="52" actId="1076"/>
          <ac:picMkLst>
            <pc:docMk/>
            <pc:sldMk cId="4172954212" sldId="328"/>
            <ac:picMk id="4" creationId="{F19B2D10-7B51-FB44-9328-08D608D4CBF6}"/>
          </ac:picMkLst>
        </pc:picChg>
        <pc:picChg chg="add mod">
          <ac:chgData name="Guest User" userId="S::urn:spo:anon#790b0419c9df52028235d1414343b43cc872b2dd1e6bde556554e47e1a8fdaba::" providerId="AD" clId="Web-{8ABD3EFA-FB29-4267-A9A0-0724A645E516}" dt="2024-02-11T15:28:55.302" v="51" actId="1076"/>
          <ac:picMkLst>
            <pc:docMk/>
            <pc:sldMk cId="4172954212" sldId="328"/>
            <ac:picMk id="5" creationId="{7EF278B7-0F84-A9A3-CA15-769CB97B6F59}"/>
          </ac:picMkLst>
        </pc:picChg>
        <pc:picChg chg="add del mod">
          <ac:chgData name="Guest User" userId="S::urn:spo:anon#790b0419c9df52028235d1414343b43cc872b2dd1e6bde556554e47e1a8fdaba::" providerId="AD" clId="Web-{8ABD3EFA-FB29-4267-A9A0-0724A645E516}" dt="2024-02-11T15:30:21.726" v="90"/>
          <ac:picMkLst>
            <pc:docMk/>
            <pc:sldMk cId="4172954212" sldId="328"/>
            <ac:picMk id="6" creationId="{EDA235F6-5C50-55C0-683A-ADAD2FC6A84F}"/>
          </ac:picMkLst>
        </pc:picChg>
        <pc:cxnChg chg="add">
          <ac:chgData name="Guest User" userId="S::urn:spo:anon#790b0419c9df52028235d1414343b43cc872b2dd1e6bde556554e47e1a8fdaba::" providerId="AD" clId="Web-{8ABD3EFA-FB29-4267-A9A0-0724A645E516}" dt="2024-02-11T15:25:31.914" v="11"/>
          <ac:cxnSpMkLst>
            <pc:docMk/>
            <pc:sldMk cId="4172954212" sldId="328"/>
            <ac:cxnSpMk id="10" creationId="{192712F8-36FA-35DF-0CE8-4098D93322A3}"/>
          </ac:cxnSpMkLst>
        </pc:cxnChg>
      </pc:sldChg>
      <pc:sldChg chg="addSp delSp modSp new mod setBg">
        <pc:chgData name="Guest User" userId="S::urn:spo:anon#790b0419c9df52028235d1414343b43cc872b2dd1e6bde556554e47e1a8fdaba::" providerId="AD" clId="Web-{8ABD3EFA-FB29-4267-A9A0-0724A645E516}" dt="2024-02-11T15:33:58.561" v="112" actId="1076"/>
        <pc:sldMkLst>
          <pc:docMk/>
          <pc:sldMk cId="615976890" sldId="329"/>
        </pc:sldMkLst>
        <pc:spChg chg="mod ord">
          <ac:chgData name="Guest User" userId="S::urn:spo:anon#790b0419c9df52028235d1414343b43cc872b2dd1e6bde556554e47e1a8fdaba::" providerId="AD" clId="Web-{8ABD3EFA-FB29-4267-A9A0-0724A645E516}" dt="2024-02-11T15:31:40.588" v="99"/>
          <ac:spMkLst>
            <pc:docMk/>
            <pc:sldMk cId="615976890" sldId="329"/>
            <ac:spMk id="2" creationId="{EDD30124-9B8F-66D1-BB36-A2F476C6BE79}"/>
          </ac:spMkLst>
        </pc:spChg>
        <pc:spChg chg="add del">
          <ac:chgData name="Guest User" userId="S::urn:spo:anon#790b0419c9df52028235d1414343b43cc872b2dd1e6bde556554e47e1a8fdaba::" providerId="AD" clId="Web-{8ABD3EFA-FB29-4267-A9A0-0724A645E516}" dt="2024-02-11T15:31:40.588" v="99"/>
          <ac:spMkLst>
            <pc:docMk/>
            <pc:sldMk cId="615976890" sldId="329"/>
            <ac:spMk id="10" creationId="{D12DDE76-C203-4047-9998-63900085B5E8}"/>
          </ac:spMkLst>
        </pc:spChg>
        <pc:picChg chg="add mod">
          <ac:chgData name="Guest User" userId="S::urn:spo:anon#790b0419c9df52028235d1414343b43cc872b2dd1e6bde556554e47e1a8fdaba::" providerId="AD" clId="Web-{8ABD3EFA-FB29-4267-A9A0-0724A645E516}" dt="2024-02-11T15:33:58.561" v="112" actId="1076"/>
          <ac:picMkLst>
            <pc:docMk/>
            <pc:sldMk cId="615976890" sldId="329"/>
            <ac:picMk id="3" creationId="{92EC1F7B-62C9-BB9D-9201-74424F042F01}"/>
          </ac:picMkLst>
        </pc:picChg>
        <pc:picChg chg="add mod">
          <ac:chgData name="Guest User" userId="S::urn:spo:anon#790b0419c9df52028235d1414343b43cc872b2dd1e6bde556554e47e1a8fdaba::" providerId="AD" clId="Web-{8ABD3EFA-FB29-4267-A9A0-0724A645E516}" dt="2024-02-11T15:33:55.686" v="111" actId="1076"/>
          <ac:picMkLst>
            <pc:docMk/>
            <pc:sldMk cId="615976890" sldId="329"/>
            <ac:picMk id="4" creationId="{CC6F7958-C168-3B27-AA8C-C36A026CD25D}"/>
          </ac:picMkLst>
        </pc:picChg>
        <pc:picChg chg="add mod">
          <ac:chgData name="Guest User" userId="S::urn:spo:anon#790b0419c9df52028235d1414343b43cc872b2dd1e6bde556554e47e1a8fdaba::" providerId="AD" clId="Web-{8ABD3EFA-FB29-4267-A9A0-0724A645E516}" dt="2024-02-11T15:32:00.167" v="103" actId="14100"/>
          <ac:picMkLst>
            <pc:docMk/>
            <pc:sldMk cId="615976890" sldId="329"/>
            <ac:picMk id="5" creationId="{C561C0BB-1700-6919-BED5-1398ABB6FE88}"/>
          </ac:picMkLst>
        </pc:picChg>
      </pc:sldChg>
      <pc:sldChg chg="delSp add del replId">
        <pc:chgData name="Guest User" userId="S::urn:spo:anon#790b0419c9df52028235d1414343b43cc872b2dd1e6bde556554e47e1a8fdaba::" providerId="AD" clId="Web-{8ABD3EFA-FB29-4267-A9A0-0724A645E516}" dt="2024-02-11T15:35:17.173" v="113"/>
        <pc:sldMkLst>
          <pc:docMk/>
          <pc:sldMk cId="3029056074" sldId="330"/>
        </pc:sldMkLst>
        <pc:picChg chg="del">
          <ac:chgData name="Guest User" userId="S::urn:spo:anon#790b0419c9df52028235d1414343b43cc872b2dd1e6bde556554e47e1a8fdaba::" providerId="AD" clId="Web-{8ABD3EFA-FB29-4267-A9A0-0724A645E516}" dt="2024-02-11T15:30:50.008" v="94"/>
          <ac:picMkLst>
            <pc:docMk/>
            <pc:sldMk cId="3029056074" sldId="330"/>
            <ac:picMk id="4" creationId="{F19B2D10-7B51-FB44-9328-08D608D4CBF6}"/>
          </ac:picMkLst>
        </pc:picChg>
        <pc:picChg chg="del">
          <ac:chgData name="Guest User" userId="S::urn:spo:anon#790b0419c9df52028235d1414343b43cc872b2dd1e6bde556554e47e1a8fdaba::" providerId="AD" clId="Web-{8ABD3EFA-FB29-4267-A9A0-0724A645E516}" dt="2024-02-11T15:31:21.587" v="96"/>
          <ac:picMkLst>
            <pc:docMk/>
            <pc:sldMk cId="3029056074" sldId="330"/>
            <ac:picMk id="5" creationId="{7EF278B7-0F84-A9A3-CA15-769CB97B6F59}"/>
          </ac:picMkLst>
        </pc:picChg>
      </pc:sldChg>
    </pc:docChg>
  </pc:docChgLst>
  <pc:docChgLst>
    <pc:chgData name="Guest User" userId="S::urn:spo:anon#790b0419c9df52028235d1414343b43cc872b2dd1e6bde556554e47e1a8fdaba::" providerId="AD" clId="Web-{74882A50-5102-413B-8E66-357494E0F48C}"/>
    <pc:docChg chg="modSld">
      <pc:chgData name="Guest User" userId="S::urn:spo:anon#790b0419c9df52028235d1414343b43cc872b2dd1e6bde556554e47e1a8fdaba::" providerId="AD" clId="Web-{74882A50-5102-413B-8E66-357494E0F48C}" dt="2024-02-05T21:51:27.978" v="851" actId="14100"/>
      <pc:docMkLst>
        <pc:docMk/>
      </pc:docMkLst>
      <pc:sldChg chg="addSp modSp">
        <pc:chgData name="Guest User" userId="S::urn:spo:anon#790b0419c9df52028235d1414343b43cc872b2dd1e6bde556554e47e1a8fdaba::" providerId="AD" clId="Web-{74882A50-5102-413B-8E66-357494E0F48C}" dt="2024-02-05T21:37:39.652" v="655" actId="20577"/>
        <pc:sldMkLst>
          <pc:docMk/>
          <pc:sldMk cId="0" sldId="262"/>
        </pc:sldMkLst>
        <pc:spChg chg="add mod">
          <ac:chgData name="Guest User" userId="S::urn:spo:anon#790b0419c9df52028235d1414343b43cc872b2dd1e6bde556554e47e1a8fdaba::" providerId="AD" clId="Web-{74882A50-5102-413B-8E66-357494E0F48C}" dt="2024-02-05T21:37:39.652" v="655" actId="20577"/>
          <ac:spMkLst>
            <pc:docMk/>
            <pc:sldMk cId="0" sldId="262"/>
            <ac:spMk id="2" creationId="{6CEAE1F9-0773-6C9F-DF24-7FE873B7A0D2}"/>
          </ac:spMkLst>
        </pc:spChg>
      </pc:sldChg>
      <pc:sldChg chg="addSp delSp modSp">
        <pc:chgData name="Guest User" userId="S::urn:spo:anon#790b0419c9df52028235d1414343b43cc872b2dd1e6bde556554e47e1a8fdaba::" providerId="AD" clId="Web-{74882A50-5102-413B-8E66-357494E0F48C}" dt="2024-02-05T21:37:46.309" v="656" actId="1076"/>
        <pc:sldMkLst>
          <pc:docMk/>
          <pc:sldMk cId="0" sldId="266"/>
        </pc:sldMkLst>
        <pc:spChg chg="add mod">
          <ac:chgData name="Guest User" userId="S::urn:spo:anon#790b0419c9df52028235d1414343b43cc872b2dd1e6bde556554e47e1a8fdaba::" providerId="AD" clId="Web-{74882A50-5102-413B-8E66-357494E0F48C}" dt="2024-02-05T21:30:10.707" v="234" actId="20577"/>
          <ac:spMkLst>
            <pc:docMk/>
            <pc:sldMk cId="0" sldId="266"/>
            <ac:spMk id="2" creationId="{61FADC39-647E-46BA-A1BE-5677AB5B7810}"/>
          </ac:spMkLst>
        </pc:spChg>
        <pc:spChg chg="add mod">
          <ac:chgData name="Guest User" userId="S::urn:spo:anon#790b0419c9df52028235d1414343b43cc872b2dd1e6bde556554e47e1a8fdaba::" providerId="AD" clId="Web-{74882A50-5102-413B-8E66-357494E0F48C}" dt="2024-02-05T21:30:45.240" v="243" actId="20577"/>
          <ac:spMkLst>
            <pc:docMk/>
            <pc:sldMk cId="0" sldId="266"/>
            <ac:spMk id="3" creationId="{E90F33A2-E42A-5C8F-45B3-EBB76693614B}"/>
          </ac:spMkLst>
        </pc:spChg>
        <pc:spChg chg="mod">
          <ac:chgData name="Guest User" userId="S::urn:spo:anon#790b0419c9df52028235d1414343b43cc872b2dd1e6bde556554e47e1a8fdaba::" providerId="AD" clId="Web-{74882A50-5102-413B-8E66-357494E0F48C}" dt="2024-02-05T21:30:49.943" v="244" actId="20577"/>
          <ac:spMkLst>
            <pc:docMk/>
            <pc:sldMk cId="0" sldId="266"/>
            <ac:spMk id="190" creationId="{00000000-0000-0000-0000-000000000000}"/>
          </ac:spMkLst>
        </pc:spChg>
        <pc:picChg chg="add mod">
          <ac:chgData name="Guest User" userId="S::urn:spo:anon#790b0419c9df52028235d1414343b43cc872b2dd1e6bde556554e47e1a8fdaba::" providerId="AD" clId="Web-{74882A50-5102-413B-8E66-357494E0F48C}" dt="2024-02-05T21:37:46.309" v="656" actId="1076"/>
          <ac:picMkLst>
            <pc:docMk/>
            <pc:sldMk cId="0" sldId="266"/>
            <ac:picMk id="4" creationId="{03C89347-CAD5-37D8-29F3-085B74FB1D3C}"/>
          </ac:picMkLst>
        </pc:picChg>
        <pc:picChg chg="add del mod">
          <ac:chgData name="Guest User" userId="S::urn:spo:anon#790b0419c9df52028235d1414343b43cc872b2dd1e6bde556554e47e1a8fdaba::" providerId="AD" clId="Web-{74882A50-5102-413B-8E66-357494E0F48C}" dt="2024-02-05T21:30:20.020" v="237"/>
          <ac:picMkLst>
            <pc:docMk/>
            <pc:sldMk cId="0" sldId="266"/>
            <ac:picMk id="5" creationId="{F6E7EFC5-C1B5-D988-57C9-68751D189C18}"/>
          </ac:picMkLst>
        </pc:picChg>
        <pc:picChg chg="add mod">
          <ac:chgData name="Guest User" userId="S::urn:spo:anon#790b0419c9df52028235d1414343b43cc872b2dd1e6bde556554e47e1a8fdaba::" providerId="AD" clId="Web-{74882A50-5102-413B-8E66-357494E0F48C}" dt="2024-02-05T21:30:33.833" v="239" actId="1076"/>
          <ac:picMkLst>
            <pc:docMk/>
            <pc:sldMk cId="0" sldId="266"/>
            <ac:picMk id="6" creationId="{79F086CA-6753-16CF-ED3E-976C4E284206}"/>
          </ac:picMkLst>
        </pc:picChg>
      </pc:sldChg>
      <pc:sldChg chg="modSp">
        <pc:chgData name="Guest User" userId="S::urn:spo:anon#790b0419c9df52028235d1414343b43cc872b2dd1e6bde556554e47e1a8fdaba::" providerId="AD" clId="Web-{74882A50-5102-413B-8E66-357494E0F48C}" dt="2024-02-05T21:51:27.978" v="851" actId="14100"/>
        <pc:sldMkLst>
          <pc:docMk/>
          <pc:sldMk cId="0" sldId="267"/>
        </pc:sldMkLst>
        <pc:spChg chg="mod">
          <ac:chgData name="Guest User" userId="S::urn:spo:anon#790b0419c9df52028235d1414343b43cc872b2dd1e6bde556554e47e1a8fdaba::" providerId="AD" clId="Web-{74882A50-5102-413B-8E66-357494E0F48C}" dt="2024-02-05T21:49:30.737" v="700" actId="20577"/>
          <ac:spMkLst>
            <pc:docMk/>
            <pc:sldMk cId="0" sldId="267"/>
            <ac:spMk id="2" creationId="{F24CCCE2-6CCB-3FC8-130A-16B04F7F39CD}"/>
          </ac:spMkLst>
        </pc:spChg>
        <pc:spChg chg="mod">
          <ac:chgData name="Guest User" userId="S::urn:spo:anon#790b0419c9df52028235d1414343b43cc872b2dd1e6bde556554e47e1a8fdaba::" providerId="AD" clId="Web-{74882A50-5102-413B-8E66-357494E0F48C}" dt="2024-02-05T21:51:27.978" v="851" actId="14100"/>
          <ac:spMkLst>
            <pc:docMk/>
            <pc:sldMk cId="0" sldId="267"/>
            <ac:spMk id="201" creationId="{00000000-0000-0000-0000-000000000000}"/>
          </ac:spMkLst>
        </pc:spChg>
      </pc:sldChg>
      <pc:sldChg chg="addSp modSp">
        <pc:chgData name="Guest User" userId="S::urn:spo:anon#790b0419c9df52028235d1414343b43cc872b2dd1e6bde556554e47e1a8fdaba::" providerId="AD" clId="Web-{74882A50-5102-413B-8E66-357494E0F48C}" dt="2024-02-05T21:42:44.981" v="665" actId="14100"/>
        <pc:sldMkLst>
          <pc:docMk/>
          <pc:sldMk cId="3263958558" sldId="321"/>
        </pc:sldMkLst>
        <pc:picChg chg="add mod">
          <ac:chgData name="Guest User" userId="S::urn:spo:anon#790b0419c9df52028235d1414343b43cc872b2dd1e6bde556554e47e1a8fdaba::" providerId="AD" clId="Web-{74882A50-5102-413B-8E66-357494E0F48C}" dt="2024-02-05T21:42:44.981" v="665" actId="14100"/>
          <ac:picMkLst>
            <pc:docMk/>
            <pc:sldMk cId="3263958558" sldId="321"/>
            <ac:picMk id="3" creationId="{0AC5CBF4-1883-3F71-2FA9-5F24945E0B55}"/>
          </ac:picMkLst>
        </pc:picChg>
      </pc:sldChg>
    </pc:docChg>
  </pc:docChgLst>
  <pc:docChgLst>
    <pc:chgData name="Guest User" userId="S::urn:spo:anon#790b0419c9df52028235d1414343b43cc872b2dd1e6bde556554e47e1a8fdaba::" providerId="AD" clId="Web-{0FA38B4C-1AC6-4E26-B060-7484AD521A93}"/>
    <pc:docChg chg="mod addSld delSld modSld">
      <pc:chgData name="Guest User" userId="S::urn:spo:anon#790b0419c9df52028235d1414343b43cc872b2dd1e6bde556554e47e1a8fdaba::" providerId="AD" clId="Web-{0FA38B4C-1AC6-4E26-B060-7484AD521A93}" dt="2024-02-09T19:14:27.790" v="323"/>
      <pc:docMkLst>
        <pc:docMk/>
      </pc:docMkLst>
      <pc:sldChg chg="addSp modSp">
        <pc:chgData name="Guest User" userId="S::urn:spo:anon#790b0419c9df52028235d1414343b43cc872b2dd1e6bde556554e47e1a8fdaba::" providerId="AD" clId="Web-{0FA38B4C-1AC6-4E26-B060-7484AD521A93}" dt="2024-02-09T19:09:33.831" v="188" actId="1076"/>
        <pc:sldMkLst>
          <pc:docMk/>
          <pc:sldMk cId="0" sldId="279"/>
        </pc:sldMkLst>
        <pc:picChg chg="add mod">
          <ac:chgData name="Guest User" userId="S::urn:spo:anon#790b0419c9df52028235d1414343b43cc872b2dd1e6bde556554e47e1a8fdaba::" providerId="AD" clId="Web-{0FA38B4C-1AC6-4E26-B060-7484AD521A93}" dt="2024-02-09T19:09:33.831" v="188" actId="1076"/>
          <ac:picMkLst>
            <pc:docMk/>
            <pc:sldMk cId="0" sldId="279"/>
            <ac:picMk id="2" creationId="{E9FCC791-3F03-8C6E-564A-4232F84131BD}"/>
          </ac:picMkLst>
        </pc:picChg>
      </pc:sldChg>
      <pc:sldChg chg="addSp modSp">
        <pc:chgData name="Guest User" userId="S::urn:spo:anon#790b0419c9df52028235d1414343b43cc872b2dd1e6bde556554e47e1a8fdaba::" providerId="AD" clId="Web-{0FA38B4C-1AC6-4E26-B060-7484AD521A93}" dt="2024-02-09T18:58:31.257" v="50" actId="20577"/>
        <pc:sldMkLst>
          <pc:docMk/>
          <pc:sldMk cId="3562698363" sldId="311"/>
        </pc:sldMkLst>
        <pc:spChg chg="add mod">
          <ac:chgData name="Guest User" userId="S::urn:spo:anon#790b0419c9df52028235d1414343b43cc872b2dd1e6bde556554e47e1a8fdaba::" providerId="AD" clId="Web-{0FA38B4C-1AC6-4E26-B060-7484AD521A93}" dt="2024-02-09T18:58:31.257" v="50" actId="20577"/>
          <ac:spMkLst>
            <pc:docMk/>
            <pc:sldMk cId="3562698363" sldId="311"/>
            <ac:spMk id="2" creationId="{C6FBAD3A-F544-F77B-5561-408469EC4D46}"/>
          </ac:spMkLst>
        </pc:spChg>
      </pc:sldChg>
      <pc:sldChg chg="addSp modSp">
        <pc:chgData name="Guest User" userId="S::urn:spo:anon#790b0419c9df52028235d1414343b43cc872b2dd1e6bde556554e47e1a8fdaba::" providerId="AD" clId="Web-{0FA38B4C-1AC6-4E26-B060-7484AD521A93}" dt="2024-02-09T19:04:41.263" v="149" actId="20577"/>
        <pc:sldMkLst>
          <pc:docMk/>
          <pc:sldMk cId="3960740955" sldId="315"/>
        </pc:sldMkLst>
        <pc:spChg chg="add mod">
          <ac:chgData name="Guest User" userId="S::urn:spo:anon#790b0419c9df52028235d1414343b43cc872b2dd1e6bde556554e47e1a8fdaba::" providerId="AD" clId="Web-{0FA38B4C-1AC6-4E26-B060-7484AD521A93}" dt="2024-02-09T19:04:41.263" v="149" actId="20577"/>
          <ac:spMkLst>
            <pc:docMk/>
            <pc:sldMk cId="3960740955" sldId="315"/>
            <ac:spMk id="2" creationId="{9137BD8E-774B-4467-BAD3-A710DC6BDBCF}"/>
          </ac:spMkLst>
        </pc:spChg>
      </pc:sldChg>
      <pc:sldChg chg="addSp modSp">
        <pc:chgData name="Guest User" userId="S::urn:spo:anon#790b0419c9df52028235d1414343b43cc872b2dd1e6bde556554e47e1a8fdaba::" providerId="AD" clId="Web-{0FA38B4C-1AC6-4E26-B060-7484AD521A93}" dt="2024-02-09T19:10:26.082" v="190" actId="1076"/>
        <pc:sldMkLst>
          <pc:docMk/>
          <pc:sldMk cId="1685389855" sldId="316"/>
        </pc:sldMkLst>
        <pc:spChg chg="add mod">
          <ac:chgData name="Guest User" userId="S::urn:spo:anon#790b0419c9df52028235d1414343b43cc872b2dd1e6bde556554e47e1a8fdaba::" providerId="AD" clId="Web-{0FA38B4C-1AC6-4E26-B060-7484AD521A93}" dt="2024-02-09T19:10:26.082" v="190" actId="1076"/>
          <ac:spMkLst>
            <pc:docMk/>
            <pc:sldMk cId="1685389855" sldId="316"/>
            <ac:spMk id="2" creationId="{413ED948-0D6D-E4A7-0EE4-59D4483AE441}"/>
          </ac:spMkLst>
        </pc:spChg>
      </pc:sldChg>
      <pc:sldChg chg="addSp modSp">
        <pc:chgData name="Guest User" userId="S::urn:spo:anon#790b0419c9df52028235d1414343b43cc872b2dd1e6bde556554e47e1a8fdaba::" providerId="AD" clId="Web-{0FA38B4C-1AC6-4E26-B060-7484AD521A93}" dt="2024-02-09T19:08:37.643" v="182" actId="20577"/>
        <pc:sldMkLst>
          <pc:docMk/>
          <pc:sldMk cId="304707445" sldId="319"/>
        </pc:sldMkLst>
        <pc:spChg chg="add mod">
          <ac:chgData name="Guest User" userId="S::urn:spo:anon#790b0419c9df52028235d1414343b43cc872b2dd1e6bde556554e47e1a8fdaba::" providerId="AD" clId="Web-{0FA38B4C-1AC6-4E26-B060-7484AD521A93}" dt="2024-02-09T19:08:37.643" v="182" actId="20577"/>
          <ac:spMkLst>
            <pc:docMk/>
            <pc:sldMk cId="304707445" sldId="319"/>
            <ac:spMk id="2" creationId="{D420E9E9-E3DA-E71E-C3EB-F5A83DDF1C1D}"/>
          </ac:spMkLst>
        </pc:spChg>
      </pc:sldChg>
      <pc:sldChg chg="delSp modSp modCm">
        <pc:chgData name="Guest User" userId="S::urn:spo:anon#790b0419c9df52028235d1414343b43cc872b2dd1e6bde556554e47e1a8fdaba::" providerId="AD" clId="Web-{0FA38B4C-1AC6-4E26-B060-7484AD521A93}" dt="2024-02-09T19:14:27.790" v="323"/>
        <pc:sldMkLst>
          <pc:docMk/>
          <pc:sldMk cId="3263958558" sldId="321"/>
        </pc:sldMkLst>
        <pc:picChg chg="mod">
          <ac:chgData name="Guest User" userId="S::urn:spo:anon#790b0419c9df52028235d1414343b43cc872b2dd1e6bde556554e47e1a8fdaba::" providerId="AD" clId="Web-{0FA38B4C-1AC6-4E26-B060-7484AD521A93}" dt="2024-02-09T19:13:54.742" v="320" actId="14100"/>
          <ac:picMkLst>
            <pc:docMk/>
            <pc:sldMk cId="3263958558" sldId="321"/>
            <ac:picMk id="3" creationId="{0AC5CBF4-1883-3F71-2FA9-5F24945E0B55}"/>
          </ac:picMkLst>
        </pc:picChg>
        <pc:picChg chg="del">
          <ac:chgData name="Guest User" userId="S::urn:spo:anon#790b0419c9df52028235d1414343b43cc872b2dd1e6bde556554e47e1a8fdaba::" providerId="AD" clId="Web-{0FA38B4C-1AC6-4E26-B060-7484AD521A93}" dt="2024-02-09T19:13:32.539" v="317"/>
          <ac:picMkLst>
            <pc:docMk/>
            <pc:sldMk cId="3263958558" sldId="321"/>
            <ac:picMk id="4" creationId="{05CC022F-7BE4-CE26-7123-1CE5E5073421}"/>
          </ac:picMkLst>
        </pc:picChg>
        <pc:picChg chg="del">
          <ac:chgData name="Guest User" userId="S::urn:spo:anon#790b0419c9df52028235d1414343b43cc872b2dd1e6bde556554e47e1a8fdaba::" providerId="AD" clId="Web-{0FA38B4C-1AC6-4E26-B060-7484AD521A93}" dt="2024-02-09T19:13:41.914" v="318"/>
          <ac:picMkLst>
            <pc:docMk/>
            <pc:sldMk cId="3263958558" sldId="321"/>
            <ac:picMk id="5" creationId="{DD7602A2-DE4F-5554-8A9A-DD580404D9EB}"/>
          </ac:picMkLst>
        </pc:picChg>
        <pc:extLst>
          <p:ext xmlns:p="http://schemas.openxmlformats.org/presentationml/2006/main" uri="{D6D511B9-2390-475A-947B-AFAB55BFBCF1}">
            <pc226:cmChg xmlns:pc226="http://schemas.microsoft.com/office/powerpoint/2022/06/main/command" chg="">
              <pc226:chgData name="Guest User" userId="S::urn:spo:anon#790b0419c9df52028235d1414343b43cc872b2dd1e6bde556554e47e1a8fdaba::" providerId="AD" clId="Web-{0FA38B4C-1AC6-4E26-B060-7484AD521A93}" dt="2024-02-09T19:14:27.790" v="323"/>
              <pc2:cmMkLst xmlns:pc2="http://schemas.microsoft.com/office/powerpoint/2019/9/main/command">
                <pc:docMk/>
                <pc:sldMk cId="3263958558" sldId="321"/>
                <pc2:cmMk id="{4F39E8A0-65A4-48E9-AAC1-DE7F127C966E}"/>
              </pc2:cmMkLst>
              <pc226:cmRplyChg chg="add del">
                <pc226:chgData name="Guest User" userId="S::urn:spo:anon#790b0419c9df52028235d1414343b43cc872b2dd1e6bde556554e47e1a8fdaba::" providerId="AD" clId="Web-{0FA38B4C-1AC6-4E26-B060-7484AD521A93}" dt="2024-02-09T19:14:27.790" v="323"/>
                <pc2:cmRplyMkLst xmlns:pc2="http://schemas.microsoft.com/office/powerpoint/2019/9/main/command">
                  <pc:docMk/>
                  <pc:sldMk cId="3263958558" sldId="321"/>
                  <pc2:cmMk id="{4F39E8A0-65A4-48E9-AAC1-DE7F127C966E}"/>
                  <pc2:cmRplyMk id="{2DEFB62E-707E-4EE6-8C91-40A6C6D0638F}"/>
                </pc2:cmRplyMkLst>
              </pc226:cmRplyChg>
            </pc226:cmChg>
          </p:ext>
        </pc:extLst>
      </pc:sldChg>
      <pc:sldChg chg="delSp add del replId">
        <pc:chgData name="Guest User" userId="S::urn:spo:anon#790b0419c9df52028235d1414343b43cc872b2dd1e6bde556554e47e1a8fdaba::" providerId="AD" clId="Web-{0FA38B4C-1AC6-4E26-B060-7484AD521A93}" dt="2024-02-09T19:09:49.644" v="189"/>
        <pc:sldMkLst>
          <pc:docMk/>
          <pc:sldMk cId="923564481" sldId="323"/>
        </pc:sldMkLst>
        <pc:picChg chg="del">
          <ac:chgData name="Guest User" userId="S::urn:spo:anon#790b0419c9df52028235d1414343b43cc872b2dd1e6bde556554e47e1a8fdaba::" providerId="AD" clId="Web-{0FA38B4C-1AC6-4E26-B060-7484AD521A93}" dt="2024-02-09T19:09:01.065" v="184"/>
          <ac:picMkLst>
            <pc:docMk/>
            <pc:sldMk cId="923564481" sldId="323"/>
            <ac:picMk id="4" creationId="{05CC022F-7BE4-CE26-7123-1CE5E5073421}"/>
          </ac:picMkLst>
        </pc:picChg>
      </pc:sldChg>
      <pc:sldChg chg="addSp modSp new">
        <pc:chgData name="Guest User" userId="S::urn:spo:anon#790b0419c9df52028235d1414343b43cc872b2dd1e6bde556554e47e1a8fdaba::" providerId="AD" clId="Web-{0FA38B4C-1AC6-4E26-B060-7484AD521A93}" dt="2024-02-09T19:13:14.601" v="316" actId="1076"/>
        <pc:sldMkLst>
          <pc:docMk/>
          <pc:sldMk cId="1408490683" sldId="323"/>
        </pc:sldMkLst>
        <pc:spChg chg="mod">
          <ac:chgData name="Guest User" userId="S::urn:spo:anon#790b0419c9df52028235d1414343b43cc872b2dd1e6bde556554e47e1a8fdaba::" providerId="AD" clId="Web-{0FA38B4C-1AC6-4E26-B060-7484AD521A93}" dt="2024-02-09T19:12:01.818" v="311" actId="20577"/>
          <ac:spMkLst>
            <pc:docMk/>
            <pc:sldMk cId="1408490683" sldId="323"/>
            <ac:spMk id="2" creationId="{8BAD2CDC-B3A8-601B-99CA-4E028A6DD21F}"/>
          </ac:spMkLst>
        </pc:spChg>
        <pc:picChg chg="add mod">
          <ac:chgData name="Guest User" userId="S::urn:spo:anon#790b0419c9df52028235d1414343b43cc872b2dd1e6bde556554e47e1a8fdaba::" providerId="AD" clId="Web-{0FA38B4C-1AC6-4E26-B060-7484AD521A93}" dt="2024-02-09T19:13:14.601" v="316" actId="1076"/>
          <ac:picMkLst>
            <pc:docMk/>
            <pc:sldMk cId="1408490683" sldId="323"/>
            <ac:picMk id="4" creationId="{46D34454-FD2C-77FB-6D8A-418DCE68998C}"/>
          </ac:picMkLst>
        </pc:picChg>
      </pc:sldChg>
      <pc:sldChg chg="add del">
        <pc:chgData name="Guest User" userId="S::urn:spo:anon#790b0419c9df52028235d1414343b43cc872b2dd1e6bde556554e47e1a8fdaba::" providerId="AD" clId="Web-{0FA38B4C-1AC6-4E26-B060-7484AD521A93}" dt="2024-02-09T19:12:22.131" v="313"/>
        <pc:sldMkLst>
          <pc:docMk/>
          <pc:sldMk cId="923564481" sldId="324"/>
        </pc:sldMkLst>
      </pc:sldChg>
    </pc:docChg>
  </pc:docChgLst>
</pc:chgInfo>
</file>

<file path=ppt/comments/modernComment_141_C28C0E1E.xml><?xml version="1.0" encoding="utf-8"?>
<p188:cmLst xmlns:a="http://schemas.openxmlformats.org/drawingml/2006/main" xmlns:r="http://schemas.openxmlformats.org/officeDocument/2006/relationships" xmlns:p188="http://schemas.microsoft.com/office/powerpoint/2018/8/main">
  <p188:cm id="{4F39E8A0-65A4-48E9-AAC1-DE7F127C966E}" authorId="{F8593FCE-A606-9FE8-B8A8-49C8DA593121}" status="resolved" created="2024-02-09T18:53:51.704" complete="100000">
    <ac:deMkLst xmlns:ac="http://schemas.microsoft.com/office/drawing/2013/main/command">
      <pc:docMk xmlns:pc="http://schemas.microsoft.com/office/powerpoint/2013/main/command"/>
      <pc:sldMk xmlns:pc="http://schemas.microsoft.com/office/powerpoint/2013/main/command" cId="3263958558" sldId="321"/>
      <ac:picMk id="4" creationId="{05CC022F-7BE4-CE26-7123-1CE5E5073421}"/>
    </ac:deMkLst>
    <p188:replyLst>
      <p188:reply id="{FD3FF4B8-A0DD-4E5F-9A82-3FC9F45AC722}" authorId="{4B24F26C-0FEC-637D-918E-23EB178D58C1}" created="2024-02-09T19:15:43.467">
        <p188:txBody>
          <a:bodyPr/>
          <a:lstStyle/>
          <a:p>
            <a:r>
              <a:rPr lang="en-US"/>
              <a:t>Yes. Good idea.</a:t>
            </a:r>
          </a:p>
        </p188:txBody>
      </p188:reply>
    </p188:replyLst>
    <p188:txBody>
      <a:bodyPr/>
      <a:lstStyle/>
      <a:p>
        <a:r>
          <a:rPr lang="en-US"/>
          <a:t>I like the graphics. Could you put the one pager on a separate slide? I think it would be easier to see as a stand alone- although they will have a copy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r>
              <a:rPr lang="en-US" b="1">
                <a:latin typeface="Calibri"/>
                <a:ea typeface="Calibri"/>
                <a:cs typeface="Calibri"/>
                <a:sym typeface="Calibri"/>
              </a:rPr>
              <a:t>The info below is guidance for this slide.  You may delete this information once you have used it and add your notes for your presentation.</a:t>
            </a:r>
            <a:endParaRPr/>
          </a:p>
          <a:p>
            <a:pPr marL="0" lvl="0" indent="0" algn="l" rtl="0">
              <a:lnSpc>
                <a:spcPct val="107000"/>
              </a:lnSpc>
              <a:spcBef>
                <a:spcPts val="815"/>
              </a:spcBef>
              <a:spcAft>
                <a:spcPts val="0"/>
              </a:spcAft>
              <a:buNone/>
            </a:pPr>
            <a:endParaRPr>
              <a:latin typeface="Calibri"/>
              <a:ea typeface="Calibri"/>
              <a:cs typeface="Calibri"/>
              <a:sym typeface="Calibri"/>
            </a:endParaRPr>
          </a:p>
          <a:p>
            <a:pPr marL="0" lvl="0" indent="0" algn="l" rtl="0">
              <a:lnSpc>
                <a:spcPct val="107000"/>
              </a:lnSpc>
              <a:spcBef>
                <a:spcPts val="815"/>
              </a:spcBef>
              <a:spcAft>
                <a:spcPts val="0"/>
              </a:spcAft>
              <a:buNone/>
            </a:pPr>
            <a:r>
              <a:rPr lang="en-US">
                <a:latin typeface="Calibri"/>
                <a:ea typeface="Calibri"/>
                <a:cs typeface="Calibri"/>
                <a:sym typeface="Calibri"/>
              </a:rPr>
              <a:t>In an effort to have consistency with our messaging, we require all presenters to use the 2024 NEA National Leadership Summit PowerPoint template for your presentation.</a:t>
            </a:r>
            <a:endParaRPr sz="1100">
              <a:latin typeface="Calibri"/>
              <a:ea typeface="Calibri"/>
              <a:cs typeface="Calibri"/>
              <a:sym typeface="Calibri"/>
            </a:endParaRPr>
          </a:p>
          <a:p>
            <a:pPr marL="0" lvl="0" indent="0" algn="l" rtl="0">
              <a:lnSpc>
                <a:spcPct val="107000"/>
              </a:lnSpc>
              <a:spcBef>
                <a:spcPts val="815"/>
              </a:spcBef>
              <a:spcAft>
                <a:spcPts val="0"/>
              </a:spcAft>
              <a:buNone/>
            </a:pPr>
            <a:endParaRPr>
              <a:latin typeface="Calibri"/>
              <a:ea typeface="Calibri"/>
              <a:cs typeface="Calibri"/>
              <a:sym typeface="Calibri"/>
            </a:endParaRPr>
          </a:p>
          <a:p>
            <a:pPr marL="0" lvl="0" indent="0" algn="l" rtl="0">
              <a:lnSpc>
                <a:spcPct val="107000"/>
              </a:lnSpc>
              <a:spcBef>
                <a:spcPts val="815"/>
              </a:spcBef>
              <a:spcAft>
                <a:spcPts val="0"/>
              </a:spcAft>
              <a:buNone/>
            </a:pPr>
            <a:r>
              <a:rPr lang="en-US">
                <a:latin typeface="Calibri"/>
                <a:ea typeface="Calibri"/>
                <a:cs typeface="Calibri"/>
                <a:sym typeface="Calibri"/>
              </a:rPr>
              <a:t>Unless explicitly stated, please </a:t>
            </a:r>
            <a:r>
              <a:rPr lang="en-US" b="1" u="sng">
                <a:latin typeface="Calibri"/>
                <a:ea typeface="Calibri"/>
                <a:cs typeface="Calibri"/>
                <a:sym typeface="Calibri"/>
              </a:rPr>
              <a:t>do not make any changes to the template, font (style, size or color), or content</a:t>
            </a:r>
            <a:r>
              <a:rPr lang="en-US">
                <a:latin typeface="Calibri"/>
                <a:ea typeface="Calibri"/>
                <a:cs typeface="Calibri"/>
                <a:sym typeface="Calibri"/>
              </a:rPr>
              <a:t>. </a:t>
            </a:r>
            <a:endParaRPr sz="1100">
              <a:latin typeface="Calibri"/>
              <a:ea typeface="Calibri"/>
              <a:cs typeface="Calibri"/>
              <a:sym typeface="Calibri"/>
            </a:endParaRPr>
          </a:p>
          <a:p>
            <a:pPr marL="0" lvl="0" indent="0" algn="l" rtl="0">
              <a:lnSpc>
                <a:spcPct val="107000"/>
              </a:lnSpc>
              <a:spcBef>
                <a:spcPts val="815"/>
              </a:spcBef>
              <a:spcAft>
                <a:spcPts val="0"/>
              </a:spcAft>
              <a:buNone/>
            </a:pPr>
            <a:r>
              <a:rPr lang="en-US" sz="600">
                <a:latin typeface="Calibri"/>
                <a:ea typeface="Calibri"/>
                <a:cs typeface="Calibri"/>
                <a:sym typeface="Calibri"/>
              </a:rPr>
              <a:t> </a:t>
            </a:r>
            <a:endParaRPr sz="1100">
              <a:latin typeface="Calibri"/>
              <a:ea typeface="Calibri"/>
              <a:cs typeface="Calibri"/>
              <a:sym typeface="Calibri"/>
            </a:endParaRPr>
          </a:p>
          <a:p>
            <a:pPr marL="0" lvl="0" indent="0" algn="l" rtl="0">
              <a:lnSpc>
                <a:spcPct val="107000"/>
              </a:lnSpc>
              <a:spcBef>
                <a:spcPts val="815"/>
              </a:spcBef>
              <a:spcAft>
                <a:spcPts val="0"/>
              </a:spcAft>
              <a:buNone/>
            </a:pPr>
            <a:r>
              <a:rPr lang="en-US" b="1" u="sng">
                <a:latin typeface="Calibri"/>
                <a:ea typeface="Calibri"/>
                <a:cs typeface="Calibri"/>
                <a:sym typeface="Calibri"/>
              </a:rPr>
              <a:t>SLIDE 1</a:t>
            </a:r>
            <a:endParaRPr sz="1100">
              <a:latin typeface="Calibri"/>
              <a:ea typeface="Calibri"/>
              <a:cs typeface="Calibri"/>
              <a:sym typeface="Calibri"/>
            </a:endParaRPr>
          </a:p>
          <a:p>
            <a:pPr marL="349415" lvl="0" indent="-349415" algn="l" rtl="0">
              <a:spcBef>
                <a:spcPts val="815"/>
              </a:spcBef>
              <a:spcAft>
                <a:spcPts val="0"/>
              </a:spcAft>
              <a:buClr>
                <a:schemeClr val="dk1"/>
              </a:buClr>
              <a:buSzPts val="1200"/>
              <a:buFont typeface="Noto Sans Symbols"/>
              <a:buChar char="❑"/>
            </a:pPr>
            <a:r>
              <a:rPr lang="en-US">
                <a:latin typeface="Calibri"/>
                <a:ea typeface="Calibri"/>
                <a:cs typeface="Calibri"/>
                <a:sym typeface="Calibri"/>
              </a:rPr>
              <a:t>This slide should be the slide displayed as participants enter the room.  We recommend displaying this slide </a:t>
            </a:r>
            <a:r>
              <a:rPr lang="en-US">
                <a:highlight>
                  <a:srgbClr val="FFFF00"/>
                </a:highlight>
                <a:latin typeface="Calibri"/>
                <a:ea typeface="Calibri"/>
                <a:cs typeface="Calibri"/>
                <a:sym typeface="Calibri"/>
              </a:rPr>
              <a:t>10-15 minutes </a:t>
            </a:r>
            <a:r>
              <a:rPr lang="en-US">
                <a:latin typeface="Calibri"/>
                <a:ea typeface="Calibri"/>
                <a:cs typeface="Calibri"/>
                <a:sym typeface="Calibri"/>
              </a:rPr>
              <a:t>before your session begins (or earlier if you are able to access the room).</a:t>
            </a:r>
            <a:endParaRPr sz="1100">
              <a:latin typeface="Times New Roman"/>
              <a:ea typeface="Times New Roman"/>
              <a:cs typeface="Times New Roman"/>
              <a:sym typeface="Times New Roman"/>
            </a:endParaRPr>
          </a:p>
          <a:p>
            <a:pPr marL="232943" lvl="0" indent="0" algn="l" rtl="0">
              <a:spcBef>
                <a:spcPts val="0"/>
              </a:spcBef>
              <a:spcAft>
                <a:spcPts val="0"/>
              </a:spcAft>
              <a:buNone/>
            </a:pPr>
            <a:r>
              <a:rPr lang="en-US" sz="500">
                <a:latin typeface="Calibri"/>
                <a:ea typeface="Calibri"/>
                <a:cs typeface="Calibri"/>
                <a:sym typeface="Calibri"/>
              </a:rPr>
              <a:t> </a:t>
            </a:r>
            <a:endParaRPr sz="1100">
              <a:latin typeface="Times New Roman"/>
              <a:ea typeface="Times New Roman"/>
              <a:cs typeface="Times New Roman"/>
              <a:sym typeface="Times New Roman"/>
            </a:endParaRPr>
          </a:p>
          <a:p>
            <a:pPr marL="349415" lvl="0" indent="-349415" algn="l" rtl="0">
              <a:spcBef>
                <a:spcPts val="0"/>
              </a:spcBef>
              <a:spcAft>
                <a:spcPts val="0"/>
              </a:spcAft>
              <a:buClr>
                <a:schemeClr val="dk1"/>
              </a:buClr>
              <a:buSzPts val="1200"/>
              <a:buFont typeface="Noto Sans Symbols"/>
              <a:buChar char="❑"/>
            </a:pPr>
            <a:r>
              <a:rPr lang="en-US">
                <a:latin typeface="Calibri"/>
                <a:ea typeface="Calibri"/>
                <a:cs typeface="Calibri"/>
                <a:sym typeface="Calibri"/>
              </a:rPr>
              <a:t>Replace the text (Name of Session and Name of Presenters) with the required information.  For the title, please use font style Calibri (or similar) and keep the font color as white.  Due to various title lengths and presenters, you may need to change the size of the text.</a:t>
            </a:r>
            <a:endParaRPr/>
          </a:p>
        </p:txBody>
      </p:sp>
      <p:sp>
        <p:nvSpPr>
          <p:cNvPr id="96" name="Google Shape;96;p1: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3: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r>
              <a:rPr lang="en-US" b="1" u="sng">
                <a:latin typeface="Calibri"/>
                <a:ea typeface="Calibri"/>
                <a:cs typeface="Calibri"/>
                <a:sym typeface="Calibri"/>
              </a:rPr>
              <a:t>10 minutes</a:t>
            </a:r>
          </a:p>
          <a:p>
            <a:pPr marL="0" lvl="0" indent="0" algn="l" rtl="0">
              <a:lnSpc>
                <a:spcPct val="107000"/>
              </a:lnSpc>
              <a:spcBef>
                <a:spcPts val="0"/>
              </a:spcBef>
              <a:spcAft>
                <a:spcPts val="0"/>
              </a:spcAft>
              <a:buNone/>
            </a:pPr>
            <a:r>
              <a:rPr lang="en-US" b="1" u="sng"/>
              <a:t>Thru slide 7</a:t>
            </a:r>
            <a:endParaRPr/>
          </a:p>
          <a:p>
            <a:pPr marL="0" lvl="0" indent="0" algn="l" rtl="0">
              <a:lnSpc>
                <a:spcPct val="107000"/>
              </a:lnSpc>
              <a:spcBef>
                <a:spcPts val="0"/>
              </a:spcBef>
              <a:spcAft>
                <a:spcPts val="0"/>
              </a:spcAft>
              <a:buNone/>
            </a:pPr>
            <a:endParaRPr b="1">
              <a:latin typeface="Calibri"/>
              <a:ea typeface="Calibri"/>
              <a:cs typeface="Calibri"/>
              <a:sym typeface="Calibri"/>
            </a:endParaRPr>
          </a:p>
          <a:p>
            <a:pPr marL="0" lvl="0" indent="0" algn="l" rtl="0">
              <a:lnSpc>
                <a:spcPct val="107000"/>
              </a:lnSpc>
              <a:spcBef>
                <a:spcPts val="0"/>
              </a:spcBef>
              <a:spcAft>
                <a:spcPts val="0"/>
              </a:spcAft>
              <a:buNone/>
            </a:pPr>
            <a:r>
              <a:rPr lang="en-US" b="1">
                <a:latin typeface="Calibri"/>
                <a:ea typeface="Calibri"/>
                <a:cs typeface="Calibri"/>
                <a:sym typeface="Calibri"/>
              </a:rPr>
              <a:t>This is a legally required slide and should come after the title slide.</a:t>
            </a:r>
            <a:endParaRPr/>
          </a:p>
          <a:p>
            <a:pPr marL="0" lvl="0" indent="0" algn="l" rtl="0">
              <a:lnSpc>
                <a:spcPct val="107000"/>
              </a:lnSpc>
              <a:spcBef>
                <a:spcPts val="815"/>
              </a:spcBef>
              <a:spcAft>
                <a:spcPts val="0"/>
              </a:spcAft>
              <a:buNone/>
            </a:pPr>
            <a:r>
              <a:rPr lang="en-US" b="1" u="sng">
                <a:latin typeface="Calibri"/>
                <a:ea typeface="Calibri"/>
                <a:cs typeface="Calibri"/>
                <a:sym typeface="Calibri"/>
              </a:rPr>
              <a:t>SLIDE 2</a:t>
            </a:r>
            <a:endParaRPr/>
          </a:p>
          <a:p>
            <a:pPr marL="0" lvl="0" indent="0" algn="l" rtl="0">
              <a:lnSpc>
                <a:spcPct val="107000"/>
              </a:lnSpc>
              <a:spcBef>
                <a:spcPts val="815"/>
              </a:spcBef>
              <a:spcAft>
                <a:spcPts val="0"/>
              </a:spcAft>
              <a:buNone/>
            </a:pPr>
            <a:endParaRPr sz="1100">
              <a:latin typeface="Calibri"/>
              <a:ea typeface="Calibri"/>
              <a:cs typeface="Calibri"/>
              <a:sym typeface="Calibri"/>
            </a:endParaRPr>
          </a:p>
          <a:p>
            <a:pPr marL="349415" lvl="0" indent="-349415" algn="l" rtl="0">
              <a:spcBef>
                <a:spcPts val="815"/>
              </a:spcBef>
              <a:spcAft>
                <a:spcPts val="0"/>
              </a:spcAft>
              <a:buClr>
                <a:srgbClr val="000000"/>
              </a:buClr>
              <a:buSzPts val="1200"/>
              <a:buFont typeface="Noto Sans Symbols"/>
              <a:buChar char="❑"/>
            </a:pPr>
            <a:r>
              <a:rPr lang="en-US">
                <a:solidFill>
                  <a:srgbClr val="000000"/>
                </a:solidFill>
              </a:rPr>
              <a:t>It is required to display and read the content on this slide.  </a:t>
            </a:r>
            <a:r>
              <a:rPr lang="en-US" b="1">
                <a:solidFill>
                  <a:srgbClr val="000000"/>
                </a:solidFill>
              </a:rPr>
              <a:t>Do not make any changes to this slide. </a:t>
            </a:r>
            <a:endParaRPr/>
          </a:p>
          <a:p>
            <a:pPr marL="0" lvl="0" indent="0" algn="l" rtl="0">
              <a:spcBef>
                <a:spcPts val="0"/>
              </a:spcBef>
              <a:spcAft>
                <a:spcPts val="0"/>
              </a:spcAft>
              <a:buNone/>
            </a:pPr>
            <a:r>
              <a:rPr lang="en-US">
                <a:solidFill>
                  <a:srgbClr val="000000"/>
                </a:solidFill>
              </a:rPr>
              <a:t>  </a:t>
            </a:r>
            <a:endParaRPr/>
          </a:p>
          <a:p>
            <a:pPr marL="349415" lvl="0" indent="-349415" algn="l" rtl="0">
              <a:spcBef>
                <a:spcPts val="0"/>
              </a:spcBef>
              <a:spcAft>
                <a:spcPts val="0"/>
              </a:spcAft>
              <a:buClr>
                <a:srgbClr val="000000"/>
              </a:buClr>
              <a:buSzPts val="1200"/>
              <a:buFont typeface="Noto Sans Symbols"/>
              <a:buChar char="❑"/>
            </a:pPr>
            <a:r>
              <a:rPr lang="en-US">
                <a:solidFill>
                  <a:srgbClr val="000000"/>
                </a:solidFill>
              </a:rPr>
              <a:t>Encourage participants to use our social media handles to share/reinforce their learning experience.</a:t>
            </a:r>
            <a:endParaRPr/>
          </a:p>
          <a:p>
            <a:pPr marL="0" lvl="0" indent="0" algn="l" rtl="0">
              <a:spcBef>
                <a:spcPts val="0"/>
              </a:spcBef>
              <a:spcAft>
                <a:spcPts val="0"/>
              </a:spcAft>
              <a:buNone/>
            </a:pPr>
            <a:endParaRPr/>
          </a:p>
        </p:txBody>
      </p:sp>
      <p:sp>
        <p:nvSpPr>
          <p:cNvPr id="111" name="Google Shape;111;p3: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11: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88" name="Google Shape;188;p11: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174708" lvl="0" indent="-174708" algn="l" rtl="0">
              <a:spcBef>
                <a:spcPts val="0"/>
              </a:spcBef>
              <a:spcAft>
                <a:spcPts val="0"/>
              </a:spcAft>
              <a:buClr>
                <a:schemeClr val="dk1"/>
              </a:buClr>
              <a:buSzPts val="1200"/>
              <a:buFont typeface="Arial"/>
              <a:buChar char="•"/>
            </a:pPr>
            <a:r>
              <a:rPr lang="en-US"/>
              <a:t>Advocacy- Level 1 foundational </a:t>
            </a:r>
            <a:endParaRPr/>
          </a:p>
        </p:txBody>
      </p:sp>
      <p:sp>
        <p:nvSpPr>
          <p:cNvPr id="118" name="Google Shape;118;p4: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5: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Certainly, as we explore ways to develop Respectful Interactions with a Diverse Disability Community, we are working to achieve the first NEA strategic goal of enhancing the well-being of students, families, and communities to transform public education into a just and equitable system.</a:t>
            </a:r>
            <a:endParaRPr/>
          </a:p>
          <a:p>
            <a:pPr marL="0" lvl="0" indent="0" algn="l" rtl="0">
              <a:spcBef>
                <a:spcPts val="815"/>
              </a:spcBef>
              <a:spcAft>
                <a:spcPts val="0"/>
              </a:spcAft>
              <a:buNone/>
            </a:pPr>
            <a:r>
              <a:rPr lang="en-US"/>
              <a:t> </a:t>
            </a:r>
            <a:endParaRPr b="1"/>
          </a:p>
        </p:txBody>
      </p:sp>
      <p:sp>
        <p:nvSpPr>
          <p:cNvPr id="125" name="Google Shape;125;p5: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Tied to the NEA goal of enhancing the well-being of students, families, and communities, we focus on the objectives of building safe and inclusive environments and advancing social justice. </a:t>
            </a:r>
            <a:endParaRPr/>
          </a:p>
          <a:p>
            <a:pPr marL="0" lvl="0" indent="0" algn="l" rtl="0">
              <a:spcBef>
                <a:spcPts val="0"/>
              </a:spcBef>
              <a:spcAft>
                <a:spcPts val="0"/>
              </a:spcAft>
              <a:buNone/>
            </a:pPr>
            <a:endParaRPr/>
          </a:p>
        </p:txBody>
      </p:sp>
      <p:sp>
        <p:nvSpPr>
          <p:cNvPr id="135" name="Google Shape;135;p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7: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endParaRPr>
              <a:latin typeface="Calibri"/>
              <a:ea typeface="Calibri"/>
              <a:cs typeface="Calibri"/>
              <a:sym typeface="Calibri"/>
            </a:endParaRPr>
          </a:p>
          <a:p>
            <a:pPr marL="757066" lvl="1" indent="-213531" algn="l" rtl="0">
              <a:spcBef>
                <a:spcPts val="0"/>
              </a:spcBef>
              <a:spcAft>
                <a:spcPts val="0"/>
              </a:spcAft>
              <a:buNone/>
            </a:pPr>
            <a:endParaRPr/>
          </a:p>
          <a:p>
            <a:pPr marL="0" lvl="0" indent="0" algn="l" rtl="0">
              <a:spcBef>
                <a:spcPts val="0"/>
              </a:spcBef>
              <a:spcAft>
                <a:spcPts val="0"/>
              </a:spcAft>
              <a:buNone/>
            </a:pPr>
            <a:endParaRPr b="1">
              <a:latin typeface="Calibri"/>
              <a:ea typeface="Calibri"/>
              <a:cs typeface="Calibri"/>
              <a:sym typeface="Calibri"/>
            </a:endParaRPr>
          </a:p>
        </p:txBody>
      </p:sp>
      <p:sp>
        <p:nvSpPr>
          <p:cNvPr id="145" name="Google Shape;145;p7: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Activity</a:t>
            </a:r>
          </a:p>
          <a:p>
            <a:r>
              <a:rPr lang="en-US" dirty="0"/>
              <a:t>5 minutes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1528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12: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b="1" dirty="0">
                <a:solidFill>
                  <a:srgbClr val="000000"/>
                </a:solidFill>
                <a:latin typeface="Calibri"/>
                <a:ea typeface="Calibri"/>
                <a:cs typeface="Calibri"/>
                <a:sym typeface="Calibri"/>
              </a:rPr>
              <a:t>Review Norms with group</a:t>
            </a:r>
          </a:p>
          <a:p>
            <a:pPr marL="0" marR="0" lvl="0" indent="-203200" algn="l" rtl="0">
              <a:lnSpc>
                <a:spcPct val="150000"/>
              </a:lnSpc>
              <a:spcBef>
                <a:spcPts val="0"/>
              </a:spcBef>
              <a:spcAft>
                <a:spcPts val="0"/>
              </a:spcAft>
              <a:buClr>
                <a:srgbClr val="000000"/>
              </a:buClr>
              <a:buSzPts val="3200"/>
              <a:buFont typeface="Arial"/>
              <a:buChar char="•"/>
            </a:pPr>
            <a:r>
              <a:rPr lang="en-US" sz="1200" i="0" u="none" strike="noStrike" dirty="0">
                <a:solidFill>
                  <a:srgbClr val="000000"/>
                </a:solidFill>
                <a:latin typeface="Calibri"/>
                <a:ea typeface="Calibri"/>
                <a:cs typeface="Calibri"/>
                <a:sym typeface="Calibri"/>
              </a:rPr>
              <a:t>Stay engaged and share, as comfortable</a:t>
            </a:r>
            <a:endParaRPr lang="en-US" dirty="0"/>
          </a:p>
          <a:p>
            <a:pPr marL="0" marR="0" lvl="0" indent="-203200" algn="l" rtl="0">
              <a:lnSpc>
                <a:spcPct val="150000"/>
              </a:lnSpc>
              <a:spcBef>
                <a:spcPts val="0"/>
              </a:spcBef>
              <a:spcAft>
                <a:spcPts val="0"/>
              </a:spcAft>
              <a:buClr>
                <a:srgbClr val="000000"/>
              </a:buClr>
              <a:buSzPts val="3200"/>
              <a:buFont typeface="Arial"/>
              <a:buChar char="•"/>
            </a:pPr>
            <a:r>
              <a:rPr lang="en-US" sz="1200" dirty="0">
                <a:solidFill>
                  <a:srgbClr val="000000"/>
                </a:solidFill>
                <a:latin typeface="Calibri"/>
                <a:ea typeface="Calibri"/>
                <a:cs typeface="Calibri"/>
                <a:sym typeface="Calibri"/>
              </a:rPr>
              <a:t>Please limit use of electronics to minimize distractions</a:t>
            </a:r>
            <a:endParaRPr lang="en-US" sz="1200" i="0" dirty="0">
              <a:solidFill>
                <a:srgbClr val="000000"/>
              </a:solidFill>
              <a:latin typeface="Calibri"/>
              <a:ea typeface="Calibri"/>
              <a:cs typeface="Calibri"/>
              <a:sym typeface="Calibri"/>
            </a:endParaRPr>
          </a:p>
          <a:p>
            <a:pPr marL="0" marR="0" lvl="0" indent="-203200" algn="l" rtl="0">
              <a:lnSpc>
                <a:spcPct val="150000"/>
              </a:lnSpc>
              <a:spcBef>
                <a:spcPts val="0"/>
              </a:spcBef>
              <a:spcAft>
                <a:spcPts val="0"/>
              </a:spcAft>
              <a:buClr>
                <a:srgbClr val="000000"/>
              </a:buClr>
              <a:buSzPts val="3200"/>
              <a:buFont typeface="Arial"/>
              <a:buChar char="•"/>
            </a:pPr>
            <a:r>
              <a:rPr lang="en-US" sz="1200" i="0" u="none" strike="noStrike" dirty="0">
                <a:solidFill>
                  <a:srgbClr val="000000"/>
                </a:solidFill>
                <a:latin typeface="Calibri"/>
                <a:ea typeface="Calibri"/>
                <a:cs typeface="Calibri"/>
                <a:sym typeface="Calibri"/>
              </a:rPr>
              <a:t>Ensure all voices have an opportunity to be heard</a:t>
            </a:r>
            <a:r>
              <a:rPr lang="en-US" sz="1200" i="0" dirty="0">
                <a:solidFill>
                  <a:srgbClr val="000000"/>
                </a:solidFill>
                <a:latin typeface="Calibri"/>
                <a:ea typeface="Calibri"/>
                <a:cs typeface="Calibri"/>
                <a:sym typeface="Calibri"/>
              </a:rPr>
              <a:t>​</a:t>
            </a:r>
          </a:p>
          <a:p>
            <a:pPr marL="0" marR="0" lvl="0" indent="-203200" algn="l" rtl="0">
              <a:lnSpc>
                <a:spcPct val="150000"/>
              </a:lnSpc>
              <a:spcBef>
                <a:spcPts val="0"/>
              </a:spcBef>
              <a:spcAft>
                <a:spcPts val="0"/>
              </a:spcAft>
              <a:buClr>
                <a:srgbClr val="000000"/>
              </a:buClr>
              <a:buSzPts val="3200"/>
              <a:buFont typeface="Arial"/>
              <a:buChar char="•"/>
            </a:pPr>
            <a:r>
              <a:rPr lang="en-US" sz="1200" i="0" dirty="0">
                <a:solidFill>
                  <a:srgbClr val="000000"/>
                </a:solidFill>
                <a:latin typeface="Calibri"/>
                <a:ea typeface="Calibri"/>
                <a:cs typeface="Calibri"/>
                <a:sym typeface="Calibri"/>
              </a:rPr>
              <a:t>Are there any norms the group would like to add?</a:t>
            </a:r>
          </a:p>
          <a:p>
            <a:pPr marL="0" marR="0" lvl="0" indent="-203200" algn="l" rtl="0">
              <a:lnSpc>
                <a:spcPct val="150000"/>
              </a:lnSpc>
              <a:spcBef>
                <a:spcPts val="0"/>
              </a:spcBef>
              <a:spcAft>
                <a:spcPts val="0"/>
              </a:spcAft>
              <a:buClr>
                <a:srgbClr val="000000"/>
              </a:buClr>
              <a:buSzPts val="3200"/>
              <a:buFont typeface="Arial"/>
              <a:buChar char="•"/>
            </a:pPr>
            <a:endParaRPr lang="en-US" dirty="0"/>
          </a:p>
          <a:p>
            <a:pPr marL="0" lvl="0" indent="0" algn="l" rtl="0">
              <a:spcBef>
                <a:spcPts val="0"/>
              </a:spcBef>
              <a:spcAft>
                <a:spcPts val="0"/>
              </a:spcAft>
              <a:buNone/>
            </a:pPr>
            <a:endParaRPr lang="en-US" b="1" dirty="0">
              <a:solidFill>
                <a:srgbClr val="000000"/>
              </a:solidFill>
              <a:latin typeface="Calibri"/>
              <a:ea typeface="Calibri"/>
              <a:cs typeface="Calibri"/>
              <a:sym typeface="Calibri"/>
            </a:endParaRPr>
          </a:p>
          <a:p>
            <a:pPr marL="0" lvl="0" indent="0" algn="l" rtl="0">
              <a:spcBef>
                <a:spcPts val="0"/>
              </a:spcBef>
              <a:spcAft>
                <a:spcPts val="0"/>
              </a:spcAft>
              <a:buNone/>
            </a:pPr>
            <a:endParaRPr b="1" dirty="0">
              <a:solidFill>
                <a:srgbClr val="000000"/>
              </a:solidFill>
              <a:latin typeface="Calibri"/>
              <a:ea typeface="Calibri"/>
              <a:cs typeface="Calibri"/>
              <a:sym typeface="Calibri"/>
            </a:endParaRPr>
          </a:p>
          <a:p>
            <a:pPr marL="0" lvl="0" indent="0" algn="l" rtl="0">
              <a:spcBef>
                <a:spcPts val="0"/>
              </a:spcBef>
              <a:spcAft>
                <a:spcPts val="0"/>
              </a:spcAft>
              <a:buNone/>
            </a:pPr>
            <a:endParaRPr dirty="0"/>
          </a:p>
        </p:txBody>
      </p:sp>
      <p:sp>
        <p:nvSpPr>
          <p:cNvPr id="199" name="Google Shape;199;p12: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 minutes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0621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a:t>10 minutes</a:t>
            </a:r>
            <a:endParaRPr/>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2009201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a:t>10 minutes</a:t>
            </a:r>
            <a:endParaRPr/>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3302116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a:t>10 minutes</a:t>
            </a:r>
            <a:endParaRPr/>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1581315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dirty="0"/>
              <a:t>25 minutes- Intro and activity</a:t>
            </a:r>
            <a:endParaRPr dirty="0"/>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2419793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dirty="0"/>
              <a:t>25 minutes- Intro and activity( next slide)</a:t>
            </a:r>
            <a:endParaRPr dirty="0"/>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1342681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Response Checklists- Give an example – What are three forward thinking actions  and 3 backwards thinking actions</a:t>
            </a:r>
          </a:p>
          <a:p>
            <a:endParaRPr lang="en-US"/>
          </a:p>
          <a:p>
            <a:r>
              <a:rPr lang="en-US"/>
              <a:t>Activity-Give them “to do” items  with spaces for them to fill in 2 backwards and 2 forward linkage items</a:t>
            </a:r>
          </a:p>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29407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a:t>25 minutes- Intro and activity</a:t>
            </a:r>
            <a:endParaRPr/>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4214338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dirty="0"/>
              <a:t>25 minutes- Intro and activity( next slide)</a:t>
            </a:r>
            <a:endParaRPr dirty="0"/>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2812313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Preparation Checklists- Give an example – What are three forward thinking actions  and 3 backwards thinking actions</a:t>
            </a:r>
          </a:p>
          <a:p>
            <a:endParaRPr lang="en-US" dirty="0"/>
          </a:p>
          <a:p>
            <a:r>
              <a:rPr lang="en-US" dirty="0"/>
              <a:t>Activity- Give them “to do” items  with spaces for them to fill in 2 backwards and 2 forward linkage items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3756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a:t>10 minutes</a:t>
            </a:r>
            <a:endParaRPr/>
          </a:p>
        </p:txBody>
      </p:sp>
      <p:sp>
        <p:nvSpPr>
          <p:cNvPr id="236" name="Google Shape;236;p1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2147523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dirty="0"/>
              <a:t>15 minutes</a:t>
            </a:r>
            <a:endParaRPr dirty="0"/>
          </a:p>
        </p:txBody>
      </p:sp>
      <p:sp>
        <p:nvSpPr>
          <p:cNvPr id="307" name="Google Shape;307;p24: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32: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dirty="0"/>
              <a:t>15 minutes- Participants will share a high-level review of their plan or “take aways” for leadership practices</a:t>
            </a:r>
            <a:endParaRPr dirty="0"/>
          </a:p>
        </p:txBody>
      </p:sp>
      <p:sp>
        <p:nvSpPr>
          <p:cNvPr id="367" name="Google Shape;367;p32: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36:notes"/>
          <p:cNvSpPr txBox="1">
            <a:spLocks noGrp="1"/>
          </p:cNvSpPr>
          <p:nvPr>
            <p:ph type="body" idx="1"/>
          </p:nvPr>
        </p:nvSpPr>
        <p:spPr>
          <a:xfrm>
            <a:off x="162231" y="4473892"/>
            <a:ext cx="6740013"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lang="en-US" sz="1050"/>
          </a:p>
        </p:txBody>
      </p:sp>
      <p:sp>
        <p:nvSpPr>
          <p:cNvPr id="409" name="Google Shape;409;p3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305475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and Answer- 5 to 10 minutes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8400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42: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b="1" u="sng">
                <a:latin typeface="Calibri"/>
                <a:ea typeface="Calibri"/>
                <a:cs typeface="Calibri"/>
                <a:sym typeface="Calibri"/>
              </a:rPr>
              <a:t>5 minutes through slide 41</a:t>
            </a:r>
          </a:p>
          <a:p>
            <a:pPr marL="0" lvl="0" indent="0" algn="l" rtl="0">
              <a:spcBef>
                <a:spcPts val="0"/>
              </a:spcBef>
              <a:spcAft>
                <a:spcPts val="0"/>
              </a:spcAft>
              <a:buNone/>
            </a:pPr>
            <a:endParaRPr lang="en-US" b="1"/>
          </a:p>
          <a:p>
            <a:pPr marL="0" lvl="0" indent="0" algn="l" rtl="0">
              <a:spcBef>
                <a:spcPts val="0"/>
              </a:spcBef>
              <a:spcAft>
                <a:spcPts val="0"/>
              </a:spcAft>
              <a:buNone/>
            </a:pPr>
            <a:r>
              <a:rPr lang="en-US" b="1">
                <a:latin typeface="Calibri"/>
                <a:ea typeface="Calibri"/>
                <a:cs typeface="Calibri"/>
                <a:sym typeface="Calibri"/>
              </a:rPr>
              <a:t>The info below is guidance this slide.  Please don’t make any changes to this content.</a:t>
            </a:r>
            <a:endParaRPr/>
          </a:p>
          <a:p>
            <a:pPr marL="0" lvl="0" indent="0" algn="l" rtl="0">
              <a:spcBef>
                <a:spcPts val="0"/>
              </a:spcBef>
              <a:spcAft>
                <a:spcPts val="0"/>
              </a:spcAft>
              <a:buNone/>
            </a:pPr>
            <a:endParaRPr b="1">
              <a:latin typeface="Calibri"/>
              <a:ea typeface="Calibri"/>
              <a:cs typeface="Calibri"/>
              <a:sym typeface="Calibri"/>
            </a:endParaRPr>
          </a:p>
          <a:p>
            <a:pPr marL="0" lvl="0" indent="0" algn="l" rtl="0">
              <a:lnSpc>
                <a:spcPct val="107000"/>
              </a:lnSpc>
              <a:spcBef>
                <a:spcPts val="0"/>
              </a:spcBef>
              <a:spcAft>
                <a:spcPts val="0"/>
              </a:spcAft>
              <a:buNone/>
            </a:pPr>
            <a:r>
              <a:rPr lang="en-US" b="1" u="sng">
                <a:latin typeface="Calibri"/>
                <a:ea typeface="Calibri"/>
                <a:cs typeface="Calibri"/>
                <a:sym typeface="Calibri"/>
              </a:rPr>
              <a:t>SLIDE 11</a:t>
            </a:r>
            <a:endParaRPr sz="1100">
              <a:latin typeface="Calibri"/>
              <a:ea typeface="Calibri"/>
              <a:cs typeface="Calibri"/>
              <a:sym typeface="Calibri"/>
            </a:endParaRPr>
          </a:p>
          <a:p>
            <a:pPr marL="349415" lvl="0" indent="-349415" algn="l" rtl="0">
              <a:spcBef>
                <a:spcPts val="815"/>
              </a:spcBef>
              <a:spcAft>
                <a:spcPts val="0"/>
              </a:spcAft>
              <a:buClr>
                <a:srgbClr val="000000"/>
              </a:buClr>
              <a:buSzPts val="1200"/>
              <a:buFont typeface="Noto Sans Symbols"/>
              <a:buChar char="❑"/>
            </a:pPr>
            <a:r>
              <a:rPr lang="en-US">
                <a:solidFill>
                  <a:srgbClr val="000000"/>
                </a:solidFill>
                <a:latin typeface="Calibri"/>
                <a:ea typeface="Calibri"/>
                <a:cs typeface="Calibri"/>
                <a:sym typeface="Calibri"/>
              </a:rPr>
              <a:t>Encourage participants to utilize our NEA Leadership Development Digital Media tools by </a:t>
            </a:r>
            <a:r>
              <a:rPr lang="en-US">
                <a:latin typeface="Calibri"/>
                <a:ea typeface="Calibri"/>
                <a:cs typeface="Calibri"/>
                <a:sym typeface="Calibri"/>
              </a:rPr>
              <a:t>joining</a:t>
            </a:r>
            <a:r>
              <a:rPr lang="en-US">
                <a:solidFill>
                  <a:srgbClr val="000000"/>
                </a:solidFill>
                <a:latin typeface="Calibri"/>
                <a:ea typeface="Calibri"/>
                <a:cs typeface="Calibri"/>
                <a:sym typeface="Calibri"/>
              </a:rPr>
              <a:t> our FB group, NEA Summit Leaders, and amplifying the Summit on Twitter via hashtags #</a:t>
            </a:r>
            <a:r>
              <a:rPr lang="en-US" err="1">
                <a:solidFill>
                  <a:srgbClr val="000000"/>
                </a:solidFill>
                <a:latin typeface="Calibri"/>
                <a:ea typeface="Calibri"/>
                <a:cs typeface="Calibri"/>
                <a:sym typeface="Calibri"/>
              </a:rPr>
              <a:t>EdLeaders</a:t>
            </a:r>
            <a:r>
              <a:rPr lang="en-US">
                <a:solidFill>
                  <a:srgbClr val="000000"/>
                </a:solidFill>
                <a:latin typeface="Calibri"/>
                <a:ea typeface="Calibri"/>
                <a:cs typeface="Calibri"/>
                <a:sym typeface="Calibri"/>
              </a:rPr>
              <a:t> and #NEASUMMIT</a:t>
            </a:r>
            <a:endParaRPr sz="11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455" name="Google Shape;455;p42: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4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43: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r>
              <a:rPr lang="en-US" b="1"/>
              <a:t>The info below is guidance for this slide.  Please don’t make any changes to this content.</a:t>
            </a:r>
            <a:endParaRPr/>
          </a:p>
          <a:p>
            <a:pPr marL="0" lvl="0" indent="0" algn="l" rtl="0">
              <a:spcBef>
                <a:spcPts val="0"/>
              </a:spcBef>
              <a:spcAft>
                <a:spcPts val="0"/>
              </a:spcAft>
              <a:buNone/>
            </a:pPr>
            <a:endParaRPr/>
          </a:p>
          <a:p>
            <a:pPr marL="0" lvl="0" indent="0" algn="l" rtl="0">
              <a:spcBef>
                <a:spcPts val="0"/>
              </a:spcBef>
              <a:spcAft>
                <a:spcPts val="0"/>
              </a:spcAft>
              <a:buNone/>
            </a:pPr>
            <a:r>
              <a:rPr lang="en-US" b="1" u="sng"/>
              <a:t>Slide 12</a:t>
            </a:r>
            <a:endParaRPr/>
          </a:p>
          <a:p>
            <a:pPr marL="174708" lvl="0" indent="-174708" algn="l" rtl="0">
              <a:spcBef>
                <a:spcPts val="0"/>
              </a:spcBef>
              <a:spcAft>
                <a:spcPts val="0"/>
              </a:spcAft>
              <a:buClr>
                <a:schemeClr val="dk1"/>
              </a:buClr>
              <a:buSzPts val="1200"/>
              <a:buFont typeface="Noto Sans Symbols"/>
              <a:buChar char="❑"/>
            </a:pPr>
            <a:r>
              <a:rPr lang="en-US"/>
              <a:t>Remind participants to complete the evaluation via the NEA Summit App and visit our webpage for leadership development resources.</a:t>
            </a:r>
            <a:endParaRPr/>
          </a:p>
          <a:p>
            <a:pPr marL="174708" lvl="0" indent="-174708" algn="l" rtl="0">
              <a:spcBef>
                <a:spcPts val="0"/>
              </a:spcBef>
              <a:spcAft>
                <a:spcPts val="0"/>
              </a:spcAft>
              <a:buClr>
                <a:schemeClr val="dk1"/>
              </a:buClr>
              <a:buSzPts val="1200"/>
              <a:buFont typeface="Noto Sans Symbols"/>
              <a:buChar char="❑"/>
            </a:pPr>
            <a:r>
              <a:rPr lang="en-US"/>
              <a:t>Please make sure adequate time is provided for participants to complete the survey</a:t>
            </a:r>
            <a:endParaRPr/>
          </a:p>
        </p:txBody>
      </p:sp>
      <p:sp>
        <p:nvSpPr>
          <p:cNvPr id="467" name="Google Shape;467;p43: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5"/>
        <p:cNvGrpSpPr/>
        <p:nvPr/>
      </p:nvGrpSpPr>
      <p:grpSpPr>
        <a:xfrm>
          <a:off x="0" y="0"/>
          <a:ext cx="0" cy="0"/>
          <a:chOff x="0" y="0"/>
          <a:chExt cx="0" cy="0"/>
        </a:xfrm>
      </p:grpSpPr>
      <p:pic>
        <p:nvPicPr>
          <p:cNvPr id="16" name="Google Shape;16;p45"/>
          <p:cNvPicPr preferRelativeResize="0"/>
          <p:nvPr/>
        </p:nvPicPr>
        <p:blipFill rotWithShape="1">
          <a:blip r:embed="rId2">
            <a:alphaModFix/>
          </a:blip>
          <a:srcRect/>
          <a:stretch/>
        </p:blipFill>
        <p:spPr>
          <a:xfrm>
            <a:off x="0" y="3568"/>
            <a:ext cx="12192000" cy="6850864"/>
          </a:xfrm>
          <a:prstGeom prst="rect">
            <a:avLst/>
          </a:prstGeom>
          <a:noFill/>
          <a:ln>
            <a:noFill/>
          </a:ln>
        </p:spPr>
      </p:pic>
      <p:sp>
        <p:nvSpPr>
          <p:cNvPr id="17" name="Google Shape;17;p45"/>
          <p:cNvSpPr txBox="1">
            <a:spLocks noGrp="1"/>
          </p:cNvSpPr>
          <p:nvPr>
            <p:ph type="body" idx="1"/>
          </p:nvPr>
        </p:nvSpPr>
        <p:spPr>
          <a:xfrm>
            <a:off x="838200" y="1825625"/>
            <a:ext cx="10515600" cy="40193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4"/>
        <p:cNvGrpSpPr/>
        <p:nvPr/>
      </p:nvGrpSpPr>
      <p:grpSpPr>
        <a:xfrm>
          <a:off x="0" y="0"/>
          <a:ext cx="0" cy="0"/>
          <a:chOff x="0" y="0"/>
          <a:chExt cx="0" cy="0"/>
        </a:xfrm>
      </p:grpSpPr>
      <p:pic>
        <p:nvPicPr>
          <p:cNvPr id="25" name="Google Shape;25;p47"/>
          <p:cNvPicPr preferRelativeResize="0"/>
          <p:nvPr/>
        </p:nvPicPr>
        <p:blipFill rotWithShape="1">
          <a:blip r:embed="rId2">
            <a:alphaModFix/>
          </a:blip>
          <a:srcRect/>
          <a:stretch/>
        </p:blipFill>
        <p:spPr>
          <a:xfrm>
            <a:off x="0" y="3568"/>
            <a:ext cx="12192000" cy="6850864"/>
          </a:xfrm>
          <a:prstGeom prst="rect">
            <a:avLst/>
          </a:prstGeom>
          <a:noFill/>
          <a:ln>
            <a:noFill/>
          </a:ln>
        </p:spPr>
      </p:pic>
      <p:sp>
        <p:nvSpPr>
          <p:cNvPr id="26" name="Google Shape;26;p47"/>
          <p:cNvSpPr txBox="1">
            <a:spLocks noGrp="1"/>
          </p:cNvSpPr>
          <p:nvPr>
            <p:ph type="title"/>
          </p:nvPr>
        </p:nvSpPr>
        <p:spPr>
          <a:xfrm>
            <a:off x="4038600" y="80682"/>
            <a:ext cx="7857565" cy="137692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pic>
        <p:nvPicPr>
          <p:cNvPr id="28" name="Google Shape;28;p48"/>
          <p:cNvPicPr preferRelativeResize="0"/>
          <p:nvPr/>
        </p:nvPicPr>
        <p:blipFill rotWithShape="1">
          <a:blip r:embed="rId2">
            <a:alphaModFix/>
          </a:blip>
          <a:srcRect/>
          <a:stretch/>
        </p:blipFill>
        <p:spPr>
          <a:xfrm>
            <a:off x="0" y="3568"/>
            <a:ext cx="12192000" cy="6850864"/>
          </a:xfrm>
          <a:prstGeom prst="rect">
            <a:avLst/>
          </a:prstGeom>
          <a:noFill/>
          <a:ln>
            <a:noFill/>
          </a:ln>
        </p:spPr>
      </p:pic>
      <p:sp>
        <p:nvSpPr>
          <p:cNvPr id="29" name="Google Shape;29;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 name="Google Shape;70;p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6"/>
          <p:cNvSpPr>
            <a:spLocks noGrp="1"/>
          </p:cNvSpPr>
          <p:nvPr>
            <p:ph type="pic" idx="2"/>
          </p:nvPr>
        </p:nvSpPr>
        <p:spPr>
          <a:xfrm>
            <a:off x="5183188" y="987425"/>
            <a:ext cx="6172200" cy="4873625"/>
          </a:xfrm>
          <a:prstGeom prst="rect">
            <a:avLst/>
          </a:prstGeom>
          <a:noFill/>
          <a:ln>
            <a:noFill/>
          </a:ln>
        </p:spPr>
      </p:sp>
      <p:sp>
        <p:nvSpPr>
          <p:cNvPr id="77" name="Google Shape;77;p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8" name="Google Shape;7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8" r:id="rId4"/>
    <p:sldLayoutId id="2147483659" r:id="rId5"/>
    <p:sldLayoutId id="2147483660" r:id="rId6"/>
    <p:sldLayoutId id="2147483661" r:id="rId7"/>
    <p:sldLayoutId id="2147483662"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OvidiaM@tsta.or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hyperlink" Target="mailto:Jsolomon@nea.org" TargetMode="External"/><Relationship Id="rId4" Type="http://schemas.openxmlformats.org/officeDocument/2006/relationships/hyperlink" Target="mailto:Cfoxx@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microsoft.com/office/2018/10/relationships/comments" Target="../comments/modernComment_141_C28C0E1E.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www.nea.org/gunviolence"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hyperlink" Target="http://www.nea.org/leadership-developmen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grpSp>
        <p:nvGrpSpPr>
          <p:cNvPr id="98" name="Google Shape;98;p1"/>
          <p:cNvGrpSpPr/>
          <p:nvPr/>
        </p:nvGrpSpPr>
        <p:grpSpPr>
          <a:xfrm>
            <a:off x="0" y="0"/>
            <a:ext cx="12192000" cy="6858000"/>
            <a:chOff x="0" y="0"/>
            <a:chExt cx="12192000" cy="6858000"/>
          </a:xfrm>
        </p:grpSpPr>
        <p:pic>
          <p:nvPicPr>
            <p:cNvPr id="99" name="Google Shape;99;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0" name="Google Shape;100;p1"/>
            <p:cNvSpPr txBox="1"/>
            <p:nvPr/>
          </p:nvSpPr>
          <p:spPr>
            <a:xfrm>
              <a:off x="6734287" y="266886"/>
              <a:ext cx="5346600" cy="16311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000"/>
                <a:buFont typeface="Calibri"/>
                <a:buNone/>
              </a:pPr>
              <a:r>
                <a:rPr lang="en-US" sz="2000" b="1" i="0" u="none" strike="noStrike" cap="none">
                  <a:solidFill>
                    <a:schemeClr val="lt1"/>
                  </a:solidFill>
                  <a:latin typeface="Calibri"/>
                  <a:ea typeface="Calibri"/>
                  <a:cs typeface="Calibri"/>
                  <a:sym typeface="Calibri"/>
                </a:rPr>
                <a:t>Leadership to End Gun Violence: How to Prepare and Respond Using NEA’s New Gun Violence Crisis Guide</a:t>
              </a:r>
              <a:endParaRPr sz="2000" b="1" i="0" u="none" strike="noStrike" cap="none">
                <a:solidFill>
                  <a:schemeClr val="lt1"/>
                </a:solidFill>
                <a:latin typeface="Calibri"/>
                <a:ea typeface="Calibri"/>
                <a:cs typeface="Calibri"/>
                <a:sym typeface="Calibri"/>
              </a:endParaRPr>
            </a:p>
            <a:p>
              <a:pPr marL="0" marR="0" lvl="0" indent="0" algn="ctr" rtl="0">
                <a:spcBef>
                  <a:spcPts val="0"/>
                </a:spcBef>
                <a:spcAft>
                  <a:spcPts val="0"/>
                </a:spcAft>
                <a:buClr>
                  <a:schemeClr val="lt1"/>
                </a:buClr>
                <a:buSzPts val="2000"/>
                <a:buFont typeface="Calibri"/>
                <a:buNone/>
              </a:pPr>
              <a:r>
                <a:rPr lang="en-US" sz="2000" b="1" i="0" u="none" strike="noStrike" cap="none">
                  <a:solidFill>
                    <a:schemeClr val="lt1"/>
                  </a:solidFill>
                  <a:latin typeface="Calibri"/>
                  <a:ea typeface="Calibri"/>
                  <a:cs typeface="Calibri"/>
                  <a:sym typeface="Calibri"/>
                </a:rPr>
                <a:t>Joel Solomon, </a:t>
              </a:r>
              <a:r>
                <a:rPr lang="en-US" sz="2000" b="1" i="0" u="none" strike="noStrike" cap="none" err="1">
                  <a:solidFill>
                    <a:schemeClr val="lt1"/>
                  </a:solidFill>
                  <a:latin typeface="Calibri"/>
                  <a:ea typeface="Calibri"/>
                  <a:cs typeface="Calibri"/>
                  <a:sym typeface="Calibri"/>
                </a:rPr>
                <a:t>Ovidia</a:t>
              </a:r>
              <a:r>
                <a:rPr lang="en-US" sz="2000" b="1" i="0" u="none" strike="noStrike" cap="none">
                  <a:solidFill>
                    <a:schemeClr val="lt1"/>
                  </a:solidFill>
                  <a:latin typeface="Calibri"/>
                  <a:ea typeface="Calibri"/>
                  <a:cs typeface="Calibri"/>
                  <a:sym typeface="Calibri"/>
                </a:rPr>
                <a:t> Molina, and Crystal Foxx</a:t>
              </a:r>
              <a:br>
                <a:rPr lang="en-US" sz="2000" b="1" i="0" u="none" strike="noStrike" cap="none">
                  <a:solidFill>
                    <a:schemeClr val="lt1"/>
                  </a:solidFill>
                  <a:latin typeface="Calibri"/>
                  <a:ea typeface="Calibri"/>
                  <a:cs typeface="Calibri"/>
                  <a:sym typeface="Calibri"/>
                </a:rPr>
              </a:br>
              <a:endParaRPr sz="20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txBox="1"/>
          <p:nvPr/>
        </p:nvSpPr>
        <p:spPr>
          <a:xfrm>
            <a:off x="2212102" y="1956464"/>
            <a:ext cx="7772400" cy="8631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AC0528"/>
              </a:buClr>
              <a:buSzPts val="4800"/>
              <a:buFont typeface="Quattrocento Sans"/>
              <a:buNone/>
            </a:pPr>
            <a:r>
              <a:rPr lang="en-US" sz="4400" b="1" i="0" u="none" strike="noStrike" cap="none">
                <a:solidFill>
                  <a:schemeClr val="dk1"/>
                </a:solidFill>
                <a:latin typeface="Quattrocento Sans"/>
                <a:ea typeface="Quattrocento Sans"/>
                <a:cs typeface="Quattrocento Sans"/>
                <a:sym typeface="Quattrocento Sans"/>
              </a:rPr>
              <a:t>NEA MEMBERS ONLY</a:t>
            </a:r>
            <a:endParaRPr sz="4000" b="1" i="0" u="none" strike="noStrike" cap="none">
              <a:solidFill>
                <a:schemeClr val="dk1"/>
              </a:solidFill>
              <a:latin typeface="Calibri"/>
              <a:ea typeface="Calibri"/>
              <a:cs typeface="Calibri"/>
              <a:sym typeface="Calibri"/>
            </a:endParaRPr>
          </a:p>
        </p:txBody>
      </p:sp>
      <p:sp>
        <p:nvSpPr>
          <p:cNvPr id="114" name="Google Shape;114;p3"/>
          <p:cNvSpPr txBox="1"/>
          <p:nvPr/>
        </p:nvSpPr>
        <p:spPr>
          <a:xfrm>
            <a:off x="746098" y="3069946"/>
            <a:ext cx="11210246" cy="221181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Arial"/>
              <a:buNone/>
            </a:pPr>
            <a:r>
              <a:rPr lang="en-US" sz="4000" b="1" i="0" u="none" strike="noStrike" cap="none">
                <a:solidFill>
                  <a:schemeClr val="dk1"/>
                </a:solidFill>
                <a:latin typeface="Quattrocento Sans"/>
                <a:ea typeface="Quattrocento Sans"/>
                <a:cs typeface="Quattrocento Sans"/>
                <a:sym typeface="Quattrocento Sans"/>
              </a:rPr>
              <a:t>THIS EVENT IS ONLY FOR NEA AFFILIATE MEMBERS &amp; NEA AFFILIATE STAFF. ALL OTHERS MUST SIGN-IN AT THE REGISTRATION DESK.</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1"/>
          <p:cNvSpPr/>
          <p:nvPr/>
        </p:nvSpPr>
        <p:spPr>
          <a:xfrm>
            <a:off x="351106" y="1137425"/>
            <a:ext cx="3385815" cy="4828478"/>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r>
              <a:rPr lang="en-US" sz="2400">
                <a:latin typeface="Calibri"/>
                <a:ea typeface="Calibri"/>
                <a:cs typeface="Calibri"/>
              </a:rPr>
              <a:t>Ovidia Molina</a:t>
            </a:r>
          </a:p>
          <a:p>
            <a:pPr algn="ctr"/>
            <a:endParaRPr lang="en-US" sz="2400">
              <a:latin typeface="Calibri"/>
              <a:ea typeface="Calibri"/>
              <a:cs typeface="Calibri"/>
            </a:endParaRPr>
          </a:p>
          <a:p>
            <a:pPr algn="ctr"/>
            <a:r>
              <a:rPr lang="en-US" sz="2000">
                <a:latin typeface="Calibri"/>
                <a:ea typeface="Calibri"/>
                <a:cs typeface="Calibri"/>
              </a:rPr>
              <a:t>President</a:t>
            </a:r>
          </a:p>
          <a:p>
            <a:pPr algn="ctr"/>
            <a:r>
              <a:rPr lang="en-US" sz="2000">
                <a:latin typeface="Calibri"/>
                <a:ea typeface="Calibri"/>
                <a:cs typeface="Calibri"/>
              </a:rPr>
              <a:t>Texas State Teachers Association</a:t>
            </a:r>
          </a:p>
          <a:p>
            <a:pPr algn="ctr"/>
            <a:r>
              <a:rPr lang="en-US" sz="2000">
                <a:ea typeface="Calibri"/>
                <a:hlinkClick r:id="rId3"/>
              </a:rPr>
              <a:t>OvidiaM@tsta.org</a:t>
            </a:r>
            <a:endParaRPr lang="en-US" sz="2000">
              <a:ea typeface="Calibri"/>
            </a:endParaRPr>
          </a:p>
          <a:p>
            <a:pPr algn="ctr"/>
            <a:endParaRPr lang="en-US" sz="2000">
              <a:ea typeface="Calibri"/>
            </a:endParaRPr>
          </a:p>
          <a:p>
            <a:pPr algn="ctr"/>
            <a:endParaRPr lang="en-US" sz="2000">
              <a:ea typeface="Calibri"/>
            </a:endParaRPr>
          </a:p>
        </p:txBody>
      </p:sp>
      <p:sp>
        <p:nvSpPr>
          <p:cNvPr id="191" name="Google Shape;191;p11"/>
          <p:cNvSpPr txBox="1">
            <a:spLocks noGrp="1"/>
          </p:cNvSpPr>
          <p:nvPr>
            <p:ph type="title"/>
          </p:nvPr>
        </p:nvSpPr>
        <p:spPr>
          <a:xfrm>
            <a:off x="1" y="0"/>
            <a:ext cx="12191999" cy="654025"/>
          </a:xfrm>
          <a:prstGeom prst="rect">
            <a:avLst/>
          </a:prstGeom>
          <a:solidFill>
            <a:srgbClr val="C230C2"/>
          </a:solidFill>
          <a:ln>
            <a:noFill/>
          </a:ln>
        </p:spPr>
        <p:txBody>
          <a:bodyPr spcFirstLastPara="1" wrap="square" lIns="0" tIns="0" rIns="0" bIns="0" anchor="t" anchorCtr="0">
            <a:spAutoFit/>
          </a:bodyPr>
          <a:lstStyle/>
          <a:p>
            <a:pPr marL="0" lvl="0" indent="0" algn="ctr" rtl="0">
              <a:lnSpc>
                <a:spcPct val="115818"/>
              </a:lnSpc>
              <a:spcBef>
                <a:spcPts val="0"/>
              </a:spcBef>
              <a:spcAft>
                <a:spcPts val="0"/>
              </a:spcAft>
              <a:buSzPts val="1800"/>
              <a:buFont typeface="Trebuchet MS"/>
              <a:buNone/>
            </a:pPr>
            <a:r>
              <a:rPr lang="en-US" b="1">
                <a:solidFill>
                  <a:schemeClr val="lt1"/>
                </a:solidFill>
                <a:latin typeface="Trebuchet MS"/>
                <a:ea typeface="Trebuchet MS"/>
                <a:cs typeface="Trebuchet MS"/>
                <a:sym typeface="Trebuchet MS"/>
              </a:rPr>
              <a:t>Presenters   </a:t>
            </a:r>
            <a:endParaRPr/>
          </a:p>
        </p:txBody>
      </p:sp>
      <p:sp>
        <p:nvSpPr>
          <p:cNvPr id="2" name="Google Shape;190;p11">
            <a:extLst>
              <a:ext uri="{FF2B5EF4-FFF2-40B4-BE49-F238E27FC236}">
                <a16:creationId xmlns:a16="http://schemas.microsoft.com/office/drawing/2014/main" id="{61FADC39-647E-46BA-A1BE-5677AB5B7810}"/>
              </a:ext>
            </a:extLst>
          </p:cNvPr>
          <p:cNvSpPr/>
          <p:nvPr/>
        </p:nvSpPr>
        <p:spPr>
          <a:xfrm>
            <a:off x="4181701" y="1137425"/>
            <a:ext cx="3602057" cy="4828478"/>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r>
              <a:rPr lang="en-US" sz="2400">
                <a:latin typeface="Calibri"/>
                <a:ea typeface="Calibri"/>
                <a:cs typeface="Calibri"/>
              </a:rPr>
              <a:t>Crystal Foxx</a:t>
            </a:r>
            <a:endParaRPr lang="en-US"/>
          </a:p>
          <a:p>
            <a:pPr algn="ctr"/>
            <a:endParaRPr lang="en-US" sz="2400">
              <a:latin typeface="Calibri"/>
              <a:ea typeface="Calibri"/>
              <a:cs typeface="Calibri"/>
            </a:endParaRPr>
          </a:p>
          <a:p>
            <a:pPr algn="ctr"/>
            <a:r>
              <a:rPr lang="en-US" sz="2000">
                <a:latin typeface="Calibri"/>
                <a:ea typeface="Calibri"/>
                <a:cs typeface="Calibri"/>
              </a:rPr>
              <a:t>Senior Program and Policy Specialist</a:t>
            </a:r>
            <a:endParaRPr lang="en-US" sz="2000"/>
          </a:p>
          <a:p>
            <a:pPr algn="ctr"/>
            <a:r>
              <a:rPr lang="en-US" sz="2000">
                <a:latin typeface="Calibri"/>
                <a:ea typeface="Calibri"/>
                <a:cs typeface="Calibri"/>
              </a:rPr>
              <a:t>NEA Health and Safety Program</a:t>
            </a:r>
          </a:p>
          <a:p>
            <a:pPr algn="ctr"/>
            <a:r>
              <a:rPr lang="en-US" sz="2000">
                <a:latin typeface="Calibri"/>
                <a:ea typeface="Calibri"/>
                <a:cs typeface="Calibri"/>
                <a:hlinkClick r:id="rId4"/>
              </a:rPr>
              <a:t>Cfoxx@nea.org</a:t>
            </a:r>
          </a:p>
          <a:p>
            <a:pPr algn="ctr"/>
            <a:endParaRPr lang="en-US" sz="2000">
              <a:latin typeface="Calibri"/>
              <a:ea typeface="Calibri"/>
              <a:cs typeface="Calibri"/>
            </a:endParaRPr>
          </a:p>
          <a:p>
            <a:pPr algn="ctr"/>
            <a:endParaRPr lang="en-US" sz="2000">
              <a:latin typeface="Calibri"/>
              <a:ea typeface="Calibri"/>
              <a:cs typeface="Calibri"/>
            </a:endParaRPr>
          </a:p>
          <a:p>
            <a:pPr algn="ctr"/>
            <a:endParaRPr lang="en-US" sz="2000">
              <a:latin typeface="Calibri"/>
              <a:ea typeface="Calibri"/>
              <a:cs typeface="Calibri"/>
            </a:endParaRPr>
          </a:p>
        </p:txBody>
      </p:sp>
      <p:sp>
        <p:nvSpPr>
          <p:cNvPr id="3" name="Google Shape;190;p11">
            <a:extLst>
              <a:ext uri="{FF2B5EF4-FFF2-40B4-BE49-F238E27FC236}">
                <a16:creationId xmlns:a16="http://schemas.microsoft.com/office/drawing/2014/main" id="{E90F33A2-E42A-5C8F-45B3-EBB76693614B}"/>
              </a:ext>
            </a:extLst>
          </p:cNvPr>
          <p:cNvSpPr/>
          <p:nvPr/>
        </p:nvSpPr>
        <p:spPr>
          <a:xfrm>
            <a:off x="8238836" y="1137425"/>
            <a:ext cx="3602057" cy="4828478"/>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r>
              <a:rPr lang="en-US" sz="2400">
                <a:latin typeface="Calibri"/>
                <a:ea typeface="Calibri"/>
                <a:cs typeface="Calibri"/>
              </a:rPr>
              <a:t>Joel Solomon</a:t>
            </a:r>
          </a:p>
          <a:p>
            <a:pPr algn="ctr"/>
            <a:endParaRPr lang="en-US" sz="2400">
              <a:latin typeface="Calibri"/>
              <a:ea typeface="Calibri"/>
              <a:cs typeface="Calibri"/>
            </a:endParaRPr>
          </a:p>
          <a:p>
            <a:pPr algn="ctr"/>
            <a:r>
              <a:rPr lang="en-US" sz="2000">
                <a:latin typeface="Calibri"/>
                <a:ea typeface="Calibri"/>
                <a:cs typeface="Calibri"/>
              </a:rPr>
              <a:t>Senior Program Manager</a:t>
            </a:r>
          </a:p>
          <a:p>
            <a:pPr algn="ctr"/>
            <a:r>
              <a:rPr lang="en-US" sz="2000">
                <a:latin typeface="Calibri"/>
                <a:ea typeface="Calibri"/>
                <a:cs typeface="Calibri"/>
              </a:rPr>
              <a:t>NEA Health and Safety Program</a:t>
            </a:r>
          </a:p>
          <a:p>
            <a:pPr algn="ctr"/>
            <a:r>
              <a:rPr lang="en-US" sz="2000">
                <a:latin typeface="Calibri"/>
                <a:ea typeface="Calibri"/>
                <a:cs typeface="Calibri"/>
                <a:hlinkClick r:id="rId5"/>
              </a:rPr>
              <a:t>Jsolomon@nea.org</a:t>
            </a:r>
          </a:p>
          <a:p>
            <a:pPr algn="ctr"/>
            <a:endParaRPr lang="en-US" sz="2000">
              <a:latin typeface="Calibri"/>
              <a:ea typeface="Calibri"/>
              <a:cs typeface="Calibri"/>
            </a:endParaRPr>
          </a:p>
          <a:p>
            <a:pPr algn="ctr"/>
            <a:endParaRPr lang="en-US" sz="2400">
              <a:latin typeface="Calibri"/>
              <a:ea typeface="Calibri"/>
              <a:cs typeface="Calibri"/>
            </a:endParaRPr>
          </a:p>
        </p:txBody>
      </p:sp>
      <p:pic>
        <p:nvPicPr>
          <p:cNvPr id="4" name="Picture 3" descr="A qr code with a black and white background&#10;&#10;Description automatically generated">
            <a:extLst>
              <a:ext uri="{FF2B5EF4-FFF2-40B4-BE49-F238E27FC236}">
                <a16:creationId xmlns:a16="http://schemas.microsoft.com/office/drawing/2014/main" id="{03C89347-CAD5-37D8-29F3-085B74FB1D3C}"/>
              </a:ext>
            </a:extLst>
          </p:cNvPr>
          <p:cNvPicPr>
            <a:picLocks noChangeAspect="1"/>
          </p:cNvPicPr>
          <p:nvPr/>
        </p:nvPicPr>
        <p:blipFill>
          <a:blip r:embed="rId6"/>
          <a:stretch>
            <a:fillRect/>
          </a:stretch>
        </p:blipFill>
        <p:spPr>
          <a:xfrm>
            <a:off x="5310187" y="4404024"/>
            <a:ext cx="1345085" cy="1345085"/>
          </a:xfrm>
          <a:prstGeom prst="rect">
            <a:avLst/>
          </a:prstGeom>
        </p:spPr>
      </p:pic>
      <p:pic>
        <p:nvPicPr>
          <p:cNvPr id="6" name="Picture 5" descr="A qr code with a black and white background&#10;&#10;Description automatically generated">
            <a:extLst>
              <a:ext uri="{FF2B5EF4-FFF2-40B4-BE49-F238E27FC236}">
                <a16:creationId xmlns:a16="http://schemas.microsoft.com/office/drawing/2014/main" id="{79F086CA-6753-16CF-ED3E-976C4E284206}"/>
              </a:ext>
            </a:extLst>
          </p:cNvPr>
          <p:cNvPicPr>
            <a:picLocks noChangeAspect="1"/>
          </p:cNvPicPr>
          <p:nvPr/>
        </p:nvPicPr>
        <p:blipFill>
          <a:blip r:embed="rId6"/>
          <a:stretch>
            <a:fillRect/>
          </a:stretch>
        </p:blipFill>
        <p:spPr>
          <a:xfrm>
            <a:off x="9367322" y="4404024"/>
            <a:ext cx="1345085" cy="13450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4"/>
          <p:cNvSpPr txBox="1">
            <a:spLocks noGrp="1"/>
          </p:cNvSpPr>
          <p:nvPr>
            <p:ph type="title"/>
          </p:nvPr>
        </p:nvSpPr>
        <p:spPr>
          <a:xfrm>
            <a:off x="4333875" y="205191"/>
            <a:ext cx="7858125" cy="83475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0000"/>
              </a:buClr>
              <a:buSzPts val="3600"/>
              <a:buFont typeface="Calibri"/>
              <a:buNone/>
            </a:pPr>
            <a:r>
              <a:rPr lang="en-US" sz="3600" b="1">
                <a:solidFill>
                  <a:schemeClr val="lt1"/>
                </a:solidFill>
              </a:rPr>
              <a:t>Advocacy</a:t>
            </a:r>
            <a:endParaRPr cap="none">
              <a:solidFill>
                <a:schemeClr val="lt1"/>
              </a:solidFill>
              <a:latin typeface="Calibri"/>
              <a:ea typeface="Calibri"/>
              <a:cs typeface="Calibri"/>
              <a:sym typeface="Calibri"/>
            </a:endParaRPr>
          </a:p>
        </p:txBody>
      </p:sp>
      <p:sp>
        <p:nvSpPr>
          <p:cNvPr id="121" name="Google Shape;121;p4"/>
          <p:cNvSpPr txBox="1"/>
          <p:nvPr/>
        </p:nvSpPr>
        <p:spPr>
          <a:xfrm>
            <a:off x="588723" y="1547335"/>
            <a:ext cx="10985326" cy="4955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t>Identifies and discusses fundamentals of advocacy practice and theory.</a:t>
            </a:r>
          </a:p>
          <a:p>
            <a:pPr marL="0" marR="0" lvl="0" indent="0" algn="l" rtl="0">
              <a:spcBef>
                <a:spcPts val="0"/>
              </a:spcBef>
              <a:spcAft>
                <a:spcPts val="0"/>
              </a:spcAft>
              <a:buNone/>
            </a:pPr>
            <a:endParaRPr lang="en-US" sz="3200" dirty="0"/>
          </a:p>
          <a:p>
            <a:pPr marL="0" marR="0" lvl="0" indent="0" algn="l" rtl="0">
              <a:spcBef>
                <a:spcPts val="0"/>
              </a:spcBef>
              <a:spcAft>
                <a:spcPts val="0"/>
              </a:spcAft>
              <a:buNone/>
            </a:pPr>
            <a:r>
              <a:rPr lang="en-US" sz="2800" dirty="0">
                <a:solidFill>
                  <a:schemeClr val="dk1"/>
                </a:solidFill>
                <a:latin typeface="Calibri"/>
                <a:ea typeface="Calibri"/>
                <a:cs typeface="Calibri"/>
                <a:sym typeface="Calibri"/>
              </a:rPr>
              <a:t>Level 1: Foundational </a:t>
            </a:r>
          </a:p>
          <a:p>
            <a:pPr marL="0" marR="0" lvl="0" indent="0" algn="l" rtl="0">
              <a:spcBef>
                <a:spcPts val="0"/>
              </a:spcBef>
              <a:spcAft>
                <a:spcPts val="0"/>
              </a:spcAft>
              <a:buNone/>
            </a:pPr>
            <a:endParaRPr lang="en-US" sz="2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800" b="1" dirty="0"/>
              <a:t>Engages self and activists in high impact activities that produce racially and socially just policies and culturally competent advocacy plans and strategies</a:t>
            </a:r>
          </a:p>
          <a:p>
            <a:pPr marL="0" marR="0" lvl="0" indent="0" algn="l" rtl="0">
              <a:spcBef>
                <a:spcPts val="0"/>
              </a:spcBef>
              <a:spcAft>
                <a:spcPts val="0"/>
              </a:spcAft>
              <a:buNone/>
            </a:pPr>
            <a:endParaRPr lang="en-US" sz="2800" dirty="0">
              <a:solidFill>
                <a:schemeClr val="dk1"/>
              </a:solidFill>
              <a:latin typeface="Calibri"/>
              <a:cs typeface="Calibri"/>
              <a:sym typeface="Calibri"/>
            </a:endParaRPr>
          </a:p>
          <a:p>
            <a:pPr marL="0" marR="0" lvl="0" indent="0" algn="l" rtl="0">
              <a:spcBef>
                <a:spcPts val="0"/>
              </a:spcBef>
              <a:spcAft>
                <a:spcPts val="0"/>
              </a:spcAft>
              <a:buNone/>
            </a:pPr>
            <a:r>
              <a:rPr lang="en-US" sz="2800" dirty="0">
                <a:solidFill>
                  <a:schemeClr val="dk1"/>
                </a:solidFill>
                <a:latin typeface="Calibri"/>
                <a:ea typeface="Calibri"/>
                <a:cs typeface="Calibri"/>
                <a:sym typeface="Calibri"/>
              </a:rPr>
              <a:t>Level 2:  Mobilizing and Power Building</a:t>
            </a:r>
            <a:endParaRPr dirty="0"/>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title"/>
          </p:nvPr>
        </p:nvSpPr>
        <p:spPr>
          <a:xfrm>
            <a:off x="5291846" y="-77575"/>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GOALS</a:t>
            </a:r>
            <a:endParaRPr cap="none">
              <a:solidFill>
                <a:schemeClr val="lt1"/>
              </a:solidFill>
              <a:latin typeface="Calibri"/>
              <a:ea typeface="Calibri"/>
              <a:cs typeface="Calibri"/>
              <a:sym typeface="Calibri"/>
            </a:endParaRPr>
          </a:p>
        </p:txBody>
      </p:sp>
      <p:sp>
        <p:nvSpPr>
          <p:cNvPr id="128" name="Google Shape;128;p5"/>
          <p:cNvSpPr/>
          <p:nvPr/>
        </p:nvSpPr>
        <p:spPr>
          <a:xfrm>
            <a:off x="4066161" y="776915"/>
            <a:ext cx="8125839"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To achieve our mission and to grow and strengthen our association to promote quality education for students, educators, and America's schools, we the NEA will:</a:t>
            </a:r>
            <a:endParaRPr sz="1800">
              <a:solidFill>
                <a:schemeClr val="dk1"/>
              </a:solidFill>
              <a:latin typeface="Calibri"/>
              <a:ea typeface="Calibri"/>
              <a:cs typeface="Calibri"/>
              <a:sym typeface="Calibri"/>
            </a:endParaRPr>
          </a:p>
        </p:txBody>
      </p:sp>
      <p:sp>
        <p:nvSpPr>
          <p:cNvPr id="129" name="Google Shape;129;p5"/>
          <p:cNvSpPr txBox="1"/>
          <p:nvPr/>
        </p:nvSpPr>
        <p:spPr>
          <a:xfrm>
            <a:off x="1109343" y="2163782"/>
            <a:ext cx="10098357"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Enhance the well-being of America's students, their families, and their communities by advancing opportunities that will transform public education into a just, equitable, and excellent system.</a:t>
            </a:r>
            <a:endParaRPr lang="en-US" sz="1800">
              <a:solidFill>
                <a:schemeClr val="dk1"/>
              </a:solidFill>
              <a:latin typeface="Calibri"/>
              <a:ea typeface="Calibri"/>
              <a:cs typeface="Calibri"/>
              <a:sym typeface="Calibri"/>
            </a:endParaRPr>
          </a:p>
        </p:txBody>
      </p:sp>
      <p:sp>
        <p:nvSpPr>
          <p:cNvPr id="130" name="Google Shape;130;p5"/>
          <p:cNvSpPr txBox="1"/>
          <p:nvPr/>
        </p:nvSpPr>
        <p:spPr>
          <a:xfrm>
            <a:off x="1093640" y="3946316"/>
            <a:ext cx="10129762"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Ensure the success of the public education system, our members, and those they serve by developing the structure, processes, and practices that strengthen our organizational capacity across the enterprise.</a:t>
            </a:r>
            <a:endParaRPr lang="en-US" sz="2000" b="1" i="0" u="none" strike="noStrike" cap="none">
              <a:solidFill>
                <a:srgbClr val="000000"/>
              </a:solidFill>
              <a:latin typeface="Calibri"/>
              <a:ea typeface="Calibri"/>
              <a:cs typeface="Calibri"/>
              <a:sym typeface="Calibri"/>
            </a:endParaRPr>
          </a:p>
        </p:txBody>
      </p:sp>
      <p:pic>
        <p:nvPicPr>
          <p:cNvPr id="131" name="Google Shape;131;p5" descr="File:Check mark.svg — StrategyWiki, the video game walkthrough and ..."/>
          <p:cNvPicPr preferRelativeResize="0"/>
          <p:nvPr/>
        </p:nvPicPr>
        <p:blipFill rotWithShape="1">
          <a:blip r:embed="rId3">
            <a:alphaModFix/>
          </a:blip>
          <a:srcRect/>
          <a:stretch/>
        </p:blipFill>
        <p:spPr>
          <a:xfrm>
            <a:off x="1109343" y="3854084"/>
            <a:ext cx="501125" cy="501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5291846" y="7108"/>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OBJECTIVES</a:t>
            </a:r>
            <a:endParaRPr cap="none">
              <a:solidFill>
                <a:schemeClr val="lt1"/>
              </a:solidFill>
              <a:latin typeface="Calibri"/>
              <a:ea typeface="Calibri"/>
              <a:cs typeface="Calibri"/>
              <a:sym typeface="Calibri"/>
            </a:endParaRPr>
          </a:p>
        </p:txBody>
      </p:sp>
      <p:sp>
        <p:nvSpPr>
          <p:cNvPr id="138" name="Google Shape;138;p6"/>
          <p:cNvSpPr/>
          <p:nvPr/>
        </p:nvSpPr>
        <p:spPr>
          <a:xfrm>
            <a:off x="4066161" y="861598"/>
            <a:ext cx="812583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In partnership with our Affiliates, NEA will:</a:t>
            </a:r>
            <a:endParaRPr sz="1800">
              <a:solidFill>
                <a:schemeClr val="dk1"/>
              </a:solidFill>
              <a:latin typeface="Calibri"/>
              <a:ea typeface="Calibri"/>
              <a:cs typeface="Calibri"/>
              <a:sym typeface="Calibri"/>
            </a:endParaRPr>
          </a:p>
        </p:txBody>
      </p:sp>
      <p:sp>
        <p:nvSpPr>
          <p:cNvPr id="139" name="Google Shape;139;p6"/>
          <p:cNvSpPr txBox="1"/>
          <p:nvPr/>
        </p:nvSpPr>
        <p:spPr>
          <a:xfrm>
            <a:off x="1173086" y="2119473"/>
            <a:ext cx="10098357" cy="372409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Build Safe, Healthy, Inclusive, and Future-Focused Learning Environments</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Support Professional Excellence and Respect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Advance Racial Justice and Social Justice</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Strengthen Public Education as the Cornerstone of Democracy</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Enhance Professional and Organizational Regard</a:t>
            </a:r>
            <a:endParaRPr sz="1800">
              <a:solidFill>
                <a:schemeClr val="dk1"/>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Noto Sans Symbols"/>
              <a:buNone/>
            </a:pPr>
            <a:endParaRPr sz="2000">
              <a:solidFill>
                <a:srgbClr val="000000"/>
              </a:solidFill>
              <a:latin typeface="Calibri"/>
              <a:ea typeface="Calibri"/>
              <a:cs typeface="Calibri"/>
              <a:sym typeface="Calibri"/>
            </a:endParaRPr>
          </a:p>
        </p:txBody>
      </p:sp>
      <p:pic>
        <p:nvPicPr>
          <p:cNvPr id="140" name="Google Shape;140;p6"/>
          <p:cNvPicPr preferRelativeResize="0"/>
          <p:nvPr/>
        </p:nvPicPr>
        <p:blipFill rotWithShape="1">
          <a:blip r:embed="rId3">
            <a:alphaModFix/>
          </a:blip>
          <a:srcRect/>
          <a:stretch/>
        </p:blipFill>
        <p:spPr>
          <a:xfrm>
            <a:off x="1213082" y="2051282"/>
            <a:ext cx="499915" cy="499915"/>
          </a:xfrm>
          <a:prstGeom prst="rect">
            <a:avLst/>
          </a:prstGeom>
          <a:noFill/>
          <a:ln>
            <a:noFill/>
          </a:ln>
        </p:spPr>
      </p:pic>
      <p:pic>
        <p:nvPicPr>
          <p:cNvPr id="141" name="Google Shape;141;p6"/>
          <p:cNvPicPr preferRelativeResize="0"/>
          <p:nvPr/>
        </p:nvPicPr>
        <p:blipFill rotWithShape="1">
          <a:blip r:embed="rId3">
            <a:alphaModFix/>
          </a:blip>
          <a:srcRect/>
          <a:stretch/>
        </p:blipFill>
        <p:spPr>
          <a:xfrm>
            <a:off x="1173086" y="4951714"/>
            <a:ext cx="499915" cy="49991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5758773" y="-12975"/>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SESSION OBJECTIVES</a:t>
            </a:r>
            <a:endParaRPr cap="none">
              <a:solidFill>
                <a:schemeClr val="lt1"/>
              </a:solidFill>
              <a:latin typeface="Calibri"/>
              <a:ea typeface="Calibri"/>
              <a:cs typeface="Calibri"/>
              <a:sym typeface="Calibri"/>
            </a:endParaRPr>
          </a:p>
        </p:txBody>
      </p:sp>
      <p:sp>
        <p:nvSpPr>
          <p:cNvPr id="148" name="Google Shape;148;p7"/>
          <p:cNvSpPr/>
          <p:nvPr/>
        </p:nvSpPr>
        <p:spPr>
          <a:xfrm>
            <a:off x="4533088" y="841515"/>
            <a:ext cx="812583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By the end of this session , participants will:  </a:t>
            </a: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6CEAE1F9-0773-6C9F-DF24-7FE873B7A0D2}"/>
              </a:ext>
            </a:extLst>
          </p:cNvPr>
          <p:cNvSpPr txBox="1"/>
          <p:nvPr/>
        </p:nvSpPr>
        <p:spPr>
          <a:xfrm>
            <a:off x="413361" y="1870376"/>
            <a:ext cx="11547882"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p>
          <a:p>
            <a:pPr marL="285750" indent="-285750">
              <a:buChar char="•"/>
            </a:pPr>
            <a:r>
              <a:rPr lang="en-US" sz="2600" dirty="0"/>
              <a:t>Be able to identify the key components of NEA's recommended steps to prevent, prepare for, respond to, and recover from incidents of gun violence in schools</a:t>
            </a:r>
          </a:p>
          <a:p>
            <a:pPr marL="285750" indent="-285750">
              <a:buChar char="•"/>
            </a:pPr>
            <a:endParaRPr lang="en-US" sz="2600" dirty="0"/>
          </a:p>
          <a:p>
            <a:pPr marL="285750" indent="-285750">
              <a:buChar char="•"/>
            </a:pPr>
            <a:r>
              <a:rPr lang="en-US" sz="2600" dirty="0"/>
              <a:t>Critically assess their own readiness to engage in preparation and response work</a:t>
            </a:r>
          </a:p>
          <a:p>
            <a:pPr marL="285750" indent="-285750">
              <a:buChar char="•"/>
            </a:pPr>
            <a:endParaRPr lang="en-US" sz="2600" dirty="0"/>
          </a:p>
          <a:p>
            <a:pPr marL="285750" indent="-285750">
              <a:buChar char="•"/>
            </a:pPr>
            <a:r>
              <a:rPr lang="en-US" sz="2600" dirty="0"/>
              <a:t>Create a plan for deepening and broadening their work with their Association on gun violence issues</a:t>
            </a:r>
          </a:p>
          <a:p>
            <a:pPr marL="285750" indent="-285750">
              <a:buChar char="•"/>
            </a:pP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313A329-0769-A948-72CF-F6F4CB220761}"/>
              </a:ext>
            </a:extLst>
          </p:cNvPr>
          <p:cNvSpPr>
            <a:spLocks noGrp="1"/>
          </p:cNvSpPr>
          <p:nvPr>
            <p:ph type="body" idx="1"/>
          </p:nvPr>
        </p:nvSpPr>
        <p:spPr>
          <a:xfrm>
            <a:off x="838200" y="1825626"/>
            <a:ext cx="9783871" cy="2120074"/>
          </a:xfrm>
        </p:spPr>
        <p:txBody>
          <a:bodyPr>
            <a:normAutofit/>
          </a:bodyPr>
          <a:lstStyle/>
          <a:p>
            <a:pPr marL="114300" indent="0" algn="ctr">
              <a:buNone/>
            </a:pPr>
            <a:r>
              <a:rPr lang="en-US" sz="6600" b="1" dirty="0"/>
              <a:t>Introductions </a:t>
            </a:r>
          </a:p>
        </p:txBody>
      </p:sp>
    </p:spTree>
    <p:extLst>
      <p:ext uri="{BB962C8B-B14F-4D97-AF65-F5344CB8AC3E}">
        <p14:creationId xmlns:p14="http://schemas.microsoft.com/office/powerpoint/2010/main" val="677456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 name="Rectangle 1">
            <a:extLst>
              <a:ext uri="{FF2B5EF4-FFF2-40B4-BE49-F238E27FC236}">
                <a16:creationId xmlns:a16="http://schemas.microsoft.com/office/drawing/2014/main" id="{F24CCCE2-6CCB-3FC8-130A-16B04F7F39CD}"/>
              </a:ext>
            </a:extLst>
          </p:cNvPr>
          <p:cNvSpPr/>
          <p:nvPr/>
        </p:nvSpPr>
        <p:spPr>
          <a:xfrm>
            <a:off x="618836" y="1517918"/>
            <a:ext cx="11573164" cy="42394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cs typeface="Arial"/>
              </a:rPr>
              <a:t>Conversations</a:t>
            </a:r>
          </a:p>
        </p:txBody>
      </p:sp>
      <p:sp>
        <p:nvSpPr>
          <p:cNvPr id="201" name="Google Shape;201;p12"/>
          <p:cNvSpPr/>
          <p:nvPr/>
        </p:nvSpPr>
        <p:spPr>
          <a:xfrm>
            <a:off x="1135276" y="1836757"/>
            <a:ext cx="10577384" cy="1569620"/>
          </a:xfrm>
          <a:prstGeom prst="rect">
            <a:avLst/>
          </a:prstGeom>
          <a:solidFill>
            <a:schemeClr val="lt1"/>
          </a:solidFill>
          <a:ln>
            <a:noFill/>
          </a:ln>
        </p:spPr>
        <p:txBody>
          <a:bodyPr spcFirstLastPara="1" wrap="square" lIns="91425" tIns="45700" rIns="91425" bIns="45700" anchor="t" anchorCtr="0">
            <a:spAutoFit/>
          </a:bodyPr>
          <a:lstStyle/>
          <a:p>
            <a:pPr>
              <a:buSzPts val="3200"/>
            </a:pPr>
            <a:r>
              <a:rPr lang="en-US" sz="3200">
                <a:latin typeface="Calibri"/>
                <a:ea typeface="Calibri"/>
                <a:cs typeface="Calibri"/>
              </a:rPr>
              <a:t>Conversations about gun violence can be upsetting. No one is obligated to speak, and all should feel comfortable stepping out of the room if they need to. </a:t>
            </a:r>
            <a:endParaRPr lang="en-US" sz="3200" i="0">
              <a:solidFill>
                <a:srgbClr val="000000"/>
              </a:solidFill>
              <a:latin typeface="Calibri"/>
              <a:ea typeface="Calibri"/>
              <a:cs typeface="Calibri"/>
            </a:endParaRPr>
          </a:p>
        </p:txBody>
      </p:sp>
      <p:sp>
        <p:nvSpPr>
          <p:cNvPr id="202" name="Google Shape;202;p12"/>
          <p:cNvSpPr txBox="1">
            <a:spLocks noGrp="1"/>
          </p:cNvSpPr>
          <p:nvPr>
            <p:ph type="title"/>
          </p:nvPr>
        </p:nvSpPr>
        <p:spPr>
          <a:xfrm>
            <a:off x="2800350" y="437809"/>
            <a:ext cx="5273133"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6000" b="1">
                <a:solidFill>
                  <a:srgbClr val="7030A0"/>
                </a:solidFill>
                <a:latin typeface="Trebuchet MS"/>
                <a:ea typeface="Trebuchet MS"/>
                <a:cs typeface="Trebuchet MS"/>
                <a:sym typeface="Trebuchet MS"/>
              </a:rPr>
              <a:t>Session Norms</a:t>
            </a:r>
            <a:endParaRPr sz="6000">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639FF-0E5F-DFBF-2940-7F69FD41719D}"/>
              </a:ext>
            </a:extLst>
          </p:cNvPr>
          <p:cNvSpPr>
            <a:spLocks noGrp="1"/>
          </p:cNvSpPr>
          <p:nvPr>
            <p:ph type="title"/>
          </p:nvPr>
        </p:nvSpPr>
        <p:spPr/>
        <p:txBody>
          <a:bodyPr>
            <a:normAutofit/>
          </a:bodyPr>
          <a:lstStyle/>
          <a:p>
            <a:r>
              <a:rPr lang="en-US" sz="5400" b="1"/>
              <a:t>Introduction</a:t>
            </a:r>
          </a:p>
        </p:txBody>
      </p:sp>
      <p:pic>
        <p:nvPicPr>
          <p:cNvPr id="3" name="Picture 2">
            <a:extLst>
              <a:ext uri="{FF2B5EF4-FFF2-40B4-BE49-F238E27FC236}">
                <a16:creationId xmlns:a16="http://schemas.microsoft.com/office/drawing/2014/main" id="{0AC5CBF4-1883-3F71-2FA9-5F24945E0B55}"/>
              </a:ext>
            </a:extLst>
          </p:cNvPr>
          <p:cNvPicPr>
            <a:picLocks noChangeAspect="1"/>
          </p:cNvPicPr>
          <p:nvPr/>
        </p:nvPicPr>
        <p:blipFill>
          <a:blip r:embed="rId3"/>
          <a:stretch>
            <a:fillRect/>
          </a:stretch>
        </p:blipFill>
        <p:spPr>
          <a:xfrm>
            <a:off x="8022244" y="512098"/>
            <a:ext cx="3679997" cy="5436265"/>
          </a:xfrm>
          <a:prstGeom prst="rect">
            <a:avLst/>
          </a:prstGeom>
        </p:spPr>
      </p:pic>
      <p:sp>
        <p:nvSpPr>
          <p:cNvPr id="5" name="Rectangle 4">
            <a:extLst>
              <a:ext uri="{FF2B5EF4-FFF2-40B4-BE49-F238E27FC236}">
                <a16:creationId xmlns:a16="http://schemas.microsoft.com/office/drawing/2014/main" id="{A5F8E069-21BF-CE3F-B6DB-E98465E8627F}"/>
              </a:ext>
            </a:extLst>
          </p:cNvPr>
          <p:cNvSpPr/>
          <p:nvPr/>
        </p:nvSpPr>
        <p:spPr>
          <a:xfrm>
            <a:off x="446819" y="1487837"/>
            <a:ext cx="7184044" cy="42671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514350" indent="-514350">
              <a:buFont typeface="+mj-lt"/>
              <a:buAutoNum type="arabicPeriod"/>
            </a:pPr>
            <a:r>
              <a:rPr lang="en-US" sz="3200">
                <a:solidFill>
                  <a:schemeClr val="tx1"/>
                </a:solidFill>
                <a:cs typeface="Arial"/>
              </a:rPr>
              <a:t>The scourge of gun violence</a:t>
            </a:r>
          </a:p>
          <a:p>
            <a:pPr marL="514350" indent="-514350">
              <a:buFont typeface="+mj-lt"/>
              <a:buAutoNum type="arabicPeriod"/>
            </a:pPr>
            <a:endParaRPr lang="en-US" sz="3200">
              <a:solidFill>
                <a:schemeClr val="tx1"/>
              </a:solidFill>
              <a:cs typeface="Arial"/>
            </a:endParaRPr>
          </a:p>
          <a:p>
            <a:pPr marL="514350" indent="-514350">
              <a:buFont typeface="+mj-lt"/>
              <a:buAutoNum type="arabicPeriod"/>
            </a:pPr>
            <a:r>
              <a:rPr lang="en-US" sz="3200">
                <a:solidFill>
                  <a:schemeClr val="tx1"/>
                </a:solidFill>
                <a:cs typeface="Arial"/>
              </a:rPr>
              <a:t>January 2023 affiliate convening</a:t>
            </a:r>
          </a:p>
          <a:p>
            <a:pPr marL="514350" indent="-514350">
              <a:buFont typeface="+mj-lt"/>
              <a:buAutoNum type="arabicPeriod"/>
            </a:pPr>
            <a:endParaRPr lang="en-US" sz="3200">
              <a:solidFill>
                <a:schemeClr val="tx1"/>
              </a:solidFill>
              <a:cs typeface="Arial"/>
            </a:endParaRPr>
          </a:p>
          <a:p>
            <a:pPr marL="514350" indent="-514350">
              <a:buFont typeface="+mj-lt"/>
              <a:buAutoNum type="arabicPeriod"/>
            </a:pPr>
            <a:r>
              <a:rPr lang="en-US" sz="3200">
                <a:solidFill>
                  <a:schemeClr val="tx1"/>
                </a:solidFill>
                <a:cs typeface="Arial"/>
              </a:rPr>
              <a:t>The NEA School Gun Violence Prevention and Response Guide</a:t>
            </a:r>
          </a:p>
          <a:p>
            <a:pPr marL="514350" indent="-514350">
              <a:buFont typeface="+mj-lt"/>
              <a:buAutoNum type="arabicPeriod"/>
            </a:pPr>
            <a:endParaRPr lang="en-US" sz="3200">
              <a:solidFill>
                <a:schemeClr val="tx1"/>
              </a:solidFill>
              <a:cs typeface="Arial"/>
            </a:endParaRPr>
          </a:p>
          <a:p>
            <a:pPr marL="514350" indent="-514350">
              <a:buFont typeface="+mj-lt"/>
              <a:buAutoNum type="arabicPeriod"/>
            </a:pPr>
            <a:r>
              <a:rPr lang="en-US" sz="3200">
                <a:solidFill>
                  <a:schemeClr val="tx1"/>
                </a:solidFill>
                <a:cs typeface="Arial"/>
              </a:rPr>
              <a:t>Hopes for this session</a:t>
            </a:r>
          </a:p>
        </p:txBody>
      </p:sp>
    </p:spTree>
    <p:extLst>
      <p:ext uri="{BB962C8B-B14F-4D97-AF65-F5344CB8AC3E}">
        <p14:creationId xmlns:p14="http://schemas.microsoft.com/office/powerpoint/2010/main" val="3263958558"/>
      </p:ext>
    </p:extLst>
  </p:cSld>
  <p:clrMapOvr>
    <a:masterClrMapping/>
  </p:clrMapOvr>
  <p:extLst>
    <p:ext uri="{6950BFC3-D8DA-4A85-94F7-54DA5524770B}">
      <p188:commentRel xmlns:p188="http://schemas.microsoft.com/office/powerpoint/2018/8/main" xmlns="" r:id="rId4"/>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0124-9B8F-66D1-BB36-A2F476C6BE79}"/>
              </a:ext>
            </a:extLst>
          </p:cNvPr>
          <p:cNvSpPr>
            <a:spLocks noGrp="1"/>
          </p:cNvSpPr>
          <p:nvPr>
            <p:ph type="title"/>
          </p:nvPr>
        </p:nvSpPr>
        <p:spPr/>
        <p:txBody>
          <a:bodyPr/>
          <a:lstStyle/>
          <a:p>
            <a:r>
              <a:rPr lang="en-US" dirty="0"/>
              <a:t>The NEA School Gun Violence Prevention and Response Guide—Table of Contents</a:t>
            </a:r>
          </a:p>
        </p:txBody>
      </p:sp>
      <p:pic>
        <p:nvPicPr>
          <p:cNvPr id="3" name="Picture 2">
            <a:extLst>
              <a:ext uri="{FF2B5EF4-FFF2-40B4-BE49-F238E27FC236}">
                <a16:creationId xmlns:a16="http://schemas.microsoft.com/office/drawing/2014/main" id="{92EC1F7B-62C9-BB9D-9201-74424F042F01}"/>
              </a:ext>
            </a:extLst>
          </p:cNvPr>
          <p:cNvPicPr>
            <a:picLocks noChangeAspect="1"/>
          </p:cNvPicPr>
          <p:nvPr/>
        </p:nvPicPr>
        <p:blipFill>
          <a:blip r:embed="rId2"/>
          <a:stretch>
            <a:fillRect/>
          </a:stretch>
        </p:blipFill>
        <p:spPr>
          <a:xfrm>
            <a:off x="688023" y="1814830"/>
            <a:ext cx="4486275" cy="2537460"/>
          </a:xfrm>
          <a:prstGeom prst="rect">
            <a:avLst/>
          </a:prstGeom>
        </p:spPr>
      </p:pic>
      <p:pic>
        <p:nvPicPr>
          <p:cNvPr id="4" name="Picture 3" descr="A close-up of a document&#10;&#10;Description automatically generated">
            <a:extLst>
              <a:ext uri="{FF2B5EF4-FFF2-40B4-BE49-F238E27FC236}">
                <a16:creationId xmlns:a16="http://schemas.microsoft.com/office/drawing/2014/main" id="{CC6F7958-C168-3B27-AA8C-C36A026CD25D}"/>
              </a:ext>
            </a:extLst>
          </p:cNvPr>
          <p:cNvPicPr>
            <a:picLocks noChangeAspect="1"/>
          </p:cNvPicPr>
          <p:nvPr/>
        </p:nvPicPr>
        <p:blipFill>
          <a:blip r:embed="rId3"/>
          <a:stretch>
            <a:fillRect/>
          </a:stretch>
        </p:blipFill>
        <p:spPr>
          <a:xfrm>
            <a:off x="4984115" y="1805305"/>
            <a:ext cx="3046730" cy="4019550"/>
          </a:xfrm>
          <a:prstGeom prst="rect">
            <a:avLst/>
          </a:prstGeom>
        </p:spPr>
      </p:pic>
      <p:pic>
        <p:nvPicPr>
          <p:cNvPr id="5" name="Picture 4" descr="A document with text on it&#10;&#10;Description automatically generated">
            <a:extLst>
              <a:ext uri="{FF2B5EF4-FFF2-40B4-BE49-F238E27FC236}">
                <a16:creationId xmlns:a16="http://schemas.microsoft.com/office/drawing/2014/main" id="{C561C0BB-1700-6919-BED5-1398ABB6FE88}"/>
              </a:ext>
            </a:extLst>
          </p:cNvPr>
          <p:cNvPicPr>
            <a:picLocks noChangeAspect="1"/>
          </p:cNvPicPr>
          <p:nvPr/>
        </p:nvPicPr>
        <p:blipFill>
          <a:blip r:embed="rId4"/>
          <a:stretch>
            <a:fillRect/>
          </a:stretch>
        </p:blipFill>
        <p:spPr>
          <a:xfrm>
            <a:off x="8027035" y="1819593"/>
            <a:ext cx="3178810" cy="4001135"/>
          </a:xfrm>
          <a:prstGeom prst="rect">
            <a:avLst/>
          </a:prstGeom>
        </p:spPr>
      </p:pic>
    </p:spTree>
    <p:extLst>
      <p:ext uri="{BB962C8B-B14F-4D97-AF65-F5344CB8AC3E}">
        <p14:creationId xmlns:p14="http://schemas.microsoft.com/office/powerpoint/2010/main" val="61597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D2CDC-B3A8-601B-99CA-4E028A6DD21F}"/>
              </a:ext>
            </a:extLst>
          </p:cNvPr>
          <p:cNvSpPr>
            <a:spLocks noGrp="1"/>
          </p:cNvSpPr>
          <p:nvPr>
            <p:ph type="title"/>
          </p:nvPr>
        </p:nvSpPr>
        <p:spPr/>
        <p:txBody>
          <a:bodyPr/>
          <a:lstStyle/>
          <a:p>
            <a:r>
              <a:rPr lang="en-US"/>
              <a:t>Developing and Fine-Tuning Leadership Plans on Gun Violence Prevention and Response</a:t>
            </a:r>
          </a:p>
        </p:txBody>
      </p:sp>
      <p:pic>
        <p:nvPicPr>
          <p:cNvPr id="4" name="Picture 3" descr="A screenshot of a computer screen&#10;&#10;Description automatically generated">
            <a:extLst>
              <a:ext uri="{FF2B5EF4-FFF2-40B4-BE49-F238E27FC236}">
                <a16:creationId xmlns:a16="http://schemas.microsoft.com/office/drawing/2014/main" id="{46D34454-FD2C-77FB-6D8A-418DCE68998C}"/>
              </a:ext>
            </a:extLst>
          </p:cNvPr>
          <p:cNvPicPr>
            <a:picLocks noChangeAspect="1"/>
          </p:cNvPicPr>
          <p:nvPr/>
        </p:nvPicPr>
        <p:blipFill>
          <a:blip r:embed="rId2"/>
          <a:stretch>
            <a:fillRect/>
          </a:stretch>
        </p:blipFill>
        <p:spPr>
          <a:xfrm>
            <a:off x="4483842" y="1817873"/>
            <a:ext cx="2971275" cy="3977736"/>
          </a:xfrm>
          <a:prstGeom prst="rect">
            <a:avLst/>
          </a:prstGeom>
        </p:spPr>
      </p:pic>
    </p:spTree>
    <p:extLst>
      <p:ext uri="{BB962C8B-B14F-4D97-AF65-F5344CB8AC3E}">
        <p14:creationId xmlns:p14="http://schemas.microsoft.com/office/powerpoint/2010/main" val="1408490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C230C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Prevention</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C6FBAD3A-F544-F77B-5561-408469EC4D46}"/>
              </a:ext>
            </a:extLst>
          </p:cNvPr>
          <p:cNvSpPr txBox="1"/>
          <p:nvPr/>
        </p:nvSpPr>
        <p:spPr>
          <a:xfrm>
            <a:off x="227660" y="1714030"/>
            <a:ext cx="40243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tx1"/>
                </a:solidFill>
                <a:latin typeface="Calibri"/>
                <a:ea typeface="+mn-ea"/>
                <a:cs typeface="+mn-cs"/>
              </a:rPr>
              <a:t>Understanding Guns in Schools</a:t>
            </a:r>
            <a:endParaRPr lang="en-US" sz="3600">
              <a:solidFill>
                <a:schemeClr val="tx1"/>
              </a:solidFill>
              <a:latin typeface="Calibri"/>
              <a:ea typeface="Calibri"/>
              <a:cs typeface="Calibri"/>
            </a:endParaRPr>
          </a:p>
        </p:txBody>
      </p:sp>
      <p:pic>
        <p:nvPicPr>
          <p:cNvPr id="3" name="Picture 2">
            <a:extLst>
              <a:ext uri="{FF2B5EF4-FFF2-40B4-BE49-F238E27FC236}">
                <a16:creationId xmlns:a16="http://schemas.microsoft.com/office/drawing/2014/main" id="{25A3D9AF-84A8-D1D7-E56C-CD22F956B19B}"/>
              </a:ext>
            </a:extLst>
          </p:cNvPr>
          <p:cNvPicPr>
            <a:picLocks noChangeAspect="1"/>
          </p:cNvPicPr>
          <p:nvPr/>
        </p:nvPicPr>
        <p:blipFill>
          <a:blip r:embed="rId3"/>
          <a:stretch>
            <a:fillRect/>
          </a:stretch>
        </p:blipFill>
        <p:spPr>
          <a:xfrm>
            <a:off x="4694557" y="1896910"/>
            <a:ext cx="6934503" cy="4026486"/>
          </a:xfrm>
          <a:prstGeom prst="rect">
            <a:avLst/>
          </a:prstGeom>
        </p:spPr>
      </p:pic>
    </p:spTree>
    <p:extLst>
      <p:ext uri="{BB962C8B-B14F-4D97-AF65-F5344CB8AC3E}">
        <p14:creationId xmlns:p14="http://schemas.microsoft.com/office/powerpoint/2010/main" val="3562698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C230C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Prevention</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C6FBAD3A-F544-F77B-5561-408469EC4D46}"/>
              </a:ext>
            </a:extLst>
          </p:cNvPr>
          <p:cNvSpPr txBox="1"/>
          <p:nvPr/>
        </p:nvSpPr>
        <p:spPr>
          <a:xfrm>
            <a:off x="341960" y="1693104"/>
            <a:ext cx="1115335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tx1"/>
                </a:solidFill>
                <a:latin typeface="Calibri"/>
                <a:ea typeface="+mn-ea"/>
                <a:cs typeface="+mn-cs"/>
              </a:rPr>
              <a:t>Consider ACES, Trauma, and Toxic Stress</a:t>
            </a:r>
          </a:p>
          <a:p>
            <a:endParaRPr lang="en-US" sz="3600">
              <a:solidFill>
                <a:schemeClr val="tx1"/>
              </a:solidFill>
              <a:latin typeface="Calibri"/>
              <a:ea typeface="+mn-ea"/>
              <a:cs typeface="+mn-cs"/>
            </a:endParaRPr>
          </a:p>
          <a:p>
            <a:r>
              <a:rPr lang="en-US" sz="3600">
                <a:solidFill>
                  <a:schemeClr val="tx1"/>
                </a:solidFill>
                <a:latin typeface="Calibri"/>
                <a:ea typeface="+mn-ea"/>
                <a:cs typeface="+mn-cs"/>
              </a:rPr>
              <a:t>Apply Evidence-Based Prevention Strategies:</a:t>
            </a:r>
          </a:p>
          <a:p>
            <a:pPr marL="979488" lvl="5">
              <a:buFont typeface="+mj-lt"/>
              <a:buAutoNum type="arabicPeriod"/>
            </a:pPr>
            <a:r>
              <a:rPr lang="en-US" sz="3600">
                <a:solidFill>
                  <a:schemeClr val="tx1"/>
                </a:solidFill>
                <a:latin typeface="Calibri"/>
                <a:ea typeface="+mn-ea"/>
                <a:cs typeface="+mn-cs"/>
              </a:rPr>
              <a:t> Foster Safe and Supportive Schools</a:t>
            </a:r>
          </a:p>
          <a:p>
            <a:pPr marL="979488" lvl="5">
              <a:buFont typeface="+mj-lt"/>
              <a:buAutoNum type="arabicPeriod"/>
            </a:pPr>
            <a:r>
              <a:rPr lang="en-US" sz="3600">
                <a:solidFill>
                  <a:schemeClr val="tx1"/>
                </a:solidFill>
                <a:latin typeface="Calibri"/>
                <a:ea typeface="+mn-ea"/>
                <a:cs typeface="+mn-cs"/>
              </a:rPr>
              <a:t> Implement Education and Advocacy Strategies</a:t>
            </a:r>
            <a:endParaRPr lang="en-US" sz="3600">
              <a:solidFill>
                <a:schemeClr val="tx1"/>
              </a:solidFill>
              <a:latin typeface="Calibri"/>
              <a:ea typeface="Calibri"/>
              <a:cs typeface="Calibri"/>
            </a:endParaRPr>
          </a:p>
          <a:p>
            <a:pPr marL="979488" lvl="3"/>
            <a:r>
              <a:rPr lang="en-US" sz="3600">
                <a:solidFill>
                  <a:schemeClr val="tx1"/>
                </a:solidFill>
                <a:latin typeface="Calibri"/>
                <a:ea typeface="+mn-ea"/>
                <a:cs typeface="+mn-cs"/>
              </a:rPr>
              <a:t>3. Carry Out Plans to Prevent Gun Violence</a:t>
            </a:r>
            <a:endParaRPr lang="en-US" sz="3600">
              <a:solidFill>
                <a:schemeClr val="tx1"/>
              </a:solidFill>
              <a:latin typeface="Calibri"/>
              <a:ea typeface="Calibri"/>
              <a:cs typeface="Calibri"/>
            </a:endParaRPr>
          </a:p>
        </p:txBody>
      </p:sp>
    </p:spTree>
    <p:extLst>
      <p:ext uri="{BB962C8B-B14F-4D97-AF65-F5344CB8AC3E}">
        <p14:creationId xmlns:p14="http://schemas.microsoft.com/office/powerpoint/2010/main" val="614112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C230C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Prevention</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C6FBAD3A-F544-F77B-5561-408469EC4D46}"/>
              </a:ext>
            </a:extLst>
          </p:cNvPr>
          <p:cNvSpPr txBox="1"/>
          <p:nvPr/>
        </p:nvSpPr>
        <p:spPr>
          <a:xfrm>
            <a:off x="341960" y="1693104"/>
            <a:ext cx="11153354"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u="sng" dirty="0">
                <a:solidFill>
                  <a:schemeClr val="tx1"/>
                </a:solidFill>
                <a:latin typeface="Calibri"/>
                <a:ea typeface="+mn-ea"/>
                <a:cs typeface="+mn-cs"/>
              </a:rPr>
              <a:t>Carry Out Plans to Prevent Gun Violence</a:t>
            </a:r>
          </a:p>
          <a:p>
            <a:endParaRPr lang="en-US" sz="3600" b="1" u="sng" dirty="0">
              <a:solidFill>
                <a:schemeClr val="tx1"/>
              </a:solidFill>
              <a:latin typeface="Calibri"/>
              <a:ea typeface="+mn-ea"/>
              <a:cs typeface="+mn-cs"/>
            </a:endParaRPr>
          </a:p>
          <a:p>
            <a:pPr marL="1377950" lvl="1" indent="-401638">
              <a:buFont typeface="Arial" panose="020B0604020202020204" pitchFamily="34" charset="0"/>
              <a:buChar char="•"/>
            </a:pPr>
            <a:r>
              <a:rPr lang="en-US" sz="3200" dirty="0">
                <a:solidFill>
                  <a:schemeClr val="tx1"/>
                </a:solidFill>
                <a:latin typeface="Calibri"/>
                <a:ea typeface="+mn-ea"/>
                <a:cs typeface="+mn-cs"/>
              </a:rPr>
              <a:t>Advocate for legislation</a:t>
            </a:r>
          </a:p>
          <a:p>
            <a:pPr marL="976312" lvl="1"/>
            <a:endParaRPr lang="en-US" sz="3200" dirty="0">
              <a:solidFill>
                <a:schemeClr val="tx1"/>
              </a:solidFill>
              <a:latin typeface="Calibri"/>
              <a:ea typeface="+mn-ea"/>
              <a:cs typeface="+mn-cs"/>
            </a:endParaRPr>
          </a:p>
          <a:p>
            <a:pPr marL="1377950" lvl="3" indent="-401638">
              <a:buFont typeface="Arial" panose="020B0604020202020204" pitchFamily="34" charset="0"/>
              <a:buChar char="•"/>
            </a:pPr>
            <a:r>
              <a:rPr lang="en-US" sz="3200" dirty="0">
                <a:solidFill>
                  <a:schemeClr val="tx1"/>
                </a:solidFill>
                <a:latin typeface="Calibri"/>
                <a:ea typeface="+mn-ea"/>
                <a:cs typeface="+mn-cs"/>
              </a:rPr>
              <a:t>Advocate in Bargaining and Non-</a:t>
            </a:r>
            <a:r>
              <a:rPr lang="en-US" sz="3200" dirty="0" err="1">
                <a:solidFill>
                  <a:schemeClr val="tx1"/>
                </a:solidFill>
                <a:latin typeface="Calibri"/>
                <a:ea typeface="+mn-ea"/>
                <a:cs typeface="+mn-cs"/>
              </a:rPr>
              <a:t>Barganing</a:t>
            </a:r>
            <a:r>
              <a:rPr lang="en-US" sz="3200" dirty="0">
                <a:solidFill>
                  <a:schemeClr val="tx1"/>
                </a:solidFill>
                <a:latin typeface="Calibri"/>
                <a:ea typeface="+mn-ea"/>
                <a:cs typeface="+mn-cs"/>
              </a:rPr>
              <a:t> Context</a:t>
            </a:r>
          </a:p>
          <a:p>
            <a:pPr marL="976312" lvl="3"/>
            <a:endParaRPr lang="en-US" sz="3200" dirty="0">
              <a:solidFill>
                <a:schemeClr val="tx1"/>
              </a:solidFill>
              <a:latin typeface="Calibri"/>
              <a:ea typeface="+mn-ea"/>
              <a:cs typeface="+mn-cs"/>
            </a:endParaRPr>
          </a:p>
          <a:p>
            <a:pPr marL="1377950" lvl="3" indent="-401638">
              <a:buFont typeface="Arial" panose="020B0604020202020204" pitchFamily="34" charset="0"/>
              <a:buChar char="•"/>
            </a:pPr>
            <a:r>
              <a:rPr lang="en-US" sz="3200" dirty="0">
                <a:solidFill>
                  <a:schemeClr val="tx1"/>
                </a:solidFill>
                <a:latin typeface="Calibri"/>
                <a:ea typeface="+mn-ea"/>
                <a:cs typeface="+mn-cs"/>
              </a:rPr>
              <a:t>Educate and Support Members and Leaders Understanding of Gun Violence</a:t>
            </a:r>
          </a:p>
          <a:p>
            <a:endParaRPr lang="en-US" sz="3600" dirty="0">
              <a:solidFill>
                <a:schemeClr val="tx1"/>
              </a:solidFill>
              <a:latin typeface="Calibri"/>
              <a:ea typeface="+mn-ea"/>
              <a:cs typeface="+mn-cs"/>
            </a:endParaRPr>
          </a:p>
          <a:p>
            <a:endParaRPr lang="en-US" sz="3600" dirty="0">
              <a:solidFill>
                <a:schemeClr val="tx1"/>
              </a:solidFill>
              <a:latin typeface="Calibri"/>
              <a:ea typeface="Calibri"/>
              <a:cs typeface="Calibri"/>
            </a:endParaRPr>
          </a:p>
        </p:txBody>
      </p:sp>
    </p:spTree>
    <p:extLst>
      <p:ext uri="{BB962C8B-B14F-4D97-AF65-F5344CB8AC3E}">
        <p14:creationId xmlns:p14="http://schemas.microsoft.com/office/powerpoint/2010/main" val="2373546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7030A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Preparation</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413ED948-0D6D-E4A7-0EE4-59D4483AE441}"/>
              </a:ext>
            </a:extLst>
          </p:cNvPr>
          <p:cNvSpPr txBox="1"/>
          <p:nvPr/>
        </p:nvSpPr>
        <p:spPr>
          <a:xfrm>
            <a:off x="368771" y="2235983"/>
            <a:ext cx="11454458"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4400" dirty="0">
                <a:solidFill>
                  <a:schemeClr val="tx1"/>
                </a:solidFill>
                <a:latin typeface="Calibri"/>
                <a:ea typeface="+mn-ea"/>
                <a:cs typeface="+mn-cs"/>
              </a:rPr>
              <a:t>Adopt Evidence-Based Approaches to Security</a:t>
            </a:r>
          </a:p>
          <a:p>
            <a:endParaRPr lang="en-US" sz="4400" dirty="0">
              <a:solidFill>
                <a:schemeClr val="tx1"/>
              </a:solidFill>
              <a:latin typeface="Calibri"/>
              <a:ea typeface="Calibri"/>
              <a:cs typeface="Calibri"/>
            </a:endParaRPr>
          </a:p>
          <a:p>
            <a:pPr marL="571500" indent="-571500">
              <a:buChar char="•"/>
            </a:pPr>
            <a:r>
              <a:rPr lang="en-US" sz="4400" dirty="0">
                <a:solidFill>
                  <a:schemeClr val="tx1"/>
                </a:solidFill>
                <a:latin typeface="Calibri"/>
                <a:ea typeface="+mn-ea"/>
                <a:cs typeface="+mn-cs"/>
              </a:rPr>
              <a:t>Examine School Policing and Active Shooter Drills</a:t>
            </a:r>
            <a:endParaRPr lang="en-US" sz="4400" dirty="0">
              <a:solidFill>
                <a:schemeClr val="tx1"/>
              </a:solidFill>
              <a:latin typeface="Calibri"/>
              <a:ea typeface="Calibri"/>
              <a:cs typeface="Calibri"/>
            </a:endParaRPr>
          </a:p>
        </p:txBody>
      </p:sp>
    </p:spTree>
    <p:extLst>
      <p:ext uri="{BB962C8B-B14F-4D97-AF65-F5344CB8AC3E}">
        <p14:creationId xmlns:p14="http://schemas.microsoft.com/office/powerpoint/2010/main" val="1685389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7030A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Preparation</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413ED948-0D6D-E4A7-0EE4-59D4483AE441}"/>
              </a:ext>
            </a:extLst>
          </p:cNvPr>
          <p:cNvSpPr txBox="1"/>
          <p:nvPr/>
        </p:nvSpPr>
        <p:spPr>
          <a:xfrm>
            <a:off x="368772" y="1709890"/>
            <a:ext cx="595201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3600">
                <a:solidFill>
                  <a:schemeClr val="tx1"/>
                </a:solidFill>
                <a:latin typeface="Calibri"/>
                <a:ea typeface="+mn-ea"/>
                <a:cs typeface="+mn-cs"/>
              </a:rPr>
              <a:t>Understand, Assess, Improve, and Work with Emergency Operations Plans</a:t>
            </a:r>
          </a:p>
          <a:p>
            <a:endParaRPr lang="en-US" sz="3600">
              <a:solidFill>
                <a:schemeClr val="tx1"/>
              </a:solidFill>
              <a:latin typeface="Calibri"/>
              <a:ea typeface="Calibri"/>
              <a:cs typeface="Calibri"/>
            </a:endParaRPr>
          </a:p>
          <a:p>
            <a:pPr marL="571500" indent="-571500">
              <a:buChar char="•"/>
            </a:pPr>
            <a:r>
              <a:rPr lang="en-US" sz="3600">
                <a:solidFill>
                  <a:schemeClr val="tx1"/>
                </a:solidFill>
                <a:latin typeface="Calibri"/>
                <a:ea typeface="+mn-ea"/>
                <a:cs typeface="+mn-cs"/>
              </a:rPr>
              <a:t>Put the Pieces in Place to Facilitate</a:t>
            </a:r>
            <a:r>
              <a:rPr lang="en-US" sz="3600" b="1">
                <a:solidFill>
                  <a:schemeClr val="tx1"/>
                </a:solidFill>
                <a:latin typeface="Calibri"/>
                <a:ea typeface="+mn-ea"/>
                <a:cs typeface="+mn-cs"/>
              </a:rPr>
              <a:t> </a:t>
            </a:r>
            <a:r>
              <a:rPr lang="en-US" sz="3600">
                <a:solidFill>
                  <a:schemeClr val="tx1"/>
                </a:solidFill>
                <a:latin typeface="Calibri"/>
                <a:ea typeface="+mn-ea"/>
                <a:cs typeface="+mn-cs"/>
              </a:rPr>
              <a:t>Response and Recovery</a:t>
            </a:r>
            <a:endParaRPr lang="en-US" sz="3600">
              <a:solidFill>
                <a:schemeClr val="tx1"/>
              </a:solidFill>
              <a:latin typeface="Calibri"/>
              <a:ea typeface="Calibri"/>
              <a:cs typeface="Calibri"/>
            </a:endParaRPr>
          </a:p>
        </p:txBody>
      </p:sp>
      <p:pic>
        <p:nvPicPr>
          <p:cNvPr id="3" name="Picture 2">
            <a:extLst>
              <a:ext uri="{FF2B5EF4-FFF2-40B4-BE49-F238E27FC236}">
                <a16:creationId xmlns:a16="http://schemas.microsoft.com/office/drawing/2014/main" id="{F3CA2513-3305-F27E-39AE-03E211A0E049}"/>
              </a:ext>
            </a:extLst>
          </p:cNvPr>
          <p:cNvPicPr>
            <a:picLocks noChangeAspect="1"/>
          </p:cNvPicPr>
          <p:nvPr/>
        </p:nvPicPr>
        <p:blipFill>
          <a:blip r:embed="rId3"/>
          <a:stretch>
            <a:fillRect/>
          </a:stretch>
        </p:blipFill>
        <p:spPr>
          <a:xfrm>
            <a:off x="6829615" y="2036469"/>
            <a:ext cx="4109847" cy="3335631"/>
          </a:xfrm>
          <a:prstGeom prst="rect">
            <a:avLst/>
          </a:prstGeom>
        </p:spPr>
      </p:pic>
    </p:spTree>
    <p:extLst>
      <p:ext uri="{BB962C8B-B14F-4D97-AF65-F5344CB8AC3E}">
        <p14:creationId xmlns:p14="http://schemas.microsoft.com/office/powerpoint/2010/main" val="1461205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E0690-5120-AC4E-6EE1-E8D8D451B2E5}"/>
              </a:ext>
            </a:extLst>
          </p:cNvPr>
          <p:cNvSpPr>
            <a:spLocks noGrp="1"/>
          </p:cNvSpPr>
          <p:nvPr>
            <p:ph type="title"/>
          </p:nvPr>
        </p:nvSpPr>
        <p:spPr/>
        <p:txBody>
          <a:bodyPr>
            <a:normAutofit/>
          </a:bodyPr>
          <a:lstStyle/>
          <a:p>
            <a:r>
              <a:rPr lang="en-US" sz="4000"/>
              <a:t>Table Talk – Preparation Action Items Worksheet</a:t>
            </a:r>
          </a:p>
        </p:txBody>
      </p:sp>
      <p:pic>
        <p:nvPicPr>
          <p:cNvPr id="4" name="Picture 3">
            <a:extLst>
              <a:ext uri="{FF2B5EF4-FFF2-40B4-BE49-F238E27FC236}">
                <a16:creationId xmlns:a16="http://schemas.microsoft.com/office/drawing/2014/main" id="{3F1CD559-F981-3A1D-B66A-58719A3B6E0D}"/>
              </a:ext>
            </a:extLst>
          </p:cNvPr>
          <p:cNvPicPr>
            <a:picLocks noChangeAspect="1"/>
          </p:cNvPicPr>
          <p:nvPr/>
        </p:nvPicPr>
        <p:blipFill>
          <a:blip r:embed="rId3"/>
          <a:stretch>
            <a:fillRect/>
          </a:stretch>
        </p:blipFill>
        <p:spPr>
          <a:xfrm>
            <a:off x="838200" y="1482670"/>
            <a:ext cx="4059264" cy="4967586"/>
          </a:xfrm>
          <a:prstGeom prst="rect">
            <a:avLst/>
          </a:prstGeom>
        </p:spPr>
      </p:pic>
      <p:sp>
        <p:nvSpPr>
          <p:cNvPr id="5" name="TextBox 4">
            <a:extLst>
              <a:ext uri="{FF2B5EF4-FFF2-40B4-BE49-F238E27FC236}">
                <a16:creationId xmlns:a16="http://schemas.microsoft.com/office/drawing/2014/main" id="{21E31EB5-8FE2-48DE-7EE3-948FF43EE63D}"/>
              </a:ext>
            </a:extLst>
          </p:cNvPr>
          <p:cNvSpPr txBox="1"/>
          <p:nvPr/>
        </p:nvSpPr>
        <p:spPr>
          <a:xfrm>
            <a:off x="5129939" y="1690688"/>
            <a:ext cx="5889357" cy="4185761"/>
          </a:xfrm>
          <a:prstGeom prst="rect">
            <a:avLst/>
          </a:prstGeom>
          <a:noFill/>
        </p:spPr>
        <p:txBody>
          <a:bodyPr wrap="square" rtlCol="0">
            <a:spAutoFit/>
          </a:bodyPr>
          <a:lstStyle/>
          <a:p>
            <a:pPr marL="514350" indent="-514350">
              <a:buFont typeface="+mj-lt"/>
              <a:buAutoNum type="arabicPeriod"/>
            </a:pPr>
            <a:r>
              <a:rPr lang="en-US" sz="2800" kern="100">
                <a:effectLst/>
                <a:latin typeface="Times New Roman" panose="02020603050405020304" pitchFamily="18" charset="0"/>
                <a:ea typeface="Aptos" panose="020B0004020202020204" pitchFamily="34" charset="0"/>
                <a:cs typeface="Times New Roman" panose="02020603050405020304" pitchFamily="18" charset="0"/>
              </a:rPr>
              <a:t>Review each action item.</a:t>
            </a:r>
          </a:p>
          <a:p>
            <a:pPr marL="514350" indent="-514350">
              <a:buFont typeface="+mj-lt"/>
              <a:buAutoNum type="arabicPeriod"/>
            </a:pPr>
            <a:endParaRPr lang="en-US" sz="2800" kern="100">
              <a:effectLst/>
              <a:latin typeface="Times New Roman" panose="02020603050405020304" pitchFamily="18" charset="0"/>
              <a:ea typeface="Aptos" panose="020B0004020202020204" pitchFamily="34" charset="0"/>
              <a:cs typeface="Times New Roman" panose="02020603050405020304" pitchFamily="18" charset="0"/>
            </a:endParaRPr>
          </a:p>
          <a:p>
            <a:pPr marL="514350" indent="-514350">
              <a:buFont typeface="+mj-lt"/>
              <a:buAutoNum type="arabicPeriod"/>
            </a:pPr>
            <a:r>
              <a:rPr lang="en-US" sz="2800" kern="100">
                <a:effectLst/>
                <a:latin typeface="Times New Roman" panose="02020603050405020304" pitchFamily="18" charset="0"/>
                <a:ea typeface="Aptos" panose="020B0004020202020204" pitchFamily="34" charset="0"/>
                <a:cs typeface="Times New Roman" panose="02020603050405020304" pitchFamily="18" charset="0"/>
              </a:rPr>
              <a:t>Select two items .</a:t>
            </a:r>
          </a:p>
          <a:p>
            <a:pPr marL="514350" indent="-514350">
              <a:buFont typeface="+mj-lt"/>
              <a:buAutoNum type="arabicPeriod"/>
            </a:pPr>
            <a:endParaRPr lang="en-US" sz="2800" kern="100">
              <a:effectLst/>
              <a:latin typeface="Times New Roman" panose="02020603050405020304" pitchFamily="18" charset="0"/>
              <a:ea typeface="Aptos" panose="020B0004020202020204" pitchFamily="34" charset="0"/>
              <a:cs typeface="Times New Roman" panose="02020603050405020304" pitchFamily="18" charset="0"/>
            </a:endParaRPr>
          </a:p>
          <a:p>
            <a:pPr marL="514350" indent="-514350">
              <a:buFont typeface="+mj-lt"/>
              <a:buAutoNum type="arabicPeriod"/>
            </a:pPr>
            <a:r>
              <a:rPr lang="en-US" sz="2800" kern="100">
                <a:effectLst/>
                <a:latin typeface="Times New Roman" panose="02020603050405020304" pitchFamily="18" charset="0"/>
                <a:ea typeface="Aptos" panose="020B0004020202020204" pitchFamily="34" charset="0"/>
                <a:cs typeface="Times New Roman" panose="02020603050405020304" pitchFamily="18" charset="0"/>
              </a:rPr>
              <a:t>On the form, </a:t>
            </a:r>
            <a:r>
              <a:rPr lang="en-US" sz="2800" u="sng" kern="100">
                <a:effectLst/>
                <a:latin typeface="Times New Roman" panose="02020603050405020304" pitchFamily="18" charset="0"/>
                <a:ea typeface="Aptos" panose="020B0004020202020204" pitchFamily="34" charset="0"/>
                <a:cs typeface="Times New Roman" panose="02020603050405020304" pitchFamily="18" charset="0"/>
              </a:rPr>
              <a:t>list two actions you would take to prepare to complete the action items listed </a:t>
            </a:r>
            <a:r>
              <a:rPr lang="en-US" sz="2800" kern="100">
                <a:effectLst/>
                <a:latin typeface="Times New Roman" panose="02020603050405020304" pitchFamily="18" charset="0"/>
                <a:ea typeface="Aptos" panose="020B0004020202020204" pitchFamily="34" charset="0"/>
                <a:cs typeface="Times New Roman" panose="02020603050405020304" pitchFamily="18" charset="0"/>
              </a:rPr>
              <a:t>and </a:t>
            </a:r>
            <a:r>
              <a:rPr lang="en-US" sz="2800" u="sng" kern="100">
                <a:effectLst/>
                <a:latin typeface="Times New Roman" panose="02020603050405020304" pitchFamily="18" charset="0"/>
                <a:ea typeface="Aptos" panose="020B0004020202020204" pitchFamily="34" charset="0"/>
                <a:cs typeface="Times New Roman" panose="02020603050405020304" pitchFamily="18" charset="0"/>
              </a:rPr>
              <a:t>two actions you would complete after the action was complete.</a:t>
            </a:r>
            <a:endParaRPr lang="en-US" sz="2800" u="sng"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Tree>
    <p:extLst>
      <p:ext uri="{BB962C8B-B14F-4D97-AF65-F5344CB8AC3E}">
        <p14:creationId xmlns:p14="http://schemas.microsoft.com/office/powerpoint/2010/main" val="2392662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7030A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Response</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9137BD8E-774B-4467-BAD3-A710DC6BDBCF}"/>
              </a:ext>
            </a:extLst>
          </p:cNvPr>
          <p:cNvSpPr txBox="1"/>
          <p:nvPr/>
        </p:nvSpPr>
        <p:spPr>
          <a:xfrm>
            <a:off x="434623" y="1714030"/>
            <a:ext cx="6880577"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4400">
                <a:solidFill>
                  <a:schemeClr val="tx1"/>
                </a:solidFill>
                <a:latin typeface="Calibri"/>
                <a:ea typeface="+mn-ea"/>
                <a:cs typeface="+mn-cs"/>
              </a:rPr>
              <a:t>Know How to Talk with Students about Gun Violence</a:t>
            </a:r>
            <a:endParaRPr lang="en-US" sz="4400">
              <a:solidFill>
                <a:schemeClr val="tx1"/>
              </a:solidFill>
              <a:latin typeface="Calibri"/>
              <a:ea typeface="Calibri"/>
              <a:cs typeface="Calibri"/>
            </a:endParaRPr>
          </a:p>
          <a:p>
            <a:pPr marL="571500" indent="-571500">
              <a:buChar char="•"/>
            </a:pPr>
            <a:r>
              <a:rPr lang="en-US" sz="4400">
                <a:solidFill>
                  <a:schemeClr val="tx1"/>
                </a:solidFill>
                <a:latin typeface="Calibri"/>
                <a:ea typeface="+mn-ea"/>
                <a:cs typeface="+mn-cs"/>
              </a:rPr>
              <a:t>Support College Students after Gun Violence</a:t>
            </a:r>
            <a:endParaRPr lang="en-US" sz="4400">
              <a:solidFill>
                <a:schemeClr val="tx1"/>
              </a:solidFill>
              <a:latin typeface="Calibri"/>
              <a:ea typeface="Calibri"/>
              <a:cs typeface="Calibri"/>
            </a:endParaRPr>
          </a:p>
        </p:txBody>
      </p:sp>
      <p:pic>
        <p:nvPicPr>
          <p:cNvPr id="3" name="Picture 2">
            <a:extLst>
              <a:ext uri="{FF2B5EF4-FFF2-40B4-BE49-F238E27FC236}">
                <a16:creationId xmlns:a16="http://schemas.microsoft.com/office/drawing/2014/main" id="{0B20659B-B15F-732C-6731-DFB252BED60B}"/>
              </a:ext>
            </a:extLst>
          </p:cNvPr>
          <p:cNvPicPr>
            <a:picLocks noChangeAspect="1"/>
          </p:cNvPicPr>
          <p:nvPr/>
        </p:nvPicPr>
        <p:blipFill>
          <a:blip r:embed="rId3"/>
          <a:stretch>
            <a:fillRect/>
          </a:stretch>
        </p:blipFill>
        <p:spPr>
          <a:xfrm>
            <a:off x="6915150" y="1906452"/>
            <a:ext cx="4647993" cy="3477875"/>
          </a:xfrm>
          <a:prstGeom prst="rect">
            <a:avLst/>
          </a:prstGeom>
        </p:spPr>
      </p:pic>
    </p:spTree>
    <p:extLst>
      <p:ext uri="{BB962C8B-B14F-4D97-AF65-F5344CB8AC3E}">
        <p14:creationId xmlns:p14="http://schemas.microsoft.com/office/powerpoint/2010/main" val="3960740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7030A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Response</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9137BD8E-774B-4467-BAD3-A710DC6BDBCF}"/>
              </a:ext>
            </a:extLst>
          </p:cNvPr>
          <p:cNvSpPr txBox="1"/>
          <p:nvPr/>
        </p:nvSpPr>
        <p:spPr>
          <a:xfrm>
            <a:off x="508840" y="1901920"/>
            <a:ext cx="11482680"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4400" dirty="0">
                <a:solidFill>
                  <a:schemeClr val="tx1"/>
                </a:solidFill>
                <a:latin typeface="Calibri"/>
                <a:ea typeface="+mn-ea"/>
                <a:cs typeface="+mn-cs"/>
              </a:rPr>
              <a:t>Implement Successful  Communication Strategies</a:t>
            </a:r>
          </a:p>
          <a:p>
            <a:endParaRPr lang="en-US" sz="4400" dirty="0">
              <a:solidFill>
                <a:schemeClr val="tx1"/>
              </a:solidFill>
              <a:latin typeface="Calibri"/>
              <a:ea typeface="Calibri"/>
              <a:cs typeface="Calibri"/>
            </a:endParaRPr>
          </a:p>
          <a:p>
            <a:pPr marL="571500" indent="-571500">
              <a:buChar char="•"/>
            </a:pPr>
            <a:r>
              <a:rPr lang="en-US" sz="4400" dirty="0">
                <a:solidFill>
                  <a:schemeClr val="tx1"/>
                </a:solidFill>
                <a:latin typeface="Calibri"/>
                <a:ea typeface="+mn-ea"/>
                <a:cs typeface="+mn-cs"/>
              </a:rPr>
              <a:t>Respond in a Deliberate, Effective Manner</a:t>
            </a:r>
            <a:endParaRPr lang="en-US" sz="4400" dirty="0">
              <a:solidFill>
                <a:schemeClr val="tx1"/>
              </a:solidFill>
              <a:latin typeface="Calibri"/>
              <a:ea typeface="Calibri"/>
              <a:cs typeface="Calibri"/>
            </a:endParaRPr>
          </a:p>
        </p:txBody>
      </p:sp>
    </p:spTree>
    <p:extLst>
      <p:ext uri="{BB962C8B-B14F-4D97-AF65-F5344CB8AC3E}">
        <p14:creationId xmlns:p14="http://schemas.microsoft.com/office/powerpoint/2010/main" val="4195703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25E0B-6EE7-7E4A-6DC5-843F836B5CF3}"/>
              </a:ext>
            </a:extLst>
          </p:cNvPr>
          <p:cNvSpPr>
            <a:spLocks noGrp="1"/>
          </p:cNvSpPr>
          <p:nvPr>
            <p:ph type="title"/>
          </p:nvPr>
        </p:nvSpPr>
        <p:spPr/>
        <p:txBody>
          <a:bodyPr/>
          <a:lstStyle/>
          <a:p>
            <a:r>
              <a:rPr lang="en-US" dirty="0"/>
              <a:t>Table Talk- Recovery Checklist</a:t>
            </a:r>
          </a:p>
        </p:txBody>
      </p:sp>
      <p:pic>
        <p:nvPicPr>
          <p:cNvPr id="8" name="Picture 7">
            <a:extLst>
              <a:ext uri="{FF2B5EF4-FFF2-40B4-BE49-F238E27FC236}">
                <a16:creationId xmlns:a16="http://schemas.microsoft.com/office/drawing/2014/main" id="{2243202A-FAA4-8B43-9F64-1561ECFEF8C1}"/>
              </a:ext>
            </a:extLst>
          </p:cNvPr>
          <p:cNvPicPr>
            <a:picLocks noChangeAspect="1"/>
          </p:cNvPicPr>
          <p:nvPr/>
        </p:nvPicPr>
        <p:blipFill>
          <a:blip r:embed="rId3"/>
          <a:stretch>
            <a:fillRect/>
          </a:stretch>
        </p:blipFill>
        <p:spPr>
          <a:xfrm>
            <a:off x="838200" y="1473712"/>
            <a:ext cx="4198749" cy="5167312"/>
          </a:xfrm>
          <a:prstGeom prst="rect">
            <a:avLst/>
          </a:prstGeom>
        </p:spPr>
      </p:pic>
      <p:sp>
        <p:nvSpPr>
          <p:cNvPr id="10" name="TextBox 9">
            <a:extLst>
              <a:ext uri="{FF2B5EF4-FFF2-40B4-BE49-F238E27FC236}">
                <a16:creationId xmlns:a16="http://schemas.microsoft.com/office/drawing/2014/main" id="{F0B912E2-38B8-B9DD-9130-948EA9396634}"/>
              </a:ext>
            </a:extLst>
          </p:cNvPr>
          <p:cNvSpPr txBox="1"/>
          <p:nvPr/>
        </p:nvSpPr>
        <p:spPr>
          <a:xfrm>
            <a:off x="5424406" y="1752224"/>
            <a:ext cx="5929394" cy="3970318"/>
          </a:xfrm>
          <a:prstGeom prst="rect">
            <a:avLst/>
          </a:prstGeom>
          <a:noFill/>
        </p:spPr>
        <p:txBody>
          <a:bodyPr wrap="square">
            <a:spAutoFit/>
          </a:bodyPr>
          <a:lstStyle/>
          <a:p>
            <a:pPr marL="457200" indent="-457200">
              <a:buFont typeface="+mj-lt"/>
              <a:buAutoNum type="arabicPeriod"/>
            </a:pPr>
            <a:r>
              <a:rPr lang="en-US" sz="2800">
                <a:latin typeface="Times New Roman" panose="02020603050405020304" pitchFamily="18" charset="0"/>
                <a:cs typeface="Times New Roman" panose="02020603050405020304" pitchFamily="18" charset="0"/>
              </a:rPr>
              <a:t>Review each action item.</a:t>
            </a:r>
          </a:p>
          <a:p>
            <a:pPr marL="457200" indent="-457200">
              <a:buFont typeface="+mj-lt"/>
              <a:buAutoNum type="arabicPeriod"/>
            </a:pPr>
            <a:endParaRPr lang="en-US" sz="280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800">
                <a:latin typeface="Times New Roman" panose="02020603050405020304" pitchFamily="18" charset="0"/>
                <a:cs typeface="Times New Roman" panose="02020603050405020304" pitchFamily="18" charset="0"/>
              </a:rPr>
              <a:t>Select two items .</a:t>
            </a:r>
          </a:p>
          <a:p>
            <a:pPr marL="457200" indent="-457200">
              <a:buFont typeface="+mj-lt"/>
              <a:buAutoNum type="arabicPeriod"/>
            </a:pPr>
            <a:endParaRPr lang="en-US" sz="280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800">
                <a:latin typeface="Times New Roman" panose="02020603050405020304" pitchFamily="18" charset="0"/>
                <a:cs typeface="Times New Roman" panose="02020603050405020304" pitchFamily="18" charset="0"/>
              </a:rPr>
              <a:t>On the form, </a:t>
            </a:r>
            <a:r>
              <a:rPr lang="en-US" sz="2800" u="sng">
                <a:latin typeface="Times New Roman" panose="02020603050405020304" pitchFamily="18" charset="0"/>
                <a:cs typeface="Times New Roman" panose="02020603050405020304" pitchFamily="18" charset="0"/>
              </a:rPr>
              <a:t>list two actions you would take to prepare to complete the action items listed</a:t>
            </a:r>
            <a:r>
              <a:rPr lang="en-US" sz="2800">
                <a:latin typeface="Times New Roman" panose="02020603050405020304" pitchFamily="18" charset="0"/>
                <a:cs typeface="Times New Roman" panose="02020603050405020304" pitchFamily="18" charset="0"/>
              </a:rPr>
              <a:t> and </a:t>
            </a:r>
            <a:r>
              <a:rPr lang="en-US" sz="2800" u="sng">
                <a:latin typeface="Times New Roman" panose="02020603050405020304" pitchFamily="18" charset="0"/>
                <a:cs typeface="Times New Roman" panose="02020603050405020304" pitchFamily="18" charset="0"/>
              </a:rPr>
              <a:t>two actions you would complete after the action was comple</a:t>
            </a:r>
            <a:r>
              <a:rPr lang="en-US" sz="2800">
                <a:latin typeface="Times New Roman" panose="02020603050405020304" pitchFamily="18" charset="0"/>
                <a:cs typeface="Times New Roman" panose="02020603050405020304" pitchFamily="18" charset="0"/>
              </a:rPr>
              <a:t>te.</a:t>
            </a:r>
          </a:p>
        </p:txBody>
      </p:sp>
    </p:spTree>
    <p:extLst>
      <p:ext uri="{BB962C8B-B14F-4D97-AF65-F5344CB8AC3E}">
        <p14:creationId xmlns:p14="http://schemas.microsoft.com/office/powerpoint/2010/main" val="2165382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6"/>
          <p:cNvSpPr txBox="1">
            <a:spLocks noGrp="1"/>
          </p:cNvSpPr>
          <p:nvPr>
            <p:ph type="title"/>
          </p:nvPr>
        </p:nvSpPr>
        <p:spPr>
          <a:xfrm>
            <a:off x="0" y="0"/>
            <a:ext cx="12192000" cy="1366887"/>
          </a:xfrm>
          <a:prstGeom prst="rect">
            <a:avLst/>
          </a:prstGeom>
          <a:solidFill>
            <a:srgbClr val="7030A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solidFill>
                  <a:schemeClr val="lt1"/>
                </a:solidFill>
                <a:latin typeface="Trebuchet MS"/>
                <a:ea typeface="Trebuchet MS"/>
                <a:cs typeface="Trebuchet MS"/>
                <a:sym typeface="Trebuchet MS"/>
              </a:rPr>
              <a:t>Recover</a:t>
            </a:r>
            <a:endParaRPr>
              <a:solidFill>
                <a:schemeClr val="lt1"/>
              </a:solidFill>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D420E9E9-E3DA-E71E-C3EB-F5A83DDF1C1D}"/>
              </a:ext>
            </a:extLst>
          </p:cNvPr>
          <p:cNvSpPr txBox="1"/>
          <p:nvPr/>
        </p:nvSpPr>
        <p:spPr>
          <a:xfrm>
            <a:off x="434623" y="1958623"/>
            <a:ext cx="1157675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4400">
                <a:solidFill>
                  <a:schemeClr val="tx1"/>
                </a:solidFill>
                <a:latin typeface="Calibri"/>
                <a:ea typeface="+mn-ea"/>
                <a:cs typeface="+mn-cs"/>
              </a:rPr>
              <a:t>Understand Gun Violence Trauma</a:t>
            </a:r>
            <a:endParaRPr lang="en-US" sz="4400">
              <a:solidFill>
                <a:schemeClr val="tx1"/>
              </a:solidFill>
              <a:latin typeface="Calibri"/>
              <a:ea typeface="Calibri"/>
              <a:cs typeface="Calibri"/>
            </a:endParaRPr>
          </a:p>
          <a:p>
            <a:pPr marL="571500" indent="-571500">
              <a:buChar char="•"/>
            </a:pPr>
            <a:r>
              <a:rPr lang="en-US" sz="4400">
                <a:solidFill>
                  <a:schemeClr val="tx1"/>
                </a:solidFill>
                <a:latin typeface="Calibri"/>
                <a:ea typeface="+mn-ea"/>
                <a:cs typeface="+mn-cs"/>
              </a:rPr>
              <a:t>Communicate Supportively</a:t>
            </a:r>
            <a:endParaRPr lang="en-US" sz="4400">
              <a:solidFill>
                <a:schemeClr val="tx1"/>
              </a:solidFill>
              <a:latin typeface="Calibri"/>
              <a:ea typeface="Calibri"/>
              <a:cs typeface="Calibri"/>
            </a:endParaRPr>
          </a:p>
          <a:p>
            <a:pPr marL="571500" indent="-571500">
              <a:buChar char="•"/>
            </a:pPr>
            <a:r>
              <a:rPr lang="en-US" sz="4400">
                <a:solidFill>
                  <a:schemeClr val="tx1"/>
                </a:solidFill>
                <a:latin typeface="Calibri"/>
                <a:ea typeface="+mn-ea"/>
                <a:cs typeface="+mn-cs"/>
              </a:rPr>
              <a:t>Provide Care and Support</a:t>
            </a:r>
            <a:endParaRPr lang="en-US" sz="4400">
              <a:solidFill>
                <a:schemeClr val="tx1"/>
              </a:solidFill>
              <a:latin typeface="Calibri"/>
              <a:ea typeface="Calibri"/>
              <a:cs typeface="Calibri"/>
            </a:endParaRPr>
          </a:p>
          <a:p>
            <a:pPr marL="571500" indent="-571500">
              <a:buChar char="•"/>
            </a:pPr>
            <a:r>
              <a:rPr lang="en-US" sz="4400">
                <a:solidFill>
                  <a:schemeClr val="tx1"/>
                </a:solidFill>
                <a:latin typeface="Calibri"/>
                <a:ea typeface="+mn-ea"/>
                <a:cs typeface="+mn-cs"/>
              </a:rPr>
              <a:t>Foster and Rely on Community Partnerships</a:t>
            </a:r>
            <a:endParaRPr lang="en-US" sz="4400">
              <a:solidFill>
                <a:schemeClr val="tx1"/>
              </a:solidFill>
              <a:latin typeface="Calibri"/>
              <a:ea typeface="Calibri"/>
              <a:cs typeface="Calibri"/>
            </a:endParaRPr>
          </a:p>
          <a:p>
            <a:pPr marL="571500" indent="-571500">
              <a:buChar char="•"/>
            </a:pPr>
            <a:r>
              <a:rPr lang="en-US" sz="4400">
                <a:solidFill>
                  <a:schemeClr val="tx1"/>
                </a:solidFill>
                <a:latin typeface="Calibri"/>
                <a:ea typeface="+mn-ea"/>
                <a:cs typeface="+mn-cs"/>
              </a:rPr>
              <a:t>Evaluate and Improve Your Incident Response</a:t>
            </a:r>
            <a:endParaRPr lang="en-US" sz="4400">
              <a:solidFill>
                <a:schemeClr val="tx1"/>
              </a:solidFill>
              <a:latin typeface="Calibri"/>
              <a:ea typeface="Calibri"/>
              <a:cs typeface="Calibri"/>
            </a:endParaRPr>
          </a:p>
        </p:txBody>
      </p:sp>
    </p:spTree>
    <p:extLst>
      <p:ext uri="{BB962C8B-B14F-4D97-AF65-F5344CB8AC3E}">
        <p14:creationId xmlns:p14="http://schemas.microsoft.com/office/powerpoint/2010/main" val="304707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10" name="Google Shape;310;p24"/>
          <p:cNvSpPr txBox="1">
            <a:spLocks noGrp="1"/>
          </p:cNvSpPr>
          <p:nvPr>
            <p:ph type="title"/>
          </p:nvPr>
        </p:nvSpPr>
        <p:spPr>
          <a:xfrm>
            <a:off x="630196" y="469557"/>
            <a:ext cx="10911016" cy="122113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800" b="1">
                <a:solidFill>
                  <a:srgbClr val="7030A0"/>
                </a:solidFill>
                <a:latin typeface="Calibri"/>
                <a:ea typeface="Calibri"/>
                <a:cs typeface="Calibri"/>
                <a:sym typeface="Calibri"/>
              </a:rPr>
              <a:t>Developing a plan:</a:t>
            </a:r>
            <a:endParaRPr sz="4800">
              <a:latin typeface="Trebuchet MS"/>
              <a:ea typeface="Trebuchet MS"/>
              <a:cs typeface="Trebuchet MS"/>
              <a:sym typeface="Trebuchet MS"/>
            </a:endParaRPr>
          </a:p>
        </p:txBody>
      </p:sp>
      <p:pic>
        <p:nvPicPr>
          <p:cNvPr id="2" name="Picture 1" descr="A screenshot of a computer screen&#10;&#10;Description automatically generated">
            <a:extLst>
              <a:ext uri="{FF2B5EF4-FFF2-40B4-BE49-F238E27FC236}">
                <a16:creationId xmlns:a16="http://schemas.microsoft.com/office/drawing/2014/main" id="{E9FCC791-3F03-8C6E-564A-4232F84131BD}"/>
              </a:ext>
            </a:extLst>
          </p:cNvPr>
          <p:cNvPicPr>
            <a:picLocks noChangeAspect="1"/>
          </p:cNvPicPr>
          <p:nvPr/>
        </p:nvPicPr>
        <p:blipFill>
          <a:blip r:embed="rId3"/>
          <a:stretch>
            <a:fillRect/>
          </a:stretch>
        </p:blipFill>
        <p:spPr>
          <a:xfrm>
            <a:off x="724217" y="1684020"/>
            <a:ext cx="3387725" cy="4577080"/>
          </a:xfrm>
          <a:prstGeom prst="rect">
            <a:avLst/>
          </a:prstGeom>
        </p:spPr>
      </p:pic>
      <p:sp>
        <p:nvSpPr>
          <p:cNvPr id="4" name="TextBox 3">
            <a:extLst>
              <a:ext uri="{FF2B5EF4-FFF2-40B4-BE49-F238E27FC236}">
                <a16:creationId xmlns:a16="http://schemas.microsoft.com/office/drawing/2014/main" id="{37639A48-9E9F-565D-2C92-E3697A189600}"/>
              </a:ext>
            </a:extLst>
          </p:cNvPr>
          <p:cNvSpPr txBox="1"/>
          <p:nvPr/>
        </p:nvSpPr>
        <p:spPr>
          <a:xfrm>
            <a:off x="4309671" y="2200233"/>
            <a:ext cx="757160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3600">
                <a:solidFill>
                  <a:schemeClr val="tx1"/>
                </a:solidFill>
                <a:latin typeface="Calibri"/>
                <a:ea typeface="+mn-ea"/>
                <a:cs typeface="+mn-cs"/>
              </a:rPr>
              <a:t>Affiliate conversations</a:t>
            </a:r>
            <a:endParaRPr lang="en-US" sz="3600">
              <a:solidFill>
                <a:schemeClr val="tx1"/>
              </a:solidFill>
              <a:latin typeface="Calibri"/>
              <a:ea typeface="Calibri"/>
              <a:cs typeface="Calibri"/>
            </a:endParaRPr>
          </a:p>
          <a:p>
            <a:pPr marL="571500" indent="-571500">
              <a:buChar char="•"/>
            </a:pPr>
            <a:r>
              <a:rPr lang="en-US" sz="3600">
                <a:solidFill>
                  <a:schemeClr val="tx1"/>
                </a:solidFill>
                <a:latin typeface="Calibri"/>
                <a:ea typeface="+mn-ea"/>
                <a:cs typeface="+mn-cs"/>
              </a:rPr>
              <a:t>Advocacy opportunities</a:t>
            </a:r>
            <a:endParaRPr lang="en-US" sz="3600">
              <a:solidFill>
                <a:schemeClr val="tx1"/>
              </a:solidFill>
              <a:latin typeface="Calibri"/>
              <a:ea typeface="Calibri"/>
              <a:cs typeface="Calibri"/>
            </a:endParaRPr>
          </a:p>
          <a:p>
            <a:pPr marL="571500" indent="-571500">
              <a:buChar char="•"/>
            </a:pPr>
            <a:r>
              <a:rPr lang="en-US" sz="3600">
                <a:solidFill>
                  <a:schemeClr val="tx1"/>
                </a:solidFill>
                <a:latin typeface="Calibri"/>
                <a:ea typeface="+mn-ea"/>
                <a:cs typeface="+mn-cs"/>
              </a:rPr>
              <a:t>Potential partners</a:t>
            </a:r>
            <a:endParaRPr lang="en-US" sz="3600">
              <a:solidFill>
                <a:schemeClr val="tx1"/>
              </a:solidFill>
              <a:latin typeface="Calibri"/>
              <a:ea typeface="Calibri"/>
              <a:cs typeface="Calibri"/>
            </a:endParaRPr>
          </a:p>
          <a:p>
            <a:pPr marL="571500" indent="-571500">
              <a:buChar char="•"/>
            </a:pPr>
            <a:r>
              <a:rPr lang="en-US" sz="3600">
                <a:solidFill>
                  <a:schemeClr val="tx1"/>
                </a:solidFill>
                <a:latin typeface="Calibri"/>
                <a:ea typeface="+mn-ea"/>
                <a:cs typeface="+mn-cs"/>
              </a:rPr>
              <a:t>To do and to read</a:t>
            </a:r>
            <a:endParaRPr lang="en-US" sz="3600">
              <a:solidFill>
                <a:schemeClr val="tx1"/>
              </a:solidFill>
              <a:latin typeface="Calibri"/>
              <a:ea typeface="Calibri"/>
              <a:cs typeface="Calibri"/>
            </a:endParaRPr>
          </a:p>
          <a:p>
            <a:pPr marL="571500" indent="-571500">
              <a:buChar char="•"/>
            </a:pPr>
            <a:r>
              <a:rPr lang="en-US" sz="3600" b="1">
                <a:solidFill>
                  <a:srgbClr val="7030A0"/>
                </a:solidFill>
                <a:latin typeface="Calibri"/>
                <a:ea typeface="+mn-ea"/>
                <a:cs typeface="+mn-cs"/>
              </a:rPr>
              <a:t>Three goals when you return home</a:t>
            </a:r>
            <a:endParaRPr lang="en-US" sz="3600" b="1">
              <a:solidFill>
                <a:srgbClr val="7030A0"/>
              </a:solidFill>
              <a:latin typeface="Calibri"/>
              <a:ea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2" name="Rectangle 1">
            <a:extLst>
              <a:ext uri="{FF2B5EF4-FFF2-40B4-BE49-F238E27FC236}">
                <a16:creationId xmlns:a16="http://schemas.microsoft.com/office/drawing/2014/main" id="{B8FCC449-CDCD-A44C-4D65-2CE671142830}"/>
              </a:ext>
            </a:extLst>
          </p:cNvPr>
          <p:cNvSpPr/>
          <p:nvPr/>
        </p:nvSpPr>
        <p:spPr>
          <a:xfrm>
            <a:off x="378691" y="1385455"/>
            <a:ext cx="11368550" cy="4414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Google Shape;369;p32"/>
          <p:cNvSpPr/>
          <p:nvPr/>
        </p:nvSpPr>
        <p:spPr>
          <a:xfrm>
            <a:off x="2258514" y="1739314"/>
            <a:ext cx="9200061" cy="384680"/>
          </a:xfrm>
          <a:prstGeom prst="rect">
            <a:avLst/>
          </a:prstGeom>
          <a:solidFill>
            <a:schemeClr val="lt1"/>
          </a:solidFill>
          <a:ln>
            <a:noFill/>
          </a:ln>
        </p:spPr>
        <p:txBody>
          <a:bodyPr spcFirstLastPara="1" wrap="square" lIns="91425" tIns="45700" rIns="91425" bIns="45700" anchor="t" anchorCtr="0">
            <a:spAutoFit/>
          </a:bodyPr>
          <a:lstStyle/>
          <a:p>
            <a:pPr marL="914400" marR="0" lvl="1" indent="-457200" algn="l" rtl="0">
              <a:spcBef>
                <a:spcPts val="600"/>
              </a:spcBef>
              <a:spcAft>
                <a:spcPts val="0"/>
              </a:spcAft>
              <a:buClr>
                <a:schemeClr val="dk1"/>
              </a:buClr>
              <a:buSzPts val="3200"/>
              <a:buFont typeface="Arial"/>
              <a:buChar char="•"/>
            </a:pPr>
            <a:endParaRPr/>
          </a:p>
        </p:txBody>
      </p:sp>
      <p:sp>
        <p:nvSpPr>
          <p:cNvPr id="370" name="Google Shape;370;p32"/>
          <p:cNvSpPr txBox="1">
            <a:spLocks noGrp="1"/>
          </p:cNvSpPr>
          <p:nvPr>
            <p:ph type="title"/>
          </p:nvPr>
        </p:nvSpPr>
        <p:spPr>
          <a:xfrm>
            <a:off x="2002971" y="365125"/>
            <a:ext cx="9788435" cy="8540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latin typeface="Trebuchet MS"/>
                <a:ea typeface="Trebuchet MS"/>
                <a:cs typeface="Trebuchet MS"/>
                <a:sym typeface="Trebuchet MS"/>
              </a:rPr>
              <a:t>Report Out!</a:t>
            </a:r>
            <a:endParaRPr>
              <a:latin typeface="Trebuchet MS"/>
              <a:ea typeface="Trebuchet MS"/>
              <a:cs typeface="Trebuchet MS"/>
              <a:sym typeface="Trebuchet MS"/>
            </a:endParaRPr>
          </a:p>
        </p:txBody>
      </p:sp>
      <p:pic>
        <p:nvPicPr>
          <p:cNvPr id="1026" name="Picture 2" descr="Sketch Young man with megaphone 6339670 Vector Art at Vecteezy">
            <a:extLst>
              <a:ext uri="{FF2B5EF4-FFF2-40B4-BE49-F238E27FC236}">
                <a16:creationId xmlns:a16="http://schemas.microsoft.com/office/drawing/2014/main" id="{34744A8E-058E-EA3A-BD97-C7578B06C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4130" y="1565329"/>
            <a:ext cx="4773477" cy="40821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2" name="Rectangle 1">
            <a:extLst>
              <a:ext uri="{FF2B5EF4-FFF2-40B4-BE49-F238E27FC236}">
                <a16:creationId xmlns:a16="http://schemas.microsoft.com/office/drawing/2014/main" id="{015A4A82-53B4-987A-43B7-0FED6009C165}"/>
              </a:ext>
            </a:extLst>
          </p:cNvPr>
          <p:cNvSpPr/>
          <p:nvPr/>
        </p:nvSpPr>
        <p:spPr>
          <a:xfrm>
            <a:off x="298580" y="1436914"/>
            <a:ext cx="11560628" cy="4394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NEAs</a:t>
            </a:r>
            <a:endParaRPr lang="en-US"/>
          </a:p>
        </p:txBody>
      </p:sp>
      <p:sp>
        <p:nvSpPr>
          <p:cNvPr id="411" name="Google Shape;411;p36"/>
          <p:cNvSpPr txBox="1">
            <a:spLocks noGrp="1"/>
          </p:cNvSpPr>
          <p:nvPr>
            <p:ph type="title"/>
          </p:nvPr>
        </p:nvSpPr>
        <p:spPr>
          <a:xfrm>
            <a:off x="0" y="1"/>
            <a:ext cx="12192000" cy="1158239"/>
          </a:xfrm>
          <a:prstGeom prst="rect">
            <a:avLst/>
          </a:prstGeom>
          <a:solidFill>
            <a:srgbClr val="7030A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Font typeface="Calibri"/>
              <a:buNone/>
            </a:pPr>
            <a:r>
              <a:rPr lang="en-US">
                <a:solidFill>
                  <a:schemeClr val="lt1"/>
                </a:solidFill>
              </a:rPr>
              <a:t>	NEA resources to support you</a:t>
            </a:r>
            <a:endParaRPr/>
          </a:p>
        </p:txBody>
      </p:sp>
      <p:pic>
        <p:nvPicPr>
          <p:cNvPr id="4" name="Picture 3" descr="A qr code with a black and white background&#10;&#10;Description automatically generated">
            <a:extLst>
              <a:ext uri="{FF2B5EF4-FFF2-40B4-BE49-F238E27FC236}">
                <a16:creationId xmlns:a16="http://schemas.microsoft.com/office/drawing/2014/main" id="{473DB0A3-E179-1490-5043-F5523DF7B9B3}"/>
              </a:ext>
            </a:extLst>
          </p:cNvPr>
          <p:cNvPicPr>
            <a:picLocks noChangeAspect="1"/>
          </p:cNvPicPr>
          <p:nvPr/>
        </p:nvPicPr>
        <p:blipFill>
          <a:blip r:embed="rId3"/>
          <a:stretch>
            <a:fillRect/>
          </a:stretch>
        </p:blipFill>
        <p:spPr>
          <a:xfrm>
            <a:off x="4954587" y="2686984"/>
            <a:ext cx="1345085" cy="1345085"/>
          </a:xfrm>
          <a:prstGeom prst="rect">
            <a:avLst/>
          </a:prstGeom>
        </p:spPr>
      </p:pic>
      <p:sp>
        <p:nvSpPr>
          <p:cNvPr id="6" name="TextBox 5">
            <a:extLst>
              <a:ext uri="{FF2B5EF4-FFF2-40B4-BE49-F238E27FC236}">
                <a16:creationId xmlns:a16="http://schemas.microsoft.com/office/drawing/2014/main" id="{62CE20B5-B62A-286C-35BC-5284066AF98D}"/>
              </a:ext>
            </a:extLst>
          </p:cNvPr>
          <p:cNvSpPr txBox="1"/>
          <p:nvPr/>
        </p:nvSpPr>
        <p:spPr>
          <a:xfrm>
            <a:off x="2471892" y="1557490"/>
            <a:ext cx="8126258"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chemeClr val="tx1"/>
                </a:solidFill>
                <a:latin typeface="Calibri"/>
                <a:ea typeface="+mn-ea"/>
                <a:cs typeface="Calibri"/>
              </a:rPr>
              <a:t>NEA Health and Safety Program</a:t>
            </a:r>
          </a:p>
          <a:p>
            <a:endParaRPr lang="en-US" sz="3600" dirty="0">
              <a:solidFill>
                <a:schemeClr val="tx1"/>
              </a:solidFill>
              <a:latin typeface="Calibri"/>
              <a:ea typeface="Calibri"/>
              <a:cs typeface="Calibri"/>
            </a:endParaRPr>
          </a:p>
          <a:p>
            <a:endParaRPr lang="en-US" sz="3600" dirty="0">
              <a:solidFill>
                <a:schemeClr val="tx1"/>
              </a:solidFill>
              <a:latin typeface="Calibri"/>
              <a:ea typeface="Calibri"/>
              <a:cs typeface="Calibri"/>
            </a:endParaRPr>
          </a:p>
          <a:p>
            <a:endParaRPr lang="en-US" sz="3600" dirty="0">
              <a:solidFill>
                <a:schemeClr val="tx1"/>
              </a:solidFill>
              <a:latin typeface="Calibri"/>
              <a:ea typeface="Calibri"/>
              <a:cs typeface="Calibri"/>
            </a:endParaRPr>
          </a:p>
          <a:p>
            <a:endParaRPr lang="en-US" sz="3600" dirty="0">
              <a:solidFill>
                <a:schemeClr val="tx1"/>
              </a:solidFill>
              <a:latin typeface="Calibri"/>
              <a:ea typeface="Calibri"/>
              <a:cs typeface="Calibri"/>
            </a:endParaRPr>
          </a:p>
          <a:p>
            <a:r>
              <a:rPr lang="en-US" sz="3600" dirty="0">
                <a:solidFill>
                  <a:schemeClr val="tx1"/>
                </a:solidFill>
                <a:latin typeface="Calibri"/>
                <a:ea typeface="Calibri"/>
                <a:cs typeface="Calibri"/>
              </a:rPr>
              <a:t>NEA.org--Responding to Gun Violence</a:t>
            </a:r>
            <a:endParaRPr lang="en-US" dirty="0">
              <a:solidFill>
                <a:schemeClr val="tx1"/>
              </a:solidFill>
            </a:endParaRPr>
          </a:p>
          <a:p>
            <a:r>
              <a:rPr lang="en-US" sz="3600" dirty="0">
                <a:solidFill>
                  <a:schemeClr val="tx1"/>
                </a:solidFill>
                <a:hlinkClick r:id="rId4">
                  <a:extLst>
                    <a:ext uri="{A12FA001-AC4F-418D-AE19-62706E023703}">
                      <ahyp:hlinkClr xmlns:ahyp="http://schemas.microsoft.com/office/drawing/2018/hyperlinkcolor" xmlns="" val="tx"/>
                    </a:ext>
                  </a:extLst>
                </a:hlinkClick>
              </a:rPr>
              <a:t>https://www.nea.org/gunviolence</a:t>
            </a:r>
            <a:endParaRPr lang="en-US" dirty="0"/>
          </a:p>
          <a:p>
            <a:endParaRPr lang="en-US" sz="3600" dirty="0">
              <a:latin typeface="Calibri"/>
              <a:cs typeface="Calibri"/>
            </a:endParaRPr>
          </a:p>
          <a:p>
            <a:endParaRPr lang="en-US" dirty="0"/>
          </a:p>
          <a:p>
            <a:endParaRPr lang="en-US" dirty="0"/>
          </a:p>
        </p:txBody>
      </p:sp>
    </p:spTree>
    <p:extLst>
      <p:ext uri="{BB962C8B-B14F-4D97-AF65-F5344CB8AC3E}">
        <p14:creationId xmlns:p14="http://schemas.microsoft.com/office/powerpoint/2010/main" val="705213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C9DB-2E1F-F6F5-43B6-CA5D4043507D}"/>
              </a:ext>
            </a:extLst>
          </p:cNvPr>
          <p:cNvSpPr>
            <a:spLocks noGrp="1"/>
          </p:cNvSpPr>
          <p:nvPr>
            <p:ph type="title"/>
          </p:nvPr>
        </p:nvSpPr>
        <p:spPr/>
        <p:txBody>
          <a:bodyPr>
            <a:normAutofit/>
          </a:bodyPr>
          <a:lstStyle/>
          <a:p>
            <a:r>
              <a:rPr lang="en-US" sz="6600" b="1" dirty="0"/>
              <a:t>Questions?</a:t>
            </a:r>
          </a:p>
        </p:txBody>
      </p:sp>
    </p:spTree>
    <p:extLst>
      <p:ext uri="{BB962C8B-B14F-4D97-AF65-F5344CB8AC3E}">
        <p14:creationId xmlns:p14="http://schemas.microsoft.com/office/powerpoint/2010/main" val="2310568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2"/>
          <p:cNvSpPr txBox="1">
            <a:spLocks noGrp="1"/>
          </p:cNvSpPr>
          <p:nvPr>
            <p:ph type="title"/>
          </p:nvPr>
        </p:nvSpPr>
        <p:spPr>
          <a:xfrm>
            <a:off x="4038600" y="80682"/>
            <a:ext cx="7857565" cy="137692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AMPLIFY YOUR VOICE</a:t>
            </a:r>
            <a:endParaRPr/>
          </a:p>
        </p:txBody>
      </p:sp>
      <p:grpSp>
        <p:nvGrpSpPr>
          <p:cNvPr id="458" name="Google Shape;458;p42"/>
          <p:cNvGrpSpPr/>
          <p:nvPr/>
        </p:nvGrpSpPr>
        <p:grpSpPr>
          <a:xfrm>
            <a:off x="5766012" y="2734552"/>
            <a:ext cx="6130153" cy="1569658"/>
            <a:chOff x="5974261" y="2748043"/>
            <a:chExt cx="6130153" cy="1569658"/>
          </a:xfrm>
        </p:grpSpPr>
        <p:sp>
          <p:nvSpPr>
            <p:cNvPr id="459" name="Google Shape;459;p42"/>
            <p:cNvSpPr/>
            <p:nvPr/>
          </p:nvSpPr>
          <p:spPr>
            <a:xfrm>
              <a:off x="5974261" y="2748043"/>
              <a:ext cx="6130153" cy="1569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3200"/>
                <a:buFont typeface="Calibri"/>
                <a:buNone/>
              </a:pPr>
              <a:r>
                <a:rPr lang="en-US" sz="3200" b="1">
                  <a:solidFill>
                    <a:srgbClr val="000000"/>
                  </a:solidFill>
                  <a:latin typeface="Calibri"/>
                  <a:ea typeface="Calibri"/>
                  <a:cs typeface="Calibri"/>
                  <a:sym typeface="Calibri"/>
                </a:rPr>
                <a:t>#EdLeaders</a:t>
              </a:r>
              <a:endParaRPr sz="1800">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3200"/>
                <a:buFont typeface="Calibri"/>
                <a:buNone/>
              </a:pPr>
              <a:r>
                <a:rPr lang="en-US" sz="3200">
                  <a:solidFill>
                    <a:srgbClr val="000000"/>
                  </a:solidFill>
                  <a:latin typeface="Calibri"/>
                  <a:ea typeface="Calibri"/>
                  <a:cs typeface="Calibri"/>
                  <a:sym typeface="Calibri"/>
                </a:rPr>
                <a:t>and  </a:t>
              </a:r>
              <a:endParaRPr sz="1800">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3200"/>
                <a:buFont typeface="Calibri"/>
                <a:buNone/>
              </a:pPr>
              <a:r>
                <a:rPr lang="en-US" sz="3200" b="1">
                  <a:solidFill>
                    <a:srgbClr val="000000"/>
                  </a:solidFill>
                  <a:latin typeface="Calibri"/>
                  <a:ea typeface="Calibri"/>
                  <a:cs typeface="Calibri"/>
                  <a:sym typeface="Calibri"/>
                </a:rPr>
                <a:t>#NEASUMMIT</a:t>
              </a:r>
              <a:endParaRPr sz="3200">
                <a:solidFill>
                  <a:schemeClr val="dk1"/>
                </a:solidFill>
                <a:latin typeface="Calibri"/>
                <a:ea typeface="Calibri"/>
                <a:cs typeface="Calibri"/>
                <a:sym typeface="Calibri"/>
              </a:endParaRPr>
            </a:p>
          </p:txBody>
        </p:sp>
        <p:pic>
          <p:nvPicPr>
            <p:cNvPr id="460" name="Google Shape;460;p42" descr="X marks the spot"/>
            <p:cNvPicPr preferRelativeResize="0"/>
            <p:nvPr/>
          </p:nvPicPr>
          <p:blipFill rotWithShape="1">
            <a:blip r:embed="rId3">
              <a:alphaModFix/>
            </a:blip>
            <a:srcRect/>
            <a:stretch/>
          </p:blipFill>
          <p:spPr>
            <a:xfrm>
              <a:off x="6758943" y="3035920"/>
              <a:ext cx="824368" cy="824368"/>
            </a:xfrm>
            <a:prstGeom prst="rect">
              <a:avLst/>
            </a:prstGeom>
            <a:noFill/>
            <a:ln>
              <a:noFill/>
            </a:ln>
          </p:spPr>
        </p:pic>
      </p:grpSp>
      <p:grpSp>
        <p:nvGrpSpPr>
          <p:cNvPr id="461" name="Google Shape;461;p42"/>
          <p:cNvGrpSpPr/>
          <p:nvPr/>
        </p:nvGrpSpPr>
        <p:grpSpPr>
          <a:xfrm>
            <a:off x="930582" y="2867864"/>
            <a:ext cx="5020007" cy="1133498"/>
            <a:chOff x="450191" y="2737058"/>
            <a:chExt cx="5020007" cy="1133498"/>
          </a:xfrm>
        </p:grpSpPr>
        <p:sp>
          <p:nvSpPr>
            <p:cNvPr id="462" name="Google Shape;462;p42"/>
            <p:cNvSpPr txBox="1"/>
            <p:nvPr/>
          </p:nvSpPr>
          <p:spPr>
            <a:xfrm>
              <a:off x="1488794" y="2948098"/>
              <a:ext cx="3981404" cy="584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3200"/>
                <a:buFont typeface="Calibri"/>
                <a:buNone/>
              </a:pPr>
              <a:r>
                <a:rPr lang="en-US" sz="3200" b="1">
                  <a:solidFill>
                    <a:srgbClr val="000000"/>
                  </a:solidFill>
                  <a:latin typeface="Calibri"/>
                  <a:ea typeface="Calibri"/>
                  <a:cs typeface="Calibri"/>
                  <a:sym typeface="Calibri"/>
                </a:rPr>
                <a:t>NEA Summit Leaders</a:t>
              </a:r>
              <a:endParaRPr sz="3200" b="1">
                <a:solidFill>
                  <a:schemeClr val="dk1"/>
                </a:solidFill>
                <a:latin typeface="Calibri"/>
                <a:ea typeface="Calibri"/>
                <a:cs typeface="Calibri"/>
                <a:sym typeface="Calibri"/>
              </a:endParaRPr>
            </a:p>
          </p:txBody>
        </p:sp>
        <p:pic>
          <p:nvPicPr>
            <p:cNvPr id="463" name="Google Shape;463;p42" descr="Facebook Social Media - Kostenloses Foto auf Pixabay"/>
            <p:cNvPicPr preferRelativeResize="0"/>
            <p:nvPr/>
          </p:nvPicPr>
          <p:blipFill rotWithShape="1">
            <a:blip r:embed="rId4">
              <a:alphaModFix/>
            </a:blip>
            <a:srcRect/>
            <a:stretch/>
          </p:blipFill>
          <p:spPr>
            <a:xfrm>
              <a:off x="450191" y="2737058"/>
              <a:ext cx="1133498" cy="1133498"/>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43"/>
          <p:cNvSpPr txBox="1">
            <a:spLocks noGrp="1"/>
          </p:cNvSpPr>
          <p:nvPr>
            <p:ph type="title"/>
          </p:nvPr>
        </p:nvSpPr>
        <p:spPr>
          <a:xfrm>
            <a:off x="4038600" y="80682"/>
            <a:ext cx="7857565" cy="137692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EVALUATION</a:t>
            </a:r>
            <a:endParaRPr/>
          </a:p>
        </p:txBody>
      </p:sp>
      <p:sp>
        <p:nvSpPr>
          <p:cNvPr id="470" name="Google Shape;470;p43"/>
          <p:cNvSpPr/>
          <p:nvPr/>
        </p:nvSpPr>
        <p:spPr>
          <a:xfrm>
            <a:off x="1476895" y="2583965"/>
            <a:ext cx="9238211" cy="26776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Please complete the evaluation for this session by using the NEA Summit  App </a:t>
            </a:r>
            <a:endParaRPr sz="28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and </a:t>
            </a:r>
            <a:endParaRPr sz="280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visit the Leadership Development Resources page at </a:t>
            </a:r>
            <a:r>
              <a:rPr lang="en-US" sz="28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www.nea.org/leadership-development</a:t>
            </a:r>
            <a:r>
              <a:rPr lang="en-US" sz="2800">
                <a:solidFill>
                  <a:schemeClr val="dk1"/>
                </a:solidFill>
                <a:latin typeface="Calibri"/>
                <a:ea typeface="Calibri"/>
                <a:cs typeface="Calibri"/>
                <a:sym typeface="Calibri"/>
              </a:rPr>
              <a:t> to continue your leadership growth.</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593B62A0-A64B-4DF0-BDC1-F94DFDED2330}"/>
</file>

<file path=customXml/itemProps2.xml><?xml version="1.0" encoding="utf-8"?>
<ds:datastoreItem xmlns:ds="http://schemas.openxmlformats.org/officeDocument/2006/customXml" ds:itemID="{C91B9734-179D-432A-BB7F-8A0C7B5F9199}"/>
</file>

<file path=customXml/itemProps3.xml><?xml version="1.0" encoding="utf-8"?>
<ds:datastoreItem xmlns:ds="http://schemas.openxmlformats.org/officeDocument/2006/customXml" ds:itemID="{742E1C64-E131-430E-AC6C-B80D5A5E8992}"/>
</file>

<file path=docProps/app.xml><?xml version="1.0" encoding="utf-8"?>
<Properties xmlns="http://schemas.openxmlformats.org/officeDocument/2006/extended-properties" xmlns:vt="http://schemas.openxmlformats.org/officeDocument/2006/docPropsVTypes">
  <TotalTime>3</TotalTime>
  <Words>1233</Words>
  <Application>Microsoft Office PowerPoint</Application>
  <PresentationFormat>Widescreen</PresentationFormat>
  <Paragraphs>231</Paragraphs>
  <Slides>28</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Quattrocento Sans</vt:lpstr>
      <vt:lpstr>Times New Roman</vt:lpstr>
      <vt:lpstr>Noto Sans Symbols</vt:lpstr>
      <vt:lpstr>Trebuchet MS</vt:lpstr>
      <vt:lpstr>Aptos</vt:lpstr>
      <vt:lpstr>Calibri</vt:lpstr>
      <vt:lpstr>Arial</vt:lpstr>
      <vt:lpstr>Office Theme</vt:lpstr>
      <vt:lpstr>PowerPoint Presentation</vt:lpstr>
      <vt:lpstr>PowerPoint Presentation</vt:lpstr>
      <vt:lpstr>Presenters   </vt:lpstr>
      <vt:lpstr>Advocacy</vt:lpstr>
      <vt:lpstr>NEA STRATEGIC GOALS</vt:lpstr>
      <vt:lpstr>NEA STRATEGIC OBJECTIVES</vt:lpstr>
      <vt:lpstr>SESSION OBJECTIVES</vt:lpstr>
      <vt:lpstr>PowerPoint Presentation</vt:lpstr>
      <vt:lpstr>Session Norms</vt:lpstr>
      <vt:lpstr>Introduction</vt:lpstr>
      <vt:lpstr>The NEA School Gun Violence Prevention and Response Guide—Table of Contents</vt:lpstr>
      <vt:lpstr>Developing and Fine-Tuning Leadership Plans on Gun Violence Prevention and Response</vt:lpstr>
      <vt:lpstr>Prevention</vt:lpstr>
      <vt:lpstr>Prevention</vt:lpstr>
      <vt:lpstr>Prevention</vt:lpstr>
      <vt:lpstr>Preparation</vt:lpstr>
      <vt:lpstr>Preparation</vt:lpstr>
      <vt:lpstr>Table Talk – Preparation Action Items Worksheet</vt:lpstr>
      <vt:lpstr>Response</vt:lpstr>
      <vt:lpstr>Response</vt:lpstr>
      <vt:lpstr>Table Talk- Recovery Checklist</vt:lpstr>
      <vt:lpstr>Recover</vt:lpstr>
      <vt:lpstr>Developing a plan:</vt:lpstr>
      <vt:lpstr>Report Out!</vt:lpstr>
      <vt:lpstr> NEA resources to support you</vt:lpstr>
      <vt:lpstr>Questions?</vt:lpstr>
      <vt:lpstr>AMPLIFY YOUR VOICE</vt:lpstr>
      <vt:lpstr>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Schultz</dc:creator>
  <cp:lastModifiedBy>Solomon, Joel [NEA]</cp:lastModifiedBy>
  <cp:revision>3</cp:revision>
  <dcterms:created xsi:type="dcterms:W3CDTF">2023-12-03T17:48:16Z</dcterms:created>
  <dcterms:modified xsi:type="dcterms:W3CDTF">2024-03-02T12:28:45Z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