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tags/tag3.xml" ContentType="application/vnd.openxmlformats-officedocument.presentationml.tags+xml"/>
  <Override PartName="/ppt/notesSlides/notesSlide11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tags/tag4.xml" ContentType="application/vnd.openxmlformats-officedocument.presentationml.tags+xml"/>
  <Override PartName="/ppt/notesSlides/notesSlide12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tags/tag5.xml" ContentType="application/vnd.openxmlformats-officedocument.presentationml.tags+xml"/>
  <Override PartName="/ppt/notesSlides/notesSlide13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tags/tag6.xml" ContentType="application/vnd.openxmlformats-officedocument.presentationml.tags+xml"/>
  <Override PartName="/ppt/notesSlides/notesSlide14.xml" ContentType="application/vnd.openxmlformats-officedocument.presentationml.notesSlide+xml"/>
  <Override PartName="/ppt/tags/tag7.xml" ContentType="application/vnd.openxmlformats-officedocument.presentationml.tags+xml"/>
  <Override PartName="/ppt/notesSlides/notesSlide15.xml" ContentType="application/vnd.openxmlformats-officedocument.presentationml.notesSlide+xml"/>
  <Override PartName="/ppt/tags/tag8.xml" ContentType="application/vnd.openxmlformats-officedocument.presentationml.tags+xml"/>
  <Override PartName="/ppt/notesSlides/notesSlide16.xml" ContentType="application/vnd.openxmlformats-officedocument.presentationml.notesSlide+xml"/>
  <Override PartName="/ppt/tags/tag9.xml" ContentType="application/vnd.openxmlformats-officedocument.presentationml.tags+xml"/>
  <Override PartName="/ppt/notesSlides/notesSlide17.xml" ContentType="application/vnd.openxmlformats-officedocument.presentationml.notesSlide+xml"/>
  <Override PartName="/ppt/tags/tag10.xml" ContentType="application/vnd.openxmlformats-officedocument.presentationml.tags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4" r:id="rId4"/>
  </p:sldMasterIdLst>
  <p:notesMasterIdLst>
    <p:notesMasterId r:id="rId29"/>
  </p:notesMasterIdLst>
  <p:handoutMasterIdLst>
    <p:handoutMasterId r:id="rId30"/>
  </p:handoutMasterIdLst>
  <p:sldIdLst>
    <p:sldId id="256" r:id="rId5"/>
    <p:sldId id="257" r:id="rId6"/>
    <p:sldId id="259" r:id="rId7"/>
    <p:sldId id="258" r:id="rId8"/>
    <p:sldId id="265" r:id="rId9"/>
    <p:sldId id="266" r:id="rId10"/>
    <p:sldId id="262" r:id="rId11"/>
    <p:sldId id="284" r:id="rId12"/>
    <p:sldId id="293" r:id="rId13"/>
    <p:sldId id="264" r:id="rId14"/>
    <p:sldId id="272" r:id="rId15"/>
    <p:sldId id="268" r:id="rId16"/>
    <p:sldId id="274" r:id="rId17"/>
    <p:sldId id="287" r:id="rId18"/>
    <p:sldId id="285" r:id="rId19"/>
    <p:sldId id="267" r:id="rId20"/>
    <p:sldId id="289" r:id="rId21"/>
    <p:sldId id="290" r:id="rId22"/>
    <p:sldId id="291" r:id="rId23"/>
    <p:sldId id="271" r:id="rId24"/>
    <p:sldId id="273" r:id="rId25"/>
    <p:sldId id="278" r:id="rId26"/>
    <p:sldId id="279" r:id="rId27"/>
    <p:sldId id="280" r:id="rId28"/>
  </p:sldIdLst>
  <p:sldSz cx="12192000" cy="6858000"/>
  <p:notesSz cx="6858000" cy="9144000"/>
  <p:custDataLst>
    <p:tags r:id="rId31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4098A95-D61A-46B2-A690-B5D5B709BC74}" v="9" dt="2024-11-20T18:01:35.34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44" d="100"/>
          <a:sy n="44" d="100"/>
        </p:scale>
        <p:origin x="60" y="6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34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presProps" Target="presProps.xml"/><Relationship Id="rId37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microsoft.com/office/2016/11/relationships/changesInfo" Target="changesInfos/changesInfo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ags" Target="tags/tag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handoutMaster" Target="handoutMasters/handoutMaster1.xml"/><Relationship Id="rId35" Type="http://schemas.openxmlformats.org/officeDocument/2006/relationships/tableStyles" Target="tableStyle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Williams, Chad" userId="1bcb7dee-f052-467d-9754-a4d21caaa79d" providerId="ADAL" clId="{5BFA38D9-C6BF-40DB-9A2D-5E3FA1118977}"/>
    <pc:docChg chg="undo custSel addSld delSld modSld sldOrd replTag delTag">
      <pc:chgData name="Williams, Chad" userId="1bcb7dee-f052-467d-9754-a4d21caaa79d" providerId="ADAL" clId="{5BFA38D9-C6BF-40DB-9A2D-5E3FA1118977}" dt="2024-05-08T18:54:12.179" v="1879"/>
      <pc:docMkLst>
        <pc:docMk/>
      </pc:docMkLst>
      <pc:sldChg chg="replTag">
        <pc:chgData name="Williams, Chad" userId="1bcb7dee-f052-467d-9754-a4d21caaa79d" providerId="ADAL" clId="{5BFA38D9-C6BF-40DB-9A2D-5E3FA1118977}" dt="2024-05-08T16:15:12.761" v="0"/>
        <pc:sldMkLst>
          <pc:docMk/>
          <pc:sldMk cId="235572897" sldId="256"/>
        </pc:sldMkLst>
      </pc:sldChg>
      <pc:sldChg chg="replTag delTag">
        <pc:chgData name="Williams, Chad" userId="1bcb7dee-f052-467d-9754-a4d21caaa79d" providerId="ADAL" clId="{5BFA38D9-C6BF-40DB-9A2D-5E3FA1118977}" dt="2024-05-08T18:38:15.726" v="1229"/>
        <pc:sldMkLst>
          <pc:docMk/>
          <pc:sldMk cId="1345712419" sldId="267"/>
        </pc:sldMkLst>
      </pc:sldChg>
      <pc:sldChg chg="addSp delSp modSp del mod setBg delAnim modAnim replTag delTag">
        <pc:chgData name="Williams, Chad" userId="1bcb7dee-f052-467d-9754-a4d21caaa79d" providerId="ADAL" clId="{5BFA38D9-C6BF-40DB-9A2D-5E3FA1118977}" dt="2024-05-08T18:52:59.989" v="1848" actId="47"/>
        <pc:sldMkLst>
          <pc:docMk/>
          <pc:sldMk cId="1886129266" sldId="269"/>
        </pc:sldMkLst>
        <pc:spChg chg="mod">
          <ac:chgData name="Williams, Chad" userId="1bcb7dee-f052-467d-9754-a4d21caaa79d" providerId="ADAL" clId="{5BFA38D9-C6BF-40DB-9A2D-5E3FA1118977}" dt="2024-05-08T18:35:35.078" v="1109" actId="26606"/>
          <ac:spMkLst>
            <pc:docMk/>
            <pc:sldMk cId="1886129266" sldId="269"/>
            <ac:spMk id="2" creationId="{62BFE6BB-6AEC-60ED-95D7-AE1AE49A38CB}"/>
          </ac:spMkLst>
        </pc:spChg>
        <pc:spChg chg="del">
          <ac:chgData name="Williams, Chad" userId="1bcb7dee-f052-467d-9754-a4d21caaa79d" providerId="ADAL" clId="{5BFA38D9-C6BF-40DB-9A2D-5E3FA1118977}" dt="2024-05-08T18:28:53.486" v="1093" actId="478"/>
          <ac:spMkLst>
            <pc:docMk/>
            <pc:sldMk cId="1886129266" sldId="269"/>
            <ac:spMk id="3" creationId="{C36A4E02-9413-D0E4-91CF-9C454D5A3D12}"/>
          </ac:spMkLst>
        </pc:spChg>
        <pc:spChg chg="add del">
          <ac:chgData name="Williams, Chad" userId="1bcb7dee-f052-467d-9754-a4d21caaa79d" providerId="ADAL" clId="{5BFA38D9-C6BF-40DB-9A2D-5E3FA1118977}" dt="2024-05-08T18:35:35.078" v="1109" actId="26606"/>
          <ac:spMkLst>
            <pc:docMk/>
            <pc:sldMk cId="1886129266" sldId="269"/>
            <ac:spMk id="9" creationId="{F240A2FC-E2C3-458D-96B4-5DF9028D93A5}"/>
          </ac:spMkLst>
        </pc:spChg>
        <pc:spChg chg="add del">
          <ac:chgData name="Williams, Chad" userId="1bcb7dee-f052-467d-9754-a4d21caaa79d" providerId="ADAL" clId="{5BFA38D9-C6BF-40DB-9A2D-5E3FA1118977}" dt="2024-05-08T18:35:35.078" v="1109" actId="26606"/>
          <ac:spMkLst>
            <pc:docMk/>
            <pc:sldMk cId="1886129266" sldId="269"/>
            <ac:spMk id="11" creationId="{5F097929-F3D6-4D1F-8AFC-CF348171A9E1}"/>
          </ac:spMkLst>
        </pc:spChg>
        <pc:spChg chg="add del">
          <ac:chgData name="Williams, Chad" userId="1bcb7dee-f052-467d-9754-a4d21caaa79d" providerId="ADAL" clId="{5BFA38D9-C6BF-40DB-9A2D-5E3FA1118977}" dt="2024-05-08T18:35:35.078" v="1109" actId="26606"/>
          <ac:spMkLst>
            <pc:docMk/>
            <pc:sldMk cId="1886129266" sldId="269"/>
            <ac:spMk id="15" creationId="{33428ACC-71EC-4171-9527-10983BA6B41D}"/>
          </ac:spMkLst>
        </pc:spChg>
        <pc:spChg chg="add del">
          <ac:chgData name="Williams, Chad" userId="1bcb7dee-f052-467d-9754-a4d21caaa79d" providerId="ADAL" clId="{5BFA38D9-C6BF-40DB-9A2D-5E3FA1118977}" dt="2024-05-08T18:35:35.078" v="1109" actId="26606"/>
          <ac:spMkLst>
            <pc:docMk/>
            <pc:sldMk cId="1886129266" sldId="269"/>
            <ac:spMk id="19" creationId="{2B9BBBC4-97A3-47D2-BFFE-A68530CDB9DC}"/>
          </ac:spMkLst>
        </pc:spChg>
        <pc:spChg chg="add del">
          <ac:chgData name="Williams, Chad" userId="1bcb7dee-f052-467d-9754-a4d21caaa79d" providerId="ADAL" clId="{5BFA38D9-C6BF-40DB-9A2D-5E3FA1118977}" dt="2024-05-08T18:35:35.078" v="1109" actId="26606"/>
          <ac:spMkLst>
            <pc:docMk/>
            <pc:sldMk cId="1886129266" sldId="269"/>
            <ac:spMk id="21" creationId="{78967BEA-EA6A-4FF1-94E2-B010B61A36A9}"/>
          </ac:spMkLst>
        </pc:spChg>
        <pc:picChg chg="add del mod">
          <ac:chgData name="Williams, Chad" userId="1bcb7dee-f052-467d-9754-a4d21caaa79d" providerId="ADAL" clId="{5BFA38D9-C6BF-40DB-9A2D-5E3FA1118977}" dt="2024-05-08T18:36:10.481" v="1156" actId="21"/>
          <ac:picMkLst>
            <pc:docMk/>
            <pc:sldMk cId="1886129266" sldId="269"/>
            <ac:picMk id="4" creationId="{66776499-91A1-272C-74A8-F7BCA02D7E80}"/>
          </ac:picMkLst>
        </pc:picChg>
        <pc:cxnChg chg="add del">
          <ac:chgData name="Williams, Chad" userId="1bcb7dee-f052-467d-9754-a4d21caaa79d" providerId="ADAL" clId="{5BFA38D9-C6BF-40DB-9A2D-5E3FA1118977}" dt="2024-05-08T18:35:35.078" v="1109" actId="26606"/>
          <ac:cxnSpMkLst>
            <pc:docMk/>
            <pc:sldMk cId="1886129266" sldId="269"/>
            <ac:cxnSpMk id="13" creationId="{43074C91-9045-414B-B5F9-567DAE3EED25}"/>
          </ac:cxnSpMkLst>
        </pc:cxnChg>
        <pc:cxnChg chg="add del">
          <ac:chgData name="Williams, Chad" userId="1bcb7dee-f052-467d-9754-a4d21caaa79d" providerId="ADAL" clId="{5BFA38D9-C6BF-40DB-9A2D-5E3FA1118977}" dt="2024-05-08T18:35:35.078" v="1109" actId="26606"/>
          <ac:cxnSpMkLst>
            <pc:docMk/>
            <pc:sldMk cId="1886129266" sldId="269"/>
            <ac:cxnSpMk id="17" creationId="{BA22713B-ABB6-4391-97F9-0449A2B9B664}"/>
          </ac:cxnSpMkLst>
        </pc:cxnChg>
      </pc:sldChg>
      <pc:sldChg chg="del replTag delTag">
        <pc:chgData name="Williams, Chad" userId="1bcb7dee-f052-467d-9754-a4d21caaa79d" providerId="ADAL" clId="{5BFA38D9-C6BF-40DB-9A2D-5E3FA1118977}" dt="2024-05-08T18:53:11.584" v="1859" actId="47"/>
        <pc:sldMkLst>
          <pc:docMk/>
          <pc:sldMk cId="2280577775" sldId="270"/>
        </pc:sldMkLst>
      </pc:sldChg>
      <pc:sldChg chg="replTag">
        <pc:chgData name="Williams, Chad" userId="1bcb7dee-f052-467d-9754-a4d21caaa79d" providerId="ADAL" clId="{5BFA38D9-C6BF-40DB-9A2D-5E3FA1118977}" dt="2024-05-08T18:53:11.589" v="1860"/>
        <pc:sldMkLst>
          <pc:docMk/>
          <pc:sldMk cId="3196447037" sldId="271"/>
        </pc:sldMkLst>
      </pc:sldChg>
      <pc:sldChg chg="addSp delSp modSp mod modAnim replTag delTag">
        <pc:chgData name="Williams, Chad" userId="1bcb7dee-f052-467d-9754-a4d21caaa79d" providerId="ADAL" clId="{5BFA38D9-C6BF-40DB-9A2D-5E3FA1118977}" dt="2024-05-08T18:53:44.347" v="1869"/>
        <pc:sldMkLst>
          <pc:docMk/>
          <pc:sldMk cId="307964507" sldId="274"/>
        </pc:sldMkLst>
        <pc:spChg chg="mod">
          <ac:chgData name="Williams, Chad" userId="1bcb7dee-f052-467d-9754-a4d21caaa79d" providerId="ADAL" clId="{5BFA38D9-C6BF-40DB-9A2D-5E3FA1118977}" dt="2024-05-08T16:35:19.481" v="407" actId="1076"/>
          <ac:spMkLst>
            <pc:docMk/>
            <pc:sldMk cId="307964507" sldId="274"/>
            <ac:spMk id="2" creationId="{67A85716-F4BA-3174-B47C-73DC2367CF9B}"/>
          </ac:spMkLst>
        </pc:spChg>
        <pc:spChg chg="add mod">
          <ac:chgData name="Williams, Chad" userId="1bcb7dee-f052-467d-9754-a4d21caaa79d" providerId="ADAL" clId="{5BFA38D9-C6BF-40DB-9A2D-5E3FA1118977}" dt="2024-05-08T16:26:06.545" v="133" actId="20577"/>
          <ac:spMkLst>
            <pc:docMk/>
            <pc:sldMk cId="307964507" sldId="274"/>
            <ac:spMk id="3" creationId="{1A12945B-26CB-AF69-04CC-8CB152772D42}"/>
          </ac:spMkLst>
        </pc:spChg>
        <pc:spChg chg="add mod">
          <ac:chgData name="Williams, Chad" userId="1bcb7dee-f052-467d-9754-a4d21caaa79d" providerId="ADAL" clId="{5BFA38D9-C6BF-40DB-9A2D-5E3FA1118977}" dt="2024-05-08T16:28:17.909" v="181" actId="20577"/>
          <ac:spMkLst>
            <pc:docMk/>
            <pc:sldMk cId="307964507" sldId="274"/>
            <ac:spMk id="5" creationId="{E3EE9767-825B-13A2-6258-31A5D9A385C7}"/>
          </ac:spMkLst>
        </pc:spChg>
        <pc:spChg chg="add mod">
          <ac:chgData name="Williams, Chad" userId="1bcb7dee-f052-467d-9754-a4d21caaa79d" providerId="ADAL" clId="{5BFA38D9-C6BF-40DB-9A2D-5E3FA1118977}" dt="2024-05-08T16:28:58.454" v="220" actId="20577"/>
          <ac:spMkLst>
            <pc:docMk/>
            <pc:sldMk cId="307964507" sldId="274"/>
            <ac:spMk id="6" creationId="{DDD45B82-6292-8EC9-AE4B-F28E6F90DFB9}"/>
          </ac:spMkLst>
        </pc:spChg>
        <pc:spChg chg="add mod">
          <ac:chgData name="Williams, Chad" userId="1bcb7dee-f052-467d-9754-a4d21caaa79d" providerId="ADAL" clId="{5BFA38D9-C6BF-40DB-9A2D-5E3FA1118977}" dt="2024-05-08T16:30:12.398" v="286" actId="20577"/>
          <ac:spMkLst>
            <pc:docMk/>
            <pc:sldMk cId="307964507" sldId="274"/>
            <ac:spMk id="7" creationId="{2EF8A9C0-357E-6CA5-A40F-01041917A306}"/>
          </ac:spMkLst>
        </pc:spChg>
        <pc:spChg chg="add mod">
          <ac:chgData name="Williams, Chad" userId="1bcb7dee-f052-467d-9754-a4d21caaa79d" providerId="ADAL" clId="{5BFA38D9-C6BF-40DB-9A2D-5E3FA1118977}" dt="2024-05-08T16:32:08.814" v="372" actId="20577"/>
          <ac:spMkLst>
            <pc:docMk/>
            <pc:sldMk cId="307964507" sldId="274"/>
            <ac:spMk id="8" creationId="{CDD1416E-4CA8-D161-EE0E-F49B91D403A1}"/>
          </ac:spMkLst>
        </pc:spChg>
        <pc:spChg chg="add mod">
          <ac:chgData name="Williams, Chad" userId="1bcb7dee-f052-467d-9754-a4d21caaa79d" providerId="ADAL" clId="{5BFA38D9-C6BF-40DB-9A2D-5E3FA1118977}" dt="2024-05-08T16:35:48.260" v="435" actId="27636"/>
          <ac:spMkLst>
            <pc:docMk/>
            <pc:sldMk cId="307964507" sldId="274"/>
            <ac:spMk id="9" creationId="{D265A645-88F4-E0A6-0B13-7173B17FA946}"/>
          </ac:spMkLst>
        </pc:spChg>
        <pc:spChg chg="del">
          <ac:chgData name="Williams, Chad" userId="1bcb7dee-f052-467d-9754-a4d21caaa79d" providerId="ADAL" clId="{5BFA38D9-C6BF-40DB-9A2D-5E3FA1118977}" dt="2024-05-08T16:16:01.181" v="12" actId="478"/>
          <ac:spMkLst>
            <pc:docMk/>
            <pc:sldMk cId="307964507" sldId="274"/>
            <ac:spMk id="10" creationId="{8FC608F7-17A0-D3BC-C492-0DBC273D9488}"/>
          </ac:spMkLst>
        </pc:spChg>
        <pc:spChg chg="del">
          <ac:chgData name="Williams, Chad" userId="1bcb7dee-f052-467d-9754-a4d21caaa79d" providerId="ADAL" clId="{5BFA38D9-C6BF-40DB-9A2D-5E3FA1118977}" dt="2024-05-08T16:16:00.087" v="11" actId="478"/>
          <ac:spMkLst>
            <pc:docMk/>
            <pc:sldMk cId="307964507" sldId="274"/>
            <ac:spMk id="11" creationId="{4FCA965D-DB12-8ED5-7B7C-A301EC5AAA14}"/>
          </ac:spMkLst>
        </pc:spChg>
        <pc:spChg chg="del">
          <ac:chgData name="Williams, Chad" userId="1bcb7dee-f052-467d-9754-a4d21caaa79d" providerId="ADAL" clId="{5BFA38D9-C6BF-40DB-9A2D-5E3FA1118977}" dt="2024-05-08T16:16:02.747" v="14" actId="478"/>
          <ac:spMkLst>
            <pc:docMk/>
            <pc:sldMk cId="307964507" sldId="274"/>
            <ac:spMk id="12" creationId="{CB25B45C-D4FD-6B05-F42B-DFF03E8C224B}"/>
          </ac:spMkLst>
        </pc:spChg>
        <pc:spChg chg="del">
          <ac:chgData name="Williams, Chad" userId="1bcb7dee-f052-467d-9754-a4d21caaa79d" providerId="ADAL" clId="{5BFA38D9-C6BF-40DB-9A2D-5E3FA1118977}" dt="2024-05-08T16:16:01.995" v="13" actId="478"/>
          <ac:spMkLst>
            <pc:docMk/>
            <pc:sldMk cId="307964507" sldId="274"/>
            <ac:spMk id="13" creationId="{C948D93B-27EC-BDDD-4A79-3541583FB920}"/>
          </ac:spMkLst>
        </pc:spChg>
        <pc:picChg chg="del">
          <ac:chgData name="Williams, Chad" userId="1bcb7dee-f052-467d-9754-a4d21caaa79d" providerId="ADAL" clId="{5BFA38D9-C6BF-40DB-9A2D-5E3FA1118977}" dt="2024-05-08T16:15:35.258" v="5" actId="478"/>
          <ac:picMkLst>
            <pc:docMk/>
            <pc:sldMk cId="307964507" sldId="274"/>
            <ac:picMk id="14" creationId="{6A72FB4D-4826-0BDB-E0A6-42C1565EC93B}"/>
          </ac:picMkLst>
        </pc:picChg>
      </pc:sldChg>
      <pc:sldChg chg="addSp delSp modSp mod modAnim replTag delTag">
        <pc:chgData name="Williams, Chad" userId="1bcb7dee-f052-467d-9754-a4d21caaa79d" providerId="ADAL" clId="{5BFA38D9-C6BF-40DB-9A2D-5E3FA1118977}" dt="2024-05-08T18:54:12.179" v="1879"/>
        <pc:sldMkLst>
          <pc:docMk/>
          <pc:sldMk cId="2920969435" sldId="285"/>
        </pc:sldMkLst>
        <pc:spChg chg="add mod">
          <ac:chgData name="Williams, Chad" userId="1bcb7dee-f052-467d-9754-a4d21caaa79d" providerId="ADAL" clId="{5BFA38D9-C6BF-40DB-9A2D-5E3FA1118977}" dt="2024-05-08T16:40:33.239" v="519" actId="948"/>
          <ac:spMkLst>
            <pc:docMk/>
            <pc:sldMk cId="2920969435" sldId="285"/>
            <ac:spMk id="3" creationId="{56036341-C61B-C3CE-A356-DEBF3D17970F}"/>
          </ac:spMkLst>
        </pc:spChg>
        <pc:spChg chg="add mod">
          <ac:chgData name="Williams, Chad" userId="1bcb7dee-f052-467d-9754-a4d21caaa79d" providerId="ADAL" clId="{5BFA38D9-C6BF-40DB-9A2D-5E3FA1118977}" dt="2024-05-08T16:42:35.647" v="578" actId="20577"/>
          <ac:spMkLst>
            <pc:docMk/>
            <pc:sldMk cId="2920969435" sldId="285"/>
            <ac:spMk id="5" creationId="{ED8F45B4-D003-DDE4-3724-DDDC590D938D}"/>
          </ac:spMkLst>
        </pc:spChg>
        <pc:spChg chg="add mod">
          <ac:chgData name="Williams, Chad" userId="1bcb7dee-f052-467d-9754-a4d21caaa79d" providerId="ADAL" clId="{5BFA38D9-C6BF-40DB-9A2D-5E3FA1118977}" dt="2024-05-08T16:45:29.055" v="710" actId="20577"/>
          <ac:spMkLst>
            <pc:docMk/>
            <pc:sldMk cId="2920969435" sldId="285"/>
            <ac:spMk id="6" creationId="{E651DB1B-996A-0D93-327A-9A86584F9C7C}"/>
          </ac:spMkLst>
        </pc:spChg>
        <pc:spChg chg="add mod">
          <ac:chgData name="Williams, Chad" userId="1bcb7dee-f052-467d-9754-a4d21caaa79d" providerId="ADAL" clId="{5BFA38D9-C6BF-40DB-9A2D-5E3FA1118977}" dt="2024-05-08T16:46:36.810" v="759" actId="20577"/>
          <ac:spMkLst>
            <pc:docMk/>
            <pc:sldMk cId="2920969435" sldId="285"/>
            <ac:spMk id="7" creationId="{49FCBD5A-2ECA-C02D-82B8-EA0E0681E28E}"/>
          </ac:spMkLst>
        </pc:spChg>
        <pc:spChg chg="add mod">
          <ac:chgData name="Williams, Chad" userId="1bcb7dee-f052-467d-9754-a4d21caaa79d" providerId="ADAL" clId="{5BFA38D9-C6BF-40DB-9A2D-5E3FA1118977}" dt="2024-05-08T16:49:19.810" v="825" actId="20577"/>
          <ac:spMkLst>
            <pc:docMk/>
            <pc:sldMk cId="2920969435" sldId="285"/>
            <ac:spMk id="8" creationId="{BC8CA997-4242-5010-D798-C8133AAB6F33}"/>
          </ac:spMkLst>
        </pc:spChg>
        <pc:spChg chg="add mod">
          <ac:chgData name="Williams, Chad" userId="1bcb7dee-f052-467d-9754-a4d21caaa79d" providerId="ADAL" clId="{5BFA38D9-C6BF-40DB-9A2D-5E3FA1118977}" dt="2024-05-08T16:36:21.285" v="464" actId="20577"/>
          <ac:spMkLst>
            <pc:docMk/>
            <pc:sldMk cId="2920969435" sldId="285"/>
            <ac:spMk id="9" creationId="{9D0409D6-D407-F9E1-18A3-95F8320B9398}"/>
          </ac:spMkLst>
        </pc:spChg>
        <pc:spChg chg="del">
          <ac:chgData name="Williams, Chad" userId="1bcb7dee-f052-467d-9754-a4d21caaa79d" providerId="ADAL" clId="{5BFA38D9-C6BF-40DB-9A2D-5E3FA1118977}" dt="2024-05-08T16:18:19.499" v="68" actId="478"/>
          <ac:spMkLst>
            <pc:docMk/>
            <pc:sldMk cId="2920969435" sldId="285"/>
            <ac:spMk id="10" creationId="{8FC608F7-17A0-D3BC-C492-0DBC273D9488}"/>
          </ac:spMkLst>
        </pc:spChg>
        <pc:spChg chg="del">
          <ac:chgData name="Williams, Chad" userId="1bcb7dee-f052-467d-9754-a4d21caaa79d" providerId="ADAL" clId="{5BFA38D9-C6BF-40DB-9A2D-5E3FA1118977}" dt="2024-05-08T16:18:18.581" v="67" actId="478"/>
          <ac:spMkLst>
            <pc:docMk/>
            <pc:sldMk cId="2920969435" sldId="285"/>
            <ac:spMk id="11" creationId="{4FCA965D-DB12-8ED5-7B7C-A301EC5AAA14}"/>
          </ac:spMkLst>
        </pc:spChg>
        <pc:spChg chg="del">
          <ac:chgData name="Williams, Chad" userId="1bcb7dee-f052-467d-9754-a4d21caaa79d" providerId="ADAL" clId="{5BFA38D9-C6BF-40DB-9A2D-5E3FA1118977}" dt="2024-05-08T16:18:21.385" v="70" actId="478"/>
          <ac:spMkLst>
            <pc:docMk/>
            <pc:sldMk cId="2920969435" sldId="285"/>
            <ac:spMk id="12" creationId="{CB25B45C-D4FD-6B05-F42B-DFF03E8C224B}"/>
          </ac:spMkLst>
        </pc:spChg>
        <pc:spChg chg="del">
          <ac:chgData name="Williams, Chad" userId="1bcb7dee-f052-467d-9754-a4d21caaa79d" providerId="ADAL" clId="{5BFA38D9-C6BF-40DB-9A2D-5E3FA1118977}" dt="2024-05-08T16:18:20.596" v="69" actId="478"/>
          <ac:spMkLst>
            <pc:docMk/>
            <pc:sldMk cId="2920969435" sldId="285"/>
            <ac:spMk id="13" creationId="{C948D93B-27EC-BDDD-4A79-3541583FB920}"/>
          </ac:spMkLst>
        </pc:spChg>
        <pc:picChg chg="del">
          <ac:chgData name="Williams, Chad" userId="1bcb7dee-f052-467d-9754-a4d21caaa79d" providerId="ADAL" clId="{5BFA38D9-C6BF-40DB-9A2D-5E3FA1118977}" dt="2024-05-08T16:18:17.584" v="66" actId="478"/>
          <ac:picMkLst>
            <pc:docMk/>
            <pc:sldMk cId="2920969435" sldId="285"/>
            <ac:picMk id="14" creationId="{6A72FB4D-4826-0BDB-E0A6-42C1565EC93B}"/>
          </ac:picMkLst>
        </pc:picChg>
      </pc:sldChg>
      <pc:sldChg chg="addSp delSp modSp mod modAnim replTag delTag">
        <pc:chgData name="Williams, Chad" userId="1bcb7dee-f052-467d-9754-a4d21caaa79d" providerId="ADAL" clId="{5BFA38D9-C6BF-40DB-9A2D-5E3FA1118977}" dt="2024-05-08T18:53:57.234" v="1874"/>
        <pc:sldMkLst>
          <pc:docMk/>
          <pc:sldMk cId="915816879" sldId="287"/>
        </pc:sldMkLst>
        <pc:spChg chg="add mod">
          <ac:chgData name="Williams, Chad" userId="1bcb7dee-f052-467d-9754-a4d21caaa79d" providerId="ADAL" clId="{5BFA38D9-C6BF-40DB-9A2D-5E3FA1118977}" dt="2024-05-08T18:28:35.566" v="1086" actId="20577"/>
          <ac:spMkLst>
            <pc:docMk/>
            <pc:sldMk cId="915816879" sldId="287"/>
            <ac:spMk id="3" creationId="{54D48008-5B8D-560C-146C-6C6611EFCCC8}"/>
          </ac:spMkLst>
        </pc:spChg>
        <pc:spChg chg="add mod">
          <ac:chgData name="Williams, Chad" userId="1bcb7dee-f052-467d-9754-a4d21caaa79d" providerId="ADAL" clId="{5BFA38D9-C6BF-40DB-9A2D-5E3FA1118977}" dt="2024-05-08T18:25:26.806" v="1058" actId="20577"/>
          <ac:spMkLst>
            <pc:docMk/>
            <pc:sldMk cId="915816879" sldId="287"/>
            <ac:spMk id="5" creationId="{C142D12E-347C-93E0-3475-B65E88E891D5}"/>
          </ac:spMkLst>
        </pc:spChg>
        <pc:spChg chg="add mod">
          <ac:chgData name="Williams, Chad" userId="1bcb7dee-f052-467d-9754-a4d21caaa79d" providerId="ADAL" clId="{5BFA38D9-C6BF-40DB-9A2D-5E3FA1118977}" dt="2024-05-08T18:04:26.335" v="1041" actId="20577"/>
          <ac:spMkLst>
            <pc:docMk/>
            <pc:sldMk cId="915816879" sldId="287"/>
            <ac:spMk id="6" creationId="{773D6140-6DB1-B3C4-216E-FB00A36692D2}"/>
          </ac:spMkLst>
        </pc:spChg>
        <pc:spChg chg="add mod">
          <ac:chgData name="Williams, Chad" userId="1bcb7dee-f052-467d-9754-a4d21caaa79d" providerId="ADAL" clId="{5BFA38D9-C6BF-40DB-9A2D-5E3FA1118977}" dt="2024-05-08T17:57:11.862" v="1024" actId="20577"/>
          <ac:spMkLst>
            <pc:docMk/>
            <pc:sldMk cId="915816879" sldId="287"/>
            <ac:spMk id="7" creationId="{412BE4F8-9A63-400C-1426-AEBA129B3CFE}"/>
          </ac:spMkLst>
        </pc:spChg>
        <pc:spChg chg="add mod">
          <ac:chgData name="Williams, Chad" userId="1bcb7dee-f052-467d-9754-a4d21caaa79d" providerId="ADAL" clId="{5BFA38D9-C6BF-40DB-9A2D-5E3FA1118977}" dt="2024-05-08T17:51:38.955" v="933" actId="20577"/>
          <ac:spMkLst>
            <pc:docMk/>
            <pc:sldMk cId="915816879" sldId="287"/>
            <ac:spMk id="8" creationId="{BF0C9229-0245-328A-F110-FF7EBF75D40E}"/>
          </ac:spMkLst>
        </pc:spChg>
        <pc:spChg chg="add mod">
          <ac:chgData name="Williams, Chad" userId="1bcb7dee-f052-467d-9754-a4d21caaa79d" providerId="ADAL" clId="{5BFA38D9-C6BF-40DB-9A2D-5E3FA1118977}" dt="2024-05-08T16:51:41.999" v="867" actId="20577"/>
          <ac:spMkLst>
            <pc:docMk/>
            <pc:sldMk cId="915816879" sldId="287"/>
            <ac:spMk id="9" creationId="{EE2BA3F6-D457-C081-744F-86AEAF709198}"/>
          </ac:spMkLst>
        </pc:spChg>
        <pc:spChg chg="del">
          <ac:chgData name="Williams, Chad" userId="1bcb7dee-f052-467d-9754-a4d21caaa79d" providerId="ADAL" clId="{5BFA38D9-C6BF-40DB-9A2D-5E3FA1118977}" dt="2024-05-08T16:18:03.274" v="50" actId="478"/>
          <ac:spMkLst>
            <pc:docMk/>
            <pc:sldMk cId="915816879" sldId="287"/>
            <ac:spMk id="10" creationId="{8FC608F7-17A0-D3BC-C492-0DBC273D9488}"/>
          </ac:spMkLst>
        </pc:spChg>
        <pc:spChg chg="del">
          <ac:chgData name="Williams, Chad" userId="1bcb7dee-f052-467d-9754-a4d21caaa79d" providerId="ADAL" clId="{5BFA38D9-C6BF-40DB-9A2D-5E3FA1118977}" dt="2024-05-08T16:18:02.439" v="49" actId="478"/>
          <ac:spMkLst>
            <pc:docMk/>
            <pc:sldMk cId="915816879" sldId="287"/>
            <ac:spMk id="11" creationId="{4FCA965D-DB12-8ED5-7B7C-A301EC5AAA14}"/>
          </ac:spMkLst>
        </pc:spChg>
        <pc:spChg chg="del">
          <ac:chgData name="Williams, Chad" userId="1bcb7dee-f052-467d-9754-a4d21caaa79d" providerId="ADAL" clId="{5BFA38D9-C6BF-40DB-9A2D-5E3FA1118977}" dt="2024-05-08T16:18:05.334" v="52" actId="478"/>
          <ac:spMkLst>
            <pc:docMk/>
            <pc:sldMk cId="915816879" sldId="287"/>
            <ac:spMk id="12" creationId="{CB25B45C-D4FD-6B05-F42B-DFF03E8C224B}"/>
          </ac:spMkLst>
        </pc:spChg>
        <pc:spChg chg="del">
          <ac:chgData name="Williams, Chad" userId="1bcb7dee-f052-467d-9754-a4d21caaa79d" providerId="ADAL" clId="{5BFA38D9-C6BF-40DB-9A2D-5E3FA1118977}" dt="2024-05-08T16:18:04.487" v="51" actId="478"/>
          <ac:spMkLst>
            <pc:docMk/>
            <pc:sldMk cId="915816879" sldId="287"/>
            <ac:spMk id="13" creationId="{C948D93B-27EC-BDDD-4A79-3541583FB920}"/>
          </ac:spMkLst>
        </pc:spChg>
        <pc:picChg chg="del">
          <ac:chgData name="Williams, Chad" userId="1bcb7dee-f052-467d-9754-a4d21caaa79d" providerId="ADAL" clId="{5BFA38D9-C6BF-40DB-9A2D-5E3FA1118977}" dt="2024-05-08T16:18:01.412" v="48" actId="478"/>
          <ac:picMkLst>
            <pc:docMk/>
            <pc:sldMk cId="915816879" sldId="287"/>
            <ac:picMk id="14" creationId="{6A72FB4D-4826-0BDB-E0A6-42C1565EC93B}"/>
          </ac:picMkLst>
        </pc:picChg>
      </pc:sldChg>
      <pc:sldChg chg="add del replTag delTag">
        <pc:chgData name="Williams, Chad" userId="1bcb7dee-f052-467d-9754-a4d21caaa79d" providerId="ADAL" clId="{5BFA38D9-C6BF-40DB-9A2D-5E3FA1118977}" dt="2024-05-08T18:36:51.448" v="1189" actId="47"/>
        <pc:sldMkLst>
          <pc:docMk/>
          <pc:sldMk cId="827717148" sldId="288"/>
        </pc:sldMkLst>
      </pc:sldChg>
      <pc:sldChg chg="addSp delSp modSp new mod modAnim replTag delTag modNotesTx">
        <pc:chgData name="Williams, Chad" userId="1bcb7dee-f052-467d-9754-a4d21caaa79d" providerId="ADAL" clId="{5BFA38D9-C6BF-40DB-9A2D-5E3FA1118977}" dt="2024-05-08T18:52:59.998" v="1850"/>
        <pc:sldMkLst>
          <pc:docMk/>
          <pc:sldMk cId="2285163891" sldId="289"/>
        </pc:sldMkLst>
        <pc:spChg chg="mod">
          <ac:chgData name="Williams, Chad" userId="1bcb7dee-f052-467d-9754-a4d21caaa79d" providerId="ADAL" clId="{5BFA38D9-C6BF-40DB-9A2D-5E3FA1118977}" dt="2024-05-08T18:35:51.391" v="1123" actId="20577"/>
          <ac:spMkLst>
            <pc:docMk/>
            <pc:sldMk cId="2285163891" sldId="289"/>
            <ac:spMk id="2" creationId="{1A024C3F-7A2D-9C50-AC41-97B0FD0F2560}"/>
          </ac:spMkLst>
        </pc:spChg>
        <pc:spChg chg="del">
          <ac:chgData name="Williams, Chad" userId="1bcb7dee-f052-467d-9754-a4d21caaa79d" providerId="ADAL" clId="{5BFA38D9-C6BF-40DB-9A2D-5E3FA1118977}" dt="2024-05-08T18:36:13.406" v="1161" actId="478"/>
          <ac:spMkLst>
            <pc:docMk/>
            <pc:sldMk cId="2285163891" sldId="289"/>
            <ac:spMk id="3" creationId="{3BEB0CD6-4294-EBD4-D809-019A9310D99C}"/>
          </ac:spMkLst>
        </pc:spChg>
        <pc:spChg chg="mod">
          <ac:chgData name="Williams, Chad" userId="1bcb7dee-f052-467d-9754-a4d21caaa79d" providerId="ADAL" clId="{5BFA38D9-C6BF-40DB-9A2D-5E3FA1118977}" dt="2024-05-08T18:36:06.201" v="1151" actId="403"/>
          <ac:spMkLst>
            <pc:docMk/>
            <pc:sldMk cId="2285163891" sldId="289"/>
            <ac:spMk id="4" creationId="{12CA9E06-F2FB-10E3-6152-B1C8DF3EEECE}"/>
          </ac:spMkLst>
        </pc:spChg>
        <pc:picChg chg="add mod">
          <ac:chgData name="Williams, Chad" userId="1bcb7dee-f052-467d-9754-a4d21caaa79d" providerId="ADAL" clId="{5BFA38D9-C6BF-40DB-9A2D-5E3FA1118977}" dt="2024-05-08T18:48:47.020" v="1817" actId="1076"/>
          <ac:picMkLst>
            <pc:docMk/>
            <pc:sldMk cId="2285163891" sldId="289"/>
            <ac:picMk id="5" creationId="{66776499-91A1-272C-74A8-F7BCA02D7E80}"/>
          </ac:picMkLst>
        </pc:picChg>
        <pc:picChg chg="add mod">
          <ac:chgData name="Williams, Chad" userId="1bcb7dee-f052-467d-9754-a4d21caaa79d" providerId="ADAL" clId="{5BFA38D9-C6BF-40DB-9A2D-5E3FA1118977}" dt="2024-05-08T18:48:29.916" v="1812"/>
          <ac:picMkLst>
            <pc:docMk/>
            <pc:sldMk cId="2285163891" sldId="289"/>
            <ac:picMk id="6" creationId="{A5E0A29F-1BC3-3BF5-1C94-B5E41E85B142}"/>
          </ac:picMkLst>
        </pc:picChg>
      </pc:sldChg>
      <pc:sldChg chg="addSp delSp modSp add mod delAnim replTag delTag modNotesTx">
        <pc:chgData name="Williams, Chad" userId="1bcb7dee-f052-467d-9754-a4d21caaa79d" providerId="ADAL" clId="{5BFA38D9-C6BF-40DB-9A2D-5E3FA1118977}" dt="2024-05-08T18:49:26.107" v="1823"/>
        <pc:sldMkLst>
          <pc:docMk/>
          <pc:sldMk cId="1679141746" sldId="290"/>
        </pc:sldMkLst>
        <pc:spChg chg="add mod">
          <ac:chgData name="Williams, Chad" userId="1bcb7dee-f052-467d-9754-a4d21caaa79d" providerId="ADAL" clId="{5BFA38D9-C6BF-40DB-9A2D-5E3FA1118977}" dt="2024-05-08T18:47:45.195" v="1803" actId="1076"/>
          <ac:spMkLst>
            <pc:docMk/>
            <pc:sldMk cId="1679141746" sldId="290"/>
            <ac:spMk id="3" creationId="{D7A02600-F1FC-813C-13FF-18A42E36B27F}"/>
          </ac:spMkLst>
        </pc:spChg>
        <pc:spChg chg="mod">
          <ac:chgData name="Williams, Chad" userId="1bcb7dee-f052-467d-9754-a4d21caaa79d" providerId="ADAL" clId="{5BFA38D9-C6BF-40DB-9A2D-5E3FA1118977}" dt="2024-05-08T18:48:20.723" v="1809" actId="1076"/>
          <ac:spMkLst>
            <pc:docMk/>
            <pc:sldMk cId="1679141746" sldId="290"/>
            <ac:spMk id="4" creationId="{12CA9E06-F2FB-10E3-6152-B1C8DF3EEECE}"/>
          </ac:spMkLst>
        </pc:spChg>
        <pc:picChg chg="del">
          <ac:chgData name="Williams, Chad" userId="1bcb7dee-f052-467d-9754-a4d21caaa79d" providerId="ADAL" clId="{5BFA38D9-C6BF-40DB-9A2D-5E3FA1118977}" dt="2024-05-08T18:36:54.205" v="1197" actId="478"/>
          <ac:picMkLst>
            <pc:docMk/>
            <pc:sldMk cId="1679141746" sldId="290"/>
            <ac:picMk id="5" creationId="{66776499-91A1-272C-74A8-F7BCA02D7E80}"/>
          </ac:picMkLst>
        </pc:picChg>
        <pc:picChg chg="add mod">
          <ac:chgData name="Williams, Chad" userId="1bcb7dee-f052-467d-9754-a4d21caaa79d" providerId="ADAL" clId="{5BFA38D9-C6BF-40DB-9A2D-5E3FA1118977}" dt="2024-05-08T18:48:20.135" v="1808" actId="1076"/>
          <ac:picMkLst>
            <pc:docMk/>
            <pc:sldMk cId="1679141746" sldId="290"/>
            <ac:picMk id="7" creationId="{69457F56-A3C8-0A2C-CF54-62E09BD8DA61}"/>
          </ac:picMkLst>
        </pc:picChg>
      </pc:sldChg>
      <pc:sldChg chg="add ord replTag delTag modNotesTx">
        <pc:chgData name="Williams, Chad" userId="1bcb7dee-f052-467d-9754-a4d21caaa79d" providerId="ADAL" clId="{5BFA38D9-C6BF-40DB-9A2D-5E3FA1118977}" dt="2024-05-08T18:53:08.617" v="1856"/>
        <pc:sldMkLst>
          <pc:docMk/>
          <pc:sldMk cId="2019497467" sldId="291"/>
        </pc:sldMkLst>
      </pc:sldChg>
    </pc:docChg>
  </pc:docChgLst>
  <pc:docChgLst>
    <pc:chgData name="Foxx, Crystal [NEA-CGPS-ESPQ]" userId="S::cfoxx@nea.org::c24ba2ad-3966-4029-becb-722888a782b7" providerId="AD" clId="Web-{D41965A2-84DF-8F17-9669-2AA2B5BC360B}"/>
    <pc:docChg chg="addSld delSld modSld">
      <pc:chgData name="Foxx, Crystal [NEA-CGPS-ESPQ]" userId="S::cfoxx@nea.org::c24ba2ad-3966-4029-becb-722888a782b7" providerId="AD" clId="Web-{D41965A2-84DF-8F17-9669-2AA2B5BC360B}" dt="2024-05-09T17:19:31.551" v="14"/>
      <pc:docMkLst>
        <pc:docMk/>
      </pc:docMkLst>
      <pc:sldChg chg="addSp delSp modSp new del">
        <pc:chgData name="Foxx, Crystal [NEA-CGPS-ESPQ]" userId="S::cfoxx@nea.org::c24ba2ad-3966-4029-becb-722888a782b7" providerId="AD" clId="Web-{D41965A2-84DF-8F17-9669-2AA2B5BC360B}" dt="2024-05-09T17:19:31.551" v="14"/>
        <pc:sldMkLst>
          <pc:docMk/>
          <pc:sldMk cId="510200729" sldId="292"/>
        </pc:sldMkLst>
        <pc:spChg chg="mod">
          <ac:chgData name="Foxx, Crystal [NEA-CGPS-ESPQ]" userId="S::cfoxx@nea.org::c24ba2ad-3966-4029-becb-722888a782b7" providerId="AD" clId="Web-{D41965A2-84DF-8F17-9669-2AA2B5BC360B}" dt="2024-05-09T17:18:26.817" v="2" actId="14100"/>
          <ac:spMkLst>
            <pc:docMk/>
            <pc:sldMk cId="510200729" sldId="292"/>
            <ac:spMk id="2" creationId="{69FBBB02-ED07-8FE2-3BEE-52262EBEE62B}"/>
          </ac:spMkLst>
        </pc:spChg>
        <pc:spChg chg="del">
          <ac:chgData name="Foxx, Crystal [NEA-CGPS-ESPQ]" userId="S::cfoxx@nea.org::c24ba2ad-3966-4029-becb-722888a782b7" providerId="AD" clId="Web-{D41965A2-84DF-8F17-9669-2AA2B5BC360B}" dt="2024-05-09T17:18:19.129" v="1"/>
          <ac:spMkLst>
            <pc:docMk/>
            <pc:sldMk cId="510200729" sldId="292"/>
            <ac:spMk id="3" creationId="{7EDEBC4F-D67E-0491-6404-8A570F9A7203}"/>
          </ac:spMkLst>
        </pc:spChg>
        <pc:picChg chg="add mod ord">
          <ac:chgData name="Foxx, Crystal [NEA-CGPS-ESPQ]" userId="S::cfoxx@nea.org::c24ba2ad-3966-4029-becb-722888a782b7" providerId="AD" clId="Web-{D41965A2-84DF-8F17-9669-2AA2B5BC360B}" dt="2024-05-09T17:18:19.129" v="1"/>
          <ac:picMkLst>
            <pc:docMk/>
            <pc:sldMk cId="510200729" sldId="292"/>
            <ac:picMk id="4" creationId="{EFD00EAB-1A5E-0E6F-62C7-2CE9B9B96E02}"/>
          </ac:picMkLst>
        </pc:picChg>
      </pc:sldChg>
      <pc:sldChg chg="addSp delSp modSp new">
        <pc:chgData name="Foxx, Crystal [NEA-CGPS-ESPQ]" userId="S::cfoxx@nea.org::c24ba2ad-3966-4029-becb-722888a782b7" providerId="AD" clId="Web-{D41965A2-84DF-8F17-9669-2AA2B5BC360B}" dt="2024-05-09T17:19:21.942" v="13" actId="14100"/>
        <pc:sldMkLst>
          <pc:docMk/>
          <pc:sldMk cId="3751637070" sldId="293"/>
        </pc:sldMkLst>
        <pc:spChg chg="del">
          <ac:chgData name="Foxx, Crystal [NEA-CGPS-ESPQ]" userId="S::cfoxx@nea.org::c24ba2ad-3966-4029-becb-722888a782b7" providerId="AD" clId="Web-{D41965A2-84DF-8F17-9669-2AA2B5BC360B}" dt="2024-05-09T17:19:07.301" v="8"/>
          <ac:spMkLst>
            <pc:docMk/>
            <pc:sldMk cId="3751637070" sldId="293"/>
            <ac:spMk id="2" creationId="{F03C5D97-DDEC-7D5A-694B-6485AF3E84C7}"/>
          </ac:spMkLst>
        </pc:spChg>
        <pc:spChg chg="del">
          <ac:chgData name="Foxx, Crystal [NEA-CGPS-ESPQ]" userId="S::cfoxx@nea.org::c24ba2ad-3966-4029-becb-722888a782b7" providerId="AD" clId="Web-{D41965A2-84DF-8F17-9669-2AA2B5BC360B}" dt="2024-05-09T17:18:51.457" v="4"/>
          <ac:spMkLst>
            <pc:docMk/>
            <pc:sldMk cId="3751637070" sldId="293"/>
            <ac:spMk id="3" creationId="{864C7265-3850-6163-B455-CE8195ABB5DA}"/>
          </ac:spMkLst>
        </pc:spChg>
        <pc:picChg chg="add mod ord">
          <ac:chgData name="Foxx, Crystal [NEA-CGPS-ESPQ]" userId="S::cfoxx@nea.org::c24ba2ad-3966-4029-becb-722888a782b7" providerId="AD" clId="Web-{D41965A2-84DF-8F17-9669-2AA2B5BC360B}" dt="2024-05-09T17:19:21.942" v="13" actId="14100"/>
          <ac:picMkLst>
            <pc:docMk/>
            <pc:sldMk cId="3751637070" sldId="293"/>
            <ac:picMk id="4" creationId="{3C03F3B4-E839-B37C-D55D-0A3D3DF92338}"/>
          </ac:picMkLst>
        </pc:picChg>
      </pc:sldChg>
    </pc:docChg>
  </pc:docChgLst>
  <pc:docChgLst>
    <pc:chgData name="Foxx, Crystal [NEA-CGPS-ESPQ]" userId="S::cfoxx@nea.org::c24ba2ad-3966-4029-becb-722888a782b7" providerId="AD" clId="Web-{83BAC0C7-8B7B-3E0B-A0B7-608A71F1C531}"/>
    <pc:docChg chg="modSld">
      <pc:chgData name="Foxx, Crystal [NEA-CGPS-ESPQ]" userId="S::cfoxx@nea.org::c24ba2ad-3966-4029-becb-722888a782b7" providerId="AD" clId="Web-{83BAC0C7-8B7B-3E0B-A0B7-608A71F1C531}" dt="2024-05-08T20:06:39.386" v="1" actId="20577"/>
      <pc:docMkLst>
        <pc:docMk/>
      </pc:docMkLst>
      <pc:sldChg chg="modSp">
        <pc:chgData name="Foxx, Crystal [NEA-CGPS-ESPQ]" userId="S::cfoxx@nea.org::c24ba2ad-3966-4029-becb-722888a782b7" providerId="AD" clId="Web-{83BAC0C7-8B7B-3E0B-A0B7-608A71F1C531}" dt="2024-05-08T20:06:39.386" v="1" actId="20577"/>
        <pc:sldMkLst>
          <pc:docMk/>
          <pc:sldMk cId="2011079014" sldId="279"/>
        </pc:sldMkLst>
        <pc:spChg chg="mod">
          <ac:chgData name="Foxx, Crystal [NEA-CGPS-ESPQ]" userId="S::cfoxx@nea.org::c24ba2ad-3966-4029-becb-722888a782b7" providerId="AD" clId="Web-{83BAC0C7-8B7B-3E0B-A0B7-608A71F1C531}" dt="2024-05-08T20:06:39.386" v="1" actId="20577"/>
          <ac:spMkLst>
            <pc:docMk/>
            <pc:sldMk cId="2011079014" sldId="279"/>
            <ac:spMk id="3" creationId="{796FF571-C00C-6D21-B478-FC8272663481}"/>
          </ac:spMkLst>
        </pc:spChg>
      </pc:sldChg>
    </pc:docChg>
  </pc:docChgLst>
  <pc:docChgLst>
    <pc:chgData name="Foxx, Crystal [NEA-CGPS-ESPQ]" userId="c24ba2ad-3966-4029-becb-722888a782b7" providerId="ADAL" clId="{B4098A95-D61A-46B2-A690-B5D5B709BC74}"/>
    <pc:docChg chg="addSld delSld modSld">
      <pc:chgData name="Foxx, Crystal [NEA-CGPS-ESPQ]" userId="c24ba2ad-3966-4029-becb-722888a782b7" providerId="ADAL" clId="{B4098A95-D61A-46B2-A690-B5D5B709BC74}" dt="2024-11-20T23:39:54.815" v="12" actId="47"/>
      <pc:docMkLst>
        <pc:docMk/>
      </pc:docMkLst>
      <pc:sldChg chg="modSp add del mod">
        <pc:chgData name="Foxx, Crystal [NEA-CGPS-ESPQ]" userId="c24ba2ad-3966-4029-becb-722888a782b7" providerId="ADAL" clId="{B4098A95-D61A-46B2-A690-B5D5B709BC74}" dt="2024-11-20T23:39:54.815" v="12" actId="47"/>
        <pc:sldMkLst>
          <pc:docMk/>
          <pc:sldMk cId="3865784734" sldId="294"/>
        </pc:sldMkLst>
        <pc:graphicFrameChg chg="mod modGraphic">
          <ac:chgData name="Foxx, Crystal [NEA-CGPS-ESPQ]" userId="c24ba2ad-3966-4029-becb-722888a782b7" providerId="ADAL" clId="{B4098A95-D61A-46B2-A690-B5D5B709BC74}" dt="2024-11-20T18:01:35.343" v="11" actId="20577"/>
          <ac:graphicFrameMkLst>
            <pc:docMk/>
            <pc:sldMk cId="3865784734" sldId="294"/>
            <ac:graphicFrameMk id="7" creationId="{2387F882-EE81-4313-4E72-19220B3E0105}"/>
          </ac:graphicFrameMkLst>
        </pc:graphicFrameChg>
      </pc:sldChg>
    </pc:docChg>
  </pc:docChgLst>
</pc:chgInfo>
</file>

<file path=ppt/diagrams/_rels/data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sv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image" Target="../media/image14.svg"/><Relationship Id="rId1" Type="http://schemas.openxmlformats.org/officeDocument/2006/relationships/image" Target="../media/image13.png"/><Relationship Id="rId6" Type="http://schemas.openxmlformats.org/officeDocument/2006/relationships/image" Target="../media/image18.svg"/><Relationship Id="rId5" Type="http://schemas.openxmlformats.org/officeDocument/2006/relationships/image" Target="../media/image17.png"/><Relationship Id="rId10" Type="http://schemas.openxmlformats.org/officeDocument/2006/relationships/image" Target="../media/image22.svg"/><Relationship Id="rId4" Type="http://schemas.openxmlformats.org/officeDocument/2006/relationships/image" Target="../media/image16.svg"/><Relationship Id="rId9" Type="http://schemas.openxmlformats.org/officeDocument/2006/relationships/image" Target="../media/image21.png"/></Relationships>
</file>

<file path=ppt/diagrams/_rels/data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sv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image" Target="../media/image14.svg"/><Relationship Id="rId1" Type="http://schemas.openxmlformats.org/officeDocument/2006/relationships/image" Target="../media/image13.png"/><Relationship Id="rId6" Type="http://schemas.openxmlformats.org/officeDocument/2006/relationships/image" Target="../media/image18.svg"/><Relationship Id="rId5" Type="http://schemas.openxmlformats.org/officeDocument/2006/relationships/image" Target="../media/image17.png"/><Relationship Id="rId10" Type="http://schemas.openxmlformats.org/officeDocument/2006/relationships/image" Target="../media/image22.svg"/><Relationship Id="rId4" Type="http://schemas.openxmlformats.org/officeDocument/2006/relationships/image" Target="../media/image16.svg"/><Relationship Id="rId9" Type="http://schemas.openxmlformats.org/officeDocument/2006/relationships/image" Target="../media/image21.png"/></Relationships>
</file>

<file path=ppt/diagrams/_rels/data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sv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image" Target="../media/image14.svg"/><Relationship Id="rId1" Type="http://schemas.openxmlformats.org/officeDocument/2006/relationships/image" Target="../media/image13.png"/><Relationship Id="rId6" Type="http://schemas.openxmlformats.org/officeDocument/2006/relationships/image" Target="../media/image18.svg"/><Relationship Id="rId5" Type="http://schemas.openxmlformats.org/officeDocument/2006/relationships/image" Target="../media/image17.png"/><Relationship Id="rId10" Type="http://schemas.openxmlformats.org/officeDocument/2006/relationships/image" Target="../media/image22.svg"/><Relationship Id="rId4" Type="http://schemas.openxmlformats.org/officeDocument/2006/relationships/image" Target="../media/image16.svg"/><Relationship Id="rId9" Type="http://schemas.openxmlformats.org/officeDocument/2006/relationships/image" Target="../media/image21.png"/></Relationships>
</file>

<file path=ppt/diagrams/_rels/data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sv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image" Target="../media/image14.svg"/><Relationship Id="rId1" Type="http://schemas.openxmlformats.org/officeDocument/2006/relationships/image" Target="../media/image13.png"/><Relationship Id="rId6" Type="http://schemas.openxmlformats.org/officeDocument/2006/relationships/image" Target="../media/image18.svg"/><Relationship Id="rId5" Type="http://schemas.openxmlformats.org/officeDocument/2006/relationships/image" Target="../media/image17.png"/><Relationship Id="rId10" Type="http://schemas.openxmlformats.org/officeDocument/2006/relationships/image" Target="../media/image22.svg"/><Relationship Id="rId4" Type="http://schemas.openxmlformats.org/officeDocument/2006/relationships/image" Target="../media/image16.svg"/><Relationship Id="rId9" Type="http://schemas.openxmlformats.org/officeDocument/2006/relationships/image" Target="../media/image21.png"/></Relationships>
</file>

<file path=ppt/diagrams/_rels/drawing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sv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image" Target="../media/image14.svg"/><Relationship Id="rId1" Type="http://schemas.openxmlformats.org/officeDocument/2006/relationships/image" Target="../media/image13.png"/><Relationship Id="rId6" Type="http://schemas.openxmlformats.org/officeDocument/2006/relationships/image" Target="../media/image18.svg"/><Relationship Id="rId5" Type="http://schemas.openxmlformats.org/officeDocument/2006/relationships/image" Target="../media/image17.png"/><Relationship Id="rId10" Type="http://schemas.openxmlformats.org/officeDocument/2006/relationships/image" Target="../media/image22.svg"/><Relationship Id="rId4" Type="http://schemas.openxmlformats.org/officeDocument/2006/relationships/image" Target="../media/image16.svg"/><Relationship Id="rId9" Type="http://schemas.openxmlformats.org/officeDocument/2006/relationships/image" Target="../media/image21.png"/></Relationships>
</file>

<file path=ppt/diagrams/_rels/drawing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sv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image" Target="../media/image14.svg"/><Relationship Id="rId1" Type="http://schemas.openxmlformats.org/officeDocument/2006/relationships/image" Target="../media/image13.png"/><Relationship Id="rId6" Type="http://schemas.openxmlformats.org/officeDocument/2006/relationships/image" Target="../media/image18.svg"/><Relationship Id="rId5" Type="http://schemas.openxmlformats.org/officeDocument/2006/relationships/image" Target="../media/image17.png"/><Relationship Id="rId10" Type="http://schemas.openxmlformats.org/officeDocument/2006/relationships/image" Target="../media/image22.svg"/><Relationship Id="rId4" Type="http://schemas.openxmlformats.org/officeDocument/2006/relationships/image" Target="../media/image16.svg"/><Relationship Id="rId9" Type="http://schemas.openxmlformats.org/officeDocument/2006/relationships/image" Target="../media/image21.png"/></Relationships>
</file>

<file path=ppt/diagrams/_rels/drawing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sv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image" Target="../media/image14.svg"/><Relationship Id="rId1" Type="http://schemas.openxmlformats.org/officeDocument/2006/relationships/image" Target="../media/image13.png"/><Relationship Id="rId6" Type="http://schemas.openxmlformats.org/officeDocument/2006/relationships/image" Target="../media/image18.svg"/><Relationship Id="rId5" Type="http://schemas.openxmlformats.org/officeDocument/2006/relationships/image" Target="../media/image17.png"/><Relationship Id="rId10" Type="http://schemas.openxmlformats.org/officeDocument/2006/relationships/image" Target="../media/image22.svg"/><Relationship Id="rId4" Type="http://schemas.openxmlformats.org/officeDocument/2006/relationships/image" Target="../media/image16.svg"/><Relationship Id="rId9" Type="http://schemas.openxmlformats.org/officeDocument/2006/relationships/image" Target="../media/image21.png"/></Relationships>
</file>

<file path=ppt/diagrams/_rels/drawing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sv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image" Target="../media/image14.svg"/><Relationship Id="rId1" Type="http://schemas.openxmlformats.org/officeDocument/2006/relationships/image" Target="../media/image13.png"/><Relationship Id="rId6" Type="http://schemas.openxmlformats.org/officeDocument/2006/relationships/image" Target="../media/image18.svg"/><Relationship Id="rId5" Type="http://schemas.openxmlformats.org/officeDocument/2006/relationships/image" Target="../media/image17.png"/><Relationship Id="rId10" Type="http://schemas.openxmlformats.org/officeDocument/2006/relationships/image" Target="../media/image22.svg"/><Relationship Id="rId4" Type="http://schemas.openxmlformats.org/officeDocument/2006/relationships/image" Target="../media/image16.svg"/><Relationship Id="rId9" Type="http://schemas.openxmlformats.org/officeDocument/2006/relationships/image" Target="../media/image21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18/5/colors/Iconchunking_neutralbg_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18/5/colors/Iconchunking_neutralbg_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18/5/colors/Iconchunking_neutralbg_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18/5/colors/Iconchunking_neutralbg_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3DB3D63-937F-46E5-800E-CDB1C01DBE20}" type="doc">
      <dgm:prSet loTypeId="urn:microsoft.com/office/officeart/2016/7/layout/VerticalHollowAction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DF4F65F-235A-4E9D-8E98-CD9E7A032CE1}">
      <dgm:prSet/>
      <dgm:spPr/>
      <dgm:t>
        <a:bodyPr/>
        <a:lstStyle/>
        <a:p>
          <a:r>
            <a:rPr lang="en-US"/>
            <a:t>Upon the completion of the workshop, participants will be able to: </a:t>
          </a:r>
        </a:p>
      </dgm:t>
    </dgm:pt>
    <dgm:pt modelId="{1EB2439D-A3FB-48C3-9499-93B113D36494}" type="parTrans" cxnId="{9D1FCD34-4E7A-45B1-924D-6D498C038F5E}">
      <dgm:prSet/>
      <dgm:spPr/>
      <dgm:t>
        <a:bodyPr/>
        <a:lstStyle/>
        <a:p>
          <a:endParaRPr lang="en-US"/>
        </a:p>
      </dgm:t>
    </dgm:pt>
    <dgm:pt modelId="{58059B9F-264C-44F2-A827-B3047D0A5DF8}" type="sibTrans" cxnId="{9D1FCD34-4E7A-45B1-924D-6D498C038F5E}">
      <dgm:prSet/>
      <dgm:spPr/>
      <dgm:t>
        <a:bodyPr/>
        <a:lstStyle/>
        <a:p>
          <a:endParaRPr lang="en-US"/>
        </a:p>
      </dgm:t>
    </dgm:pt>
    <dgm:pt modelId="{EFD69DF1-6CA6-4BD6-8CFB-6480460BCF5F}">
      <dgm:prSet/>
      <dgm:spPr/>
      <dgm:t>
        <a:bodyPr/>
        <a:lstStyle/>
        <a:p>
          <a:r>
            <a:rPr lang="en-US"/>
            <a:t>Review</a:t>
          </a:r>
        </a:p>
      </dgm:t>
    </dgm:pt>
    <dgm:pt modelId="{53DE9C0A-E04E-42C3-97AE-3F034684EF16}" type="parTrans" cxnId="{AC9E71CE-D8A0-4A69-8BB4-EBCE8609E2E1}">
      <dgm:prSet/>
      <dgm:spPr/>
      <dgm:t>
        <a:bodyPr/>
        <a:lstStyle/>
        <a:p>
          <a:endParaRPr lang="en-US"/>
        </a:p>
      </dgm:t>
    </dgm:pt>
    <dgm:pt modelId="{4BF25994-93C8-4DF8-A931-8CFDCC9059C8}" type="sibTrans" cxnId="{AC9E71CE-D8A0-4A69-8BB4-EBCE8609E2E1}">
      <dgm:prSet/>
      <dgm:spPr/>
      <dgm:t>
        <a:bodyPr/>
        <a:lstStyle/>
        <a:p>
          <a:endParaRPr lang="en-US"/>
        </a:p>
      </dgm:t>
    </dgm:pt>
    <dgm:pt modelId="{977E0D55-208E-4369-9B0D-373488C0548D}">
      <dgm:prSet custT="1"/>
      <dgm:spPr/>
      <dgm:t>
        <a:bodyPr/>
        <a:lstStyle/>
        <a:p>
          <a:r>
            <a:rPr lang="en-US" sz="2000"/>
            <a:t>Review elements of safe school culture. </a:t>
          </a:r>
        </a:p>
      </dgm:t>
    </dgm:pt>
    <dgm:pt modelId="{16B22761-2D6F-4B16-9680-0701FBD5E8C4}" type="parTrans" cxnId="{361AA5AF-3F63-4BE2-B341-B5204F69D151}">
      <dgm:prSet/>
      <dgm:spPr/>
      <dgm:t>
        <a:bodyPr/>
        <a:lstStyle/>
        <a:p>
          <a:endParaRPr lang="en-US"/>
        </a:p>
      </dgm:t>
    </dgm:pt>
    <dgm:pt modelId="{2A46D985-C38E-4DA5-9CC2-C2A2711D7792}" type="sibTrans" cxnId="{361AA5AF-3F63-4BE2-B341-B5204F69D151}">
      <dgm:prSet/>
      <dgm:spPr/>
      <dgm:t>
        <a:bodyPr/>
        <a:lstStyle/>
        <a:p>
          <a:endParaRPr lang="en-US"/>
        </a:p>
      </dgm:t>
    </dgm:pt>
    <dgm:pt modelId="{03857F1C-9C03-4430-97D0-778531AF3061}">
      <dgm:prSet/>
      <dgm:spPr/>
      <dgm:t>
        <a:bodyPr/>
        <a:lstStyle/>
        <a:p>
          <a:r>
            <a:rPr lang="en-US"/>
            <a:t>Recognize and prioritize</a:t>
          </a:r>
        </a:p>
      </dgm:t>
    </dgm:pt>
    <dgm:pt modelId="{7B0952A2-C634-404C-9945-770960B72A40}" type="parTrans" cxnId="{542388DE-25BB-4E05-A62A-CAA4F9FBA629}">
      <dgm:prSet/>
      <dgm:spPr/>
      <dgm:t>
        <a:bodyPr/>
        <a:lstStyle/>
        <a:p>
          <a:endParaRPr lang="en-US"/>
        </a:p>
      </dgm:t>
    </dgm:pt>
    <dgm:pt modelId="{272E032A-4402-49ED-9052-31557165B9AB}" type="sibTrans" cxnId="{542388DE-25BB-4E05-A62A-CAA4F9FBA629}">
      <dgm:prSet/>
      <dgm:spPr/>
      <dgm:t>
        <a:bodyPr/>
        <a:lstStyle/>
        <a:p>
          <a:endParaRPr lang="en-US"/>
        </a:p>
      </dgm:t>
    </dgm:pt>
    <dgm:pt modelId="{86E197E1-9ED9-432A-B412-86E4AF6FC861}">
      <dgm:prSet custT="1"/>
      <dgm:spPr/>
      <dgm:t>
        <a:bodyPr/>
        <a:lstStyle/>
        <a:p>
          <a:r>
            <a:rPr lang="en-US" sz="2000"/>
            <a:t>Recognize and prioritize school safety issues and school culture issues around which to organize members and build a campaign.</a:t>
          </a:r>
        </a:p>
      </dgm:t>
    </dgm:pt>
    <dgm:pt modelId="{C551D6AA-22E8-450B-8272-F340236F05DB}" type="parTrans" cxnId="{2E51B971-8382-4CBA-93D0-B095FBAC2D9F}">
      <dgm:prSet/>
      <dgm:spPr/>
      <dgm:t>
        <a:bodyPr/>
        <a:lstStyle/>
        <a:p>
          <a:endParaRPr lang="en-US"/>
        </a:p>
      </dgm:t>
    </dgm:pt>
    <dgm:pt modelId="{02FE2E69-A68E-4ECA-B1DB-1F3B8475771B}" type="sibTrans" cxnId="{2E51B971-8382-4CBA-93D0-B095FBAC2D9F}">
      <dgm:prSet/>
      <dgm:spPr/>
      <dgm:t>
        <a:bodyPr/>
        <a:lstStyle/>
        <a:p>
          <a:endParaRPr lang="en-US"/>
        </a:p>
      </dgm:t>
    </dgm:pt>
    <dgm:pt modelId="{468D8E64-254D-44FC-BE34-4E59EF88F737}">
      <dgm:prSet/>
      <dgm:spPr/>
      <dgm:t>
        <a:bodyPr/>
        <a:lstStyle/>
        <a:p>
          <a:r>
            <a:rPr lang="en-US"/>
            <a:t>Identify and understand</a:t>
          </a:r>
        </a:p>
      </dgm:t>
    </dgm:pt>
    <dgm:pt modelId="{5357EB69-23CB-46C3-B764-3E3BDAC89944}" type="parTrans" cxnId="{AC89B778-802A-4D14-99F3-4343B185CF58}">
      <dgm:prSet/>
      <dgm:spPr/>
      <dgm:t>
        <a:bodyPr/>
        <a:lstStyle/>
        <a:p>
          <a:endParaRPr lang="en-US"/>
        </a:p>
      </dgm:t>
    </dgm:pt>
    <dgm:pt modelId="{95CEC80F-ACB1-461B-9793-E955D55D57C3}" type="sibTrans" cxnId="{AC89B778-802A-4D14-99F3-4343B185CF58}">
      <dgm:prSet/>
      <dgm:spPr/>
      <dgm:t>
        <a:bodyPr/>
        <a:lstStyle/>
        <a:p>
          <a:endParaRPr lang="en-US"/>
        </a:p>
      </dgm:t>
    </dgm:pt>
    <dgm:pt modelId="{EEB8237C-E7B5-4FDF-A191-F5B3DE8E3660}">
      <dgm:prSet custT="1"/>
      <dgm:spPr/>
      <dgm:t>
        <a:bodyPr/>
        <a:lstStyle/>
        <a:p>
          <a:r>
            <a:rPr lang="en-US" sz="2000"/>
            <a:t>Identify and understand what resources are available to promote safe school culture, including tools and agency resources. </a:t>
          </a:r>
        </a:p>
      </dgm:t>
    </dgm:pt>
    <dgm:pt modelId="{0B7B8A31-C4EC-48BA-8665-C76BD78C5CD9}" type="parTrans" cxnId="{D2B87B35-305B-4249-A9C0-60FCA116BA19}">
      <dgm:prSet/>
      <dgm:spPr/>
      <dgm:t>
        <a:bodyPr/>
        <a:lstStyle/>
        <a:p>
          <a:endParaRPr lang="en-US"/>
        </a:p>
      </dgm:t>
    </dgm:pt>
    <dgm:pt modelId="{E25E0AF1-3F14-41F1-9FB1-01A1EF27F447}" type="sibTrans" cxnId="{D2B87B35-305B-4249-A9C0-60FCA116BA19}">
      <dgm:prSet/>
      <dgm:spPr/>
      <dgm:t>
        <a:bodyPr/>
        <a:lstStyle/>
        <a:p>
          <a:endParaRPr lang="en-US"/>
        </a:p>
      </dgm:t>
    </dgm:pt>
    <dgm:pt modelId="{C8DA4F6A-70F8-4709-A2E3-DDAE4DC52E7D}" type="pres">
      <dgm:prSet presAssocID="{A3DB3D63-937F-46E5-800E-CDB1C01DBE20}" presName="Name0" presStyleCnt="0">
        <dgm:presLayoutVars>
          <dgm:dir/>
          <dgm:animLvl val="lvl"/>
          <dgm:resizeHandles val="exact"/>
        </dgm:presLayoutVars>
      </dgm:prSet>
      <dgm:spPr/>
    </dgm:pt>
    <dgm:pt modelId="{CE46740B-B4D3-455E-9C26-417491823215}" type="pres">
      <dgm:prSet presAssocID="{FDF4F65F-235A-4E9D-8E98-CD9E7A032CE1}" presName="linNode" presStyleCnt="0"/>
      <dgm:spPr/>
    </dgm:pt>
    <dgm:pt modelId="{1B4E05EF-BABD-417B-89F1-576F36102507}" type="pres">
      <dgm:prSet presAssocID="{FDF4F65F-235A-4E9D-8E98-CD9E7A032CE1}" presName="parentText" presStyleLbl="solidFgAcc1" presStyleIdx="0" presStyleCnt="4" custScaleX="2000000">
        <dgm:presLayoutVars>
          <dgm:chMax val="1"/>
          <dgm:bulletEnabled/>
        </dgm:presLayoutVars>
      </dgm:prSet>
      <dgm:spPr/>
    </dgm:pt>
    <dgm:pt modelId="{AC480BDF-052D-4C07-9396-344815D6AD56}" type="pres">
      <dgm:prSet presAssocID="{FDF4F65F-235A-4E9D-8E98-CD9E7A032CE1}" presName="descendantText" presStyleLbl="alignNode1" presStyleIdx="0" presStyleCnt="4" custFlipHor="1" custScaleX="20889">
        <dgm:presLayoutVars>
          <dgm:bulletEnabled/>
        </dgm:presLayoutVars>
      </dgm:prSet>
      <dgm:spPr>
        <a:solidFill>
          <a:schemeClr val="bg1"/>
        </a:solidFill>
      </dgm:spPr>
    </dgm:pt>
    <dgm:pt modelId="{C8BC78C6-3D22-42A0-BE6C-6D997264D3E8}" type="pres">
      <dgm:prSet presAssocID="{58059B9F-264C-44F2-A827-B3047D0A5DF8}" presName="sp" presStyleCnt="0"/>
      <dgm:spPr/>
    </dgm:pt>
    <dgm:pt modelId="{0303EC7A-1E84-4237-8EA0-8491811B339C}" type="pres">
      <dgm:prSet presAssocID="{EFD69DF1-6CA6-4BD6-8CFB-6480460BCF5F}" presName="linNode" presStyleCnt="0"/>
      <dgm:spPr/>
    </dgm:pt>
    <dgm:pt modelId="{67A50365-A7CA-4A1C-A64E-F4E3216F58EA}" type="pres">
      <dgm:prSet presAssocID="{EFD69DF1-6CA6-4BD6-8CFB-6480460BCF5F}" presName="parentText" presStyleLbl="solidFgAcc1" presStyleIdx="1" presStyleCnt="4">
        <dgm:presLayoutVars>
          <dgm:chMax val="1"/>
          <dgm:bulletEnabled/>
        </dgm:presLayoutVars>
      </dgm:prSet>
      <dgm:spPr/>
    </dgm:pt>
    <dgm:pt modelId="{2C38162D-0795-4535-8581-26274C676EDF}" type="pres">
      <dgm:prSet presAssocID="{EFD69DF1-6CA6-4BD6-8CFB-6480460BCF5F}" presName="descendantText" presStyleLbl="alignNode1" presStyleIdx="1" presStyleCnt="4">
        <dgm:presLayoutVars>
          <dgm:bulletEnabled/>
        </dgm:presLayoutVars>
      </dgm:prSet>
      <dgm:spPr/>
    </dgm:pt>
    <dgm:pt modelId="{E5A68F0F-6E76-4D64-A235-3B7C9520E43D}" type="pres">
      <dgm:prSet presAssocID="{4BF25994-93C8-4DF8-A931-8CFDCC9059C8}" presName="sp" presStyleCnt="0"/>
      <dgm:spPr/>
    </dgm:pt>
    <dgm:pt modelId="{075B18E2-BB69-4A05-BBBF-CA366F8AFEB2}" type="pres">
      <dgm:prSet presAssocID="{03857F1C-9C03-4430-97D0-778531AF3061}" presName="linNode" presStyleCnt="0"/>
      <dgm:spPr/>
    </dgm:pt>
    <dgm:pt modelId="{62D07EFA-E227-4816-8D8C-285E18D74D4E}" type="pres">
      <dgm:prSet presAssocID="{03857F1C-9C03-4430-97D0-778531AF3061}" presName="parentText" presStyleLbl="solidFgAcc1" presStyleIdx="2" presStyleCnt="4">
        <dgm:presLayoutVars>
          <dgm:chMax val="1"/>
          <dgm:bulletEnabled/>
        </dgm:presLayoutVars>
      </dgm:prSet>
      <dgm:spPr/>
    </dgm:pt>
    <dgm:pt modelId="{BC7F0D60-AC63-4317-8690-B07840E1D960}" type="pres">
      <dgm:prSet presAssocID="{03857F1C-9C03-4430-97D0-778531AF3061}" presName="descendantText" presStyleLbl="alignNode1" presStyleIdx="2" presStyleCnt="4">
        <dgm:presLayoutVars>
          <dgm:bulletEnabled/>
        </dgm:presLayoutVars>
      </dgm:prSet>
      <dgm:spPr/>
    </dgm:pt>
    <dgm:pt modelId="{53928DB2-6AAF-4D11-B12E-BD8DE3612E29}" type="pres">
      <dgm:prSet presAssocID="{272E032A-4402-49ED-9052-31557165B9AB}" presName="sp" presStyleCnt="0"/>
      <dgm:spPr/>
    </dgm:pt>
    <dgm:pt modelId="{68A93A40-C647-423F-B245-BE519C7AA3A6}" type="pres">
      <dgm:prSet presAssocID="{468D8E64-254D-44FC-BE34-4E59EF88F737}" presName="linNode" presStyleCnt="0"/>
      <dgm:spPr/>
    </dgm:pt>
    <dgm:pt modelId="{206E3530-4DEC-4D36-B3ED-F1429F121E34}" type="pres">
      <dgm:prSet presAssocID="{468D8E64-254D-44FC-BE34-4E59EF88F737}" presName="parentText" presStyleLbl="solidFgAcc1" presStyleIdx="3" presStyleCnt="4">
        <dgm:presLayoutVars>
          <dgm:chMax val="1"/>
          <dgm:bulletEnabled/>
        </dgm:presLayoutVars>
      </dgm:prSet>
      <dgm:spPr/>
    </dgm:pt>
    <dgm:pt modelId="{8F7D40D9-1EED-4802-B983-A16A295108A0}" type="pres">
      <dgm:prSet presAssocID="{468D8E64-254D-44FC-BE34-4E59EF88F737}" presName="descendantText" presStyleLbl="alignNode1" presStyleIdx="3" presStyleCnt="4">
        <dgm:presLayoutVars>
          <dgm:bulletEnabled/>
        </dgm:presLayoutVars>
      </dgm:prSet>
      <dgm:spPr/>
    </dgm:pt>
  </dgm:ptLst>
  <dgm:cxnLst>
    <dgm:cxn modelId="{3DC18C08-1FD4-4785-B95F-CAA6E52DC86F}" type="presOf" srcId="{86E197E1-9ED9-432A-B412-86E4AF6FC861}" destId="{BC7F0D60-AC63-4317-8690-B07840E1D960}" srcOrd="0" destOrd="0" presId="urn:microsoft.com/office/officeart/2016/7/layout/VerticalHollowActionList"/>
    <dgm:cxn modelId="{9D1FCD34-4E7A-45B1-924D-6D498C038F5E}" srcId="{A3DB3D63-937F-46E5-800E-CDB1C01DBE20}" destId="{FDF4F65F-235A-4E9D-8E98-CD9E7A032CE1}" srcOrd="0" destOrd="0" parTransId="{1EB2439D-A3FB-48C3-9499-93B113D36494}" sibTransId="{58059B9F-264C-44F2-A827-B3047D0A5DF8}"/>
    <dgm:cxn modelId="{D2B87B35-305B-4249-A9C0-60FCA116BA19}" srcId="{468D8E64-254D-44FC-BE34-4E59EF88F737}" destId="{EEB8237C-E7B5-4FDF-A191-F5B3DE8E3660}" srcOrd="0" destOrd="0" parTransId="{0B7B8A31-C4EC-48BA-8665-C76BD78C5CD9}" sibTransId="{E25E0AF1-3F14-41F1-9FB1-01A1EF27F447}"/>
    <dgm:cxn modelId="{E0B0AA6D-6DE3-40FB-A0C6-258847AED021}" type="presOf" srcId="{EFD69DF1-6CA6-4BD6-8CFB-6480460BCF5F}" destId="{67A50365-A7CA-4A1C-A64E-F4E3216F58EA}" srcOrd="0" destOrd="0" presId="urn:microsoft.com/office/officeart/2016/7/layout/VerticalHollowActionList"/>
    <dgm:cxn modelId="{2E51B971-8382-4CBA-93D0-B095FBAC2D9F}" srcId="{03857F1C-9C03-4430-97D0-778531AF3061}" destId="{86E197E1-9ED9-432A-B412-86E4AF6FC861}" srcOrd="0" destOrd="0" parTransId="{C551D6AA-22E8-450B-8272-F340236F05DB}" sibTransId="{02FE2E69-A68E-4ECA-B1DB-1F3B8475771B}"/>
    <dgm:cxn modelId="{5DE27954-FF04-4934-9C0F-6759A7DC31F7}" type="presOf" srcId="{A3DB3D63-937F-46E5-800E-CDB1C01DBE20}" destId="{C8DA4F6A-70F8-4709-A2E3-DDAE4DC52E7D}" srcOrd="0" destOrd="0" presId="urn:microsoft.com/office/officeart/2016/7/layout/VerticalHollowActionList"/>
    <dgm:cxn modelId="{AC89B778-802A-4D14-99F3-4343B185CF58}" srcId="{A3DB3D63-937F-46E5-800E-CDB1C01DBE20}" destId="{468D8E64-254D-44FC-BE34-4E59EF88F737}" srcOrd="3" destOrd="0" parTransId="{5357EB69-23CB-46C3-B764-3E3BDAC89944}" sibTransId="{95CEC80F-ACB1-461B-9793-E955D55D57C3}"/>
    <dgm:cxn modelId="{3337568F-B12A-4BF3-8CD6-CE1A42248A3D}" type="presOf" srcId="{977E0D55-208E-4369-9B0D-373488C0548D}" destId="{2C38162D-0795-4535-8581-26274C676EDF}" srcOrd="0" destOrd="0" presId="urn:microsoft.com/office/officeart/2016/7/layout/VerticalHollowActionList"/>
    <dgm:cxn modelId="{91971A9C-EF55-4AFB-8D9A-3F0AA3F56E6C}" type="presOf" srcId="{FDF4F65F-235A-4E9D-8E98-CD9E7A032CE1}" destId="{1B4E05EF-BABD-417B-89F1-576F36102507}" srcOrd="0" destOrd="0" presId="urn:microsoft.com/office/officeart/2016/7/layout/VerticalHollowActionList"/>
    <dgm:cxn modelId="{2B04539F-3E79-4F20-B430-3E4A19C51674}" type="presOf" srcId="{468D8E64-254D-44FC-BE34-4E59EF88F737}" destId="{206E3530-4DEC-4D36-B3ED-F1429F121E34}" srcOrd="0" destOrd="0" presId="urn:microsoft.com/office/officeart/2016/7/layout/VerticalHollowActionList"/>
    <dgm:cxn modelId="{361AA5AF-3F63-4BE2-B341-B5204F69D151}" srcId="{EFD69DF1-6CA6-4BD6-8CFB-6480460BCF5F}" destId="{977E0D55-208E-4369-9B0D-373488C0548D}" srcOrd="0" destOrd="0" parTransId="{16B22761-2D6F-4B16-9680-0701FBD5E8C4}" sibTransId="{2A46D985-C38E-4DA5-9CC2-C2A2711D7792}"/>
    <dgm:cxn modelId="{AC9E71CE-D8A0-4A69-8BB4-EBCE8609E2E1}" srcId="{A3DB3D63-937F-46E5-800E-CDB1C01DBE20}" destId="{EFD69DF1-6CA6-4BD6-8CFB-6480460BCF5F}" srcOrd="1" destOrd="0" parTransId="{53DE9C0A-E04E-42C3-97AE-3F034684EF16}" sibTransId="{4BF25994-93C8-4DF8-A931-8CFDCC9059C8}"/>
    <dgm:cxn modelId="{CCC0BADA-1A5B-4F5F-B7E2-18B4C22A2909}" type="presOf" srcId="{03857F1C-9C03-4430-97D0-778531AF3061}" destId="{62D07EFA-E227-4816-8D8C-285E18D74D4E}" srcOrd="0" destOrd="0" presId="urn:microsoft.com/office/officeart/2016/7/layout/VerticalHollowActionList"/>
    <dgm:cxn modelId="{B5C732DE-2FF4-46A2-A175-BF16EF859A09}" type="presOf" srcId="{EEB8237C-E7B5-4FDF-A191-F5B3DE8E3660}" destId="{8F7D40D9-1EED-4802-B983-A16A295108A0}" srcOrd="0" destOrd="0" presId="urn:microsoft.com/office/officeart/2016/7/layout/VerticalHollowActionList"/>
    <dgm:cxn modelId="{542388DE-25BB-4E05-A62A-CAA4F9FBA629}" srcId="{A3DB3D63-937F-46E5-800E-CDB1C01DBE20}" destId="{03857F1C-9C03-4430-97D0-778531AF3061}" srcOrd="2" destOrd="0" parTransId="{7B0952A2-C634-404C-9945-770960B72A40}" sibTransId="{272E032A-4402-49ED-9052-31557165B9AB}"/>
    <dgm:cxn modelId="{CE20D8FE-61FD-4FCE-8A77-1CD35C7F28F6}" type="presParOf" srcId="{C8DA4F6A-70F8-4709-A2E3-DDAE4DC52E7D}" destId="{CE46740B-B4D3-455E-9C26-417491823215}" srcOrd="0" destOrd="0" presId="urn:microsoft.com/office/officeart/2016/7/layout/VerticalHollowActionList"/>
    <dgm:cxn modelId="{D425DD77-11FE-4769-BEB5-168E3D94FE69}" type="presParOf" srcId="{CE46740B-B4D3-455E-9C26-417491823215}" destId="{1B4E05EF-BABD-417B-89F1-576F36102507}" srcOrd="0" destOrd="0" presId="urn:microsoft.com/office/officeart/2016/7/layout/VerticalHollowActionList"/>
    <dgm:cxn modelId="{8D639F78-C43F-4D50-927C-4A54A0552EE7}" type="presParOf" srcId="{CE46740B-B4D3-455E-9C26-417491823215}" destId="{AC480BDF-052D-4C07-9396-344815D6AD56}" srcOrd="1" destOrd="0" presId="urn:microsoft.com/office/officeart/2016/7/layout/VerticalHollowActionList"/>
    <dgm:cxn modelId="{10B770A9-8B6C-4332-B77C-3612C18A0A98}" type="presParOf" srcId="{C8DA4F6A-70F8-4709-A2E3-DDAE4DC52E7D}" destId="{C8BC78C6-3D22-42A0-BE6C-6D997264D3E8}" srcOrd="1" destOrd="0" presId="urn:microsoft.com/office/officeart/2016/7/layout/VerticalHollowActionList"/>
    <dgm:cxn modelId="{76C9D564-3D88-48F8-B3AF-D21A599A8A22}" type="presParOf" srcId="{C8DA4F6A-70F8-4709-A2E3-DDAE4DC52E7D}" destId="{0303EC7A-1E84-4237-8EA0-8491811B339C}" srcOrd="2" destOrd="0" presId="urn:microsoft.com/office/officeart/2016/7/layout/VerticalHollowActionList"/>
    <dgm:cxn modelId="{C92628C6-0001-402D-9E65-D84BF8875ACD}" type="presParOf" srcId="{0303EC7A-1E84-4237-8EA0-8491811B339C}" destId="{67A50365-A7CA-4A1C-A64E-F4E3216F58EA}" srcOrd="0" destOrd="0" presId="urn:microsoft.com/office/officeart/2016/7/layout/VerticalHollowActionList"/>
    <dgm:cxn modelId="{A326E422-9512-4EC8-B5FC-59C4979D27A0}" type="presParOf" srcId="{0303EC7A-1E84-4237-8EA0-8491811B339C}" destId="{2C38162D-0795-4535-8581-26274C676EDF}" srcOrd="1" destOrd="0" presId="urn:microsoft.com/office/officeart/2016/7/layout/VerticalHollowActionList"/>
    <dgm:cxn modelId="{F9A0919A-FC55-4E0C-9458-797989D6373E}" type="presParOf" srcId="{C8DA4F6A-70F8-4709-A2E3-DDAE4DC52E7D}" destId="{E5A68F0F-6E76-4D64-A235-3B7C9520E43D}" srcOrd="3" destOrd="0" presId="urn:microsoft.com/office/officeart/2016/7/layout/VerticalHollowActionList"/>
    <dgm:cxn modelId="{12575F6B-0AC0-4168-971C-5057A82A871C}" type="presParOf" srcId="{C8DA4F6A-70F8-4709-A2E3-DDAE4DC52E7D}" destId="{075B18E2-BB69-4A05-BBBF-CA366F8AFEB2}" srcOrd="4" destOrd="0" presId="urn:microsoft.com/office/officeart/2016/7/layout/VerticalHollowActionList"/>
    <dgm:cxn modelId="{ACB12B90-9E4A-4AC3-A388-EEB5E6A3F23A}" type="presParOf" srcId="{075B18E2-BB69-4A05-BBBF-CA366F8AFEB2}" destId="{62D07EFA-E227-4816-8D8C-285E18D74D4E}" srcOrd="0" destOrd="0" presId="urn:microsoft.com/office/officeart/2016/7/layout/VerticalHollowActionList"/>
    <dgm:cxn modelId="{BBF55E25-C07D-47A8-889C-2B5E1DABAA19}" type="presParOf" srcId="{075B18E2-BB69-4A05-BBBF-CA366F8AFEB2}" destId="{BC7F0D60-AC63-4317-8690-B07840E1D960}" srcOrd="1" destOrd="0" presId="urn:microsoft.com/office/officeart/2016/7/layout/VerticalHollowActionList"/>
    <dgm:cxn modelId="{A094F34E-7D30-4646-9B04-CCD8192F3CE0}" type="presParOf" srcId="{C8DA4F6A-70F8-4709-A2E3-DDAE4DC52E7D}" destId="{53928DB2-6AAF-4D11-B12E-BD8DE3612E29}" srcOrd="5" destOrd="0" presId="urn:microsoft.com/office/officeart/2016/7/layout/VerticalHollowActionList"/>
    <dgm:cxn modelId="{A2571540-D7DF-4398-8992-85B3BD6DD0DF}" type="presParOf" srcId="{C8DA4F6A-70F8-4709-A2E3-DDAE4DC52E7D}" destId="{68A93A40-C647-423F-B245-BE519C7AA3A6}" srcOrd="6" destOrd="0" presId="urn:microsoft.com/office/officeart/2016/7/layout/VerticalHollowActionList"/>
    <dgm:cxn modelId="{BF324808-4A5C-432B-86D8-118387D070F6}" type="presParOf" srcId="{68A93A40-C647-423F-B245-BE519C7AA3A6}" destId="{206E3530-4DEC-4D36-B3ED-F1429F121E34}" srcOrd="0" destOrd="0" presId="urn:microsoft.com/office/officeart/2016/7/layout/VerticalHollowActionList"/>
    <dgm:cxn modelId="{2FC6DEAF-748A-473D-B7C3-7D3D871837C6}" type="presParOf" srcId="{68A93A40-C647-423F-B245-BE519C7AA3A6}" destId="{8F7D40D9-1EED-4802-B983-A16A295108A0}" srcOrd="1" destOrd="0" presId="urn:microsoft.com/office/officeart/2016/7/layout/VerticalHollowAction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74F8C83-FDF6-4E66-AFBD-A3D291A6DD86}" type="doc">
      <dgm:prSet loTypeId="urn:microsoft.com/office/officeart/2008/layout/LinedList" loCatId="list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CF0E036B-94BD-41B7-970E-119D647E7679}">
      <dgm:prSet/>
      <dgm:spPr/>
      <dgm:t>
        <a:bodyPr/>
        <a:lstStyle/>
        <a:p>
          <a:r>
            <a:rPr lang="en-US"/>
            <a:t>Promoting Positive School Connections</a:t>
          </a:r>
        </a:p>
      </dgm:t>
    </dgm:pt>
    <dgm:pt modelId="{2C2DE5DD-C64B-4F15-897D-B1DA6E56484F}" type="parTrans" cxnId="{CD92CF36-B52B-4EB9-96B8-2D4E45F5AF30}">
      <dgm:prSet/>
      <dgm:spPr/>
      <dgm:t>
        <a:bodyPr/>
        <a:lstStyle/>
        <a:p>
          <a:endParaRPr lang="en-US"/>
        </a:p>
      </dgm:t>
    </dgm:pt>
    <dgm:pt modelId="{9D4D8C82-065B-409F-B8FF-A1CEA2566C72}" type="sibTrans" cxnId="{CD92CF36-B52B-4EB9-96B8-2D4E45F5AF30}">
      <dgm:prSet/>
      <dgm:spPr/>
      <dgm:t>
        <a:bodyPr/>
        <a:lstStyle/>
        <a:p>
          <a:endParaRPr lang="en-US"/>
        </a:p>
      </dgm:t>
    </dgm:pt>
    <dgm:pt modelId="{87C22CE3-9D2F-49D1-999A-6570FE6C0405}">
      <dgm:prSet/>
      <dgm:spPr/>
      <dgm:t>
        <a:bodyPr/>
        <a:lstStyle/>
        <a:p>
          <a:r>
            <a:rPr lang="en-US"/>
            <a:t>Foster feelings of competence and self efficacy</a:t>
          </a:r>
        </a:p>
      </dgm:t>
    </dgm:pt>
    <dgm:pt modelId="{C2C6BB87-9895-46DC-97B8-3BEB00B1FA8C}" type="parTrans" cxnId="{C7898155-E6E0-4216-95DC-62F93FC297E7}">
      <dgm:prSet/>
      <dgm:spPr/>
      <dgm:t>
        <a:bodyPr/>
        <a:lstStyle/>
        <a:p>
          <a:endParaRPr lang="en-US"/>
        </a:p>
      </dgm:t>
    </dgm:pt>
    <dgm:pt modelId="{34F338B4-43ED-4A9E-831F-0B88B13051D1}" type="sibTrans" cxnId="{C7898155-E6E0-4216-95DC-62F93FC297E7}">
      <dgm:prSet/>
      <dgm:spPr/>
      <dgm:t>
        <a:bodyPr/>
        <a:lstStyle/>
        <a:p>
          <a:endParaRPr lang="en-US"/>
        </a:p>
      </dgm:t>
    </dgm:pt>
    <dgm:pt modelId="{241DB37B-DF80-4C53-BCBE-B07DAE68C69D}">
      <dgm:prSet/>
      <dgm:spPr/>
      <dgm:t>
        <a:bodyPr/>
        <a:lstStyle/>
        <a:p>
          <a:r>
            <a:rPr lang="en-US"/>
            <a:t>Utilize positive reinforcement strategies</a:t>
          </a:r>
        </a:p>
      </dgm:t>
    </dgm:pt>
    <dgm:pt modelId="{FB5D9660-6DED-40E5-9376-EC4CF76857FD}" type="parTrans" cxnId="{17D77707-11C6-4638-9F2A-894DDFB51D10}">
      <dgm:prSet/>
      <dgm:spPr/>
      <dgm:t>
        <a:bodyPr/>
        <a:lstStyle/>
        <a:p>
          <a:endParaRPr lang="en-US"/>
        </a:p>
      </dgm:t>
    </dgm:pt>
    <dgm:pt modelId="{19081E3B-BE2B-437C-8937-2A627EC4F030}" type="sibTrans" cxnId="{17D77707-11C6-4638-9F2A-894DDFB51D10}">
      <dgm:prSet/>
      <dgm:spPr/>
      <dgm:t>
        <a:bodyPr/>
        <a:lstStyle/>
        <a:p>
          <a:endParaRPr lang="en-US"/>
        </a:p>
      </dgm:t>
    </dgm:pt>
    <dgm:pt modelId="{4ABE2811-9AD0-4CC7-8F18-2693E0806A73}">
      <dgm:prSet/>
      <dgm:spPr/>
      <dgm:t>
        <a:bodyPr/>
        <a:lstStyle/>
        <a:p>
          <a:r>
            <a:rPr lang="en-US"/>
            <a:t>Implement restorative and trauma informed practices</a:t>
          </a:r>
        </a:p>
      </dgm:t>
    </dgm:pt>
    <dgm:pt modelId="{FEB75B2B-3FAA-4D45-9763-16885DF508E3}" type="parTrans" cxnId="{58B1E74A-E440-4D55-92D3-31283D2E74FD}">
      <dgm:prSet/>
      <dgm:spPr/>
      <dgm:t>
        <a:bodyPr/>
        <a:lstStyle/>
        <a:p>
          <a:endParaRPr lang="en-US"/>
        </a:p>
      </dgm:t>
    </dgm:pt>
    <dgm:pt modelId="{6D7BF8ED-B128-465C-890E-45D483BDCD47}" type="sibTrans" cxnId="{58B1E74A-E440-4D55-92D3-31283D2E74FD}">
      <dgm:prSet/>
      <dgm:spPr/>
      <dgm:t>
        <a:bodyPr/>
        <a:lstStyle/>
        <a:p>
          <a:endParaRPr lang="en-US"/>
        </a:p>
      </dgm:t>
    </dgm:pt>
    <dgm:pt modelId="{438EA03F-FCBC-4785-A8A8-10CF1B87E2BE}">
      <dgm:prSet/>
      <dgm:spPr/>
      <dgm:t>
        <a:bodyPr/>
        <a:lstStyle/>
        <a:p>
          <a:r>
            <a:rPr lang="en-US"/>
            <a:t>Promote well-being </a:t>
          </a:r>
        </a:p>
      </dgm:t>
    </dgm:pt>
    <dgm:pt modelId="{D6A8D7B7-277E-44C7-A211-D89359B15FA3}" type="parTrans" cxnId="{031C6B9E-67A7-4ED6-887A-EE8BDD71CEAC}">
      <dgm:prSet/>
      <dgm:spPr/>
      <dgm:t>
        <a:bodyPr/>
        <a:lstStyle/>
        <a:p>
          <a:endParaRPr lang="en-US"/>
        </a:p>
      </dgm:t>
    </dgm:pt>
    <dgm:pt modelId="{45A30C4D-D787-4B2E-A236-1B49A5E7C7B8}" type="sibTrans" cxnId="{031C6B9E-67A7-4ED6-887A-EE8BDD71CEAC}">
      <dgm:prSet/>
      <dgm:spPr/>
      <dgm:t>
        <a:bodyPr/>
        <a:lstStyle/>
        <a:p>
          <a:endParaRPr lang="en-US"/>
        </a:p>
      </dgm:t>
    </dgm:pt>
    <dgm:pt modelId="{E1E22A5A-BC16-474F-B0FD-B578DD177CD8}">
      <dgm:prSet/>
      <dgm:spPr/>
      <dgm:t>
        <a:bodyPr/>
        <a:lstStyle/>
        <a:p>
          <a:r>
            <a:rPr lang="en-US"/>
            <a:t>Utilize conflict resolution</a:t>
          </a:r>
        </a:p>
      </dgm:t>
    </dgm:pt>
    <dgm:pt modelId="{565CB431-24E3-47F0-8BF6-37727D3FDC98}" type="parTrans" cxnId="{7812DA5D-0D91-4D14-A8C8-A16ABBD9098E}">
      <dgm:prSet/>
      <dgm:spPr/>
      <dgm:t>
        <a:bodyPr/>
        <a:lstStyle/>
        <a:p>
          <a:endParaRPr lang="en-US"/>
        </a:p>
      </dgm:t>
    </dgm:pt>
    <dgm:pt modelId="{7BF7F533-5C5E-426B-8E4E-DF4473AAEE7B}" type="sibTrans" cxnId="{7812DA5D-0D91-4D14-A8C8-A16ABBD9098E}">
      <dgm:prSet/>
      <dgm:spPr/>
      <dgm:t>
        <a:bodyPr/>
        <a:lstStyle/>
        <a:p>
          <a:endParaRPr lang="en-US"/>
        </a:p>
      </dgm:t>
    </dgm:pt>
    <dgm:pt modelId="{DE638568-4A31-4F38-8151-666ABDA889F2}">
      <dgm:prSet/>
      <dgm:spPr/>
      <dgm:t>
        <a:bodyPr/>
        <a:lstStyle/>
        <a:p>
          <a:r>
            <a:rPr lang="en-US"/>
            <a:t>Teach coping skills</a:t>
          </a:r>
        </a:p>
      </dgm:t>
    </dgm:pt>
    <dgm:pt modelId="{987D9551-1181-4283-8451-861E717FE2AF}" type="parTrans" cxnId="{C91DEE8D-56E6-4B69-A0E2-B9A140A08B09}">
      <dgm:prSet/>
      <dgm:spPr/>
      <dgm:t>
        <a:bodyPr/>
        <a:lstStyle/>
        <a:p>
          <a:endParaRPr lang="en-US"/>
        </a:p>
      </dgm:t>
    </dgm:pt>
    <dgm:pt modelId="{412928B0-3C15-4023-989F-7B26D23C6B06}" type="sibTrans" cxnId="{C91DEE8D-56E6-4B69-A0E2-B9A140A08B09}">
      <dgm:prSet/>
      <dgm:spPr/>
      <dgm:t>
        <a:bodyPr/>
        <a:lstStyle/>
        <a:p>
          <a:endParaRPr lang="en-US"/>
        </a:p>
      </dgm:t>
    </dgm:pt>
    <dgm:pt modelId="{41A1D850-14A5-4101-9FA7-1FBD48797F88}" type="pres">
      <dgm:prSet presAssocID="{274F8C83-FDF6-4E66-AFBD-A3D291A6DD86}" presName="vert0" presStyleCnt="0">
        <dgm:presLayoutVars>
          <dgm:dir/>
          <dgm:animOne val="branch"/>
          <dgm:animLvl val="lvl"/>
        </dgm:presLayoutVars>
      </dgm:prSet>
      <dgm:spPr/>
    </dgm:pt>
    <dgm:pt modelId="{933A1D80-34F9-4CAF-A752-1B0863DCB964}" type="pres">
      <dgm:prSet presAssocID="{CF0E036B-94BD-41B7-970E-119D647E7679}" presName="thickLine" presStyleLbl="alignNode1" presStyleIdx="0" presStyleCnt="7"/>
      <dgm:spPr/>
    </dgm:pt>
    <dgm:pt modelId="{B01C7DDD-34D4-4808-A155-EE149768141E}" type="pres">
      <dgm:prSet presAssocID="{CF0E036B-94BD-41B7-970E-119D647E7679}" presName="horz1" presStyleCnt="0"/>
      <dgm:spPr/>
    </dgm:pt>
    <dgm:pt modelId="{5A9B4EC3-D964-41E7-87ED-E5E38409324B}" type="pres">
      <dgm:prSet presAssocID="{CF0E036B-94BD-41B7-970E-119D647E7679}" presName="tx1" presStyleLbl="revTx" presStyleIdx="0" presStyleCnt="7"/>
      <dgm:spPr/>
    </dgm:pt>
    <dgm:pt modelId="{6919584A-6EC0-4A5B-8776-8B842BDF57A1}" type="pres">
      <dgm:prSet presAssocID="{CF0E036B-94BD-41B7-970E-119D647E7679}" presName="vert1" presStyleCnt="0"/>
      <dgm:spPr/>
    </dgm:pt>
    <dgm:pt modelId="{21C0462B-5A5A-4578-9755-66AEE32128DB}" type="pres">
      <dgm:prSet presAssocID="{87C22CE3-9D2F-49D1-999A-6570FE6C0405}" presName="thickLine" presStyleLbl="alignNode1" presStyleIdx="1" presStyleCnt="7"/>
      <dgm:spPr/>
    </dgm:pt>
    <dgm:pt modelId="{3886AD05-D225-4BC2-B47F-8C4891964898}" type="pres">
      <dgm:prSet presAssocID="{87C22CE3-9D2F-49D1-999A-6570FE6C0405}" presName="horz1" presStyleCnt="0"/>
      <dgm:spPr/>
    </dgm:pt>
    <dgm:pt modelId="{B41D5181-DE62-49F8-9F7E-59540BE3B894}" type="pres">
      <dgm:prSet presAssocID="{87C22CE3-9D2F-49D1-999A-6570FE6C0405}" presName="tx1" presStyleLbl="revTx" presStyleIdx="1" presStyleCnt="7"/>
      <dgm:spPr/>
    </dgm:pt>
    <dgm:pt modelId="{5979975B-193C-4CBD-854A-37F081A0A400}" type="pres">
      <dgm:prSet presAssocID="{87C22CE3-9D2F-49D1-999A-6570FE6C0405}" presName="vert1" presStyleCnt="0"/>
      <dgm:spPr/>
    </dgm:pt>
    <dgm:pt modelId="{6BB6334F-14AD-4392-8710-A41F0FBD1948}" type="pres">
      <dgm:prSet presAssocID="{241DB37B-DF80-4C53-BCBE-B07DAE68C69D}" presName="thickLine" presStyleLbl="alignNode1" presStyleIdx="2" presStyleCnt="7"/>
      <dgm:spPr/>
    </dgm:pt>
    <dgm:pt modelId="{A50A93CC-66C7-4ECD-A992-4477F952CD87}" type="pres">
      <dgm:prSet presAssocID="{241DB37B-DF80-4C53-BCBE-B07DAE68C69D}" presName="horz1" presStyleCnt="0"/>
      <dgm:spPr/>
    </dgm:pt>
    <dgm:pt modelId="{C1852892-9848-4581-8C7E-3720ED86C422}" type="pres">
      <dgm:prSet presAssocID="{241DB37B-DF80-4C53-BCBE-B07DAE68C69D}" presName="tx1" presStyleLbl="revTx" presStyleIdx="2" presStyleCnt="7"/>
      <dgm:spPr/>
    </dgm:pt>
    <dgm:pt modelId="{B8FC42D7-0019-4AD6-B8D3-82E87C97BC12}" type="pres">
      <dgm:prSet presAssocID="{241DB37B-DF80-4C53-BCBE-B07DAE68C69D}" presName="vert1" presStyleCnt="0"/>
      <dgm:spPr/>
    </dgm:pt>
    <dgm:pt modelId="{BB004282-5C47-4CBF-8784-7D63E219C365}" type="pres">
      <dgm:prSet presAssocID="{4ABE2811-9AD0-4CC7-8F18-2693E0806A73}" presName="thickLine" presStyleLbl="alignNode1" presStyleIdx="3" presStyleCnt="7"/>
      <dgm:spPr/>
    </dgm:pt>
    <dgm:pt modelId="{9B317C06-A2E6-499F-A261-204CC4DC1819}" type="pres">
      <dgm:prSet presAssocID="{4ABE2811-9AD0-4CC7-8F18-2693E0806A73}" presName="horz1" presStyleCnt="0"/>
      <dgm:spPr/>
    </dgm:pt>
    <dgm:pt modelId="{29E08075-B691-414E-B4EF-B811EDFB253D}" type="pres">
      <dgm:prSet presAssocID="{4ABE2811-9AD0-4CC7-8F18-2693E0806A73}" presName="tx1" presStyleLbl="revTx" presStyleIdx="3" presStyleCnt="7"/>
      <dgm:spPr/>
    </dgm:pt>
    <dgm:pt modelId="{F29B1631-78FD-47B5-83EE-71A3F7375F03}" type="pres">
      <dgm:prSet presAssocID="{4ABE2811-9AD0-4CC7-8F18-2693E0806A73}" presName="vert1" presStyleCnt="0"/>
      <dgm:spPr/>
    </dgm:pt>
    <dgm:pt modelId="{DE88CE7C-9712-456E-8181-33E9E8C29667}" type="pres">
      <dgm:prSet presAssocID="{438EA03F-FCBC-4785-A8A8-10CF1B87E2BE}" presName="thickLine" presStyleLbl="alignNode1" presStyleIdx="4" presStyleCnt="7"/>
      <dgm:spPr/>
    </dgm:pt>
    <dgm:pt modelId="{8192723D-279B-45D1-A844-8C4880EB6E55}" type="pres">
      <dgm:prSet presAssocID="{438EA03F-FCBC-4785-A8A8-10CF1B87E2BE}" presName="horz1" presStyleCnt="0"/>
      <dgm:spPr/>
    </dgm:pt>
    <dgm:pt modelId="{8A12DE3A-07C6-4229-91FF-D14DFA1A097A}" type="pres">
      <dgm:prSet presAssocID="{438EA03F-FCBC-4785-A8A8-10CF1B87E2BE}" presName="tx1" presStyleLbl="revTx" presStyleIdx="4" presStyleCnt="7"/>
      <dgm:spPr/>
    </dgm:pt>
    <dgm:pt modelId="{41AB778B-3D02-4F22-B2B8-304C19CEBBBD}" type="pres">
      <dgm:prSet presAssocID="{438EA03F-FCBC-4785-A8A8-10CF1B87E2BE}" presName="vert1" presStyleCnt="0"/>
      <dgm:spPr/>
    </dgm:pt>
    <dgm:pt modelId="{30FD4E73-FDD4-4056-838E-756D830ECA2A}" type="pres">
      <dgm:prSet presAssocID="{E1E22A5A-BC16-474F-B0FD-B578DD177CD8}" presName="thickLine" presStyleLbl="alignNode1" presStyleIdx="5" presStyleCnt="7"/>
      <dgm:spPr/>
    </dgm:pt>
    <dgm:pt modelId="{542C106E-F120-4272-8298-FCA335BCBD32}" type="pres">
      <dgm:prSet presAssocID="{E1E22A5A-BC16-474F-B0FD-B578DD177CD8}" presName="horz1" presStyleCnt="0"/>
      <dgm:spPr/>
    </dgm:pt>
    <dgm:pt modelId="{B1425C4D-93FA-4A56-BC33-6D31D25FD26B}" type="pres">
      <dgm:prSet presAssocID="{E1E22A5A-BC16-474F-B0FD-B578DD177CD8}" presName="tx1" presStyleLbl="revTx" presStyleIdx="5" presStyleCnt="7"/>
      <dgm:spPr/>
    </dgm:pt>
    <dgm:pt modelId="{5EC9A260-C4A8-4AAC-9A93-0E02E91FD22F}" type="pres">
      <dgm:prSet presAssocID="{E1E22A5A-BC16-474F-B0FD-B578DD177CD8}" presName="vert1" presStyleCnt="0"/>
      <dgm:spPr/>
    </dgm:pt>
    <dgm:pt modelId="{B09009FB-656D-4F33-A019-2562CD234AF0}" type="pres">
      <dgm:prSet presAssocID="{DE638568-4A31-4F38-8151-666ABDA889F2}" presName="thickLine" presStyleLbl="alignNode1" presStyleIdx="6" presStyleCnt="7"/>
      <dgm:spPr/>
    </dgm:pt>
    <dgm:pt modelId="{7BB83E49-AB35-4236-9DAD-A7AF5664EBA2}" type="pres">
      <dgm:prSet presAssocID="{DE638568-4A31-4F38-8151-666ABDA889F2}" presName="horz1" presStyleCnt="0"/>
      <dgm:spPr/>
    </dgm:pt>
    <dgm:pt modelId="{B7992D5B-6587-4097-80D0-E20CF48F71C1}" type="pres">
      <dgm:prSet presAssocID="{DE638568-4A31-4F38-8151-666ABDA889F2}" presName="tx1" presStyleLbl="revTx" presStyleIdx="6" presStyleCnt="7"/>
      <dgm:spPr/>
    </dgm:pt>
    <dgm:pt modelId="{DB45B828-C853-4656-923B-92ABFA26623D}" type="pres">
      <dgm:prSet presAssocID="{DE638568-4A31-4F38-8151-666ABDA889F2}" presName="vert1" presStyleCnt="0"/>
      <dgm:spPr/>
    </dgm:pt>
  </dgm:ptLst>
  <dgm:cxnLst>
    <dgm:cxn modelId="{17D77707-11C6-4638-9F2A-894DDFB51D10}" srcId="{274F8C83-FDF6-4E66-AFBD-A3D291A6DD86}" destId="{241DB37B-DF80-4C53-BCBE-B07DAE68C69D}" srcOrd="2" destOrd="0" parTransId="{FB5D9660-6DED-40E5-9376-EC4CF76857FD}" sibTransId="{19081E3B-BE2B-437C-8937-2A627EC4F030}"/>
    <dgm:cxn modelId="{139EB825-6A8B-46A4-85D6-26DF68DEA4CF}" type="presOf" srcId="{E1E22A5A-BC16-474F-B0FD-B578DD177CD8}" destId="{B1425C4D-93FA-4A56-BC33-6D31D25FD26B}" srcOrd="0" destOrd="0" presId="urn:microsoft.com/office/officeart/2008/layout/LinedList"/>
    <dgm:cxn modelId="{CD92CF36-B52B-4EB9-96B8-2D4E45F5AF30}" srcId="{274F8C83-FDF6-4E66-AFBD-A3D291A6DD86}" destId="{CF0E036B-94BD-41B7-970E-119D647E7679}" srcOrd="0" destOrd="0" parTransId="{2C2DE5DD-C64B-4F15-897D-B1DA6E56484F}" sibTransId="{9D4D8C82-065B-409F-B8FF-A1CEA2566C72}"/>
    <dgm:cxn modelId="{7812DA5D-0D91-4D14-A8C8-A16ABBD9098E}" srcId="{274F8C83-FDF6-4E66-AFBD-A3D291A6DD86}" destId="{E1E22A5A-BC16-474F-B0FD-B578DD177CD8}" srcOrd="5" destOrd="0" parTransId="{565CB431-24E3-47F0-8BF6-37727D3FDC98}" sibTransId="{7BF7F533-5C5E-426B-8E4E-DF4473AAEE7B}"/>
    <dgm:cxn modelId="{58B1E74A-E440-4D55-92D3-31283D2E74FD}" srcId="{274F8C83-FDF6-4E66-AFBD-A3D291A6DD86}" destId="{4ABE2811-9AD0-4CC7-8F18-2693E0806A73}" srcOrd="3" destOrd="0" parTransId="{FEB75B2B-3FAA-4D45-9763-16885DF508E3}" sibTransId="{6D7BF8ED-B128-465C-890E-45D483BDCD47}"/>
    <dgm:cxn modelId="{DADF1C55-A00F-4E65-A4B8-5D41930EB161}" type="presOf" srcId="{274F8C83-FDF6-4E66-AFBD-A3D291A6DD86}" destId="{41A1D850-14A5-4101-9FA7-1FBD48797F88}" srcOrd="0" destOrd="0" presId="urn:microsoft.com/office/officeart/2008/layout/LinedList"/>
    <dgm:cxn modelId="{C7898155-E6E0-4216-95DC-62F93FC297E7}" srcId="{274F8C83-FDF6-4E66-AFBD-A3D291A6DD86}" destId="{87C22CE3-9D2F-49D1-999A-6570FE6C0405}" srcOrd="1" destOrd="0" parTransId="{C2C6BB87-9895-46DC-97B8-3BEB00B1FA8C}" sibTransId="{34F338B4-43ED-4A9E-831F-0B88B13051D1}"/>
    <dgm:cxn modelId="{43BB3277-1924-4BAD-A31A-98C13A424380}" type="presOf" srcId="{241DB37B-DF80-4C53-BCBE-B07DAE68C69D}" destId="{C1852892-9848-4581-8C7E-3720ED86C422}" srcOrd="0" destOrd="0" presId="urn:microsoft.com/office/officeart/2008/layout/LinedList"/>
    <dgm:cxn modelId="{8FF7F280-F027-4CE2-AD50-8C897C772F29}" type="presOf" srcId="{87C22CE3-9D2F-49D1-999A-6570FE6C0405}" destId="{B41D5181-DE62-49F8-9F7E-59540BE3B894}" srcOrd="0" destOrd="0" presId="urn:microsoft.com/office/officeart/2008/layout/LinedList"/>
    <dgm:cxn modelId="{C91DEE8D-56E6-4B69-A0E2-B9A140A08B09}" srcId="{274F8C83-FDF6-4E66-AFBD-A3D291A6DD86}" destId="{DE638568-4A31-4F38-8151-666ABDA889F2}" srcOrd="6" destOrd="0" parTransId="{987D9551-1181-4283-8451-861E717FE2AF}" sibTransId="{412928B0-3C15-4023-989F-7B26D23C6B06}"/>
    <dgm:cxn modelId="{031C6B9E-67A7-4ED6-887A-EE8BDD71CEAC}" srcId="{274F8C83-FDF6-4E66-AFBD-A3D291A6DD86}" destId="{438EA03F-FCBC-4785-A8A8-10CF1B87E2BE}" srcOrd="4" destOrd="0" parTransId="{D6A8D7B7-277E-44C7-A211-D89359B15FA3}" sibTransId="{45A30C4D-D787-4B2E-A236-1B49A5E7C7B8}"/>
    <dgm:cxn modelId="{EC4957A7-9391-4D77-87A2-A1A0AB34A093}" type="presOf" srcId="{CF0E036B-94BD-41B7-970E-119D647E7679}" destId="{5A9B4EC3-D964-41E7-87ED-E5E38409324B}" srcOrd="0" destOrd="0" presId="urn:microsoft.com/office/officeart/2008/layout/LinedList"/>
    <dgm:cxn modelId="{6EA93BE9-46BC-4F4B-98DF-95CAAAF057E5}" type="presOf" srcId="{DE638568-4A31-4F38-8151-666ABDA889F2}" destId="{B7992D5B-6587-4097-80D0-E20CF48F71C1}" srcOrd="0" destOrd="0" presId="urn:microsoft.com/office/officeart/2008/layout/LinedList"/>
    <dgm:cxn modelId="{D00791EF-2D57-4167-81AA-BC9CF8D44B7B}" type="presOf" srcId="{4ABE2811-9AD0-4CC7-8F18-2693E0806A73}" destId="{29E08075-B691-414E-B4EF-B811EDFB253D}" srcOrd="0" destOrd="0" presId="urn:microsoft.com/office/officeart/2008/layout/LinedList"/>
    <dgm:cxn modelId="{6C7908F1-4AE7-40A0-ADC6-C60E99EE69D1}" type="presOf" srcId="{438EA03F-FCBC-4785-A8A8-10CF1B87E2BE}" destId="{8A12DE3A-07C6-4229-91FF-D14DFA1A097A}" srcOrd="0" destOrd="0" presId="urn:microsoft.com/office/officeart/2008/layout/LinedList"/>
    <dgm:cxn modelId="{8205D100-8B34-4E8E-8720-6C9A5233F0F7}" type="presParOf" srcId="{41A1D850-14A5-4101-9FA7-1FBD48797F88}" destId="{933A1D80-34F9-4CAF-A752-1B0863DCB964}" srcOrd="0" destOrd="0" presId="urn:microsoft.com/office/officeart/2008/layout/LinedList"/>
    <dgm:cxn modelId="{7A480869-6D0F-4361-BB5F-37E59D336501}" type="presParOf" srcId="{41A1D850-14A5-4101-9FA7-1FBD48797F88}" destId="{B01C7DDD-34D4-4808-A155-EE149768141E}" srcOrd="1" destOrd="0" presId="urn:microsoft.com/office/officeart/2008/layout/LinedList"/>
    <dgm:cxn modelId="{DF2FED22-DD71-42D8-A4E1-FE6B02E30862}" type="presParOf" srcId="{B01C7DDD-34D4-4808-A155-EE149768141E}" destId="{5A9B4EC3-D964-41E7-87ED-E5E38409324B}" srcOrd="0" destOrd="0" presId="urn:microsoft.com/office/officeart/2008/layout/LinedList"/>
    <dgm:cxn modelId="{D649C477-956C-4DB2-AA6A-20A379B53B4F}" type="presParOf" srcId="{B01C7DDD-34D4-4808-A155-EE149768141E}" destId="{6919584A-6EC0-4A5B-8776-8B842BDF57A1}" srcOrd="1" destOrd="0" presId="urn:microsoft.com/office/officeart/2008/layout/LinedList"/>
    <dgm:cxn modelId="{6C7DDCCC-64C3-4671-A863-72017C4D055C}" type="presParOf" srcId="{41A1D850-14A5-4101-9FA7-1FBD48797F88}" destId="{21C0462B-5A5A-4578-9755-66AEE32128DB}" srcOrd="2" destOrd="0" presId="urn:microsoft.com/office/officeart/2008/layout/LinedList"/>
    <dgm:cxn modelId="{D19D03C6-5D9E-44A4-88B5-DE471A251FF6}" type="presParOf" srcId="{41A1D850-14A5-4101-9FA7-1FBD48797F88}" destId="{3886AD05-D225-4BC2-B47F-8C4891964898}" srcOrd="3" destOrd="0" presId="urn:microsoft.com/office/officeart/2008/layout/LinedList"/>
    <dgm:cxn modelId="{50474751-1916-4E74-B3E2-25346A563926}" type="presParOf" srcId="{3886AD05-D225-4BC2-B47F-8C4891964898}" destId="{B41D5181-DE62-49F8-9F7E-59540BE3B894}" srcOrd="0" destOrd="0" presId="urn:microsoft.com/office/officeart/2008/layout/LinedList"/>
    <dgm:cxn modelId="{C9EF9C07-10F4-4658-AE07-364D97F47230}" type="presParOf" srcId="{3886AD05-D225-4BC2-B47F-8C4891964898}" destId="{5979975B-193C-4CBD-854A-37F081A0A400}" srcOrd="1" destOrd="0" presId="urn:microsoft.com/office/officeart/2008/layout/LinedList"/>
    <dgm:cxn modelId="{AF259261-FE78-428E-8A27-4156E23EA969}" type="presParOf" srcId="{41A1D850-14A5-4101-9FA7-1FBD48797F88}" destId="{6BB6334F-14AD-4392-8710-A41F0FBD1948}" srcOrd="4" destOrd="0" presId="urn:microsoft.com/office/officeart/2008/layout/LinedList"/>
    <dgm:cxn modelId="{C5138E41-279B-4938-963B-6349E1107366}" type="presParOf" srcId="{41A1D850-14A5-4101-9FA7-1FBD48797F88}" destId="{A50A93CC-66C7-4ECD-A992-4477F952CD87}" srcOrd="5" destOrd="0" presId="urn:microsoft.com/office/officeart/2008/layout/LinedList"/>
    <dgm:cxn modelId="{751F8834-95BD-4DE8-B0E4-2C35C30BA91C}" type="presParOf" srcId="{A50A93CC-66C7-4ECD-A992-4477F952CD87}" destId="{C1852892-9848-4581-8C7E-3720ED86C422}" srcOrd="0" destOrd="0" presId="urn:microsoft.com/office/officeart/2008/layout/LinedList"/>
    <dgm:cxn modelId="{DEE0DE8C-0036-4044-A751-D39990BD6F0A}" type="presParOf" srcId="{A50A93CC-66C7-4ECD-A992-4477F952CD87}" destId="{B8FC42D7-0019-4AD6-B8D3-82E87C97BC12}" srcOrd="1" destOrd="0" presId="urn:microsoft.com/office/officeart/2008/layout/LinedList"/>
    <dgm:cxn modelId="{CEC8948C-2108-4F29-8171-861718BB231C}" type="presParOf" srcId="{41A1D850-14A5-4101-9FA7-1FBD48797F88}" destId="{BB004282-5C47-4CBF-8784-7D63E219C365}" srcOrd="6" destOrd="0" presId="urn:microsoft.com/office/officeart/2008/layout/LinedList"/>
    <dgm:cxn modelId="{63ED7023-1984-4B1E-BFE6-721F9A204DD8}" type="presParOf" srcId="{41A1D850-14A5-4101-9FA7-1FBD48797F88}" destId="{9B317C06-A2E6-499F-A261-204CC4DC1819}" srcOrd="7" destOrd="0" presId="urn:microsoft.com/office/officeart/2008/layout/LinedList"/>
    <dgm:cxn modelId="{42D22C9E-2683-483F-9DC5-EE2F8A68F53C}" type="presParOf" srcId="{9B317C06-A2E6-499F-A261-204CC4DC1819}" destId="{29E08075-B691-414E-B4EF-B811EDFB253D}" srcOrd="0" destOrd="0" presId="urn:microsoft.com/office/officeart/2008/layout/LinedList"/>
    <dgm:cxn modelId="{3E3FDA1A-2A71-4AB7-8197-B30BE881F9E3}" type="presParOf" srcId="{9B317C06-A2E6-499F-A261-204CC4DC1819}" destId="{F29B1631-78FD-47B5-83EE-71A3F7375F03}" srcOrd="1" destOrd="0" presId="urn:microsoft.com/office/officeart/2008/layout/LinedList"/>
    <dgm:cxn modelId="{3DEACE6A-2F50-423A-8212-88C735B480EA}" type="presParOf" srcId="{41A1D850-14A5-4101-9FA7-1FBD48797F88}" destId="{DE88CE7C-9712-456E-8181-33E9E8C29667}" srcOrd="8" destOrd="0" presId="urn:microsoft.com/office/officeart/2008/layout/LinedList"/>
    <dgm:cxn modelId="{CBF1A5AA-6E52-41EC-BD2B-8B46618E11BB}" type="presParOf" srcId="{41A1D850-14A5-4101-9FA7-1FBD48797F88}" destId="{8192723D-279B-45D1-A844-8C4880EB6E55}" srcOrd="9" destOrd="0" presId="urn:microsoft.com/office/officeart/2008/layout/LinedList"/>
    <dgm:cxn modelId="{A40BC558-D3D1-46E4-BC58-A11050F97853}" type="presParOf" srcId="{8192723D-279B-45D1-A844-8C4880EB6E55}" destId="{8A12DE3A-07C6-4229-91FF-D14DFA1A097A}" srcOrd="0" destOrd="0" presId="urn:microsoft.com/office/officeart/2008/layout/LinedList"/>
    <dgm:cxn modelId="{D5341CF2-8BE4-41F4-A890-238F665E1CB2}" type="presParOf" srcId="{8192723D-279B-45D1-A844-8C4880EB6E55}" destId="{41AB778B-3D02-4F22-B2B8-304C19CEBBBD}" srcOrd="1" destOrd="0" presId="urn:microsoft.com/office/officeart/2008/layout/LinedList"/>
    <dgm:cxn modelId="{9BB0FE80-EB77-4861-8D6D-9484DA2A0B2E}" type="presParOf" srcId="{41A1D850-14A5-4101-9FA7-1FBD48797F88}" destId="{30FD4E73-FDD4-4056-838E-756D830ECA2A}" srcOrd="10" destOrd="0" presId="urn:microsoft.com/office/officeart/2008/layout/LinedList"/>
    <dgm:cxn modelId="{1851B2EB-C9B3-4E6C-B3A4-F056A2EE6B85}" type="presParOf" srcId="{41A1D850-14A5-4101-9FA7-1FBD48797F88}" destId="{542C106E-F120-4272-8298-FCA335BCBD32}" srcOrd="11" destOrd="0" presId="urn:microsoft.com/office/officeart/2008/layout/LinedList"/>
    <dgm:cxn modelId="{B0F901E5-DE66-4F4C-A578-B9CA76B481C5}" type="presParOf" srcId="{542C106E-F120-4272-8298-FCA335BCBD32}" destId="{B1425C4D-93FA-4A56-BC33-6D31D25FD26B}" srcOrd="0" destOrd="0" presId="urn:microsoft.com/office/officeart/2008/layout/LinedList"/>
    <dgm:cxn modelId="{E8E5FAF2-D963-4578-8224-3C54973D08B9}" type="presParOf" srcId="{542C106E-F120-4272-8298-FCA335BCBD32}" destId="{5EC9A260-C4A8-4AAC-9A93-0E02E91FD22F}" srcOrd="1" destOrd="0" presId="urn:microsoft.com/office/officeart/2008/layout/LinedList"/>
    <dgm:cxn modelId="{2BE76F4A-6AE5-4EB6-8D67-442B5307FC48}" type="presParOf" srcId="{41A1D850-14A5-4101-9FA7-1FBD48797F88}" destId="{B09009FB-656D-4F33-A019-2562CD234AF0}" srcOrd="12" destOrd="0" presId="urn:microsoft.com/office/officeart/2008/layout/LinedList"/>
    <dgm:cxn modelId="{40F2AE92-C7F5-474E-8A62-1D77083F9539}" type="presParOf" srcId="{41A1D850-14A5-4101-9FA7-1FBD48797F88}" destId="{7BB83E49-AB35-4236-9DAD-A7AF5664EBA2}" srcOrd="13" destOrd="0" presId="urn:microsoft.com/office/officeart/2008/layout/LinedList"/>
    <dgm:cxn modelId="{42C9ADFE-9C2C-4199-90D1-CC03D67CB36C}" type="presParOf" srcId="{7BB83E49-AB35-4236-9DAD-A7AF5664EBA2}" destId="{B7992D5B-6587-4097-80D0-E20CF48F71C1}" srcOrd="0" destOrd="0" presId="urn:microsoft.com/office/officeart/2008/layout/LinedList"/>
    <dgm:cxn modelId="{439988DD-5B00-4298-9C6C-368A7EF4554D}" type="presParOf" srcId="{7BB83E49-AB35-4236-9DAD-A7AF5664EBA2}" destId="{DB45B828-C853-4656-923B-92ABFA26623D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2135842C-D152-44EE-98CF-B0CD987AA988}" type="doc">
      <dgm:prSet loTypeId="urn:microsoft.com/office/officeart/2018/5/layout/IconLeafLabelList" loCatId="icon" qsTypeId="urn:microsoft.com/office/officeart/2005/8/quickstyle/simple1" qsCatId="simple" csTypeId="urn:microsoft.com/office/officeart/2018/5/colors/Iconchunking_neutralbg_accent1_2" csCatId="accent1" phldr="1"/>
      <dgm:spPr/>
      <dgm:t>
        <a:bodyPr/>
        <a:lstStyle/>
        <a:p>
          <a:endParaRPr lang="en-US"/>
        </a:p>
      </dgm:t>
    </dgm:pt>
    <dgm:pt modelId="{F2B973FE-7036-4A19-80CD-CA11D6EFD194}">
      <dgm:prSet/>
      <dgm:spPr/>
      <dgm:t>
        <a:bodyPr/>
        <a:lstStyle/>
        <a:p>
          <a:pPr>
            <a:defRPr cap="all"/>
          </a:pPr>
          <a:r>
            <a:rPr lang="en-US"/>
            <a:t>Understand the organizing landscape</a:t>
          </a:r>
        </a:p>
      </dgm:t>
    </dgm:pt>
    <dgm:pt modelId="{9CB8E410-A348-40DF-9D2D-D7C8027789E0}" type="parTrans" cxnId="{5053F0BB-27B3-4C42-A0C4-8006FD88C7C8}">
      <dgm:prSet/>
      <dgm:spPr/>
      <dgm:t>
        <a:bodyPr/>
        <a:lstStyle/>
        <a:p>
          <a:endParaRPr lang="en-US"/>
        </a:p>
      </dgm:t>
    </dgm:pt>
    <dgm:pt modelId="{6C719585-8FFD-497C-9CC7-8D5915C59055}" type="sibTrans" cxnId="{5053F0BB-27B3-4C42-A0C4-8006FD88C7C8}">
      <dgm:prSet/>
      <dgm:spPr/>
      <dgm:t>
        <a:bodyPr/>
        <a:lstStyle/>
        <a:p>
          <a:endParaRPr lang="en-US"/>
        </a:p>
      </dgm:t>
    </dgm:pt>
    <dgm:pt modelId="{37954807-A0F0-41E2-A7E9-9FC54828114D}">
      <dgm:prSet/>
      <dgm:spPr/>
      <dgm:t>
        <a:bodyPr/>
        <a:lstStyle/>
        <a:p>
          <a:pPr>
            <a:defRPr cap="all"/>
          </a:pPr>
          <a:r>
            <a:rPr lang="en-US"/>
            <a:t>Identify winnable objectives</a:t>
          </a:r>
        </a:p>
      </dgm:t>
    </dgm:pt>
    <dgm:pt modelId="{97A733EF-0270-4438-9495-8E1136E76EBB}" type="parTrans" cxnId="{29BA24BF-46F7-4541-A536-353DC823209F}">
      <dgm:prSet/>
      <dgm:spPr/>
      <dgm:t>
        <a:bodyPr/>
        <a:lstStyle/>
        <a:p>
          <a:endParaRPr lang="en-US"/>
        </a:p>
      </dgm:t>
    </dgm:pt>
    <dgm:pt modelId="{4F1F79E7-EF0B-432D-9721-9092B1CD6AE3}" type="sibTrans" cxnId="{29BA24BF-46F7-4541-A536-353DC823209F}">
      <dgm:prSet/>
      <dgm:spPr/>
      <dgm:t>
        <a:bodyPr/>
        <a:lstStyle/>
        <a:p>
          <a:endParaRPr lang="en-US"/>
        </a:p>
      </dgm:t>
    </dgm:pt>
    <dgm:pt modelId="{9219C98C-FBBD-413D-B64F-77AE0E4FC3B2}">
      <dgm:prSet/>
      <dgm:spPr/>
      <dgm:t>
        <a:bodyPr/>
        <a:lstStyle/>
        <a:p>
          <a:pPr>
            <a:defRPr cap="all"/>
          </a:pPr>
          <a:r>
            <a:rPr lang="en-US"/>
            <a:t>Determine if the objectives can be part of a larger campaign</a:t>
          </a:r>
        </a:p>
      </dgm:t>
    </dgm:pt>
    <dgm:pt modelId="{72F3C0F4-DD8F-489A-B7BA-22D1B3CA7B43}" type="parTrans" cxnId="{4D2C6169-A44F-48FB-A11D-C5C37A2F961A}">
      <dgm:prSet/>
      <dgm:spPr/>
      <dgm:t>
        <a:bodyPr/>
        <a:lstStyle/>
        <a:p>
          <a:endParaRPr lang="en-US"/>
        </a:p>
      </dgm:t>
    </dgm:pt>
    <dgm:pt modelId="{A9301D7E-F1A0-480D-AF5E-DBD3C008DD9F}" type="sibTrans" cxnId="{4D2C6169-A44F-48FB-A11D-C5C37A2F961A}">
      <dgm:prSet/>
      <dgm:spPr/>
      <dgm:t>
        <a:bodyPr/>
        <a:lstStyle/>
        <a:p>
          <a:endParaRPr lang="en-US"/>
        </a:p>
      </dgm:t>
    </dgm:pt>
    <dgm:pt modelId="{D5B73032-3563-42C9-B5A7-C828634A8A40}">
      <dgm:prSet/>
      <dgm:spPr/>
      <dgm:t>
        <a:bodyPr/>
        <a:lstStyle/>
        <a:p>
          <a:pPr>
            <a:defRPr cap="all"/>
          </a:pPr>
          <a:r>
            <a:rPr lang="en-US"/>
            <a:t>Engage more stakeholders</a:t>
          </a:r>
        </a:p>
      </dgm:t>
    </dgm:pt>
    <dgm:pt modelId="{D61805D5-DBED-4141-B00E-E3FC4AECB69A}" type="parTrans" cxnId="{2C5E0AE4-9466-4AC9-A43C-F9B88D04CC68}">
      <dgm:prSet/>
      <dgm:spPr/>
      <dgm:t>
        <a:bodyPr/>
        <a:lstStyle/>
        <a:p>
          <a:endParaRPr lang="en-US"/>
        </a:p>
      </dgm:t>
    </dgm:pt>
    <dgm:pt modelId="{D41CA031-3195-45CD-A701-FCDE7588B0EF}" type="sibTrans" cxnId="{2C5E0AE4-9466-4AC9-A43C-F9B88D04CC68}">
      <dgm:prSet/>
      <dgm:spPr/>
      <dgm:t>
        <a:bodyPr/>
        <a:lstStyle/>
        <a:p>
          <a:endParaRPr lang="en-US"/>
        </a:p>
      </dgm:t>
    </dgm:pt>
    <dgm:pt modelId="{8D4801E2-BAA5-49EB-A88D-EA7CB85BDAED}">
      <dgm:prSet/>
      <dgm:spPr/>
      <dgm:t>
        <a:bodyPr/>
        <a:lstStyle/>
        <a:p>
          <a:pPr>
            <a:defRPr cap="all"/>
          </a:pPr>
          <a:r>
            <a:rPr lang="en-US"/>
            <a:t>Communicate clearly, simply, viscerally, and consistently</a:t>
          </a:r>
        </a:p>
      </dgm:t>
    </dgm:pt>
    <dgm:pt modelId="{FE736738-271A-4A79-BCFA-14C55FFC92E8}" type="parTrans" cxnId="{12837CBE-ABB8-496F-9B0E-156193E527B0}">
      <dgm:prSet/>
      <dgm:spPr/>
      <dgm:t>
        <a:bodyPr/>
        <a:lstStyle/>
        <a:p>
          <a:endParaRPr lang="en-US"/>
        </a:p>
      </dgm:t>
    </dgm:pt>
    <dgm:pt modelId="{8B01447B-8C00-432B-8A8B-AF09F3575934}" type="sibTrans" cxnId="{12837CBE-ABB8-496F-9B0E-156193E527B0}">
      <dgm:prSet/>
      <dgm:spPr/>
      <dgm:t>
        <a:bodyPr/>
        <a:lstStyle/>
        <a:p>
          <a:endParaRPr lang="en-US"/>
        </a:p>
      </dgm:t>
    </dgm:pt>
    <dgm:pt modelId="{3E882A01-D388-4DAB-8BC5-49F3AB9907E7}" type="pres">
      <dgm:prSet presAssocID="{2135842C-D152-44EE-98CF-B0CD987AA988}" presName="root" presStyleCnt="0">
        <dgm:presLayoutVars>
          <dgm:dir/>
          <dgm:resizeHandles val="exact"/>
        </dgm:presLayoutVars>
      </dgm:prSet>
      <dgm:spPr/>
    </dgm:pt>
    <dgm:pt modelId="{0948F813-1356-433F-BC98-06C473648CB2}" type="pres">
      <dgm:prSet presAssocID="{F2B973FE-7036-4A19-80CD-CA11D6EFD194}" presName="compNode" presStyleCnt="0"/>
      <dgm:spPr/>
    </dgm:pt>
    <dgm:pt modelId="{7D70942F-9B6F-4942-922F-2227B784F91E}" type="pres">
      <dgm:prSet presAssocID="{F2B973FE-7036-4A19-80CD-CA11D6EFD194}" presName="iconBgRect" presStyleLbl="bgShp" presStyleIdx="0" presStyleCnt="5"/>
      <dgm:spPr>
        <a:prstGeom prst="round2DiagRect">
          <a:avLst>
            <a:gd name="adj1" fmla="val 29727"/>
            <a:gd name="adj2" fmla="val 0"/>
          </a:avLst>
        </a:prstGeom>
      </dgm:spPr>
    </dgm:pt>
    <dgm:pt modelId="{B60B903C-7E0D-4C03-B124-9EFE14EF1F7D}" type="pres">
      <dgm:prSet presAssocID="{F2B973FE-7036-4A19-80CD-CA11D6EFD194}" presName="iconRect" presStyleLbl="node1" presStyleIdx="0" presStyleCnt="5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ead with Gears"/>
        </a:ext>
      </dgm:extLst>
    </dgm:pt>
    <dgm:pt modelId="{60AEB064-CB77-4DBD-834A-7865D38A90AB}" type="pres">
      <dgm:prSet presAssocID="{F2B973FE-7036-4A19-80CD-CA11D6EFD194}" presName="spaceRect" presStyleCnt="0"/>
      <dgm:spPr/>
    </dgm:pt>
    <dgm:pt modelId="{377A8BC7-DA5D-48CB-86CF-684E773FE579}" type="pres">
      <dgm:prSet presAssocID="{F2B973FE-7036-4A19-80CD-CA11D6EFD194}" presName="textRect" presStyleLbl="revTx" presStyleIdx="0" presStyleCnt="5">
        <dgm:presLayoutVars>
          <dgm:chMax val="1"/>
          <dgm:chPref val="1"/>
        </dgm:presLayoutVars>
      </dgm:prSet>
      <dgm:spPr/>
    </dgm:pt>
    <dgm:pt modelId="{D1E41113-BD11-439F-816A-4062794A64C1}" type="pres">
      <dgm:prSet presAssocID="{6C719585-8FFD-497C-9CC7-8D5915C59055}" presName="sibTrans" presStyleCnt="0"/>
      <dgm:spPr/>
    </dgm:pt>
    <dgm:pt modelId="{979C2882-27BB-4DF3-9DF1-45B9D5BF05DB}" type="pres">
      <dgm:prSet presAssocID="{37954807-A0F0-41E2-A7E9-9FC54828114D}" presName="compNode" presStyleCnt="0"/>
      <dgm:spPr/>
    </dgm:pt>
    <dgm:pt modelId="{C7433170-597B-4AE2-8EC0-FEA592436DDB}" type="pres">
      <dgm:prSet presAssocID="{37954807-A0F0-41E2-A7E9-9FC54828114D}" presName="iconBgRect" presStyleLbl="bgShp" presStyleIdx="1" presStyleCnt="5"/>
      <dgm:spPr>
        <a:prstGeom prst="round2DiagRect">
          <a:avLst>
            <a:gd name="adj1" fmla="val 29727"/>
            <a:gd name="adj2" fmla="val 0"/>
          </a:avLst>
        </a:prstGeom>
      </dgm:spPr>
    </dgm:pt>
    <dgm:pt modelId="{177E6CA4-643A-4CE0-9017-138D1BEDA6F3}" type="pres">
      <dgm:prSet presAssocID="{37954807-A0F0-41E2-A7E9-9FC54828114D}" presName="iconRect" presStyleLbl="node1" presStyleIdx="1" presStyleCnt="5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ullseye"/>
        </a:ext>
      </dgm:extLst>
    </dgm:pt>
    <dgm:pt modelId="{C664589E-B20C-4527-AF4C-0D719A7E4253}" type="pres">
      <dgm:prSet presAssocID="{37954807-A0F0-41E2-A7E9-9FC54828114D}" presName="spaceRect" presStyleCnt="0"/>
      <dgm:spPr/>
    </dgm:pt>
    <dgm:pt modelId="{5647B722-0818-4CAF-AF98-55B7FCFC9C9D}" type="pres">
      <dgm:prSet presAssocID="{37954807-A0F0-41E2-A7E9-9FC54828114D}" presName="textRect" presStyleLbl="revTx" presStyleIdx="1" presStyleCnt="5">
        <dgm:presLayoutVars>
          <dgm:chMax val="1"/>
          <dgm:chPref val="1"/>
        </dgm:presLayoutVars>
      </dgm:prSet>
      <dgm:spPr/>
    </dgm:pt>
    <dgm:pt modelId="{4836EF24-7006-4D59-8B3B-B17C7C8622AC}" type="pres">
      <dgm:prSet presAssocID="{4F1F79E7-EF0B-432D-9721-9092B1CD6AE3}" presName="sibTrans" presStyleCnt="0"/>
      <dgm:spPr/>
    </dgm:pt>
    <dgm:pt modelId="{BAA397B0-D029-4A0F-90BA-AA757FBA1F07}" type="pres">
      <dgm:prSet presAssocID="{9219C98C-FBBD-413D-B64F-77AE0E4FC3B2}" presName="compNode" presStyleCnt="0"/>
      <dgm:spPr/>
    </dgm:pt>
    <dgm:pt modelId="{4111E281-B190-496A-803B-44C70E3D1A5D}" type="pres">
      <dgm:prSet presAssocID="{9219C98C-FBBD-413D-B64F-77AE0E4FC3B2}" presName="iconBgRect" presStyleLbl="bgShp" presStyleIdx="2" presStyleCnt="5"/>
      <dgm:spPr>
        <a:prstGeom prst="round2DiagRect">
          <a:avLst>
            <a:gd name="adj1" fmla="val 29727"/>
            <a:gd name="adj2" fmla="val 0"/>
          </a:avLst>
        </a:prstGeom>
      </dgm:spPr>
    </dgm:pt>
    <dgm:pt modelId="{B7F5D411-118C-4D11-B7D2-F01B49833929}" type="pres">
      <dgm:prSet presAssocID="{9219C98C-FBBD-413D-B64F-77AE0E4FC3B2}" presName="iconRect" presStyleLbl="node1" presStyleIdx="2" presStyleCnt="5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heckmark"/>
        </a:ext>
      </dgm:extLst>
    </dgm:pt>
    <dgm:pt modelId="{3A69768B-5A00-4E48-BFFD-AEF4E1211CD6}" type="pres">
      <dgm:prSet presAssocID="{9219C98C-FBBD-413D-B64F-77AE0E4FC3B2}" presName="spaceRect" presStyleCnt="0"/>
      <dgm:spPr/>
    </dgm:pt>
    <dgm:pt modelId="{0F8D24E8-ADC1-424B-A101-C8A22A78E7B6}" type="pres">
      <dgm:prSet presAssocID="{9219C98C-FBBD-413D-B64F-77AE0E4FC3B2}" presName="textRect" presStyleLbl="revTx" presStyleIdx="2" presStyleCnt="5">
        <dgm:presLayoutVars>
          <dgm:chMax val="1"/>
          <dgm:chPref val="1"/>
        </dgm:presLayoutVars>
      </dgm:prSet>
      <dgm:spPr/>
    </dgm:pt>
    <dgm:pt modelId="{0697ABA3-40BA-492A-A490-2455AA1A4FA7}" type="pres">
      <dgm:prSet presAssocID="{A9301D7E-F1A0-480D-AF5E-DBD3C008DD9F}" presName="sibTrans" presStyleCnt="0"/>
      <dgm:spPr/>
    </dgm:pt>
    <dgm:pt modelId="{6A417C24-C8BC-42C0-BEB0-B96B97385A3C}" type="pres">
      <dgm:prSet presAssocID="{D5B73032-3563-42C9-B5A7-C828634A8A40}" presName="compNode" presStyleCnt="0"/>
      <dgm:spPr/>
    </dgm:pt>
    <dgm:pt modelId="{779BAEDB-0CF2-468A-81A8-2FEC038ED52B}" type="pres">
      <dgm:prSet presAssocID="{D5B73032-3563-42C9-B5A7-C828634A8A40}" presName="iconBgRect" presStyleLbl="bgShp" presStyleIdx="3" presStyleCnt="5"/>
      <dgm:spPr>
        <a:prstGeom prst="round2DiagRect">
          <a:avLst>
            <a:gd name="adj1" fmla="val 29727"/>
            <a:gd name="adj2" fmla="val 0"/>
          </a:avLst>
        </a:prstGeom>
      </dgm:spPr>
    </dgm:pt>
    <dgm:pt modelId="{ABF040B9-EA9F-40AC-9681-9055582379D8}" type="pres">
      <dgm:prSet presAssocID="{D5B73032-3563-42C9-B5A7-C828634A8A40}" presName="iconRect" presStyleLbl="node1" presStyleIdx="3" presStyleCnt="5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Users"/>
        </a:ext>
      </dgm:extLst>
    </dgm:pt>
    <dgm:pt modelId="{68EA3CA6-047E-48CC-A911-84D57EFE75FB}" type="pres">
      <dgm:prSet presAssocID="{D5B73032-3563-42C9-B5A7-C828634A8A40}" presName="spaceRect" presStyleCnt="0"/>
      <dgm:spPr/>
    </dgm:pt>
    <dgm:pt modelId="{39BF8493-6F43-4B11-A539-60E3404FA9D7}" type="pres">
      <dgm:prSet presAssocID="{D5B73032-3563-42C9-B5A7-C828634A8A40}" presName="textRect" presStyleLbl="revTx" presStyleIdx="3" presStyleCnt="5">
        <dgm:presLayoutVars>
          <dgm:chMax val="1"/>
          <dgm:chPref val="1"/>
        </dgm:presLayoutVars>
      </dgm:prSet>
      <dgm:spPr/>
    </dgm:pt>
    <dgm:pt modelId="{6D799379-E1A7-435B-A363-F17AAD9D326C}" type="pres">
      <dgm:prSet presAssocID="{D41CA031-3195-45CD-A701-FCDE7588B0EF}" presName="sibTrans" presStyleCnt="0"/>
      <dgm:spPr/>
    </dgm:pt>
    <dgm:pt modelId="{594AC568-5802-4AA2-A7EA-F0B2A85D9010}" type="pres">
      <dgm:prSet presAssocID="{8D4801E2-BAA5-49EB-A88D-EA7CB85BDAED}" presName="compNode" presStyleCnt="0"/>
      <dgm:spPr/>
    </dgm:pt>
    <dgm:pt modelId="{7F3C5535-9390-4A7F-B5F8-290FBAF4F309}" type="pres">
      <dgm:prSet presAssocID="{8D4801E2-BAA5-49EB-A88D-EA7CB85BDAED}" presName="iconBgRect" presStyleLbl="bgShp" presStyleIdx="4" presStyleCnt="5"/>
      <dgm:spPr>
        <a:prstGeom prst="round2DiagRect">
          <a:avLst>
            <a:gd name="adj1" fmla="val 29727"/>
            <a:gd name="adj2" fmla="val 0"/>
          </a:avLst>
        </a:prstGeom>
      </dgm:spPr>
    </dgm:pt>
    <dgm:pt modelId="{E995FD64-14CE-4FE1-B063-C7D76EBB698F}" type="pres">
      <dgm:prSet presAssocID="{8D4801E2-BAA5-49EB-A88D-EA7CB85BDAED}" presName="iconRect" presStyleLbl="node1" presStyleIdx="4" presStyleCnt="5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hat"/>
        </a:ext>
      </dgm:extLst>
    </dgm:pt>
    <dgm:pt modelId="{66D48448-A4BA-4FD6-AA76-DD587D20BBAA}" type="pres">
      <dgm:prSet presAssocID="{8D4801E2-BAA5-49EB-A88D-EA7CB85BDAED}" presName="spaceRect" presStyleCnt="0"/>
      <dgm:spPr/>
    </dgm:pt>
    <dgm:pt modelId="{D8D559D3-8773-4736-8223-525785406A65}" type="pres">
      <dgm:prSet presAssocID="{8D4801E2-BAA5-49EB-A88D-EA7CB85BDAED}" presName="textRect" presStyleLbl="revTx" presStyleIdx="4" presStyleCnt="5">
        <dgm:presLayoutVars>
          <dgm:chMax val="1"/>
          <dgm:chPref val="1"/>
        </dgm:presLayoutVars>
      </dgm:prSet>
      <dgm:spPr/>
    </dgm:pt>
  </dgm:ptLst>
  <dgm:cxnLst>
    <dgm:cxn modelId="{1C29B226-FA15-46A7-BF82-A95BA868C35F}" type="presOf" srcId="{D5B73032-3563-42C9-B5A7-C828634A8A40}" destId="{39BF8493-6F43-4B11-A539-60E3404FA9D7}" srcOrd="0" destOrd="0" presId="urn:microsoft.com/office/officeart/2018/5/layout/IconLeafLabelList"/>
    <dgm:cxn modelId="{5EA40738-869C-4AD8-88E2-1B04D09B930B}" type="presOf" srcId="{2135842C-D152-44EE-98CF-B0CD987AA988}" destId="{3E882A01-D388-4DAB-8BC5-49F3AB9907E7}" srcOrd="0" destOrd="0" presId="urn:microsoft.com/office/officeart/2018/5/layout/IconLeafLabelList"/>
    <dgm:cxn modelId="{4D2C6169-A44F-48FB-A11D-C5C37A2F961A}" srcId="{2135842C-D152-44EE-98CF-B0CD987AA988}" destId="{9219C98C-FBBD-413D-B64F-77AE0E4FC3B2}" srcOrd="2" destOrd="0" parTransId="{72F3C0F4-DD8F-489A-B7BA-22D1B3CA7B43}" sibTransId="{A9301D7E-F1A0-480D-AF5E-DBD3C008DD9F}"/>
    <dgm:cxn modelId="{8FAB234A-A9BD-43A2-B58F-96DB9DB32011}" type="presOf" srcId="{37954807-A0F0-41E2-A7E9-9FC54828114D}" destId="{5647B722-0818-4CAF-AF98-55B7FCFC9C9D}" srcOrd="0" destOrd="0" presId="urn:microsoft.com/office/officeart/2018/5/layout/IconLeafLabelList"/>
    <dgm:cxn modelId="{8ADB9851-0629-43B9-8FFD-1A23291D4A93}" type="presOf" srcId="{F2B973FE-7036-4A19-80CD-CA11D6EFD194}" destId="{377A8BC7-DA5D-48CB-86CF-684E773FE579}" srcOrd="0" destOrd="0" presId="urn:microsoft.com/office/officeart/2018/5/layout/IconLeafLabelList"/>
    <dgm:cxn modelId="{9E8D088A-A736-42CE-894F-291DA8AE12CA}" type="presOf" srcId="{8D4801E2-BAA5-49EB-A88D-EA7CB85BDAED}" destId="{D8D559D3-8773-4736-8223-525785406A65}" srcOrd="0" destOrd="0" presId="urn:microsoft.com/office/officeart/2018/5/layout/IconLeafLabelList"/>
    <dgm:cxn modelId="{5053F0BB-27B3-4C42-A0C4-8006FD88C7C8}" srcId="{2135842C-D152-44EE-98CF-B0CD987AA988}" destId="{F2B973FE-7036-4A19-80CD-CA11D6EFD194}" srcOrd="0" destOrd="0" parTransId="{9CB8E410-A348-40DF-9D2D-D7C8027789E0}" sibTransId="{6C719585-8FFD-497C-9CC7-8D5915C59055}"/>
    <dgm:cxn modelId="{12837CBE-ABB8-496F-9B0E-156193E527B0}" srcId="{2135842C-D152-44EE-98CF-B0CD987AA988}" destId="{8D4801E2-BAA5-49EB-A88D-EA7CB85BDAED}" srcOrd="4" destOrd="0" parTransId="{FE736738-271A-4A79-BCFA-14C55FFC92E8}" sibTransId="{8B01447B-8C00-432B-8A8B-AF09F3575934}"/>
    <dgm:cxn modelId="{29BA24BF-46F7-4541-A536-353DC823209F}" srcId="{2135842C-D152-44EE-98CF-B0CD987AA988}" destId="{37954807-A0F0-41E2-A7E9-9FC54828114D}" srcOrd="1" destOrd="0" parTransId="{97A733EF-0270-4438-9495-8E1136E76EBB}" sibTransId="{4F1F79E7-EF0B-432D-9721-9092B1CD6AE3}"/>
    <dgm:cxn modelId="{2C5E0AE4-9466-4AC9-A43C-F9B88D04CC68}" srcId="{2135842C-D152-44EE-98CF-B0CD987AA988}" destId="{D5B73032-3563-42C9-B5A7-C828634A8A40}" srcOrd="3" destOrd="0" parTransId="{D61805D5-DBED-4141-B00E-E3FC4AECB69A}" sibTransId="{D41CA031-3195-45CD-A701-FCDE7588B0EF}"/>
    <dgm:cxn modelId="{60F582ED-70A9-41A3-AEB9-CFE74F2C7C35}" type="presOf" srcId="{9219C98C-FBBD-413D-B64F-77AE0E4FC3B2}" destId="{0F8D24E8-ADC1-424B-A101-C8A22A78E7B6}" srcOrd="0" destOrd="0" presId="urn:microsoft.com/office/officeart/2018/5/layout/IconLeafLabelList"/>
    <dgm:cxn modelId="{5199D3C1-3DEF-433D-8AB5-BE443C65199A}" type="presParOf" srcId="{3E882A01-D388-4DAB-8BC5-49F3AB9907E7}" destId="{0948F813-1356-433F-BC98-06C473648CB2}" srcOrd="0" destOrd="0" presId="urn:microsoft.com/office/officeart/2018/5/layout/IconLeafLabelList"/>
    <dgm:cxn modelId="{36A89B07-670D-4911-827C-95DACF073FBC}" type="presParOf" srcId="{0948F813-1356-433F-BC98-06C473648CB2}" destId="{7D70942F-9B6F-4942-922F-2227B784F91E}" srcOrd="0" destOrd="0" presId="urn:microsoft.com/office/officeart/2018/5/layout/IconLeafLabelList"/>
    <dgm:cxn modelId="{6B86E9D9-2C25-44B3-AD51-FEE3E81F14A7}" type="presParOf" srcId="{0948F813-1356-433F-BC98-06C473648CB2}" destId="{B60B903C-7E0D-4C03-B124-9EFE14EF1F7D}" srcOrd="1" destOrd="0" presId="urn:microsoft.com/office/officeart/2018/5/layout/IconLeafLabelList"/>
    <dgm:cxn modelId="{65F5A81F-BB7D-4A6F-BC78-AFEE02B95F79}" type="presParOf" srcId="{0948F813-1356-433F-BC98-06C473648CB2}" destId="{60AEB064-CB77-4DBD-834A-7865D38A90AB}" srcOrd="2" destOrd="0" presId="urn:microsoft.com/office/officeart/2018/5/layout/IconLeafLabelList"/>
    <dgm:cxn modelId="{97FE91B9-8E95-436D-B13C-04838BBD477E}" type="presParOf" srcId="{0948F813-1356-433F-BC98-06C473648CB2}" destId="{377A8BC7-DA5D-48CB-86CF-684E773FE579}" srcOrd="3" destOrd="0" presId="urn:microsoft.com/office/officeart/2018/5/layout/IconLeafLabelList"/>
    <dgm:cxn modelId="{2534DF0E-BB6A-4676-BA2C-3B91CDD3EE33}" type="presParOf" srcId="{3E882A01-D388-4DAB-8BC5-49F3AB9907E7}" destId="{D1E41113-BD11-439F-816A-4062794A64C1}" srcOrd="1" destOrd="0" presId="urn:microsoft.com/office/officeart/2018/5/layout/IconLeafLabelList"/>
    <dgm:cxn modelId="{B7A12A70-AC7F-4A4A-BB3A-B2CC63834D73}" type="presParOf" srcId="{3E882A01-D388-4DAB-8BC5-49F3AB9907E7}" destId="{979C2882-27BB-4DF3-9DF1-45B9D5BF05DB}" srcOrd="2" destOrd="0" presId="urn:microsoft.com/office/officeart/2018/5/layout/IconLeafLabelList"/>
    <dgm:cxn modelId="{BAFB0310-A895-4235-9415-D553B18FCB78}" type="presParOf" srcId="{979C2882-27BB-4DF3-9DF1-45B9D5BF05DB}" destId="{C7433170-597B-4AE2-8EC0-FEA592436DDB}" srcOrd="0" destOrd="0" presId="urn:microsoft.com/office/officeart/2018/5/layout/IconLeafLabelList"/>
    <dgm:cxn modelId="{FB51334D-EC26-4994-A53F-086F81F8F51B}" type="presParOf" srcId="{979C2882-27BB-4DF3-9DF1-45B9D5BF05DB}" destId="{177E6CA4-643A-4CE0-9017-138D1BEDA6F3}" srcOrd="1" destOrd="0" presId="urn:microsoft.com/office/officeart/2018/5/layout/IconLeafLabelList"/>
    <dgm:cxn modelId="{A9EC5FAF-42AF-45F9-8EB1-2F0FE53BCAC9}" type="presParOf" srcId="{979C2882-27BB-4DF3-9DF1-45B9D5BF05DB}" destId="{C664589E-B20C-4527-AF4C-0D719A7E4253}" srcOrd="2" destOrd="0" presId="urn:microsoft.com/office/officeart/2018/5/layout/IconLeafLabelList"/>
    <dgm:cxn modelId="{AFE04841-A9E8-4924-8C6E-5B7420E17CBD}" type="presParOf" srcId="{979C2882-27BB-4DF3-9DF1-45B9D5BF05DB}" destId="{5647B722-0818-4CAF-AF98-55B7FCFC9C9D}" srcOrd="3" destOrd="0" presId="urn:microsoft.com/office/officeart/2018/5/layout/IconLeafLabelList"/>
    <dgm:cxn modelId="{1FC6BC95-E3C6-45D8-96AC-C36F18AB8B7E}" type="presParOf" srcId="{3E882A01-D388-4DAB-8BC5-49F3AB9907E7}" destId="{4836EF24-7006-4D59-8B3B-B17C7C8622AC}" srcOrd="3" destOrd="0" presId="urn:microsoft.com/office/officeart/2018/5/layout/IconLeafLabelList"/>
    <dgm:cxn modelId="{AD8A011F-93F8-4EB6-B14E-441A93DD0942}" type="presParOf" srcId="{3E882A01-D388-4DAB-8BC5-49F3AB9907E7}" destId="{BAA397B0-D029-4A0F-90BA-AA757FBA1F07}" srcOrd="4" destOrd="0" presId="urn:microsoft.com/office/officeart/2018/5/layout/IconLeafLabelList"/>
    <dgm:cxn modelId="{08A729DF-E462-41C3-ADBB-6987A89FEDC5}" type="presParOf" srcId="{BAA397B0-D029-4A0F-90BA-AA757FBA1F07}" destId="{4111E281-B190-496A-803B-44C70E3D1A5D}" srcOrd="0" destOrd="0" presId="urn:microsoft.com/office/officeart/2018/5/layout/IconLeafLabelList"/>
    <dgm:cxn modelId="{29ADF927-29D7-4883-9855-70B3EFD6568F}" type="presParOf" srcId="{BAA397B0-D029-4A0F-90BA-AA757FBA1F07}" destId="{B7F5D411-118C-4D11-B7D2-F01B49833929}" srcOrd="1" destOrd="0" presId="urn:microsoft.com/office/officeart/2018/5/layout/IconLeafLabelList"/>
    <dgm:cxn modelId="{9233A98B-B5F6-41DB-9D7B-C2A308D6B0D5}" type="presParOf" srcId="{BAA397B0-D029-4A0F-90BA-AA757FBA1F07}" destId="{3A69768B-5A00-4E48-BFFD-AEF4E1211CD6}" srcOrd="2" destOrd="0" presId="urn:microsoft.com/office/officeart/2018/5/layout/IconLeafLabelList"/>
    <dgm:cxn modelId="{85A9E720-4AE0-4424-B347-72142D243CFB}" type="presParOf" srcId="{BAA397B0-D029-4A0F-90BA-AA757FBA1F07}" destId="{0F8D24E8-ADC1-424B-A101-C8A22A78E7B6}" srcOrd="3" destOrd="0" presId="urn:microsoft.com/office/officeart/2018/5/layout/IconLeafLabelList"/>
    <dgm:cxn modelId="{D7E2A6C9-4B3A-446B-983B-27D0C19077DF}" type="presParOf" srcId="{3E882A01-D388-4DAB-8BC5-49F3AB9907E7}" destId="{0697ABA3-40BA-492A-A490-2455AA1A4FA7}" srcOrd="5" destOrd="0" presId="urn:microsoft.com/office/officeart/2018/5/layout/IconLeafLabelList"/>
    <dgm:cxn modelId="{80090CBD-2B2E-412D-A313-481B7839B64C}" type="presParOf" srcId="{3E882A01-D388-4DAB-8BC5-49F3AB9907E7}" destId="{6A417C24-C8BC-42C0-BEB0-B96B97385A3C}" srcOrd="6" destOrd="0" presId="urn:microsoft.com/office/officeart/2018/5/layout/IconLeafLabelList"/>
    <dgm:cxn modelId="{D46EB51B-D35F-41DB-8E8A-F8C5D724CD58}" type="presParOf" srcId="{6A417C24-C8BC-42C0-BEB0-B96B97385A3C}" destId="{779BAEDB-0CF2-468A-81A8-2FEC038ED52B}" srcOrd="0" destOrd="0" presId="urn:microsoft.com/office/officeart/2018/5/layout/IconLeafLabelList"/>
    <dgm:cxn modelId="{6E4315A5-BA0F-441E-9E05-2B76E4A92912}" type="presParOf" srcId="{6A417C24-C8BC-42C0-BEB0-B96B97385A3C}" destId="{ABF040B9-EA9F-40AC-9681-9055582379D8}" srcOrd="1" destOrd="0" presId="urn:microsoft.com/office/officeart/2018/5/layout/IconLeafLabelList"/>
    <dgm:cxn modelId="{D6117428-61C8-43C4-8702-AA6C49C85D82}" type="presParOf" srcId="{6A417C24-C8BC-42C0-BEB0-B96B97385A3C}" destId="{68EA3CA6-047E-48CC-A911-84D57EFE75FB}" srcOrd="2" destOrd="0" presId="urn:microsoft.com/office/officeart/2018/5/layout/IconLeafLabelList"/>
    <dgm:cxn modelId="{D491F0B2-C477-48D5-B893-CD2809DB954D}" type="presParOf" srcId="{6A417C24-C8BC-42C0-BEB0-B96B97385A3C}" destId="{39BF8493-6F43-4B11-A539-60E3404FA9D7}" srcOrd="3" destOrd="0" presId="urn:microsoft.com/office/officeart/2018/5/layout/IconLeafLabelList"/>
    <dgm:cxn modelId="{F42E3CE1-F3EA-4EE8-8331-5A436A17E543}" type="presParOf" srcId="{3E882A01-D388-4DAB-8BC5-49F3AB9907E7}" destId="{6D799379-E1A7-435B-A363-F17AAD9D326C}" srcOrd="7" destOrd="0" presId="urn:microsoft.com/office/officeart/2018/5/layout/IconLeafLabelList"/>
    <dgm:cxn modelId="{C9FB69F3-5764-4772-9902-DE9974E4E44B}" type="presParOf" srcId="{3E882A01-D388-4DAB-8BC5-49F3AB9907E7}" destId="{594AC568-5802-4AA2-A7EA-F0B2A85D9010}" srcOrd="8" destOrd="0" presId="urn:microsoft.com/office/officeart/2018/5/layout/IconLeafLabelList"/>
    <dgm:cxn modelId="{8D3A3542-130C-4946-8E4E-E490A6A43021}" type="presParOf" srcId="{594AC568-5802-4AA2-A7EA-F0B2A85D9010}" destId="{7F3C5535-9390-4A7F-B5F8-290FBAF4F309}" srcOrd="0" destOrd="0" presId="urn:microsoft.com/office/officeart/2018/5/layout/IconLeafLabelList"/>
    <dgm:cxn modelId="{79D1F5A9-1E41-483A-9247-F417632D85AB}" type="presParOf" srcId="{594AC568-5802-4AA2-A7EA-F0B2A85D9010}" destId="{E995FD64-14CE-4FE1-B063-C7D76EBB698F}" srcOrd="1" destOrd="0" presId="urn:microsoft.com/office/officeart/2018/5/layout/IconLeafLabelList"/>
    <dgm:cxn modelId="{D49D4747-4162-464F-BA77-B5D5E6890BD4}" type="presParOf" srcId="{594AC568-5802-4AA2-A7EA-F0B2A85D9010}" destId="{66D48448-A4BA-4FD6-AA76-DD587D20BBAA}" srcOrd="2" destOrd="0" presId="urn:microsoft.com/office/officeart/2018/5/layout/IconLeafLabelList"/>
    <dgm:cxn modelId="{D523C8D3-AC26-4EB9-A315-0DBC6769C4FC}" type="presParOf" srcId="{594AC568-5802-4AA2-A7EA-F0B2A85D9010}" destId="{D8D559D3-8773-4736-8223-525785406A65}" srcOrd="3" destOrd="0" presId="urn:microsoft.com/office/officeart/2018/5/layout/IconLeafLabel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2135842C-D152-44EE-98CF-B0CD987AA988}" type="doc">
      <dgm:prSet loTypeId="urn:microsoft.com/office/officeart/2018/5/layout/IconLeafLabelList" loCatId="icon" qsTypeId="urn:microsoft.com/office/officeart/2005/8/quickstyle/simple1" qsCatId="simple" csTypeId="urn:microsoft.com/office/officeart/2018/5/colors/Iconchunking_neutralbg_accent1_2" csCatId="accent1" phldr="1"/>
      <dgm:spPr/>
      <dgm:t>
        <a:bodyPr/>
        <a:lstStyle/>
        <a:p>
          <a:endParaRPr lang="en-US"/>
        </a:p>
      </dgm:t>
    </dgm:pt>
    <dgm:pt modelId="{F2B973FE-7036-4A19-80CD-CA11D6EFD194}">
      <dgm:prSet/>
      <dgm:spPr/>
      <dgm:t>
        <a:bodyPr/>
        <a:lstStyle/>
        <a:p>
          <a:pPr>
            <a:defRPr cap="all"/>
          </a:pPr>
          <a:r>
            <a:rPr lang="en-US"/>
            <a:t>Understand the organizing landscape</a:t>
          </a:r>
        </a:p>
      </dgm:t>
    </dgm:pt>
    <dgm:pt modelId="{9CB8E410-A348-40DF-9D2D-D7C8027789E0}" type="parTrans" cxnId="{5053F0BB-27B3-4C42-A0C4-8006FD88C7C8}">
      <dgm:prSet/>
      <dgm:spPr/>
      <dgm:t>
        <a:bodyPr/>
        <a:lstStyle/>
        <a:p>
          <a:endParaRPr lang="en-US"/>
        </a:p>
      </dgm:t>
    </dgm:pt>
    <dgm:pt modelId="{6C719585-8FFD-497C-9CC7-8D5915C59055}" type="sibTrans" cxnId="{5053F0BB-27B3-4C42-A0C4-8006FD88C7C8}">
      <dgm:prSet/>
      <dgm:spPr/>
      <dgm:t>
        <a:bodyPr/>
        <a:lstStyle/>
        <a:p>
          <a:endParaRPr lang="en-US"/>
        </a:p>
      </dgm:t>
    </dgm:pt>
    <dgm:pt modelId="{37954807-A0F0-41E2-A7E9-9FC54828114D}">
      <dgm:prSet/>
      <dgm:spPr/>
      <dgm:t>
        <a:bodyPr/>
        <a:lstStyle/>
        <a:p>
          <a:pPr>
            <a:defRPr cap="all"/>
          </a:pPr>
          <a:r>
            <a:rPr lang="en-US"/>
            <a:t>Identify winnable objectives</a:t>
          </a:r>
        </a:p>
      </dgm:t>
    </dgm:pt>
    <dgm:pt modelId="{97A733EF-0270-4438-9495-8E1136E76EBB}" type="parTrans" cxnId="{29BA24BF-46F7-4541-A536-353DC823209F}">
      <dgm:prSet/>
      <dgm:spPr/>
      <dgm:t>
        <a:bodyPr/>
        <a:lstStyle/>
        <a:p>
          <a:endParaRPr lang="en-US"/>
        </a:p>
      </dgm:t>
    </dgm:pt>
    <dgm:pt modelId="{4F1F79E7-EF0B-432D-9721-9092B1CD6AE3}" type="sibTrans" cxnId="{29BA24BF-46F7-4541-A536-353DC823209F}">
      <dgm:prSet/>
      <dgm:spPr/>
      <dgm:t>
        <a:bodyPr/>
        <a:lstStyle/>
        <a:p>
          <a:endParaRPr lang="en-US"/>
        </a:p>
      </dgm:t>
    </dgm:pt>
    <dgm:pt modelId="{9219C98C-FBBD-413D-B64F-77AE0E4FC3B2}">
      <dgm:prSet/>
      <dgm:spPr/>
      <dgm:t>
        <a:bodyPr/>
        <a:lstStyle/>
        <a:p>
          <a:pPr>
            <a:defRPr cap="all"/>
          </a:pPr>
          <a:r>
            <a:rPr lang="en-US"/>
            <a:t>Determine if the objectives can be part of a larger campaign</a:t>
          </a:r>
        </a:p>
      </dgm:t>
    </dgm:pt>
    <dgm:pt modelId="{72F3C0F4-DD8F-489A-B7BA-22D1B3CA7B43}" type="parTrans" cxnId="{4D2C6169-A44F-48FB-A11D-C5C37A2F961A}">
      <dgm:prSet/>
      <dgm:spPr/>
      <dgm:t>
        <a:bodyPr/>
        <a:lstStyle/>
        <a:p>
          <a:endParaRPr lang="en-US"/>
        </a:p>
      </dgm:t>
    </dgm:pt>
    <dgm:pt modelId="{A9301D7E-F1A0-480D-AF5E-DBD3C008DD9F}" type="sibTrans" cxnId="{4D2C6169-A44F-48FB-A11D-C5C37A2F961A}">
      <dgm:prSet/>
      <dgm:spPr/>
      <dgm:t>
        <a:bodyPr/>
        <a:lstStyle/>
        <a:p>
          <a:endParaRPr lang="en-US"/>
        </a:p>
      </dgm:t>
    </dgm:pt>
    <dgm:pt modelId="{D5B73032-3563-42C9-B5A7-C828634A8A40}">
      <dgm:prSet/>
      <dgm:spPr/>
      <dgm:t>
        <a:bodyPr/>
        <a:lstStyle/>
        <a:p>
          <a:pPr>
            <a:defRPr cap="all"/>
          </a:pPr>
          <a:r>
            <a:rPr lang="en-US"/>
            <a:t>Engage more stakeholders</a:t>
          </a:r>
        </a:p>
      </dgm:t>
    </dgm:pt>
    <dgm:pt modelId="{D61805D5-DBED-4141-B00E-E3FC4AECB69A}" type="parTrans" cxnId="{2C5E0AE4-9466-4AC9-A43C-F9B88D04CC68}">
      <dgm:prSet/>
      <dgm:spPr/>
      <dgm:t>
        <a:bodyPr/>
        <a:lstStyle/>
        <a:p>
          <a:endParaRPr lang="en-US"/>
        </a:p>
      </dgm:t>
    </dgm:pt>
    <dgm:pt modelId="{D41CA031-3195-45CD-A701-FCDE7588B0EF}" type="sibTrans" cxnId="{2C5E0AE4-9466-4AC9-A43C-F9B88D04CC68}">
      <dgm:prSet/>
      <dgm:spPr/>
      <dgm:t>
        <a:bodyPr/>
        <a:lstStyle/>
        <a:p>
          <a:endParaRPr lang="en-US"/>
        </a:p>
      </dgm:t>
    </dgm:pt>
    <dgm:pt modelId="{8D4801E2-BAA5-49EB-A88D-EA7CB85BDAED}">
      <dgm:prSet/>
      <dgm:spPr/>
      <dgm:t>
        <a:bodyPr/>
        <a:lstStyle/>
        <a:p>
          <a:pPr>
            <a:defRPr cap="all"/>
          </a:pPr>
          <a:r>
            <a:rPr lang="en-US"/>
            <a:t>Communicate clearly, simply, viscerally, and consistently</a:t>
          </a:r>
        </a:p>
      </dgm:t>
    </dgm:pt>
    <dgm:pt modelId="{FE736738-271A-4A79-BCFA-14C55FFC92E8}" type="parTrans" cxnId="{12837CBE-ABB8-496F-9B0E-156193E527B0}">
      <dgm:prSet/>
      <dgm:spPr/>
      <dgm:t>
        <a:bodyPr/>
        <a:lstStyle/>
        <a:p>
          <a:endParaRPr lang="en-US"/>
        </a:p>
      </dgm:t>
    </dgm:pt>
    <dgm:pt modelId="{8B01447B-8C00-432B-8A8B-AF09F3575934}" type="sibTrans" cxnId="{12837CBE-ABB8-496F-9B0E-156193E527B0}">
      <dgm:prSet/>
      <dgm:spPr/>
      <dgm:t>
        <a:bodyPr/>
        <a:lstStyle/>
        <a:p>
          <a:endParaRPr lang="en-US"/>
        </a:p>
      </dgm:t>
    </dgm:pt>
    <dgm:pt modelId="{3E882A01-D388-4DAB-8BC5-49F3AB9907E7}" type="pres">
      <dgm:prSet presAssocID="{2135842C-D152-44EE-98CF-B0CD987AA988}" presName="root" presStyleCnt="0">
        <dgm:presLayoutVars>
          <dgm:dir/>
          <dgm:resizeHandles val="exact"/>
        </dgm:presLayoutVars>
      </dgm:prSet>
      <dgm:spPr/>
    </dgm:pt>
    <dgm:pt modelId="{0948F813-1356-433F-BC98-06C473648CB2}" type="pres">
      <dgm:prSet presAssocID="{F2B973FE-7036-4A19-80CD-CA11D6EFD194}" presName="compNode" presStyleCnt="0"/>
      <dgm:spPr/>
    </dgm:pt>
    <dgm:pt modelId="{7D70942F-9B6F-4942-922F-2227B784F91E}" type="pres">
      <dgm:prSet presAssocID="{F2B973FE-7036-4A19-80CD-CA11D6EFD194}" presName="iconBgRect" presStyleLbl="bgShp" presStyleIdx="0" presStyleCnt="5"/>
      <dgm:spPr>
        <a:prstGeom prst="round2DiagRect">
          <a:avLst>
            <a:gd name="adj1" fmla="val 29727"/>
            <a:gd name="adj2" fmla="val 0"/>
          </a:avLst>
        </a:prstGeom>
      </dgm:spPr>
    </dgm:pt>
    <dgm:pt modelId="{B60B903C-7E0D-4C03-B124-9EFE14EF1F7D}" type="pres">
      <dgm:prSet presAssocID="{F2B973FE-7036-4A19-80CD-CA11D6EFD194}" presName="iconRect" presStyleLbl="node1" presStyleIdx="0" presStyleCnt="5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ead with Gears"/>
        </a:ext>
      </dgm:extLst>
    </dgm:pt>
    <dgm:pt modelId="{60AEB064-CB77-4DBD-834A-7865D38A90AB}" type="pres">
      <dgm:prSet presAssocID="{F2B973FE-7036-4A19-80CD-CA11D6EFD194}" presName="spaceRect" presStyleCnt="0"/>
      <dgm:spPr/>
    </dgm:pt>
    <dgm:pt modelId="{377A8BC7-DA5D-48CB-86CF-684E773FE579}" type="pres">
      <dgm:prSet presAssocID="{F2B973FE-7036-4A19-80CD-CA11D6EFD194}" presName="textRect" presStyleLbl="revTx" presStyleIdx="0" presStyleCnt="5">
        <dgm:presLayoutVars>
          <dgm:chMax val="1"/>
          <dgm:chPref val="1"/>
        </dgm:presLayoutVars>
      </dgm:prSet>
      <dgm:spPr/>
    </dgm:pt>
    <dgm:pt modelId="{D1E41113-BD11-439F-816A-4062794A64C1}" type="pres">
      <dgm:prSet presAssocID="{6C719585-8FFD-497C-9CC7-8D5915C59055}" presName="sibTrans" presStyleCnt="0"/>
      <dgm:spPr/>
    </dgm:pt>
    <dgm:pt modelId="{979C2882-27BB-4DF3-9DF1-45B9D5BF05DB}" type="pres">
      <dgm:prSet presAssocID="{37954807-A0F0-41E2-A7E9-9FC54828114D}" presName="compNode" presStyleCnt="0"/>
      <dgm:spPr/>
    </dgm:pt>
    <dgm:pt modelId="{C7433170-597B-4AE2-8EC0-FEA592436DDB}" type="pres">
      <dgm:prSet presAssocID="{37954807-A0F0-41E2-A7E9-9FC54828114D}" presName="iconBgRect" presStyleLbl="bgShp" presStyleIdx="1" presStyleCnt="5"/>
      <dgm:spPr>
        <a:prstGeom prst="round2DiagRect">
          <a:avLst>
            <a:gd name="adj1" fmla="val 29727"/>
            <a:gd name="adj2" fmla="val 0"/>
          </a:avLst>
        </a:prstGeom>
      </dgm:spPr>
    </dgm:pt>
    <dgm:pt modelId="{177E6CA4-643A-4CE0-9017-138D1BEDA6F3}" type="pres">
      <dgm:prSet presAssocID="{37954807-A0F0-41E2-A7E9-9FC54828114D}" presName="iconRect" presStyleLbl="node1" presStyleIdx="1" presStyleCnt="5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ullseye"/>
        </a:ext>
      </dgm:extLst>
    </dgm:pt>
    <dgm:pt modelId="{C664589E-B20C-4527-AF4C-0D719A7E4253}" type="pres">
      <dgm:prSet presAssocID="{37954807-A0F0-41E2-A7E9-9FC54828114D}" presName="spaceRect" presStyleCnt="0"/>
      <dgm:spPr/>
    </dgm:pt>
    <dgm:pt modelId="{5647B722-0818-4CAF-AF98-55B7FCFC9C9D}" type="pres">
      <dgm:prSet presAssocID="{37954807-A0F0-41E2-A7E9-9FC54828114D}" presName="textRect" presStyleLbl="revTx" presStyleIdx="1" presStyleCnt="5">
        <dgm:presLayoutVars>
          <dgm:chMax val="1"/>
          <dgm:chPref val="1"/>
        </dgm:presLayoutVars>
      </dgm:prSet>
      <dgm:spPr/>
    </dgm:pt>
    <dgm:pt modelId="{4836EF24-7006-4D59-8B3B-B17C7C8622AC}" type="pres">
      <dgm:prSet presAssocID="{4F1F79E7-EF0B-432D-9721-9092B1CD6AE3}" presName="sibTrans" presStyleCnt="0"/>
      <dgm:spPr/>
    </dgm:pt>
    <dgm:pt modelId="{BAA397B0-D029-4A0F-90BA-AA757FBA1F07}" type="pres">
      <dgm:prSet presAssocID="{9219C98C-FBBD-413D-B64F-77AE0E4FC3B2}" presName="compNode" presStyleCnt="0"/>
      <dgm:spPr/>
    </dgm:pt>
    <dgm:pt modelId="{4111E281-B190-496A-803B-44C70E3D1A5D}" type="pres">
      <dgm:prSet presAssocID="{9219C98C-FBBD-413D-B64F-77AE0E4FC3B2}" presName="iconBgRect" presStyleLbl="bgShp" presStyleIdx="2" presStyleCnt="5" custLinFactNeighborX="-4578" custLinFactNeighborY="-1558"/>
      <dgm:spPr>
        <a:prstGeom prst="round2DiagRect">
          <a:avLst>
            <a:gd name="adj1" fmla="val 29727"/>
            <a:gd name="adj2" fmla="val 0"/>
          </a:avLst>
        </a:prstGeom>
      </dgm:spPr>
    </dgm:pt>
    <dgm:pt modelId="{B7F5D411-118C-4D11-B7D2-F01B49833929}" type="pres">
      <dgm:prSet presAssocID="{9219C98C-FBBD-413D-B64F-77AE0E4FC3B2}" presName="iconRect" presStyleLbl="node1" presStyleIdx="2" presStyleCnt="5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heckmark"/>
        </a:ext>
      </dgm:extLst>
    </dgm:pt>
    <dgm:pt modelId="{3A69768B-5A00-4E48-BFFD-AEF4E1211CD6}" type="pres">
      <dgm:prSet presAssocID="{9219C98C-FBBD-413D-B64F-77AE0E4FC3B2}" presName="spaceRect" presStyleCnt="0"/>
      <dgm:spPr/>
    </dgm:pt>
    <dgm:pt modelId="{0F8D24E8-ADC1-424B-A101-C8A22A78E7B6}" type="pres">
      <dgm:prSet presAssocID="{9219C98C-FBBD-413D-B64F-77AE0E4FC3B2}" presName="textRect" presStyleLbl="revTx" presStyleIdx="2" presStyleCnt="5">
        <dgm:presLayoutVars>
          <dgm:chMax val="1"/>
          <dgm:chPref val="1"/>
        </dgm:presLayoutVars>
      </dgm:prSet>
      <dgm:spPr/>
    </dgm:pt>
    <dgm:pt modelId="{0697ABA3-40BA-492A-A490-2455AA1A4FA7}" type="pres">
      <dgm:prSet presAssocID="{A9301D7E-F1A0-480D-AF5E-DBD3C008DD9F}" presName="sibTrans" presStyleCnt="0"/>
      <dgm:spPr/>
    </dgm:pt>
    <dgm:pt modelId="{6A417C24-C8BC-42C0-BEB0-B96B97385A3C}" type="pres">
      <dgm:prSet presAssocID="{D5B73032-3563-42C9-B5A7-C828634A8A40}" presName="compNode" presStyleCnt="0"/>
      <dgm:spPr/>
    </dgm:pt>
    <dgm:pt modelId="{779BAEDB-0CF2-468A-81A8-2FEC038ED52B}" type="pres">
      <dgm:prSet presAssocID="{D5B73032-3563-42C9-B5A7-C828634A8A40}" presName="iconBgRect" presStyleLbl="bgShp" presStyleIdx="3" presStyleCnt="5"/>
      <dgm:spPr>
        <a:prstGeom prst="round2DiagRect">
          <a:avLst>
            <a:gd name="adj1" fmla="val 29727"/>
            <a:gd name="adj2" fmla="val 0"/>
          </a:avLst>
        </a:prstGeom>
      </dgm:spPr>
    </dgm:pt>
    <dgm:pt modelId="{ABF040B9-EA9F-40AC-9681-9055582379D8}" type="pres">
      <dgm:prSet presAssocID="{D5B73032-3563-42C9-B5A7-C828634A8A40}" presName="iconRect" presStyleLbl="node1" presStyleIdx="3" presStyleCnt="5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Users"/>
        </a:ext>
      </dgm:extLst>
    </dgm:pt>
    <dgm:pt modelId="{68EA3CA6-047E-48CC-A911-84D57EFE75FB}" type="pres">
      <dgm:prSet presAssocID="{D5B73032-3563-42C9-B5A7-C828634A8A40}" presName="spaceRect" presStyleCnt="0"/>
      <dgm:spPr/>
    </dgm:pt>
    <dgm:pt modelId="{39BF8493-6F43-4B11-A539-60E3404FA9D7}" type="pres">
      <dgm:prSet presAssocID="{D5B73032-3563-42C9-B5A7-C828634A8A40}" presName="textRect" presStyleLbl="revTx" presStyleIdx="3" presStyleCnt="5">
        <dgm:presLayoutVars>
          <dgm:chMax val="1"/>
          <dgm:chPref val="1"/>
        </dgm:presLayoutVars>
      </dgm:prSet>
      <dgm:spPr/>
    </dgm:pt>
    <dgm:pt modelId="{6D799379-E1A7-435B-A363-F17AAD9D326C}" type="pres">
      <dgm:prSet presAssocID="{D41CA031-3195-45CD-A701-FCDE7588B0EF}" presName="sibTrans" presStyleCnt="0"/>
      <dgm:spPr/>
    </dgm:pt>
    <dgm:pt modelId="{594AC568-5802-4AA2-A7EA-F0B2A85D9010}" type="pres">
      <dgm:prSet presAssocID="{8D4801E2-BAA5-49EB-A88D-EA7CB85BDAED}" presName="compNode" presStyleCnt="0"/>
      <dgm:spPr/>
    </dgm:pt>
    <dgm:pt modelId="{7F3C5535-9390-4A7F-B5F8-290FBAF4F309}" type="pres">
      <dgm:prSet presAssocID="{8D4801E2-BAA5-49EB-A88D-EA7CB85BDAED}" presName="iconBgRect" presStyleLbl="bgShp" presStyleIdx="4" presStyleCnt="5"/>
      <dgm:spPr>
        <a:prstGeom prst="round2DiagRect">
          <a:avLst>
            <a:gd name="adj1" fmla="val 29727"/>
            <a:gd name="adj2" fmla="val 0"/>
          </a:avLst>
        </a:prstGeom>
      </dgm:spPr>
    </dgm:pt>
    <dgm:pt modelId="{E995FD64-14CE-4FE1-B063-C7D76EBB698F}" type="pres">
      <dgm:prSet presAssocID="{8D4801E2-BAA5-49EB-A88D-EA7CB85BDAED}" presName="iconRect" presStyleLbl="node1" presStyleIdx="4" presStyleCnt="5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hat"/>
        </a:ext>
      </dgm:extLst>
    </dgm:pt>
    <dgm:pt modelId="{66D48448-A4BA-4FD6-AA76-DD587D20BBAA}" type="pres">
      <dgm:prSet presAssocID="{8D4801E2-BAA5-49EB-A88D-EA7CB85BDAED}" presName="spaceRect" presStyleCnt="0"/>
      <dgm:spPr/>
    </dgm:pt>
    <dgm:pt modelId="{D8D559D3-8773-4736-8223-525785406A65}" type="pres">
      <dgm:prSet presAssocID="{8D4801E2-BAA5-49EB-A88D-EA7CB85BDAED}" presName="textRect" presStyleLbl="revTx" presStyleIdx="4" presStyleCnt="5">
        <dgm:presLayoutVars>
          <dgm:chMax val="1"/>
          <dgm:chPref val="1"/>
        </dgm:presLayoutVars>
      </dgm:prSet>
      <dgm:spPr/>
    </dgm:pt>
  </dgm:ptLst>
  <dgm:cxnLst>
    <dgm:cxn modelId="{1C29B226-FA15-46A7-BF82-A95BA868C35F}" type="presOf" srcId="{D5B73032-3563-42C9-B5A7-C828634A8A40}" destId="{39BF8493-6F43-4B11-A539-60E3404FA9D7}" srcOrd="0" destOrd="0" presId="urn:microsoft.com/office/officeart/2018/5/layout/IconLeafLabelList"/>
    <dgm:cxn modelId="{5EA40738-869C-4AD8-88E2-1B04D09B930B}" type="presOf" srcId="{2135842C-D152-44EE-98CF-B0CD987AA988}" destId="{3E882A01-D388-4DAB-8BC5-49F3AB9907E7}" srcOrd="0" destOrd="0" presId="urn:microsoft.com/office/officeart/2018/5/layout/IconLeafLabelList"/>
    <dgm:cxn modelId="{4D2C6169-A44F-48FB-A11D-C5C37A2F961A}" srcId="{2135842C-D152-44EE-98CF-B0CD987AA988}" destId="{9219C98C-FBBD-413D-B64F-77AE0E4FC3B2}" srcOrd="2" destOrd="0" parTransId="{72F3C0F4-DD8F-489A-B7BA-22D1B3CA7B43}" sibTransId="{A9301D7E-F1A0-480D-AF5E-DBD3C008DD9F}"/>
    <dgm:cxn modelId="{8FAB234A-A9BD-43A2-B58F-96DB9DB32011}" type="presOf" srcId="{37954807-A0F0-41E2-A7E9-9FC54828114D}" destId="{5647B722-0818-4CAF-AF98-55B7FCFC9C9D}" srcOrd="0" destOrd="0" presId="urn:microsoft.com/office/officeart/2018/5/layout/IconLeafLabelList"/>
    <dgm:cxn modelId="{8ADB9851-0629-43B9-8FFD-1A23291D4A93}" type="presOf" srcId="{F2B973FE-7036-4A19-80CD-CA11D6EFD194}" destId="{377A8BC7-DA5D-48CB-86CF-684E773FE579}" srcOrd="0" destOrd="0" presId="urn:microsoft.com/office/officeart/2018/5/layout/IconLeafLabelList"/>
    <dgm:cxn modelId="{9E8D088A-A736-42CE-894F-291DA8AE12CA}" type="presOf" srcId="{8D4801E2-BAA5-49EB-A88D-EA7CB85BDAED}" destId="{D8D559D3-8773-4736-8223-525785406A65}" srcOrd="0" destOrd="0" presId="urn:microsoft.com/office/officeart/2018/5/layout/IconLeafLabelList"/>
    <dgm:cxn modelId="{5053F0BB-27B3-4C42-A0C4-8006FD88C7C8}" srcId="{2135842C-D152-44EE-98CF-B0CD987AA988}" destId="{F2B973FE-7036-4A19-80CD-CA11D6EFD194}" srcOrd="0" destOrd="0" parTransId="{9CB8E410-A348-40DF-9D2D-D7C8027789E0}" sibTransId="{6C719585-8FFD-497C-9CC7-8D5915C59055}"/>
    <dgm:cxn modelId="{12837CBE-ABB8-496F-9B0E-156193E527B0}" srcId="{2135842C-D152-44EE-98CF-B0CD987AA988}" destId="{8D4801E2-BAA5-49EB-A88D-EA7CB85BDAED}" srcOrd="4" destOrd="0" parTransId="{FE736738-271A-4A79-BCFA-14C55FFC92E8}" sibTransId="{8B01447B-8C00-432B-8A8B-AF09F3575934}"/>
    <dgm:cxn modelId="{29BA24BF-46F7-4541-A536-353DC823209F}" srcId="{2135842C-D152-44EE-98CF-B0CD987AA988}" destId="{37954807-A0F0-41E2-A7E9-9FC54828114D}" srcOrd="1" destOrd="0" parTransId="{97A733EF-0270-4438-9495-8E1136E76EBB}" sibTransId="{4F1F79E7-EF0B-432D-9721-9092B1CD6AE3}"/>
    <dgm:cxn modelId="{2C5E0AE4-9466-4AC9-A43C-F9B88D04CC68}" srcId="{2135842C-D152-44EE-98CF-B0CD987AA988}" destId="{D5B73032-3563-42C9-B5A7-C828634A8A40}" srcOrd="3" destOrd="0" parTransId="{D61805D5-DBED-4141-B00E-E3FC4AECB69A}" sibTransId="{D41CA031-3195-45CD-A701-FCDE7588B0EF}"/>
    <dgm:cxn modelId="{60F582ED-70A9-41A3-AEB9-CFE74F2C7C35}" type="presOf" srcId="{9219C98C-FBBD-413D-B64F-77AE0E4FC3B2}" destId="{0F8D24E8-ADC1-424B-A101-C8A22A78E7B6}" srcOrd="0" destOrd="0" presId="urn:microsoft.com/office/officeart/2018/5/layout/IconLeafLabelList"/>
    <dgm:cxn modelId="{5199D3C1-3DEF-433D-8AB5-BE443C65199A}" type="presParOf" srcId="{3E882A01-D388-4DAB-8BC5-49F3AB9907E7}" destId="{0948F813-1356-433F-BC98-06C473648CB2}" srcOrd="0" destOrd="0" presId="urn:microsoft.com/office/officeart/2018/5/layout/IconLeafLabelList"/>
    <dgm:cxn modelId="{36A89B07-670D-4911-827C-95DACF073FBC}" type="presParOf" srcId="{0948F813-1356-433F-BC98-06C473648CB2}" destId="{7D70942F-9B6F-4942-922F-2227B784F91E}" srcOrd="0" destOrd="0" presId="urn:microsoft.com/office/officeart/2018/5/layout/IconLeafLabelList"/>
    <dgm:cxn modelId="{6B86E9D9-2C25-44B3-AD51-FEE3E81F14A7}" type="presParOf" srcId="{0948F813-1356-433F-BC98-06C473648CB2}" destId="{B60B903C-7E0D-4C03-B124-9EFE14EF1F7D}" srcOrd="1" destOrd="0" presId="urn:microsoft.com/office/officeart/2018/5/layout/IconLeafLabelList"/>
    <dgm:cxn modelId="{65F5A81F-BB7D-4A6F-BC78-AFEE02B95F79}" type="presParOf" srcId="{0948F813-1356-433F-BC98-06C473648CB2}" destId="{60AEB064-CB77-4DBD-834A-7865D38A90AB}" srcOrd="2" destOrd="0" presId="urn:microsoft.com/office/officeart/2018/5/layout/IconLeafLabelList"/>
    <dgm:cxn modelId="{97FE91B9-8E95-436D-B13C-04838BBD477E}" type="presParOf" srcId="{0948F813-1356-433F-BC98-06C473648CB2}" destId="{377A8BC7-DA5D-48CB-86CF-684E773FE579}" srcOrd="3" destOrd="0" presId="urn:microsoft.com/office/officeart/2018/5/layout/IconLeafLabelList"/>
    <dgm:cxn modelId="{2534DF0E-BB6A-4676-BA2C-3B91CDD3EE33}" type="presParOf" srcId="{3E882A01-D388-4DAB-8BC5-49F3AB9907E7}" destId="{D1E41113-BD11-439F-816A-4062794A64C1}" srcOrd="1" destOrd="0" presId="urn:microsoft.com/office/officeart/2018/5/layout/IconLeafLabelList"/>
    <dgm:cxn modelId="{B7A12A70-AC7F-4A4A-BB3A-B2CC63834D73}" type="presParOf" srcId="{3E882A01-D388-4DAB-8BC5-49F3AB9907E7}" destId="{979C2882-27BB-4DF3-9DF1-45B9D5BF05DB}" srcOrd="2" destOrd="0" presId="urn:microsoft.com/office/officeart/2018/5/layout/IconLeafLabelList"/>
    <dgm:cxn modelId="{BAFB0310-A895-4235-9415-D553B18FCB78}" type="presParOf" srcId="{979C2882-27BB-4DF3-9DF1-45B9D5BF05DB}" destId="{C7433170-597B-4AE2-8EC0-FEA592436DDB}" srcOrd="0" destOrd="0" presId="urn:microsoft.com/office/officeart/2018/5/layout/IconLeafLabelList"/>
    <dgm:cxn modelId="{FB51334D-EC26-4994-A53F-086F81F8F51B}" type="presParOf" srcId="{979C2882-27BB-4DF3-9DF1-45B9D5BF05DB}" destId="{177E6CA4-643A-4CE0-9017-138D1BEDA6F3}" srcOrd="1" destOrd="0" presId="urn:microsoft.com/office/officeart/2018/5/layout/IconLeafLabelList"/>
    <dgm:cxn modelId="{A9EC5FAF-42AF-45F9-8EB1-2F0FE53BCAC9}" type="presParOf" srcId="{979C2882-27BB-4DF3-9DF1-45B9D5BF05DB}" destId="{C664589E-B20C-4527-AF4C-0D719A7E4253}" srcOrd="2" destOrd="0" presId="urn:microsoft.com/office/officeart/2018/5/layout/IconLeafLabelList"/>
    <dgm:cxn modelId="{AFE04841-A9E8-4924-8C6E-5B7420E17CBD}" type="presParOf" srcId="{979C2882-27BB-4DF3-9DF1-45B9D5BF05DB}" destId="{5647B722-0818-4CAF-AF98-55B7FCFC9C9D}" srcOrd="3" destOrd="0" presId="urn:microsoft.com/office/officeart/2018/5/layout/IconLeafLabelList"/>
    <dgm:cxn modelId="{1FC6BC95-E3C6-45D8-96AC-C36F18AB8B7E}" type="presParOf" srcId="{3E882A01-D388-4DAB-8BC5-49F3AB9907E7}" destId="{4836EF24-7006-4D59-8B3B-B17C7C8622AC}" srcOrd="3" destOrd="0" presId="urn:microsoft.com/office/officeart/2018/5/layout/IconLeafLabelList"/>
    <dgm:cxn modelId="{AD8A011F-93F8-4EB6-B14E-441A93DD0942}" type="presParOf" srcId="{3E882A01-D388-4DAB-8BC5-49F3AB9907E7}" destId="{BAA397B0-D029-4A0F-90BA-AA757FBA1F07}" srcOrd="4" destOrd="0" presId="urn:microsoft.com/office/officeart/2018/5/layout/IconLeafLabelList"/>
    <dgm:cxn modelId="{08A729DF-E462-41C3-ADBB-6987A89FEDC5}" type="presParOf" srcId="{BAA397B0-D029-4A0F-90BA-AA757FBA1F07}" destId="{4111E281-B190-496A-803B-44C70E3D1A5D}" srcOrd="0" destOrd="0" presId="urn:microsoft.com/office/officeart/2018/5/layout/IconLeafLabelList"/>
    <dgm:cxn modelId="{29ADF927-29D7-4883-9855-70B3EFD6568F}" type="presParOf" srcId="{BAA397B0-D029-4A0F-90BA-AA757FBA1F07}" destId="{B7F5D411-118C-4D11-B7D2-F01B49833929}" srcOrd="1" destOrd="0" presId="urn:microsoft.com/office/officeart/2018/5/layout/IconLeafLabelList"/>
    <dgm:cxn modelId="{9233A98B-B5F6-41DB-9D7B-C2A308D6B0D5}" type="presParOf" srcId="{BAA397B0-D029-4A0F-90BA-AA757FBA1F07}" destId="{3A69768B-5A00-4E48-BFFD-AEF4E1211CD6}" srcOrd="2" destOrd="0" presId="urn:microsoft.com/office/officeart/2018/5/layout/IconLeafLabelList"/>
    <dgm:cxn modelId="{85A9E720-4AE0-4424-B347-72142D243CFB}" type="presParOf" srcId="{BAA397B0-D029-4A0F-90BA-AA757FBA1F07}" destId="{0F8D24E8-ADC1-424B-A101-C8A22A78E7B6}" srcOrd="3" destOrd="0" presId="urn:microsoft.com/office/officeart/2018/5/layout/IconLeafLabelList"/>
    <dgm:cxn modelId="{D7E2A6C9-4B3A-446B-983B-27D0C19077DF}" type="presParOf" srcId="{3E882A01-D388-4DAB-8BC5-49F3AB9907E7}" destId="{0697ABA3-40BA-492A-A490-2455AA1A4FA7}" srcOrd="5" destOrd="0" presId="urn:microsoft.com/office/officeart/2018/5/layout/IconLeafLabelList"/>
    <dgm:cxn modelId="{80090CBD-2B2E-412D-A313-481B7839B64C}" type="presParOf" srcId="{3E882A01-D388-4DAB-8BC5-49F3AB9907E7}" destId="{6A417C24-C8BC-42C0-BEB0-B96B97385A3C}" srcOrd="6" destOrd="0" presId="urn:microsoft.com/office/officeart/2018/5/layout/IconLeafLabelList"/>
    <dgm:cxn modelId="{D46EB51B-D35F-41DB-8E8A-F8C5D724CD58}" type="presParOf" srcId="{6A417C24-C8BC-42C0-BEB0-B96B97385A3C}" destId="{779BAEDB-0CF2-468A-81A8-2FEC038ED52B}" srcOrd="0" destOrd="0" presId="urn:microsoft.com/office/officeart/2018/5/layout/IconLeafLabelList"/>
    <dgm:cxn modelId="{6E4315A5-BA0F-441E-9E05-2B76E4A92912}" type="presParOf" srcId="{6A417C24-C8BC-42C0-BEB0-B96B97385A3C}" destId="{ABF040B9-EA9F-40AC-9681-9055582379D8}" srcOrd="1" destOrd="0" presId="urn:microsoft.com/office/officeart/2018/5/layout/IconLeafLabelList"/>
    <dgm:cxn modelId="{D6117428-61C8-43C4-8702-AA6C49C85D82}" type="presParOf" srcId="{6A417C24-C8BC-42C0-BEB0-B96B97385A3C}" destId="{68EA3CA6-047E-48CC-A911-84D57EFE75FB}" srcOrd="2" destOrd="0" presId="urn:microsoft.com/office/officeart/2018/5/layout/IconLeafLabelList"/>
    <dgm:cxn modelId="{D491F0B2-C477-48D5-B893-CD2809DB954D}" type="presParOf" srcId="{6A417C24-C8BC-42C0-BEB0-B96B97385A3C}" destId="{39BF8493-6F43-4B11-A539-60E3404FA9D7}" srcOrd="3" destOrd="0" presId="urn:microsoft.com/office/officeart/2018/5/layout/IconLeafLabelList"/>
    <dgm:cxn modelId="{F42E3CE1-F3EA-4EE8-8331-5A436A17E543}" type="presParOf" srcId="{3E882A01-D388-4DAB-8BC5-49F3AB9907E7}" destId="{6D799379-E1A7-435B-A363-F17AAD9D326C}" srcOrd="7" destOrd="0" presId="urn:microsoft.com/office/officeart/2018/5/layout/IconLeafLabelList"/>
    <dgm:cxn modelId="{C9FB69F3-5764-4772-9902-DE9974E4E44B}" type="presParOf" srcId="{3E882A01-D388-4DAB-8BC5-49F3AB9907E7}" destId="{594AC568-5802-4AA2-A7EA-F0B2A85D9010}" srcOrd="8" destOrd="0" presId="urn:microsoft.com/office/officeart/2018/5/layout/IconLeafLabelList"/>
    <dgm:cxn modelId="{8D3A3542-130C-4946-8E4E-E490A6A43021}" type="presParOf" srcId="{594AC568-5802-4AA2-A7EA-F0B2A85D9010}" destId="{7F3C5535-9390-4A7F-B5F8-290FBAF4F309}" srcOrd="0" destOrd="0" presId="urn:microsoft.com/office/officeart/2018/5/layout/IconLeafLabelList"/>
    <dgm:cxn modelId="{79D1F5A9-1E41-483A-9247-F417632D85AB}" type="presParOf" srcId="{594AC568-5802-4AA2-A7EA-F0B2A85D9010}" destId="{E995FD64-14CE-4FE1-B063-C7D76EBB698F}" srcOrd="1" destOrd="0" presId="urn:microsoft.com/office/officeart/2018/5/layout/IconLeafLabelList"/>
    <dgm:cxn modelId="{D49D4747-4162-464F-BA77-B5D5E6890BD4}" type="presParOf" srcId="{594AC568-5802-4AA2-A7EA-F0B2A85D9010}" destId="{66D48448-A4BA-4FD6-AA76-DD587D20BBAA}" srcOrd="2" destOrd="0" presId="urn:microsoft.com/office/officeart/2018/5/layout/IconLeafLabelList"/>
    <dgm:cxn modelId="{D523C8D3-AC26-4EB9-A315-0DBC6769C4FC}" type="presParOf" srcId="{594AC568-5802-4AA2-A7EA-F0B2A85D9010}" destId="{D8D559D3-8773-4736-8223-525785406A65}" srcOrd="3" destOrd="0" presId="urn:microsoft.com/office/officeart/2018/5/layout/IconLeafLabelLis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2135842C-D152-44EE-98CF-B0CD987AA988}" type="doc">
      <dgm:prSet loTypeId="urn:microsoft.com/office/officeart/2018/5/layout/IconLeafLabelList" loCatId="icon" qsTypeId="urn:microsoft.com/office/officeart/2005/8/quickstyle/simple1" qsCatId="simple" csTypeId="urn:microsoft.com/office/officeart/2018/5/colors/Iconchunking_neutralbg_accent1_2" csCatId="accent1" phldr="1"/>
      <dgm:spPr/>
      <dgm:t>
        <a:bodyPr/>
        <a:lstStyle/>
        <a:p>
          <a:endParaRPr lang="en-US"/>
        </a:p>
      </dgm:t>
    </dgm:pt>
    <dgm:pt modelId="{F2B973FE-7036-4A19-80CD-CA11D6EFD194}">
      <dgm:prSet/>
      <dgm:spPr/>
      <dgm:t>
        <a:bodyPr/>
        <a:lstStyle/>
        <a:p>
          <a:pPr>
            <a:defRPr cap="all"/>
          </a:pPr>
          <a:r>
            <a:rPr lang="en-US"/>
            <a:t>Understand the organizing landscape</a:t>
          </a:r>
        </a:p>
      </dgm:t>
    </dgm:pt>
    <dgm:pt modelId="{9CB8E410-A348-40DF-9D2D-D7C8027789E0}" type="parTrans" cxnId="{5053F0BB-27B3-4C42-A0C4-8006FD88C7C8}">
      <dgm:prSet/>
      <dgm:spPr/>
      <dgm:t>
        <a:bodyPr/>
        <a:lstStyle/>
        <a:p>
          <a:endParaRPr lang="en-US"/>
        </a:p>
      </dgm:t>
    </dgm:pt>
    <dgm:pt modelId="{6C719585-8FFD-497C-9CC7-8D5915C59055}" type="sibTrans" cxnId="{5053F0BB-27B3-4C42-A0C4-8006FD88C7C8}">
      <dgm:prSet/>
      <dgm:spPr/>
      <dgm:t>
        <a:bodyPr/>
        <a:lstStyle/>
        <a:p>
          <a:endParaRPr lang="en-US"/>
        </a:p>
      </dgm:t>
    </dgm:pt>
    <dgm:pt modelId="{37954807-A0F0-41E2-A7E9-9FC54828114D}">
      <dgm:prSet/>
      <dgm:spPr/>
      <dgm:t>
        <a:bodyPr/>
        <a:lstStyle/>
        <a:p>
          <a:pPr>
            <a:defRPr cap="all"/>
          </a:pPr>
          <a:r>
            <a:rPr lang="en-US"/>
            <a:t>Identify winnable objectives</a:t>
          </a:r>
        </a:p>
      </dgm:t>
    </dgm:pt>
    <dgm:pt modelId="{97A733EF-0270-4438-9495-8E1136E76EBB}" type="parTrans" cxnId="{29BA24BF-46F7-4541-A536-353DC823209F}">
      <dgm:prSet/>
      <dgm:spPr/>
      <dgm:t>
        <a:bodyPr/>
        <a:lstStyle/>
        <a:p>
          <a:endParaRPr lang="en-US"/>
        </a:p>
      </dgm:t>
    </dgm:pt>
    <dgm:pt modelId="{4F1F79E7-EF0B-432D-9721-9092B1CD6AE3}" type="sibTrans" cxnId="{29BA24BF-46F7-4541-A536-353DC823209F}">
      <dgm:prSet/>
      <dgm:spPr/>
      <dgm:t>
        <a:bodyPr/>
        <a:lstStyle/>
        <a:p>
          <a:endParaRPr lang="en-US"/>
        </a:p>
      </dgm:t>
    </dgm:pt>
    <dgm:pt modelId="{9219C98C-FBBD-413D-B64F-77AE0E4FC3B2}">
      <dgm:prSet/>
      <dgm:spPr/>
      <dgm:t>
        <a:bodyPr/>
        <a:lstStyle/>
        <a:p>
          <a:pPr>
            <a:defRPr cap="all"/>
          </a:pPr>
          <a:r>
            <a:rPr lang="en-US"/>
            <a:t>Determine if the objectives can be part of a larger campaign</a:t>
          </a:r>
        </a:p>
      </dgm:t>
    </dgm:pt>
    <dgm:pt modelId="{72F3C0F4-DD8F-489A-B7BA-22D1B3CA7B43}" type="parTrans" cxnId="{4D2C6169-A44F-48FB-A11D-C5C37A2F961A}">
      <dgm:prSet/>
      <dgm:spPr/>
      <dgm:t>
        <a:bodyPr/>
        <a:lstStyle/>
        <a:p>
          <a:endParaRPr lang="en-US"/>
        </a:p>
      </dgm:t>
    </dgm:pt>
    <dgm:pt modelId="{A9301D7E-F1A0-480D-AF5E-DBD3C008DD9F}" type="sibTrans" cxnId="{4D2C6169-A44F-48FB-A11D-C5C37A2F961A}">
      <dgm:prSet/>
      <dgm:spPr/>
      <dgm:t>
        <a:bodyPr/>
        <a:lstStyle/>
        <a:p>
          <a:endParaRPr lang="en-US"/>
        </a:p>
      </dgm:t>
    </dgm:pt>
    <dgm:pt modelId="{D5B73032-3563-42C9-B5A7-C828634A8A40}">
      <dgm:prSet/>
      <dgm:spPr/>
      <dgm:t>
        <a:bodyPr/>
        <a:lstStyle/>
        <a:p>
          <a:pPr>
            <a:defRPr cap="all"/>
          </a:pPr>
          <a:r>
            <a:rPr lang="en-US"/>
            <a:t>Engage more stakeholders</a:t>
          </a:r>
        </a:p>
      </dgm:t>
    </dgm:pt>
    <dgm:pt modelId="{D61805D5-DBED-4141-B00E-E3FC4AECB69A}" type="parTrans" cxnId="{2C5E0AE4-9466-4AC9-A43C-F9B88D04CC68}">
      <dgm:prSet/>
      <dgm:spPr/>
      <dgm:t>
        <a:bodyPr/>
        <a:lstStyle/>
        <a:p>
          <a:endParaRPr lang="en-US"/>
        </a:p>
      </dgm:t>
    </dgm:pt>
    <dgm:pt modelId="{D41CA031-3195-45CD-A701-FCDE7588B0EF}" type="sibTrans" cxnId="{2C5E0AE4-9466-4AC9-A43C-F9B88D04CC68}">
      <dgm:prSet/>
      <dgm:spPr/>
      <dgm:t>
        <a:bodyPr/>
        <a:lstStyle/>
        <a:p>
          <a:endParaRPr lang="en-US"/>
        </a:p>
      </dgm:t>
    </dgm:pt>
    <dgm:pt modelId="{8D4801E2-BAA5-49EB-A88D-EA7CB85BDAED}">
      <dgm:prSet/>
      <dgm:spPr/>
      <dgm:t>
        <a:bodyPr/>
        <a:lstStyle/>
        <a:p>
          <a:pPr>
            <a:defRPr cap="all"/>
          </a:pPr>
          <a:r>
            <a:rPr lang="en-US"/>
            <a:t>Communicate clearly, simply, viscerally, and consistently</a:t>
          </a:r>
        </a:p>
      </dgm:t>
    </dgm:pt>
    <dgm:pt modelId="{FE736738-271A-4A79-BCFA-14C55FFC92E8}" type="parTrans" cxnId="{12837CBE-ABB8-496F-9B0E-156193E527B0}">
      <dgm:prSet/>
      <dgm:spPr/>
      <dgm:t>
        <a:bodyPr/>
        <a:lstStyle/>
        <a:p>
          <a:endParaRPr lang="en-US"/>
        </a:p>
      </dgm:t>
    </dgm:pt>
    <dgm:pt modelId="{8B01447B-8C00-432B-8A8B-AF09F3575934}" type="sibTrans" cxnId="{12837CBE-ABB8-496F-9B0E-156193E527B0}">
      <dgm:prSet/>
      <dgm:spPr/>
      <dgm:t>
        <a:bodyPr/>
        <a:lstStyle/>
        <a:p>
          <a:endParaRPr lang="en-US"/>
        </a:p>
      </dgm:t>
    </dgm:pt>
    <dgm:pt modelId="{3E882A01-D388-4DAB-8BC5-49F3AB9907E7}" type="pres">
      <dgm:prSet presAssocID="{2135842C-D152-44EE-98CF-B0CD987AA988}" presName="root" presStyleCnt="0">
        <dgm:presLayoutVars>
          <dgm:dir/>
          <dgm:resizeHandles val="exact"/>
        </dgm:presLayoutVars>
      </dgm:prSet>
      <dgm:spPr/>
    </dgm:pt>
    <dgm:pt modelId="{0948F813-1356-433F-BC98-06C473648CB2}" type="pres">
      <dgm:prSet presAssocID="{F2B973FE-7036-4A19-80CD-CA11D6EFD194}" presName="compNode" presStyleCnt="0"/>
      <dgm:spPr/>
    </dgm:pt>
    <dgm:pt modelId="{7D70942F-9B6F-4942-922F-2227B784F91E}" type="pres">
      <dgm:prSet presAssocID="{F2B973FE-7036-4A19-80CD-CA11D6EFD194}" presName="iconBgRect" presStyleLbl="bgShp" presStyleIdx="0" presStyleCnt="5"/>
      <dgm:spPr>
        <a:prstGeom prst="round2DiagRect">
          <a:avLst>
            <a:gd name="adj1" fmla="val 29727"/>
            <a:gd name="adj2" fmla="val 0"/>
          </a:avLst>
        </a:prstGeom>
      </dgm:spPr>
    </dgm:pt>
    <dgm:pt modelId="{B60B903C-7E0D-4C03-B124-9EFE14EF1F7D}" type="pres">
      <dgm:prSet presAssocID="{F2B973FE-7036-4A19-80CD-CA11D6EFD194}" presName="iconRect" presStyleLbl="node1" presStyleIdx="0" presStyleCnt="5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ead with Gears"/>
        </a:ext>
      </dgm:extLst>
    </dgm:pt>
    <dgm:pt modelId="{60AEB064-CB77-4DBD-834A-7865D38A90AB}" type="pres">
      <dgm:prSet presAssocID="{F2B973FE-7036-4A19-80CD-CA11D6EFD194}" presName="spaceRect" presStyleCnt="0"/>
      <dgm:spPr/>
    </dgm:pt>
    <dgm:pt modelId="{377A8BC7-DA5D-48CB-86CF-684E773FE579}" type="pres">
      <dgm:prSet presAssocID="{F2B973FE-7036-4A19-80CD-CA11D6EFD194}" presName="textRect" presStyleLbl="revTx" presStyleIdx="0" presStyleCnt="5">
        <dgm:presLayoutVars>
          <dgm:chMax val="1"/>
          <dgm:chPref val="1"/>
        </dgm:presLayoutVars>
      </dgm:prSet>
      <dgm:spPr/>
    </dgm:pt>
    <dgm:pt modelId="{D1E41113-BD11-439F-816A-4062794A64C1}" type="pres">
      <dgm:prSet presAssocID="{6C719585-8FFD-497C-9CC7-8D5915C59055}" presName="sibTrans" presStyleCnt="0"/>
      <dgm:spPr/>
    </dgm:pt>
    <dgm:pt modelId="{979C2882-27BB-4DF3-9DF1-45B9D5BF05DB}" type="pres">
      <dgm:prSet presAssocID="{37954807-A0F0-41E2-A7E9-9FC54828114D}" presName="compNode" presStyleCnt="0"/>
      <dgm:spPr/>
    </dgm:pt>
    <dgm:pt modelId="{C7433170-597B-4AE2-8EC0-FEA592436DDB}" type="pres">
      <dgm:prSet presAssocID="{37954807-A0F0-41E2-A7E9-9FC54828114D}" presName="iconBgRect" presStyleLbl="bgShp" presStyleIdx="1" presStyleCnt="5"/>
      <dgm:spPr>
        <a:prstGeom prst="round2DiagRect">
          <a:avLst>
            <a:gd name="adj1" fmla="val 29727"/>
            <a:gd name="adj2" fmla="val 0"/>
          </a:avLst>
        </a:prstGeom>
      </dgm:spPr>
    </dgm:pt>
    <dgm:pt modelId="{177E6CA4-643A-4CE0-9017-138D1BEDA6F3}" type="pres">
      <dgm:prSet presAssocID="{37954807-A0F0-41E2-A7E9-9FC54828114D}" presName="iconRect" presStyleLbl="node1" presStyleIdx="1" presStyleCnt="5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ullseye"/>
        </a:ext>
      </dgm:extLst>
    </dgm:pt>
    <dgm:pt modelId="{C664589E-B20C-4527-AF4C-0D719A7E4253}" type="pres">
      <dgm:prSet presAssocID="{37954807-A0F0-41E2-A7E9-9FC54828114D}" presName="spaceRect" presStyleCnt="0"/>
      <dgm:spPr/>
    </dgm:pt>
    <dgm:pt modelId="{5647B722-0818-4CAF-AF98-55B7FCFC9C9D}" type="pres">
      <dgm:prSet presAssocID="{37954807-A0F0-41E2-A7E9-9FC54828114D}" presName="textRect" presStyleLbl="revTx" presStyleIdx="1" presStyleCnt="5">
        <dgm:presLayoutVars>
          <dgm:chMax val="1"/>
          <dgm:chPref val="1"/>
        </dgm:presLayoutVars>
      </dgm:prSet>
      <dgm:spPr/>
    </dgm:pt>
    <dgm:pt modelId="{4836EF24-7006-4D59-8B3B-B17C7C8622AC}" type="pres">
      <dgm:prSet presAssocID="{4F1F79E7-EF0B-432D-9721-9092B1CD6AE3}" presName="sibTrans" presStyleCnt="0"/>
      <dgm:spPr/>
    </dgm:pt>
    <dgm:pt modelId="{BAA397B0-D029-4A0F-90BA-AA757FBA1F07}" type="pres">
      <dgm:prSet presAssocID="{9219C98C-FBBD-413D-B64F-77AE0E4FC3B2}" presName="compNode" presStyleCnt="0"/>
      <dgm:spPr/>
    </dgm:pt>
    <dgm:pt modelId="{4111E281-B190-496A-803B-44C70E3D1A5D}" type="pres">
      <dgm:prSet presAssocID="{9219C98C-FBBD-413D-B64F-77AE0E4FC3B2}" presName="iconBgRect" presStyleLbl="bgShp" presStyleIdx="2" presStyleCnt="5" custLinFactNeighborX="-4578" custLinFactNeighborY="-1558"/>
      <dgm:spPr>
        <a:prstGeom prst="round2DiagRect">
          <a:avLst>
            <a:gd name="adj1" fmla="val 29727"/>
            <a:gd name="adj2" fmla="val 0"/>
          </a:avLst>
        </a:prstGeom>
      </dgm:spPr>
    </dgm:pt>
    <dgm:pt modelId="{B7F5D411-118C-4D11-B7D2-F01B49833929}" type="pres">
      <dgm:prSet presAssocID="{9219C98C-FBBD-413D-B64F-77AE0E4FC3B2}" presName="iconRect" presStyleLbl="node1" presStyleIdx="2" presStyleCnt="5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heckmark"/>
        </a:ext>
      </dgm:extLst>
    </dgm:pt>
    <dgm:pt modelId="{3A69768B-5A00-4E48-BFFD-AEF4E1211CD6}" type="pres">
      <dgm:prSet presAssocID="{9219C98C-FBBD-413D-B64F-77AE0E4FC3B2}" presName="spaceRect" presStyleCnt="0"/>
      <dgm:spPr/>
    </dgm:pt>
    <dgm:pt modelId="{0F8D24E8-ADC1-424B-A101-C8A22A78E7B6}" type="pres">
      <dgm:prSet presAssocID="{9219C98C-FBBD-413D-B64F-77AE0E4FC3B2}" presName="textRect" presStyleLbl="revTx" presStyleIdx="2" presStyleCnt="5">
        <dgm:presLayoutVars>
          <dgm:chMax val="1"/>
          <dgm:chPref val="1"/>
        </dgm:presLayoutVars>
      </dgm:prSet>
      <dgm:spPr/>
    </dgm:pt>
    <dgm:pt modelId="{0697ABA3-40BA-492A-A490-2455AA1A4FA7}" type="pres">
      <dgm:prSet presAssocID="{A9301D7E-F1A0-480D-AF5E-DBD3C008DD9F}" presName="sibTrans" presStyleCnt="0"/>
      <dgm:spPr/>
    </dgm:pt>
    <dgm:pt modelId="{6A417C24-C8BC-42C0-BEB0-B96B97385A3C}" type="pres">
      <dgm:prSet presAssocID="{D5B73032-3563-42C9-B5A7-C828634A8A40}" presName="compNode" presStyleCnt="0"/>
      <dgm:spPr/>
    </dgm:pt>
    <dgm:pt modelId="{779BAEDB-0CF2-468A-81A8-2FEC038ED52B}" type="pres">
      <dgm:prSet presAssocID="{D5B73032-3563-42C9-B5A7-C828634A8A40}" presName="iconBgRect" presStyleLbl="bgShp" presStyleIdx="3" presStyleCnt="5"/>
      <dgm:spPr>
        <a:prstGeom prst="round2DiagRect">
          <a:avLst>
            <a:gd name="adj1" fmla="val 29727"/>
            <a:gd name="adj2" fmla="val 0"/>
          </a:avLst>
        </a:prstGeom>
      </dgm:spPr>
    </dgm:pt>
    <dgm:pt modelId="{ABF040B9-EA9F-40AC-9681-9055582379D8}" type="pres">
      <dgm:prSet presAssocID="{D5B73032-3563-42C9-B5A7-C828634A8A40}" presName="iconRect" presStyleLbl="node1" presStyleIdx="3" presStyleCnt="5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Users"/>
        </a:ext>
      </dgm:extLst>
    </dgm:pt>
    <dgm:pt modelId="{68EA3CA6-047E-48CC-A911-84D57EFE75FB}" type="pres">
      <dgm:prSet presAssocID="{D5B73032-3563-42C9-B5A7-C828634A8A40}" presName="spaceRect" presStyleCnt="0"/>
      <dgm:spPr/>
    </dgm:pt>
    <dgm:pt modelId="{39BF8493-6F43-4B11-A539-60E3404FA9D7}" type="pres">
      <dgm:prSet presAssocID="{D5B73032-3563-42C9-B5A7-C828634A8A40}" presName="textRect" presStyleLbl="revTx" presStyleIdx="3" presStyleCnt="5">
        <dgm:presLayoutVars>
          <dgm:chMax val="1"/>
          <dgm:chPref val="1"/>
        </dgm:presLayoutVars>
      </dgm:prSet>
      <dgm:spPr/>
    </dgm:pt>
    <dgm:pt modelId="{6D799379-E1A7-435B-A363-F17AAD9D326C}" type="pres">
      <dgm:prSet presAssocID="{D41CA031-3195-45CD-A701-FCDE7588B0EF}" presName="sibTrans" presStyleCnt="0"/>
      <dgm:spPr/>
    </dgm:pt>
    <dgm:pt modelId="{594AC568-5802-4AA2-A7EA-F0B2A85D9010}" type="pres">
      <dgm:prSet presAssocID="{8D4801E2-BAA5-49EB-A88D-EA7CB85BDAED}" presName="compNode" presStyleCnt="0"/>
      <dgm:spPr/>
    </dgm:pt>
    <dgm:pt modelId="{7F3C5535-9390-4A7F-B5F8-290FBAF4F309}" type="pres">
      <dgm:prSet presAssocID="{8D4801E2-BAA5-49EB-A88D-EA7CB85BDAED}" presName="iconBgRect" presStyleLbl="bgShp" presStyleIdx="4" presStyleCnt="5"/>
      <dgm:spPr>
        <a:prstGeom prst="round2DiagRect">
          <a:avLst>
            <a:gd name="adj1" fmla="val 29727"/>
            <a:gd name="adj2" fmla="val 0"/>
          </a:avLst>
        </a:prstGeom>
      </dgm:spPr>
    </dgm:pt>
    <dgm:pt modelId="{E995FD64-14CE-4FE1-B063-C7D76EBB698F}" type="pres">
      <dgm:prSet presAssocID="{8D4801E2-BAA5-49EB-A88D-EA7CB85BDAED}" presName="iconRect" presStyleLbl="node1" presStyleIdx="4" presStyleCnt="5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hat"/>
        </a:ext>
      </dgm:extLst>
    </dgm:pt>
    <dgm:pt modelId="{66D48448-A4BA-4FD6-AA76-DD587D20BBAA}" type="pres">
      <dgm:prSet presAssocID="{8D4801E2-BAA5-49EB-A88D-EA7CB85BDAED}" presName="spaceRect" presStyleCnt="0"/>
      <dgm:spPr/>
    </dgm:pt>
    <dgm:pt modelId="{D8D559D3-8773-4736-8223-525785406A65}" type="pres">
      <dgm:prSet presAssocID="{8D4801E2-BAA5-49EB-A88D-EA7CB85BDAED}" presName="textRect" presStyleLbl="revTx" presStyleIdx="4" presStyleCnt="5">
        <dgm:presLayoutVars>
          <dgm:chMax val="1"/>
          <dgm:chPref val="1"/>
        </dgm:presLayoutVars>
      </dgm:prSet>
      <dgm:spPr/>
    </dgm:pt>
  </dgm:ptLst>
  <dgm:cxnLst>
    <dgm:cxn modelId="{1C29B226-FA15-46A7-BF82-A95BA868C35F}" type="presOf" srcId="{D5B73032-3563-42C9-B5A7-C828634A8A40}" destId="{39BF8493-6F43-4B11-A539-60E3404FA9D7}" srcOrd="0" destOrd="0" presId="urn:microsoft.com/office/officeart/2018/5/layout/IconLeafLabelList"/>
    <dgm:cxn modelId="{5EA40738-869C-4AD8-88E2-1B04D09B930B}" type="presOf" srcId="{2135842C-D152-44EE-98CF-B0CD987AA988}" destId="{3E882A01-D388-4DAB-8BC5-49F3AB9907E7}" srcOrd="0" destOrd="0" presId="urn:microsoft.com/office/officeart/2018/5/layout/IconLeafLabelList"/>
    <dgm:cxn modelId="{4D2C6169-A44F-48FB-A11D-C5C37A2F961A}" srcId="{2135842C-D152-44EE-98CF-B0CD987AA988}" destId="{9219C98C-FBBD-413D-B64F-77AE0E4FC3B2}" srcOrd="2" destOrd="0" parTransId="{72F3C0F4-DD8F-489A-B7BA-22D1B3CA7B43}" sibTransId="{A9301D7E-F1A0-480D-AF5E-DBD3C008DD9F}"/>
    <dgm:cxn modelId="{8FAB234A-A9BD-43A2-B58F-96DB9DB32011}" type="presOf" srcId="{37954807-A0F0-41E2-A7E9-9FC54828114D}" destId="{5647B722-0818-4CAF-AF98-55B7FCFC9C9D}" srcOrd="0" destOrd="0" presId="urn:microsoft.com/office/officeart/2018/5/layout/IconLeafLabelList"/>
    <dgm:cxn modelId="{8ADB9851-0629-43B9-8FFD-1A23291D4A93}" type="presOf" srcId="{F2B973FE-7036-4A19-80CD-CA11D6EFD194}" destId="{377A8BC7-DA5D-48CB-86CF-684E773FE579}" srcOrd="0" destOrd="0" presId="urn:microsoft.com/office/officeart/2018/5/layout/IconLeafLabelList"/>
    <dgm:cxn modelId="{9E8D088A-A736-42CE-894F-291DA8AE12CA}" type="presOf" srcId="{8D4801E2-BAA5-49EB-A88D-EA7CB85BDAED}" destId="{D8D559D3-8773-4736-8223-525785406A65}" srcOrd="0" destOrd="0" presId="urn:microsoft.com/office/officeart/2018/5/layout/IconLeafLabelList"/>
    <dgm:cxn modelId="{5053F0BB-27B3-4C42-A0C4-8006FD88C7C8}" srcId="{2135842C-D152-44EE-98CF-B0CD987AA988}" destId="{F2B973FE-7036-4A19-80CD-CA11D6EFD194}" srcOrd="0" destOrd="0" parTransId="{9CB8E410-A348-40DF-9D2D-D7C8027789E0}" sibTransId="{6C719585-8FFD-497C-9CC7-8D5915C59055}"/>
    <dgm:cxn modelId="{12837CBE-ABB8-496F-9B0E-156193E527B0}" srcId="{2135842C-D152-44EE-98CF-B0CD987AA988}" destId="{8D4801E2-BAA5-49EB-A88D-EA7CB85BDAED}" srcOrd="4" destOrd="0" parTransId="{FE736738-271A-4A79-BCFA-14C55FFC92E8}" sibTransId="{8B01447B-8C00-432B-8A8B-AF09F3575934}"/>
    <dgm:cxn modelId="{29BA24BF-46F7-4541-A536-353DC823209F}" srcId="{2135842C-D152-44EE-98CF-B0CD987AA988}" destId="{37954807-A0F0-41E2-A7E9-9FC54828114D}" srcOrd="1" destOrd="0" parTransId="{97A733EF-0270-4438-9495-8E1136E76EBB}" sibTransId="{4F1F79E7-EF0B-432D-9721-9092B1CD6AE3}"/>
    <dgm:cxn modelId="{2C5E0AE4-9466-4AC9-A43C-F9B88D04CC68}" srcId="{2135842C-D152-44EE-98CF-B0CD987AA988}" destId="{D5B73032-3563-42C9-B5A7-C828634A8A40}" srcOrd="3" destOrd="0" parTransId="{D61805D5-DBED-4141-B00E-E3FC4AECB69A}" sibTransId="{D41CA031-3195-45CD-A701-FCDE7588B0EF}"/>
    <dgm:cxn modelId="{60F582ED-70A9-41A3-AEB9-CFE74F2C7C35}" type="presOf" srcId="{9219C98C-FBBD-413D-B64F-77AE0E4FC3B2}" destId="{0F8D24E8-ADC1-424B-A101-C8A22A78E7B6}" srcOrd="0" destOrd="0" presId="urn:microsoft.com/office/officeart/2018/5/layout/IconLeafLabelList"/>
    <dgm:cxn modelId="{5199D3C1-3DEF-433D-8AB5-BE443C65199A}" type="presParOf" srcId="{3E882A01-D388-4DAB-8BC5-49F3AB9907E7}" destId="{0948F813-1356-433F-BC98-06C473648CB2}" srcOrd="0" destOrd="0" presId="urn:microsoft.com/office/officeart/2018/5/layout/IconLeafLabelList"/>
    <dgm:cxn modelId="{36A89B07-670D-4911-827C-95DACF073FBC}" type="presParOf" srcId="{0948F813-1356-433F-BC98-06C473648CB2}" destId="{7D70942F-9B6F-4942-922F-2227B784F91E}" srcOrd="0" destOrd="0" presId="urn:microsoft.com/office/officeart/2018/5/layout/IconLeafLabelList"/>
    <dgm:cxn modelId="{6B86E9D9-2C25-44B3-AD51-FEE3E81F14A7}" type="presParOf" srcId="{0948F813-1356-433F-BC98-06C473648CB2}" destId="{B60B903C-7E0D-4C03-B124-9EFE14EF1F7D}" srcOrd="1" destOrd="0" presId="urn:microsoft.com/office/officeart/2018/5/layout/IconLeafLabelList"/>
    <dgm:cxn modelId="{65F5A81F-BB7D-4A6F-BC78-AFEE02B95F79}" type="presParOf" srcId="{0948F813-1356-433F-BC98-06C473648CB2}" destId="{60AEB064-CB77-4DBD-834A-7865D38A90AB}" srcOrd="2" destOrd="0" presId="urn:microsoft.com/office/officeart/2018/5/layout/IconLeafLabelList"/>
    <dgm:cxn modelId="{97FE91B9-8E95-436D-B13C-04838BBD477E}" type="presParOf" srcId="{0948F813-1356-433F-BC98-06C473648CB2}" destId="{377A8BC7-DA5D-48CB-86CF-684E773FE579}" srcOrd="3" destOrd="0" presId="urn:microsoft.com/office/officeart/2018/5/layout/IconLeafLabelList"/>
    <dgm:cxn modelId="{2534DF0E-BB6A-4676-BA2C-3B91CDD3EE33}" type="presParOf" srcId="{3E882A01-D388-4DAB-8BC5-49F3AB9907E7}" destId="{D1E41113-BD11-439F-816A-4062794A64C1}" srcOrd="1" destOrd="0" presId="urn:microsoft.com/office/officeart/2018/5/layout/IconLeafLabelList"/>
    <dgm:cxn modelId="{B7A12A70-AC7F-4A4A-BB3A-B2CC63834D73}" type="presParOf" srcId="{3E882A01-D388-4DAB-8BC5-49F3AB9907E7}" destId="{979C2882-27BB-4DF3-9DF1-45B9D5BF05DB}" srcOrd="2" destOrd="0" presId="urn:microsoft.com/office/officeart/2018/5/layout/IconLeafLabelList"/>
    <dgm:cxn modelId="{BAFB0310-A895-4235-9415-D553B18FCB78}" type="presParOf" srcId="{979C2882-27BB-4DF3-9DF1-45B9D5BF05DB}" destId="{C7433170-597B-4AE2-8EC0-FEA592436DDB}" srcOrd="0" destOrd="0" presId="urn:microsoft.com/office/officeart/2018/5/layout/IconLeafLabelList"/>
    <dgm:cxn modelId="{FB51334D-EC26-4994-A53F-086F81F8F51B}" type="presParOf" srcId="{979C2882-27BB-4DF3-9DF1-45B9D5BF05DB}" destId="{177E6CA4-643A-4CE0-9017-138D1BEDA6F3}" srcOrd="1" destOrd="0" presId="urn:microsoft.com/office/officeart/2018/5/layout/IconLeafLabelList"/>
    <dgm:cxn modelId="{A9EC5FAF-42AF-45F9-8EB1-2F0FE53BCAC9}" type="presParOf" srcId="{979C2882-27BB-4DF3-9DF1-45B9D5BF05DB}" destId="{C664589E-B20C-4527-AF4C-0D719A7E4253}" srcOrd="2" destOrd="0" presId="urn:microsoft.com/office/officeart/2018/5/layout/IconLeafLabelList"/>
    <dgm:cxn modelId="{AFE04841-A9E8-4924-8C6E-5B7420E17CBD}" type="presParOf" srcId="{979C2882-27BB-4DF3-9DF1-45B9D5BF05DB}" destId="{5647B722-0818-4CAF-AF98-55B7FCFC9C9D}" srcOrd="3" destOrd="0" presId="urn:microsoft.com/office/officeart/2018/5/layout/IconLeafLabelList"/>
    <dgm:cxn modelId="{1FC6BC95-E3C6-45D8-96AC-C36F18AB8B7E}" type="presParOf" srcId="{3E882A01-D388-4DAB-8BC5-49F3AB9907E7}" destId="{4836EF24-7006-4D59-8B3B-B17C7C8622AC}" srcOrd="3" destOrd="0" presId="urn:microsoft.com/office/officeart/2018/5/layout/IconLeafLabelList"/>
    <dgm:cxn modelId="{AD8A011F-93F8-4EB6-B14E-441A93DD0942}" type="presParOf" srcId="{3E882A01-D388-4DAB-8BC5-49F3AB9907E7}" destId="{BAA397B0-D029-4A0F-90BA-AA757FBA1F07}" srcOrd="4" destOrd="0" presId="urn:microsoft.com/office/officeart/2018/5/layout/IconLeafLabelList"/>
    <dgm:cxn modelId="{08A729DF-E462-41C3-ADBB-6987A89FEDC5}" type="presParOf" srcId="{BAA397B0-D029-4A0F-90BA-AA757FBA1F07}" destId="{4111E281-B190-496A-803B-44C70E3D1A5D}" srcOrd="0" destOrd="0" presId="urn:microsoft.com/office/officeart/2018/5/layout/IconLeafLabelList"/>
    <dgm:cxn modelId="{29ADF927-29D7-4883-9855-70B3EFD6568F}" type="presParOf" srcId="{BAA397B0-D029-4A0F-90BA-AA757FBA1F07}" destId="{B7F5D411-118C-4D11-B7D2-F01B49833929}" srcOrd="1" destOrd="0" presId="urn:microsoft.com/office/officeart/2018/5/layout/IconLeafLabelList"/>
    <dgm:cxn modelId="{9233A98B-B5F6-41DB-9D7B-C2A308D6B0D5}" type="presParOf" srcId="{BAA397B0-D029-4A0F-90BA-AA757FBA1F07}" destId="{3A69768B-5A00-4E48-BFFD-AEF4E1211CD6}" srcOrd="2" destOrd="0" presId="urn:microsoft.com/office/officeart/2018/5/layout/IconLeafLabelList"/>
    <dgm:cxn modelId="{85A9E720-4AE0-4424-B347-72142D243CFB}" type="presParOf" srcId="{BAA397B0-D029-4A0F-90BA-AA757FBA1F07}" destId="{0F8D24E8-ADC1-424B-A101-C8A22A78E7B6}" srcOrd="3" destOrd="0" presId="urn:microsoft.com/office/officeart/2018/5/layout/IconLeafLabelList"/>
    <dgm:cxn modelId="{D7E2A6C9-4B3A-446B-983B-27D0C19077DF}" type="presParOf" srcId="{3E882A01-D388-4DAB-8BC5-49F3AB9907E7}" destId="{0697ABA3-40BA-492A-A490-2455AA1A4FA7}" srcOrd="5" destOrd="0" presId="urn:microsoft.com/office/officeart/2018/5/layout/IconLeafLabelList"/>
    <dgm:cxn modelId="{80090CBD-2B2E-412D-A313-481B7839B64C}" type="presParOf" srcId="{3E882A01-D388-4DAB-8BC5-49F3AB9907E7}" destId="{6A417C24-C8BC-42C0-BEB0-B96B97385A3C}" srcOrd="6" destOrd="0" presId="urn:microsoft.com/office/officeart/2018/5/layout/IconLeafLabelList"/>
    <dgm:cxn modelId="{D46EB51B-D35F-41DB-8E8A-F8C5D724CD58}" type="presParOf" srcId="{6A417C24-C8BC-42C0-BEB0-B96B97385A3C}" destId="{779BAEDB-0CF2-468A-81A8-2FEC038ED52B}" srcOrd="0" destOrd="0" presId="urn:microsoft.com/office/officeart/2018/5/layout/IconLeafLabelList"/>
    <dgm:cxn modelId="{6E4315A5-BA0F-441E-9E05-2B76E4A92912}" type="presParOf" srcId="{6A417C24-C8BC-42C0-BEB0-B96B97385A3C}" destId="{ABF040B9-EA9F-40AC-9681-9055582379D8}" srcOrd="1" destOrd="0" presId="urn:microsoft.com/office/officeart/2018/5/layout/IconLeafLabelList"/>
    <dgm:cxn modelId="{D6117428-61C8-43C4-8702-AA6C49C85D82}" type="presParOf" srcId="{6A417C24-C8BC-42C0-BEB0-B96B97385A3C}" destId="{68EA3CA6-047E-48CC-A911-84D57EFE75FB}" srcOrd="2" destOrd="0" presId="urn:microsoft.com/office/officeart/2018/5/layout/IconLeafLabelList"/>
    <dgm:cxn modelId="{D491F0B2-C477-48D5-B893-CD2809DB954D}" type="presParOf" srcId="{6A417C24-C8BC-42C0-BEB0-B96B97385A3C}" destId="{39BF8493-6F43-4B11-A539-60E3404FA9D7}" srcOrd="3" destOrd="0" presId="urn:microsoft.com/office/officeart/2018/5/layout/IconLeafLabelList"/>
    <dgm:cxn modelId="{F42E3CE1-F3EA-4EE8-8331-5A436A17E543}" type="presParOf" srcId="{3E882A01-D388-4DAB-8BC5-49F3AB9907E7}" destId="{6D799379-E1A7-435B-A363-F17AAD9D326C}" srcOrd="7" destOrd="0" presId="urn:microsoft.com/office/officeart/2018/5/layout/IconLeafLabelList"/>
    <dgm:cxn modelId="{C9FB69F3-5764-4772-9902-DE9974E4E44B}" type="presParOf" srcId="{3E882A01-D388-4DAB-8BC5-49F3AB9907E7}" destId="{594AC568-5802-4AA2-A7EA-F0B2A85D9010}" srcOrd="8" destOrd="0" presId="urn:microsoft.com/office/officeart/2018/5/layout/IconLeafLabelList"/>
    <dgm:cxn modelId="{8D3A3542-130C-4946-8E4E-E490A6A43021}" type="presParOf" srcId="{594AC568-5802-4AA2-A7EA-F0B2A85D9010}" destId="{7F3C5535-9390-4A7F-B5F8-290FBAF4F309}" srcOrd="0" destOrd="0" presId="urn:microsoft.com/office/officeart/2018/5/layout/IconLeafLabelList"/>
    <dgm:cxn modelId="{79D1F5A9-1E41-483A-9247-F417632D85AB}" type="presParOf" srcId="{594AC568-5802-4AA2-A7EA-F0B2A85D9010}" destId="{E995FD64-14CE-4FE1-B063-C7D76EBB698F}" srcOrd="1" destOrd="0" presId="urn:microsoft.com/office/officeart/2018/5/layout/IconLeafLabelList"/>
    <dgm:cxn modelId="{D49D4747-4162-464F-BA77-B5D5E6890BD4}" type="presParOf" srcId="{594AC568-5802-4AA2-A7EA-F0B2A85D9010}" destId="{66D48448-A4BA-4FD6-AA76-DD587D20BBAA}" srcOrd="2" destOrd="0" presId="urn:microsoft.com/office/officeart/2018/5/layout/IconLeafLabelList"/>
    <dgm:cxn modelId="{D523C8D3-AC26-4EB9-A315-0DBC6769C4FC}" type="presParOf" srcId="{594AC568-5802-4AA2-A7EA-F0B2A85D9010}" destId="{D8D559D3-8773-4736-8223-525785406A65}" srcOrd="3" destOrd="0" presId="urn:microsoft.com/office/officeart/2018/5/layout/IconLeafLabelLis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2135842C-D152-44EE-98CF-B0CD987AA988}" type="doc">
      <dgm:prSet loTypeId="urn:microsoft.com/office/officeart/2018/5/layout/IconLeafLabelList" loCatId="icon" qsTypeId="urn:microsoft.com/office/officeart/2005/8/quickstyle/simple1" qsCatId="simple" csTypeId="urn:microsoft.com/office/officeart/2018/5/colors/Iconchunking_neutralbg_accent1_2" csCatId="accent1" phldr="1"/>
      <dgm:spPr/>
      <dgm:t>
        <a:bodyPr/>
        <a:lstStyle/>
        <a:p>
          <a:endParaRPr lang="en-US"/>
        </a:p>
      </dgm:t>
    </dgm:pt>
    <dgm:pt modelId="{F2B973FE-7036-4A19-80CD-CA11D6EFD194}">
      <dgm:prSet/>
      <dgm:spPr/>
      <dgm:t>
        <a:bodyPr/>
        <a:lstStyle/>
        <a:p>
          <a:pPr>
            <a:defRPr cap="all"/>
          </a:pPr>
          <a:r>
            <a:rPr lang="en-US"/>
            <a:t>Understand the organizing landscape</a:t>
          </a:r>
        </a:p>
      </dgm:t>
    </dgm:pt>
    <dgm:pt modelId="{9CB8E410-A348-40DF-9D2D-D7C8027789E0}" type="parTrans" cxnId="{5053F0BB-27B3-4C42-A0C4-8006FD88C7C8}">
      <dgm:prSet/>
      <dgm:spPr/>
      <dgm:t>
        <a:bodyPr/>
        <a:lstStyle/>
        <a:p>
          <a:endParaRPr lang="en-US"/>
        </a:p>
      </dgm:t>
    </dgm:pt>
    <dgm:pt modelId="{6C719585-8FFD-497C-9CC7-8D5915C59055}" type="sibTrans" cxnId="{5053F0BB-27B3-4C42-A0C4-8006FD88C7C8}">
      <dgm:prSet/>
      <dgm:spPr/>
      <dgm:t>
        <a:bodyPr/>
        <a:lstStyle/>
        <a:p>
          <a:endParaRPr lang="en-US"/>
        </a:p>
      </dgm:t>
    </dgm:pt>
    <dgm:pt modelId="{37954807-A0F0-41E2-A7E9-9FC54828114D}">
      <dgm:prSet/>
      <dgm:spPr/>
      <dgm:t>
        <a:bodyPr/>
        <a:lstStyle/>
        <a:p>
          <a:pPr>
            <a:defRPr cap="all"/>
          </a:pPr>
          <a:r>
            <a:rPr lang="en-US"/>
            <a:t>Identify winnable objectives</a:t>
          </a:r>
        </a:p>
      </dgm:t>
    </dgm:pt>
    <dgm:pt modelId="{97A733EF-0270-4438-9495-8E1136E76EBB}" type="parTrans" cxnId="{29BA24BF-46F7-4541-A536-353DC823209F}">
      <dgm:prSet/>
      <dgm:spPr/>
      <dgm:t>
        <a:bodyPr/>
        <a:lstStyle/>
        <a:p>
          <a:endParaRPr lang="en-US"/>
        </a:p>
      </dgm:t>
    </dgm:pt>
    <dgm:pt modelId="{4F1F79E7-EF0B-432D-9721-9092B1CD6AE3}" type="sibTrans" cxnId="{29BA24BF-46F7-4541-A536-353DC823209F}">
      <dgm:prSet/>
      <dgm:spPr/>
      <dgm:t>
        <a:bodyPr/>
        <a:lstStyle/>
        <a:p>
          <a:endParaRPr lang="en-US"/>
        </a:p>
      </dgm:t>
    </dgm:pt>
    <dgm:pt modelId="{9219C98C-FBBD-413D-B64F-77AE0E4FC3B2}">
      <dgm:prSet/>
      <dgm:spPr/>
      <dgm:t>
        <a:bodyPr/>
        <a:lstStyle/>
        <a:p>
          <a:pPr>
            <a:defRPr cap="all"/>
          </a:pPr>
          <a:r>
            <a:rPr lang="en-US"/>
            <a:t>Determine if the objectives can be part of a larger campaign</a:t>
          </a:r>
        </a:p>
      </dgm:t>
    </dgm:pt>
    <dgm:pt modelId="{72F3C0F4-DD8F-489A-B7BA-22D1B3CA7B43}" type="parTrans" cxnId="{4D2C6169-A44F-48FB-A11D-C5C37A2F961A}">
      <dgm:prSet/>
      <dgm:spPr/>
      <dgm:t>
        <a:bodyPr/>
        <a:lstStyle/>
        <a:p>
          <a:endParaRPr lang="en-US"/>
        </a:p>
      </dgm:t>
    </dgm:pt>
    <dgm:pt modelId="{A9301D7E-F1A0-480D-AF5E-DBD3C008DD9F}" type="sibTrans" cxnId="{4D2C6169-A44F-48FB-A11D-C5C37A2F961A}">
      <dgm:prSet/>
      <dgm:spPr/>
      <dgm:t>
        <a:bodyPr/>
        <a:lstStyle/>
        <a:p>
          <a:endParaRPr lang="en-US"/>
        </a:p>
      </dgm:t>
    </dgm:pt>
    <dgm:pt modelId="{D5B73032-3563-42C9-B5A7-C828634A8A40}">
      <dgm:prSet/>
      <dgm:spPr/>
      <dgm:t>
        <a:bodyPr/>
        <a:lstStyle/>
        <a:p>
          <a:pPr>
            <a:defRPr cap="all"/>
          </a:pPr>
          <a:r>
            <a:rPr lang="en-US"/>
            <a:t>Engage more stakeholders</a:t>
          </a:r>
        </a:p>
      </dgm:t>
    </dgm:pt>
    <dgm:pt modelId="{D61805D5-DBED-4141-B00E-E3FC4AECB69A}" type="parTrans" cxnId="{2C5E0AE4-9466-4AC9-A43C-F9B88D04CC68}">
      <dgm:prSet/>
      <dgm:spPr/>
      <dgm:t>
        <a:bodyPr/>
        <a:lstStyle/>
        <a:p>
          <a:endParaRPr lang="en-US"/>
        </a:p>
      </dgm:t>
    </dgm:pt>
    <dgm:pt modelId="{D41CA031-3195-45CD-A701-FCDE7588B0EF}" type="sibTrans" cxnId="{2C5E0AE4-9466-4AC9-A43C-F9B88D04CC68}">
      <dgm:prSet/>
      <dgm:spPr/>
      <dgm:t>
        <a:bodyPr/>
        <a:lstStyle/>
        <a:p>
          <a:endParaRPr lang="en-US"/>
        </a:p>
      </dgm:t>
    </dgm:pt>
    <dgm:pt modelId="{8D4801E2-BAA5-49EB-A88D-EA7CB85BDAED}">
      <dgm:prSet/>
      <dgm:spPr/>
      <dgm:t>
        <a:bodyPr/>
        <a:lstStyle/>
        <a:p>
          <a:pPr>
            <a:defRPr cap="all"/>
          </a:pPr>
          <a:r>
            <a:rPr lang="en-US"/>
            <a:t>Communicate clearly, simply, viscerally, and consistently</a:t>
          </a:r>
        </a:p>
      </dgm:t>
    </dgm:pt>
    <dgm:pt modelId="{FE736738-271A-4A79-BCFA-14C55FFC92E8}" type="parTrans" cxnId="{12837CBE-ABB8-496F-9B0E-156193E527B0}">
      <dgm:prSet/>
      <dgm:spPr/>
      <dgm:t>
        <a:bodyPr/>
        <a:lstStyle/>
        <a:p>
          <a:endParaRPr lang="en-US"/>
        </a:p>
      </dgm:t>
    </dgm:pt>
    <dgm:pt modelId="{8B01447B-8C00-432B-8A8B-AF09F3575934}" type="sibTrans" cxnId="{12837CBE-ABB8-496F-9B0E-156193E527B0}">
      <dgm:prSet/>
      <dgm:spPr/>
      <dgm:t>
        <a:bodyPr/>
        <a:lstStyle/>
        <a:p>
          <a:endParaRPr lang="en-US"/>
        </a:p>
      </dgm:t>
    </dgm:pt>
    <dgm:pt modelId="{3E882A01-D388-4DAB-8BC5-49F3AB9907E7}" type="pres">
      <dgm:prSet presAssocID="{2135842C-D152-44EE-98CF-B0CD987AA988}" presName="root" presStyleCnt="0">
        <dgm:presLayoutVars>
          <dgm:dir/>
          <dgm:resizeHandles val="exact"/>
        </dgm:presLayoutVars>
      </dgm:prSet>
      <dgm:spPr/>
    </dgm:pt>
    <dgm:pt modelId="{0948F813-1356-433F-BC98-06C473648CB2}" type="pres">
      <dgm:prSet presAssocID="{F2B973FE-7036-4A19-80CD-CA11D6EFD194}" presName="compNode" presStyleCnt="0"/>
      <dgm:spPr/>
    </dgm:pt>
    <dgm:pt modelId="{7D70942F-9B6F-4942-922F-2227B784F91E}" type="pres">
      <dgm:prSet presAssocID="{F2B973FE-7036-4A19-80CD-CA11D6EFD194}" presName="iconBgRect" presStyleLbl="bgShp" presStyleIdx="0" presStyleCnt="5"/>
      <dgm:spPr>
        <a:prstGeom prst="round2DiagRect">
          <a:avLst>
            <a:gd name="adj1" fmla="val 29727"/>
            <a:gd name="adj2" fmla="val 0"/>
          </a:avLst>
        </a:prstGeom>
      </dgm:spPr>
    </dgm:pt>
    <dgm:pt modelId="{B60B903C-7E0D-4C03-B124-9EFE14EF1F7D}" type="pres">
      <dgm:prSet presAssocID="{F2B973FE-7036-4A19-80CD-CA11D6EFD194}" presName="iconRect" presStyleLbl="node1" presStyleIdx="0" presStyleCnt="5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ead with Gears"/>
        </a:ext>
      </dgm:extLst>
    </dgm:pt>
    <dgm:pt modelId="{60AEB064-CB77-4DBD-834A-7865D38A90AB}" type="pres">
      <dgm:prSet presAssocID="{F2B973FE-7036-4A19-80CD-CA11D6EFD194}" presName="spaceRect" presStyleCnt="0"/>
      <dgm:spPr/>
    </dgm:pt>
    <dgm:pt modelId="{377A8BC7-DA5D-48CB-86CF-684E773FE579}" type="pres">
      <dgm:prSet presAssocID="{F2B973FE-7036-4A19-80CD-CA11D6EFD194}" presName="textRect" presStyleLbl="revTx" presStyleIdx="0" presStyleCnt="5">
        <dgm:presLayoutVars>
          <dgm:chMax val="1"/>
          <dgm:chPref val="1"/>
        </dgm:presLayoutVars>
      </dgm:prSet>
      <dgm:spPr/>
    </dgm:pt>
    <dgm:pt modelId="{D1E41113-BD11-439F-816A-4062794A64C1}" type="pres">
      <dgm:prSet presAssocID="{6C719585-8FFD-497C-9CC7-8D5915C59055}" presName="sibTrans" presStyleCnt="0"/>
      <dgm:spPr/>
    </dgm:pt>
    <dgm:pt modelId="{979C2882-27BB-4DF3-9DF1-45B9D5BF05DB}" type="pres">
      <dgm:prSet presAssocID="{37954807-A0F0-41E2-A7E9-9FC54828114D}" presName="compNode" presStyleCnt="0"/>
      <dgm:spPr/>
    </dgm:pt>
    <dgm:pt modelId="{C7433170-597B-4AE2-8EC0-FEA592436DDB}" type="pres">
      <dgm:prSet presAssocID="{37954807-A0F0-41E2-A7E9-9FC54828114D}" presName="iconBgRect" presStyleLbl="bgShp" presStyleIdx="1" presStyleCnt="5"/>
      <dgm:spPr>
        <a:prstGeom prst="round2DiagRect">
          <a:avLst>
            <a:gd name="adj1" fmla="val 29727"/>
            <a:gd name="adj2" fmla="val 0"/>
          </a:avLst>
        </a:prstGeom>
      </dgm:spPr>
    </dgm:pt>
    <dgm:pt modelId="{177E6CA4-643A-4CE0-9017-138D1BEDA6F3}" type="pres">
      <dgm:prSet presAssocID="{37954807-A0F0-41E2-A7E9-9FC54828114D}" presName="iconRect" presStyleLbl="node1" presStyleIdx="1" presStyleCnt="5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ullseye"/>
        </a:ext>
      </dgm:extLst>
    </dgm:pt>
    <dgm:pt modelId="{C664589E-B20C-4527-AF4C-0D719A7E4253}" type="pres">
      <dgm:prSet presAssocID="{37954807-A0F0-41E2-A7E9-9FC54828114D}" presName="spaceRect" presStyleCnt="0"/>
      <dgm:spPr/>
    </dgm:pt>
    <dgm:pt modelId="{5647B722-0818-4CAF-AF98-55B7FCFC9C9D}" type="pres">
      <dgm:prSet presAssocID="{37954807-A0F0-41E2-A7E9-9FC54828114D}" presName="textRect" presStyleLbl="revTx" presStyleIdx="1" presStyleCnt="5">
        <dgm:presLayoutVars>
          <dgm:chMax val="1"/>
          <dgm:chPref val="1"/>
        </dgm:presLayoutVars>
      </dgm:prSet>
      <dgm:spPr/>
    </dgm:pt>
    <dgm:pt modelId="{4836EF24-7006-4D59-8B3B-B17C7C8622AC}" type="pres">
      <dgm:prSet presAssocID="{4F1F79E7-EF0B-432D-9721-9092B1CD6AE3}" presName="sibTrans" presStyleCnt="0"/>
      <dgm:spPr/>
    </dgm:pt>
    <dgm:pt modelId="{BAA397B0-D029-4A0F-90BA-AA757FBA1F07}" type="pres">
      <dgm:prSet presAssocID="{9219C98C-FBBD-413D-B64F-77AE0E4FC3B2}" presName="compNode" presStyleCnt="0"/>
      <dgm:spPr/>
    </dgm:pt>
    <dgm:pt modelId="{4111E281-B190-496A-803B-44C70E3D1A5D}" type="pres">
      <dgm:prSet presAssocID="{9219C98C-FBBD-413D-B64F-77AE0E4FC3B2}" presName="iconBgRect" presStyleLbl="bgShp" presStyleIdx="2" presStyleCnt="5" custLinFactNeighborX="-4578" custLinFactNeighborY="-1558"/>
      <dgm:spPr>
        <a:prstGeom prst="round2DiagRect">
          <a:avLst>
            <a:gd name="adj1" fmla="val 29727"/>
            <a:gd name="adj2" fmla="val 0"/>
          </a:avLst>
        </a:prstGeom>
      </dgm:spPr>
    </dgm:pt>
    <dgm:pt modelId="{B7F5D411-118C-4D11-B7D2-F01B49833929}" type="pres">
      <dgm:prSet presAssocID="{9219C98C-FBBD-413D-B64F-77AE0E4FC3B2}" presName="iconRect" presStyleLbl="node1" presStyleIdx="2" presStyleCnt="5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heckmark"/>
        </a:ext>
      </dgm:extLst>
    </dgm:pt>
    <dgm:pt modelId="{3A69768B-5A00-4E48-BFFD-AEF4E1211CD6}" type="pres">
      <dgm:prSet presAssocID="{9219C98C-FBBD-413D-B64F-77AE0E4FC3B2}" presName="spaceRect" presStyleCnt="0"/>
      <dgm:spPr/>
    </dgm:pt>
    <dgm:pt modelId="{0F8D24E8-ADC1-424B-A101-C8A22A78E7B6}" type="pres">
      <dgm:prSet presAssocID="{9219C98C-FBBD-413D-B64F-77AE0E4FC3B2}" presName="textRect" presStyleLbl="revTx" presStyleIdx="2" presStyleCnt="5">
        <dgm:presLayoutVars>
          <dgm:chMax val="1"/>
          <dgm:chPref val="1"/>
        </dgm:presLayoutVars>
      </dgm:prSet>
      <dgm:spPr/>
    </dgm:pt>
    <dgm:pt modelId="{0697ABA3-40BA-492A-A490-2455AA1A4FA7}" type="pres">
      <dgm:prSet presAssocID="{A9301D7E-F1A0-480D-AF5E-DBD3C008DD9F}" presName="sibTrans" presStyleCnt="0"/>
      <dgm:spPr/>
    </dgm:pt>
    <dgm:pt modelId="{6A417C24-C8BC-42C0-BEB0-B96B97385A3C}" type="pres">
      <dgm:prSet presAssocID="{D5B73032-3563-42C9-B5A7-C828634A8A40}" presName="compNode" presStyleCnt="0"/>
      <dgm:spPr/>
    </dgm:pt>
    <dgm:pt modelId="{779BAEDB-0CF2-468A-81A8-2FEC038ED52B}" type="pres">
      <dgm:prSet presAssocID="{D5B73032-3563-42C9-B5A7-C828634A8A40}" presName="iconBgRect" presStyleLbl="bgShp" presStyleIdx="3" presStyleCnt="5"/>
      <dgm:spPr>
        <a:prstGeom prst="round2DiagRect">
          <a:avLst>
            <a:gd name="adj1" fmla="val 29727"/>
            <a:gd name="adj2" fmla="val 0"/>
          </a:avLst>
        </a:prstGeom>
      </dgm:spPr>
    </dgm:pt>
    <dgm:pt modelId="{ABF040B9-EA9F-40AC-9681-9055582379D8}" type="pres">
      <dgm:prSet presAssocID="{D5B73032-3563-42C9-B5A7-C828634A8A40}" presName="iconRect" presStyleLbl="node1" presStyleIdx="3" presStyleCnt="5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Users"/>
        </a:ext>
      </dgm:extLst>
    </dgm:pt>
    <dgm:pt modelId="{68EA3CA6-047E-48CC-A911-84D57EFE75FB}" type="pres">
      <dgm:prSet presAssocID="{D5B73032-3563-42C9-B5A7-C828634A8A40}" presName="spaceRect" presStyleCnt="0"/>
      <dgm:spPr/>
    </dgm:pt>
    <dgm:pt modelId="{39BF8493-6F43-4B11-A539-60E3404FA9D7}" type="pres">
      <dgm:prSet presAssocID="{D5B73032-3563-42C9-B5A7-C828634A8A40}" presName="textRect" presStyleLbl="revTx" presStyleIdx="3" presStyleCnt="5">
        <dgm:presLayoutVars>
          <dgm:chMax val="1"/>
          <dgm:chPref val="1"/>
        </dgm:presLayoutVars>
      </dgm:prSet>
      <dgm:spPr/>
    </dgm:pt>
    <dgm:pt modelId="{6D799379-E1A7-435B-A363-F17AAD9D326C}" type="pres">
      <dgm:prSet presAssocID="{D41CA031-3195-45CD-A701-FCDE7588B0EF}" presName="sibTrans" presStyleCnt="0"/>
      <dgm:spPr/>
    </dgm:pt>
    <dgm:pt modelId="{594AC568-5802-4AA2-A7EA-F0B2A85D9010}" type="pres">
      <dgm:prSet presAssocID="{8D4801E2-BAA5-49EB-A88D-EA7CB85BDAED}" presName="compNode" presStyleCnt="0"/>
      <dgm:spPr/>
    </dgm:pt>
    <dgm:pt modelId="{7F3C5535-9390-4A7F-B5F8-290FBAF4F309}" type="pres">
      <dgm:prSet presAssocID="{8D4801E2-BAA5-49EB-A88D-EA7CB85BDAED}" presName="iconBgRect" presStyleLbl="bgShp" presStyleIdx="4" presStyleCnt="5"/>
      <dgm:spPr>
        <a:prstGeom prst="round2DiagRect">
          <a:avLst>
            <a:gd name="adj1" fmla="val 29727"/>
            <a:gd name="adj2" fmla="val 0"/>
          </a:avLst>
        </a:prstGeom>
      </dgm:spPr>
    </dgm:pt>
    <dgm:pt modelId="{E995FD64-14CE-4FE1-B063-C7D76EBB698F}" type="pres">
      <dgm:prSet presAssocID="{8D4801E2-BAA5-49EB-A88D-EA7CB85BDAED}" presName="iconRect" presStyleLbl="node1" presStyleIdx="4" presStyleCnt="5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hat"/>
        </a:ext>
      </dgm:extLst>
    </dgm:pt>
    <dgm:pt modelId="{66D48448-A4BA-4FD6-AA76-DD587D20BBAA}" type="pres">
      <dgm:prSet presAssocID="{8D4801E2-BAA5-49EB-A88D-EA7CB85BDAED}" presName="spaceRect" presStyleCnt="0"/>
      <dgm:spPr/>
    </dgm:pt>
    <dgm:pt modelId="{D8D559D3-8773-4736-8223-525785406A65}" type="pres">
      <dgm:prSet presAssocID="{8D4801E2-BAA5-49EB-A88D-EA7CB85BDAED}" presName="textRect" presStyleLbl="revTx" presStyleIdx="4" presStyleCnt="5">
        <dgm:presLayoutVars>
          <dgm:chMax val="1"/>
          <dgm:chPref val="1"/>
        </dgm:presLayoutVars>
      </dgm:prSet>
      <dgm:spPr/>
    </dgm:pt>
  </dgm:ptLst>
  <dgm:cxnLst>
    <dgm:cxn modelId="{1C29B226-FA15-46A7-BF82-A95BA868C35F}" type="presOf" srcId="{D5B73032-3563-42C9-B5A7-C828634A8A40}" destId="{39BF8493-6F43-4B11-A539-60E3404FA9D7}" srcOrd="0" destOrd="0" presId="urn:microsoft.com/office/officeart/2018/5/layout/IconLeafLabelList"/>
    <dgm:cxn modelId="{5EA40738-869C-4AD8-88E2-1B04D09B930B}" type="presOf" srcId="{2135842C-D152-44EE-98CF-B0CD987AA988}" destId="{3E882A01-D388-4DAB-8BC5-49F3AB9907E7}" srcOrd="0" destOrd="0" presId="urn:microsoft.com/office/officeart/2018/5/layout/IconLeafLabelList"/>
    <dgm:cxn modelId="{4D2C6169-A44F-48FB-A11D-C5C37A2F961A}" srcId="{2135842C-D152-44EE-98CF-B0CD987AA988}" destId="{9219C98C-FBBD-413D-B64F-77AE0E4FC3B2}" srcOrd="2" destOrd="0" parTransId="{72F3C0F4-DD8F-489A-B7BA-22D1B3CA7B43}" sibTransId="{A9301D7E-F1A0-480D-AF5E-DBD3C008DD9F}"/>
    <dgm:cxn modelId="{8FAB234A-A9BD-43A2-B58F-96DB9DB32011}" type="presOf" srcId="{37954807-A0F0-41E2-A7E9-9FC54828114D}" destId="{5647B722-0818-4CAF-AF98-55B7FCFC9C9D}" srcOrd="0" destOrd="0" presId="urn:microsoft.com/office/officeart/2018/5/layout/IconLeafLabelList"/>
    <dgm:cxn modelId="{8ADB9851-0629-43B9-8FFD-1A23291D4A93}" type="presOf" srcId="{F2B973FE-7036-4A19-80CD-CA11D6EFD194}" destId="{377A8BC7-DA5D-48CB-86CF-684E773FE579}" srcOrd="0" destOrd="0" presId="urn:microsoft.com/office/officeart/2018/5/layout/IconLeafLabelList"/>
    <dgm:cxn modelId="{9E8D088A-A736-42CE-894F-291DA8AE12CA}" type="presOf" srcId="{8D4801E2-BAA5-49EB-A88D-EA7CB85BDAED}" destId="{D8D559D3-8773-4736-8223-525785406A65}" srcOrd="0" destOrd="0" presId="urn:microsoft.com/office/officeart/2018/5/layout/IconLeafLabelList"/>
    <dgm:cxn modelId="{5053F0BB-27B3-4C42-A0C4-8006FD88C7C8}" srcId="{2135842C-D152-44EE-98CF-B0CD987AA988}" destId="{F2B973FE-7036-4A19-80CD-CA11D6EFD194}" srcOrd="0" destOrd="0" parTransId="{9CB8E410-A348-40DF-9D2D-D7C8027789E0}" sibTransId="{6C719585-8FFD-497C-9CC7-8D5915C59055}"/>
    <dgm:cxn modelId="{12837CBE-ABB8-496F-9B0E-156193E527B0}" srcId="{2135842C-D152-44EE-98CF-B0CD987AA988}" destId="{8D4801E2-BAA5-49EB-A88D-EA7CB85BDAED}" srcOrd="4" destOrd="0" parTransId="{FE736738-271A-4A79-BCFA-14C55FFC92E8}" sibTransId="{8B01447B-8C00-432B-8A8B-AF09F3575934}"/>
    <dgm:cxn modelId="{29BA24BF-46F7-4541-A536-353DC823209F}" srcId="{2135842C-D152-44EE-98CF-B0CD987AA988}" destId="{37954807-A0F0-41E2-A7E9-9FC54828114D}" srcOrd="1" destOrd="0" parTransId="{97A733EF-0270-4438-9495-8E1136E76EBB}" sibTransId="{4F1F79E7-EF0B-432D-9721-9092B1CD6AE3}"/>
    <dgm:cxn modelId="{2C5E0AE4-9466-4AC9-A43C-F9B88D04CC68}" srcId="{2135842C-D152-44EE-98CF-B0CD987AA988}" destId="{D5B73032-3563-42C9-B5A7-C828634A8A40}" srcOrd="3" destOrd="0" parTransId="{D61805D5-DBED-4141-B00E-E3FC4AECB69A}" sibTransId="{D41CA031-3195-45CD-A701-FCDE7588B0EF}"/>
    <dgm:cxn modelId="{60F582ED-70A9-41A3-AEB9-CFE74F2C7C35}" type="presOf" srcId="{9219C98C-FBBD-413D-B64F-77AE0E4FC3B2}" destId="{0F8D24E8-ADC1-424B-A101-C8A22A78E7B6}" srcOrd="0" destOrd="0" presId="urn:microsoft.com/office/officeart/2018/5/layout/IconLeafLabelList"/>
    <dgm:cxn modelId="{5199D3C1-3DEF-433D-8AB5-BE443C65199A}" type="presParOf" srcId="{3E882A01-D388-4DAB-8BC5-49F3AB9907E7}" destId="{0948F813-1356-433F-BC98-06C473648CB2}" srcOrd="0" destOrd="0" presId="urn:microsoft.com/office/officeart/2018/5/layout/IconLeafLabelList"/>
    <dgm:cxn modelId="{36A89B07-670D-4911-827C-95DACF073FBC}" type="presParOf" srcId="{0948F813-1356-433F-BC98-06C473648CB2}" destId="{7D70942F-9B6F-4942-922F-2227B784F91E}" srcOrd="0" destOrd="0" presId="urn:microsoft.com/office/officeart/2018/5/layout/IconLeafLabelList"/>
    <dgm:cxn modelId="{6B86E9D9-2C25-44B3-AD51-FEE3E81F14A7}" type="presParOf" srcId="{0948F813-1356-433F-BC98-06C473648CB2}" destId="{B60B903C-7E0D-4C03-B124-9EFE14EF1F7D}" srcOrd="1" destOrd="0" presId="urn:microsoft.com/office/officeart/2018/5/layout/IconLeafLabelList"/>
    <dgm:cxn modelId="{65F5A81F-BB7D-4A6F-BC78-AFEE02B95F79}" type="presParOf" srcId="{0948F813-1356-433F-BC98-06C473648CB2}" destId="{60AEB064-CB77-4DBD-834A-7865D38A90AB}" srcOrd="2" destOrd="0" presId="urn:microsoft.com/office/officeart/2018/5/layout/IconLeafLabelList"/>
    <dgm:cxn modelId="{97FE91B9-8E95-436D-B13C-04838BBD477E}" type="presParOf" srcId="{0948F813-1356-433F-BC98-06C473648CB2}" destId="{377A8BC7-DA5D-48CB-86CF-684E773FE579}" srcOrd="3" destOrd="0" presId="urn:microsoft.com/office/officeart/2018/5/layout/IconLeafLabelList"/>
    <dgm:cxn modelId="{2534DF0E-BB6A-4676-BA2C-3B91CDD3EE33}" type="presParOf" srcId="{3E882A01-D388-4DAB-8BC5-49F3AB9907E7}" destId="{D1E41113-BD11-439F-816A-4062794A64C1}" srcOrd="1" destOrd="0" presId="urn:microsoft.com/office/officeart/2018/5/layout/IconLeafLabelList"/>
    <dgm:cxn modelId="{B7A12A70-AC7F-4A4A-BB3A-B2CC63834D73}" type="presParOf" srcId="{3E882A01-D388-4DAB-8BC5-49F3AB9907E7}" destId="{979C2882-27BB-4DF3-9DF1-45B9D5BF05DB}" srcOrd="2" destOrd="0" presId="urn:microsoft.com/office/officeart/2018/5/layout/IconLeafLabelList"/>
    <dgm:cxn modelId="{BAFB0310-A895-4235-9415-D553B18FCB78}" type="presParOf" srcId="{979C2882-27BB-4DF3-9DF1-45B9D5BF05DB}" destId="{C7433170-597B-4AE2-8EC0-FEA592436DDB}" srcOrd="0" destOrd="0" presId="urn:microsoft.com/office/officeart/2018/5/layout/IconLeafLabelList"/>
    <dgm:cxn modelId="{FB51334D-EC26-4994-A53F-086F81F8F51B}" type="presParOf" srcId="{979C2882-27BB-4DF3-9DF1-45B9D5BF05DB}" destId="{177E6CA4-643A-4CE0-9017-138D1BEDA6F3}" srcOrd="1" destOrd="0" presId="urn:microsoft.com/office/officeart/2018/5/layout/IconLeafLabelList"/>
    <dgm:cxn modelId="{A9EC5FAF-42AF-45F9-8EB1-2F0FE53BCAC9}" type="presParOf" srcId="{979C2882-27BB-4DF3-9DF1-45B9D5BF05DB}" destId="{C664589E-B20C-4527-AF4C-0D719A7E4253}" srcOrd="2" destOrd="0" presId="urn:microsoft.com/office/officeart/2018/5/layout/IconLeafLabelList"/>
    <dgm:cxn modelId="{AFE04841-A9E8-4924-8C6E-5B7420E17CBD}" type="presParOf" srcId="{979C2882-27BB-4DF3-9DF1-45B9D5BF05DB}" destId="{5647B722-0818-4CAF-AF98-55B7FCFC9C9D}" srcOrd="3" destOrd="0" presId="urn:microsoft.com/office/officeart/2018/5/layout/IconLeafLabelList"/>
    <dgm:cxn modelId="{1FC6BC95-E3C6-45D8-96AC-C36F18AB8B7E}" type="presParOf" srcId="{3E882A01-D388-4DAB-8BC5-49F3AB9907E7}" destId="{4836EF24-7006-4D59-8B3B-B17C7C8622AC}" srcOrd="3" destOrd="0" presId="urn:microsoft.com/office/officeart/2018/5/layout/IconLeafLabelList"/>
    <dgm:cxn modelId="{AD8A011F-93F8-4EB6-B14E-441A93DD0942}" type="presParOf" srcId="{3E882A01-D388-4DAB-8BC5-49F3AB9907E7}" destId="{BAA397B0-D029-4A0F-90BA-AA757FBA1F07}" srcOrd="4" destOrd="0" presId="urn:microsoft.com/office/officeart/2018/5/layout/IconLeafLabelList"/>
    <dgm:cxn modelId="{08A729DF-E462-41C3-ADBB-6987A89FEDC5}" type="presParOf" srcId="{BAA397B0-D029-4A0F-90BA-AA757FBA1F07}" destId="{4111E281-B190-496A-803B-44C70E3D1A5D}" srcOrd="0" destOrd="0" presId="urn:microsoft.com/office/officeart/2018/5/layout/IconLeafLabelList"/>
    <dgm:cxn modelId="{29ADF927-29D7-4883-9855-70B3EFD6568F}" type="presParOf" srcId="{BAA397B0-D029-4A0F-90BA-AA757FBA1F07}" destId="{B7F5D411-118C-4D11-B7D2-F01B49833929}" srcOrd="1" destOrd="0" presId="urn:microsoft.com/office/officeart/2018/5/layout/IconLeafLabelList"/>
    <dgm:cxn modelId="{9233A98B-B5F6-41DB-9D7B-C2A308D6B0D5}" type="presParOf" srcId="{BAA397B0-D029-4A0F-90BA-AA757FBA1F07}" destId="{3A69768B-5A00-4E48-BFFD-AEF4E1211CD6}" srcOrd="2" destOrd="0" presId="urn:microsoft.com/office/officeart/2018/5/layout/IconLeafLabelList"/>
    <dgm:cxn modelId="{85A9E720-4AE0-4424-B347-72142D243CFB}" type="presParOf" srcId="{BAA397B0-D029-4A0F-90BA-AA757FBA1F07}" destId="{0F8D24E8-ADC1-424B-A101-C8A22A78E7B6}" srcOrd="3" destOrd="0" presId="urn:microsoft.com/office/officeart/2018/5/layout/IconLeafLabelList"/>
    <dgm:cxn modelId="{D7E2A6C9-4B3A-446B-983B-27D0C19077DF}" type="presParOf" srcId="{3E882A01-D388-4DAB-8BC5-49F3AB9907E7}" destId="{0697ABA3-40BA-492A-A490-2455AA1A4FA7}" srcOrd="5" destOrd="0" presId="urn:microsoft.com/office/officeart/2018/5/layout/IconLeafLabelList"/>
    <dgm:cxn modelId="{80090CBD-2B2E-412D-A313-481B7839B64C}" type="presParOf" srcId="{3E882A01-D388-4DAB-8BC5-49F3AB9907E7}" destId="{6A417C24-C8BC-42C0-BEB0-B96B97385A3C}" srcOrd="6" destOrd="0" presId="urn:microsoft.com/office/officeart/2018/5/layout/IconLeafLabelList"/>
    <dgm:cxn modelId="{D46EB51B-D35F-41DB-8E8A-F8C5D724CD58}" type="presParOf" srcId="{6A417C24-C8BC-42C0-BEB0-B96B97385A3C}" destId="{779BAEDB-0CF2-468A-81A8-2FEC038ED52B}" srcOrd="0" destOrd="0" presId="urn:microsoft.com/office/officeart/2018/5/layout/IconLeafLabelList"/>
    <dgm:cxn modelId="{6E4315A5-BA0F-441E-9E05-2B76E4A92912}" type="presParOf" srcId="{6A417C24-C8BC-42C0-BEB0-B96B97385A3C}" destId="{ABF040B9-EA9F-40AC-9681-9055582379D8}" srcOrd="1" destOrd="0" presId="urn:microsoft.com/office/officeart/2018/5/layout/IconLeafLabelList"/>
    <dgm:cxn modelId="{D6117428-61C8-43C4-8702-AA6C49C85D82}" type="presParOf" srcId="{6A417C24-C8BC-42C0-BEB0-B96B97385A3C}" destId="{68EA3CA6-047E-48CC-A911-84D57EFE75FB}" srcOrd="2" destOrd="0" presId="urn:microsoft.com/office/officeart/2018/5/layout/IconLeafLabelList"/>
    <dgm:cxn modelId="{D491F0B2-C477-48D5-B893-CD2809DB954D}" type="presParOf" srcId="{6A417C24-C8BC-42C0-BEB0-B96B97385A3C}" destId="{39BF8493-6F43-4B11-A539-60E3404FA9D7}" srcOrd="3" destOrd="0" presId="urn:microsoft.com/office/officeart/2018/5/layout/IconLeafLabelList"/>
    <dgm:cxn modelId="{F42E3CE1-F3EA-4EE8-8331-5A436A17E543}" type="presParOf" srcId="{3E882A01-D388-4DAB-8BC5-49F3AB9907E7}" destId="{6D799379-E1A7-435B-A363-F17AAD9D326C}" srcOrd="7" destOrd="0" presId="urn:microsoft.com/office/officeart/2018/5/layout/IconLeafLabelList"/>
    <dgm:cxn modelId="{C9FB69F3-5764-4772-9902-DE9974E4E44B}" type="presParOf" srcId="{3E882A01-D388-4DAB-8BC5-49F3AB9907E7}" destId="{594AC568-5802-4AA2-A7EA-F0B2A85D9010}" srcOrd="8" destOrd="0" presId="urn:microsoft.com/office/officeart/2018/5/layout/IconLeafLabelList"/>
    <dgm:cxn modelId="{8D3A3542-130C-4946-8E4E-E490A6A43021}" type="presParOf" srcId="{594AC568-5802-4AA2-A7EA-F0B2A85D9010}" destId="{7F3C5535-9390-4A7F-B5F8-290FBAF4F309}" srcOrd="0" destOrd="0" presId="urn:microsoft.com/office/officeart/2018/5/layout/IconLeafLabelList"/>
    <dgm:cxn modelId="{79D1F5A9-1E41-483A-9247-F417632D85AB}" type="presParOf" srcId="{594AC568-5802-4AA2-A7EA-F0B2A85D9010}" destId="{E995FD64-14CE-4FE1-B063-C7D76EBB698F}" srcOrd="1" destOrd="0" presId="urn:microsoft.com/office/officeart/2018/5/layout/IconLeafLabelList"/>
    <dgm:cxn modelId="{D49D4747-4162-464F-BA77-B5D5E6890BD4}" type="presParOf" srcId="{594AC568-5802-4AA2-A7EA-F0B2A85D9010}" destId="{66D48448-A4BA-4FD6-AA76-DD587D20BBAA}" srcOrd="2" destOrd="0" presId="urn:microsoft.com/office/officeart/2018/5/layout/IconLeafLabelList"/>
    <dgm:cxn modelId="{D523C8D3-AC26-4EB9-A315-0DBC6769C4FC}" type="presParOf" srcId="{594AC568-5802-4AA2-A7EA-F0B2A85D9010}" destId="{D8D559D3-8773-4736-8223-525785406A65}" srcOrd="3" destOrd="0" presId="urn:microsoft.com/office/officeart/2018/5/layout/IconLeafLabelLis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C480BDF-052D-4C07-9396-344815D6AD56}">
      <dsp:nvSpPr>
        <dsp:cNvPr id="0" name=""/>
        <dsp:cNvSpPr/>
      </dsp:nvSpPr>
      <dsp:spPr>
        <a:xfrm flipH="1">
          <a:off x="9645848" y="1856"/>
          <a:ext cx="402984" cy="961638"/>
        </a:xfrm>
        <a:prstGeom prst="rect">
          <a:avLst/>
        </a:prstGeom>
        <a:solidFill>
          <a:schemeClr val="bg1"/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B4E05EF-BABD-417B-89F1-576F36102507}">
      <dsp:nvSpPr>
        <dsp:cNvPr id="0" name=""/>
        <dsp:cNvSpPr/>
      </dsp:nvSpPr>
      <dsp:spPr>
        <a:xfrm>
          <a:off x="0" y="1856"/>
          <a:ext cx="9645848" cy="96163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521" tIns="94988" rIns="25521" bIns="94988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/>
            <a:t>Upon the completion of the workshop, participants will be able to: </a:t>
          </a:r>
        </a:p>
      </dsp:txBody>
      <dsp:txXfrm>
        <a:off x="0" y="1856"/>
        <a:ext cx="9645848" cy="961638"/>
      </dsp:txXfrm>
    </dsp:sp>
    <dsp:sp modelId="{2C38162D-0795-4535-8581-26274C676EDF}">
      <dsp:nvSpPr>
        <dsp:cNvPr id="0" name=""/>
        <dsp:cNvSpPr/>
      </dsp:nvSpPr>
      <dsp:spPr>
        <a:xfrm>
          <a:off x="2011680" y="1021192"/>
          <a:ext cx="8046720" cy="96163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129" tIns="244256" rIns="156129" bIns="244256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Review elements of safe school culture. </a:t>
          </a:r>
        </a:p>
      </dsp:txBody>
      <dsp:txXfrm>
        <a:off x="2011680" y="1021192"/>
        <a:ext cx="8046720" cy="961638"/>
      </dsp:txXfrm>
    </dsp:sp>
    <dsp:sp modelId="{67A50365-A7CA-4A1C-A64E-F4E3216F58EA}">
      <dsp:nvSpPr>
        <dsp:cNvPr id="0" name=""/>
        <dsp:cNvSpPr/>
      </dsp:nvSpPr>
      <dsp:spPr>
        <a:xfrm>
          <a:off x="0" y="1021192"/>
          <a:ext cx="2011680" cy="96163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451" tIns="94988" rIns="106451" bIns="94988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/>
            <a:t>Review</a:t>
          </a:r>
        </a:p>
      </dsp:txBody>
      <dsp:txXfrm>
        <a:off x="0" y="1021192"/>
        <a:ext cx="2011680" cy="961638"/>
      </dsp:txXfrm>
    </dsp:sp>
    <dsp:sp modelId="{BC7F0D60-AC63-4317-8690-B07840E1D960}">
      <dsp:nvSpPr>
        <dsp:cNvPr id="0" name=""/>
        <dsp:cNvSpPr/>
      </dsp:nvSpPr>
      <dsp:spPr>
        <a:xfrm>
          <a:off x="2011680" y="2040529"/>
          <a:ext cx="8046720" cy="96163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129" tIns="244256" rIns="156129" bIns="244256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Recognize and prioritize school safety issues and school culture issues around which to organize members and build a campaign.</a:t>
          </a:r>
        </a:p>
      </dsp:txBody>
      <dsp:txXfrm>
        <a:off x="2011680" y="2040529"/>
        <a:ext cx="8046720" cy="961638"/>
      </dsp:txXfrm>
    </dsp:sp>
    <dsp:sp modelId="{62D07EFA-E227-4816-8D8C-285E18D74D4E}">
      <dsp:nvSpPr>
        <dsp:cNvPr id="0" name=""/>
        <dsp:cNvSpPr/>
      </dsp:nvSpPr>
      <dsp:spPr>
        <a:xfrm>
          <a:off x="0" y="2040529"/>
          <a:ext cx="2011680" cy="96163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451" tIns="94988" rIns="106451" bIns="94988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/>
            <a:t>Recognize and prioritize</a:t>
          </a:r>
        </a:p>
      </dsp:txBody>
      <dsp:txXfrm>
        <a:off x="0" y="2040529"/>
        <a:ext cx="2011680" cy="961638"/>
      </dsp:txXfrm>
    </dsp:sp>
    <dsp:sp modelId="{8F7D40D9-1EED-4802-B983-A16A295108A0}">
      <dsp:nvSpPr>
        <dsp:cNvPr id="0" name=""/>
        <dsp:cNvSpPr/>
      </dsp:nvSpPr>
      <dsp:spPr>
        <a:xfrm>
          <a:off x="2011680" y="3059865"/>
          <a:ext cx="8046720" cy="96163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129" tIns="244256" rIns="156129" bIns="244256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Identify and understand what resources are available to promote safe school culture, including tools and agency resources. </a:t>
          </a:r>
        </a:p>
      </dsp:txBody>
      <dsp:txXfrm>
        <a:off x="2011680" y="3059865"/>
        <a:ext cx="8046720" cy="961638"/>
      </dsp:txXfrm>
    </dsp:sp>
    <dsp:sp modelId="{206E3530-4DEC-4D36-B3ED-F1429F121E34}">
      <dsp:nvSpPr>
        <dsp:cNvPr id="0" name=""/>
        <dsp:cNvSpPr/>
      </dsp:nvSpPr>
      <dsp:spPr>
        <a:xfrm>
          <a:off x="0" y="3059865"/>
          <a:ext cx="2011680" cy="96163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451" tIns="94988" rIns="106451" bIns="94988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/>
            <a:t>Identify and understand</a:t>
          </a:r>
        </a:p>
      </dsp:txBody>
      <dsp:txXfrm>
        <a:off x="0" y="3059865"/>
        <a:ext cx="2011680" cy="96163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33A1D80-34F9-4CAF-A752-1B0863DCB964}">
      <dsp:nvSpPr>
        <dsp:cNvPr id="0" name=""/>
        <dsp:cNvSpPr/>
      </dsp:nvSpPr>
      <dsp:spPr>
        <a:xfrm>
          <a:off x="0" y="689"/>
          <a:ext cx="6797675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A9B4EC3-D964-41E7-87ED-E5E38409324B}">
      <dsp:nvSpPr>
        <dsp:cNvPr id="0" name=""/>
        <dsp:cNvSpPr/>
      </dsp:nvSpPr>
      <dsp:spPr>
        <a:xfrm>
          <a:off x="0" y="689"/>
          <a:ext cx="6797675" cy="80693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t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/>
            <a:t>Promoting Positive School Connections</a:t>
          </a:r>
        </a:p>
      </dsp:txBody>
      <dsp:txXfrm>
        <a:off x="0" y="689"/>
        <a:ext cx="6797675" cy="806933"/>
      </dsp:txXfrm>
    </dsp:sp>
    <dsp:sp modelId="{21C0462B-5A5A-4578-9755-66AEE32128DB}">
      <dsp:nvSpPr>
        <dsp:cNvPr id="0" name=""/>
        <dsp:cNvSpPr/>
      </dsp:nvSpPr>
      <dsp:spPr>
        <a:xfrm>
          <a:off x="0" y="807622"/>
          <a:ext cx="6797675" cy="0"/>
        </a:xfrm>
        <a:prstGeom prst="line">
          <a:avLst/>
        </a:prstGeom>
        <a:solidFill>
          <a:schemeClr val="accent2">
            <a:hueOff val="-221971"/>
            <a:satOff val="-98"/>
            <a:lumOff val="261"/>
            <a:alphaOff val="0"/>
          </a:schemeClr>
        </a:solidFill>
        <a:ln w="15875" cap="flat" cmpd="sng" algn="ctr">
          <a:solidFill>
            <a:schemeClr val="accent2">
              <a:hueOff val="-221971"/>
              <a:satOff val="-98"/>
              <a:lumOff val="261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41D5181-DE62-49F8-9F7E-59540BE3B894}">
      <dsp:nvSpPr>
        <dsp:cNvPr id="0" name=""/>
        <dsp:cNvSpPr/>
      </dsp:nvSpPr>
      <dsp:spPr>
        <a:xfrm>
          <a:off x="0" y="807622"/>
          <a:ext cx="6797675" cy="80693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t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/>
            <a:t>Foster feelings of competence and self efficacy</a:t>
          </a:r>
        </a:p>
      </dsp:txBody>
      <dsp:txXfrm>
        <a:off x="0" y="807622"/>
        <a:ext cx="6797675" cy="806933"/>
      </dsp:txXfrm>
    </dsp:sp>
    <dsp:sp modelId="{6BB6334F-14AD-4392-8710-A41F0FBD1948}">
      <dsp:nvSpPr>
        <dsp:cNvPr id="0" name=""/>
        <dsp:cNvSpPr/>
      </dsp:nvSpPr>
      <dsp:spPr>
        <a:xfrm>
          <a:off x="0" y="1614556"/>
          <a:ext cx="6797675" cy="0"/>
        </a:xfrm>
        <a:prstGeom prst="line">
          <a:avLst/>
        </a:prstGeom>
        <a:solidFill>
          <a:schemeClr val="accent2">
            <a:hueOff val="-443941"/>
            <a:satOff val="-195"/>
            <a:lumOff val="523"/>
            <a:alphaOff val="0"/>
          </a:schemeClr>
        </a:solidFill>
        <a:ln w="15875" cap="flat" cmpd="sng" algn="ctr">
          <a:solidFill>
            <a:schemeClr val="accent2">
              <a:hueOff val="-443941"/>
              <a:satOff val="-195"/>
              <a:lumOff val="523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1852892-9848-4581-8C7E-3720ED86C422}">
      <dsp:nvSpPr>
        <dsp:cNvPr id="0" name=""/>
        <dsp:cNvSpPr/>
      </dsp:nvSpPr>
      <dsp:spPr>
        <a:xfrm>
          <a:off x="0" y="1614556"/>
          <a:ext cx="6797675" cy="80693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t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/>
            <a:t>Utilize positive reinforcement strategies</a:t>
          </a:r>
        </a:p>
      </dsp:txBody>
      <dsp:txXfrm>
        <a:off x="0" y="1614556"/>
        <a:ext cx="6797675" cy="806933"/>
      </dsp:txXfrm>
    </dsp:sp>
    <dsp:sp modelId="{BB004282-5C47-4CBF-8784-7D63E219C365}">
      <dsp:nvSpPr>
        <dsp:cNvPr id="0" name=""/>
        <dsp:cNvSpPr/>
      </dsp:nvSpPr>
      <dsp:spPr>
        <a:xfrm>
          <a:off x="0" y="2421489"/>
          <a:ext cx="6797675" cy="0"/>
        </a:xfrm>
        <a:prstGeom prst="line">
          <a:avLst/>
        </a:prstGeom>
        <a:solidFill>
          <a:schemeClr val="accent2">
            <a:hueOff val="-665912"/>
            <a:satOff val="-293"/>
            <a:lumOff val="784"/>
            <a:alphaOff val="0"/>
          </a:schemeClr>
        </a:solidFill>
        <a:ln w="15875" cap="flat" cmpd="sng" algn="ctr">
          <a:solidFill>
            <a:schemeClr val="accent2">
              <a:hueOff val="-665912"/>
              <a:satOff val="-293"/>
              <a:lumOff val="784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9E08075-B691-414E-B4EF-B811EDFB253D}">
      <dsp:nvSpPr>
        <dsp:cNvPr id="0" name=""/>
        <dsp:cNvSpPr/>
      </dsp:nvSpPr>
      <dsp:spPr>
        <a:xfrm>
          <a:off x="0" y="2421489"/>
          <a:ext cx="6797675" cy="80693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t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/>
            <a:t>Implement restorative and trauma informed practices</a:t>
          </a:r>
        </a:p>
      </dsp:txBody>
      <dsp:txXfrm>
        <a:off x="0" y="2421489"/>
        <a:ext cx="6797675" cy="806933"/>
      </dsp:txXfrm>
    </dsp:sp>
    <dsp:sp modelId="{DE88CE7C-9712-456E-8181-33E9E8C29667}">
      <dsp:nvSpPr>
        <dsp:cNvPr id="0" name=""/>
        <dsp:cNvSpPr/>
      </dsp:nvSpPr>
      <dsp:spPr>
        <a:xfrm>
          <a:off x="0" y="3228422"/>
          <a:ext cx="6797675" cy="0"/>
        </a:xfrm>
        <a:prstGeom prst="line">
          <a:avLst/>
        </a:prstGeom>
        <a:solidFill>
          <a:schemeClr val="accent2">
            <a:hueOff val="-887883"/>
            <a:satOff val="-391"/>
            <a:lumOff val="1046"/>
            <a:alphaOff val="0"/>
          </a:schemeClr>
        </a:solidFill>
        <a:ln w="15875" cap="flat" cmpd="sng" algn="ctr">
          <a:solidFill>
            <a:schemeClr val="accent2">
              <a:hueOff val="-887883"/>
              <a:satOff val="-391"/>
              <a:lumOff val="104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A12DE3A-07C6-4229-91FF-D14DFA1A097A}">
      <dsp:nvSpPr>
        <dsp:cNvPr id="0" name=""/>
        <dsp:cNvSpPr/>
      </dsp:nvSpPr>
      <dsp:spPr>
        <a:xfrm>
          <a:off x="0" y="3228422"/>
          <a:ext cx="6797675" cy="80693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t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/>
            <a:t>Promote well-being </a:t>
          </a:r>
        </a:p>
      </dsp:txBody>
      <dsp:txXfrm>
        <a:off x="0" y="3228422"/>
        <a:ext cx="6797675" cy="806933"/>
      </dsp:txXfrm>
    </dsp:sp>
    <dsp:sp modelId="{30FD4E73-FDD4-4056-838E-756D830ECA2A}">
      <dsp:nvSpPr>
        <dsp:cNvPr id="0" name=""/>
        <dsp:cNvSpPr/>
      </dsp:nvSpPr>
      <dsp:spPr>
        <a:xfrm>
          <a:off x="0" y="4035355"/>
          <a:ext cx="6797675" cy="0"/>
        </a:xfrm>
        <a:prstGeom prst="line">
          <a:avLst/>
        </a:prstGeom>
        <a:solidFill>
          <a:schemeClr val="accent2">
            <a:hueOff val="-1109853"/>
            <a:satOff val="-488"/>
            <a:lumOff val="1307"/>
            <a:alphaOff val="0"/>
          </a:schemeClr>
        </a:solidFill>
        <a:ln w="15875" cap="flat" cmpd="sng" algn="ctr">
          <a:solidFill>
            <a:schemeClr val="accent2">
              <a:hueOff val="-1109853"/>
              <a:satOff val="-488"/>
              <a:lumOff val="1307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1425C4D-93FA-4A56-BC33-6D31D25FD26B}">
      <dsp:nvSpPr>
        <dsp:cNvPr id="0" name=""/>
        <dsp:cNvSpPr/>
      </dsp:nvSpPr>
      <dsp:spPr>
        <a:xfrm>
          <a:off x="0" y="4035355"/>
          <a:ext cx="6797675" cy="80693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t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/>
            <a:t>Utilize conflict resolution</a:t>
          </a:r>
        </a:p>
      </dsp:txBody>
      <dsp:txXfrm>
        <a:off x="0" y="4035355"/>
        <a:ext cx="6797675" cy="806933"/>
      </dsp:txXfrm>
    </dsp:sp>
    <dsp:sp modelId="{B09009FB-656D-4F33-A019-2562CD234AF0}">
      <dsp:nvSpPr>
        <dsp:cNvPr id="0" name=""/>
        <dsp:cNvSpPr/>
      </dsp:nvSpPr>
      <dsp:spPr>
        <a:xfrm>
          <a:off x="0" y="4842289"/>
          <a:ext cx="6797675" cy="0"/>
        </a:xfrm>
        <a:prstGeom prst="line">
          <a:avLst/>
        </a:prstGeom>
        <a:solidFill>
          <a:schemeClr val="accent2">
            <a:hueOff val="-1331824"/>
            <a:satOff val="-586"/>
            <a:lumOff val="1569"/>
            <a:alphaOff val="0"/>
          </a:schemeClr>
        </a:solidFill>
        <a:ln w="15875" cap="flat" cmpd="sng" algn="ctr">
          <a:solidFill>
            <a:schemeClr val="accent2">
              <a:hueOff val="-1331824"/>
              <a:satOff val="-586"/>
              <a:lumOff val="1569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7992D5B-6587-4097-80D0-E20CF48F71C1}">
      <dsp:nvSpPr>
        <dsp:cNvPr id="0" name=""/>
        <dsp:cNvSpPr/>
      </dsp:nvSpPr>
      <dsp:spPr>
        <a:xfrm>
          <a:off x="0" y="4842289"/>
          <a:ext cx="6797675" cy="80693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t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/>
            <a:t>Teach coping skills</a:t>
          </a:r>
        </a:p>
      </dsp:txBody>
      <dsp:txXfrm>
        <a:off x="0" y="4842289"/>
        <a:ext cx="6797675" cy="806933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D70942F-9B6F-4942-922F-2227B784F91E}">
      <dsp:nvSpPr>
        <dsp:cNvPr id="0" name=""/>
        <dsp:cNvSpPr/>
      </dsp:nvSpPr>
      <dsp:spPr>
        <a:xfrm>
          <a:off x="503695" y="295491"/>
          <a:ext cx="1193268" cy="1193268"/>
        </a:xfrm>
        <a:prstGeom prst="round2DiagRect">
          <a:avLst>
            <a:gd name="adj1" fmla="val 29727"/>
            <a:gd name="adj2" fmla="val 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60B903C-7E0D-4C03-B124-9EFE14EF1F7D}">
      <dsp:nvSpPr>
        <dsp:cNvPr id="0" name=""/>
        <dsp:cNvSpPr/>
      </dsp:nvSpPr>
      <dsp:spPr>
        <a:xfrm>
          <a:off x="757998" y="549795"/>
          <a:ext cx="684662" cy="684662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77A8BC7-DA5D-48CB-86CF-684E773FE579}">
      <dsp:nvSpPr>
        <dsp:cNvPr id="0" name=""/>
        <dsp:cNvSpPr/>
      </dsp:nvSpPr>
      <dsp:spPr>
        <a:xfrm>
          <a:off x="122240" y="1860433"/>
          <a:ext cx="1956177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400" kern="1200"/>
            <a:t>Understand the organizing landscape</a:t>
          </a:r>
        </a:p>
      </dsp:txBody>
      <dsp:txXfrm>
        <a:off x="122240" y="1860433"/>
        <a:ext cx="1956177" cy="720000"/>
      </dsp:txXfrm>
    </dsp:sp>
    <dsp:sp modelId="{C7433170-597B-4AE2-8EC0-FEA592436DDB}">
      <dsp:nvSpPr>
        <dsp:cNvPr id="0" name=""/>
        <dsp:cNvSpPr/>
      </dsp:nvSpPr>
      <dsp:spPr>
        <a:xfrm>
          <a:off x="2802203" y="295491"/>
          <a:ext cx="1193268" cy="1193268"/>
        </a:xfrm>
        <a:prstGeom prst="round2DiagRect">
          <a:avLst>
            <a:gd name="adj1" fmla="val 29727"/>
            <a:gd name="adj2" fmla="val 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77E6CA4-643A-4CE0-9017-138D1BEDA6F3}">
      <dsp:nvSpPr>
        <dsp:cNvPr id="0" name=""/>
        <dsp:cNvSpPr/>
      </dsp:nvSpPr>
      <dsp:spPr>
        <a:xfrm>
          <a:off x="3056506" y="549795"/>
          <a:ext cx="684662" cy="684662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647B722-0818-4CAF-AF98-55B7FCFC9C9D}">
      <dsp:nvSpPr>
        <dsp:cNvPr id="0" name=""/>
        <dsp:cNvSpPr/>
      </dsp:nvSpPr>
      <dsp:spPr>
        <a:xfrm>
          <a:off x="2420748" y="1860433"/>
          <a:ext cx="1956177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400" kern="1200"/>
            <a:t>Identify winnable objectives</a:t>
          </a:r>
        </a:p>
      </dsp:txBody>
      <dsp:txXfrm>
        <a:off x="2420748" y="1860433"/>
        <a:ext cx="1956177" cy="720000"/>
      </dsp:txXfrm>
    </dsp:sp>
    <dsp:sp modelId="{4111E281-B190-496A-803B-44C70E3D1A5D}">
      <dsp:nvSpPr>
        <dsp:cNvPr id="0" name=""/>
        <dsp:cNvSpPr/>
      </dsp:nvSpPr>
      <dsp:spPr>
        <a:xfrm>
          <a:off x="5100711" y="295491"/>
          <a:ext cx="1193268" cy="1193268"/>
        </a:xfrm>
        <a:prstGeom prst="round2DiagRect">
          <a:avLst>
            <a:gd name="adj1" fmla="val 29727"/>
            <a:gd name="adj2" fmla="val 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7F5D411-118C-4D11-B7D2-F01B49833929}">
      <dsp:nvSpPr>
        <dsp:cNvPr id="0" name=""/>
        <dsp:cNvSpPr/>
      </dsp:nvSpPr>
      <dsp:spPr>
        <a:xfrm>
          <a:off x="5355014" y="549795"/>
          <a:ext cx="684662" cy="684662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F8D24E8-ADC1-424B-A101-C8A22A78E7B6}">
      <dsp:nvSpPr>
        <dsp:cNvPr id="0" name=""/>
        <dsp:cNvSpPr/>
      </dsp:nvSpPr>
      <dsp:spPr>
        <a:xfrm>
          <a:off x="4719257" y="1860433"/>
          <a:ext cx="1956177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400" kern="1200"/>
            <a:t>Determine if the objectives can be part of a larger campaign</a:t>
          </a:r>
        </a:p>
      </dsp:txBody>
      <dsp:txXfrm>
        <a:off x="4719257" y="1860433"/>
        <a:ext cx="1956177" cy="720000"/>
      </dsp:txXfrm>
    </dsp:sp>
    <dsp:sp modelId="{779BAEDB-0CF2-468A-81A8-2FEC038ED52B}">
      <dsp:nvSpPr>
        <dsp:cNvPr id="0" name=""/>
        <dsp:cNvSpPr/>
      </dsp:nvSpPr>
      <dsp:spPr>
        <a:xfrm>
          <a:off x="1652949" y="3069478"/>
          <a:ext cx="1193268" cy="1193268"/>
        </a:xfrm>
        <a:prstGeom prst="round2DiagRect">
          <a:avLst>
            <a:gd name="adj1" fmla="val 29727"/>
            <a:gd name="adj2" fmla="val 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BF040B9-EA9F-40AC-9681-9055582379D8}">
      <dsp:nvSpPr>
        <dsp:cNvPr id="0" name=""/>
        <dsp:cNvSpPr/>
      </dsp:nvSpPr>
      <dsp:spPr>
        <a:xfrm>
          <a:off x="1907252" y="3323781"/>
          <a:ext cx="684662" cy="684662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9BF8493-6F43-4B11-A539-60E3404FA9D7}">
      <dsp:nvSpPr>
        <dsp:cNvPr id="0" name=""/>
        <dsp:cNvSpPr/>
      </dsp:nvSpPr>
      <dsp:spPr>
        <a:xfrm>
          <a:off x="1271494" y="4634420"/>
          <a:ext cx="1956177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400" kern="1200"/>
            <a:t>Engage more stakeholders</a:t>
          </a:r>
        </a:p>
      </dsp:txBody>
      <dsp:txXfrm>
        <a:off x="1271494" y="4634420"/>
        <a:ext cx="1956177" cy="720000"/>
      </dsp:txXfrm>
    </dsp:sp>
    <dsp:sp modelId="{7F3C5535-9390-4A7F-B5F8-290FBAF4F309}">
      <dsp:nvSpPr>
        <dsp:cNvPr id="0" name=""/>
        <dsp:cNvSpPr/>
      </dsp:nvSpPr>
      <dsp:spPr>
        <a:xfrm>
          <a:off x="3951457" y="3069478"/>
          <a:ext cx="1193268" cy="1193268"/>
        </a:xfrm>
        <a:prstGeom prst="round2DiagRect">
          <a:avLst>
            <a:gd name="adj1" fmla="val 29727"/>
            <a:gd name="adj2" fmla="val 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995FD64-14CE-4FE1-B063-C7D76EBB698F}">
      <dsp:nvSpPr>
        <dsp:cNvPr id="0" name=""/>
        <dsp:cNvSpPr/>
      </dsp:nvSpPr>
      <dsp:spPr>
        <a:xfrm>
          <a:off x="4205760" y="3323781"/>
          <a:ext cx="684662" cy="684662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8D559D3-8773-4736-8223-525785406A65}">
      <dsp:nvSpPr>
        <dsp:cNvPr id="0" name=""/>
        <dsp:cNvSpPr/>
      </dsp:nvSpPr>
      <dsp:spPr>
        <a:xfrm>
          <a:off x="3570003" y="4634420"/>
          <a:ext cx="1956177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400" kern="1200"/>
            <a:t>Communicate clearly, simply, viscerally, and consistently</a:t>
          </a:r>
        </a:p>
      </dsp:txBody>
      <dsp:txXfrm>
        <a:off x="3570003" y="4634420"/>
        <a:ext cx="1956177" cy="72000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D70942F-9B6F-4942-922F-2227B784F91E}">
      <dsp:nvSpPr>
        <dsp:cNvPr id="0" name=""/>
        <dsp:cNvSpPr/>
      </dsp:nvSpPr>
      <dsp:spPr>
        <a:xfrm>
          <a:off x="915242" y="30"/>
          <a:ext cx="931798" cy="931798"/>
        </a:xfrm>
        <a:prstGeom prst="round2DiagRect">
          <a:avLst>
            <a:gd name="adj1" fmla="val 29727"/>
            <a:gd name="adj2" fmla="val 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60B903C-7E0D-4C03-B124-9EFE14EF1F7D}">
      <dsp:nvSpPr>
        <dsp:cNvPr id="0" name=""/>
        <dsp:cNvSpPr/>
      </dsp:nvSpPr>
      <dsp:spPr>
        <a:xfrm>
          <a:off x="1113822" y="198610"/>
          <a:ext cx="534638" cy="534638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77A8BC7-DA5D-48CB-86CF-684E773FE579}">
      <dsp:nvSpPr>
        <dsp:cNvPr id="0" name=""/>
        <dsp:cNvSpPr/>
      </dsp:nvSpPr>
      <dsp:spPr>
        <a:xfrm>
          <a:off x="617372" y="1222061"/>
          <a:ext cx="1527539" cy="61101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100" kern="1200"/>
            <a:t>Understand the organizing landscape</a:t>
          </a:r>
        </a:p>
      </dsp:txBody>
      <dsp:txXfrm>
        <a:off x="617372" y="1222061"/>
        <a:ext cx="1527539" cy="611015"/>
      </dsp:txXfrm>
    </dsp:sp>
    <dsp:sp modelId="{C7433170-597B-4AE2-8EC0-FEA592436DDB}">
      <dsp:nvSpPr>
        <dsp:cNvPr id="0" name=""/>
        <dsp:cNvSpPr/>
      </dsp:nvSpPr>
      <dsp:spPr>
        <a:xfrm>
          <a:off x="2710101" y="30"/>
          <a:ext cx="931798" cy="931798"/>
        </a:xfrm>
        <a:prstGeom prst="round2DiagRect">
          <a:avLst>
            <a:gd name="adj1" fmla="val 29727"/>
            <a:gd name="adj2" fmla="val 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77E6CA4-643A-4CE0-9017-138D1BEDA6F3}">
      <dsp:nvSpPr>
        <dsp:cNvPr id="0" name=""/>
        <dsp:cNvSpPr/>
      </dsp:nvSpPr>
      <dsp:spPr>
        <a:xfrm>
          <a:off x="2908681" y="198610"/>
          <a:ext cx="534638" cy="534638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647B722-0818-4CAF-AF98-55B7FCFC9C9D}">
      <dsp:nvSpPr>
        <dsp:cNvPr id="0" name=""/>
        <dsp:cNvSpPr/>
      </dsp:nvSpPr>
      <dsp:spPr>
        <a:xfrm>
          <a:off x="2412231" y="1222061"/>
          <a:ext cx="1527539" cy="61101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100" kern="1200"/>
            <a:t>Identify winnable objectives</a:t>
          </a:r>
        </a:p>
      </dsp:txBody>
      <dsp:txXfrm>
        <a:off x="2412231" y="1222061"/>
        <a:ext cx="1527539" cy="611015"/>
      </dsp:txXfrm>
    </dsp:sp>
    <dsp:sp modelId="{4111E281-B190-496A-803B-44C70E3D1A5D}">
      <dsp:nvSpPr>
        <dsp:cNvPr id="0" name=""/>
        <dsp:cNvSpPr/>
      </dsp:nvSpPr>
      <dsp:spPr>
        <a:xfrm>
          <a:off x="4462301" y="0"/>
          <a:ext cx="931798" cy="931798"/>
        </a:xfrm>
        <a:prstGeom prst="round2DiagRect">
          <a:avLst>
            <a:gd name="adj1" fmla="val 29727"/>
            <a:gd name="adj2" fmla="val 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7F5D411-118C-4D11-B7D2-F01B49833929}">
      <dsp:nvSpPr>
        <dsp:cNvPr id="0" name=""/>
        <dsp:cNvSpPr/>
      </dsp:nvSpPr>
      <dsp:spPr>
        <a:xfrm>
          <a:off x="4703539" y="198610"/>
          <a:ext cx="534638" cy="534638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F8D24E8-ADC1-424B-A101-C8A22A78E7B6}">
      <dsp:nvSpPr>
        <dsp:cNvPr id="0" name=""/>
        <dsp:cNvSpPr/>
      </dsp:nvSpPr>
      <dsp:spPr>
        <a:xfrm>
          <a:off x="4207089" y="1222061"/>
          <a:ext cx="1527539" cy="61101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100" kern="1200"/>
            <a:t>Determine if the objectives can be part of a larger campaign</a:t>
          </a:r>
        </a:p>
      </dsp:txBody>
      <dsp:txXfrm>
        <a:off x="4207089" y="1222061"/>
        <a:ext cx="1527539" cy="611015"/>
      </dsp:txXfrm>
    </dsp:sp>
    <dsp:sp modelId="{779BAEDB-0CF2-468A-81A8-2FEC038ED52B}">
      <dsp:nvSpPr>
        <dsp:cNvPr id="0" name=""/>
        <dsp:cNvSpPr/>
      </dsp:nvSpPr>
      <dsp:spPr>
        <a:xfrm>
          <a:off x="6299817" y="30"/>
          <a:ext cx="931798" cy="931798"/>
        </a:xfrm>
        <a:prstGeom prst="round2DiagRect">
          <a:avLst>
            <a:gd name="adj1" fmla="val 29727"/>
            <a:gd name="adj2" fmla="val 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BF040B9-EA9F-40AC-9681-9055582379D8}">
      <dsp:nvSpPr>
        <dsp:cNvPr id="0" name=""/>
        <dsp:cNvSpPr/>
      </dsp:nvSpPr>
      <dsp:spPr>
        <a:xfrm>
          <a:off x="6498398" y="198610"/>
          <a:ext cx="534638" cy="534638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9BF8493-6F43-4B11-A539-60E3404FA9D7}">
      <dsp:nvSpPr>
        <dsp:cNvPr id="0" name=""/>
        <dsp:cNvSpPr/>
      </dsp:nvSpPr>
      <dsp:spPr>
        <a:xfrm>
          <a:off x="6001947" y="1222061"/>
          <a:ext cx="1527539" cy="61101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100" kern="1200"/>
            <a:t>Engage more stakeholders</a:t>
          </a:r>
        </a:p>
      </dsp:txBody>
      <dsp:txXfrm>
        <a:off x="6001947" y="1222061"/>
        <a:ext cx="1527539" cy="611015"/>
      </dsp:txXfrm>
    </dsp:sp>
    <dsp:sp modelId="{7F3C5535-9390-4A7F-B5F8-290FBAF4F309}">
      <dsp:nvSpPr>
        <dsp:cNvPr id="0" name=""/>
        <dsp:cNvSpPr/>
      </dsp:nvSpPr>
      <dsp:spPr>
        <a:xfrm>
          <a:off x="8094676" y="30"/>
          <a:ext cx="931798" cy="931798"/>
        </a:xfrm>
        <a:prstGeom prst="round2DiagRect">
          <a:avLst>
            <a:gd name="adj1" fmla="val 29727"/>
            <a:gd name="adj2" fmla="val 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995FD64-14CE-4FE1-B063-C7D76EBB698F}">
      <dsp:nvSpPr>
        <dsp:cNvPr id="0" name=""/>
        <dsp:cNvSpPr/>
      </dsp:nvSpPr>
      <dsp:spPr>
        <a:xfrm>
          <a:off x="8293256" y="198610"/>
          <a:ext cx="534638" cy="534638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8D559D3-8773-4736-8223-525785406A65}">
      <dsp:nvSpPr>
        <dsp:cNvPr id="0" name=""/>
        <dsp:cNvSpPr/>
      </dsp:nvSpPr>
      <dsp:spPr>
        <a:xfrm>
          <a:off x="7796806" y="1222061"/>
          <a:ext cx="1527539" cy="61101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100" kern="1200"/>
            <a:t>Communicate clearly, simply, viscerally, and consistently</a:t>
          </a:r>
        </a:p>
      </dsp:txBody>
      <dsp:txXfrm>
        <a:off x="7796806" y="1222061"/>
        <a:ext cx="1527539" cy="611015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D70942F-9B6F-4942-922F-2227B784F91E}">
      <dsp:nvSpPr>
        <dsp:cNvPr id="0" name=""/>
        <dsp:cNvSpPr/>
      </dsp:nvSpPr>
      <dsp:spPr>
        <a:xfrm>
          <a:off x="915242" y="30"/>
          <a:ext cx="931798" cy="931798"/>
        </a:xfrm>
        <a:prstGeom prst="round2DiagRect">
          <a:avLst>
            <a:gd name="adj1" fmla="val 29727"/>
            <a:gd name="adj2" fmla="val 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60B903C-7E0D-4C03-B124-9EFE14EF1F7D}">
      <dsp:nvSpPr>
        <dsp:cNvPr id="0" name=""/>
        <dsp:cNvSpPr/>
      </dsp:nvSpPr>
      <dsp:spPr>
        <a:xfrm>
          <a:off x="1113822" y="198610"/>
          <a:ext cx="534638" cy="534638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77A8BC7-DA5D-48CB-86CF-684E773FE579}">
      <dsp:nvSpPr>
        <dsp:cNvPr id="0" name=""/>
        <dsp:cNvSpPr/>
      </dsp:nvSpPr>
      <dsp:spPr>
        <a:xfrm>
          <a:off x="617372" y="1222061"/>
          <a:ext cx="1527539" cy="61101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100" kern="1200"/>
            <a:t>Understand the organizing landscape</a:t>
          </a:r>
        </a:p>
      </dsp:txBody>
      <dsp:txXfrm>
        <a:off x="617372" y="1222061"/>
        <a:ext cx="1527539" cy="611015"/>
      </dsp:txXfrm>
    </dsp:sp>
    <dsp:sp modelId="{C7433170-597B-4AE2-8EC0-FEA592436DDB}">
      <dsp:nvSpPr>
        <dsp:cNvPr id="0" name=""/>
        <dsp:cNvSpPr/>
      </dsp:nvSpPr>
      <dsp:spPr>
        <a:xfrm>
          <a:off x="2710101" y="30"/>
          <a:ext cx="931798" cy="931798"/>
        </a:xfrm>
        <a:prstGeom prst="round2DiagRect">
          <a:avLst>
            <a:gd name="adj1" fmla="val 29727"/>
            <a:gd name="adj2" fmla="val 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77E6CA4-643A-4CE0-9017-138D1BEDA6F3}">
      <dsp:nvSpPr>
        <dsp:cNvPr id="0" name=""/>
        <dsp:cNvSpPr/>
      </dsp:nvSpPr>
      <dsp:spPr>
        <a:xfrm>
          <a:off x="2908681" y="198610"/>
          <a:ext cx="534638" cy="534638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647B722-0818-4CAF-AF98-55B7FCFC9C9D}">
      <dsp:nvSpPr>
        <dsp:cNvPr id="0" name=""/>
        <dsp:cNvSpPr/>
      </dsp:nvSpPr>
      <dsp:spPr>
        <a:xfrm>
          <a:off x="2412231" y="1222061"/>
          <a:ext cx="1527539" cy="61101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100" kern="1200"/>
            <a:t>Identify winnable objectives</a:t>
          </a:r>
        </a:p>
      </dsp:txBody>
      <dsp:txXfrm>
        <a:off x="2412231" y="1222061"/>
        <a:ext cx="1527539" cy="611015"/>
      </dsp:txXfrm>
    </dsp:sp>
    <dsp:sp modelId="{4111E281-B190-496A-803B-44C70E3D1A5D}">
      <dsp:nvSpPr>
        <dsp:cNvPr id="0" name=""/>
        <dsp:cNvSpPr/>
      </dsp:nvSpPr>
      <dsp:spPr>
        <a:xfrm>
          <a:off x="4462301" y="0"/>
          <a:ext cx="931798" cy="931798"/>
        </a:xfrm>
        <a:prstGeom prst="round2DiagRect">
          <a:avLst>
            <a:gd name="adj1" fmla="val 29727"/>
            <a:gd name="adj2" fmla="val 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7F5D411-118C-4D11-B7D2-F01B49833929}">
      <dsp:nvSpPr>
        <dsp:cNvPr id="0" name=""/>
        <dsp:cNvSpPr/>
      </dsp:nvSpPr>
      <dsp:spPr>
        <a:xfrm>
          <a:off x="4703539" y="198610"/>
          <a:ext cx="534638" cy="534638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F8D24E8-ADC1-424B-A101-C8A22A78E7B6}">
      <dsp:nvSpPr>
        <dsp:cNvPr id="0" name=""/>
        <dsp:cNvSpPr/>
      </dsp:nvSpPr>
      <dsp:spPr>
        <a:xfrm>
          <a:off x="4207089" y="1222061"/>
          <a:ext cx="1527539" cy="61101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100" kern="1200"/>
            <a:t>Determine if the objectives can be part of a larger campaign</a:t>
          </a:r>
        </a:p>
      </dsp:txBody>
      <dsp:txXfrm>
        <a:off x="4207089" y="1222061"/>
        <a:ext cx="1527539" cy="611015"/>
      </dsp:txXfrm>
    </dsp:sp>
    <dsp:sp modelId="{779BAEDB-0CF2-468A-81A8-2FEC038ED52B}">
      <dsp:nvSpPr>
        <dsp:cNvPr id="0" name=""/>
        <dsp:cNvSpPr/>
      </dsp:nvSpPr>
      <dsp:spPr>
        <a:xfrm>
          <a:off x="6299817" y="30"/>
          <a:ext cx="931798" cy="931798"/>
        </a:xfrm>
        <a:prstGeom prst="round2DiagRect">
          <a:avLst>
            <a:gd name="adj1" fmla="val 29727"/>
            <a:gd name="adj2" fmla="val 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BF040B9-EA9F-40AC-9681-9055582379D8}">
      <dsp:nvSpPr>
        <dsp:cNvPr id="0" name=""/>
        <dsp:cNvSpPr/>
      </dsp:nvSpPr>
      <dsp:spPr>
        <a:xfrm>
          <a:off x="6498398" y="198610"/>
          <a:ext cx="534638" cy="534638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9BF8493-6F43-4B11-A539-60E3404FA9D7}">
      <dsp:nvSpPr>
        <dsp:cNvPr id="0" name=""/>
        <dsp:cNvSpPr/>
      </dsp:nvSpPr>
      <dsp:spPr>
        <a:xfrm>
          <a:off x="6001947" y="1222061"/>
          <a:ext cx="1527539" cy="61101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100" kern="1200"/>
            <a:t>Engage more stakeholders</a:t>
          </a:r>
        </a:p>
      </dsp:txBody>
      <dsp:txXfrm>
        <a:off x="6001947" y="1222061"/>
        <a:ext cx="1527539" cy="611015"/>
      </dsp:txXfrm>
    </dsp:sp>
    <dsp:sp modelId="{7F3C5535-9390-4A7F-B5F8-290FBAF4F309}">
      <dsp:nvSpPr>
        <dsp:cNvPr id="0" name=""/>
        <dsp:cNvSpPr/>
      </dsp:nvSpPr>
      <dsp:spPr>
        <a:xfrm>
          <a:off x="8094676" y="30"/>
          <a:ext cx="931798" cy="931798"/>
        </a:xfrm>
        <a:prstGeom prst="round2DiagRect">
          <a:avLst>
            <a:gd name="adj1" fmla="val 29727"/>
            <a:gd name="adj2" fmla="val 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995FD64-14CE-4FE1-B063-C7D76EBB698F}">
      <dsp:nvSpPr>
        <dsp:cNvPr id="0" name=""/>
        <dsp:cNvSpPr/>
      </dsp:nvSpPr>
      <dsp:spPr>
        <a:xfrm>
          <a:off x="8293256" y="198610"/>
          <a:ext cx="534638" cy="534638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8D559D3-8773-4736-8223-525785406A65}">
      <dsp:nvSpPr>
        <dsp:cNvPr id="0" name=""/>
        <dsp:cNvSpPr/>
      </dsp:nvSpPr>
      <dsp:spPr>
        <a:xfrm>
          <a:off x="7796806" y="1222061"/>
          <a:ext cx="1527539" cy="61101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100" kern="1200"/>
            <a:t>Communicate clearly, simply, viscerally, and consistently</a:t>
          </a:r>
        </a:p>
      </dsp:txBody>
      <dsp:txXfrm>
        <a:off x="7796806" y="1222061"/>
        <a:ext cx="1527539" cy="611015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D70942F-9B6F-4942-922F-2227B784F91E}">
      <dsp:nvSpPr>
        <dsp:cNvPr id="0" name=""/>
        <dsp:cNvSpPr/>
      </dsp:nvSpPr>
      <dsp:spPr>
        <a:xfrm>
          <a:off x="915242" y="30"/>
          <a:ext cx="931798" cy="931798"/>
        </a:xfrm>
        <a:prstGeom prst="round2DiagRect">
          <a:avLst>
            <a:gd name="adj1" fmla="val 29727"/>
            <a:gd name="adj2" fmla="val 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60B903C-7E0D-4C03-B124-9EFE14EF1F7D}">
      <dsp:nvSpPr>
        <dsp:cNvPr id="0" name=""/>
        <dsp:cNvSpPr/>
      </dsp:nvSpPr>
      <dsp:spPr>
        <a:xfrm>
          <a:off x="1113822" y="198610"/>
          <a:ext cx="534638" cy="534638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77A8BC7-DA5D-48CB-86CF-684E773FE579}">
      <dsp:nvSpPr>
        <dsp:cNvPr id="0" name=""/>
        <dsp:cNvSpPr/>
      </dsp:nvSpPr>
      <dsp:spPr>
        <a:xfrm>
          <a:off x="617372" y="1222061"/>
          <a:ext cx="1527539" cy="61101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100" kern="1200"/>
            <a:t>Understand the organizing landscape</a:t>
          </a:r>
        </a:p>
      </dsp:txBody>
      <dsp:txXfrm>
        <a:off x="617372" y="1222061"/>
        <a:ext cx="1527539" cy="611015"/>
      </dsp:txXfrm>
    </dsp:sp>
    <dsp:sp modelId="{C7433170-597B-4AE2-8EC0-FEA592436DDB}">
      <dsp:nvSpPr>
        <dsp:cNvPr id="0" name=""/>
        <dsp:cNvSpPr/>
      </dsp:nvSpPr>
      <dsp:spPr>
        <a:xfrm>
          <a:off x="2710101" y="30"/>
          <a:ext cx="931798" cy="931798"/>
        </a:xfrm>
        <a:prstGeom prst="round2DiagRect">
          <a:avLst>
            <a:gd name="adj1" fmla="val 29727"/>
            <a:gd name="adj2" fmla="val 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77E6CA4-643A-4CE0-9017-138D1BEDA6F3}">
      <dsp:nvSpPr>
        <dsp:cNvPr id="0" name=""/>
        <dsp:cNvSpPr/>
      </dsp:nvSpPr>
      <dsp:spPr>
        <a:xfrm>
          <a:off x="2908681" y="198610"/>
          <a:ext cx="534638" cy="534638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647B722-0818-4CAF-AF98-55B7FCFC9C9D}">
      <dsp:nvSpPr>
        <dsp:cNvPr id="0" name=""/>
        <dsp:cNvSpPr/>
      </dsp:nvSpPr>
      <dsp:spPr>
        <a:xfrm>
          <a:off x="2412231" y="1222061"/>
          <a:ext cx="1527539" cy="61101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100" kern="1200"/>
            <a:t>Identify winnable objectives</a:t>
          </a:r>
        </a:p>
      </dsp:txBody>
      <dsp:txXfrm>
        <a:off x="2412231" y="1222061"/>
        <a:ext cx="1527539" cy="611015"/>
      </dsp:txXfrm>
    </dsp:sp>
    <dsp:sp modelId="{4111E281-B190-496A-803B-44C70E3D1A5D}">
      <dsp:nvSpPr>
        <dsp:cNvPr id="0" name=""/>
        <dsp:cNvSpPr/>
      </dsp:nvSpPr>
      <dsp:spPr>
        <a:xfrm>
          <a:off x="4462301" y="0"/>
          <a:ext cx="931798" cy="931798"/>
        </a:xfrm>
        <a:prstGeom prst="round2DiagRect">
          <a:avLst>
            <a:gd name="adj1" fmla="val 29727"/>
            <a:gd name="adj2" fmla="val 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7F5D411-118C-4D11-B7D2-F01B49833929}">
      <dsp:nvSpPr>
        <dsp:cNvPr id="0" name=""/>
        <dsp:cNvSpPr/>
      </dsp:nvSpPr>
      <dsp:spPr>
        <a:xfrm>
          <a:off x="4703539" y="198610"/>
          <a:ext cx="534638" cy="534638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F8D24E8-ADC1-424B-A101-C8A22A78E7B6}">
      <dsp:nvSpPr>
        <dsp:cNvPr id="0" name=""/>
        <dsp:cNvSpPr/>
      </dsp:nvSpPr>
      <dsp:spPr>
        <a:xfrm>
          <a:off x="4207089" y="1222061"/>
          <a:ext cx="1527539" cy="61101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100" kern="1200"/>
            <a:t>Determine if the objectives can be part of a larger campaign</a:t>
          </a:r>
        </a:p>
      </dsp:txBody>
      <dsp:txXfrm>
        <a:off x="4207089" y="1222061"/>
        <a:ext cx="1527539" cy="611015"/>
      </dsp:txXfrm>
    </dsp:sp>
    <dsp:sp modelId="{779BAEDB-0CF2-468A-81A8-2FEC038ED52B}">
      <dsp:nvSpPr>
        <dsp:cNvPr id="0" name=""/>
        <dsp:cNvSpPr/>
      </dsp:nvSpPr>
      <dsp:spPr>
        <a:xfrm>
          <a:off x="6299817" y="30"/>
          <a:ext cx="931798" cy="931798"/>
        </a:xfrm>
        <a:prstGeom prst="round2DiagRect">
          <a:avLst>
            <a:gd name="adj1" fmla="val 29727"/>
            <a:gd name="adj2" fmla="val 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BF040B9-EA9F-40AC-9681-9055582379D8}">
      <dsp:nvSpPr>
        <dsp:cNvPr id="0" name=""/>
        <dsp:cNvSpPr/>
      </dsp:nvSpPr>
      <dsp:spPr>
        <a:xfrm>
          <a:off x="6498398" y="198610"/>
          <a:ext cx="534638" cy="534638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9BF8493-6F43-4B11-A539-60E3404FA9D7}">
      <dsp:nvSpPr>
        <dsp:cNvPr id="0" name=""/>
        <dsp:cNvSpPr/>
      </dsp:nvSpPr>
      <dsp:spPr>
        <a:xfrm>
          <a:off x="6001947" y="1222061"/>
          <a:ext cx="1527539" cy="61101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100" kern="1200"/>
            <a:t>Engage more stakeholders</a:t>
          </a:r>
        </a:p>
      </dsp:txBody>
      <dsp:txXfrm>
        <a:off x="6001947" y="1222061"/>
        <a:ext cx="1527539" cy="611015"/>
      </dsp:txXfrm>
    </dsp:sp>
    <dsp:sp modelId="{7F3C5535-9390-4A7F-B5F8-290FBAF4F309}">
      <dsp:nvSpPr>
        <dsp:cNvPr id="0" name=""/>
        <dsp:cNvSpPr/>
      </dsp:nvSpPr>
      <dsp:spPr>
        <a:xfrm>
          <a:off x="8094676" y="30"/>
          <a:ext cx="931798" cy="931798"/>
        </a:xfrm>
        <a:prstGeom prst="round2DiagRect">
          <a:avLst>
            <a:gd name="adj1" fmla="val 29727"/>
            <a:gd name="adj2" fmla="val 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995FD64-14CE-4FE1-B063-C7D76EBB698F}">
      <dsp:nvSpPr>
        <dsp:cNvPr id="0" name=""/>
        <dsp:cNvSpPr/>
      </dsp:nvSpPr>
      <dsp:spPr>
        <a:xfrm>
          <a:off x="8293256" y="198610"/>
          <a:ext cx="534638" cy="534638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8D559D3-8773-4736-8223-525785406A65}">
      <dsp:nvSpPr>
        <dsp:cNvPr id="0" name=""/>
        <dsp:cNvSpPr/>
      </dsp:nvSpPr>
      <dsp:spPr>
        <a:xfrm>
          <a:off x="7796806" y="1222061"/>
          <a:ext cx="1527539" cy="61101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100" kern="1200"/>
            <a:t>Communicate clearly, simply, viscerally, and consistently</a:t>
          </a:r>
        </a:p>
      </dsp:txBody>
      <dsp:txXfrm>
        <a:off x="7796806" y="1222061"/>
        <a:ext cx="1527539" cy="61101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6/7/layout/VerticalHollowActionList">
  <dgm:title val="Vertical Hollow Action List"/>
  <dgm:desc val="Use to show non-sequential or grouped lists of information. Works well with large amounts of text. All text has the same level of emphasis, and direction is not implied."/>
  <dgm:catLst>
    <dgm:cat type="list" pri="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  <dgm:pt modelId="5">
          <dgm:prSet phldr="1"/>
        </dgm:pt>
        <dgm:pt modelId="5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7" srcId="0" destId="4" srcOrd="3" destOrd="0"/>
        <dgm:cxn modelId="8" srcId="0" destId="5" srcOrd="4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  <dgm:cxn modelId="53" srcId="5" destId="5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6"/>
      <dgm:constr type="primFontSz" for="des" forName="parentText" op="equ" val="28"/>
      <dgm:constr type="primFontSz" for="des" forName="descendantText" refType="primFontSz" refFor="des" refForName="parentText" op="lte" fact="0.82"/>
      <dgm:constr type="primFontSz" for="des" forName="parentText" refType="primFontSz" refFor="des" refForName="descendantText" op="lte" fact="1.25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2"/>
          <dgm:constr type="w" for="ch" forName="descendantText" refType="w" fact="0.8"/>
          <dgm:constr type="h" for="ch" forName="parentText" refType="h"/>
          <dgm:constr type="h" for="ch" forName="descendantText" refType="h" refFor="ch" refForName="parentText"/>
        </dgm:constrLst>
        <dgm:ruleLst/>
        <dgm:layoutNode name="parentText" styleLbl="solidFgAcc1">
          <dgm:varLst>
            <dgm:chMax val="1"/>
            <dgm:bulletEnabled/>
          </dgm:varLst>
          <dgm:alg type="tx"/>
          <dgm:shape xmlns:r="http://schemas.openxmlformats.org/officeDocument/2006/relationships" type="rect" r:blip="" zOrderOff="3">
            <dgm:adjLst/>
          </dgm:shape>
          <dgm:presOf axis="self" ptType="node"/>
          <dgm:constrLst>
            <dgm:constr type="tMarg" refType="h" fact="0.28"/>
            <dgm:constr type="bMarg" refType="h" fact="0.28"/>
            <dgm:constr type="lMarg" refType="w" fact="0.15"/>
            <dgm:constr type="rMarg" refType="w" fact="0.15"/>
          </dgm:constrLst>
          <dgm:ruleLst>
            <dgm:rule type="primFontSz" val="15" fact="NaN" max="NaN"/>
          </dgm:ruleLst>
        </dgm:layoutNode>
        <dgm:layoutNode name="descendantText" styleLbl="alignNode1">
          <dgm:varLst>
            <dgm:bulletEnabled/>
          </dgm:varLst>
          <dgm:alg type="tx">
            <dgm:param type="stBulletLvl" val="0"/>
            <dgm:param type="parTxLTRAlign" val="l"/>
            <dgm:param type="shpTxLTRAlignCh" val="l"/>
            <dgm:param type="parTxRTLAlign" val="r"/>
            <dgm:param type="shpTxRTLAlignCh" val="r"/>
          </dgm:alg>
          <dgm:choose name="Name10">
            <dgm:if name="Name11" func="var" arg="dir" op="equ" val="norm">
              <dgm:shape xmlns:r="http://schemas.openxmlformats.org/officeDocument/2006/relationships" type="rect" r:blip="">
                <dgm:adjLst/>
              </dgm:shape>
            </dgm:if>
            <dgm:else name="Name12">
              <dgm:shape xmlns:r="http://schemas.openxmlformats.org/officeDocument/2006/relationships" type="rect" r:blip="">
                <dgm:adjLst/>
              </dgm:shape>
            </dgm:else>
          </dgm:choose>
          <dgm:presOf axis="des" ptType="node"/>
          <dgm:constrLst>
            <dgm:constr type="primFontSz" val="24"/>
            <dgm:constr type="lMarg" refType="w" fact="0.055"/>
            <dgm:constr type="rMarg" refType="w" fact="0.055"/>
            <dgm:constr type="tMarg" refType="h" fact="0.72"/>
            <dgm:constr type="bMarg" refType="h" fact="0.72"/>
          </dgm:constrLst>
          <dgm:ruleLst>
            <dgm:rule type="primFontSz" val="11" fact="NaN" max="NaN"/>
          </dgm:ruleLst>
        </dgm:layoutNod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18/5/layout/IconLeafLabelList">
  <dgm:title val="Icon Leaf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round2DiagRect" r:blip="">
            <dgm:adjLst/>
            <dgm:extLst>
              <a:ext uri="{B698B0E9-8C71-41B9-8309-B3DCBF30829C}">
                <dgm1612:spPr xmlns:dgm1612="http://schemas.microsoft.com/office/drawing/2016/12/diagram">
                  <a:prstGeom prst="round2DiagRect">
                    <a:avLst>
                      <a:gd name="adj1" fmla="val 29727"/>
                      <a:gd name="adj2" fmla="val 0"/>
                    </a:avLst>
                  </a:prstGeom>
                </dgm1612:spPr>
              </a:ext>
            </dgm:ext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18/5/layout/IconLeafLabelList">
  <dgm:title val="Icon Leaf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round2DiagRect" r:blip="">
            <dgm:adjLst/>
            <dgm:extLst>
              <a:ext uri="{B698B0E9-8C71-41B9-8309-B3DCBF30829C}">
                <dgm1612:spPr xmlns:dgm1612="http://schemas.microsoft.com/office/drawing/2016/12/diagram">
                  <a:prstGeom prst="round2DiagRect">
                    <a:avLst>
                      <a:gd name="adj1" fmla="val 29727"/>
                      <a:gd name="adj2" fmla="val 0"/>
                    </a:avLst>
                  </a:prstGeom>
                </dgm1612:spPr>
              </a:ext>
            </dgm:ext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18/5/layout/IconLeafLabelList">
  <dgm:title val="Icon Leaf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round2DiagRect" r:blip="">
            <dgm:adjLst/>
            <dgm:extLst>
              <a:ext uri="{B698B0E9-8C71-41B9-8309-B3DCBF30829C}">
                <dgm1612:spPr xmlns:dgm1612="http://schemas.microsoft.com/office/drawing/2016/12/diagram">
                  <a:prstGeom prst="round2DiagRect">
                    <a:avLst>
                      <a:gd name="adj1" fmla="val 29727"/>
                      <a:gd name="adj2" fmla="val 0"/>
                    </a:avLst>
                  </a:prstGeom>
                </dgm1612:spPr>
              </a:ext>
            </dgm:ext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18/5/layout/IconLeafLabelList">
  <dgm:title val="Icon Leaf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round2DiagRect" r:blip="">
            <dgm:adjLst/>
            <dgm:extLst>
              <a:ext uri="{B698B0E9-8C71-41B9-8309-B3DCBF30829C}">
                <dgm1612:spPr xmlns:dgm1612="http://schemas.microsoft.com/office/drawing/2016/12/diagram">
                  <a:prstGeom prst="round2DiagRect">
                    <a:avLst>
                      <a:gd name="adj1" fmla="val 29727"/>
                      <a:gd name="adj2" fmla="val 0"/>
                    </a:avLst>
                  </a:prstGeom>
                </dgm1612:spPr>
              </a:ext>
            </dgm:ext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3A6C1301-29CA-2FBD-87A7-15E119977A0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3FE7597-36DC-E694-00BD-1CB18794634E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C19467-0E5B-46AC-A1F1-D9BC73C21ED1}" type="datetimeFigureOut">
              <a:rPr lang="en-US" smtClean="0"/>
              <a:t>11/20/2024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7C8B515-6368-19E2-7478-D92267D1607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948AF72-B131-80FD-666F-DDB51DF1423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11E2F7A-6595-4C0F-B5CF-04953E4857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044502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874826B-0AC2-4F26-A6C5-180AC0AD1C9C}" type="datetimeFigureOut">
              <a:rPr lang="en-US" smtClean="0"/>
              <a:t>11/20/2024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C75BA54-C2A9-4B05-BA33-951F5920AE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75181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75BA54-C2A9-4B05-BA33-951F5920AE08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75177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75BA54-C2A9-4B05-BA33-951F5920AE08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021530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This is the 3</a:t>
            </a:r>
            <a:r>
              <a:rPr lang="en-US" baseline="30000"/>
              <a:t>rd</a:t>
            </a:r>
            <a:r>
              <a:rPr lang="en-US"/>
              <a:t> installment of our 3 part series on health and safety topics</a:t>
            </a:r>
          </a:p>
          <a:p>
            <a:pPr marL="171450" indent="-171450">
              <a:buFont typeface="Wingdings" panose="05000000000000000000" pitchFamily="2" charset="2"/>
              <a:buChar char="n"/>
            </a:pPr>
            <a:r>
              <a:rPr lang="en-US"/>
              <a:t>Today we will focus on school safety and creating resilient buildings and schools</a:t>
            </a:r>
          </a:p>
          <a:p>
            <a:pPr marL="171450" indent="-171450">
              <a:buFont typeface="Wingdings" panose="05000000000000000000" pitchFamily="2" charset="2"/>
              <a:buChar char="n"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75BA54-C2A9-4B05-BA33-951F5920AE08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111569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/>
              <a:t>Review Objectives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75BA54-C2A9-4B05-BA33-951F5920AE08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927549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School safety does not just encompass how we respond to hazards and crisis but how we implement and plan proactive measures to prevent </a:t>
            </a:r>
            <a:r>
              <a:rPr lang="en-US" err="1"/>
              <a:t>cirisis</a:t>
            </a:r>
            <a:endParaRPr lang="en-US"/>
          </a:p>
          <a:p>
            <a:r>
              <a:rPr lang="en-US"/>
              <a:t>Examples– How vaccinations are a preventive measure for outbreaks – Ensuring </a:t>
            </a:r>
            <a:r>
              <a:rPr lang="en-US" err="1"/>
              <a:t>measurs</a:t>
            </a:r>
            <a:r>
              <a:rPr lang="en-US"/>
              <a:t> for clean air and water are safety prevention measures </a:t>
            </a:r>
            <a:r>
              <a:rPr lang="en-US" err="1"/>
              <a:t>etc</a:t>
            </a:r>
            <a:endParaRPr lang="en-US"/>
          </a:p>
          <a:p>
            <a:r>
              <a:rPr lang="en-US"/>
              <a:t>	</a:t>
            </a: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75BA54-C2A9-4B05-BA33-951F5920AE08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125883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Crystal ( 1 to 2 min)</a:t>
            </a:r>
          </a:p>
          <a:p>
            <a:r>
              <a:rPr lang="en-US"/>
              <a:t>During our last presentation– we introduced the concept of School Safety and its relationship to mental health</a:t>
            </a:r>
          </a:p>
          <a:p>
            <a:r>
              <a:rPr lang="en-US"/>
              <a:t>Today we are revisiting school safety with a focus on practical applications for applications before, during, and after</a:t>
            </a:r>
          </a:p>
          <a:p>
            <a:r>
              <a:rPr lang="en-US"/>
              <a:t>Which is built on our NEA foundation for </a:t>
            </a:r>
            <a:r>
              <a:rPr lang="en-US" err="1"/>
              <a:t>safet</a:t>
            </a:r>
            <a:r>
              <a:rPr lang="en-US"/>
              <a:t> school culture – that leads to…..( bottom items)</a:t>
            </a:r>
          </a:p>
          <a:p>
            <a:endParaRPr lang="en-US"/>
          </a:p>
          <a:p>
            <a:r>
              <a:rPr lang="en-US"/>
              <a:t>Definition of School Safety--- Not only discussing how we keep schools safe but how we create resiliency by building a culture of safety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75BA54-C2A9-4B05-BA33-951F5920AE08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69452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800"/>
              <a:t>To foster resilience, schools must set a foundation that : ( List)</a:t>
            </a:r>
          </a:p>
          <a:p>
            <a:pPr marL="171450" indent="-171450">
              <a:buFontTx/>
              <a:buChar char="-"/>
            </a:pPr>
            <a:r>
              <a:rPr lang="en-US" sz="2800"/>
              <a:t>Helping students and staff to be self aware- build efficacy of self and others- be supportive- and learn strategies to deal with conflict and adversity</a:t>
            </a:r>
          </a:p>
          <a:p>
            <a:pPr marL="171450" indent="-171450">
              <a:buFontTx/>
              <a:buChar char="-"/>
            </a:pPr>
            <a:endParaRPr lang="en-US" sz="280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/>
              <a:t>Why is this important to Safe school culture– because it promotes physical and psychological safety</a:t>
            </a:r>
          </a:p>
          <a:p>
            <a:pPr marL="0" indent="0">
              <a:buFontTx/>
              <a:buNone/>
            </a:pPr>
            <a:endParaRPr lang="en-US" sz="2800"/>
          </a:p>
          <a:p>
            <a:pPr marL="0" indent="0">
              <a:buFontTx/>
              <a:buNone/>
            </a:pPr>
            <a:endParaRPr lang="en-US" sz="2800"/>
          </a:p>
          <a:p>
            <a:pPr marL="0" indent="0">
              <a:buFontTx/>
              <a:buNone/>
            </a:pPr>
            <a:endParaRPr lang="en-US" sz="280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75BA54-C2A9-4B05-BA33-951F5920AE08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121073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8000"/>
              <a:t>Elements of School Safety that reflect phases of school safety considerations– When we discuss Before During and After– we typically – refer to the technical areas of:</a:t>
            </a:r>
          </a:p>
          <a:p>
            <a:r>
              <a:rPr lang="en-US" sz="8000"/>
              <a:t>Prevention, Preparation, Response, and Recovery</a:t>
            </a:r>
          </a:p>
          <a:p>
            <a:pPr marL="171450" indent="-171450">
              <a:buFontTx/>
              <a:buChar char="-"/>
            </a:pPr>
            <a:r>
              <a:rPr lang="en-US" sz="8000"/>
              <a:t>When creating policies and programming in the school safety realm, these are areas of consideration</a:t>
            </a:r>
          </a:p>
          <a:p>
            <a:pPr marL="171450" indent="-171450">
              <a:buFontTx/>
              <a:buChar char="-"/>
            </a:pPr>
            <a:r>
              <a:rPr lang="en-US" sz="8000"/>
              <a:t>During Prevention Phase Schools are looking to design programming and implement strategies that support safety planning, safe school behavior, trauma informed practices, restorative practices, and support positive behavior </a:t>
            </a:r>
          </a:p>
          <a:p>
            <a:pPr marL="171450" indent="-171450">
              <a:buFontTx/>
              <a:buChar char="-"/>
            </a:pPr>
            <a:r>
              <a:rPr lang="en-US" sz="8000"/>
              <a:t>Having a solid prevention phases– helps to support preparation and planning that considers secondary trauma and the </a:t>
            </a:r>
            <a:r>
              <a:rPr lang="en-US" sz="8000" err="1"/>
              <a:t>impmentation</a:t>
            </a:r>
            <a:r>
              <a:rPr lang="en-US" sz="8000"/>
              <a:t> of practices that are research based</a:t>
            </a:r>
          </a:p>
          <a:p>
            <a:pPr marL="171450" indent="-171450">
              <a:buFontTx/>
              <a:buChar char="-"/>
            </a:pPr>
            <a:r>
              <a:rPr lang="en-US" sz="8000"/>
              <a:t>Response Strategies should comprehensive and include – accepted practices for emergency command, implementation of practiced drills and protocols</a:t>
            </a:r>
          </a:p>
          <a:p>
            <a:pPr marL="171450" indent="-171450">
              <a:buFontTx/>
              <a:buChar char="-"/>
            </a:pPr>
            <a:r>
              <a:rPr lang="en-US" sz="8000"/>
              <a:t>Recovery-- There are many considerations for recovery- from physical to psychological safety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75BA54-C2A9-4B05-BA33-951F5920AE08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179574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Crystal ( 30 to 45 min mark at this slide)  </a:t>
            </a:r>
          </a:p>
          <a:p>
            <a:r>
              <a:rPr lang="en-US"/>
              <a:t>Through the frame of Before , During, and After- What are some things that should be considered during these phases</a:t>
            </a:r>
          </a:p>
          <a:p>
            <a:r>
              <a:rPr lang="en-US"/>
              <a:t>* Review and Discuss Examples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75BA54-C2A9-4B05-BA33-951F5920AE08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852888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CHAD- </a:t>
            </a:r>
          </a:p>
          <a:p>
            <a:r>
              <a:rPr lang="en-US"/>
              <a:t>We have provided an overview of School Safety, the foundations of building safe school culture and some considerations for action before, during, and after a crisis</a:t>
            </a:r>
          </a:p>
          <a:p>
            <a:r>
              <a:rPr lang="en-US"/>
              <a:t>Now lets use the lens of organizing, advocacy, and coaching to examine what we can do in the same context-- </a:t>
            </a:r>
          </a:p>
          <a:p>
            <a:r>
              <a:rPr lang="en-US"/>
              <a:t>Think about these in the context of before , during, and after</a:t>
            </a:r>
          </a:p>
          <a:p>
            <a:pPr marL="171450" indent="-171450">
              <a:buFontTx/>
              <a:buChar char="-"/>
            </a:pPr>
            <a:r>
              <a:rPr lang="en-US"/>
              <a:t>Introduction to scenario</a:t>
            </a:r>
          </a:p>
          <a:p>
            <a:pPr marL="171450" indent="-171450">
              <a:buFontTx/>
              <a:buChar char="-"/>
            </a:pPr>
            <a:r>
              <a:rPr lang="en-US"/>
              <a:t>Preview- Role of Staff – Before During and After</a:t>
            </a:r>
          </a:p>
          <a:p>
            <a:pPr marL="171450" indent="-171450">
              <a:buFontTx/>
              <a:buChar char="-"/>
            </a:pPr>
            <a:endParaRPr lang="en-US"/>
          </a:p>
          <a:p>
            <a:endParaRPr lang="en-US"/>
          </a:p>
          <a:p>
            <a:r>
              <a:rPr lang="en-US"/>
              <a:t>Chad- Before Considerations</a:t>
            </a:r>
          </a:p>
          <a:p>
            <a:r>
              <a:rPr lang="en-US"/>
              <a:t>Coaching and organizing in the prevention and preparation phase</a:t>
            </a:r>
          </a:p>
          <a:p>
            <a:r>
              <a:rPr lang="en-US"/>
              <a:t>Response</a:t>
            </a:r>
          </a:p>
          <a:p>
            <a:r>
              <a:rPr lang="en-US"/>
              <a:t>Recovery- is also a sequence of preparation and organizing</a:t>
            </a:r>
          </a:p>
          <a:p>
            <a:r>
              <a:rPr lang="en-US"/>
              <a:t>** What would staff do in each phase</a:t>
            </a:r>
          </a:p>
          <a:p>
            <a:pPr marL="171450" indent="-171450">
              <a:buFontTx/>
              <a:buChar char="-"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75BA54-C2A9-4B05-BA33-951F5920AE08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598986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Frame role of staff in what they should consider or be doing in the three phases ( 5 min) </a:t>
            </a:r>
          </a:p>
          <a:p>
            <a:r>
              <a:rPr lang="en-US"/>
              <a:t>*** Put a Text box under each icon</a:t>
            </a:r>
          </a:p>
          <a:p>
            <a:r>
              <a:rPr lang="en-US"/>
              <a:t>**Chad – During </a:t>
            </a:r>
          </a:p>
          <a:p>
            <a:r>
              <a:rPr lang="en-US"/>
              <a:t>Coaching and organizing </a:t>
            </a:r>
            <a:r>
              <a:rPr lang="en-US" b="1" u="sng"/>
              <a:t>Before</a:t>
            </a:r>
            <a:r>
              <a:rPr lang="en-US"/>
              <a:t> a Crisis</a:t>
            </a:r>
          </a:p>
          <a:p>
            <a:pPr marL="171450" indent="-171450">
              <a:buFontTx/>
              <a:buChar char="-"/>
            </a:pPr>
            <a:r>
              <a:rPr lang="en-US"/>
              <a:t>Examples of what staff can do to:</a:t>
            </a:r>
          </a:p>
          <a:p>
            <a:pPr marL="628650" lvl="1" indent="-171450">
              <a:buFontTx/>
              <a:buChar char="-"/>
            </a:pPr>
            <a:r>
              <a:rPr lang="en-US"/>
              <a:t>Understand organizing landscape</a:t>
            </a:r>
          </a:p>
          <a:p>
            <a:pPr marL="628650" lvl="1" indent="-171450">
              <a:buFontTx/>
              <a:buChar char="-"/>
            </a:pPr>
            <a:r>
              <a:rPr lang="en-US"/>
              <a:t>Identify winnable objectives</a:t>
            </a:r>
          </a:p>
          <a:p>
            <a:pPr marL="628650" lvl="1" indent="-171450">
              <a:buFontTx/>
              <a:buChar char="-"/>
            </a:pPr>
            <a:r>
              <a:rPr lang="en-US"/>
              <a:t>Determine Campaign Objectives </a:t>
            </a:r>
          </a:p>
          <a:p>
            <a:pPr marL="628650" lvl="1" indent="-171450">
              <a:buFontTx/>
              <a:buChar char="-"/>
            </a:pPr>
            <a:r>
              <a:rPr lang="en-US"/>
              <a:t>Engage stakeholders</a:t>
            </a:r>
          </a:p>
          <a:p>
            <a:pPr marL="628650" lvl="1" indent="-171450">
              <a:buFontTx/>
              <a:buChar char="-"/>
            </a:pPr>
            <a:r>
              <a:rPr lang="en-US"/>
              <a:t>Communicate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promotes physical and psychological safety</a:t>
            </a: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75BA54-C2A9-4B05-BA33-951F5920AE08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53339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Frame role of staff in what they should consider or be doing in the three phases</a:t>
            </a:r>
          </a:p>
          <a:p>
            <a:r>
              <a:rPr lang="en-US"/>
              <a:t>*** Put a Text box under each icon</a:t>
            </a:r>
          </a:p>
          <a:p>
            <a:endParaRPr lang="en-US"/>
          </a:p>
          <a:p>
            <a:r>
              <a:rPr lang="en-US"/>
              <a:t>Chad – During </a:t>
            </a:r>
          </a:p>
          <a:p>
            <a:r>
              <a:rPr lang="en-US"/>
              <a:t>Coaching and organizing </a:t>
            </a:r>
            <a:r>
              <a:rPr lang="en-US" b="1" u="sng"/>
              <a:t>During</a:t>
            </a:r>
            <a:r>
              <a:rPr lang="en-US"/>
              <a:t> a Crisis</a:t>
            </a:r>
          </a:p>
          <a:p>
            <a:pPr marL="171450" indent="-171450">
              <a:buFontTx/>
              <a:buChar char="-"/>
            </a:pPr>
            <a:r>
              <a:rPr lang="en-US"/>
              <a:t>Examples of what staff can do to:</a:t>
            </a:r>
          </a:p>
          <a:p>
            <a:pPr marL="628650" lvl="1" indent="-171450">
              <a:buFontTx/>
              <a:buChar char="-"/>
            </a:pPr>
            <a:r>
              <a:rPr lang="en-US"/>
              <a:t>Understand organizing landscape</a:t>
            </a:r>
          </a:p>
          <a:p>
            <a:pPr marL="628650" lvl="1" indent="-171450">
              <a:buFontTx/>
              <a:buChar char="-"/>
            </a:pPr>
            <a:r>
              <a:rPr lang="en-US"/>
              <a:t>Identify winnable objectives</a:t>
            </a:r>
          </a:p>
          <a:p>
            <a:pPr marL="628650" lvl="1" indent="-171450">
              <a:buFontTx/>
              <a:buChar char="-"/>
            </a:pPr>
            <a:r>
              <a:rPr lang="en-US"/>
              <a:t>Determine Campaign Objectives </a:t>
            </a:r>
          </a:p>
          <a:p>
            <a:pPr marL="628650" lvl="1" indent="-171450">
              <a:buFontTx/>
              <a:buChar char="-"/>
            </a:pPr>
            <a:r>
              <a:rPr lang="en-US"/>
              <a:t>Engage stakeholders</a:t>
            </a:r>
          </a:p>
          <a:p>
            <a:pPr marL="628650" lvl="1" indent="-171450">
              <a:buFontTx/>
              <a:buChar char="-"/>
            </a:pPr>
            <a:r>
              <a:rPr lang="en-US"/>
              <a:t>Communicate </a:t>
            </a: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75BA54-C2A9-4B05-BA33-951F5920AE08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540993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Frame role of staff in what they should consider or be doing in the three phases</a:t>
            </a:r>
          </a:p>
          <a:p>
            <a:r>
              <a:rPr lang="en-US"/>
              <a:t>*** Put a Text box under each icon</a:t>
            </a:r>
          </a:p>
          <a:p>
            <a:r>
              <a:rPr lang="en-US"/>
              <a:t>Chad – During </a:t>
            </a:r>
          </a:p>
          <a:p>
            <a:r>
              <a:rPr lang="en-US"/>
              <a:t>Coaching and organizing </a:t>
            </a:r>
            <a:r>
              <a:rPr lang="en-US" b="1" u="sng"/>
              <a:t>After</a:t>
            </a:r>
            <a:r>
              <a:rPr lang="en-US"/>
              <a:t> a Crisis</a:t>
            </a:r>
          </a:p>
          <a:p>
            <a:pPr marL="171450" indent="-171450">
              <a:buFontTx/>
              <a:buChar char="-"/>
            </a:pPr>
            <a:r>
              <a:rPr lang="en-US"/>
              <a:t>Examples of what staff can do to:</a:t>
            </a:r>
          </a:p>
          <a:p>
            <a:pPr marL="628650" lvl="1" indent="-171450">
              <a:buFontTx/>
              <a:buChar char="-"/>
            </a:pPr>
            <a:r>
              <a:rPr lang="en-US"/>
              <a:t>Understand organizing landscape</a:t>
            </a:r>
          </a:p>
          <a:p>
            <a:pPr marL="628650" lvl="1" indent="-171450">
              <a:buFontTx/>
              <a:buChar char="-"/>
            </a:pPr>
            <a:r>
              <a:rPr lang="en-US"/>
              <a:t>Identify winnable objectives</a:t>
            </a:r>
          </a:p>
          <a:p>
            <a:pPr marL="628650" lvl="1" indent="-171450">
              <a:buFontTx/>
              <a:buChar char="-"/>
            </a:pPr>
            <a:r>
              <a:rPr lang="en-US"/>
              <a:t>Determine Campaign Objectives </a:t>
            </a:r>
          </a:p>
          <a:p>
            <a:pPr marL="628650" lvl="1" indent="-171450">
              <a:buFontTx/>
              <a:buChar char="-"/>
            </a:pPr>
            <a:r>
              <a:rPr lang="en-US"/>
              <a:t>Engage stakeholders</a:t>
            </a:r>
          </a:p>
          <a:p>
            <a:pPr marL="628650" lvl="1" indent="-171450">
              <a:buFontTx/>
              <a:buChar char="-"/>
            </a:pPr>
            <a:r>
              <a:rPr lang="en-US"/>
              <a:t>Communicate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75BA54-C2A9-4B05-BA33-951F5920AE08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031188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Using the Pathways to Action Tool – 10 min</a:t>
            </a:r>
          </a:p>
          <a:p>
            <a:pPr marL="171450" indent="-171450">
              <a:buFontTx/>
              <a:buChar char="-"/>
            </a:pPr>
            <a:r>
              <a:rPr lang="en-US"/>
              <a:t>Review elements and their relationship to the tool ( ICONS)</a:t>
            </a:r>
          </a:p>
          <a:p>
            <a:pPr marL="0" indent="0">
              <a:buFontTx/>
              <a:buNone/>
            </a:pPr>
            <a:r>
              <a:rPr lang="en-US"/>
              <a:t>-   </a:t>
            </a: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75BA54-C2A9-4B05-BA33-951F5920AE08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11144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Chad </a:t>
            </a:r>
          </a:p>
          <a:p>
            <a:r>
              <a:rPr lang="en-US"/>
              <a:t>Will review the scenario in the context of before, during, and after</a:t>
            </a:r>
          </a:p>
          <a:p>
            <a:r>
              <a:rPr lang="en-US"/>
              <a:t>- Then will discuss through the lens of before, during, and after</a:t>
            </a: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75BA54-C2A9-4B05-BA33-951F5920AE08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565109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Chad </a:t>
            </a:r>
          </a:p>
          <a:p>
            <a:r>
              <a:rPr lang="en-US"/>
              <a:t>Will review the scenario in the context of before, during, and after</a:t>
            </a:r>
          </a:p>
          <a:p>
            <a:r>
              <a:rPr lang="en-US"/>
              <a:t>- Then will discuss through the lens of before, during, and after</a:t>
            </a: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75BA54-C2A9-4B05-BA33-951F5920AE08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381279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Breakout Groups will discuss the Scenario and Consider the following questions for discussion ( 10 min)</a:t>
            </a: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75BA54-C2A9-4B05-BA33-951F5920AE08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113147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10 min report out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75BA54-C2A9-4B05-BA33-951F5920AE08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061004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Highlight Resources</a:t>
            </a:r>
          </a:p>
          <a:p>
            <a:endParaRPr lang="en-US"/>
          </a:p>
          <a:p>
            <a:r>
              <a:rPr lang="en-US"/>
              <a:t>Insert Link --- </a:t>
            </a:r>
          </a:p>
          <a:p>
            <a:r>
              <a:rPr lang="en-US"/>
              <a:t>Checklists -- </a:t>
            </a:r>
          </a:p>
          <a:p>
            <a:pPr algn="r"/>
            <a:r>
              <a:rPr lang="en-US"/>
              <a:t>In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75BA54-C2A9-4B05-BA33-951F5920AE08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029842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Questions and Discussion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75BA54-C2A9-4B05-BA33-951F5920AE08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42839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" y="6334316"/>
            <a:ext cx="12192000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9B18AD-F44F-484C-A3D2-C5EF8D94DE24}" type="datetime1">
              <a:rPr lang="en-US" smtClean="0"/>
              <a:t>11/20/2024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16B81F-97CD-4934-852B-F0AECFD05DB5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4666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B0D2D1-B868-4347-B796-3B5A5EB129FF}" type="datetime1">
              <a:rPr lang="en-US" smtClean="0"/>
              <a:t>11/20/2024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0EFF4B-E35B-4DE6-97A9-05E54E649A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73535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E03C2D-6745-47B6-A29E-FE249DBCE96C}" type="datetime1">
              <a:rPr lang="en-US" smtClean="0"/>
              <a:t>11/20/2024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0EFF4B-E35B-4DE6-97A9-05E54E649A15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209179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80" y="1845734"/>
            <a:ext cx="4937760" cy="402335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5244C2-3623-4BFB-B9A0-94542302335A}" type="datetime1">
              <a:rPr lang="en-US" smtClean="0"/>
              <a:t>11/20/2024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0EFF4B-E35B-4DE6-97A9-05E54E649A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43924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5"/>
            <a:ext cx="4937760" cy="32867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2867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B03B92-D160-4899-8AEB-23E2AB3EBB07}" type="datetime1">
              <a:rPr lang="en-US" smtClean="0"/>
              <a:t>11/20/2024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0EFF4B-E35B-4DE6-97A9-05E54E649A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79929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A71B3-2886-4196-8AEE-F25AFF1977D5}" type="datetime1">
              <a:rPr lang="en-US" smtClean="0"/>
              <a:t>11/20/2024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0EFF4B-E35B-4DE6-97A9-05E54E649A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47884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37A954-8CB7-411C-B9F4-2C7BBA3637E7}" type="datetime1">
              <a:rPr lang="en-US" smtClean="0"/>
              <a:t>11/20/2024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0EFF4B-E35B-4DE6-97A9-05E54E649A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92056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DB11446A-20B5-4264-B561-E7D9C581BFC4}" type="datetime1">
              <a:rPr lang="en-US" smtClean="0"/>
              <a:t>11/20/2024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E20EFF4B-E35B-4DE6-97A9-05E54E649A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39176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44C44C-94B9-4BA1-95A5-21C59D41B284}" type="datetime1">
              <a:rPr lang="en-US" smtClean="0"/>
              <a:t>11/20/2024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0EFF4B-E35B-4DE6-97A9-05E54E649A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55303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6897D3-3687-4972-B93C-3CFDF36BF9D2}" type="datetime1">
              <a:rPr lang="en-US" smtClean="0"/>
              <a:t>11/20/2024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0EFF4B-E35B-4DE6-97A9-05E54E649A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22701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5CAA46-D730-4A32-BF6D-5880ED7B6ED6}" type="datetime1">
              <a:rPr lang="en-US" smtClean="0"/>
              <a:t>11/20/2024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0EFF4B-E35B-4DE6-97A9-05E54E649A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13016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8262A92C-3DD6-4D28-BA90-423F0C949F16}" type="datetime1">
              <a:rPr lang="en-US" smtClean="0"/>
              <a:t>11/20/2024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E20EFF4B-E35B-4DE6-97A9-05E54E649A15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031983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5" r:id="rId1"/>
    <p:sldLayoutId id="2147483736" r:id="rId2"/>
    <p:sldLayoutId id="2147483737" r:id="rId3"/>
    <p:sldLayoutId id="2147483738" r:id="rId4"/>
    <p:sldLayoutId id="2147483739" r:id="rId5"/>
    <p:sldLayoutId id="2147483740" r:id="rId6"/>
    <p:sldLayoutId id="2147483741" r:id="rId7"/>
    <p:sldLayoutId id="2147483742" r:id="rId8"/>
    <p:sldLayoutId id="2147483743" r:id="rId9"/>
    <p:sldLayoutId id="2147483744" r:id="rId10"/>
    <p:sldLayoutId id="2147483745" r:id="rId11"/>
  </p:sldLayoutIdLst>
  <p:hf sldNum="0"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hyperlink" Target="mailto:cfoxx@nea.org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hyperlink" Target="mailto:cwilliams@mea.org" TargetMode="Externa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4.xml"/><Relationship Id="rId3" Type="http://schemas.openxmlformats.org/officeDocument/2006/relationships/notesSlide" Target="../notesSlides/notesSlide11.xml"/><Relationship Id="rId7" Type="http://schemas.openxmlformats.org/officeDocument/2006/relationships/diagramColors" Target="../diagrams/colors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6" Type="http://schemas.openxmlformats.org/officeDocument/2006/relationships/diagramQuickStyle" Target="../diagrams/quickStyle4.xml"/><Relationship Id="rId5" Type="http://schemas.openxmlformats.org/officeDocument/2006/relationships/diagramLayout" Target="../diagrams/layout4.xml"/><Relationship Id="rId4" Type="http://schemas.openxmlformats.org/officeDocument/2006/relationships/diagramData" Target="../diagrams/data4.xml"/></Relationships>
</file>

<file path=ppt/slides/_rels/slide1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5.xml"/><Relationship Id="rId3" Type="http://schemas.openxmlformats.org/officeDocument/2006/relationships/notesSlide" Target="../notesSlides/notesSlide12.xml"/><Relationship Id="rId7" Type="http://schemas.openxmlformats.org/officeDocument/2006/relationships/diagramColors" Target="../diagrams/colors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Relationship Id="rId6" Type="http://schemas.openxmlformats.org/officeDocument/2006/relationships/diagramQuickStyle" Target="../diagrams/quickStyle5.xml"/><Relationship Id="rId5" Type="http://schemas.openxmlformats.org/officeDocument/2006/relationships/diagramLayout" Target="../diagrams/layout5.xml"/><Relationship Id="rId4" Type="http://schemas.openxmlformats.org/officeDocument/2006/relationships/diagramData" Target="../diagrams/data5.xml"/></Relationships>
</file>

<file path=ppt/slides/_rels/slide15.xml.rels><?xml version="1.0" encoding="UTF-8" standalone="yes"?>
<Relationships xmlns="http://schemas.openxmlformats.org/package/2006/relationships"><Relationship Id="rId8" Type="http://schemas.microsoft.com/office/2007/relationships/diagramDrawing" Target="../diagrams/drawing6.xml"/><Relationship Id="rId3" Type="http://schemas.openxmlformats.org/officeDocument/2006/relationships/notesSlide" Target="../notesSlides/notesSlide13.xml"/><Relationship Id="rId7" Type="http://schemas.openxmlformats.org/officeDocument/2006/relationships/diagramColors" Target="../diagrams/colors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Relationship Id="rId6" Type="http://schemas.openxmlformats.org/officeDocument/2006/relationships/diagramQuickStyle" Target="../diagrams/quickStyle6.xml"/><Relationship Id="rId5" Type="http://schemas.openxmlformats.org/officeDocument/2006/relationships/diagramLayout" Target="../diagrams/layout6.xml"/><Relationship Id="rId4" Type="http://schemas.openxmlformats.org/officeDocument/2006/relationships/diagramData" Target="../diagrams/data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video" Target="../media/media1.mp4"/><Relationship Id="rId7" Type="http://schemas.openxmlformats.org/officeDocument/2006/relationships/image" Target="../media/image26.png"/><Relationship Id="rId2" Type="http://schemas.microsoft.com/office/2007/relationships/media" Target="../media/media1.mp4"/><Relationship Id="rId1" Type="http://schemas.openxmlformats.org/officeDocument/2006/relationships/tags" Target="../tags/tag7.xml"/><Relationship Id="rId6" Type="http://schemas.openxmlformats.org/officeDocument/2006/relationships/image" Target="../media/image25.png"/><Relationship Id="rId5" Type="http://schemas.openxmlformats.org/officeDocument/2006/relationships/notesSlide" Target="../notesSlides/notesSlide15.xml"/><Relationship Id="rId4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8.xml"/><Relationship Id="rId1" Type="http://schemas.openxmlformats.org/officeDocument/2006/relationships/tags" Target="../tags/tag8.xml"/><Relationship Id="rId4" Type="http://schemas.openxmlformats.org/officeDocument/2006/relationships/image" Target="../media/image2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8.xml"/><Relationship Id="rId1" Type="http://schemas.openxmlformats.org/officeDocument/2006/relationships/tags" Target="../tags/tag9.xml"/><Relationship Id="rId4" Type="http://schemas.openxmlformats.org/officeDocument/2006/relationships/image" Target="../media/image2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.xml"/><Relationship Id="rId4" Type="http://schemas.openxmlformats.org/officeDocument/2006/relationships/image" Target="../media/image27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" name="Rectangle 30">
            <a:extLst>
              <a:ext uri="{FF2B5EF4-FFF2-40B4-BE49-F238E27FC236}">
                <a16:creationId xmlns:a16="http://schemas.microsoft.com/office/drawing/2014/main" id="{EE362070-691D-44DB-98D4-BC61774B0E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33431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5A7EFE9C-DAE7-4ECA-BDB2-34E2534B8A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944603" y="4325112"/>
            <a:ext cx="71323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51631441-B813-E6E7-BAB4-3AFF44B03FD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836504" y="758952"/>
            <a:ext cx="7319175" cy="3566160"/>
          </a:xfrm>
        </p:spPr>
        <p:txBody>
          <a:bodyPr>
            <a:normAutofit fontScale="90000"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6800">
                <a:effectLst/>
                <a:latin typeface="Calibri" panose="020F0502020204030204" pitchFamily="34" charset="0"/>
                <a:ea typeface="Aptos" panose="020B0004020202020204" pitchFamily="34" charset="0"/>
                <a:cs typeface="Aptos" panose="020B0004020202020204" pitchFamily="34" charset="0"/>
              </a:rPr>
              <a:t>Safe Schools: Resilient Buildings, Systems, and Schools </a:t>
            </a:r>
            <a:endParaRPr lang="en-US" sz="6800">
              <a:effectLst/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C6E90D0-D5D0-8AB5-C3EF-C8AF21AFF3C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836504" y="4455620"/>
            <a:ext cx="7321946" cy="1143000"/>
          </a:xfrm>
        </p:spPr>
        <p:txBody>
          <a:bodyPr>
            <a:normAutofit/>
          </a:bodyPr>
          <a:lstStyle/>
          <a:p>
            <a:r>
              <a:rPr lang="en-US" b="1"/>
              <a:t>Crystal Foxx and Chad Williams</a:t>
            </a:r>
          </a:p>
          <a:p>
            <a:r>
              <a:rPr lang="en-US"/>
              <a:t>NEA </a:t>
            </a:r>
            <a:r>
              <a:rPr lang="en-US" err="1"/>
              <a:t>UniServ</a:t>
            </a:r>
            <a:r>
              <a:rPr lang="en-US"/>
              <a:t> May 9, meeting</a:t>
            </a:r>
            <a:endParaRPr lang="en-US" baseline="30000"/>
          </a:p>
        </p:txBody>
      </p:sp>
      <p:pic>
        <p:nvPicPr>
          <p:cNvPr id="16" name="Graphic 15" descr="Schoolhouse">
            <a:extLst>
              <a:ext uri="{FF2B5EF4-FFF2-40B4-BE49-F238E27FC236}">
                <a16:creationId xmlns:a16="http://schemas.microsoft.com/office/drawing/2014/main" id="{36153C5A-0CD7-D0D4-7347-B3A2DF68DE4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29818" y="1944907"/>
            <a:ext cx="2449486" cy="2449486"/>
          </a:xfrm>
          <a:prstGeom prst="rect">
            <a:avLst/>
          </a:prstGeom>
        </p:spPr>
      </p:pic>
      <p:sp>
        <p:nvSpPr>
          <p:cNvPr id="35" name="Rectangle 34">
            <a:extLst>
              <a:ext uri="{FF2B5EF4-FFF2-40B4-BE49-F238E27FC236}">
                <a16:creationId xmlns:a16="http://schemas.microsoft.com/office/drawing/2014/main" id="{3F0CE275-BAEC-48E9-B00C-1B635C68FF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A22C524A-01E1-4209-AE20-DA64F7CB18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55728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Rectangle 51">
            <a:extLst>
              <a:ext uri="{FF2B5EF4-FFF2-40B4-BE49-F238E27FC236}">
                <a16:creationId xmlns:a16="http://schemas.microsoft.com/office/drawing/2014/main" id="{116A904D-80BE-42BB-A96F-14D33FFE0D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3E49CA6A-AA0D-433F-BA6F-E0F8DCBA8B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334316"/>
            <a:ext cx="12192000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id="{17706B1B-4321-47A1-B97B-3364729F72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58" name="Rectangle 57">
            <a:extLst>
              <a:ext uri="{FF2B5EF4-FFF2-40B4-BE49-F238E27FC236}">
                <a16:creationId xmlns:a16="http://schemas.microsoft.com/office/drawing/2014/main" id="{33779716-3FF9-4816-B47C-1F59F36792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9331"/>
            <a:ext cx="12192001" cy="687666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46AB8663-E0EE-4E6C-A97F-40DD5323AE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448049" y="0"/>
            <a:ext cx="4739117" cy="686733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3BC7880-0BEC-90FD-27B4-398980202E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33038" y="770467"/>
            <a:ext cx="3740270" cy="335280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>
                <a:solidFill>
                  <a:srgbClr val="FFFFFF"/>
                </a:solidFill>
              </a:rPr>
              <a:t>Facilitators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21A7513-24F9-1407-BAFC-76E4043B4AB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1" b="20837"/>
          <a:stretch/>
        </p:blipFill>
        <p:spPr>
          <a:xfrm>
            <a:off x="518692" y="448007"/>
            <a:ext cx="2623651" cy="3078964"/>
          </a:xfrm>
          <a:prstGeom prst="rect">
            <a:avLst/>
          </a:prstGeom>
        </p:spPr>
      </p:pic>
      <p:sp>
        <p:nvSpPr>
          <p:cNvPr id="62" name="Rectangle 61">
            <a:extLst>
              <a:ext uri="{FF2B5EF4-FFF2-40B4-BE49-F238E27FC236}">
                <a16:creationId xmlns:a16="http://schemas.microsoft.com/office/drawing/2014/main" id="{C72B9278-CA89-438B-A322-698EC1E99B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196260" y="1"/>
            <a:ext cx="3088456" cy="2796158"/>
          </a:xfrm>
          <a:prstGeom prst="rect">
            <a:avLst/>
          </a:prstGeom>
          <a:solidFill>
            <a:srgbClr val="DBAC65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6A13810C-2221-45BF-93A4-7775EF9F9E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4109826"/>
            <a:ext cx="4028103" cy="2753311"/>
          </a:xfrm>
          <a:prstGeom prst="rect">
            <a:avLst/>
          </a:prstGeom>
          <a:solidFill>
            <a:srgbClr val="9C6253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8EAFA60-A340-3430-C852-5CE6CC8AAB7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997" r="5157" b="-4"/>
          <a:stretch/>
        </p:blipFill>
        <p:spPr>
          <a:xfrm>
            <a:off x="4258570" y="3171371"/>
            <a:ext cx="3026157" cy="3691766"/>
          </a:xfrm>
          <a:prstGeom prst="rect">
            <a:avLst/>
          </a:prstGeom>
        </p:spPr>
      </p:pic>
      <p:sp>
        <p:nvSpPr>
          <p:cNvPr id="66" name="Rectangle 65">
            <a:extLst>
              <a:ext uri="{FF2B5EF4-FFF2-40B4-BE49-F238E27FC236}">
                <a16:creationId xmlns:a16="http://schemas.microsoft.com/office/drawing/2014/main" id="{30C6CEAD-073F-48F9-807F-A58EBB6AC6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448049" y="0"/>
            <a:ext cx="64008" cy="6858000"/>
          </a:xfrm>
          <a:prstGeom prst="rect">
            <a:avLst/>
          </a:prstGeom>
          <a:solidFill>
            <a:srgbClr val="DBAC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82D33FA-141C-7790-1303-066A0D9A6DE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563695" y="5486481"/>
            <a:ext cx="1476814" cy="134740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B7B746F-8D7B-4E62-66B5-8545841F553D}"/>
              </a:ext>
            </a:extLst>
          </p:cNvPr>
          <p:cNvSpPr txBox="1"/>
          <p:nvPr/>
        </p:nvSpPr>
        <p:spPr>
          <a:xfrm>
            <a:off x="534547" y="4409885"/>
            <a:ext cx="3189477" cy="2369880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/>
              <a:t>Chad Williams</a:t>
            </a:r>
          </a:p>
          <a:p>
            <a:pPr algn="ctr"/>
            <a:r>
              <a:rPr lang="en-US" err="1">
                <a:latin typeface="Calibri"/>
                <a:ea typeface="Calibri"/>
                <a:cs typeface="Calibri"/>
              </a:rPr>
              <a:t>UniServ</a:t>
            </a:r>
            <a:r>
              <a:rPr lang="en-US">
                <a:latin typeface="Calibri"/>
                <a:ea typeface="Calibri"/>
                <a:cs typeface="Calibri"/>
              </a:rPr>
              <a:t> Consultant</a:t>
            </a:r>
          </a:p>
          <a:p>
            <a:pPr algn="ctr"/>
            <a:r>
              <a:rPr lang="en-US">
                <a:latin typeface="Calibri"/>
                <a:ea typeface="Calibri"/>
                <a:cs typeface="Calibri"/>
              </a:rPr>
              <a:t> Michigan</a:t>
            </a:r>
          </a:p>
          <a:p>
            <a:pPr algn="ctr"/>
            <a:r>
              <a:rPr lang="en-US">
                <a:latin typeface="Calibri"/>
                <a:ea typeface="Calibri"/>
                <a:cs typeface="Calibri"/>
              </a:rPr>
              <a:t>Michigan Education Association</a:t>
            </a:r>
          </a:p>
          <a:p>
            <a:pPr algn="ctr"/>
            <a:r>
              <a:rPr lang="en-US">
                <a:solidFill>
                  <a:srgbClr val="002060"/>
                </a:solidFill>
                <a:latin typeface="Calibri"/>
                <a:ea typeface="Calibri"/>
                <a:cs typeface="Calibri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cwilliams@mea.org</a:t>
            </a:r>
            <a:r>
              <a:rPr lang="en-US" sz="2000">
                <a:solidFill>
                  <a:srgbClr val="002060"/>
                </a:solidFill>
                <a:latin typeface="Calibri"/>
                <a:ea typeface="Calibri"/>
                <a:cs typeface="Calibri"/>
              </a:rPr>
              <a:t> </a:t>
            </a:r>
            <a:r>
              <a:rPr lang="en-US" sz="2800">
                <a:solidFill>
                  <a:srgbClr val="002060"/>
                </a:solidFill>
                <a:latin typeface="Calibri"/>
                <a:ea typeface="Calibri"/>
                <a:cs typeface="Calibri"/>
              </a:rPr>
              <a:t> </a:t>
            </a:r>
          </a:p>
          <a:p>
            <a:pPr algn="ctr"/>
            <a:endParaRPr lang="en-US" sz="2400"/>
          </a:p>
          <a:p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9001830-F2BD-E8C5-ACD2-5EE96CC9057C}"/>
              </a:ext>
            </a:extLst>
          </p:cNvPr>
          <p:cNvSpPr txBox="1"/>
          <p:nvPr/>
        </p:nvSpPr>
        <p:spPr>
          <a:xfrm>
            <a:off x="4396412" y="427427"/>
            <a:ext cx="2681538" cy="2123658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/>
              <a:t>Crystal Foxx</a:t>
            </a:r>
          </a:p>
          <a:p>
            <a:pPr algn="ctr"/>
            <a:r>
              <a:rPr lang="en-US" sz="1800">
                <a:latin typeface="Calibri"/>
                <a:ea typeface="Calibri"/>
                <a:cs typeface="Calibri"/>
              </a:rPr>
              <a:t>Sr. Program Specialist/Policy Analyst</a:t>
            </a:r>
          </a:p>
          <a:p>
            <a:pPr algn="ctr"/>
            <a:r>
              <a:rPr lang="en-US" sz="1800">
                <a:latin typeface="Calibri"/>
                <a:ea typeface="Calibri"/>
                <a:cs typeface="Calibri"/>
              </a:rPr>
              <a:t>National Education Association</a:t>
            </a:r>
          </a:p>
          <a:p>
            <a:pPr algn="ctr"/>
            <a:endParaRPr lang="en-US" sz="1800">
              <a:latin typeface="Calibri"/>
              <a:ea typeface="Calibri"/>
              <a:cs typeface="Calibri"/>
            </a:endParaRPr>
          </a:p>
          <a:p>
            <a:pPr algn="ctr"/>
            <a:r>
              <a:rPr lang="en-US" sz="1800">
                <a:solidFill>
                  <a:srgbClr val="002060"/>
                </a:solidFill>
                <a:latin typeface="Calibri"/>
                <a:ea typeface="Calibri"/>
                <a:cs typeface="Calibri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cfoxx@nea.org</a:t>
            </a:r>
            <a:endParaRPr lang="en-US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33935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DBF34C-1BD7-8819-2241-C9EA1E27E3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3655" y="286603"/>
            <a:ext cx="10632025" cy="1450757"/>
          </a:xfrm>
        </p:spPr>
        <p:txBody>
          <a:bodyPr>
            <a:normAutofit/>
          </a:bodyPr>
          <a:lstStyle/>
          <a:p>
            <a:pPr algn="ctr"/>
            <a:r>
              <a:rPr lang="en-US" sz="5400" b="1"/>
              <a:t>Introduction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B3BFBD1-D34D-3FC7-7799-C26E7CB669BB}"/>
              </a:ext>
            </a:extLst>
          </p:cNvPr>
          <p:cNvSpPr txBox="1"/>
          <p:nvPr/>
        </p:nvSpPr>
        <p:spPr>
          <a:xfrm>
            <a:off x="5839667" y="1937737"/>
            <a:ext cx="6179128" cy="39866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700" marR="17145">
              <a:lnSpc>
                <a:spcPct val="115599"/>
              </a:lnSpc>
              <a:spcBef>
                <a:spcPts val="100"/>
              </a:spcBef>
            </a:pPr>
            <a:r>
              <a:rPr lang="en-US" sz="2400" b="1" u="sng" spc="110">
                <a:latin typeface="Calibri"/>
                <a:ea typeface="Calibri Light"/>
                <a:cs typeface="Calibri Light"/>
              </a:rPr>
              <a:t>This workshop is one of three workshops focusing on health and safety. </a:t>
            </a:r>
            <a:endParaRPr lang="en-US" sz="2400" b="1" u="sng" spc="110">
              <a:solidFill>
                <a:srgbClr val="000000"/>
              </a:solidFill>
              <a:latin typeface="Calibri"/>
              <a:ea typeface="Calibri Light"/>
              <a:cs typeface="Calibri Light"/>
            </a:endParaRPr>
          </a:p>
          <a:p>
            <a:pPr marL="12700" marR="17145">
              <a:lnSpc>
                <a:spcPct val="115599"/>
              </a:lnSpc>
              <a:spcBef>
                <a:spcPts val="100"/>
              </a:spcBef>
            </a:pPr>
            <a:endParaRPr lang="en-US" sz="2400" spc="110">
              <a:latin typeface="Calibri"/>
              <a:ea typeface="Calibri Light"/>
              <a:cs typeface="Calibri Light"/>
            </a:endParaRPr>
          </a:p>
          <a:p>
            <a:pPr marL="12700" marR="17145">
              <a:lnSpc>
                <a:spcPct val="115599"/>
              </a:lnSpc>
              <a:spcBef>
                <a:spcPts val="100"/>
              </a:spcBef>
            </a:pPr>
            <a:r>
              <a:rPr lang="en-US" sz="2400" spc="110">
                <a:solidFill>
                  <a:schemeClr val="tx1"/>
                </a:solidFill>
                <a:latin typeface="Calibri"/>
                <a:ea typeface="Calibri Light"/>
                <a:cs typeface="Calibri Light"/>
              </a:rPr>
              <a:t>1. Healthy buildings, systems, and schools. </a:t>
            </a:r>
            <a:endParaRPr lang="en-US" sz="2400" spc="110">
              <a:solidFill>
                <a:schemeClr val="tx1"/>
              </a:solidFill>
              <a:latin typeface="Calibri"/>
              <a:ea typeface="Calibri Light"/>
              <a:cs typeface="Calibri Light" panose="020F0302020204030204" pitchFamily="34" charset="0"/>
            </a:endParaRPr>
          </a:p>
          <a:p>
            <a:pPr marL="12700" marR="17145">
              <a:lnSpc>
                <a:spcPct val="115599"/>
              </a:lnSpc>
              <a:spcBef>
                <a:spcPts val="100"/>
              </a:spcBef>
            </a:pPr>
            <a:r>
              <a:rPr lang="en-US" sz="2400" spc="110">
                <a:latin typeface="Calibri"/>
                <a:ea typeface="Calibri Light"/>
                <a:cs typeface="Calibri Light"/>
              </a:rPr>
              <a:t>2. Safe buildings, systems, and schools. </a:t>
            </a:r>
          </a:p>
          <a:p>
            <a:pPr marL="400050" marR="17145">
              <a:lnSpc>
                <a:spcPct val="115599"/>
              </a:lnSpc>
              <a:spcBef>
                <a:spcPts val="100"/>
              </a:spcBef>
            </a:pPr>
            <a:r>
              <a:rPr lang="en-US" sz="2400" spc="110">
                <a:latin typeface="Calibri"/>
                <a:ea typeface="Calibri Light"/>
                <a:cs typeface="Calibri Light"/>
              </a:rPr>
              <a:t>Focusing on mental health and safe schools. </a:t>
            </a:r>
            <a:endParaRPr lang="en-US" sz="2400">
              <a:latin typeface="Calibri"/>
              <a:ea typeface="Calibri Light"/>
              <a:cs typeface="Calibri"/>
            </a:endParaRPr>
          </a:p>
          <a:p>
            <a:pPr marL="400050" marR="17145" indent="-387350">
              <a:lnSpc>
                <a:spcPct val="115599"/>
              </a:lnSpc>
              <a:spcBef>
                <a:spcPts val="100"/>
              </a:spcBef>
            </a:pPr>
            <a:r>
              <a:rPr lang="en-US" sz="2400" b="1" spc="110">
                <a:latin typeface="Calibri"/>
                <a:ea typeface="Calibri Light"/>
                <a:cs typeface="Calibri Light"/>
              </a:rPr>
              <a:t>3. School Safety and Creating Safe School Culture and Resilience</a:t>
            </a:r>
          </a:p>
        </p:txBody>
      </p:sp>
      <p:pic>
        <p:nvPicPr>
          <p:cNvPr id="6" name="Content Placeholder 5" descr="School corridor with lockers">
            <a:extLst>
              <a:ext uri="{FF2B5EF4-FFF2-40B4-BE49-F238E27FC236}">
                <a16:creationId xmlns:a16="http://schemas.microsoft.com/office/drawing/2014/main" id="{ACE8C4B1-B134-E974-A685-5EF114FC7CA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22219" y="2048576"/>
            <a:ext cx="4555329" cy="3986668"/>
          </a:xfrm>
          <a:prstGeom prst="rect">
            <a:avLst/>
          </a:prstGeom>
        </p:spPr>
      </p:pic>
      <p:pic>
        <p:nvPicPr>
          <p:cNvPr id="7" name="Picture 6" descr="A close-up of a logo&#10;&#10;Description automatically generated">
            <a:extLst>
              <a:ext uri="{FF2B5EF4-FFF2-40B4-BE49-F238E27FC236}">
                <a16:creationId xmlns:a16="http://schemas.microsoft.com/office/drawing/2014/main" id="{30F8DF66-DE3B-1E80-C3FD-72217AFF633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69781" y="5638800"/>
            <a:ext cx="949014" cy="68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37067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5506F4-8C24-2906-A381-5B34572B0D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Learning Objectives</a:t>
            </a:r>
          </a:p>
        </p:txBody>
      </p:sp>
      <p:graphicFrame>
        <p:nvGraphicFramePr>
          <p:cNvPr id="7" name="Content Placeholder 2">
            <a:extLst>
              <a:ext uri="{FF2B5EF4-FFF2-40B4-BE49-F238E27FC236}">
                <a16:creationId xmlns:a16="http://schemas.microsoft.com/office/drawing/2014/main" id="{641F66A8-5E8F-4F80-9DDE-D93DC0363EE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57285114"/>
              </p:ext>
            </p:extLst>
          </p:nvPr>
        </p:nvGraphicFramePr>
        <p:xfrm>
          <a:off x="1097280" y="1845734"/>
          <a:ext cx="10058400" cy="40233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6450789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A13884-7415-7D8E-3F88-4752B02C7E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Health and Safety Issues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70BD14-4E73-3715-DDDF-A31F273D073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97280" y="1845734"/>
            <a:ext cx="2814320" cy="4023359"/>
          </a:xfrm>
        </p:spPr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E258086-2DE1-0BC9-A8CA-F1A3B87ACBB5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71ED8CD-17DE-23C2-9815-5754FF96B3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8286" y="1842831"/>
            <a:ext cx="10686868" cy="416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69333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F240A2FC-E2C3-458D-96B4-5DF9028D93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F097929-F3D6-4D1F-8AFC-CF348171A9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334316"/>
            <a:ext cx="12192000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43074C91-9045-414B-B5F9-567DAE3EED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33428ACC-71EC-4171-9527-10983BA6B4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33431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9A13884-7415-7D8E-3F88-4752B02C7E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41110" y="639097"/>
            <a:ext cx="3401961" cy="3686015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2800">
                <a:solidFill>
                  <a:schemeClr val="tx1">
                    <a:lumMod val="85000"/>
                    <a:lumOff val="15000"/>
                  </a:schemeClr>
                </a:solidFill>
              </a:rPr>
              <a:t>Safety and Safe School Culture can include all of these health and safety issues.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D1F6F9E-A575-DEF7-56F2-8A53391C63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3999" y="1223099"/>
            <a:ext cx="6912217" cy="3888120"/>
          </a:xfrm>
          <a:prstGeom prst="rect">
            <a:avLst/>
          </a:prstGeom>
        </p:spPr>
      </p:pic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BA22713B-ABB6-4391-97F9-0449A2B9B6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209305" y="4343400"/>
            <a:ext cx="3200400" cy="0"/>
          </a:xfrm>
          <a:prstGeom prst="line">
            <a:avLst/>
          </a:prstGeom>
          <a:ln w="6350">
            <a:solidFill>
              <a:schemeClr val="tx2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ectangle 19">
            <a:extLst>
              <a:ext uri="{FF2B5EF4-FFF2-40B4-BE49-F238E27FC236}">
                <a16:creationId xmlns:a16="http://schemas.microsoft.com/office/drawing/2014/main" id="{2B9BBBC4-97A3-47D2-BFFE-A68530CDB9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8967BEA-EA6A-4FF1-94E2-B010B61A36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E1BCA0B5-4714-029B-6B55-543271306624}"/>
              </a:ext>
            </a:extLst>
          </p:cNvPr>
          <p:cNvSpPr/>
          <p:nvPr/>
        </p:nvSpPr>
        <p:spPr>
          <a:xfrm>
            <a:off x="0" y="1156618"/>
            <a:ext cx="7699830" cy="4416864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79488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C34197-F2F3-A708-E2D0-5804D42CE662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606425"/>
            <a:ext cx="3084513" cy="5645150"/>
          </a:xfrm>
        </p:spPr>
        <p:txBody>
          <a:bodyPr anchor="ctr">
            <a:normAutofit/>
          </a:bodyPr>
          <a:lstStyle/>
          <a:p>
            <a:r>
              <a:rPr lang="en-US" sz="3600">
                <a:solidFill>
                  <a:srgbClr val="FFFFFF"/>
                </a:solidFill>
              </a:rPr>
              <a:t>What is School Safety?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144A9C1-28DF-977E-E090-E1BC62D60E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8715" y="355823"/>
            <a:ext cx="10809514" cy="5645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99692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EE1530B0-6F96-46C0-8B3E-3215CB756B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85" y="0"/>
            <a:ext cx="12186315" cy="6858000"/>
          </a:xfrm>
          <a:prstGeom prst="rect">
            <a:avLst/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001">
            <a:schemeClr val="lt1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54910CF-1B56-45D3-960A-E89F7B3B91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8B043BA-D717-2D6F-795B-D299E955AA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2370" y="516835"/>
            <a:ext cx="3084844" cy="577284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600">
                <a:solidFill>
                  <a:srgbClr val="FFFFFF"/>
                </a:solidFill>
              </a:rPr>
              <a:t>Resiliency and Safe School Culture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669F804-A677-4B75-95F4-A5E4426FB7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graphicFrame>
        <p:nvGraphicFramePr>
          <p:cNvPr id="7" name="Content Placeholder 4">
            <a:extLst>
              <a:ext uri="{FF2B5EF4-FFF2-40B4-BE49-F238E27FC236}">
                <a16:creationId xmlns:a16="http://schemas.microsoft.com/office/drawing/2014/main" id="{C395C647-12C6-80D3-011C-E444AF6A9EE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3731564"/>
              </p:ext>
            </p:extLst>
          </p:nvPr>
        </p:nvGraphicFramePr>
        <p:xfrm>
          <a:off x="4741863" y="639763"/>
          <a:ext cx="6797675" cy="56499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9616158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A poster with text and images&#10;&#10;Description automatically generated">
            <a:extLst>
              <a:ext uri="{FF2B5EF4-FFF2-40B4-BE49-F238E27FC236}">
                <a16:creationId xmlns:a16="http://schemas.microsoft.com/office/drawing/2014/main" id="{3C03F3B4-E839-B37C-D55D-0A3D3DF9233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00360" y="336113"/>
            <a:ext cx="10168541" cy="5921169"/>
          </a:xfrm>
        </p:spPr>
      </p:pic>
    </p:spTree>
    <p:extLst>
      <p:ext uri="{BB962C8B-B14F-4D97-AF65-F5344CB8AC3E}">
        <p14:creationId xmlns:p14="http://schemas.microsoft.com/office/powerpoint/2010/main" val="37516370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0" name="Rectangle 69">
            <a:extLst>
              <a:ext uri="{FF2B5EF4-FFF2-40B4-BE49-F238E27FC236}">
                <a16:creationId xmlns:a16="http://schemas.microsoft.com/office/drawing/2014/main" id="{F64BBAA4-C62B-4146-B49F-FE4CC4655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33431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77C34054-98F8-4229-885E-04C525969C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rgbClr val="F376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22AAB964-B835-4B93-A1F3-4A30D1F385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F2787D7-293C-6851-0419-3F1D893C54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7280" y="1504484"/>
            <a:ext cx="10234182" cy="4523945"/>
          </a:xfrm>
          <a:prstGeom prst="rect">
            <a:avLst/>
          </a:prstGeom>
        </p:spPr>
      </p:pic>
      <p:sp>
        <p:nvSpPr>
          <p:cNvPr id="8" name="Title 7">
            <a:extLst>
              <a:ext uri="{FF2B5EF4-FFF2-40B4-BE49-F238E27FC236}">
                <a16:creationId xmlns:a16="http://schemas.microsoft.com/office/drawing/2014/main" id="{D8CB9AD5-4CB7-3C93-A6FF-3CA52B2A1E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008797"/>
          </a:xfrm>
        </p:spPr>
        <p:txBody>
          <a:bodyPr/>
          <a:lstStyle/>
          <a:p>
            <a:pPr algn="ctr"/>
            <a:r>
              <a:rPr lang="en-US" b="1"/>
              <a:t>Elements of School Safety</a:t>
            </a:r>
          </a:p>
        </p:txBody>
      </p:sp>
    </p:spTree>
    <p:extLst>
      <p:ext uri="{BB962C8B-B14F-4D97-AF65-F5344CB8AC3E}">
        <p14:creationId xmlns:p14="http://schemas.microsoft.com/office/powerpoint/2010/main" val="335066267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D1B6E1-58E3-38AD-2574-530941552C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Before, During, After</a:t>
            </a:r>
          </a:p>
        </p:txBody>
      </p:sp>
      <p:pic>
        <p:nvPicPr>
          <p:cNvPr id="1026" name="Picture 2" descr="Image result for School crisis ">
            <a:extLst>
              <a:ext uri="{FF2B5EF4-FFF2-40B4-BE49-F238E27FC236}">
                <a16:creationId xmlns:a16="http://schemas.microsoft.com/office/drawing/2014/main" id="{D7147D6C-EC1F-038E-1736-E13F8731C775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5124" y="2327518"/>
            <a:ext cx="4018303" cy="31613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B18078C-13DF-AFE7-395F-6BFF6BE3C9E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608320" y="1896535"/>
            <a:ext cx="4937760" cy="4023360"/>
          </a:xfrm>
        </p:spPr>
        <p:txBody>
          <a:bodyPr/>
          <a:lstStyle/>
          <a:p>
            <a:pPr marL="0" indent="0">
              <a:buNone/>
            </a:pPr>
            <a:r>
              <a:rPr lang="en-US"/>
              <a:t>What are important considerations for crisis response before, during, and after 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/>
              <a:t> Effectiveness of Crisis Plan Implementation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/>
              <a:t>Communication with Stakeholders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/>
              <a:t>Maintaining Physical Safety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/>
              <a:t>Maintaining Psychological Safety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/>
              <a:t>Community Support for Student, Staff, and Families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/>
              <a:t>Staff wellness and planning for recovery support</a:t>
            </a:r>
          </a:p>
        </p:txBody>
      </p:sp>
    </p:spTree>
    <p:extLst>
      <p:ext uri="{BB962C8B-B14F-4D97-AF65-F5344CB8AC3E}">
        <p14:creationId xmlns:p14="http://schemas.microsoft.com/office/powerpoint/2010/main" val="23337059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EE1530B0-6F96-46C0-8B3E-3215CB756B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85" y="0"/>
            <a:ext cx="12186315" cy="6858000"/>
          </a:xfrm>
          <a:prstGeom prst="rect">
            <a:avLst/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001">
            <a:schemeClr val="lt1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54910CF-1B56-45D3-960A-E89F7B3B91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72A4CB4-8455-EF8C-4C7A-6CEB0EF0F7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2370" y="516835"/>
            <a:ext cx="3084844" cy="5772840"/>
          </a:xfrm>
        </p:spPr>
        <p:txBody>
          <a:bodyPr anchor="ctr">
            <a:normAutofit/>
          </a:bodyPr>
          <a:lstStyle/>
          <a:p>
            <a:r>
              <a:rPr lang="en-US" sz="3600">
                <a:solidFill>
                  <a:srgbClr val="FFFFFF"/>
                </a:solidFill>
              </a:rPr>
              <a:t>Organizing Around Creating Safe Schools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669F804-A677-4B75-95F4-A5E4426FB7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939DFFB2-3C32-ADE6-024F-8DA764A1CA1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81956770"/>
              </p:ext>
            </p:extLst>
          </p:nvPr>
        </p:nvGraphicFramePr>
        <p:xfrm>
          <a:off x="4741863" y="639763"/>
          <a:ext cx="6797675" cy="56499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89502146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A85716-F4BA-3174-B47C-73DC2367CF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33339" y="190336"/>
            <a:ext cx="10058400" cy="1450757"/>
          </a:xfrm>
        </p:spPr>
        <p:txBody>
          <a:bodyPr/>
          <a:lstStyle/>
          <a:p>
            <a:r>
              <a:rPr lang="en-US"/>
              <a:t>The Role of Staff in School Safety: Before</a:t>
            </a:r>
          </a:p>
        </p:txBody>
      </p:sp>
      <p:graphicFrame>
        <p:nvGraphicFramePr>
          <p:cNvPr id="4" name="Content Placeholder 2">
            <a:extLst>
              <a:ext uri="{FF2B5EF4-FFF2-40B4-BE49-F238E27FC236}">
                <a16:creationId xmlns:a16="http://schemas.microsoft.com/office/drawing/2014/main" id="{5E4681A1-9B5D-6580-1776-D1F5A30C6F9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03344815"/>
              </p:ext>
            </p:extLst>
          </p:nvPr>
        </p:nvGraphicFramePr>
        <p:xfrm>
          <a:off x="1277826" y="1831724"/>
          <a:ext cx="9941718" cy="183310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1A12945B-26CB-AF69-04CC-8CB152772D42}"/>
              </a:ext>
            </a:extLst>
          </p:cNvPr>
          <p:cNvSpPr txBox="1"/>
          <p:nvPr/>
        </p:nvSpPr>
        <p:spPr>
          <a:xfrm>
            <a:off x="1819373" y="3664831"/>
            <a:ext cx="1602557" cy="1354217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/>
              <a:t>One-on-one’s</a:t>
            </a:r>
          </a:p>
          <a:p>
            <a:pPr algn="ctr">
              <a:spcAft>
                <a:spcPts val="600"/>
              </a:spcAft>
            </a:pPr>
            <a:r>
              <a:rPr lang="en-US"/>
              <a:t>Local capacity</a:t>
            </a:r>
          </a:p>
          <a:p>
            <a:pPr algn="ctr">
              <a:spcAft>
                <a:spcPts val="600"/>
              </a:spcAft>
            </a:pPr>
            <a:r>
              <a:rPr lang="en-US"/>
              <a:t>Potential growth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3EE9767-825B-13A2-6258-31A5D9A385C7}"/>
              </a:ext>
            </a:extLst>
          </p:cNvPr>
          <p:cNvSpPr txBox="1"/>
          <p:nvPr/>
        </p:nvSpPr>
        <p:spPr>
          <a:xfrm>
            <a:off x="3640317" y="3662635"/>
            <a:ext cx="1602557" cy="1277273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/>
              <a:t>Issue identification</a:t>
            </a:r>
          </a:p>
          <a:p>
            <a:pPr algn="ctr">
              <a:spcAft>
                <a:spcPts val="600"/>
              </a:spcAft>
            </a:pPr>
            <a:r>
              <a:rPr lang="en-US"/>
              <a:t>Local resources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DD45B82-6292-8EC9-AE4B-F28E6F90DFB9}"/>
              </a:ext>
            </a:extLst>
          </p:cNvPr>
          <p:cNvSpPr txBox="1"/>
          <p:nvPr/>
        </p:nvSpPr>
        <p:spPr>
          <a:xfrm>
            <a:off x="5461261" y="3662635"/>
            <a:ext cx="1602557" cy="1077218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/>
              <a:t>Demands</a:t>
            </a:r>
          </a:p>
          <a:p>
            <a:pPr algn="ctr">
              <a:spcAft>
                <a:spcPts val="600"/>
              </a:spcAft>
            </a:pPr>
            <a:r>
              <a:rPr lang="en-US"/>
              <a:t>Targets</a:t>
            </a:r>
          </a:p>
          <a:p>
            <a:pPr algn="ctr">
              <a:spcAft>
                <a:spcPts val="600"/>
              </a:spcAft>
            </a:pPr>
            <a:r>
              <a:rPr lang="en-US"/>
              <a:t>Tactics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EF8A9C0-357E-6CA5-A40F-01041917A306}"/>
              </a:ext>
            </a:extLst>
          </p:cNvPr>
          <p:cNvSpPr txBox="1"/>
          <p:nvPr/>
        </p:nvSpPr>
        <p:spPr>
          <a:xfrm>
            <a:off x="7282205" y="3662635"/>
            <a:ext cx="1602557" cy="1277273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/>
              <a:t>Internal organizing</a:t>
            </a:r>
          </a:p>
          <a:p>
            <a:pPr algn="ctr">
              <a:spcAft>
                <a:spcPts val="600"/>
              </a:spcAft>
            </a:pPr>
            <a:r>
              <a:rPr lang="en-US"/>
              <a:t>External relationships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DD1416E-4CA8-D161-EE0E-F49B91D403A1}"/>
              </a:ext>
            </a:extLst>
          </p:cNvPr>
          <p:cNvSpPr txBox="1"/>
          <p:nvPr/>
        </p:nvSpPr>
        <p:spPr>
          <a:xfrm>
            <a:off x="9103149" y="3662635"/>
            <a:ext cx="1602557" cy="155427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/>
              <a:t>Trainings on law &amp; policy</a:t>
            </a:r>
          </a:p>
          <a:p>
            <a:pPr algn="ctr">
              <a:spcAft>
                <a:spcPts val="600"/>
              </a:spcAft>
            </a:pPr>
            <a:r>
              <a:rPr lang="en-US"/>
              <a:t>Meaningful updates and surveys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D265A645-88F4-E0A6-0B13-7173B17FA946}"/>
              </a:ext>
            </a:extLst>
          </p:cNvPr>
          <p:cNvSpPr txBox="1">
            <a:spLocks/>
          </p:cNvSpPr>
          <p:nvPr/>
        </p:nvSpPr>
        <p:spPr>
          <a:xfrm>
            <a:off x="1066800" y="5334000"/>
            <a:ext cx="10058400" cy="85661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/>
              <a:t>Coaching and Organizing to Build Capacity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079645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6" grpId="0" animBg="1"/>
      <p:bldP spid="7" grpId="0" animBg="1"/>
      <p:bldP spid="8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A85716-F4BA-3174-B47C-73DC2367CF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 Role of Staff in School Safety: During</a:t>
            </a:r>
          </a:p>
        </p:txBody>
      </p:sp>
      <p:graphicFrame>
        <p:nvGraphicFramePr>
          <p:cNvPr id="4" name="Content Placeholder 2">
            <a:extLst>
              <a:ext uri="{FF2B5EF4-FFF2-40B4-BE49-F238E27FC236}">
                <a16:creationId xmlns:a16="http://schemas.microsoft.com/office/drawing/2014/main" id="{5E4681A1-9B5D-6580-1776-D1F5A30C6F93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277826" y="1831724"/>
          <a:ext cx="9941718" cy="183310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54D48008-5B8D-560C-146C-6C6611EFCCC8}"/>
              </a:ext>
            </a:extLst>
          </p:cNvPr>
          <p:cNvSpPr txBox="1"/>
          <p:nvPr/>
        </p:nvSpPr>
        <p:spPr>
          <a:xfrm>
            <a:off x="1819373" y="3664831"/>
            <a:ext cx="1602557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/>
              <a:t>Leader support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142D12E-347C-93E0-3475-B65E88E891D5}"/>
              </a:ext>
            </a:extLst>
          </p:cNvPr>
          <p:cNvSpPr txBox="1"/>
          <p:nvPr/>
        </p:nvSpPr>
        <p:spPr>
          <a:xfrm>
            <a:off x="3640317" y="3662635"/>
            <a:ext cx="1602557" cy="64633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/>
              <a:t>Active Assessment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73D6140-6DB1-B3C4-216E-FB00A36692D2}"/>
              </a:ext>
            </a:extLst>
          </p:cNvPr>
          <p:cNvSpPr txBox="1"/>
          <p:nvPr/>
        </p:nvSpPr>
        <p:spPr>
          <a:xfrm>
            <a:off x="5461261" y="3662635"/>
            <a:ext cx="1602557" cy="64633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/>
              <a:t>Active assessment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12BE4F8-9A63-400C-1426-AEBA129B3CFE}"/>
              </a:ext>
            </a:extLst>
          </p:cNvPr>
          <p:cNvSpPr txBox="1"/>
          <p:nvPr/>
        </p:nvSpPr>
        <p:spPr>
          <a:xfrm>
            <a:off x="7282205" y="3662635"/>
            <a:ext cx="1602557" cy="1200329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/>
              <a:t>Keeping ally and organization com going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F0C9229-0245-328A-F110-FF7EBF75D40E}"/>
              </a:ext>
            </a:extLst>
          </p:cNvPr>
          <p:cNvSpPr txBox="1"/>
          <p:nvPr/>
        </p:nvSpPr>
        <p:spPr>
          <a:xfrm>
            <a:off x="9103149" y="3662635"/>
            <a:ext cx="1602557" cy="155427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/>
              <a:t>Availability and location of resources</a:t>
            </a:r>
          </a:p>
          <a:p>
            <a:pPr algn="ctr">
              <a:spcAft>
                <a:spcPts val="600"/>
              </a:spcAft>
            </a:pPr>
            <a:r>
              <a:rPr lang="en-US"/>
              <a:t>Supportive accountability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EE2BA3F6-D457-C081-744F-86AEAF709198}"/>
              </a:ext>
            </a:extLst>
          </p:cNvPr>
          <p:cNvSpPr txBox="1">
            <a:spLocks/>
          </p:cNvSpPr>
          <p:nvPr/>
        </p:nvSpPr>
        <p:spPr>
          <a:xfrm>
            <a:off x="1066800" y="5334000"/>
            <a:ext cx="10058400" cy="85661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/>
              <a:t>Advocacy to Manage the Moment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9158168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6" grpId="0" animBg="1"/>
      <p:bldP spid="7" grpId="0" animBg="1"/>
      <p:bldP spid="8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A85716-F4BA-3174-B47C-73DC2367CF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 Role of Staff in School Safety: After</a:t>
            </a:r>
          </a:p>
        </p:txBody>
      </p:sp>
      <p:graphicFrame>
        <p:nvGraphicFramePr>
          <p:cNvPr id="4" name="Content Placeholder 2">
            <a:extLst>
              <a:ext uri="{FF2B5EF4-FFF2-40B4-BE49-F238E27FC236}">
                <a16:creationId xmlns:a16="http://schemas.microsoft.com/office/drawing/2014/main" id="{5E4681A1-9B5D-6580-1776-D1F5A30C6F93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277826" y="1831724"/>
          <a:ext cx="9941718" cy="183310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56036341-C61B-C3CE-A356-DEBF3D17970F}"/>
              </a:ext>
            </a:extLst>
          </p:cNvPr>
          <p:cNvSpPr txBox="1"/>
          <p:nvPr/>
        </p:nvSpPr>
        <p:spPr>
          <a:xfrm>
            <a:off x="1819373" y="3664831"/>
            <a:ext cx="1602557" cy="1354217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/>
              <a:t>Reflection on structure</a:t>
            </a:r>
          </a:p>
          <a:p>
            <a:pPr algn="ctr">
              <a:spcAft>
                <a:spcPts val="600"/>
              </a:spcAft>
            </a:pPr>
            <a:r>
              <a:rPr lang="en-US"/>
              <a:t>New leaders</a:t>
            </a:r>
          </a:p>
          <a:p>
            <a:pPr algn="ctr">
              <a:spcAft>
                <a:spcPts val="600"/>
              </a:spcAft>
            </a:pPr>
            <a:r>
              <a:rPr lang="en-US"/>
              <a:t>New allies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D8F45B4-D003-DDE4-3724-DDDC590D938D}"/>
              </a:ext>
            </a:extLst>
          </p:cNvPr>
          <p:cNvSpPr txBox="1"/>
          <p:nvPr/>
        </p:nvSpPr>
        <p:spPr>
          <a:xfrm>
            <a:off x="3640317" y="3662635"/>
            <a:ext cx="1602557" cy="1354217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/>
              <a:t>What’s new</a:t>
            </a:r>
          </a:p>
          <a:p>
            <a:pPr algn="ctr">
              <a:spcAft>
                <a:spcPts val="600"/>
              </a:spcAft>
            </a:pPr>
            <a:r>
              <a:rPr lang="en-US"/>
              <a:t>What’s old</a:t>
            </a:r>
          </a:p>
          <a:p>
            <a:pPr algn="ctr">
              <a:spcAft>
                <a:spcPts val="600"/>
              </a:spcAft>
            </a:pPr>
            <a:r>
              <a:rPr lang="en-US"/>
              <a:t>What needs strengthening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651DB1B-996A-0D93-327A-9A86584F9C7C}"/>
              </a:ext>
            </a:extLst>
          </p:cNvPr>
          <p:cNvSpPr txBox="1"/>
          <p:nvPr/>
        </p:nvSpPr>
        <p:spPr>
          <a:xfrm>
            <a:off x="5461261" y="3662635"/>
            <a:ext cx="1602557" cy="1477328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/>
              <a:t>Inertia, opportunity and new/available resources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9FCBD5A-2ECA-C02D-82B8-EA0E0681E28E}"/>
              </a:ext>
            </a:extLst>
          </p:cNvPr>
          <p:cNvSpPr txBox="1"/>
          <p:nvPr/>
        </p:nvSpPr>
        <p:spPr>
          <a:xfrm>
            <a:off x="7282205" y="3662635"/>
            <a:ext cx="1602557" cy="1200329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/>
              <a:t>Leveraging relationships to deliver resources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C8CA997-4242-5010-D798-C8133AAB6F33}"/>
              </a:ext>
            </a:extLst>
          </p:cNvPr>
          <p:cNvSpPr txBox="1"/>
          <p:nvPr/>
        </p:nvSpPr>
        <p:spPr>
          <a:xfrm>
            <a:off x="9103149" y="3662635"/>
            <a:ext cx="1602557" cy="1477328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/>
              <a:t>Sustaining the enlarged leadership structure and issue focus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9D0409D6-D407-F9E1-18A3-95F8320B9398}"/>
              </a:ext>
            </a:extLst>
          </p:cNvPr>
          <p:cNvSpPr txBox="1">
            <a:spLocks/>
          </p:cNvSpPr>
          <p:nvPr/>
        </p:nvSpPr>
        <p:spPr>
          <a:xfrm>
            <a:off x="1066800" y="5334000"/>
            <a:ext cx="10058400" cy="85661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/>
              <a:t>Coaching and Organizing to Build Resilience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9209694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6" grpId="0" animBg="1"/>
      <p:bldP spid="7" grpId="0" animBg="1"/>
      <p:bldP spid="8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35230A27-1553-42F8-99D7-829868E137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772232D-B4D6-429F-B3D1-2D9891B85E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21564" y="320040"/>
            <a:ext cx="11548872" cy="6217920"/>
          </a:xfrm>
          <a:prstGeom prst="rect">
            <a:avLst/>
          </a:prstGeom>
          <a:solidFill>
            <a:schemeClr val="bg2"/>
          </a:solidFill>
          <a:ln w="127000" cap="sq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4A75D24-57A1-73E8-75C3-7F0714F288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9260" y="876911"/>
            <a:ext cx="3497940" cy="4938361"/>
          </a:xfrm>
        </p:spPr>
        <p:txBody>
          <a:bodyPr anchor="ctr">
            <a:normAutofit/>
          </a:bodyPr>
          <a:lstStyle/>
          <a:p>
            <a:pPr algn="ctr"/>
            <a:r>
              <a:rPr lang="en-US" sz="4400" b="1"/>
              <a:t>Pathways to Action Tool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02CC3441-26B3-4381-B3DF-8AE3C288BC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0251" y="2057399"/>
            <a:ext cx="0" cy="274320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282ADD57-E501-9827-F2AB-EC87266B11A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5856516" y="805543"/>
            <a:ext cx="5316778" cy="5232400"/>
          </a:xfr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B0921A0-BEA9-37DE-75F9-827CE1196FA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8637" y="3971205"/>
            <a:ext cx="4011614" cy="216410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34571241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024C3F-7A2D-9C50-AC41-97B0FD0F25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Scenario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2CA9E06-F2FB-10E3-6152-B1C8DF3EEECE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en-US" sz="2000" b="1"/>
              <a:t>A Failed School Shooting</a:t>
            </a:r>
          </a:p>
        </p:txBody>
      </p:sp>
      <p:pic>
        <p:nvPicPr>
          <p:cNvPr id="5" name="School shooting plot thwarted FBI">
            <a:hlinkClick r:id="" action="ppaction://media"/>
            <a:extLst>
              <a:ext uri="{FF2B5EF4-FFF2-40B4-BE49-F238E27FC236}">
                <a16:creationId xmlns:a16="http://schemas.microsoft.com/office/drawing/2014/main" id="{66776499-91A1-272C-74A8-F7BCA02D7E80}"/>
              </a:ext>
            </a:extLst>
          </p:cNvPr>
          <p:cNvPicPr>
            <a:picLocks noChangeAspect="1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226408" y="1247126"/>
            <a:ext cx="7757774" cy="4363748"/>
          </a:xfrm>
          <a:prstGeom prst="rect">
            <a:avLst/>
          </a:prstGeom>
        </p:spPr>
      </p:pic>
      <p:pic>
        <p:nvPicPr>
          <p:cNvPr id="6" name="Picture 5" descr="A video game screen with rainbow colored squares&#10;&#10;Description automatically generated">
            <a:extLst>
              <a:ext uri="{FF2B5EF4-FFF2-40B4-BE49-F238E27FC236}">
                <a16:creationId xmlns:a16="http://schemas.microsoft.com/office/drawing/2014/main" id="{A5E0A29F-1BC3-3BF5-1C94-B5E41E85B14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347796"/>
            <a:ext cx="3200400" cy="18669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2851638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3732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024C3F-7A2D-9C50-AC41-97B0FD0F25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Scenario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2CA9E06-F2FB-10E3-6152-B1C8DF3EEEC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57200" y="2884517"/>
            <a:ext cx="3200400" cy="3379124"/>
          </a:xfrm>
        </p:spPr>
        <p:txBody>
          <a:bodyPr>
            <a:normAutofit/>
          </a:bodyPr>
          <a:lstStyle/>
          <a:p>
            <a:r>
              <a:rPr lang="en-US" sz="2000" b="1"/>
              <a:t>A Failed School Shooting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7A02600-F1FC-813C-13FF-18A42E36B27F}"/>
              </a:ext>
            </a:extLst>
          </p:cNvPr>
          <p:cNvSpPr txBox="1"/>
          <p:nvPr/>
        </p:nvSpPr>
        <p:spPr>
          <a:xfrm>
            <a:off x="4599708" y="489734"/>
            <a:ext cx="6733309" cy="58785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/>
              <a:t>Begin</a:t>
            </a:r>
            <a:r>
              <a:rPr lang="en-US" sz="2400"/>
              <a:t> by using the Pathways To Action tool conduct an analysis of the scenario; you may have to use a bit of imagination and inference where the scenario lacks some detail.</a:t>
            </a:r>
          </a:p>
          <a:p>
            <a:endParaRPr lang="en-US" sz="2400"/>
          </a:p>
          <a:p>
            <a:r>
              <a:rPr lang="en-US" sz="3200" b="1"/>
              <a:t>In your breakout:</a:t>
            </a:r>
          </a:p>
          <a:p>
            <a:endParaRPr lang="en-US" sz="240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/>
              <a:t>Characterize the difference between coaching and advocacy as a staff person.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/>
              <a:t>What coaching/organizing could/should have occurred before this incident?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/>
              <a:t>What advocacy would be appropriate during and immediately after this incident?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/>
              <a:t>What coaching/organizing could occur after this incident</a:t>
            </a:r>
          </a:p>
        </p:txBody>
      </p:sp>
      <p:pic>
        <p:nvPicPr>
          <p:cNvPr id="7" name="Picture 6" descr="A video game screen with rainbow colored squares&#10;&#10;Description automatically generated">
            <a:extLst>
              <a:ext uri="{FF2B5EF4-FFF2-40B4-BE49-F238E27FC236}">
                <a16:creationId xmlns:a16="http://schemas.microsoft.com/office/drawing/2014/main" id="{69457F56-A3C8-0A2C-CF54-62E09BD8DA6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347796"/>
            <a:ext cx="3200400" cy="18669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67914174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024C3F-7A2D-9C50-AC41-97B0FD0F25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Scenario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2CA9E06-F2FB-10E3-6152-B1C8DF3EEEC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57200" y="2884517"/>
            <a:ext cx="3200400" cy="3379124"/>
          </a:xfrm>
        </p:spPr>
        <p:txBody>
          <a:bodyPr>
            <a:normAutofit/>
          </a:bodyPr>
          <a:lstStyle/>
          <a:p>
            <a:r>
              <a:rPr lang="en-US" sz="2000" b="1"/>
              <a:t>A Failed School Shooting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7A02600-F1FC-813C-13FF-18A42E36B27F}"/>
              </a:ext>
            </a:extLst>
          </p:cNvPr>
          <p:cNvSpPr txBox="1"/>
          <p:nvPr/>
        </p:nvSpPr>
        <p:spPr>
          <a:xfrm>
            <a:off x="4599708" y="489734"/>
            <a:ext cx="6733309" cy="58785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/>
              <a:t>Begin</a:t>
            </a:r>
            <a:r>
              <a:rPr lang="en-US" sz="2400"/>
              <a:t> by using the Pathways To Action tool conduct an analysis of the scenario; you may have to use a bit of imagination and inference where the scenario lacks some detail.</a:t>
            </a:r>
          </a:p>
          <a:p>
            <a:endParaRPr lang="en-US" sz="2400"/>
          </a:p>
          <a:p>
            <a:r>
              <a:rPr lang="en-US" sz="3200" b="1"/>
              <a:t>In your breakout:</a:t>
            </a:r>
          </a:p>
          <a:p>
            <a:endParaRPr lang="en-US" sz="240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/>
              <a:t>Characterize the difference between coaching and advocacy as a staff person.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/>
              <a:t>What coaching/organizing could/should have occurred before this incident?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/>
              <a:t>What advocacy would be appropriate during and immediately after this incident?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/>
              <a:t>What coaching/organizing could occur after this incident</a:t>
            </a:r>
          </a:p>
        </p:txBody>
      </p:sp>
      <p:pic>
        <p:nvPicPr>
          <p:cNvPr id="7" name="Picture 6" descr="A video game screen with rainbow colored squares&#10;&#10;Description automatically generated">
            <a:extLst>
              <a:ext uri="{FF2B5EF4-FFF2-40B4-BE49-F238E27FC236}">
                <a16:creationId xmlns:a16="http://schemas.microsoft.com/office/drawing/2014/main" id="{69457F56-A3C8-0A2C-CF54-62E09BD8DA6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347796"/>
            <a:ext cx="3200400" cy="18669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01949746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D829E218-74FB-4455-98BE-F2C5BA8978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E8D75FD-D4F9-4D11-B70D-82EFCB4CFA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334316"/>
            <a:ext cx="12192000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1F5DC8C3-BA5F-4EED-BB9A-A14272BD82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23" name="Rectangle 22">
            <a:extLst>
              <a:ext uri="{FF2B5EF4-FFF2-40B4-BE49-F238E27FC236}">
                <a16:creationId xmlns:a16="http://schemas.microsoft.com/office/drawing/2014/main" id="{548B4202-DCD5-4F8C-B481-743A989A9D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33431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9400B79-4C31-161D-F9BF-10028F7797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456" y="4734116"/>
            <a:ext cx="10994703" cy="989866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6000">
                <a:solidFill>
                  <a:schemeClr val="tx1">
                    <a:lumMod val="85000"/>
                    <a:lumOff val="15000"/>
                  </a:schemeClr>
                </a:solidFill>
              </a:rPr>
              <a:t>Group Report Out</a:t>
            </a:r>
          </a:p>
        </p:txBody>
      </p:sp>
      <p:pic>
        <p:nvPicPr>
          <p:cNvPr id="5" name="Content Placeholder 4" descr="People sitting in cafe">
            <a:extLst>
              <a:ext uri="{FF2B5EF4-FFF2-40B4-BE49-F238E27FC236}">
                <a16:creationId xmlns:a16="http://schemas.microsoft.com/office/drawing/2014/main" id="{777843E6-3BCC-7475-66D5-2A2DEA1C854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" b="50557"/>
          <a:stretch/>
        </p:blipFill>
        <p:spPr>
          <a:xfrm>
            <a:off x="635457" y="640080"/>
            <a:ext cx="10916463" cy="4094036"/>
          </a:xfrm>
          <a:prstGeom prst="rect">
            <a:avLst/>
          </a:prstGeom>
        </p:spPr>
      </p:pic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F7F57F6B-E621-4E40-A34D-2FE12902AA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21086" y="5618770"/>
            <a:ext cx="10515600" cy="0"/>
          </a:xfrm>
          <a:prstGeom prst="line">
            <a:avLst/>
          </a:prstGeom>
          <a:ln w="6350">
            <a:solidFill>
              <a:schemeClr val="tx2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ectangle 19">
            <a:extLst>
              <a:ext uri="{FF2B5EF4-FFF2-40B4-BE49-F238E27FC236}">
                <a16:creationId xmlns:a16="http://schemas.microsoft.com/office/drawing/2014/main" id="{7CFB8C0F-4E01-4C10-A861-0C16EB92D2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8EE702CF-91CE-4661-ACBF-3C8160D1B4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19644703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AE5621-A736-4FC6-5871-E25D8B567C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NEA Health and Safety Resources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12A78EA6-5252-BA04-511C-B1E1B5AAA05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l="-371" t="7037" r="4568" b="7778"/>
          <a:stretch/>
        </p:blipFill>
        <p:spPr>
          <a:xfrm>
            <a:off x="872217" y="1774449"/>
            <a:ext cx="9636035" cy="4518297"/>
          </a:xfrm>
          <a:prstGeom prst="rect">
            <a:avLst/>
          </a:prstGeom>
        </p:spPr>
      </p:pic>
      <p:pic>
        <p:nvPicPr>
          <p:cNvPr id="5" name="Picture 2">
            <a:extLst>
              <a:ext uri="{FF2B5EF4-FFF2-40B4-BE49-F238E27FC236}">
                <a16:creationId xmlns:a16="http://schemas.microsoft.com/office/drawing/2014/main" id="{0680360C-2DF7-316E-666F-41A5623211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06767" y="4603717"/>
            <a:ext cx="1720033" cy="16724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9885207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5" name="Rectangle 54">
            <a:extLst>
              <a:ext uri="{FF2B5EF4-FFF2-40B4-BE49-F238E27FC236}">
                <a16:creationId xmlns:a16="http://schemas.microsoft.com/office/drawing/2014/main" id="{311973C2-EB8B-452A-A698-4A252FD3AE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2000" cy="685799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57" name="Rectangle 56">
            <a:extLst>
              <a:ext uri="{FF2B5EF4-FFF2-40B4-BE49-F238E27FC236}">
                <a16:creationId xmlns:a16="http://schemas.microsoft.com/office/drawing/2014/main" id="{10162E77-11AD-44A7-84EC-40C59EEFBD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33431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E54D93C-573D-D734-63DF-78C9445409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1601" y="634946"/>
            <a:ext cx="6368142" cy="1450757"/>
          </a:xfrm>
        </p:spPr>
        <p:txBody>
          <a:bodyPr vert="horz" lIns="91440" tIns="45720" rIns="91440" bIns="45720" rtlCol="0">
            <a:noAutofit/>
          </a:bodyPr>
          <a:lstStyle/>
          <a:p>
            <a:r>
              <a:rPr lang="en-US" sz="6600" b="1">
                <a:solidFill>
                  <a:srgbClr val="688B3E"/>
                </a:solidFill>
              </a:rPr>
              <a:t>Coming Soon......</a:t>
            </a:r>
          </a:p>
        </p:txBody>
      </p:sp>
      <p:pic>
        <p:nvPicPr>
          <p:cNvPr id="5" name="Content Placeholder 4" descr="A diagram of an object violence&#10;&#10;Description automatically generated">
            <a:extLst>
              <a:ext uri="{FF2B5EF4-FFF2-40B4-BE49-F238E27FC236}">
                <a16:creationId xmlns:a16="http://schemas.microsoft.com/office/drawing/2014/main" id="{FBE662C7-C186-B505-F34F-C07D402C100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3562" b="-2"/>
          <a:stretch/>
        </p:blipFill>
        <p:spPr>
          <a:xfrm>
            <a:off x="20" y="210457"/>
            <a:ext cx="5090141" cy="6659670"/>
          </a:xfrm>
          <a:prstGeom prst="rect">
            <a:avLst/>
          </a:prstGeom>
        </p:spPr>
      </p:pic>
      <p:cxnSp>
        <p:nvCxnSpPr>
          <p:cNvPr id="59" name="Straight Connector 58">
            <a:extLst>
              <a:ext uri="{FF2B5EF4-FFF2-40B4-BE49-F238E27FC236}">
                <a16:creationId xmlns:a16="http://schemas.microsoft.com/office/drawing/2014/main" id="{5AB158E9-1B40-4CD6-95F0-95CA11DF7B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287617" y="2085703"/>
            <a:ext cx="6170686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Content Placeholder 51">
            <a:extLst>
              <a:ext uri="{FF2B5EF4-FFF2-40B4-BE49-F238E27FC236}">
                <a16:creationId xmlns:a16="http://schemas.microsoft.com/office/drawing/2014/main" id="{6673C950-925A-F7FC-2E75-79DEDD9B35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9943" y="2198914"/>
            <a:ext cx="6019800" cy="367018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7200">
                <a:solidFill>
                  <a:srgbClr val="688B3E"/>
                </a:solidFill>
                <a:latin typeface="+mj-lt"/>
              </a:rPr>
              <a:t>NEA Gun Violence Crisis Guide</a:t>
            </a:r>
            <a:endParaRPr lang="en-US" sz="720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29978885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FC03B5-77E7-E52D-DF4E-2F78A65EE2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Take Aways………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6FF571-C00C-6D21-B478-FC82726634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0" tIns="45720" rIns="0" bIns="45720" rtlCol="0" anchor="t"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endParaRPr lang="en-US"/>
          </a:p>
          <a:p>
            <a:pPr>
              <a:buFont typeface="Wingdings" panose="05000000000000000000" pitchFamily="2" charset="2"/>
              <a:buChar char="§"/>
            </a:pPr>
            <a:r>
              <a:rPr lang="en-US"/>
              <a:t>School safety should be grounded in creating a safe school culture where students, staff, and families feel included, heard, and cared for.</a:t>
            </a:r>
            <a:endParaRPr lang="en-US">
              <a:ea typeface="Calibri"/>
              <a:cs typeface="Calibri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en-US"/>
              <a:t>School safety includes physical and psychological safety</a:t>
            </a:r>
            <a:endParaRPr lang="en-US">
              <a:ea typeface="Calibri"/>
              <a:cs typeface="Calibri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en-US"/>
              <a:t>School safety starts with prevention. Safe schools not only respond to crisis they engage in prevention , preparation, response, and recovery programming.</a:t>
            </a:r>
            <a:endParaRPr lang="en-US">
              <a:ea typeface="Calibri"/>
              <a:cs typeface="Calibri"/>
            </a:endParaRPr>
          </a:p>
          <a:p>
            <a:pPr>
              <a:buFont typeface="Wingdings" panose="05000000000000000000" pitchFamily="2" charset="2"/>
              <a:buChar char="§"/>
            </a:pPr>
            <a:endParaRPr lang="en-US"/>
          </a:p>
          <a:p>
            <a:pPr marL="0" indent="0"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107901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F240A2FC-E2C3-458D-96B4-5DF9028D93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F097929-F3D6-4D1F-8AFC-CF348171A9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334316"/>
            <a:ext cx="12192000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43074C91-9045-414B-B5F9-567DAE3EED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2779F603-B669-4AD6-82F9-E09F76165B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33431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6DC802D-959D-06A1-11A7-9FD373902E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89754" y="639097"/>
            <a:ext cx="6253317" cy="3686015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8000">
                <a:solidFill>
                  <a:schemeClr val="tx1">
                    <a:lumMod val="85000"/>
                    <a:lumOff val="15000"/>
                  </a:schemeClr>
                </a:solidFill>
              </a:rPr>
              <a:t>Questions</a:t>
            </a:r>
          </a:p>
        </p:txBody>
      </p:sp>
      <p:pic>
        <p:nvPicPr>
          <p:cNvPr id="7" name="Graphic 6" descr="Help">
            <a:extLst>
              <a:ext uri="{FF2B5EF4-FFF2-40B4-BE49-F238E27FC236}">
                <a16:creationId xmlns:a16="http://schemas.microsoft.com/office/drawing/2014/main" id="{CE96A03D-15C9-15DA-99B5-3F9E875B97E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33999" y="1163529"/>
            <a:ext cx="4001315" cy="4001315"/>
          </a:xfrm>
          <a:prstGeom prst="rect">
            <a:avLst/>
          </a:prstGeom>
        </p:spPr>
      </p:pic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7ABFD994-C2DC-4E7D-9411-C7FF7813EF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447071" y="4343400"/>
            <a:ext cx="5636107" cy="0"/>
          </a:xfrm>
          <a:prstGeom prst="line">
            <a:avLst/>
          </a:prstGeom>
          <a:ln w="6350">
            <a:solidFill>
              <a:schemeClr val="tx2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ectangle 19">
            <a:extLst>
              <a:ext uri="{FF2B5EF4-FFF2-40B4-BE49-F238E27FC236}">
                <a16:creationId xmlns:a16="http://schemas.microsoft.com/office/drawing/2014/main" id="{BC0D1FC6-352C-4C7D-825F-C4E2F6A805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541AFC2C-CD98-4478-AB71-1A864026D9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5433782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  <p:tag name="ARTICULATE_SLIDE_COUNT" val="23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Retrospect">
  <a:themeElements>
    <a:clrScheme name="Retrospect">
      <a:dk1>
        <a:sysClr val="windowText" lastClr="000000"/>
      </a:dk1>
      <a:lt1>
        <a:sysClr val="window" lastClr="FFFFFF"/>
      </a:lt1>
      <a:dk2>
        <a:srgbClr val="344068"/>
      </a:dk2>
      <a:lt2>
        <a:srgbClr val="D9E0E6"/>
      </a:lt2>
      <a:accent1>
        <a:srgbClr val="1CADE4"/>
      </a:accent1>
      <a:accent2>
        <a:srgbClr val="2683C6"/>
      </a:accent2>
      <a:accent3>
        <a:srgbClr val="28C4CC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9CC26709-368C-4D72-9060-94E5B3FF3CD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05627597-0322-42fc-bc19-1d0dde15c694">
      <Terms xmlns="http://schemas.microsoft.com/office/infopath/2007/PartnerControls"/>
    </lcf76f155ced4ddcb4097134ff3c332f>
    <Section xmlns="05627597-0322-42fc-bc19-1d0dde15c694" xsi:nil="true"/>
    <TaxCatchAll xmlns="5ed5bd0d-9aa5-480d-8c58-25f9f57090c9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F15A52AE31FEC4EB9E74AAFCF7B6AD7" ma:contentTypeVersion="17" ma:contentTypeDescription="Create a new document." ma:contentTypeScope="" ma:versionID="fe38b274f234111a294edeb7f0b07493">
  <xsd:schema xmlns:xsd="http://www.w3.org/2001/XMLSchema" xmlns:xs="http://www.w3.org/2001/XMLSchema" xmlns:p="http://schemas.microsoft.com/office/2006/metadata/properties" xmlns:ns2="05627597-0322-42fc-bc19-1d0dde15c694" xmlns:ns3="5ed5bd0d-9aa5-480d-8c58-25f9f57090c9" targetNamespace="http://schemas.microsoft.com/office/2006/metadata/properties" ma:root="true" ma:fieldsID="c2c4aa400ea998a730c421a6ef03a9f1" ns2:_="" ns3:_="">
    <xsd:import namespace="05627597-0322-42fc-bc19-1d0dde15c694"/>
    <xsd:import namespace="5ed5bd0d-9aa5-480d-8c58-25f9f57090c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LengthInSecond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Location" minOccurs="0"/>
                <xsd:element ref="ns2:Section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5627597-0322-42fc-bc19-1d0dde15c69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LengthInSeconds" ma:index="1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1565cbde-19fe-4772-9eab-df48b2eef6d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ObjectDetectorVersions" ma:index="2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  <xsd:element name="Section" ma:index="22" nillable="true" ma:displayName="Section " ma:format="Dropdown" ma:internalName="Section" ma:percentage="FALSE">
      <xsd:simpleType>
        <xsd:restriction base="dms:Number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4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ed5bd0d-9aa5-480d-8c58-25f9f57090c9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bac8cdd5-1c68-4e1f-91cb-72d35c0d1364}" ma:internalName="TaxCatchAll" ma:showField="CatchAllData" ma:web="5ed5bd0d-9aa5-480d-8c58-25f9f57090c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04D50E34-055E-498D-942D-BAE889D170D7}">
  <ds:schemaRefs>
    <ds:schemaRef ds:uri="http://purl.org/dc/terms/"/>
    <ds:schemaRef ds:uri="http://purl.org/dc/elements/1.1/"/>
    <ds:schemaRef ds:uri="http://www.w3.org/XML/1998/namespace"/>
    <ds:schemaRef ds:uri="http://purl.org/dc/dcmitype/"/>
    <ds:schemaRef ds:uri="http://schemas.microsoft.com/office/infopath/2007/PartnerControls"/>
    <ds:schemaRef ds:uri="http://schemas.microsoft.com/office/2006/documentManagement/types"/>
    <ds:schemaRef ds:uri="http://schemas.openxmlformats.org/package/2006/metadata/core-properties"/>
    <ds:schemaRef ds:uri="5ed5bd0d-9aa5-480d-8c58-25f9f57090c9"/>
    <ds:schemaRef ds:uri="05627597-0322-42fc-bc19-1d0dde15c694"/>
    <ds:schemaRef ds:uri="http://schemas.microsoft.com/office/2006/metadata/properties"/>
  </ds:schemaRefs>
</ds:datastoreItem>
</file>

<file path=customXml/itemProps2.xml><?xml version="1.0" encoding="utf-8"?>
<ds:datastoreItem xmlns:ds="http://schemas.openxmlformats.org/officeDocument/2006/customXml" ds:itemID="{03C34717-7AFE-45BB-BA2C-D7BBB8C62FF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858AC08-E7F3-46C3-8F1C-568953E1A875}"/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0</TotalTime>
  <Words>1607</Words>
  <Application>Microsoft Office PowerPoint</Application>
  <PresentationFormat>Widescreen</PresentationFormat>
  <Paragraphs>245</Paragraphs>
  <Slides>24</Slides>
  <Notes>20</Notes>
  <HiddenSlides>0</HiddenSlides>
  <MMClips>1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0" baseType="lpstr">
      <vt:lpstr>Aptos</vt:lpstr>
      <vt:lpstr>Arial</vt:lpstr>
      <vt:lpstr>Calibri</vt:lpstr>
      <vt:lpstr>Calibri Light</vt:lpstr>
      <vt:lpstr>Wingdings</vt:lpstr>
      <vt:lpstr>Retrospect</vt:lpstr>
      <vt:lpstr>Safe Schools: Resilient Buildings, Systems, and Schools </vt:lpstr>
      <vt:lpstr>Facilitators</vt:lpstr>
      <vt:lpstr>Introduction </vt:lpstr>
      <vt:lpstr>Learning Objectives</vt:lpstr>
      <vt:lpstr>Health and Safety Issues</vt:lpstr>
      <vt:lpstr>Safety and Safe School Culture can include all of these health and safety issues.</vt:lpstr>
      <vt:lpstr>What is School Safety?</vt:lpstr>
      <vt:lpstr>Resiliency and Safe School Culture</vt:lpstr>
      <vt:lpstr>PowerPoint Presentation</vt:lpstr>
      <vt:lpstr>Elements of School Safety</vt:lpstr>
      <vt:lpstr>Before, During, After</vt:lpstr>
      <vt:lpstr>Organizing Around Creating Safe Schools</vt:lpstr>
      <vt:lpstr>The Role of Staff in School Safety: Before</vt:lpstr>
      <vt:lpstr>The Role of Staff in School Safety: During</vt:lpstr>
      <vt:lpstr>The Role of Staff in School Safety: After</vt:lpstr>
      <vt:lpstr>Pathways to Action Tool</vt:lpstr>
      <vt:lpstr>Scenario</vt:lpstr>
      <vt:lpstr>Scenario</vt:lpstr>
      <vt:lpstr>Scenario</vt:lpstr>
      <vt:lpstr>Group Report Out</vt:lpstr>
      <vt:lpstr>NEA Health and Safety Resources</vt:lpstr>
      <vt:lpstr>Coming Soon......</vt:lpstr>
      <vt:lpstr>Take Aways………</vt:lpstr>
      <vt:lpstr>Questions</vt:lpstr>
    </vt:vector>
  </TitlesOfParts>
  <Company>NEA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Safe Schools: Resilient Buildings, Systems and Schools</dc:title>
  <dc:creator>Foxx, Crystal [NEA-CGPS-ESPQ]</dc:creator>
  <cp:lastModifiedBy>Foxx, Crystal [NEA-CGPS-ESPQ]</cp:lastModifiedBy>
  <cp:revision>13</cp:revision>
  <dcterms:created xsi:type="dcterms:W3CDTF">2024-04-24T20:30:47Z</dcterms:created>
  <dcterms:modified xsi:type="dcterms:W3CDTF">2024-11-20T23:40:05Z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D0C5D031-AE51-4A08-8BFA-553AD2010A1F</vt:lpwstr>
  </property>
  <property fmtid="{D5CDD505-2E9C-101B-9397-08002B2CF9AE}" pid="3" name="ArticulatePath">
    <vt:lpwstr>https://mea4-my.sharepoint.com/personal/cwilliams_mea_org/Documents/Documents/NEA work/UniServ Academy/UniServ Academy Trainings/School Safety Series/Gun safety/Safe Schools - Physical Safety - May 2024</vt:lpwstr>
  </property>
  <property fmtid="{D5CDD505-2E9C-101B-9397-08002B2CF9AE}" pid="4" name="ContentTypeId">
    <vt:lpwstr>0x0101004F15A52AE31FEC4EB9E74AAFCF7B6AD7</vt:lpwstr>
  </property>
  <property fmtid="{D5CDD505-2E9C-101B-9397-08002B2CF9AE}" pid="5" name="MediaServiceImageTags">
    <vt:lpwstr/>
  </property>
</Properties>
</file>