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comments/modernComment_141_C28C0E1E.xml" ContentType="application/vnd.ms-powerpoint.comment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1.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3" r:id="rId2"/>
  </p:sldMasterIdLst>
  <p:notesMasterIdLst>
    <p:notesMasterId r:id="rId31"/>
  </p:notesMasterIdLst>
  <p:sldIdLst>
    <p:sldId id="352" r:id="rId3"/>
    <p:sldId id="256" r:id="rId4"/>
    <p:sldId id="331" r:id="rId5"/>
    <p:sldId id="306" r:id="rId6"/>
    <p:sldId id="332" r:id="rId7"/>
    <p:sldId id="321" r:id="rId8"/>
    <p:sldId id="260" r:id="rId9"/>
    <p:sldId id="261" r:id="rId10"/>
    <p:sldId id="262" r:id="rId11"/>
    <p:sldId id="334" r:id="rId12"/>
    <p:sldId id="335" r:id="rId13"/>
    <p:sldId id="329" r:id="rId14"/>
    <p:sldId id="323" r:id="rId15"/>
    <p:sldId id="336" r:id="rId16"/>
    <p:sldId id="337" r:id="rId17"/>
    <p:sldId id="338" r:id="rId18"/>
    <p:sldId id="340" r:id="rId19"/>
    <p:sldId id="339" r:id="rId20"/>
    <p:sldId id="341" r:id="rId21"/>
    <p:sldId id="342" r:id="rId22"/>
    <p:sldId id="343" r:id="rId23"/>
    <p:sldId id="344" r:id="rId24"/>
    <p:sldId id="346" r:id="rId25"/>
    <p:sldId id="347" r:id="rId26"/>
    <p:sldId id="349" r:id="rId27"/>
    <p:sldId id="350" r:id="rId28"/>
    <p:sldId id="351" r:id="rId29"/>
    <p:sldId id="348" r:id="rId30"/>
  </p:sldIdLst>
  <p:sldSz cx="12192000" cy="6858000"/>
  <p:notesSz cx="7010400" cy="9296400"/>
  <p:embeddedFontLst>
    <p:embeddedFont>
      <p:font typeface="Abadi" panose="020B0604020104020204" pitchFamily="34" charset="0"/>
      <p:regular r:id="rId32"/>
    </p:embeddedFont>
    <p:embeddedFont>
      <p:font typeface="Arial Black" panose="020B0A04020102020204" pitchFamily="34" charset="0"/>
      <p:bold r:id="rId33"/>
    </p:embeddedFont>
    <p:embeddedFont>
      <p:font typeface="Quattrocento Sans" panose="020B0502050000020003" pitchFamily="34" charset="0"/>
      <p:regular r:id="rId34"/>
      <p:bold r:id="rId35"/>
      <p:italic r:id="rId36"/>
      <p:boldItalic r:id="rId37"/>
    </p:embeddedFont>
    <p:embeddedFont>
      <p:font typeface="Trebuchet MS" panose="020B0603020202020204" pitchFamily="34" charset="0"/>
      <p:regular r:id="rId38"/>
      <p:bold r:id="rId39"/>
      <p:italic r:id="rId40"/>
      <p:boldItalic r:id="rId41"/>
    </p:embeddedFont>
  </p:embeddedFontLst>
  <p:custDataLst>
    <p:tags r:id="rId4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75" roundtripDataSignature="AMtx7mh9mNifZZ39OQThAiKAd8YZz92RN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24F26C-0FEC-637D-918E-23EB178D58C1}" name="Solomon, Joel [NEA]" initials="S[" userId="S::jsolomon@nea.org::9639e54b-1e2d-4b1e-9d7b-c5c4199d382f" providerId="AD"/>
  <p188:author id="{19F2D78A-5C34-2B61-6CB8-F2F6868FB1D6}" name="Guest User" initials="GU" userId="S::urn:spo:anon#790b0419c9df52028235d1414343b43cc872b2dd1e6bde556554e47e1a8fdaba::" providerId="AD"/>
  <p188:author id="{F8593FCE-A606-9FE8-B8A8-49C8DA593121}" name="Foxx, Crystal [NEA-CGPS-ESPQ]" initials="FC[CE" userId="S::CFoxx@nea.org::c24ba2ad-3966-4029-becb-722888a782b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haron Schultz" initials="" lastIdx="3" clrIdx="0"/>
  <p:cmAuthor id="1" name="Traci Arway" initials=""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868"/>
    <a:srgbClr val="264FB4"/>
    <a:srgbClr val="657C9C"/>
    <a:srgbClr val="065BA7"/>
    <a:srgbClr val="C230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DFFAC5-4ECE-430B-A19E-9C813F8417C9}" v="103" dt="2025-09-19T18:05:53.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89161" autoAdjust="0"/>
  </p:normalViewPr>
  <p:slideViewPr>
    <p:cSldViewPr snapToGrid="0">
      <p:cViewPr varScale="1">
        <p:scale>
          <a:sx n="100" d="100"/>
          <a:sy n="100" d="100"/>
        </p:scale>
        <p:origin x="762"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tags" Target="tags/tag1.xml"/><Relationship Id="rId76" Type="http://schemas.openxmlformats.org/officeDocument/2006/relationships/commentAuthors" Target="commentAuthors.xml"/><Relationship Id="rId84"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79" Type="http://schemas.openxmlformats.org/officeDocument/2006/relationships/theme" Target="theme/theme1.xml"/><Relationship Id="rId5" Type="http://schemas.openxmlformats.org/officeDocument/2006/relationships/slide" Target="slides/slide3.xml"/><Relationship Id="rId82"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78" Type="http://schemas.openxmlformats.org/officeDocument/2006/relationships/viewProps" Target="viewProps.xml"/><Relationship Id="rId81" Type="http://schemas.microsoft.com/office/2016/11/relationships/changesInfo" Target="changesInfos/changesInfo1.xml"/><Relationship Id="rId86"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77" Type="http://schemas.openxmlformats.org/officeDocument/2006/relationships/presProps" Target="presProps.xml"/><Relationship Id="rId8" Type="http://schemas.openxmlformats.org/officeDocument/2006/relationships/slide" Target="slides/slide6.xml"/><Relationship Id="rId80" Type="http://schemas.openxmlformats.org/officeDocument/2006/relationships/tableStyles" Target="tableStyles.xml"/><Relationship Id="rId85" Type="http://schemas.openxmlformats.org/officeDocument/2006/relationships/customXml" Target="../customXml/item2.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8.xml"/><Relationship Id="rId41" Type="http://schemas.openxmlformats.org/officeDocument/2006/relationships/font" Target="fonts/font10.fntdata"/><Relationship Id="rId75" Type="http://customschemas.google.com/relationships/presentationmetadata" Target="metadata"/><Relationship Id="rId83"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1bcb7dee-f052-467d-9754-a4d21caaa79d" providerId="ADAL" clId="{7FDFFAC5-4ECE-430B-A19E-9C813F8417C9}"/>
    <pc:docChg chg="undo custSel addSld delSld modSld sldOrd modMainMaster">
      <pc:chgData name="Williams, Chad" userId="1bcb7dee-f052-467d-9754-a4d21caaa79d" providerId="ADAL" clId="{7FDFFAC5-4ECE-430B-A19E-9C813F8417C9}" dt="2025-09-19T18:05:53.972" v="2219" actId="14826"/>
      <pc:docMkLst>
        <pc:docMk/>
      </pc:docMkLst>
      <pc:sldChg chg="addSp delSp modSp mod modNotesTx">
        <pc:chgData name="Williams, Chad" userId="1bcb7dee-f052-467d-9754-a4d21caaa79d" providerId="ADAL" clId="{7FDFFAC5-4ECE-430B-A19E-9C813F8417C9}" dt="2025-09-19T16:16:55.003" v="2063"/>
        <pc:sldMkLst>
          <pc:docMk/>
          <pc:sldMk cId="0" sldId="256"/>
        </pc:sldMkLst>
        <pc:spChg chg="add del">
          <ac:chgData name="Williams, Chad" userId="1bcb7dee-f052-467d-9754-a4d21caaa79d" providerId="ADAL" clId="{7FDFFAC5-4ECE-430B-A19E-9C813F8417C9}" dt="2025-09-19T14:20:37.026" v="1339" actId="22"/>
          <ac:spMkLst>
            <pc:docMk/>
            <pc:sldMk cId="0" sldId="256"/>
            <ac:spMk id="3" creationId="{7D2F4D7F-5C93-C46F-E551-F62D90AADBE8}"/>
          </ac:spMkLst>
        </pc:spChg>
        <pc:spChg chg="add mod">
          <ac:chgData name="Williams, Chad" userId="1bcb7dee-f052-467d-9754-a4d21caaa79d" providerId="ADAL" clId="{7FDFFAC5-4ECE-430B-A19E-9C813F8417C9}" dt="2025-09-19T14:21:17.380" v="1355" actId="1076"/>
          <ac:spMkLst>
            <pc:docMk/>
            <pc:sldMk cId="0" sldId="256"/>
            <ac:spMk id="4" creationId="{428D2378-9F8A-393B-E91B-2B7237D44EB4}"/>
          </ac:spMkLst>
        </pc:spChg>
        <pc:spChg chg="add mod">
          <ac:chgData name="Williams, Chad" userId="1bcb7dee-f052-467d-9754-a4d21caaa79d" providerId="ADAL" clId="{7FDFFAC5-4ECE-430B-A19E-9C813F8417C9}" dt="2025-09-19T16:16:18.939" v="2062" actId="403"/>
          <ac:spMkLst>
            <pc:docMk/>
            <pc:sldMk cId="0" sldId="256"/>
            <ac:spMk id="5" creationId="{BA36BCA0-32E6-6B77-9E51-326AB43D9368}"/>
          </ac:spMkLst>
        </pc:spChg>
        <pc:spChg chg="del mod topLvl">
          <ac:chgData name="Williams, Chad" userId="1bcb7dee-f052-467d-9754-a4d21caaa79d" providerId="ADAL" clId="{7FDFFAC5-4ECE-430B-A19E-9C813F8417C9}" dt="2025-09-19T11:11:50.215" v="1" actId="478"/>
          <ac:spMkLst>
            <pc:docMk/>
            <pc:sldMk cId="0" sldId="256"/>
            <ac:spMk id="100" creationId="{00000000-0000-0000-0000-000000000000}"/>
          </ac:spMkLst>
        </pc:spChg>
        <pc:grpChg chg="del mod">
          <ac:chgData name="Williams, Chad" userId="1bcb7dee-f052-467d-9754-a4d21caaa79d" providerId="ADAL" clId="{7FDFFAC5-4ECE-430B-A19E-9C813F8417C9}" dt="2025-09-19T11:11:50.215" v="1" actId="478"/>
          <ac:grpSpMkLst>
            <pc:docMk/>
            <pc:sldMk cId="0" sldId="256"/>
            <ac:grpSpMk id="98" creationId="{00000000-0000-0000-0000-000000000000}"/>
          </ac:grpSpMkLst>
        </pc:grpChg>
        <pc:picChg chg="add mod">
          <ac:chgData name="Williams, Chad" userId="1bcb7dee-f052-467d-9754-a4d21caaa79d" providerId="ADAL" clId="{7FDFFAC5-4ECE-430B-A19E-9C813F8417C9}" dt="2025-09-19T16:16:55.003" v="2063"/>
          <ac:picMkLst>
            <pc:docMk/>
            <pc:sldMk cId="0" sldId="256"/>
            <ac:picMk id="6" creationId="{963D674F-6F80-55C2-6F70-12C35E9AA2FC}"/>
          </ac:picMkLst>
        </pc:picChg>
        <pc:picChg chg="mod topLvl">
          <ac:chgData name="Williams, Chad" userId="1bcb7dee-f052-467d-9754-a4d21caaa79d" providerId="ADAL" clId="{7FDFFAC5-4ECE-430B-A19E-9C813F8417C9}" dt="2025-09-19T11:11:50.215" v="1" actId="478"/>
          <ac:picMkLst>
            <pc:docMk/>
            <pc:sldMk cId="0" sldId="256"/>
            <ac:picMk id="99" creationId="{00000000-0000-0000-0000-000000000000}"/>
          </ac:picMkLst>
        </pc:picChg>
      </pc:sldChg>
      <pc:sldChg chg="del">
        <pc:chgData name="Williams, Chad" userId="1bcb7dee-f052-467d-9754-a4d21caaa79d" providerId="ADAL" clId="{7FDFFAC5-4ECE-430B-A19E-9C813F8417C9}" dt="2025-09-19T11:26:36.140" v="16" actId="47"/>
        <pc:sldMkLst>
          <pc:docMk/>
          <pc:sldMk cId="0" sldId="258"/>
        </pc:sldMkLst>
      </pc:sldChg>
      <pc:sldChg chg="modSp del mod">
        <pc:chgData name="Williams, Chad" userId="1bcb7dee-f052-467d-9754-a4d21caaa79d" providerId="ADAL" clId="{7FDFFAC5-4ECE-430B-A19E-9C813F8417C9}" dt="2025-09-19T14:19:33.093" v="1336" actId="2696"/>
        <pc:sldMkLst>
          <pc:docMk/>
          <pc:sldMk cId="0" sldId="259"/>
        </pc:sldMkLst>
        <pc:spChg chg="mod">
          <ac:chgData name="Williams, Chad" userId="1bcb7dee-f052-467d-9754-a4d21caaa79d" providerId="ADAL" clId="{7FDFFAC5-4ECE-430B-A19E-9C813F8417C9}" dt="2025-09-19T14:19:21.147" v="1335" actId="14100"/>
          <ac:spMkLst>
            <pc:docMk/>
            <pc:sldMk cId="0" sldId="259"/>
            <ac:spMk id="120" creationId="{00000000-0000-0000-0000-000000000000}"/>
          </ac:spMkLst>
        </pc:spChg>
      </pc:sldChg>
      <pc:sldChg chg="delSp modSp mod">
        <pc:chgData name="Williams, Chad" userId="1bcb7dee-f052-467d-9754-a4d21caaa79d" providerId="ADAL" clId="{7FDFFAC5-4ECE-430B-A19E-9C813F8417C9}" dt="2025-09-19T14:22:49.309" v="1378" actId="20577"/>
        <pc:sldMkLst>
          <pc:docMk/>
          <pc:sldMk cId="0" sldId="262"/>
        </pc:sldMkLst>
        <pc:spChg chg="mod">
          <ac:chgData name="Williams, Chad" userId="1bcb7dee-f052-467d-9754-a4d21caaa79d" providerId="ADAL" clId="{7FDFFAC5-4ECE-430B-A19E-9C813F8417C9}" dt="2025-09-19T14:22:49.309" v="1378" actId="20577"/>
          <ac:spMkLst>
            <pc:docMk/>
            <pc:sldMk cId="0" sldId="262"/>
            <ac:spMk id="2" creationId="{6CEAE1F9-0773-6C9F-DF24-7FE873B7A0D2}"/>
          </ac:spMkLst>
        </pc:spChg>
        <pc:spChg chg="mod">
          <ac:chgData name="Williams, Chad" userId="1bcb7dee-f052-467d-9754-a4d21caaa79d" providerId="ADAL" clId="{7FDFFAC5-4ECE-430B-A19E-9C813F8417C9}" dt="2025-09-19T14:22:07.446" v="1358" actId="1076"/>
          <ac:spMkLst>
            <pc:docMk/>
            <pc:sldMk cId="0" sldId="262"/>
            <ac:spMk id="147" creationId="{00000000-0000-0000-0000-000000000000}"/>
          </ac:spMkLst>
        </pc:spChg>
        <pc:spChg chg="del">
          <ac:chgData name="Williams, Chad" userId="1bcb7dee-f052-467d-9754-a4d21caaa79d" providerId="ADAL" clId="{7FDFFAC5-4ECE-430B-A19E-9C813F8417C9}" dt="2025-09-19T14:22:10.842" v="1359" actId="478"/>
          <ac:spMkLst>
            <pc:docMk/>
            <pc:sldMk cId="0" sldId="262"/>
            <ac:spMk id="148" creationId="{00000000-0000-0000-0000-000000000000}"/>
          </ac:spMkLst>
        </pc:spChg>
      </pc:sldChg>
      <pc:sldChg chg="del">
        <pc:chgData name="Williams, Chad" userId="1bcb7dee-f052-467d-9754-a4d21caaa79d" providerId="ADAL" clId="{7FDFFAC5-4ECE-430B-A19E-9C813F8417C9}" dt="2025-09-19T11:44:39.222" v="214" actId="47"/>
        <pc:sldMkLst>
          <pc:docMk/>
          <pc:sldMk cId="0" sldId="266"/>
        </pc:sldMkLst>
      </pc:sldChg>
      <pc:sldChg chg="del">
        <pc:chgData name="Williams, Chad" userId="1bcb7dee-f052-467d-9754-a4d21caaa79d" providerId="ADAL" clId="{7FDFFAC5-4ECE-430B-A19E-9C813F8417C9}" dt="2025-09-19T11:46:41.161" v="215" actId="47"/>
        <pc:sldMkLst>
          <pc:docMk/>
          <pc:sldMk cId="0" sldId="267"/>
        </pc:sldMkLst>
      </pc:sldChg>
      <pc:sldChg chg="del">
        <pc:chgData name="Williams, Chad" userId="1bcb7dee-f052-467d-9754-a4d21caaa79d" providerId="ADAL" clId="{7FDFFAC5-4ECE-430B-A19E-9C813F8417C9}" dt="2025-09-19T14:18:04.671" v="1324" actId="47"/>
        <pc:sldMkLst>
          <pc:docMk/>
          <pc:sldMk cId="0" sldId="279"/>
        </pc:sldMkLst>
      </pc:sldChg>
      <pc:sldChg chg="del">
        <pc:chgData name="Williams, Chad" userId="1bcb7dee-f052-467d-9754-a4d21caaa79d" providerId="ADAL" clId="{7FDFFAC5-4ECE-430B-A19E-9C813F8417C9}" dt="2025-09-19T14:18:04.671" v="1324" actId="47"/>
        <pc:sldMkLst>
          <pc:docMk/>
          <pc:sldMk cId="0" sldId="287"/>
        </pc:sldMkLst>
      </pc:sldChg>
      <pc:sldChg chg="del">
        <pc:chgData name="Williams, Chad" userId="1bcb7dee-f052-467d-9754-a4d21caaa79d" providerId="ADAL" clId="{7FDFFAC5-4ECE-430B-A19E-9C813F8417C9}" dt="2025-09-19T14:18:04.671" v="1324" actId="47"/>
        <pc:sldMkLst>
          <pc:docMk/>
          <pc:sldMk cId="0" sldId="298"/>
        </pc:sldMkLst>
      </pc:sldChg>
      <pc:sldChg chg="del">
        <pc:chgData name="Williams, Chad" userId="1bcb7dee-f052-467d-9754-a4d21caaa79d" providerId="ADAL" clId="{7FDFFAC5-4ECE-430B-A19E-9C813F8417C9}" dt="2025-09-19T14:18:04.671" v="1324" actId="47"/>
        <pc:sldMkLst>
          <pc:docMk/>
          <pc:sldMk cId="0" sldId="299"/>
        </pc:sldMkLst>
      </pc:sldChg>
      <pc:sldChg chg="add">
        <pc:chgData name="Williams, Chad" userId="1bcb7dee-f052-467d-9754-a4d21caaa79d" providerId="ADAL" clId="{7FDFFAC5-4ECE-430B-A19E-9C813F8417C9}" dt="2025-09-19T11:27:51.283" v="19"/>
        <pc:sldMkLst>
          <pc:docMk/>
          <pc:sldMk cId="3733573084" sldId="306"/>
        </pc:sldMkLst>
      </pc:sldChg>
      <pc:sldChg chg="del">
        <pc:chgData name="Williams, Chad" userId="1bcb7dee-f052-467d-9754-a4d21caaa79d" providerId="ADAL" clId="{7FDFFAC5-4ECE-430B-A19E-9C813F8417C9}" dt="2025-09-19T14:18:04.671" v="1324" actId="47"/>
        <pc:sldMkLst>
          <pc:docMk/>
          <pc:sldMk cId="705213074" sldId="309"/>
        </pc:sldMkLst>
      </pc:sldChg>
      <pc:sldChg chg="del">
        <pc:chgData name="Williams, Chad" userId="1bcb7dee-f052-467d-9754-a4d21caaa79d" providerId="ADAL" clId="{7FDFFAC5-4ECE-430B-A19E-9C813F8417C9}" dt="2025-09-19T14:18:04.671" v="1324" actId="47"/>
        <pc:sldMkLst>
          <pc:docMk/>
          <pc:sldMk cId="3562698363" sldId="311"/>
        </pc:sldMkLst>
      </pc:sldChg>
      <pc:sldChg chg="del">
        <pc:chgData name="Williams, Chad" userId="1bcb7dee-f052-467d-9754-a4d21caaa79d" providerId="ADAL" clId="{7FDFFAC5-4ECE-430B-A19E-9C813F8417C9}" dt="2025-09-19T14:18:04.671" v="1324" actId="47"/>
        <pc:sldMkLst>
          <pc:docMk/>
          <pc:sldMk cId="2392662793" sldId="314"/>
        </pc:sldMkLst>
      </pc:sldChg>
      <pc:sldChg chg="del">
        <pc:chgData name="Williams, Chad" userId="1bcb7dee-f052-467d-9754-a4d21caaa79d" providerId="ADAL" clId="{7FDFFAC5-4ECE-430B-A19E-9C813F8417C9}" dt="2025-09-19T14:18:04.671" v="1324" actId="47"/>
        <pc:sldMkLst>
          <pc:docMk/>
          <pc:sldMk cId="3960740955" sldId="315"/>
        </pc:sldMkLst>
      </pc:sldChg>
      <pc:sldChg chg="del">
        <pc:chgData name="Williams, Chad" userId="1bcb7dee-f052-467d-9754-a4d21caaa79d" providerId="ADAL" clId="{7FDFFAC5-4ECE-430B-A19E-9C813F8417C9}" dt="2025-09-19T14:18:04.671" v="1324" actId="47"/>
        <pc:sldMkLst>
          <pc:docMk/>
          <pc:sldMk cId="1685389855" sldId="316"/>
        </pc:sldMkLst>
      </pc:sldChg>
      <pc:sldChg chg="del">
        <pc:chgData name="Williams, Chad" userId="1bcb7dee-f052-467d-9754-a4d21caaa79d" providerId="ADAL" clId="{7FDFFAC5-4ECE-430B-A19E-9C813F8417C9}" dt="2025-09-19T14:18:04.671" v="1324" actId="47"/>
        <pc:sldMkLst>
          <pc:docMk/>
          <pc:sldMk cId="2165382914" sldId="318"/>
        </pc:sldMkLst>
      </pc:sldChg>
      <pc:sldChg chg="del">
        <pc:chgData name="Williams, Chad" userId="1bcb7dee-f052-467d-9754-a4d21caaa79d" providerId="ADAL" clId="{7FDFFAC5-4ECE-430B-A19E-9C813F8417C9}" dt="2025-09-19T14:18:04.671" v="1324" actId="47"/>
        <pc:sldMkLst>
          <pc:docMk/>
          <pc:sldMk cId="304707445" sldId="319"/>
        </pc:sldMkLst>
      </pc:sldChg>
      <pc:sldChg chg="addSp delSp modSp mod ord">
        <pc:chgData name="Williams, Chad" userId="1bcb7dee-f052-467d-9754-a4d21caaa79d" providerId="ADAL" clId="{7FDFFAC5-4ECE-430B-A19E-9C813F8417C9}" dt="2025-09-19T15:20:23.087" v="1746"/>
        <pc:sldMkLst>
          <pc:docMk/>
          <pc:sldMk cId="3263958558" sldId="321"/>
        </pc:sldMkLst>
        <pc:spChg chg="mod">
          <ac:chgData name="Williams, Chad" userId="1bcb7dee-f052-467d-9754-a4d21caaa79d" providerId="ADAL" clId="{7FDFFAC5-4ECE-430B-A19E-9C813F8417C9}" dt="2025-09-19T11:47:43.447" v="224" actId="20577"/>
          <ac:spMkLst>
            <pc:docMk/>
            <pc:sldMk cId="3263958558" sldId="321"/>
            <ac:spMk id="2" creationId="{163639FF-0E5F-DFBF-2940-7F69FD41719D}"/>
          </ac:spMkLst>
        </pc:spChg>
        <pc:spChg chg="add mod">
          <ac:chgData name="Williams, Chad" userId="1bcb7dee-f052-467d-9754-a4d21caaa79d" providerId="ADAL" clId="{7FDFFAC5-4ECE-430B-A19E-9C813F8417C9}" dt="2025-09-19T11:49:46.630" v="283" actId="1076"/>
          <ac:spMkLst>
            <pc:docMk/>
            <pc:sldMk cId="3263958558" sldId="321"/>
            <ac:spMk id="4" creationId="{BE06BE6A-08DC-2CD6-9DEE-005785EFE9A3}"/>
          </ac:spMkLst>
        </pc:spChg>
        <pc:spChg chg="del mod">
          <ac:chgData name="Williams, Chad" userId="1bcb7dee-f052-467d-9754-a4d21caaa79d" providerId="ADAL" clId="{7FDFFAC5-4ECE-430B-A19E-9C813F8417C9}" dt="2025-09-19T11:51:12.064" v="332" actId="478"/>
          <ac:spMkLst>
            <pc:docMk/>
            <pc:sldMk cId="3263958558" sldId="321"/>
            <ac:spMk id="5" creationId="{A5F8E069-21BF-CE3F-B6DB-E98465E8627F}"/>
          </ac:spMkLst>
        </pc:spChg>
        <pc:spChg chg="add mod">
          <ac:chgData name="Williams, Chad" userId="1bcb7dee-f052-467d-9754-a4d21caaa79d" providerId="ADAL" clId="{7FDFFAC5-4ECE-430B-A19E-9C813F8417C9}" dt="2025-09-19T15:20:12.409" v="1744" actId="5793"/>
          <ac:spMkLst>
            <pc:docMk/>
            <pc:sldMk cId="3263958558" sldId="321"/>
            <ac:spMk id="6" creationId="{5D96EEF8-1094-4078-BB99-CB2CB1E617BE}"/>
          </ac:spMkLst>
        </pc:spChg>
      </pc:sldChg>
      <pc:sldChg chg="del">
        <pc:chgData name="Williams, Chad" userId="1bcb7dee-f052-467d-9754-a4d21caaa79d" providerId="ADAL" clId="{7FDFFAC5-4ECE-430B-A19E-9C813F8417C9}" dt="2025-09-19T14:18:04.671" v="1324" actId="47"/>
        <pc:sldMkLst>
          <pc:docMk/>
          <pc:sldMk cId="2310568073" sldId="322"/>
        </pc:sldMkLst>
      </pc:sldChg>
      <pc:sldChg chg="addSp delSp modSp mod">
        <pc:chgData name="Williams, Chad" userId="1bcb7dee-f052-467d-9754-a4d21caaa79d" providerId="ADAL" clId="{7FDFFAC5-4ECE-430B-A19E-9C813F8417C9}" dt="2025-09-19T12:28:09.687" v="492" actId="1076"/>
        <pc:sldMkLst>
          <pc:docMk/>
          <pc:sldMk cId="1408490683" sldId="323"/>
        </pc:sldMkLst>
        <pc:spChg chg="mod">
          <ac:chgData name="Williams, Chad" userId="1bcb7dee-f052-467d-9754-a4d21caaa79d" providerId="ADAL" clId="{7FDFFAC5-4ECE-430B-A19E-9C813F8417C9}" dt="2025-09-19T12:23:04.029" v="484" actId="14100"/>
          <ac:spMkLst>
            <pc:docMk/>
            <pc:sldMk cId="1408490683" sldId="323"/>
            <ac:spMk id="2" creationId="{8BAD2CDC-B3A8-601B-99CA-4E028A6DD21F}"/>
          </ac:spMkLst>
        </pc:spChg>
        <pc:picChg chg="del">
          <ac:chgData name="Williams, Chad" userId="1bcb7dee-f052-467d-9754-a4d21caaa79d" providerId="ADAL" clId="{7FDFFAC5-4ECE-430B-A19E-9C813F8417C9}" dt="2025-09-19T12:01:46.423" v="369" actId="478"/>
          <ac:picMkLst>
            <pc:docMk/>
            <pc:sldMk cId="1408490683" sldId="323"/>
            <ac:picMk id="4" creationId="{46D34454-FD2C-77FB-6D8A-418DCE68998C}"/>
          </ac:picMkLst>
        </pc:picChg>
        <pc:picChg chg="add mod">
          <ac:chgData name="Williams, Chad" userId="1bcb7dee-f052-467d-9754-a4d21caaa79d" providerId="ADAL" clId="{7FDFFAC5-4ECE-430B-A19E-9C813F8417C9}" dt="2025-09-19T12:28:09.687" v="492" actId="1076"/>
          <ac:picMkLst>
            <pc:docMk/>
            <pc:sldMk cId="1408490683" sldId="323"/>
            <ac:picMk id="5" creationId="{50A98B58-4B5F-297A-542C-359153EC6987}"/>
          </ac:picMkLst>
        </pc:picChg>
        <pc:picChg chg="add mod">
          <ac:chgData name="Williams, Chad" userId="1bcb7dee-f052-467d-9754-a4d21caaa79d" providerId="ADAL" clId="{7FDFFAC5-4ECE-430B-A19E-9C813F8417C9}" dt="2025-09-19T12:28:06.578" v="491" actId="1076"/>
          <ac:picMkLst>
            <pc:docMk/>
            <pc:sldMk cId="1408490683" sldId="323"/>
            <ac:picMk id="7" creationId="{A0BBCFF0-A681-D137-219C-41F83157EECC}"/>
          </ac:picMkLst>
        </pc:picChg>
      </pc:sldChg>
      <pc:sldChg chg="del">
        <pc:chgData name="Williams, Chad" userId="1bcb7dee-f052-467d-9754-a4d21caaa79d" providerId="ADAL" clId="{7FDFFAC5-4ECE-430B-A19E-9C813F8417C9}" dt="2025-09-19T14:18:04.671" v="1324" actId="47"/>
        <pc:sldMkLst>
          <pc:docMk/>
          <pc:sldMk cId="614112813" sldId="324"/>
        </pc:sldMkLst>
      </pc:sldChg>
      <pc:sldChg chg="del">
        <pc:chgData name="Williams, Chad" userId="1bcb7dee-f052-467d-9754-a4d21caaa79d" providerId="ADAL" clId="{7FDFFAC5-4ECE-430B-A19E-9C813F8417C9}" dt="2025-09-19T14:18:04.671" v="1324" actId="47"/>
        <pc:sldMkLst>
          <pc:docMk/>
          <pc:sldMk cId="2373546955" sldId="325"/>
        </pc:sldMkLst>
      </pc:sldChg>
      <pc:sldChg chg="del">
        <pc:chgData name="Williams, Chad" userId="1bcb7dee-f052-467d-9754-a4d21caaa79d" providerId="ADAL" clId="{7FDFFAC5-4ECE-430B-A19E-9C813F8417C9}" dt="2025-09-19T14:18:04.671" v="1324" actId="47"/>
        <pc:sldMkLst>
          <pc:docMk/>
          <pc:sldMk cId="1461205200" sldId="326"/>
        </pc:sldMkLst>
      </pc:sldChg>
      <pc:sldChg chg="del">
        <pc:chgData name="Williams, Chad" userId="1bcb7dee-f052-467d-9754-a4d21caaa79d" providerId="ADAL" clId="{7FDFFAC5-4ECE-430B-A19E-9C813F8417C9}" dt="2025-09-19T14:18:04.671" v="1324" actId="47"/>
        <pc:sldMkLst>
          <pc:docMk/>
          <pc:sldMk cId="4195703390" sldId="327"/>
        </pc:sldMkLst>
      </pc:sldChg>
      <pc:sldChg chg="addSp delSp modSp mod modAnim">
        <pc:chgData name="Williams, Chad" userId="1bcb7dee-f052-467d-9754-a4d21caaa79d" providerId="ADAL" clId="{7FDFFAC5-4ECE-430B-A19E-9C813F8417C9}" dt="2025-09-19T12:00:39.322" v="368" actId="1076"/>
        <pc:sldMkLst>
          <pc:docMk/>
          <pc:sldMk cId="615976890" sldId="329"/>
        </pc:sldMkLst>
        <pc:spChg chg="mod">
          <ac:chgData name="Williams, Chad" userId="1bcb7dee-f052-467d-9754-a4d21caaa79d" providerId="ADAL" clId="{7FDFFAC5-4ECE-430B-A19E-9C813F8417C9}" dt="2025-09-19T11:52:08.337" v="340" actId="27636"/>
          <ac:spMkLst>
            <pc:docMk/>
            <pc:sldMk cId="615976890" sldId="329"/>
            <ac:spMk id="2" creationId="{EDD30124-9B8F-66D1-BB36-A2F476C6BE79}"/>
          </ac:spMkLst>
        </pc:spChg>
        <pc:picChg chg="mod">
          <ac:chgData name="Williams, Chad" userId="1bcb7dee-f052-467d-9754-a4d21caaa79d" providerId="ADAL" clId="{7FDFFAC5-4ECE-430B-A19E-9C813F8417C9}" dt="2025-09-19T11:51:53.015" v="335" actId="1076"/>
          <ac:picMkLst>
            <pc:docMk/>
            <pc:sldMk cId="615976890" sldId="329"/>
            <ac:picMk id="3" creationId="{92EC1F7B-62C9-BB9D-9201-74424F042F01}"/>
          </ac:picMkLst>
        </pc:picChg>
        <pc:picChg chg="del mod">
          <ac:chgData name="Williams, Chad" userId="1bcb7dee-f052-467d-9754-a4d21caaa79d" providerId="ADAL" clId="{7FDFFAC5-4ECE-430B-A19E-9C813F8417C9}" dt="2025-09-19T11:58:16.545" v="363" actId="478"/>
          <ac:picMkLst>
            <pc:docMk/>
            <pc:sldMk cId="615976890" sldId="329"/>
            <ac:picMk id="4" creationId="{CC6F7958-C168-3B27-AA8C-C36A026CD25D}"/>
          </ac:picMkLst>
        </pc:picChg>
        <pc:picChg chg="del">
          <ac:chgData name="Williams, Chad" userId="1bcb7dee-f052-467d-9754-a4d21caaa79d" providerId="ADAL" clId="{7FDFFAC5-4ECE-430B-A19E-9C813F8417C9}" dt="2025-09-19T11:56:36.953" v="358" actId="21"/>
          <ac:picMkLst>
            <pc:docMk/>
            <pc:sldMk cId="615976890" sldId="329"/>
            <ac:picMk id="5" creationId="{C561C0BB-1700-6919-BED5-1398ABB6FE88}"/>
          </ac:picMkLst>
        </pc:picChg>
        <pc:picChg chg="add mod">
          <ac:chgData name="Williams, Chad" userId="1bcb7dee-f052-467d-9754-a4d21caaa79d" providerId="ADAL" clId="{7FDFFAC5-4ECE-430B-A19E-9C813F8417C9}" dt="2025-09-19T12:00:39.322" v="368" actId="1076"/>
          <ac:picMkLst>
            <pc:docMk/>
            <pc:sldMk cId="615976890" sldId="329"/>
            <ac:picMk id="7" creationId="{717A0760-4317-D543-E861-C2DCF52FB5EA}"/>
          </ac:picMkLst>
        </pc:picChg>
      </pc:sldChg>
      <pc:sldChg chg="del">
        <pc:chgData name="Williams, Chad" userId="1bcb7dee-f052-467d-9754-a4d21caaa79d" providerId="ADAL" clId="{7FDFFAC5-4ECE-430B-A19E-9C813F8417C9}" dt="2025-09-19T11:47:03.900" v="216" actId="47"/>
        <pc:sldMkLst>
          <pc:docMk/>
          <pc:sldMk cId="677456910" sldId="330"/>
        </pc:sldMkLst>
      </pc:sldChg>
      <pc:sldChg chg="addSp delSp modSp add del mod setBg delDesignElem">
        <pc:chgData name="Williams, Chad" userId="1bcb7dee-f052-467d-9754-a4d21caaa79d" providerId="ADAL" clId="{7FDFFAC5-4ECE-430B-A19E-9C813F8417C9}" dt="2025-09-19T11:26:27.488" v="15"/>
        <pc:sldMkLst>
          <pc:docMk/>
          <pc:sldMk cId="1847235782" sldId="331"/>
        </pc:sldMkLst>
        <pc:spChg chg="mod">
          <ac:chgData name="Williams, Chad" userId="1bcb7dee-f052-467d-9754-a4d21caaa79d" providerId="ADAL" clId="{7FDFFAC5-4ECE-430B-A19E-9C813F8417C9}" dt="2025-09-19T11:26:21.508" v="13" actId="27636"/>
          <ac:spMkLst>
            <pc:docMk/>
            <pc:sldMk cId="1847235782" sldId="331"/>
            <ac:spMk id="3" creationId="{00000000-0000-0000-0000-000000000000}"/>
          </ac:spMkLst>
        </pc:spChg>
        <pc:spChg chg="add del">
          <ac:chgData name="Williams, Chad" userId="1bcb7dee-f052-467d-9754-a4d21caaa79d" providerId="ADAL" clId="{7FDFFAC5-4ECE-430B-A19E-9C813F8417C9}" dt="2025-09-19T11:26:22.466" v="14"/>
          <ac:spMkLst>
            <pc:docMk/>
            <pc:sldMk cId="1847235782" sldId="331"/>
            <ac:spMk id="8" creationId="{6F5A5072-7B47-4D32-B52A-4EBBF590B8A5}"/>
          </ac:spMkLst>
        </pc:spChg>
        <pc:spChg chg="add del">
          <ac:chgData name="Williams, Chad" userId="1bcb7dee-f052-467d-9754-a4d21caaa79d" providerId="ADAL" clId="{7FDFFAC5-4ECE-430B-A19E-9C813F8417C9}" dt="2025-09-19T11:26:22.466" v="14"/>
          <ac:spMkLst>
            <pc:docMk/>
            <pc:sldMk cId="1847235782" sldId="331"/>
            <ac:spMk id="10" creationId="{9715DAF0-AE1B-46C9-8A6B-DB2AA05AB91D}"/>
          </ac:spMkLst>
        </pc:spChg>
        <pc:spChg chg="add del">
          <ac:chgData name="Williams, Chad" userId="1bcb7dee-f052-467d-9754-a4d21caaa79d" providerId="ADAL" clId="{7FDFFAC5-4ECE-430B-A19E-9C813F8417C9}" dt="2025-09-19T11:26:22.466" v="14"/>
          <ac:spMkLst>
            <pc:docMk/>
            <pc:sldMk cId="1847235782" sldId="331"/>
            <ac:spMk id="12" creationId="{6016219D-510E-4184-9090-6D5578A87BD1}"/>
          </ac:spMkLst>
        </pc:spChg>
        <pc:spChg chg="add del">
          <ac:chgData name="Williams, Chad" userId="1bcb7dee-f052-467d-9754-a4d21caaa79d" providerId="ADAL" clId="{7FDFFAC5-4ECE-430B-A19E-9C813F8417C9}" dt="2025-09-19T11:26:22.466" v="14"/>
          <ac:spMkLst>
            <pc:docMk/>
            <pc:sldMk cId="1847235782" sldId="331"/>
            <ac:spMk id="14" creationId="{AFF4A713-7B75-4B21-90D7-5AB19547C728}"/>
          </ac:spMkLst>
        </pc:spChg>
        <pc:spChg chg="add del">
          <ac:chgData name="Williams, Chad" userId="1bcb7dee-f052-467d-9754-a4d21caaa79d" providerId="ADAL" clId="{7FDFFAC5-4ECE-430B-A19E-9C813F8417C9}" dt="2025-09-19T11:26:22.466" v="14"/>
          <ac:spMkLst>
            <pc:docMk/>
            <pc:sldMk cId="1847235782" sldId="331"/>
            <ac:spMk id="16" creationId="{DC631C0B-6DA6-4E57-8231-CE32B3434A7E}"/>
          </ac:spMkLst>
        </pc:spChg>
        <pc:spChg chg="add del">
          <ac:chgData name="Williams, Chad" userId="1bcb7dee-f052-467d-9754-a4d21caaa79d" providerId="ADAL" clId="{7FDFFAC5-4ECE-430B-A19E-9C813F8417C9}" dt="2025-09-19T11:26:22.466" v="14"/>
          <ac:spMkLst>
            <pc:docMk/>
            <pc:sldMk cId="1847235782" sldId="331"/>
            <ac:spMk id="18" creationId="{C29501E6-A978-4A61-9689-9085AF97A53A}"/>
          </ac:spMkLst>
        </pc:spChg>
      </pc:sldChg>
      <pc:sldChg chg="modSp add mod setBg">
        <pc:chgData name="Williams, Chad" userId="1bcb7dee-f052-467d-9754-a4d21caaa79d" providerId="ADAL" clId="{7FDFFAC5-4ECE-430B-A19E-9C813F8417C9}" dt="2025-09-19T18:05:53.972" v="2219" actId="14826"/>
        <pc:sldMkLst>
          <pc:docMk/>
          <pc:sldMk cId="2294290144" sldId="332"/>
        </pc:sldMkLst>
        <pc:spChg chg="mod">
          <ac:chgData name="Williams, Chad" userId="1bcb7dee-f052-467d-9754-a4d21caaa79d" providerId="ADAL" clId="{7FDFFAC5-4ECE-430B-A19E-9C813F8417C9}" dt="2025-09-19T11:39:40.841" v="127" actId="2711"/>
          <ac:spMkLst>
            <pc:docMk/>
            <pc:sldMk cId="2294290144" sldId="332"/>
            <ac:spMk id="7" creationId="{7115EBCF-878D-4659-BD5E-F5558D08BB19}"/>
          </ac:spMkLst>
        </pc:spChg>
        <pc:spChg chg="mod">
          <ac:chgData name="Williams, Chad" userId="1bcb7dee-f052-467d-9754-a4d21caaa79d" providerId="ADAL" clId="{7FDFFAC5-4ECE-430B-A19E-9C813F8417C9}" dt="2025-09-19T11:42:30.528" v="176" actId="1035"/>
          <ac:spMkLst>
            <pc:docMk/>
            <pc:sldMk cId="2294290144" sldId="332"/>
            <ac:spMk id="27" creationId="{E2B61403-BBC2-21E6-891F-22973D41FE35}"/>
          </ac:spMkLst>
        </pc:spChg>
        <pc:spChg chg="mod">
          <ac:chgData name="Williams, Chad" userId="1bcb7dee-f052-467d-9754-a4d21caaa79d" providerId="ADAL" clId="{7FDFFAC5-4ECE-430B-A19E-9C813F8417C9}" dt="2025-09-19T11:42:39.192" v="184" actId="1035"/>
          <ac:spMkLst>
            <pc:docMk/>
            <pc:sldMk cId="2294290144" sldId="332"/>
            <ac:spMk id="28" creationId="{6C148B6F-42CA-4635-979E-2B5BF92DCD89}"/>
          </ac:spMkLst>
        </pc:spChg>
        <pc:spChg chg="mod">
          <ac:chgData name="Williams, Chad" userId="1bcb7dee-f052-467d-9754-a4d21caaa79d" providerId="ADAL" clId="{7FDFFAC5-4ECE-430B-A19E-9C813F8417C9}" dt="2025-09-19T11:43:07.183" v="213" actId="1035"/>
          <ac:spMkLst>
            <pc:docMk/>
            <pc:sldMk cId="2294290144" sldId="332"/>
            <ac:spMk id="30" creationId="{06428499-7E96-B25D-93C6-DFE2818461C2}"/>
          </ac:spMkLst>
        </pc:spChg>
        <pc:spChg chg="mod">
          <ac:chgData name="Williams, Chad" userId="1bcb7dee-f052-467d-9754-a4d21caaa79d" providerId="ADAL" clId="{7FDFFAC5-4ECE-430B-A19E-9C813F8417C9}" dt="2025-09-19T11:42:15.576" v="164" actId="1035"/>
          <ac:spMkLst>
            <pc:docMk/>
            <pc:sldMk cId="2294290144" sldId="332"/>
            <ac:spMk id="32" creationId="{870140F7-6045-D620-0E82-61C108177683}"/>
          </ac:spMkLst>
        </pc:spChg>
        <pc:picChg chg="mod modCrop">
          <ac:chgData name="Williams, Chad" userId="1bcb7dee-f052-467d-9754-a4d21caaa79d" providerId="ADAL" clId="{7FDFFAC5-4ECE-430B-A19E-9C813F8417C9}" dt="2025-09-19T11:37:52.876" v="120" actId="1440"/>
          <ac:picMkLst>
            <pc:docMk/>
            <pc:sldMk cId="2294290144" sldId="332"/>
            <ac:picMk id="9" creationId="{3FDB36E0-C911-61CA-3BE3-76B0B0D47386}"/>
          </ac:picMkLst>
        </pc:picChg>
        <pc:picChg chg="mod modCrop">
          <ac:chgData name="Williams, Chad" userId="1bcb7dee-f052-467d-9754-a4d21caaa79d" providerId="ADAL" clId="{7FDFFAC5-4ECE-430B-A19E-9C813F8417C9}" dt="2025-09-19T11:37:49.530" v="119" actId="1440"/>
          <ac:picMkLst>
            <pc:docMk/>
            <pc:sldMk cId="2294290144" sldId="332"/>
            <ac:picMk id="13" creationId="{032C943C-378A-5D0F-83EB-CC54571C0415}"/>
          </ac:picMkLst>
        </pc:picChg>
        <pc:picChg chg="mod">
          <ac:chgData name="Williams, Chad" userId="1bcb7dee-f052-467d-9754-a4d21caaa79d" providerId="ADAL" clId="{7FDFFAC5-4ECE-430B-A19E-9C813F8417C9}" dt="2025-09-19T18:05:53.972" v="2219" actId="14826"/>
          <ac:picMkLst>
            <pc:docMk/>
            <pc:sldMk cId="2294290144" sldId="332"/>
            <ac:picMk id="21" creationId="{C0BFE379-A371-982A-0DB5-14566BFF85D9}"/>
          </ac:picMkLst>
        </pc:picChg>
        <pc:picChg chg="mod">
          <ac:chgData name="Williams, Chad" userId="1bcb7dee-f052-467d-9754-a4d21caaa79d" providerId="ADAL" clId="{7FDFFAC5-4ECE-430B-A19E-9C813F8417C9}" dt="2025-09-19T11:37:57.075" v="121" actId="1440"/>
          <ac:picMkLst>
            <pc:docMk/>
            <pc:sldMk cId="2294290144" sldId="332"/>
            <ac:picMk id="23" creationId="{9282C5C0-FE5E-8DCD-D160-8D5031FB57B0}"/>
          </ac:picMkLst>
        </pc:picChg>
      </pc:sldChg>
      <pc:sldChg chg="add del">
        <pc:chgData name="Williams, Chad" userId="1bcb7dee-f052-467d-9754-a4d21caaa79d" providerId="ADAL" clId="{7FDFFAC5-4ECE-430B-A19E-9C813F8417C9}" dt="2025-09-19T11:27:38.467" v="18"/>
        <pc:sldMkLst>
          <pc:docMk/>
          <pc:sldMk cId="3902383333" sldId="332"/>
        </pc:sldMkLst>
      </pc:sldChg>
      <pc:sldChg chg="addSp delSp modSp new del mod ord">
        <pc:chgData name="Williams, Chad" userId="1bcb7dee-f052-467d-9754-a4d21caaa79d" providerId="ADAL" clId="{7FDFFAC5-4ECE-430B-A19E-9C813F8417C9}" dt="2025-09-19T12:13:55.249" v="445" actId="2696"/>
        <pc:sldMkLst>
          <pc:docMk/>
          <pc:sldMk cId="1014165248" sldId="333"/>
        </pc:sldMkLst>
        <pc:spChg chg="del mod">
          <ac:chgData name="Williams, Chad" userId="1bcb7dee-f052-467d-9754-a4d21caaa79d" providerId="ADAL" clId="{7FDFFAC5-4ECE-430B-A19E-9C813F8417C9}" dt="2025-09-19T12:05:43.661" v="384" actId="478"/>
          <ac:spMkLst>
            <pc:docMk/>
            <pc:sldMk cId="1014165248" sldId="333"/>
            <ac:spMk id="2" creationId="{12A531A3-F275-6AAF-B73A-76B188D60877}"/>
          </ac:spMkLst>
        </pc:spChg>
        <pc:spChg chg="add del">
          <ac:chgData name="Williams, Chad" userId="1bcb7dee-f052-467d-9754-a4d21caaa79d" providerId="ADAL" clId="{7FDFFAC5-4ECE-430B-A19E-9C813F8417C9}" dt="2025-09-19T12:05:43.661" v="384" actId="478"/>
          <ac:spMkLst>
            <pc:docMk/>
            <pc:sldMk cId="1014165248" sldId="333"/>
            <ac:spMk id="3" creationId="{5AC5B8F0-D9C4-9BBA-5F5D-19626A7397F2}"/>
          </ac:spMkLst>
        </pc:spChg>
        <pc:spChg chg="add mod">
          <ac:chgData name="Williams, Chad" userId="1bcb7dee-f052-467d-9754-a4d21caaa79d" providerId="ADAL" clId="{7FDFFAC5-4ECE-430B-A19E-9C813F8417C9}" dt="2025-09-19T12:10:08.870" v="430" actId="27636"/>
          <ac:spMkLst>
            <pc:docMk/>
            <pc:sldMk cId="1014165248" sldId="333"/>
            <ac:spMk id="4" creationId="{F35BE7BE-E596-D7E2-469C-4E5283E0828F}"/>
          </ac:spMkLst>
        </pc:spChg>
        <pc:spChg chg="add del">
          <ac:chgData name="Williams, Chad" userId="1bcb7dee-f052-467d-9754-a4d21caaa79d" providerId="ADAL" clId="{7FDFFAC5-4ECE-430B-A19E-9C813F8417C9}" dt="2025-09-19T12:05:55.048" v="386" actId="478"/>
          <ac:spMkLst>
            <pc:docMk/>
            <pc:sldMk cId="1014165248" sldId="333"/>
            <ac:spMk id="5" creationId="{2EF53ADE-F717-1CAE-45C0-0F42E99ACED9}"/>
          </ac:spMkLst>
        </pc:spChg>
        <pc:picChg chg="add mod">
          <ac:chgData name="Williams, Chad" userId="1bcb7dee-f052-467d-9754-a4d21caaa79d" providerId="ADAL" clId="{7FDFFAC5-4ECE-430B-A19E-9C813F8417C9}" dt="2025-09-19T12:10:26.733" v="434" actId="14100"/>
          <ac:picMkLst>
            <pc:docMk/>
            <pc:sldMk cId="1014165248" sldId="333"/>
            <ac:picMk id="7" creationId="{24A0AD35-6C52-C8AB-9F5D-DC5F3588E3BB}"/>
          </ac:picMkLst>
        </pc:picChg>
      </pc:sldChg>
      <pc:sldChg chg="addSp delSp modSp add mod ord">
        <pc:chgData name="Williams, Chad" userId="1bcb7dee-f052-467d-9754-a4d21caaa79d" providerId="ADAL" clId="{7FDFFAC5-4ECE-430B-A19E-9C813F8417C9}" dt="2025-09-19T12:13:52.213" v="444"/>
        <pc:sldMkLst>
          <pc:docMk/>
          <pc:sldMk cId="4250094291" sldId="334"/>
        </pc:sldMkLst>
        <pc:spChg chg="add del">
          <ac:chgData name="Williams, Chad" userId="1bcb7dee-f052-467d-9754-a4d21caaa79d" providerId="ADAL" clId="{7FDFFAC5-4ECE-430B-A19E-9C813F8417C9}" dt="2025-09-19T12:11:05.102" v="437" actId="478"/>
          <ac:spMkLst>
            <pc:docMk/>
            <pc:sldMk cId="4250094291" sldId="334"/>
            <ac:spMk id="2" creationId="{8733A190-F2C2-595C-845E-25250B41211E}"/>
          </ac:spMkLst>
        </pc:spChg>
        <pc:picChg chg="add mod">
          <ac:chgData name="Williams, Chad" userId="1bcb7dee-f052-467d-9754-a4d21caaa79d" providerId="ADAL" clId="{7FDFFAC5-4ECE-430B-A19E-9C813F8417C9}" dt="2025-09-19T12:13:44.015" v="442" actId="1076"/>
          <ac:picMkLst>
            <pc:docMk/>
            <pc:sldMk cId="4250094291" sldId="334"/>
            <ac:picMk id="5" creationId="{B0A44A4C-B03C-498E-E24E-79518E316480}"/>
          </ac:picMkLst>
        </pc:picChg>
      </pc:sldChg>
      <pc:sldChg chg="addSp delSp modSp add mod">
        <pc:chgData name="Williams, Chad" userId="1bcb7dee-f052-467d-9754-a4d21caaa79d" providerId="ADAL" clId="{7FDFFAC5-4ECE-430B-A19E-9C813F8417C9}" dt="2025-09-19T12:17:21.830" v="466" actId="1440"/>
        <pc:sldMkLst>
          <pc:docMk/>
          <pc:sldMk cId="4163769227" sldId="335"/>
        </pc:sldMkLst>
        <pc:picChg chg="add mod">
          <ac:chgData name="Williams, Chad" userId="1bcb7dee-f052-467d-9754-a4d21caaa79d" providerId="ADAL" clId="{7FDFFAC5-4ECE-430B-A19E-9C813F8417C9}" dt="2025-09-19T12:16:48.756" v="459" actId="1440"/>
          <ac:picMkLst>
            <pc:docMk/>
            <pc:sldMk cId="4163769227" sldId="335"/>
            <ac:picMk id="3" creationId="{42D235DE-1CEC-B309-EDA4-5AC1DB0E79C7}"/>
          </ac:picMkLst>
        </pc:picChg>
        <pc:picChg chg="del">
          <ac:chgData name="Williams, Chad" userId="1bcb7dee-f052-467d-9754-a4d21caaa79d" providerId="ADAL" clId="{7FDFFAC5-4ECE-430B-A19E-9C813F8417C9}" dt="2025-09-19T12:15:43.159" v="447" actId="478"/>
          <ac:picMkLst>
            <pc:docMk/>
            <pc:sldMk cId="4163769227" sldId="335"/>
            <ac:picMk id="7" creationId="{25C85966-7C42-5A72-AFC5-85A4061B4BDB}"/>
          </ac:picMkLst>
        </pc:picChg>
        <pc:picChg chg="add mod">
          <ac:chgData name="Williams, Chad" userId="1bcb7dee-f052-467d-9754-a4d21caaa79d" providerId="ADAL" clId="{7FDFFAC5-4ECE-430B-A19E-9C813F8417C9}" dt="2025-09-19T12:16:51.702" v="460" actId="1440"/>
          <ac:picMkLst>
            <pc:docMk/>
            <pc:sldMk cId="4163769227" sldId="335"/>
            <ac:picMk id="8" creationId="{80E9E1F4-3F77-3E99-0E0A-44A168D8D9E5}"/>
          </ac:picMkLst>
        </pc:picChg>
        <pc:picChg chg="add mod">
          <ac:chgData name="Williams, Chad" userId="1bcb7dee-f052-467d-9754-a4d21caaa79d" providerId="ADAL" clId="{7FDFFAC5-4ECE-430B-A19E-9C813F8417C9}" dt="2025-09-19T12:17:21.830" v="466" actId="1440"/>
          <ac:picMkLst>
            <pc:docMk/>
            <pc:sldMk cId="4163769227" sldId="335"/>
            <ac:picMk id="10" creationId="{4637F6B1-0781-0A35-8FA2-972303CF53B6}"/>
          </ac:picMkLst>
        </pc:picChg>
      </pc:sldChg>
      <pc:sldChg chg="modSp add">
        <pc:chgData name="Williams, Chad" userId="1bcb7dee-f052-467d-9754-a4d21caaa79d" providerId="ADAL" clId="{7FDFFAC5-4ECE-430B-A19E-9C813F8417C9}" dt="2025-09-19T12:32:23.463" v="495" actId="14826"/>
        <pc:sldMkLst>
          <pc:docMk/>
          <pc:sldMk cId="2081359263" sldId="336"/>
        </pc:sldMkLst>
        <pc:picChg chg="mod">
          <ac:chgData name="Williams, Chad" userId="1bcb7dee-f052-467d-9754-a4d21caaa79d" providerId="ADAL" clId="{7FDFFAC5-4ECE-430B-A19E-9C813F8417C9}" dt="2025-09-19T12:30:47.085" v="494" actId="14826"/>
          <ac:picMkLst>
            <pc:docMk/>
            <pc:sldMk cId="2081359263" sldId="336"/>
            <ac:picMk id="5" creationId="{A6BDE5CA-FDB4-C6D8-4C99-1D65FB2B5381}"/>
          </ac:picMkLst>
        </pc:picChg>
        <pc:picChg chg="mod">
          <ac:chgData name="Williams, Chad" userId="1bcb7dee-f052-467d-9754-a4d21caaa79d" providerId="ADAL" clId="{7FDFFAC5-4ECE-430B-A19E-9C813F8417C9}" dt="2025-09-19T12:32:23.463" v="495" actId="14826"/>
          <ac:picMkLst>
            <pc:docMk/>
            <pc:sldMk cId="2081359263" sldId="336"/>
            <ac:picMk id="7" creationId="{E5F80530-DB86-6751-F1DD-008B271489CB}"/>
          </ac:picMkLst>
        </pc:picChg>
      </pc:sldChg>
      <pc:sldChg chg="addSp delSp modSp new mod ord modNotesTx">
        <pc:chgData name="Williams, Chad" userId="1bcb7dee-f052-467d-9754-a4d21caaa79d" providerId="ADAL" clId="{7FDFFAC5-4ECE-430B-A19E-9C813F8417C9}" dt="2025-09-19T17:40:20.857" v="2218" actId="20577"/>
        <pc:sldMkLst>
          <pc:docMk/>
          <pc:sldMk cId="1829676342" sldId="337"/>
        </pc:sldMkLst>
        <pc:spChg chg="del">
          <ac:chgData name="Williams, Chad" userId="1bcb7dee-f052-467d-9754-a4d21caaa79d" providerId="ADAL" clId="{7FDFFAC5-4ECE-430B-A19E-9C813F8417C9}" dt="2025-09-19T12:34:39.868" v="512" actId="478"/>
          <ac:spMkLst>
            <pc:docMk/>
            <pc:sldMk cId="1829676342" sldId="337"/>
            <ac:spMk id="2" creationId="{1ADCC925-0190-A7F3-9F40-EB1BCEB273F2}"/>
          </ac:spMkLst>
        </pc:spChg>
        <pc:spChg chg="add mod">
          <ac:chgData name="Williams, Chad" userId="1bcb7dee-f052-467d-9754-a4d21caaa79d" providerId="ADAL" clId="{7FDFFAC5-4ECE-430B-A19E-9C813F8417C9}" dt="2025-09-19T13:31:05.800" v="1022" actId="20577"/>
          <ac:spMkLst>
            <pc:docMk/>
            <pc:sldMk cId="1829676342" sldId="337"/>
            <ac:spMk id="4" creationId="{EDD410A1-7CC4-C1FE-3D1A-72B45122CEAD}"/>
          </ac:spMkLst>
        </pc:spChg>
        <pc:picChg chg="add del mod modCrop">
          <ac:chgData name="Williams, Chad" userId="1bcb7dee-f052-467d-9754-a4d21caaa79d" providerId="ADAL" clId="{7FDFFAC5-4ECE-430B-A19E-9C813F8417C9}" dt="2025-09-19T12:35:36.532" v="521" actId="478"/>
          <ac:picMkLst>
            <pc:docMk/>
            <pc:sldMk cId="1829676342" sldId="337"/>
            <ac:picMk id="6" creationId="{EB7CA7B4-F9C9-6B7C-9280-C50BE15A6274}"/>
          </ac:picMkLst>
        </pc:picChg>
        <pc:picChg chg="add mod modCrop">
          <ac:chgData name="Williams, Chad" userId="1bcb7dee-f052-467d-9754-a4d21caaa79d" providerId="ADAL" clId="{7FDFFAC5-4ECE-430B-A19E-9C813F8417C9}" dt="2025-09-19T12:37:10.700" v="532" actId="1076"/>
          <ac:picMkLst>
            <pc:docMk/>
            <pc:sldMk cId="1829676342" sldId="337"/>
            <ac:picMk id="8" creationId="{0DAFC854-5AB6-9196-BC73-1BFD5C7B6D87}"/>
          </ac:picMkLst>
        </pc:picChg>
        <pc:picChg chg="add mod modCrop">
          <ac:chgData name="Williams, Chad" userId="1bcb7dee-f052-467d-9754-a4d21caaa79d" providerId="ADAL" clId="{7FDFFAC5-4ECE-430B-A19E-9C813F8417C9}" dt="2025-09-19T12:38:09.333" v="550" actId="1035"/>
          <ac:picMkLst>
            <pc:docMk/>
            <pc:sldMk cId="1829676342" sldId="337"/>
            <ac:picMk id="9" creationId="{AC39899D-299E-3D76-60E6-04717E60CCC6}"/>
          </ac:picMkLst>
        </pc:picChg>
      </pc:sldChg>
      <pc:sldChg chg="addSp delSp modSp add mod ord modNotesTx">
        <pc:chgData name="Williams, Chad" userId="1bcb7dee-f052-467d-9754-a4d21caaa79d" providerId="ADAL" clId="{7FDFFAC5-4ECE-430B-A19E-9C813F8417C9}" dt="2025-09-19T13:31:35.336" v="1026"/>
        <pc:sldMkLst>
          <pc:docMk/>
          <pc:sldMk cId="3421654515" sldId="338"/>
        </pc:sldMkLst>
        <pc:spChg chg="add mod">
          <ac:chgData name="Williams, Chad" userId="1bcb7dee-f052-467d-9754-a4d21caaa79d" providerId="ADAL" clId="{7FDFFAC5-4ECE-430B-A19E-9C813F8417C9}" dt="2025-09-19T13:25:22.969" v="974" actId="20577"/>
          <ac:spMkLst>
            <pc:docMk/>
            <pc:sldMk cId="3421654515" sldId="338"/>
            <ac:spMk id="5" creationId="{9C8458D9-9D5A-6933-37BB-55010843F05C}"/>
          </ac:spMkLst>
        </pc:spChg>
        <pc:picChg chg="add mod">
          <ac:chgData name="Williams, Chad" userId="1bcb7dee-f052-467d-9754-a4d21caaa79d" providerId="ADAL" clId="{7FDFFAC5-4ECE-430B-A19E-9C813F8417C9}" dt="2025-09-19T12:42:12.548" v="558" actId="1076"/>
          <ac:picMkLst>
            <pc:docMk/>
            <pc:sldMk cId="3421654515" sldId="338"/>
            <ac:picMk id="3" creationId="{C4313329-F314-7862-2E2C-E725605853E1}"/>
          </ac:picMkLst>
        </pc:picChg>
        <pc:picChg chg="del">
          <ac:chgData name="Williams, Chad" userId="1bcb7dee-f052-467d-9754-a4d21caaa79d" providerId="ADAL" clId="{7FDFFAC5-4ECE-430B-A19E-9C813F8417C9}" dt="2025-09-19T12:41:55.051" v="552" actId="478"/>
          <ac:picMkLst>
            <pc:docMk/>
            <pc:sldMk cId="3421654515" sldId="338"/>
            <ac:picMk id="8" creationId="{5995D50F-A83F-9E32-B6D4-49CAECC6C8DC}"/>
          </ac:picMkLst>
        </pc:picChg>
        <pc:picChg chg="del">
          <ac:chgData name="Williams, Chad" userId="1bcb7dee-f052-467d-9754-a4d21caaa79d" providerId="ADAL" clId="{7FDFFAC5-4ECE-430B-A19E-9C813F8417C9}" dt="2025-09-19T12:41:55.858" v="553" actId="478"/>
          <ac:picMkLst>
            <pc:docMk/>
            <pc:sldMk cId="3421654515" sldId="338"/>
            <ac:picMk id="9" creationId="{E9A9FE9D-D88E-D8F3-51D5-BD65AF8D26F9}"/>
          </ac:picMkLst>
        </pc:picChg>
      </pc:sldChg>
      <pc:sldChg chg="addSp delSp modSp add mod">
        <pc:chgData name="Williams, Chad" userId="1bcb7dee-f052-467d-9754-a4d21caaa79d" providerId="ADAL" clId="{7FDFFAC5-4ECE-430B-A19E-9C813F8417C9}" dt="2025-09-19T13:36:45.466" v="1028" actId="14826"/>
        <pc:sldMkLst>
          <pc:docMk/>
          <pc:sldMk cId="3008268605" sldId="339"/>
        </pc:sldMkLst>
        <pc:spChg chg="add mod">
          <ac:chgData name="Williams, Chad" userId="1bcb7dee-f052-467d-9754-a4d21caaa79d" providerId="ADAL" clId="{7FDFFAC5-4ECE-430B-A19E-9C813F8417C9}" dt="2025-09-19T13:36:02.008" v="1027"/>
          <ac:spMkLst>
            <pc:docMk/>
            <pc:sldMk cId="3008268605" sldId="339"/>
            <ac:spMk id="2" creationId="{F5BDE6F0-8768-F08F-C685-94EC4CE4B45B}"/>
          </ac:spMkLst>
        </pc:spChg>
        <pc:spChg chg="del mod">
          <ac:chgData name="Williams, Chad" userId="1bcb7dee-f052-467d-9754-a4d21caaa79d" providerId="ADAL" clId="{7FDFFAC5-4ECE-430B-A19E-9C813F8417C9}" dt="2025-09-19T13:25:01.281" v="960" actId="478"/>
          <ac:spMkLst>
            <pc:docMk/>
            <pc:sldMk cId="3008268605" sldId="339"/>
            <ac:spMk id="5" creationId="{F5D19FB3-3852-A16B-AB26-5F179D637BA9}"/>
          </ac:spMkLst>
        </pc:spChg>
        <pc:picChg chg="mod">
          <ac:chgData name="Williams, Chad" userId="1bcb7dee-f052-467d-9754-a4d21caaa79d" providerId="ADAL" clId="{7FDFFAC5-4ECE-430B-A19E-9C813F8417C9}" dt="2025-09-19T13:36:45.466" v="1028" actId="14826"/>
          <ac:picMkLst>
            <pc:docMk/>
            <pc:sldMk cId="3008268605" sldId="339"/>
            <ac:picMk id="3" creationId="{9B566DDB-BA8C-A527-7002-F6C4AF237EFC}"/>
          </ac:picMkLst>
        </pc:picChg>
      </pc:sldChg>
      <pc:sldChg chg="addSp delSp modSp add mod">
        <pc:chgData name="Williams, Chad" userId="1bcb7dee-f052-467d-9754-a4d21caaa79d" providerId="ADAL" clId="{7FDFFAC5-4ECE-430B-A19E-9C813F8417C9}" dt="2025-09-19T13:31:25.304" v="1024" actId="20577"/>
        <pc:sldMkLst>
          <pc:docMk/>
          <pc:sldMk cId="2493226243" sldId="340"/>
        </pc:sldMkLst>
        <pc:spChg chg="mod">
          <ac:chgData name="Williams, Chad" userId="1bcb7dee-f052-467d-9754-a4d21caaa79d" providerId="ADAL" clId="{7FDFFAC5-4ECE-430B-A19E-9C813F8417C9}" dt="2025-09-19T13:31:25.304" v="1024" actId="20577"/>
          <ac:spMkLst>
            <pc:docMk/>
            <pc:sldMk cId="2493226243" sldId="340"/>
            <ac:spMk id="4" creationId="{7CAF92C8-D5EB-F05F-D8A2-AC47A29942B4}"/>
          </ac:spMkLst>
        </pc:spChg>
        <pc:picChg chg="add mod modCrop">
          <ac:chgData name="Williams, Chad" userId="1bcb7dee-f052-467d-9754-a4d21caaa79d" providerId="ADAL" clId="{7FDFFAC5-4ECE-430B-A19E-9C813F8417C9}" dt="2025-09-19T13:29:02.857" v="1002" actId="1076"/>
          <ac:picMkLst>
            <pc:docMk/>
            <pc:sldMk cId="2493226243" sldId="340"/>
            <ac:picMk id="3" creationId="{D62B36DF-4E89-9CFE-1F7D-33687D01C8A4}"/>
          </ac:picMkLst>
        </pc:picChg>
        <pc:picChg chg="add mod modCrop">
          <ac:chgData name="Williams, Chad" userId="1bcb7dee-f052-467d-9754-a4d21caaa79d" providerId="ADAL" clId="{7FDFFAC5-4ECE-430B-A19E-9C813F8417C9}" dt="2025-09-19T13:28:59.788" v="1001" actId="1076"/>
          <ac:picMkLst>
            <pc:docMk/>
            <pc:sldMk cId="2493226243" sldId="340"/>
            <ac:picMk id="6" creationId="{D3DF87D0-CBB3-098D-FE22-73D1986FE523}"/>
          </ac:picMkLst>
        </pc:picChg>
        <pc:picChg chg="del">
          <ac:chgData name="Williams, Chad" userId="1bcb7dee-f052-467d-9754-a4d21caaa79d" providerId="ADAL" clId="{7FDFFAC5-4ECE-430B-A19E-9C813F8417C9}" dt="2025-09-19T13:27:00.666" v="975" actId="478"/>
          <ac:picMkLst>
            <pc:docMk/>
            <pc:sldMk cId="2493226243" sldId="340"/>
            <ac:picMk id="8" creationId="{494FEF76-5915-A559-FDB7-AD4E866CA6BD}"/>
          </ac:picMkLst>
        </pc:picChg>
        <pc:picChg chg="del">
          <ac:chgData name="Williams, Chad" userId="1bcb7dee-f052-467d-9754-a4d21caaa79d" providerId="ADAL" clId="{7FDFFAC5-4ECE-430B-A19E-9C813F8417C9}" dt="2025-09-19T13:27:01.858" v="976" actId="478"/>
          <ac:picMkLst>
            <pc:docMk/>
            <pc:sldMk cId="2493226243" sldId="340"/>
            <ac:picMk id="9" creationId="{8FE55931-623B-F4B1-C38C-65422CA07F37}"/>
          </ac:picMkLst>
        </pc:picChg>
      </pc:sldChg>
      <pc:sldChg chg="addSp delSp modSp add mod">
        <pc:chgData name="Williams, Chad" userId="1bcb7dee-f052-467d-9754-a4d21caaa79d" providerId="ADAL" clId="{7FDFFAC5-4ECE-430B-A19E-9C813F8417C9}" dt="2025-09-19T13:47:00.973" v="1098" actId="1035"/>
        <pc:sldMkLst>
          <pc:docMk/>
          <pc:sldMk cId="112961518" sldId="341"/>
        </pc:sldMkLst>
        <pc:spChg chg="mod">
          <ac:chgData name="Williams, Chad" userId="1bcb7dee-f052-467d-9754-a4d21caaa79d" providerId="ADAL" clId="{7FDFFAC5-4ECE-430B-A19E-9C813F8417C9}" dt="2025-09-19T13:39:37.241" v="1061" actId="20577"/>
          <ac:spMkLst>
            <pc:docMk/>
            <pc:sldMk cId="112961518" sldId="341"/>
            <ac:spMk id="4" creationId="{EB34B071-BEBE-291A-789C-B0A6BC941BAE}"/>
          </ac:spMkLst>
        </pc:spChg>
        <pc:picChg chg="del">
          <ac:chgData name="Williams, Chad" userId="1bcb7dee-f052-467d-9754-a4d21caaa79d" providerId="ADAL" clId="{7FDFFAC5-4ECE-430B-A19E-9C813F8417C9}" dt="2025-09-19T13:43:50.689" v="1062" actId="478"/>
          <ac:picMkLst>
            <pc:docMk/>
            <pc:sldMk cId="112961518" sldId="341"/>
            <ac:picMk id="3" creationId="{F6D2F0F6-92EA-CF0C-E13C-B57953FE7FB7}"/>
          </ac:picMkLst>
        </pc:picChg>
        <pc:picChg chg="add mod modCrop">
          <ac:chgData name="Williams, Chad" userId="1bcb7dee-f052-467d-9754-a4d21caaa79d" providerId="ADAL" clId="{7FDFFAC5-4ECE-430B-A19E-9C813F8417C9}" dt="2025-09-19T13:47:00.973" v="1098" actId="1035"/>
          <ac:picMkLst>
            <pc:docMk/>
            <pc:sldMk cId="112961518" sldId="341"/>
            <ac:picMk id="5" creationId="{BAC6BBF1-725D-F181-0CAB-1B9185FEA076}"/>
          </ac:picMkLst>
        </pc:picChg>
        <pc:picChg chg="del">
          <ac:chgData name="Williams, Chad" userId="1bcb7dee-f052-467d-9754-a4d21caaa79d" providerId="ADAL" clId="{7FDFFAC5-4ECE-430B-A19E-9C813F8417C9}" dt="2025-09-19T13:43:51.536" v="1063" actId="478"/>
          <ac:picMkLst>
            <pc:docMk/>
            <pc:sldMk cId="112961518" sldId="341"/>
            <ac:picMk id="6" creationId="{DC7F7AD5-EAB9-133F-E5CC-B4762EC99A1E}"/>
          </ac:picMkLst>
        </pc:picChg>
        <pc:picChg chg="add mod modCrop">
          <ac:chgData name="Williams, Chad" userId="1bcb7dee-f052-467d-9754-a4d21caaa79d" providerId="ADAL" clId="{7FDFFAC5-4ECE-430B-A19E-9C813F8417C9}" dt="2025-09-19T13:45:47.892" v="1084" actId="1076"/>
          <ac:picMkLst>
            <pc:docMk/>
            <pc:sldMk cId="112961518" sldId="341"/>
            <ac:picMk id="8" creationId="{925656B3-9B6A-D2E7-AC11-5AE72BDCF694}"/>
          </ac:picMkLst>
        </pc:picChg>
        <pc:picChg chg="add mod modCrop">
          <ac:chgData name="Williams, Chad" userId="1bcb7dee-f052-467d-9754-a4d21caaa79d" providerId="ADAL" clId="{7FDFFAC5-4ECE-430B-A19E-9C813F8417C9}" dt="2025-09-19T13:46:50.991" v="1095" actId="1037"/>
          <ac:picMkLst>
            <pc:docMk/>
            <pc:sldMk cId="112961518" sldId="341"/>
            <ac:picMk id="10" creationId="{E8D9D762-DB5C-FA25-E849-32D6A46D8727}"/>
          </ac:picMkLst>
        </pc:picChg>
      </pc:sldChg>
      <pc:sldChg chg="modSp add mod ord replId">
        <pc:chgData name="Williams, Chad" userId="1bcb7dee-f052-467d-9754-a4d21caaa79d" providerId="ADAL" clId="{7FDFFAC5-4ECE-430B-A19E-9C813F8417C9}" dt="2025-09-19T13:52:39.014" v="1119"/>
        <pc:sldMkLst>
          <pc:docMk/>
          <pc:sldMk cId="156923595" sldId="342"/>
        </pc:sldMkLst>
        <pc:spChg chg="mod">
          <ac:chgData name="Williams, Chad" userId="1bcb7dee-f052-467d-9754-a4d21caaa79d" providerId="ADAL" clId="{7FDFFAC5-4ECE-430B-A19E-9C813F8417C9}" dt="2025-09-19T13:52:12.250" v="1117"/>
          <ac:spMkLst>
            <pc:docMk/>
            <pc:sldMk cId="156923595" sldId="342"/>
            <ac:spMk id="2" creationId="{E9FAE2A6-FDB3-A311-5A52-F30F2A9706CD}"/>
          </ac:spMkLst>
        </pc:spChg>
        <pc:spChg chg="mod">
          <ac:chgData name="Williams, Chad" userId="1bcb7dee-f052-467d-9754-a4d21caaa79d" providerId="ADAL" clId="{7FDFFAC5-4ECE-430B-A19E-9C813F8417C9}" dt="2025-09-19T13:48:19.231" v="1116"/>
          <ac:spMkLst>
            <pc:docMk/>
            <pc:sldMk cId="156923595" sldId="342"/>
            <ac:spMk id="4" creationId="{3D5D04B3-F5D4-D0F7-CE23-0488F0F2EA79}"/>
          </ac:spMkLst>
        </pc:spChg>
        <pc:picChg chg="mod">
          <ac:chgData name="Williams, Chad" userId="1bcb7dee-f052-467d-9754-a4d21caaa79d" providerId="ADAL" clId="{7FDFFAC5-4ECE-430B-A19E-9C813F8417C9}" dt="2025-09-19T13:47:56.912" v="1115" actId="14826"/>
          <ac:picMkLst>
            <pc:docMk/>
            <pc:sldMk cId="156923595" sldId="342"/>
            <ac:picMk id="3" creationId="{C980D200-65E6-9149-1798-288D7C19A886}"/>
          </ac:picMkLst>
        </pc:picChg>
      </pc:sldChg>
      <pc:sldChg chg="addSp delSp modSp add mod">
        <pc:chgData name="Williams, Chad" userId="1bcb7dee-f052-467d-9754-a4d21caaa79d" providerId="ADAL" clId="{7FDFFAC5-4ECE-430B-A19E-9C813F8417C9}" dt="2025-09-19T15:39:01.343" v="1756" actId="20577"/>
        <pc:sldMkLst>
          <pc:docMk/>
          <pc:sldMk cId="3152433443" sldId="343"/>
        </pc:sldMkLst>
        <pc:spChg chg="mod">
          <ac:chgData name="Williams, Chad" userId="1bcb7dee-f052-467d-9754-a4d21caaa79d" providerId="ADAL" clId="{7FDFFAC5-4ECE-430B-A19E-9C813F8417C9}" dt="2025-09-19T15:39:01.343" v="1756" actId="20577"/>
          <ac:spMkLst>
            <pc:docMk/>
            <pc:sldMk cId="3152433443" sldId="343"/>
            <ac:spMk id="4" creationId="{F5A64A8A-D23B-A907-D489-06DFBAE64CC0}"/>
          </ac:spMkLst>
        </pc:spChg>
        <pc:picChg chg="add mod modCrop">
          <ac:chgData name="Williams, Chad" userId="1bcb7dee-f052-467d-9754-a4d21caaa79d" providerId="ADAL" clId="{7FDFFAC5-4ECE-430B-A19E-9C813F8417C9}" dt="2025-09-19T13:56:10.285" v="1149" actId="14100"/>
          <ac:picMkLst>
            <pc:docMk/>
            <pc:sldMk cId="3152433443" sldId="343"/>
            <ac:picMk id="3" creationId="{C35C7ECB-B203-702A-63E6-FC2880A265DC}"/>
          </ac:picMkLst>
        </pc:picChg>
        <pc:picChg chg="del">
          <ac:chgData name="Williams, Chad" userId="1bcb7dee-f052-467d-9754-a4d21caaa79d" providerId="ADAL" clId="{7FDFFAC5-4ECE-430B-A19E-9C813F8417C9}" dt="2025-09-19T13:55:10.711" v="1138" actId="478"/>
          <ac:picMkLst>
            <pc:docMk/>
            <pc:sldMk cId="3152433443" sldId="343"/>
            <ac:picMk id="5" creationId="{C06966D6-4F30-300B-09B0-DC6D2F2B6193}"/>
          </ac:picMkLst>
        </pc:picChg>
        <pc:picChg chg="add mod">
          <ac:chgData name="Williams, Chad" userId="1bcb7dee-f052-467d-9754-a4d21caaa79d" providerId="ADAL" clId="{7FDFFAC5-4ECE-430B-A19E-9C813F8417C9}" dt="2025-09-19T13:57:46.400" v="1153" actId="1076"/>
          <ac:picMkLst>
            <pc:docMk/>
            <pc:sldMk cId="3152433443" sldId="343"/>
            <ac:picMk id="7" creationId="{BDC4D570-14F7-C2EE-A30D-77CB410BC0AF}"/>
          </ac:picMkLst>
        </pc:picChg>
        <pc:picChg chg="del">
          <ac:chgData name="Williams, Chad" userId="1bcb7dee-f052-467d-9754-a4d21caaa79d" providerId="ADAL" clId="{7FDFFAC5-4ECE-430B-A19E-9C813F8417C9}" dt="2025-09-19T13:55:11.885" v="1139" actId="478"/>
          <ac:picMkLst>
            <pc:docMk/>
            <pc:sldMk cId="3152433443" sldId="343"/>
            <ac:picMk id="8" creationId="{449AC72A-4022-65D5-EFBF-351691B2BBFF}"/>
          </ac:picMkLst>
        </pc:picChg>
        <pc:picChg chg="del">
          <ac:chgData name="Williams, Chad" userId="1bcb7dee-f052-467d-9754-a4d21caaa79d" providerId="ADAL" clId="{7FDFFAC5-4ECE-430B-A19E-9C813F8417C9}" dt="2025-09-19T13:55:12.670" v="1140" actId="478"/>
          <ac:picMkLst>
            <pc:docMk/>
            <pc:sldMk cId="3152433443" sldId="343"/>
            <ac:picMk id="10" creationId="{9CFBCFDC-74AC-49F9-CA8A-6BEDD2AC4091}"/>
          </ac:picMkLst>
        </pc:picChg>
      </pc:sldChg>
      <pc:sldChg chg="modSp add mod replId">
        <pc:chgData name="Williams, Chad" userId="1bcb7dee-f052-467d-9754-a4d21caaa79d" providerId="ADAL" clId="{7FDFFAC5-4ECE-430B-A19E-9C813F8417C9}" dt="2025-09-19T15:38:54.616" v="1755" actId="20577"/>
        <pc:sldMkLst>
          <pc:docMk/>
          <pc:sldMk cId="414667857" sldId="344"/>
        </pc:sldMkLst>
        <pc:spChg chg="mod">
          <ac:chgData name="Williams, Chad" userId="1bcb7dee-f052-467d-9754-a4d21caaa79d" providerId="ADAL" clId="{7FDFFAC5-4ECE-430B-A19E-9C813F8417C9}" dt="2025-09-19T14:02:16.105" v="1163"/>
          <ac:spMkLst>
            <pc:docMk/>
            <pc:sldMk cId="414667857" sldId="344"/>
            <ac:spMk id="2" creationId="{E005D516-248A-8474-5163-37EA30E1FD10}"/>
          </ac:spMkLst>
        </pc:spChg>
        <pc:spChg chg="mod">
          <ac:chgData name="Williams, Chad" userId="1bcb7dee-f052-467d-9754-a4d21caaa79d" providerId="ADAL" clId="{7FDFFAC5-4ECE-430B-A19E-9C813F8417C9}" dt="2025-09-19T15:38:54.616" v="1755" actId="20577"/>
          <ac:spMkLst>
            <pc:docMk/>
            <pc:sldMk cId="414667857" sldId="344"/>
            <ac:spMk id="4" creationId="{884028BC-7B9D-F2E6-35BC-CA6A8CB6188E}"/>
          </ac:spMkLst>
        </pc:spChg>
        <pc:picChg chg="mod">
          <ac:chgData name="Williams, Chad" userId="1bcb7dee-f052-467d-9754-a4d21caaa79d" providerId="ADAL" clId="{7FDFFAC5-4ECE-430B-A19E-9C813F8417C9}" dt="2025-09-19T13:59:00.670" v="1162" actId="14826"/>
          <ac:picMkLst>
            <pc:docMk/>
            <pc:sldMk cId="414667857" sldId="344"/>
            <ac:picMk id="3" creationId="{1D245194-6385-1C8D-64CD-6E311242AB55}"/>
          </ac:picMkLst>
        </pc:picChg>
      </pc:sldChg>
      <pc:sldChg chg="new del">
        <pc:chgData name="Williams, Chad" userId="1bcb7dee-f052-467d-9754-a4d21caaa79d" providerId="ADAL" clId="{7FDFFAC5-4ECE-430B-A19E-9C813F8417C9}" dt="2025-09-19T15:37:15.863" v="1747" actId="47"/>
        <pc:sldMkLst>
          <pc:docMk/>
          <pc:sldMk cId="439741864" sldId="345"/>
        </pc:sldMkLst>
      </pc:sldChg>
      <pc:sldChg chg="addSp modSp add mod ord modAnim modNotesTx">
        <pc:chgData name="Williams, Chad" userId="1bcb7dee-f052-467d-9754-a4d21caaa79d" providerId="ADAL" clId="{7FDFFAC5-4ECE-430B-A19E-9C813F8417C9}" dt="2025-09-19T14:13:19.054" v="1245" actId="1076"/>
        <pc:sldMkLst>
          <pc:docMk/>
          <pc:sldMk cId="2271948873" sldId="346"/>
        </pc:sldMkLst>
        <pc:spChg chg="add mod">
          <ac:chgData name="Williams, Chad" userId="1bcb7dee-f052-467d-9754-a4d21caaa79d" providerId="ADAL" clId="{7FDFFAC5-4ECE-430B-A19E-9C813F8417C9}" dt="2025-09-19T14:13:19.054" v="1245" actId="1076"/>
          <ac:spMkLst>
            <pc:docMk/>
            <pc:sldMk cId="2271948873" sldId="346"/>
            <ac:spMk id="3" creationId="{46E80637-8209-6E8C-B1B9-400AC0625403}"/>
          </ac:spMkLst>
        </pc:spChg>
        <pc:picChg chg="add mod">
          <ac:chgData name="Williams, Chad" userId="1bcb7dee-f052-467d-9754-a4d21caaa79d" providerId="ADAL" clId="{7FDFFAC5-4ECE-430B-A19E-9C813F8417C9}" dt="2025-09-19T14:12:55.885" v="1243" actId="1035"/>
          <ac:picMkLst>
            <pc:docMk/>
            <pc:sldMk cId="2271948873" sldId="346"/>
            <ac:picMk id="2" creationId="{E81C2633-C169-E2BA-5432-749BBFBA70F7}"/>
          </ac:picMkLst>
        </pc:picChg>
        <pc:picChg chg="add mod">
          <ac:chgData name="Williams, Chad" userId="1bcb7dee-f052-467d-9754-a4d21caaa79d" providerId="ADAL" clId="{7FDFFAC5-4ECE-430B-A19E-9C813F8417C9}" dt="2025-09-19T14:13:10.909" v="1244" actId="1440"/>
          <ac:picMkLst>
            <pc:docMk/>
            <pc:sldMk cId="2271948873" sldId="346"/>
            <ac:picMk id="4" creationId="{67A60FBD-73B7-F33E-4D46-8AFE6CC9D966}"/>
          </ac:picMkLst>
        </pc:picChg>
      </pc:sldChg>
      <pc:sldChg chg="addSp delSp modSp add mod delAnim">
        <pc:chgData name="Williams, Chad" userId="1bcb7dee-f052-467d-9754-a4d21caaa79d" providerId="ADAL" clId="{7FDFFAC5-4ECE-430B-A19E-9C813F8417C9}" dt="2025-09-19T16:00:39.161" v="1856" actId="20577"/>
        <pc:sldMkLst>
          <pc:docMk/>
          <pc:sldMk cId="1931483899" sldId="347"/>
        </pc:sldMkLst>
        <pc:spChg chg="add mod">
          <ac:chgData name="Williams, Chad" userId="1bcb7dee-f052-467d-9754-a4d21caaa79d" providerId="ADAL" clId="{7FDFFAC5-4ECE-430B-A19E-9C813F8417C9}" dt="2025-09-19T16:00:39.161" v="1856" actId="20577"/>
          <ac:spMkLst>
            <pc:docMk/>
            <pc:sldMk cId="1931483899" sldId="347"/>
            <ac:spMk id="5" creationId="{ED7CDB9D-ED16-F85D-6290-82830D4D9E14}"/>
          </ac:spMkLst>
        </pc:spChg>
        <pc:picChg chg="del">
          <ac:chgData name="Williams, Chad" userId="1bcb7dee-f052-467d-9754-a4d21caaa79d" providerId="ADAL" clId="{7FDFFAC5-4ECE-430B-A19E-9C813F8417C9}" dt="2025-09-19T14:14:14.088" v="1247" actId="478"/>
          <ac:picMkLst>
            <pc:docMk/>
            <pc:sldMk cId="1931483899" sldId="347"/>
            <ac:picMk id="4" creationId="{67A60FBD-73B7-F33E-4D46-8AFE6CC9D966}"/>
          </ac:picMkLst>
        </pc:picChg>
      </pc:sldChg>
      <pc:sldChg chg="addSp delSp modSp add mod ord">
        <pc:chgData name="Williams, Chad" userId="1bcb7dee-f052-467d-9754-a4d21caaa79d" providerId="ADAL" clId="{7FDFFAC5-4ECE-430B-A19E-9C813F8417C9}" dt="2025-09-19T14:35:50.046" v="1701" actId="478"/>
        <pc:sldMkLst>
          <pc:docMk/>
          <pc:sldMk cId="2704333019" sldId="348"/>
        </pc:sldMkLst>
        <pc:spChg chg="mod">
          <ac:chgData name="Williams, Chad" userId="1bcb7dee-f052-467d-9754-a4d21caaa79d" providerId="ADAL" clId="{7FDFFAC5-4ECE-430B-A19E-9C813F8417C9}" dt="2025-09-19T14:35:18.996" v="1700" actId="1076"/>
          <ac:spMkLst>
            <pc:docMk/>
            <pc:sldMk cId="2704333019" sldId="348"/>
            <ac:spMk id="2" creationId="{3E9D6E65-1795-536F-EA26-F48985D77B8C}"/>
          </ac:spMkLst>
        </pc:spChg>
        <pc:spChg chg="add del mod">
          <ac:chgData name="Williams, Chad" userId="1bcb7dee-f052-467d-9754-a4d21caaa79d" providerId="ADAL" clId="{7FDFFAC5-4ECE-430B-A19E-9C813F8417C9}" dt="2025-09-19T14:35:50.046" v="1701" actId="478"/>
          <ac:spMkLst>
            <pc:docMk/>
            <pc:sldMk cId="2704333019" sldId="348"/>
            <ac:spMk id="4" creationId="{6547F111-31F6-15A6-19DE-7CFA8970546C}"/>
          </ac:spMkLst>
        </pc:spChg>
        <pc:spChg chg="del">
          <ac:chgData name="Williams, Chad" userId="1bcb7dee-f052-467d-9754-a4d21caaa79d" providerId="ADAL" clId="{7FDFFAC5-4ECE-430B-A19E-9C813F8417C9}" dt="2025-09-19T14:34:33.028" v="1682" actId="478"/>
          <ac:spMkLst>
            <pc:docMk/>
            <pc:sldMk cId="2704333019" sldId="348"/>
            <ac:spMk id="7" creationId="{0C61D16C-D550-791B-BB11-0330EAAA50E7}"/>
          </ac:spMkLst>
        </pc:spChg>
      </pc:sldChg>
      <pc:sldChg chg="delSp modSp add mod">
        <pc:chgData name="Williams, Chad" userId="1bcb7dee-f052-467d-9754-a4d21caaa79d" providerId="ADAL" clId="{7FDFFAC5-4ECE-430B-A19E-9C813F8417C9}" dt="2025-09-19T16:00:46.496" v="1857" actId="20577"/>
        <pc:sldMkLst>
          <pc:docMk/>
          <pc:sldMk cId="2703703863" sldId="349"/>
        </pc:sldMkLst>
        <pc:spChg chg="mod">
          <ac:chgData name="Williams, Chad" userId="1bcb7dee-f052-467d-9754-a4d21caaa79d" providerId="ADAL" clId="{7FDFFAC5-4ECE-430B-A19E-9C813F8417C9}" dt="2025-09-19T16:00:46.496" v="1857" actId="20577"/>
          <ac:spMkLst>
            <pc:docMk/>
            <pc:sldMk cId="2703703863" sldId="349"/>
            <ac:spMk id="5" creationId="{D4663DFE-CB1C-AB7D-AD7D-2B91A608FE8E}"/>
          </ac:spMkLst>
        </pc:spChg>
        <pc:picChg chg="del">
          <ac:chgData name="Williams, Chad" userId="1bcb7dee-f052-467d-9754-a4d21caaa79d" providerId="ADAL" clId="{7FDFFAC5-4ECE-430B-A19E-9C813F8417C9}" dt="2025-09-19T14:26:42.220" v="1404" actId="478"/>
          <ac:picMkLst>
            <pc:docMk/>
            <pc:sldMk cId="2703703863" sldId="349"/>
            <ac:picMk id="2" creationId="{BE3CE68D-E48F-F3BB-B01C-AB57D9F229C2}"/>
          </ac:picMkLst>
        </pc:picChg>
      </pc:sldChg>
      <pc:sldChg chg="addSp modSp new mod">
        <pc:chgData name="Williams, Chad" userId="1bcb7dee-f052-467d-9754-a4d21caaa79d" providerId="ADAL" clId="{7FDFFAC5-4ECE-430B-A19E-9C813F8417C9}" dt="2025-09-19T15:56:28.096" v="1830" actId="113"/>
        <pc:sldMkLst>
          <pc:docMk/>
          <pc:sldMk cId="2966730135" sldId="350"/>
        </pc:sldMkLst>
        <pc:spChg chg="mod">
          <ac:chgData name="Williams, Chad" userId="1bcb7dee-f052-467d-9754-a4d21caaa79d" providerId="ADAL" clId="{7FDFFAC5-4ECE-430B-A19E-9C813F8417C9}" dt="2025-09-19T15:51:58.144" v="1771" actId="20577"/>
          <ac:spMkLst>
            <pc:docMk/>
            <pc:sldMk cId="2966730135" sldId="350"/>
            <ac:spMk id="2" creationId="{E4CE9682-F528-21EA-BB9D-70EDF883DEF0}"/>
          </ac:spMkLst>
        </pc:spChg>
        <pc:spChg chg="add mod">
          <ac:chgData name="Williams, Chad" userId="1bcb7dee-f052-467d-9754-a4d21caaa79d" providerId="ADAL" clId="{7FDFFAC5-4ECE-430B-A19E-9C813F8417C9}" dt="2025-09-19T15:56:28.096" v="1830" actId="113"/>
          <ac:spMkLst>
            <pc:docMk/>
            <pc:sldMk cId="2966730135" sldId="350"/>
            <ac:spMk id="3" creationId="{FD8FD98B-7807-B0EB-F39E-5D6C45D098A6}"/>
          </ac:spMkLst>
        </pc:spChg>
      </pc:sldChg>
      <pc:sldChg chg="add">
        <pc:chgData name="Williams, Chad" userId="1bcb7dee-f052-467d-9754-a4d21caaa79d" providerId="ADAL" clId="{7FDFFAC5-4ECE-430B-A19E-9C813F8417C9}" dt="2025-09-19T15:51:49.993" v="1757" actId="2890"/>
        <pc:sldMkLst>
          <pc:docMk/>
          <pc:sldMk cId="3967019502" sldId="351"/>
        </pc:sldMkLst>
      </pc:sldChg>
      <pc:sldChg chg="addSp delSp modSp add mod ord">
        <pc:chgData name="Williams, Chad" userId="1bcb7dee-f052-467d-9754-a4d21caaa79d" providerId="ADAL" clId="{7FDFFAC5-4ECE-430B-A19E-9C813F8417C9}" dt="2025-09-19T16:16:57.982" v="2064"/>
        <pc:sldMkLst>
          <pc:docMk/>
          <pc:sldMk cId="3524402443" sldId="352"/>
        </pc:sldMkLst>
        <pc:spChg chg="del">
          <ac:chgData name="Williams, Chad" userId="1bcb7dee-f052-467d-9754-a4d21caaa79d" providerId="ADAL" clId="{7FDFFAC5-4ECE-430B-A19E-9C813F8417C9}" dt="2025-09-19T16:14:01.517" v="1862" actId="478"/>
          <ac:spMkLst>
            <pc:docMk/>
            <pc:sldMk cId="3524402443" sldId="352"/>
            <ac:spMk id="5" creationId="{3F73E47A-4C09-1468-48F3-677482AB0BD5}"/>
          </ac:spMkLst>
        </pc:spChg>
        <pc:picChg chg="add mod">
          <ac:chgData name="Williams, Chad" userId="1bcb7dee-f052-467d-9754-a4d21caaa79d" providerId="ADAL" clId="{7FDFFAC5-4ECE-430B-A19E-9C813F8417C9}" dt="2025-09-19T16:16:57.982" v="2064"/>
          <ac:picMkLst>
            <pc:docMk/>
            <pc:sldMk cId="3524402443" sldId="352"/>
            <ac:picMk id="2" creationId="{B37781E5-F76A-6F00-85D8-82799F5F2E8A}"/>
          </ac:picMkLst>
        </pc:picChg>
      </pc:sldChg>
      <pc:sldMasterChg chg="modSldLayout">
        <pc:chgData name="Williams, Chad" userId="1bcb7dee-f052-467d-9754-a4d21caaa79d" providerId="ADAL" clId="{7FDFFAC5-4ECE-430B-A19E-9C813F8417C9}" dt="2025-09-19T11:25:07.106" v="4" actId="14826"/>
        <pc:sldMasterMkLst>
          <pc:docMk/>
          <pc:sldMasterMk cId="0" sldId="2147483648"/>
        </pc:sldMasterMkLst>
        <pc:sldLayoutChg chg="modSp">
          <pc:chgData name="Williams, Chad" userId="1bcb7dee-f052-467d-9754-a4d21caaa79d" providerId="ADAL" clId="{7FDFFAC5-4ECE-430B-A19E-9C813F8417C9}" dt="2025-09-19T11:18:39.176" v="2" actId="14826"/>
          <pc:sldLayoutMkLst>
            <pc:docMk/>
            <pc:sldMasterMk cId="0" sldId="2147483648"/>
            <pc:sldLayoutMk cId="0" sldId="2147483649"/>
          </pc:sldLayoutMkLst>
          <pc:picChg chg="mod">
            <ac:chgData name="Williams, Chad" userId="1bcb7dee-f052-467d-9754-a4d21caaa79d" providerId="ADAL" clId="{7FDFFAC5-4ECE-430B-A19E-9C813F8417C9}" dt="2025-09-19T11:18:39.176" v="2" actId="14826"/>
            <ac:picMkLst>
              <pc:docMk/>
              <pc:sldMasterMk cId="0" sldId="2147483648"/>
              <pc:sldLayoutMk cId="0" sldId="2147483649"/>
              <ac:picMk id="16" creationId="{00000000-0000-0000-0000-000000000000}"/>
            </ac:picMkLst>
          </pc:picChg>
        </pc:sldLayoutChg>
        <pc:sldLayoutChg chg="modSp">
          <pc:chgData name="Williams, Chad" userId="1bcb7dee-f052-467d-9754-a4d21caaa79d" providerId="ADAL" clId="{7FDFFAC5-4ECE-430B-A19E-9C813F8417C9}" dt="2025-09-19T11:21:47.204" v="3" actId="14826"/>
          <pc:sldLayoutMkLst>
            <pc:docMk/>
            <pc:sldMasterMk cId="0" sldId="2147483648"/>
            <pc:sldLayoutMk cId="0" sldId="2147483651"/>
          </pc:sldLayoutMkLst>
          <pc:picChg chg="mod">
            <ac:chgData name="Williams, Chad" userId="1bcb7dee-f052-467d-9754-a4d21caaa79d" providerId="ADAL" clId="{7FDFFAC5-4ECE-430B-A19E-9C813F8417C9}" dt="2025-09-19T11:21:47.204" v="3" actId="14826"/>
            <ac:picMkLst>
              <pc:docMk/>
              <pc:sldMasterMk cId="0" sldId="2147483648"/>
              <pc:sldLayoutMk cId="0" sldId="2147483651"/>
              <ac:picMk id="25" creationId="{00000000-0000-0000-0000-000000000000}"/>
            </ac:picMkLst>
          </pc:picChg>
        </pc:sldLayoutChg>
        <pc:sldLayoutChg chg="modSp">
          <pc:chgData name="Williams, Chad" userId="1bcb7dee-f052-467d-9754-a4d21caaa79d" providerId="ADAL" clId="{7FDFFAC5-4ECE-430B-A19E-9C813F8417C9}" dt="2025-09-19T11:25:07.106" v="4" actId="14826"/>
          <pc:sldLayoutMkLst>
            <pc:docMk/>
            <pc:sldMasterMk cId="0" sldId="2147483648"/>
            <pc:sldLayoutMk cId="0" sldId="2147483652"/>
          </pc:sldLayoutMkLst>
          <pc:picChg chg="mod">
            <ac:chgData name="Williams, Chad" userId="1bcb7dee-f052-467d-9754-a4d21caaa79d" providerId="ADAL" clId="{7FDFFAC5-4ECE-430B-A19E-9C813F8417C9}" dt="2025-09-19T11:25:07.106" v="4" actId="14826"/>
            <ac:picMkLst>
              <pc:docMk/>
              <pc:sldMasterMk cId="0" sldId="2147483648"/>
              <pc:sldLayoutMk cId="0" sldId="2147483652"/>
              <ac:picMk id="28" creationId="{00000000-0000-0000-0000-000000000000}"/>
            </ac:picMkLst>
          </pc:picChg>
        </pc:sldLayoutChg>
      </pc:sldMasterChg>
    </pc:docChg>
  </pc:docChgLst>
</pc:chgInfo>
</file>

<file path=ppt/comments/modernComment_141_C28C0E1E.xml><?xml version="1.0" encoding="utf-8"?>
<p188:cmLst xmlns:a="http://schemas.openxmlformats.org/drawingml/2006/main" xmlns:r="http://schemas.openxmlformats.org/officeDocument/2006/relationships" xmlns:p188="http://schemas.microsoft.com/office/powerpoint/2018/8/main">
  <p188:cm id="{4F39E8A0-65A4-48E9-AAC1-DE7F127C966E}" authorId="{F8593FCE-A606-9FE8-B8A8-49C8DA593121}" status="resolved" created="2024-02-09T18:53:51.704" complete="100000">
    <ac:deMkLst xmlns:ac="http://schemas.microsoft.com/office/drawing/2013/main/command">
      <pc:docMk xmlns:pc="http://schemas.microsoft.com/office/powerpoint/2013/main/command"/>
      <pc:sldMk xmlns:pc="http://schemas.microsoft.com/office/powerpoint/2013/main/command" cId="3263958558" sldId="321"/>
      <ac:picMk id="4" creationId="{05CC022F-7BE4-CE26-7123-1CE5E5073421}"/>
    </ac:deMkLst>
    <p188:replyLst>
      <p188:reply id="{FD3FF4B8-A0DD-4E5F-9A82-3FC9F45AC722}" authorId="{4B24F26C-0FEC-637D-918E-23EB178D58C1}" created="2024-02-09T19:15:43.467">
        <p188:txBody>
          <a:bodyPr/>
          <a:lstStyle/>
          <a:p>
            <a:r>
              <a:rPr lang="en-US"/>
              <a:t>Yes. Good idea.</a:t>
            </a:r>
          </a:p>
        </p188:txBody>
      </p188:reply>
    </p188:replyLst>
    <p188:txBody>
      <a:bodyPr/>
      <a:lstStyle/>
      <a:p>
        <a:r>
          <a:rPr lang="en-US"/>
          <a:t>I like the graphics. Could you put the one pager on a separate slide? I think it would be easier to see as a stand alone- although they will have a copy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A028EB25-3FE2-DF46-0223-DA77E7716EA3}"/>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F32F89F4-EDEB-8BD6-3CB3-9957D9CA5840}"/>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68B56305-A7A8-51D3-9712-5C840FFF09F8}"/>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F6F7174E-2980-E36D-E087-F1754017EE09}"/>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347122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should be inserted</a:t>
            </a:r>
            <a:r>
              <a:rPr lang="en-US" baseline="0" dirty="0"/>
              <a:t> at the beginning, middle, and end of the presentation to provide notice to those who join after the introduction.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E48E87-CF5E-48C3-9B2B-187BC7D6CE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556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Time Allotment: 1 minute</a:t>
            </a:r>
          </a:p>
          <a:p>
            <a:r>
              <a:rPr lang="en-US">
                <a:cs typeface="Calibri"/>
              </a:rPr>
              <a:t>Chad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662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10 minutes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0621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5: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815"/>
              </a:spcBef>
              <a:spcAft>
                <a:spcPts val="0"/>
              </a:spcAft>
              <a:buNone/>
            </a:pPr>
            <a:r>
              <a:rPr lang="en-US"/>
              <a:t>Certainly, as we explore ways to develop Respectful Interactions with a Diverse Disability Community, we are working to achieve the first NEA strategic goal of enhancing the well-being of students, families, and communities to transform public education into a just and equitable system.</a:t>
            </a:r>
            <a:endParaRPr/>
          </a:p>
          <a:p>
            <a:pPr marL="0" lvl="0" indent="0" algn="l" rtl="0">
              <a:spcBef>
                <a:spcPts val="815"/>
              </a:spcBef>
              <a:spcAft>
                <a:spcPts val="0"/>
              </a:spcAft>
              <a:buNone/>
            </a:pPr>
            <a:r>
              <a:rPr lang="en-US"/>
              <a:t> </a:t>
            </a:r>
            <a:endParaRPr b="1"/>
          </a:p>
        </p:txBody>
      </p:sp>
      <p:sp>
        <p:nvSpPr>
          <p:cNvPr id="125" name="Google Shape;125;p5: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815"/>
              </a:spcBef>
              <a:spcAft>
                <a:spcPts val="0"/>
              </a:spcAft>
              <a:buNone/>
            </a:pPr>
            <a:r>
              <a:rPr lang="en-US"/>
              <a:t>Tied to the NEA goal of enhancing the well-being of students, families, and communities, we focus on the objectives of building safe and inclusive environments and advancing social justice. </a:t>
            </a:r>
            <a:endParaRPr/>
          </a:p>
          <a:p>
            <a:pPr marL="0" lvl="0" indent="0" algn="l" rtl="0">
              <a:spcBef>
                <a:spcPts val="0"/>
              </a:spcBef>
              <a:spcAft>
                <a:spcPts val="0"/>
              </a:spcAft>
              <a:buNone/>
            </a:pPr>
            <a:endParaRPr/>
          </a:p>
        </p:txBody>
      </p:sp>
      <p:sp>
        <p:nvSpPr>
          <p:cNvPr id="135" name="Google Shape;135;p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7: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endParaRPr>
              <a:latin typeface="Calibri"/>
              <a:ea typeface="Calibri"/>
              <a:cs typeface="Calibri"/>
              <a:sym typeface="Calibri"/>
            </a:endParaRPr>
          </a:p>
          <a:p>
            <a:pPr marL="757066" lvl="1" indent="-213531" algn="l" rtl="0">
              <a:spcBef>
                <a:spcPts val="0"/>
              </a:spcBef>
              <a:spcAft>
                <a:spcPts val="0"/>
              </a:spcAft>
              <a:buNone/>
            </a:pPr>
            <a:endParaRPr/>
          </a:p>
          <a:p>
            <a:pPr marL="0" lvl="0" indent="0" algn="l" rtl="0">
              <a:spcBef>
                <a:spcPts val="0"/>
              </a:spcBef>
              <a:spcAft>
                <a:spcPts val="0"/>
              </a:spcAft>
              <a:buNone/>
            </a:pPr>
            <a:endParaRPr b="1">
              <a:latin typeface="Calibri"/>
              <a:ea typeface="Calibri"/>
              <a:cs typeface="Calibri"/>
              <a:sym typeface="Calibri"/>
            </a:endParaRPr>
          </a:p>
        </p:txBody>
      </p:sp>
      <p:sp>
        <p:nvSpPr>
          <p:cNvPr id="145" name="Google Shape;145;p7: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importance of developing PROCEDURES for communication and operation amongst and between staff, leadership, and other parties.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4618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share document - https://bit.ly/PreventionStaffBrainstorm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1395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17EE-10BC-FF4F-45EB-96CC95ACD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F94C62-79D6-2072-34A5-CC5E06DA9A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83539-0001-90D8-9CFC-3275A8D61948}"/>
              </a:ext>
            </a:extLst>
          </p:cNvPr>
          <p:cNvSpPr>
            <a:spLocks noGrp="1"/>
          </p:cNvSpPr>
          <p:nvPr>
            <p:ph type="body" idx="1"/>
          </p:nvPr>
        </p:nvSpPr>
        <p:spPr/>
        <p:txBody>
          <a:bodyPr/>
          <a:lstStyle/>
          <a:p>
            <a:r>
              <a:rPr lang="en-US" dirty="0"/>
              <a:t>Link to share document - https://bit.ly/PreaparationStaffBrainstorm</a:t>
            </a:r>
          </a:p>
        </p:txBody>
      </p:sp>
      <p:sp>
        <p:nvSpPr>
          <p:cNvPr id="4" name="Slide Number Placeholder 3">
            <a:extLst>
              <a:ext uri="{FF2B5EF4-FFF2-40B4-BE49-F238E27FC236}">
                <a16:creationId xmlns:a16="http://schemas.microsoft.com/office/drawing/2014/main" id="{601F3317-977F-D629-FF48-0E76B999095B}"/>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018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48007-E5BB-85E4-9926-00ADE6742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92343-4E8D-95A6-7391-7D87BAEFF7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3AC80E-1105-02BB-189E-D0A4B9A66DF1}"/>
              </a:ext>
            </a:extLst>
          </p:cNvPr>
          <p:cNvSpPr>
            <a:spLocks noGrp="1"/>
          </p:cNvSpPr>
          <p:nvPr>
            <p:ph type="body" idx="1"/>
          </p:nvPr>
        </p:nvSpPr>
        <p:spPr/>
        <p:txBody>
          <a:bodyPr/>
          <a:lstStyle/>
          <a:p>
            <a:r>
              <a:rPr lang="en-US" dirty="0"/>
              <a:t>Link to share document - https://bit.ly/RespondStaffBrainstorm</a:t>
            </a:r>
          </a:p>
        </p:txBody>
      </p:sp>
      <p:sp>
        <p:nvSpPr>
          <p:cNvPr id="4" name="Slide Number Placeholder 3">
            <a:extLst>
              <a:ext uri="{FF2B5EF4-FFF2-40B4-BE49-F238E27FC236}">
                <a16:creationId xmlns:a16="http://schemas.microsoft.com/office/drawing/2014/main" id="{88A55935-EBBA-9AF8-9884-5117C2DE719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3462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1467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2DE24-5FC8-3266-AA19-47090DE5F7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A41B6-19EA-F442-D752-30F363818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E14F15-3517-75EB-DF13-19D99F768B2E}"/>
              </a:ext>
            </a:extLst>
          </p:cNvPr>
          <p:cNvSpPr>
            <a:spLocks noGrp="1"/>
          </p:cNvSpPr>
          <p:nvPr>
            <p:ph type="body" idx="1"/>
          </p:nvPr>
        </p:nvSpPr>
        <p:spPr/>
        <p:txBody>
          <a:bodyPr/>
          <a:lstStyle/>
          <a:p>
            <a:r>
              <a:rPr lang="en-US" dirty="0"/>
              <a:t>Link to share document - https://bit.ly/RecoverStaffBrainstorm</a:t>
            </a:r>
          </a:p>
        </p:txBody>
      </p:sp>
      <p:sp>
        <p:nvSpPr>
          <p:cNvPr id="4" name="Slide Number Placeholder 3">
            <a:extLst>
              <a:ext uri="{FF2B5EF4-FFF2-40B4-BE49-F238E27FC236}">
                <a16:creationId xmlns:a16="http://schemas.microsoft.com/office/drawing/2014/main" id="{0828B37D-A48E-9CA2-F769-0FDDB5B3EE1D}"/>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990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A74E54A5-42AE-B747-E9C5-E1578E42F630}"/>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7D656D81-1942-E794-987C-5D402A9A9EA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03F1381C-C764-438F-A6E7-8E8845547F24}"/>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BFE35746-A012-2A43-2F75-E67849103C5F}"/>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3759182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A74E54A5-42AE-B747-E9C5-E1578E42F630}"/>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7D656D81-1942-E794-987C-5D402A9A9EA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03F1381C-C764-438F-A6E7-8E8845547F24}"/>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BFE35746-A012-2A43-2F75-E67849103C5F}"/>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91485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13625E61-2E61-5B7C-1448-808FFE2B74A5}"/>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7E2A868C-4CCA-1D6F-B68A-406F8E8C65DF}"/>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7E0A92BA-D074-2FDF-FC0F-966228E6E550}"/>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302A2B84-0E6D-5662-4ECC-7026811324AC}"/>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2894076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5"/>
        <p:cNvGrpSpPr/>
        <p:nvPr/>
      </p:nvGrpSpPr>
      <p:grpSpPr>
        <a:xfrm>
          <a:off x="0" y="0"/>
          <a:ext cx="0" cy="0"/>
          <a:chOff x="0" y="0"/>
          <a:chExt cx="0" cy="0"/>
        </a:xfrm>
      </p:grpSpPr>
      <p:pic>
        <p:nvPicPr>
          <p:cNvPr id="16" name="Google Shape;16;p45"/>
          <p:cNvPicPr preferRelativeResize="0"/>
          <p:nvPr/>
        </p:nvPicPr>
        <p:blipFill>
          <a:blip r:embed="rId3"/>
          <a:srcRect/>
          <a:stretch/>
        </p:blipFill>
        <p:spPr>
          <a:xfrm>
            <a:off x="6343" y="3568"/>
            <a:ext cx="12179313" cy="6850864"/>
          </a:xfrm>
          <a:prstGeom prst="rect">
            <a:avLst/>
          </a:prstGeom>
          <a:noFill/>
          <a:ln>
            <a:noFill/>
          </a:ln>
        </p:spPr>
      </p:pic>
      <p:sp>
        <p:nvSpPr>
          <p:cNvPr id="17" name="Google Shape;17;p45"/>
          <p:cNvSpPr txBox="1">
            <a:spLocks noGrp="1"/>
          </p:cNvSpPr>
          <p:nvPr>
            <p:ph type="body" idx="1"/>
          </p:nvPr>
        </p:nvSpPr>
        <p:spPr>
          <a:xfrm>
            <a:off x="838200" y="1825625"/>
            <a:ext cx="10515600" cy="40193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4"/>
        <p:cNvGrpSpPr/>
        <p:nvPr/>
      </p:nvGrpSpPr>
      <p:grpSpPr>
        <a:xfrm>
          <a:off x="0" y="0"/>
          <a:ext cx="0" cy="0"/>
          <a:chOff x="0" y="0"/>
          <a:chExt cx="0" cy="0"/>
        </a:xfrm>
      </p:grpSpPr>
      <p:pic>
        <p:nvPicPr>
          <p:cNvPr id="25" name="Google Shape;25;p47"/>
          <p:cNvPicPr preferRelativeResize="0"/>
          <p:nvPr/>
        </p:nvPicPr>
        <p:blipFill>
          <a:blip r:embed="rId3"/>
          <a:srcRect/>
          <a:stretch/>
        </p:blipFill>
        <p:spPr>
          <a:xfrm>
            <a:off x="6343" y="3568"/>
            <a:ext cx="12179313" cy="6850864"/>
          </a:xfrm>
          <a:prstGeom prst="rect">
            <a:avLst/>
          </a:prstGeom>
          <a:noFill/>
          <a:ln>
            <a:noFill/>
          </a:ln>
        </p:spPr>
      </p:pic>
      <p:sp>
        <p:nvSpPr>
          <p:cNvPr id="26" name="Google Shape;26;p47"/>
          <p:cNvSpPr txBox="1">
            <a:spLocks noGrp="1"/>
          </p:cNvSpPr>
          <p:nvPr>
            <p:ph type="title"/>
          </p:nvPr>
        </p:nvSpPr>
        <p:spPr>
          <a:xfrm>
            <a:off x="4038600" y="80682"/>
            <a:ext cx="7857565" cy="137692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ustDataLst>
      <p:tags r:id="rId1"/>
    </p:custData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
        <p:cNvGrpSpPr/>
        <p:nvPr/>
      </p:nvGrpSpPr>
      <p:grpSpPr>
        <a:xfrm>
          <a:off x="0" y="0"/>
          <a:ext cx="0" cy="0"/>
          <a:chOff x="0" y="0"/>
          <a:chExt cx="0" cy="0"/>
        </a:xfrm>
      </p:grpSpPr>
      <p:pic>
        <p:nvPicPr>
          <p:cNvPr id="28" name="Google Shape;28;p48"/>
          <p:cNvPicPr preferRelativeResize="0"/>
          <p:nvPr/>
        </p:nvPicPr>
        <p:blipFill>
          <a:blip r:embed="rId3"/>
          <a:srcRect/>
          <a:stretch/>
        </p:blipFill>
        <p:spPr>
          <a:xfrm>
            <a:off x="6343" y="3568"/>
            <a:ext cx="12179313" cy="6850864"/>
          </a:xfrm>
          <a:prstGeom prst="rect">
            <a:avLst/>
          </a:prstGeom>
          <a:noFill/>
          <a:ln>
            <a:noFill/>
          </a:ln>
        </p:spPr>
      </p:pic>
      <p:sp>
        <p:nvSpPr>
          <p:cNvPr id="29" name="Google Shape;29;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ustDataLst>
      <p:tags r:id="rId1"/>
    </p:custData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Google Shape;61;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5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5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
        <p:cNvGrpSpPr/>
        <p:nvPr/>
      </p:nvGrpSpPr>
      <p:grpSpPr>
        <a:xfrm>
          <a:off x="0" y="0"/>
          <a:ext cx="0" cy="0"/>
          <a:chOff x="0" y="0"/>
          <a:chExt cx="0" cy="0"/>
        </a:xfrm>
      </p:grpSpPr>
      <p:sp>
        <p:nvSpPr>
          <p:cNvPr id="68" name="Google Shape;68;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5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0" name="Google Shape;70;p5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
        <p:cNvGrpSpPr/>
        <p:nvPr/>
      </p:nvGrpSpPr>
      <p:grpSpPr>
        <a:xfrm>
          <a:off x="0" y="0"/>
          <a:ext cx="0" cy="0"/>
          <a:chOff x="0" y="0"/>
          <a:chExt cx="0" cy="0"/>
        </a:xfrm>
      </p:grpSpPr>
      <p:sp>
        <p:nvSpPr>
          <p:cNvPr id="75" name="Google Shape;75;p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6"/>
          <p:cNvSpPr>
            <a:spLocks noGrp="1"/>
          </p:cNvSpPr>
          <p:nvPr>
            <p:ph type="pic" idx="2"/>
          </p:nvPr>
        </p:nvSpPr>
        <p:spPr>
          <a:xfrm>
            <a:off x="5183188" y="987425"/>
            <a:ext cx="6172200" cy="4873625"/>
          </a:xfrm>
          <a:prstGeom prst="rect">
            <a:avLst/>
          </a:prstGeom>
          <a:noFill/>
          <a:ln>
            <a:noFill/>
          </a:ln>
        </p:spPr>
      </p:sp>
      <p:sp>
        <p:nvSpPr>
          <p:cNvPr id="77" name="Google Shape;77;p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8" name="Google Shape;78;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5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Google Shape;88;p5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5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FC9E16F-F882-EB49-05DF-2B1E974600DF}"/>
              </a:ext>
              <a:ext uri="{C183D7F6-B498-43B3-948B-1728B52AA6E4}">
                <adec:decorative xmlns:adec="http://schemas.microsoft.com/office/drawing/2017/decorative" val="1"/>
              </a:ext>
            </a:extLst>
          </p:cNvPr>
          <p:cNvSpPr/>
          <p:nvPr userDrawn="1"/>
        </p:nvSpPr>
        <p:spPr>
          <a:xfrm>
            <a:off x="5284957" y="1964194"/>
            <a:ext cx="5748489" cy="31206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B6FE97-346A-4539-8C00-887E14EFF8F3}"/>
              </a:ext>
            </a:extLst>
          </p:cNvPr>
          <p:cNvSpPr>
            <a:spLocks noGrp="1"/>
          </p:cNvSpPr>
          <p:nvPr>
            <p:ph type="title" hasCustomPrompt="1"/>
          </p:nvPr>
        </p:nvSpPr>
        <p:spPr>
          <a:xfrm>
            <a:off x="5284956" y="2990088"/>
            <a:ext cx="5748489" cy="1047371"/>
          </a:xfrm>
        </p:spPr>
        <p:txBody>
          <a:bodyPr>
            <a:noAutofit/>
          </a:bodyPr>
          <a:lstStyle>
            <a:lvl1pPr algn="ctr">
              <a:lnSpc>
                <a:spcPct val="150000"/>
              </a:lnSpc>
              <a:defRPr sz="2400" cap="all" spc="600" baseline="0">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00BDFF00-E3F1-3471-AA63-600A4D06C235}"/>
              </a:ext>
              <a:ext uri="{C183D7F6-B498-43B3-948B-1728B52AA6E4}">
                <adec:decorative xmlns:adec="http://schemas.microsoft.com/office/drawing/2017/decorative" val="1"/>
              </a:ext>
            </a:extLst>
          </p:cNvPr>
          <p:cNvSpPr/>
          <p:nvPr userDrawn="1"/>
        </p:nvSpPr>
        <p:spPr>
          <a:xfrm rot="16200000">
            <a:off x="7937913" y="5971416"/>
            <a:ext cx="170916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6ADC40A-CEAF-8296-7F24-51E90A6C80D5}"/>
              </a:ext>
              <a:ext uri="{C183D7F6-B498-43B3-948B-1728B52AA6E4}">
                <adec:decorative xmlns:adec="http://schemas.microsoft.com/office/drawing/2017/decorative" val="1"/>
              </a:ext>
            </a:extLst>
          </p:cNvPr>
          <p:cNvSpPr/>
          <p:nvPr userDrawn="1"/>
        </p:nvSpPr>
        <p:spPr>
          <a:xfrm rot="16200000">
            <a:off x="7832373" y="928116"/>
            <a:ext cx="19202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Picture Placeholder 34">
            <a:extLst>
              <a:ext uri="{FF2B5EF4-FFF2-40B4-BE49-F238E27FC236}">
                <a16:creationId xmlns:a16="http://schemas.microsoft.com/office/drawing/2014/main" id="{7911B914-ED03-B28A-E11F-F6992F43AB59}"/>
              </a:ext>
            </a:extLst>
          </p:cNvPr>
          <p:cNvSpPr>
            <a:spLocks noGrp="1"/>
          </p:cNvSpPr>
          <p:nvPr>
            <p:ph type="pic" sz="quarter" idx="13"/>
          </p:nvPr>
        </p:nvSpPr>
        <p:spPr>
          <a:xfrm>
            <a:off x="0" y="0"/>
            <a:ext cx="8760489" cy="6858000"/>
          </a:xfrm>
          <a:custGeom>
            <a:avLst/>
            <a:gdLst>
              <a:gd name="connsiteX0" fmla="*/ 0 w 8760489"/>
              <a:gd name="connsiteY0" fmla="*/ 5148840 h 6858000"/>
              <a:gd name="connsiteX1" fmla="*/ 8760489 w 8760489"/>
              <a:gd name="connsiteY1" fmla="*/ 5148840 h 6858000"/>
              <a:gd name="connsiteX2" fmla="*/ 8760489 w 8760489"/>
              <a:gd name="connsiteY2" fmla="*/ 6858000 h 6858000"/>
              <a:gd name="connsiteX3" fmla="*/ 0 w 8760489"/>
              <a:gd name="connsiteY3" fmla="*/ 6858000 h 6858000"/>
              <a:gd name="connsiteX4" fmla="*/ 0 w 8760489"/>
              <a:gd name="connsiteY4" fmla="*/ 1964194 h 6858000"/>
              <a:gd name="connsiteX5" fmla="*/ 5284957 w 8760489"/>
              <a:gd name="connsiteY5" fmla="*/ 1964194 h 6858000"/>
              <a:gd name="connsiteX6" fmla="*/ 5284957 w 8760489"/>
              <a:gd name="connsiteY6" fmla="*/ 5084832 h 6858000"/>
              <a:gd name="connsiteX7" fmla="*/ 0 w 8760489"/>
              <a:gd name="connsiteY7" fmla="*/ 5084832 h 6858000"/>
              <a:gd name="connsiteX8" fmla="*/ 0 w 8760489"/>
              <a:gd name="connsiteY8" fmla="*/ 0 h 6858000"/>
              <a:gd name="connsiteX9" fmla="*/ 8760489 w 8760489"/>
              <a:gd name="connsiteY9" fmla="*/ 0 h 6858000"/>
              <a:gd name="connsiteX10" fmla="*/ 8760489 w 8760489"/>
              <a:gd name="connsiteY10" fmla="*/ 1900186 h 6858000"/>
              <a:gd name="connsiteX11" fmla="*/ 0 w 8760489"/>
              <a:gd name="connsiteY11" fmla="*/ 19001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0489" h="6858000">
                <a:moveTo>
                  <a:pt x="0" y="5148840"/>
                </a:moveTo>
                <a:lnTo>
                  <a:pt x="8760489" y="5148840"/>
                </a:lnTo>
                <a:lnTo>
                  <a:pt x="8760489" y="6858000"/>
                </a:lnTo>
                <a:lnTo>
                  <a:pt x="0" y="6858000"/>
                </a:lnTo>
                <a:close/>
                <a:moveTo>
                  <a:pt x="0" y="1964194"/>
                </a:moveTo>
                <a:lnTo>
                  <a:pt x="5284957" y="1964194"/>
                </a:lnTo>
                <a:lnTo>
                  <a:pt x="5284957" y="5084832"/>
                </a:lnTo>
                <a:lnTo>
                  <a:pt x="0" y="5084832"/>
                </a:lnTo>
                <a:close/>
                <a:moveTo>
                  <a:pt x="0" y="0"/>
                </a:moveTo>
                <a:lnTo>
                  <a:pt x="8760489" y="0"/>
                </a:lnTo>
                <a:lnTo>
                  <a:pt x="8760489" y="1900186"/>
                </a:lnTo>
                <a:lnTo>
                  <a:pt x="0" y="1900186"/>
                </a:lnTo>
                <a:close/>
              </a:path>
            </a:pathLst>
          </a:custGeom>
        </p:spPr>
        <p:txBody>
          <a:bodyPr wrap="square" anchor="ctr">
            <a:noAutofit/>
          </a:bodyPr>
          <a:lstStyle>
            <a:lvl1pPr marL="0" indent="0" algn="ctr">
              <a:buNone/>
              <a:defRPr sz="1800"/>
            </a:lvl1pPr>
          </a:lstStyle>
          <a:p>
            <a:r>
              <a:rPr lang="en-US"/>
              <a:t>Click icon to add picture</a:t>
            </a:r>
            <a:endParaRPr lang="en-US" dirty="0"/>
          </a:p>
        </p:txBody>
      </p:sp>
      <p:sp>
        <p:nvSpPr>
          <p:cNvPr id="29" name="Text Placeholder 28">
            <a:extLst>
              <a:ext uri="{FF2B5EF4-FFF2-40B4-BE49-F238E27FC236}">
                <a16:creationId xmlns:a16="http://schemas.microsoft.com/office/drawing/2014/main" id="{D23942E6-F4FD-2958-615A-D3FA1C3BC9F6}"/>
              </a:ext>
            </a:extLst>
          </p:cNvPr>
          <p:cNvSpPr>
            <a:spLocks noGrp="1"/>
          </p:cNvSpPr>
          <p:nvPr>
            <p:ph type="body" sz="quarter" idx="14"/>
          </p:nvPr>
        </p:nvSpPr>
        <p:spPr>
          <a:xfrm>
            <a:off x="5285232" y="1892808"/>
            <a:ext cx="5751576" cy="1051560"/>
          </a:xfrm>
        </p:spPr>
        <p:txBody>
          <a:bodyPr anchor="b">
            <a:normAutofit/>
          </a:bodyPr>
          <a:lstStyle>
            <a:lvl1pPr marL="0" indent="0" algn="ctr">
              <a:buNone/>
              <a:defRPr sz="1400" cap="all" spc="600" baseline="0">
                <a:solidFill>
                  <a:schemeClr val="bg1"/>
                </a:solidFill>
              </a:defRPr>
            </a:lvl1pPr>
          </a:lstStyle>
          <a:p>
            <a:pPr lvl="0"/>
            <a:r>
              <a:rPr lang="en-US"/>
              <a:t>Click to edit Master text styles</a:t>
            </a:r>
          </a:p>
        </p:txBody>
      </p:sp>
      <p:sp>
        <p:nvSpPr>
          <p:cNvPr id="30" name="Text Placeholder 28">
            <a:extLst>
              <a:ext uri="{FF2B5EF4-FFF2-40B4-BE49-F238E27FC236}">
                <a16:creationId xmlns:a16="http://schemas.microsoft.com/office/drawing/2014/main" id="{357D09F2-0E97-648E-2EE7-38416510C9E8}"/>
              </a:ext>
            </a:extLst>
          </p:cNvPr>
          <p:cNvSpPr>
            <a:spLocks noGrp="1"/>
          </p:cNvSpPr>
          <p:nvPr>
            <p:ph type="body" sz="quarter" idx="15"/>
          </p:nvPr>
        </p:nvSpPr>
        <p:spPr>
          <a:xfrm>
            <a:off x="5285232" y="4096512"/>
            <a:ext cx="5751576" cy="1051560"/>
          </a:xfrm>
        </p:spPr>
        <p:txBody>
          <a:bodyPr anchor="t">
            <a:normAutofit/>
          </a:bodyPr>
          <a:lstStyle>
            <a:lvl1pPr marL="0" indent="0" algn="ctr">
              <a:lnSpc>
                <a:spcPct val="150000"/>
              </a:lnSpc>
              <a:spcBef>
                <a:spcPts val="0"/>
              </a:spcBef>
              <a:buNone/>
              <a:defRPr sz="1400" cap="all" spc="600" baseline="0">
                <a:solidFill>
                  <a:schemeClr val="bg1"/>
                </a:solidFill>
              </a:defRPr>
            </a:lvl1pPr>
          </a:lstStyle>
          <a:p>
            <a:pPr lvl="0"/>
            <a:r>
              <a:rPr lang="en-US"/>
              <a:t>Click to edit Master text styles</a:t>
            </a:r>
          </a:p>
        </p:txBody>
      </p:sp>
      <p:sp>
        <p:nvSpPr>
          <p:cNvPr id="33" name="Rectangle 32">
            <a:extLst>
              <a:ext uri="{FF2B5EF4-FFF2-40B4-BE49-F238E27FC236}">
                <a16:creationId xmlns:a16="http://schemas.microsoft.com/office/drawing/2014/main" id="{86B26EB8-8AE2-BA96-309F-9B733B482E72}"/>
              </a:ext>
              <a:ext uri="{C183D7F6-B498-43B3-948B-1728B52AA6E4}">
                <adec:decorative xmlns:adec="http://schemas.microsoft.com/office/drawing/2017/decorative" val="1"/>
              </a:ext>
            </a:extLst>
          </p:cNvPr>
          <p:cNvSpPr/>
          <p:nvPr userDrawn="1"/>
        </p:nvSpPr>
        <p:spPr>
          <a:xfrm>
            <a:off x="0" y="5084832"/>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8F62F77F-738B-B444-3652-72B1CABACA01}"/>
              </a:ext>
              <a:ext uri="{C183D7F6-B498-43B3-948B-1728B52AA6E4}">
                <adec:decorative xmlns:adec="http://schemas.microsoft.com/office/drawing/2017/decorative" val="1"/>
              </a:ext>
            </a:extLst>
          </p:cNvPr>
          <p:cNvSpPr/>
          <p:nvPr userDrawn="1"/>
        </p:nvSpPr>
        <p:spPr>
          <a:xfrm>
            <a:off x="0" y="1900186"/>
            <a:ext cx="121999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29399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colomn 3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CA83D-1033-4DFF-9FA9-57138082617F}"/>
              </a:ext>
            </a:extLst>
          </p:cNvPr>
          <p:cNvSpPr>
            <a:spLocks noGrp="1"/>
          </p:cNvSpPr>
          <p:nvPr>
            <p:ph type="title" hasCustomPrompt="1"/>
          </p:nvPr>
        </p:nvSpPr>
        <p:spPr>
          <a:xfrm>
            <a:off x="523023" y="1476915"/>
            <a:ext cx="2548964" cy="1325563"/>
          </a:xfrm>
        </p:spPr>
        <p:txBody>
          <a:bodyPr>
            <a:noAutofit/>
          </a:bodyPr>
          <a:lstStyle>
            <a:lvl1pPr>
              <a:lnSpc>
                <a:spcPct val="150000"/>
              </a:lnSpc>
              <a:defRPr sz="1400" cap="all" spc="600" baseline="0">
                <a:solidFill>
                  <a:schemeClr val="accent6">
                    <a:lumMod val="25000"/>
                  </a:schemeClr>
                </a:solidFill>
              </a:defRPr>
            </a:lvl1pPr>
          </a:lstStyle>
          <a:p>
            <a:r>
              <a:rPr lang="en-US" dirty="0"/>
              <a:t>CLICK TO EDIT MASTER TITLE STYLE</a:t>
            </a:r>
          </a:p>
        </p:txBody>
      </p:sp>
      <p:sp>
        <p:nvSpPr>
          <p:cNvPr id="22" name="Picture Placeholder 18">
            <a:extLst>
              <a:ext uri="{FF2B5EF4-FFF2-40B4-BE49-F238E27FC236}">
                <a16:creationId xmlns:a16="http://schemas.microsoft.com/office/drawing/2014/main" id="{F6012508-D9F5-4D74-A051-556AC16E3B61}"/>
              </a:ext>
            </a:extLst>
          </p:cNvPr>
          <p:cNvSpPr>
            <a:spLocks noGrp="1"/>
          </p:cNvSpPr>
          <p:nvPr>
            <p:ph type="pic" sz="quarter" idx="16"/>
          </p:nvPr>
        </p:nvSpPr>
        <p:spPr>
          <a:xfrm>
            <a:off x="-6757" y="4445149"/>
            <a:ext cx="3574178" cy="2412850"/>
          </a:xfrm>
        </p:spPr>
        <p:txBody>
          <a:bodyPr anchor="ctr">
            <a:normAutofit/>
          </a:bodyPr>
          <a:lstStyle>
            <a:lvl1pPr marL="0" indent="0" algn="ctr">
              <a:buNone/>
              <a:defRPr sz="1800"/>
            </a:lvl1pPr>
          </a:lstStyle>
          <a:p>
            <a:r>
              <a:rPr lang="en-US"/>
              <a:t>Click icon to add picture</a:t>
            </a:r>
            <a:endParaRPr lang="en-US" dirty="0"/>
          </a:p>
        </p:txBody>
      </p:sp>
      <p:sp>
        <p:nvSpPr>
          <p:cNvPr id="19" name="Picture Placeholder 18">
            <a:extLst>
              <a:ext uri="{FF2B5EF4-FFF2-40B4-BE49-F238E27FC236}">
                <a16:creationId xmlns:a16="http://schemas.microsoft.com/office/drawing/2014/main" id="{C9003AA9-A64B-441B-B640-06926B4DF95A}"/>
              </a:ext>
            </a:extLst>
          </p:cNvPr>
          <p:cNvSpPr>
            <a:spLocks noGrp="1"/>
          </p:cNvSpPr>
          <p:nvPr>
            <p:ph type="pic" sz="quarter" idx="13"/>
          </p:nvPr>
        </p:nvSpPr>
        <p:spPr>
          <a:xfrm>
            <a:off x="3631429" y="0"/>
            <a:ext cx="2896867" cy="4381140"/>
          </a:xfrm>
        </p:spPr>
        <p:txBody>
          <a:bodyPr anchor="ctr">
            <a:normAutofit/>
          </a:bodyPr>
          <a:lstStyle>
            <a:lvl1pPr marL="0" indent="0" algn="ctr">
              <a:buNone/>
              <a:defRPr sz="1800"/>
            </a:lvl1pPr>
          </a:lstStyle>
          <a:p>
            <a:r>
              <a:rPr lang="en-US"/>
              <a:t>Click icon to add picture</a:t>
            </a:r>
            <a:endParaRPr lang="en-US" dirty="0"/>
          </a:p>
        </p:txBody>
      </p:sp>
      <p:sp>
        <p:nvSpPr>
          <p:cNvPr id="24" name="Text Placeholder 23">
            <a:extLst>
              <a:ext uri="{FF2B5EF4-FFF2-40B4-BE49-F238E27FC236}">
                <a16:creationId xmlns:a16="http://schemas.microsoft.com/office/drawing/2014/main" id="{6D6CF040-222F-40C5-B977-F3683477748E}"/>
              </a:ext>
            </a:extLst>
          </p:cNvPr>
          <p:cNvSpPr>
            <a:spLocks noGrp="1"/>
          </p:cNvSpPr>
          <p:nvPr>
            <p:ph type="body" sz="quarter" idx="17"/>
          </p:nvPr>
        </p:nvSpPr>
        <p:spPr>
          <a:xfrm>
            <a:off x="4111539" y="4924619"/>
            <a:ext cx="2020888" cy="1604963"/>
          </a:xfrm>
        </p:spPr>
        <p:txBody>
          <a:bodyPr anchor="ctr">
            <a:noAutofit/>
          </a:bodyPr>
          <a:lstStyle>
            <a:lvl1pPr marL="0" indent="0">
              <a:lnSpc>
                <a:spcPct val="150000"/>
              </a:lnSpc>
              <a:buNone/>
              <a:defRPr sz="900" cap="all" spc="100" baseline="0">
                <a:solidFill>
                  <a:schemeClr val="accent6">
                    <a:lumMod val="25000"/>
                  </a:schemeClr>
                </a:solidFill>
                <a:latin typeface="+mn-lt"/>
              </a:defRPr>
            </a:lvl1pPr>
            <a:lvl2pPr marL="457200" indent="0">
              <a:buNone/>
              <a:defRPr sz="1000">
                <a:solidFill>
                  <a:schemeClr val="accent2">
                    <a:lumMod val="50000"/>
                  </a:schemeClr>
                </a:solidFill>
              </a:defRPr>
            </a:lvl2pPr>
            <a:lvl3pPr marL="914400" indent="0">
              <a:buNone/>
              <a:defRPr sz="1000">
                <a:solidFill>
                  <a:schemeClr val="accent2">
                    <a:lumMod val="50000"/>
                  </a:schemeClr>
                </a:solidFill>
              </a:defRPr>
            </a:lvl3pPr>
            <a:lvl4pPr marL="1371600" indent="0">
              <a:buNone/>
              <a:defRPr sz="1000">
                <a:solidFill>
                  <a:schemeClr val="accent2">
                    <a:lumMod val="50000"/>
                  </a:schemeClr>
                </a:solidFill>
              </a:defRPr>
            </a:lvl4pPr>
            <a:lvl5pPr marL="1828800" indent="0">
              <a:buNone/>
              <a:defRPr sz="1000">
                <a:solidFill>
                  <a:schemeClr val="accent2">
                    <a:lumMod val="50000"/>
                  </a:schemeClr>
                </a:solidFill>
              </a:defRPr>
            </a:lvl5pPr>
          </a:lstStyle>
          <a:p>
            <a:pPr lvl="0"/>
            <a:r>
              <a:rPr lang="en-US"/>
              <a:t>Click to edit Master text styles</a:t>
            </a:r>
          </a:p>
        </p:txBody>
      </p:sp>
      <p:sp>
        <p:nvSpPr>
          <p:cNvPr id="21" name="Picture Placeholder 18">
            <a:extLst>
              <a:ext uri="{FF2B5EF4-FFF2-40B4-BE49-F238E27FC236}">
                <a16:creationId xmlns:a16="http://schemas.microsoft.com/office/drawing/2014/main" id="{6944847D-09EF-4B0A-B6B2-619BA2D2F427}"/>
              </a:ext>
            </a:extLst>
          </p:cNvPr>
          <p:cNvSpPr>
            <a:spLocks noGrp="1"/>
          </p:cNvSpPr>
          <p:nvPr>
            <p:ph type="pic" sz="quarter" idx="15"/>
          </p:nvPr>
        </p:nvSpPr>
        <p:spPr>
          <a:xfrm>
            <a:off x="6583680" y="2475204"/>
            <a:ext cx="2862385" cy="4382796"/>
          </a:xfrm>
        </p:spPr>
        <p:txBody>
          <a:bodyPr anchor="ctr">
            <a:normAutofit/>
          </a:bodyPr>
          <a:lstStyle>
            <a:lvl1pPr marL="0" indent="0" algn="ctr">
              <a:buNone/>
              <a:defRPr sz="1800"/>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15CD8C71-CDCB-4B66-A220-00EE08FD3084}"/>
              </a:ext>
            </a:extLst>
          </p:cNvPr>
          <p:cNvSpPr>
            <a:spLocks noGrp="1"/>
          </p:cNvSpPr>
          <p:nvPr>
            <p:ph type="pic" sz="quarter" idx="14"/>
          </p:nvPr>
        </p:nvSpPr>
        <p:spPr>
          <a:xfrm>
            <a:off x="9509760" y="0"/>
            <a:ext cx="2682240" cy="4380720"/>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51F356DA-3A13-477E-AEBF-805A7948E160}"/>
              </a:ext>
            </a:extLst>
          </p:cNvPr>
          <p:cNvSpPr>
            <a:spLocks noGrp="1"/>
          </p:cNvSpPr>
          <p:nvPr>
            <p:ph type="dt" sz="half" idx="10"/>
          </p:nvPr>
        </p:nvSpPr>
        <p:spPr/>
        <p:txBody>
          <a:bodyPr/>
          <a:lstStyle/>
          <a:p>
            <a:fld id="{85508C55-9CE1-164A-95A9-4EC692FB5E24}" type="datetime1">
              <a:rPr lang="en-US" smtClean="0"/>
              <a:t>9/19/2025</a:t>
            </a:fld>
            <a:endParaRPr lang="en-US" dirty="0"/>
          </a:p>
        </p:txBody>
      </p:sp>
      <p:sp>
        <p:nvSpPr>
          <p:cNvPr id="4" name="Rectangle 3">
            <a:extLst>
              <a:ext uri="{FF2B5EF4-FFF2-40B4-BE49-F238E27FC236}">
                <a16:creationId xmlns:a16="http://schemas.microsoft.com/office/drawing/2014/main" id="{39B02AA1-CBDF-E12E-51EA-A118E0085D97}"/>
              </a:ext>
              <a:ext uri="{C183D7F6-B498-43B3-948B-1728B52AA6E4}">
                <adec:decorative xmlns:adec="http://schemas.microsoft.com/office/drawing/2017/decorative" val="1"/>
              </a:ext>
            </a:extLst>
          </p:cNvPr>
          <p:cNvSpPr/>
          <p:nvPr userDrawn="1"/>
        </p:nvSpPr>
        <p:spPr>
          <a:xfrm>
            <a:off x="0" y="4381141"/>
            <a:ext cx="658368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B150511-9C66-5452-E3F0-63ACD335460A}"/>
              </a:ext>
              <a:ext uri="{C183D7F6-B498-43B3-948B-1728B52AA6E4}">
                <adec:decorative xmlns:adec="http://schemas.microsoft.com/office/drawing/2017/decorative" val="1"/>
              </a:ext>
            </a:extLst>
          </p:cNvPr>
          <p:cNvSpPr/>
          <p:nvPr userDrawn="1"/>
        </p:nvSpPr>
        <p:spPr>
          <a:xfrm>
            <a:off x="6559048" y="2411196"/>
            <a:ext cx="292608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6" name="Rectangle 5">
            <a:extLst>
              <a:ext uri="{FF2B5EF4-FFF2-40B4-BE49-F238E27FC236}">
                <a16:creationId xmlns:a16="http://schemas.microsoft.com/office/drawing/2014/main" id="{622E412F-8390-F3CA-6B9E-9BA4F38EBE26}"/>
              </a:ext>
              <a:ext uri="{C183D7F6-B498-43B3-948B-1728B52AA6E4}">
                <adec:decorative xmlns:adec="http://schemas.microsoft.com/office/drawing/2017/decorative" val="1"/>
              </a:ext>
            </a:extLst>
          </p:cNvPr>
          <p:cNvSpPr/>
          <p:nvPr userDrawn="1"/>
        </p:nvSpPr>
        <p:spPr>
          <a:xfrm>
            <a:off x="9489642" y="4381421"/>
            <a:ext cx="2702358"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7" name="Rectangle 6">
            <a:extLst>
              <a:ext uri="{FF2B5EF4-FFF2-40B4-BE49-F238E27FC236}">
                <a16:creationId xmlns:a16="http://schemas.microsoft.com/office/drawing/2014/main" id="{341D631C-79F8-5C88-1339-1E77AE40EEE2}"/>
              </a:ext>
              <a:ext uri="{C183D7F6-B498-43B3-948B-1728B52AA6E4}">
                <adec:decorative xmlns:adec="http://schemas.microsoft.com/office/drawing/2017/decorative" val="1"/>
              </a:ext>
            </a:extLst>
          </p:cNvPr>
          <p:cNvSpPr/>
          <p:nvPr userDrawn="1"/>
        </p:nvSpPr>
        <p:spPr>
          <a:xfrm rot="16200000">
            <a:off x="170425" y="3402895"/>
            <a:ext cx="685800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A0E555A9-3473-2E73-ACB2-72BDC8C9ECA1}"/>
              </a:ext>
              <a:ext uri="{C183D7F6-B498-43B3-948B-1728B52AA6E4}">
                <adec:decorative xmlns:adec="http://schemas.microsoft.com/office/drawing/2017/decorative" val="1"/>
              </a:ext>
            </a:extLst>
          </p:cNvPr>
          <p:cNvSpPr/>
          <p:nvPr userDrawn="1"/>
        </p:nvSpPr>
        <p:spPr>
          <a:xfrm rot="16200000">
            <a:off x="3133446" y="3396995"/>
            <a:ext cx="685800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9" name="Rectangle 8">
            <a:extLst>
              <a:ext uri="{FF2B5EF4-FFF2-40B4-BE49-F238E27FC236}">
                <a16:creationId xmlns:a16="http://schemas.microsoft.com/office/drawing/2014/main" id="{1D2F5798-B115-9898-31FF-FC86576F1CCD}"/>
              </a:ext>
              <a:ext uri="{C183D7F6-B498-43B3-948B-1728B52AA6E4}">
                <adec:decorative xmlns:adec="http://schemas.microsoft.com/office/drawing/2017/decorative" val="1"/>
              </a:ext>
            </a:extLst>
          </p:cNvPr>
          <p:cNvSpPr/>
          <p:nvPr userDrawn="1"/>
        </p:nvSpPr>
        <p:spPr>
          <a:xfrm rot="16200000">
            <a:off x="6049069" y="3393755"/>
            <a:ext cx="685800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917724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3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BF863-F202-4C8A-ABC7-4596279F260D}"/>
              </a:ext>
            </a:extLst>
          </p:cNvPr>
          <p:cNvSpPr>
            <a:spLocks noGrp="1"/>
          </p:cNvSpPr>
          <p:nvPr>
            <p:ph type="title" hasCustomPrompt="1"/>
          </p:nvPr>
        </p:nvSpPr>
        <p:spPr>
          <a:xfrm>
            <a:off x="8887327" y="3793638"/>
            <a:ext cx="2551932" cy="1325563"/>
          </a:xfrm>
        </p:spPr>
        <p:txBody>
          <a:bodyPr>
            <a:noAutofit/>
          </a:bodyPr>
          <a:lstStyle>
            <a:lvl1pPr>
              <a:lnSpc>
                <a:spcPct val="150000"/>
              </a:lnSpc>
              <a:defRPr sz="1400" cap="all" spc="600" baseline="0">
                <a:solidFill>
                  <a:schemeClr val="accent3">
                    <a:lumMod val="75000"/>
                  </a:schemeClr>
                </a:solidFill>
                <a:latin typeface="+mj-lt"/>
              </a:defRPr>
            </a:lvl1pPr>
          </a:lstStyle>
          <a:p>
            <a:r>
              <a:rPr lang="en-US" dirty="0"/>
              <a:t>CLICK TO EDIT MASTER TITLE STYLE</a:t>
            </a:r>
          </a:p>
        </p:txBody>
      </p:sp>
      <p:sp>
        <p:nvSpPr>
          <p:cNvPr id="16" name="Picture Placeholder 15">
            <a:extLst>
              <a:ext uri="{FF2B5EF4-FFF2-40B4-BE49-F238E27FC236}">
                <a16:creationId xmlns:a16="http://schemas.microsoft.com/office/drawing/2014/main" id="{4DB86F64-3750-4FD9-8332-F00263FFBCE8}"/>
              </a:ext>
            </a:extLst>
          </p:cNvPr>
          <p:cNvSpPr>
            <a:spLocks noGrp="1"/>
          </p:cNvSpPr>
          <p:nvPr>
            <p:ph type="pic" sz="quarter" idx="18"/>
          </p:nvPr>
        </p:nvSpPr>
        <p:spPr>
          <a:xfrm>
            <a:off x="0" y="0"/>
            <a:ext cx="4537209" cy="6858000"/>
          </a:xfrm>
        </p:spPr>
        <p:txBody>
          <a:bodyPr anchor="ctr">
            <a:normAutofit/>
          </a:bodyPr>
          <a:lstStyle>
            <a:lvl1pPr marL="0" indent="0" algn="ctr">
              <a:buNone/>
              <a:defRPr sz="1800"/>
            </a:lvl1pPr>
          </a:lstStyle>
          <a:p>
            <a:r>
              <a:rPr lang="en-US"/>
              <a:t>Click icon to add picture</a:t>
            </a:r>
            <a:endParaRPr lang="en-US" dirty="0"/>
          </a:p>
        </p:txBody>
      </p:sp>
      <p:sp>
        <p:nvSpPr>
          <p:cNvPr id="14" name="Text Placeholder 23">
            <a:extLst>
              <a:ext uri="{FF2B5EF4-FFF2-40B4-BE49-F238E27FC236}">
                <a16:creationId xmlns:a16="http://schemas.microsoft.com/office/drawing/2014/main" id="{F9CA5252-AF4B-4041-B629-AAF37DFA23F8}"/>
              </a:ext>
            </a:extLst>
          </p:cNvPr>
          <p:cNvSpPr>
            <a:spLocks noGrp="1"/>
          </p:cNvSpPr>
          <p:nvPr>
            <p:ph type="body" sz="quarter" idx="17"/>
          </p:nvPr>
        </p:nvSpPr>
        <p:spPr>
          <a:xfrm>
            <a:off x="4892842" y="303468"/>
            <a:ext cx="2999874" cy="1429080"/>
          </a:xfrm>
        </p:spPr>
        <p:txBody>
          <a:bodyPr anchor="ctr">
            <a:noAutofit/>
          </a:bodyPr>
          <a:lstStyle>
            <a:lvl1pPr marL="0" indent="0">
              <a:lnSpc>
                <a:spcPct val="150000"/>
              </a:lnSpc>
              <a:buNone/>
              <a:defRPr sz="900" cap="all" spc="100" baseline="0">
                <a:solidFill>
                  <a:schemeClr val="accent3">
                    <a:lumMod val="75000"/>
                  </a:schemeClr>
                </a:solidFill>
                <a:latin typeface="+mn-lt"/>
              </a:defRPr>
            </a:lvl1pPr>
            <a:lvl2pPr marL="457200" indent="0">
              <a:buNone/>
              <a:defRPr sz="1000">
                <a:solidFill>
                  <a:schemeClr val="accent2">
                    <a:lumMod val="50000"/>
                  </a:schemeClr>
                </a:solidFill>
              </a:defRPr>
            </a:lvl2pPr>
            <a:lvl3pPr marL="914400" indent="0">
              <a:buNone/>
              <a:defRPr sz="1000">
                <a:solidFill>
                  <a:schemeClr val="accent2">
                    <a:lumMod val="50000"/>
                  </a:schemeClr>
                </a:solidFill>
              </a:defRPr>
            </a:lvl3pPr>
            <a:lvl4pPr marL="1371600" indent="0">
              <a:buNone/>
              <a:defRPr sz="1000">
                <a:solidFill>
                  <a:schemeClr val="accent2">
                    <a:lumMod val="50000"/>
                  </a:schemeClr>
                </a:solidFill>
              </a:defRPr>
            </a:lvl4pPr>
            <a:lvl5pPr marL="1828800" indent="0">
              <a:buNone/>
              <a:defRPr sz="1000">
                <a:solidFill>
                  <a:schemeClr val="accent2">
                    <a:lumMod val="50000"/>
                  </a:schemeClr>
                </a:solidFill>
              </a:defRPr>
            </a:lvl5pPr>
          </a:lstStyle>
          <a:p>
            <a:pPr lvl="0"/>
            <a:r>
              <a:rPr lang="en-US"/>
              <a:t>Click to edit Master text styles</a:t>
            </a:r>
          </a:p>
        </p:txBody>
      </p:sp>
      <p:sp>
        <p:nvSpPr>
          <p:cNvPr id="20" name="Picture Placeholder 19">
            <a:extLst>
              <a:ext uri="{FF2B5EF4-FFF2-40B4-BE49-F238E27FC236}">
                <a16:creationId xmlns:a16="http://schemas.microsoft.com/office/drawing/2014/main" id="{EABE8925-F92F-4CB0-A00F-B42C9F247CEA}"/>
              </a:ext>
            </a:extLst>
          </p:cNvPr>
          <p:cNvSpPr>
            <a:spLocks noGrp="1"/>
          </p:cNvSpPr>
          <p:nvPr>
            <p:ph type="pic" sz="quarter" idx="20"/>
          </p:nvPr>
        </p:nvSpPr>
        <p:spPr>
          <a:xfrm>
            <a:off x="4601218" y="2083054"/>
            <a:ext cx="3549749" cy="4774946"/>
          </a:xfrm>
        </p:spPr>
        <p:txBody>
          <a:bodyPr anchor="ctr">
            <a:normAutofit/>
          </a:bodyPr>
          <a:lstStyle>
            <a:lvl1pPr marL="0" indent="0" algn="ctr">
              <a:buNone/>
              <a:defRPr sz="1800"/>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B3C78BB5-C3E4-4ECD-8F9A-E690DAB8A098}"/>
              </a:ext>
            </a:extLst>
          </p:cNvPr>
          <p:cNvSpPr>
            <a:spLocks noGrp="1"/>
          </p:cNvSpPr>
          <p:nvPr>
            <p:ph type="pic" sz="quarter" idx="19"/>
          </p:nvPr>
        </p:nvSpPr>
        <p:spPr>
          <a:xfrm>
            <a:off x="8214976" y="0"/>
            <a:ext cx="3977024" cy="2019046"/>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55ED0535-3124-47F1-AB5B-92E2FC97A4FC}"/>
              </a:ext>
            </a:extLst>
          </p:cNvPr>
          <p:cNvSpPr>
            <a:spLocks noGrp="1"/>
          </p:cNvSpPr>
          <p:nvPr>
            <p:ph type="dt" sz="half" idx="10"/>
          </p:nvPr>
        </p:nvSpPr>
        <p:spPr/>
        <p:txBody>
          <a:bodyPr/>
          <a:lstStyle/>
          <a:p>
            <a:fld id="{04EABE68-C4B6-D24C-8D78-F690645F36AF}" type="datetime1">
              <a:rPr lang="en-US" smtClean="0"/>
              <a:t>9/19/2025</a:t>
            </a:fld>
            <a:endParaRPr lang="en-US" dirty="0"/>
          </a:p>
        </p:txBody>
      </p:sp>
      <p:sp>
        <p:nvSpPr>
          <p:cNvPr id="4" name="Footer Placeholder 3">
            <a:extLst>
              <a:ext uri="{FF2B5EF4-FFF2-40B4-BE49-F238E27FC236}">
                <a16:creationId xmlns:a16="http://schemas.microsoft.com/office/drawing/2014/main" id="{A36A0EB6-1E81-4706-BC6C-828BB965759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A980C4-6A20-4321-8CDA-053726BF4F4C}"/>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4EFBF063-6A5A-8B1C-F819-0F996CE5D804}"/>
              </a:ext>
              <a:ext uri="{C183D7F6-B498-43B3-948B-1728B52AA6E4}">
                <adec:decorative xmlns:adec="http://schemas.microsoft.com/office/drawing/2017/decorative" val="1"/>
              </a:ext>
            </a:extLst>
          </p:cNvPr>
          <p:cNvSpPr/>
          <p:nvPr userDrawn="1"/>
        </p:nvSpPr>
        <p:spPr>
          <a:xfrm>
            <a:off x="4571998" y="2019046"/>
            <a:ext cx="7620002" cy="6400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078B9E-B7E1-52B5-0B17-F4CA8743F31E}"/>
              </a:ext>
              <a:ext uri="{C183D7F6-B498-43B3-948B-1728B52AA6E4}">
                <adec:decorative xmlns:adec="http://schemas.microsoft.com/office/drawing/2017/decorative" val="1"/>
              </a:ext>
            </a:extLst>
          </p:cNvPr>
          <p:cNvSpPr/>
          <p:nvPr userDrawn="1"/>
        </p:nvSpPr>
        <p:spPr>
          <a:xfrm rot="16200000">
            <a:off x="4753971" y="3396996"/>
            <a:ext cx="6858000" cy="6400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495CD9-130E-1AB4-9C7C-2AA81713FA51}"/>
              </a:ext>
              <a:ext uri="{C183D7F6-B498-43B3-948B-1728B52AA6E4}">
                <adec:decorative xmlns:adec="http://schemas.microsoft.com/office/drawing/2017/decorative" val="1"/>
              </a:ext>
            </a:extLst>
          </p:cNvPr>
          <p:cNvSpPr/>
          <p:nvPr userDrawn="1"/>
        </p:nvSpPr>
        <p:spPr>
          <a:xfrm rot="16200000">
            <a:off x="1140213" y="3396996"/>
            <a:ext cx="6858000" cy="6400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0725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umn 4 pic">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C5C3C2D-92AB-4CD8-B00C-400110291D96}"/>
              </a:ext>
            </a:extLst>
          </p:cNvPr>
          <p:cNvSpPr>
            <a:spLocks noGrp="1"/>
          </p:cNvSpPr>
          <p:nvPr>
            <p:ph type="pic" sz="quarter" idx="18"/>
          </p:nvPr>
        </p:nvSpPr>
        <p:spPr>
          <a:xfrm>
            <a:off x="0" y="0"/>
            <a:ext cx="2513847" cy="3414713"/>
          </a:xfrm>
        </p:spPr>
        <p:txBody>
          <a:bodyPr anchor="ct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51C7F91F-4C8E-4C9F-BB46-B984A0162107}"/>
              </a:ext>
            </a:extLst>
          </p:cNvPr>
          <p:cNvSpPr>
            <a:spLocks noGrp="1"/>
          </p:cNvSpPr>
          <p:nvPr>
            <p:ph type="title" hasCustomPrompt="1"/>
          </p:nvPr>
        </p:nvSpPr>
        <p:spPr>
          <a:xfrm>
            <a:off x="507087" y="4279396"/>
            <a:ext cx="1797202" cy="1847080"/>
          </a:xfrm>
        </p:spPr>
        <p:txBody>
          <a:bodyPr>
            <a:noAutofit/>
          </a:bodyPr>
          <a:lstStyle>
            <a:lvl1pPr>
              <a:lnSpc>
                <a:spcPct val="150000"/>
              </a:lnSpc>
              <a:defRPr sz="1400" spc="600">
                <a:solidFill>
                  <a:schemeClr val="accent4"/>
                </a:solidFill>
              </a:defRPr>
            </a:lvl1pPr>
          </a:lstStyle>
          <a:p>
            <a:r>
              <a:rPr lang="en-US" dirty="0"/>
              <a:t>CLICK TO EDIT MASTER TITLE STYLE</a:t>
            </a:r>
          </a:p>
        </p:txBody>
      </p:sp>
      <p:sp>
        <p:nvSpPr>
          <p:cNvPr id="15" name="Text Placeholder 23">
            <a:extLst>
              <a:ext uri="{FF2B5EF4-FFF2-40B4-BE49-F238E27FC236}">
                <a16:creationId xmlns:a16="http://schemas.microsoft.com/office/drawing/2014/main" id="{C444F1E1-7DE0-4F38-A7CE-19B3827D5E10}"/>
              </a:ext>
            </a:extLst>
          </p:cNvPr>
          <p:cNvSpPr>
            <a:spLocks noGrp="1"/>
          </p:cNvSpPr>
          <p:nvPr>
            <p:ph type="body" sz="quarter" idx="17"/>
          </p:nvPr>
        </p:nvSpPr>
        <p:spPr>
          <a:xfrm>
            <a:off x="3227742" y="815619"/>
            <a:ext cx="3117210" cy="1854429"/>
          </a:xfrm>
        </p:spPr>
        <p:txBody>
          <a:bodyPr anchor="ctr">
            <a:noAutofit/>
          </a:bodyPr>
          <a:lstStyle>
            <a:lvl1pPr marL="0" indent="0">
              <a:lnSpc>
                <a:spcPct val="150000"/>
              </a:lnSpc>
              <a:buNone/>
              <a:defRPr sz="900" cap="all" spc="100" baseline="0">
                <a:solidFill>
                  <a:schemeClr val="accent4"/>
                </a:solidFill>
                <a:latin typeface="+mn-lt"/>
              </a:defRPr>
            </a:lvl1pPr>
            <a:lvl2pPr marL="457200" indent="0">
              <a:buNone/>
              <a:defRPr sz="1000">
                <a:solidFill>
                  <a:schemeClr val="accent2">
                    <a:lumMod val="50000"/>
                  </a:schemeClr>
                </a:solidFill>
              </a:defRPr>
            </a:lvl2pPr>
            <a:lvl3pPr marL="914400" indent="0">
              <a:buNone/>
              <a:defRPr sz="1000">
                <a:solidFill>
                  <a:schemeClr val="accent2">
                    <a:lumMod val="50000"/>
                  </a:schemeClr>
                </a:solidFill>
              </a:defRPr>
            </a:lvl3pPr>
            <a:lvl4pPr marL="1371600" indent="0">
              <a:buNone/>
              <a:defRPr sz="1000">
                <a:solidFill>
                  <a:schemeClr val="accent2">
                    <a:lumMod val="50000"/>
                  </a:schemeClr>
                </a:solidFill>
              </a:defRPr>
            </a:lvl4pPr>
            <a:lvl5pPr marL="1828800" indent="0">
              <a:buNone/>
              <a:defRPr sz="1000">
                <a:solidFill>
                  <a:schemeClr val="accent2">
                    <a:lumMod val="50000"/>
                  </a:schemeClr>
                </a:solidFill>
              </a:defRPr>
            </a:lvl5pPr>
          </a:lstStyle>
          <a:p>
            <a:pPr lvl="0"/>
            <a:r>
              <a:rPr lang="en-US"/>
              <a:t>Click to edit Master text styles</a:t>
            </a:r>
          </a:p>
        </p:txBody>
      </p:sp>
      <p:sp>
        <p:nvSpPr>
          <p:cNvPr id="21" name="Picture Placeholder 18">
            <a:extLst>
              <a:ext uri="{FF2B5EF4-FFF2-40B4-BE49-F238E27FC236}">
                <a16:creationId xmlns:a16="http://schemas.microsoft.com/office/drawing/2014/main" id="{09A2C975-004F-488E-8C7D-72AC0E873746}"/>
              </a:ext>
            </a:extLst>
          </p:cNvPr>
          <p:cNvSpPr>
            <a:spLocks noGrp="1"/>
          </p:cNvSpPr>
          <p:nvPr>
            <p:ph type="pic" sz="quarter" idx="21"/>
          </p:nvPr>
        </p:nvSpPr>
        <p:spPr>
          <a:xfrm>
            <a:off x="2577857" y="3477567"/>
            <a:ext cx="4425241" cy="3380434"/>
          </a:xfrm>
        </p:spPr>
        <p:txBody>
          <a:bodyPr anchor="ctr">
            <a:normAutofit/>
          </a:bodyPr>
          <a:lstStyle>
            <a:lvl1pPr marL="0" indent="0" algn="ctr">
              <a:buNone/>
              <a:defRPr sz="1800"/>
            </a:lvl1pPr>
          </a:lstStyle>
          <a:p>
            <a:r>
              <a:rPr lang="en-US"/>
              <a:t>Click icon to add picture</a:t>
            </a:r>
            <a:endParaRPr lang="en-US" dirty="0"/>
          </a:p>
        </p:txBody>
      </p:sp>
      <p:sp>
        <p:nvSpPr>
          <p:cNvPr id="19" name="Picture Placeholder 18">
            <a:extLst>
              <a:ext uri="{FF2B5EF4-FFF2-40B4-BE49-F238E27FC236}">
                <a16:creationId xmlns:a16="http://schemas.microsoft.com/office/drawing/2014/main" id="{AC99FF6E-CE35-45DB-8EF2-458E6002681C}"/>
              </a:ext>
            </a:extLst>
          </p:cNvPr>
          <p:cNvSpPr>
            <a:spLocks noGrp="1"/>
          </p:cNvSpPr>
          <p:nvPr>
            <p:ph type="pic" sz="quarter" idx="19"/>
          </p:nvPr>
        </p:nvSpPr>
        <p:spPr>
          <a:xfrm>
            <a:off x="7067109" y="0"/>
            <a:ext cx="5124892" cy="3423507"/>
          </a:xfrm>
        </p:spPr>
        <p:txBody>
          <a:bodyPr anchor="ctr">
            <a:normAutofit/>
          </a:bodyPr>
          <a:lstStyle>
            <a:lvl1pPr marL="0" indent="0" algn="ctr">
              <a:buNone/>
              <a:defRPr sz="1800"/>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C9BC45D4-131C-4605-9776-B7C5C7972D6E}"/>
              </a:ext>
            </a:extLst>
          </p:cNvPr>
          <p:cNvSpPr>
            <a:spLocks noGrp="1"/>
          </p:cNvSpPr>
          <p:nvPr>
            <p:ph type="pic" sz="quarter" idx="20"/>
          </p:nvPr>
        </p:nvSpPr>
        <p:spPr>
          <a:xfrm>
            <a:off x="7067108" y="3477566"/>
            <a:ext cx="5124892" cy="3380434"/>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E5AE6F91-5610-40AC-961B-9933467D372C}"/>
              </a:ext>
            </a:extLst>
          </p:cNvPr>
          <p:cNvSpPr>
            <a:spLocks noGrp="1"/>
          </p:cNvSpPr>
          <p:nvPr>
            <p:ph type="dt" sz="half" idx="10"/>
          </p:nvPr>
        </p:nvSpPr>
        <p:spPr/>
        <p:txBody>
          <a:bodyPr/>
          <a:lstStyle/>
          <a:p>
            <a:fld id="{558950F4-07C4-834F-A230-5DFF0C8EBAE3}" type="datetime1">
              <a:rPr lang="en-US" smtClean="0"/>
              <a:t>9/19/2025</a:t>
            </a:fld>
            <a:endParaRPr lang="en-US" dirty="0"/>
          </a:p>
        </p:txBody>
      </p:sp>
      <p:sp>
        <p:nvSpPr>
          <p:cNvPr id="4" name="Footer Placeholder 3">
            <a:extLst>
              <a:ext uri="{FF2B5EF4-FFF2-40B4-BE49-F238E27FC236}">
                <a16:creationId xmlns:a16="http://schemas.microsoft.com/office/drawing/2014/main" id="{068F3FF8-76E0-4C75-A885-4D913482192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1F85D0B-C1F3-4002-962C-E360AA13081E}"/>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D5A6A5CD-E87E-058E-BB5D-1CE714F4437E}"/>
              </a:ext>
              <a:ext uri="{C183D7F6-B498-43B3-948B-1728B52AA6E4}">
                <adec:decorative xmlns:adec="http://schemas.microsoft.com/office/drawing/2017/decorative" val="1"/>
              </a:ext>
            </a:extLst>
          </p:cNvPr>
          <p:cNvSpPr/>
          <p:nvPr userDrawn="1"/>
        </p:nvSpPr>
        <p:spPr>
          <a:xfrm>
            <a:off x="-5623" y="3413558"/>
            <a:ext cx="12207240"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C011786-A73D-BE7B-8B16-A0BEFC7600E1}"/>
              </a:ext>
              <a:ext uri="{C183D7F6-B498-43B3-948B-1728B52AA6E4}">
                <adec:decorative xmlns:adec="http://schemas.microsoft.com/office/drawing/2017/decorative" val="1"/>
              </a:ext>
            </a:extLst>
          </p:cNvPr>
          <p:cNvSpPr/>
          <p:nvPr userDrawn="1"/>
        </p:nvSpPr>
        <p:spPr>
          <a:xfrm rot="16200000">
            <a:off x="3606103" y="3396996"/>
            <a:ext cx="6858000"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1BF34E6-CFAB-F222-6919-D0B3016025FA}"/>
              </a:ext>
              <a:ext uri="{C183D7F6-B498-43B3-948B-1728B52AA6E4}">
                <adec:decorative xmlns:adec="http://schemas.microsoft.com/office/drawing/2017/decorative" val="1"/>
              </a:ext>
            </a:extLst>
          </p:cNvPr>
          <p:cNvSpPr/>
          <p:nvPr userDrawn="1"/>
        </p:nvSpPr>
        <p:spPr>
          <a:xfrm rot="16200000">
            <a:off x="-883148" y="3396996"/>
            <a:ext cx="6858000"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82976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4 pic B">
    <p:spTree>
      <p:nvGrpSpPr>
        <p:cNvPr id="1" name=""/>
        <p:cNvGrpSpPr/>
        <p:nvPr/>
      </p:nvGrpSpPr>
      <p:grpSpPr>
        <a:xfrm>
          <a:off x="0" y="0"/>
          <a:ext cx="0" cy="0"/>
          <a:chOff x="0" y="0"/>
          <a:chExt cx="0" cy="0"/>
        </a:xfrm>
      </p:grpSpPr>
      <p:sp>
        <p:nvSpPr>
          <p:cNvPr id="21" name="Picture Placeholder 16">
            <a:extLst>
              <a:ext uri="{FF2B5EF4-FFF2-40B4-BE49-F238E27FC236}">
                <a16:creationId xmlns:a16="http://schemas.microsoft.com/office/drawing/2014/main" id="{6B732B24-C8AC-4101-9D89-841B20359DC0}"/>
              </a:ext>
            </a:extLst>
          </p:cNvPr>
          <p:cNvSpPr>
            <a:spLocks noGrp="1"/>
          </p:cNvSpPr>
          <p:nvPr>
            <p:ph type="pic" sz="quarter" idx="18"/>
          </p:nvPr>
        </p:nvSpPr>
        <p:spPr>
          <a:xfrm>
            <a:off x="-2010" y="1045009"/>
            <a:ext cx="5160419" cy="2871216"/>
          </a:xfrm>
        </p:spPr>
        <p:txBody>
          <a:bodyPr anchor="ct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01343944-AAAD-4629-AC33-88D2186B44D2}"/>
              </a:ext>
            </a:extLst>
          </p:cNvPr>
          <p:cNvSpPr>
            <a:spLocks noGrp="1"/>
          </p:cNvSpPr>
          <p:nvPr>
            <p:ph type="title" hasCustomPrompt="1"/>
          </p:nvPr>
        </p:nvSpPr>
        <p:spPr>
          <a:xfrm>
            <a:off x="1599878" y="4684196"/>
            <a:ext cx="2438722" cy="1325563"/>
          </a:xfrm>
        </p:spPr>
        <p:txBody>
          <a:bodyPr>
            <a:noAutofit/>
          </a:bodyPr>
          <a:lstStyle>
            <a:lvl1pPr>
              <a:lnSpc>
                <a:spcPct val="150000"/>
              </a:lnSpc>
              <a:defRPr sz="1400" cap="all" spc="600" baseline="0">
                <a:solidFill>
                  <a:schemeClr val="accent5">
                    <a:lumMod val="75000"/>
                  </a:schemeClr>
                </a:solidFill>
              </a:defRPr>
            </a:lvl1pPr>
          </a:lstStyle>
          <a:p>
            <a:r>
              <a:rPr lang="en-US" dirty="0"/>
              <a:t>CLICK TO EDIT MASTER TITLE STYLE</a:t>
            </a:r>
          </a:p>
        </p:txBody>
      </p:sp>
      <p:sp>
        <p:nvSpPr>
          <p:cNvPr id="22" name="Picture Placeholder 18">
            <a:extLst>
              <a:ext uri="{FF2B5EF4-FFF2-40B4-BE49-F238E27FC236}">
                <a16:creationId xmlns:a16="http://schemas.microsoft.com/office/drawing/2014/main" id="{447037DB-898C-419F-99D4-C90D7F953AB5}"/>
              </a:ext>
            </a:extLst>
          </p:cNvPr>
          <p:cNvSpPr>
            <a:spLocks noGrp="1"/>
          </p:cNvSpPr>
          <p:nvPr>
            <p:ph type="pic" sz="quarter" idx="19"/>
          </p:nvPr>
        </p:nvSpPr>
        <p:spPr>
          <a:xfrm>
            <a:off x="5212062" y="2287"/>
            <a:ext cx="4489704" cy="1895518"/>
          </a:xfrm>
        </p:spPr>
        <p:txBody>
          <a:bodyPr anchor="ctr">
            <a:normAutofit/>
          </a:bodyPr>
          <a:lstStyle>
            <a:lvl1pPr marL="0" indent="0" algn="ctr">
              <a:buNone/>
              <a:defRPr sz="1800"/>
            </a:lvl1pPr>
          </a:lstStyle>
          <a:p>
            <a:r>
              <a:rPr lang="en-US"/>
              <a:t>Click icon to add picture</a:t>
            </a:r>
            <a:endParaRPr lang="en-US" dirty="0"/>
          </a:p>
        </p:txBody>
      </p:sp>
      <p:sp>
        <p:nvSpPr>
          <p:cNvPr id="20" name="Text Placeholder 19">
            <a:extLst>
              <a:ext uri="{FF2B5EF4-FFF2-40B4-BE49-F238E27FC236}">
                <a16:creationId xmlns:a16="http://schemas.microsoft.com/office/drawing/2014/main" id="{910C9836-7494-485C-B7E1-A248CBFE3884}"/>
              </a:ext>
            </a:extLst>
          </p:cNvPr>
          <p:cNvSpPr>
            <a:spLocks noGrp="1"/>
          </p:cNvSpPr>
          <p:nvPr>
            <p:ph type="body" sz="quarter" idx="13"/>
          </p:nvPr>
        </p:nvSpPr>
        <p:spPr>
          <a:xfrm>
            <a:off x="5654545" y="2368931"/>
            <a:ext cx="3584575" cy="1117600"/>
          </a:xfrm>
        </p:spPr>
        <p:txBody>
          <a:bodyPr anchor="ctr">
            <a:noAutofit/>
          </a:bodyPr>
          <a:lstStyle>
            <a:lvl1pPr marL="0" indent="0">
              <a:lnSpc>
                <a:spcPct val="150000"/>
              </a:lnSpc>
              <a:buNone/>
              <a:defRPr sz="900" cap="all" spc="100" baseline="0">
                <a:solidFill>
                  <a:schemeClr val="accent5">
                    <a:lumMod val="75000"/>
                  </a:schemeClr>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24" name="Picture Placeholder 18">
            <a:extLst>
              <a:ext uri="{FF2B5EF4-FFF2-40B4-BE49-F238E27FC236}">
                <a16:creationId xmlns:a16="http://schemas.microsoft.com/office/drawing/2014/main" id="{7F7ABEE9-4195-40A3-B95C-94B6547BB7DA}"/>
              </a:ext>
            </a:extLst>
          </p:cNvPr>
          <p:cNvSpPr>
            <a:spLocks noGrp="1"/>
          </p:cNvSpPr>
          <p:nvPr>
            <p:ph type="pic" sz="quarter" idx="21"/>
          </p:nvPr>
        </p:nvSpPr>
        <p:spPr>
          <a:xfrm>
            <a:off x="5212062" y="3980263"/>
            <a:ext cx="4489704" cy="2879336"/>
          </a:xfrm>
        </p:spPr>
        <p:txBody>
          <a:bodyPr anchor="ctr">
            <a:normAutofit/>
          </a:bodyPr>
          <a:lstStyle>
            <a:lvl1pPr marL="0" indent="0" algn="ctr">
              <a:buNone/>
              <a:defRPr sz="1800"/>
            </a:lvl1pPr>
          </a:lstStyle>
          <a:p>
            <a:r>
              <a:rPr lang="en-US"/>
              <a:t>Click icon to add picture</a:t>
            </a:r>
            <a:endParaRPr lang="en-US" dirty="0"/>
          </a:p>
        </p:txBody>
      </p:sp>
      <p:sp>
        <p:nvSpPr>
          <p:cNvPr id="23" name="Picture Placeholder 18">
            <a:extLst>
              <a:ext uri="{FF2B5EF4-FFF2-40B4-BE49-F238E27FC236}">
                <a16:creationId xmlns:a16="http://schemas.microsoft.com/office/drawing/2014/main" id="{A11F5856-98BB-4528-9CDD-BE4110F87272}"/>
              </a:ext>
            </a:extLst>
          </p:cNvPr>
          <p:cNvSpPr>
            <a:spLocks noGrp="1"/>
          </p:cNvSpPr>
          <p:nvPr>
            <p:ph type="pic" sz="quarter" idx="20"/>
          </p:nvPr>
        </p:nvSpPr>
        <p:spPr>
          <a:xfrm>
            <a:off x="9762228" y="1045009"/>
            <a:ext cx="2429772" cy="2871216"/>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A87FAFC1-ADBC-46CD-A4DB-E3DF9BB4B04D}"/>
              </a:ext>
            </a:extLst>
          </p:cNvPr>
          <p:cNvSpPr>
            <a:spLocks noGrp="1"/>
          </p:cNvSpPr>
          <p:nvPr>
            <p:ph type="dt" sz="half" idx="10"/>
          </p:nvPr>
        </p:nvSpPr>
        <p:spPr/>
        <p:txBody>
          <a:bodyPr/>
          <a:lstStyle/>
          <a:p>
            <a:fld id="{0A7B79E4-B97F-FB42-B791-7FC277B0A69D}" type="datetime1">
              <a:rPr lang="en-US" smtClean="0"/>
              <a:t>9/19/2025</a:t>
            </a:fld>
            <a:endParaRPr lang="en-US" dirty="0"/>
          </a:p>
        </p:txBody>
      </p:sp>
      <p:sp>
        <p:nvSpPr>
          <p:cNvPr id="4" name="Footer Placeholder 3">
            <a:extLst>
              <a:ext uri="{FF2B5EF4-FFF2-40B4-BE49-F238E27FC236}">
                <a16:creationId xmlns:a16="http://schemas.microsoft.com/office/drawing/2014/main" id="{D6212021-C64A-4021-BFE6-08B2DCC042F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E2CA3D-384A-4209-813F-5CD865D815E2}"/>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71151007-B102-B2B7-50A7-6C95A9595A66}"/>
              </a:ext>
              <a:ext uri="{C183D7F6-B498-43B3-948B-1728B52AA6E4}">
                <adec:decorative xmlns:adec="http://schemas.microsoft.com/office/drawing/2017/decorative" val="1"/>
              </a:ext>
            </a:extLst>
          </p:cNvPr>
          <p:cNvSpPr/>
          <p:nvPr userDrawn="1"/>
        </p:nvSpPr>
        <p:spPr>
          <a:xfrm>
            <a:off x="-16" y="981001"/>
            <a:ext cx="521208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96106ED-58CE-FE6B-82EB-EEDC6BD0CCC6}"/>
              </a:ext>
              <a:ext uri="{C183D7F6-B498-43B3-948B-1728B52AA6E4}">
                <adec:decorative xmlns:adec="http://schemas.microsoft.com/office/drawing/2017/decorative" val="1"/>
              </a:ext>
            </a:extLst>
          </p:cNvPr>
          <p:cNvSpPr/>
          <p:nvPr userDrawn="1"/>
        </p:nvSpPr>
        <p:spPr>
          <a:xfrm rot="16200000">
            <a:off x="6300673" y="3396996"/>
            <a:ext cx="685800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BF515A3-1432-472B-AB3A-671DBBD7EBD3}"/>
              </a:ext>
              <a:ext uri="{C183D7F6-B498-43B3-948B-1728B52AA6E4}">
                <adec:decorative xmlns:adec="http://schemas.microsoft.com/office/drawing/2017/decorative" val="1"/>
              </a:ext>
            </a:extLst>
          </p:cNvPr>
          <p:cNvSpPr/>
          <p:nvPr userDrawn="1"/>
        </p:nvSpPr>
        <p:spPr>
          <a:xfrm rot="16200000">
            <a:off x="1753054" y="3396996"/>
            <a:ext cx="685800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E0CF039-F3E8-C698-9D34-55227BD6493B}"/>
              </a:ext>
              <a:ext uri="{C183D7F6-B498-43B3-948B-1728B52AA6E4}">
                <adec:decorative xmlns:adec="http://schemas.microsoft.com/office/drawing/2017/decorative" val="1"/>
              </a:ext>
            </a:extLst>
          </p:cNvPr>
          <p:cNvSpPr/>
          <p:nvPr userDrawn="1"/>
        </p:nvSpPr>
        <p:spPr>
          <a:xfrm>
            <a:off x="-1" y="3916255"/>
            <a:ext cx="12192001"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641858E-7D1D-915F-7BAA-1D2E6A6ED684}"/>
              </a:ext>
              <a:ext uri="{C183D7F6-B498-43B3-948B-1728B52AA6E4}">
                <adec:decorative xmlns:adec="http://schemas.microsoft.com/office/drawing/2017/decorative" val="1"/>
              </a:ext>
            </a:extLst>
          </p:cNvPr>
          <p:cNvSpPr/>
          <p:nvPr userDrawn="1"/>
        </p:nvSpPr>
        <p:spPr>
          <a:xfrm>
            <a:off x="5176877" y="1897805"/>
            <a:ext cx="457200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EFB5FD-86C4-29C8-9ACE-D0FC109C977E}"/>
              </a:ext>
              <a:ext uri="{C183D7F6-B498-43B3-948B-1728B52AA6E4}">
                <adec:decorative xmlns:adec="http://schemas.microsoft.com/office/drawing/2017/decorative" val="1"/>
              </a:ext>
            </a:extLst>
          </p:cNvPr>
          <p:cNvSpPr/>
          <p:nvPr userDrawn="1"/>
        </p:nvSpPr>
        <p:spPr>
          <a:xfrm>
            <a:off x="9721653" y="981001"/>
            <a:ext cx="246888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18994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coumn 2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3B5D6-8B1C-4B3A-83E7-94A0C3AB2632}"/>
              </a:ext>
            </a:extLst>
          </p:cNvPr>
          <p:cNvSpPr>
            <a:spLocks noGrp="1"/>
          </p:cNvSpPr>
          <p:nvPr>
            <p:ph type="title" hasCustomPrompt="1"/>
          </p:nvPr>
        </p:nvSpPr>
        <p:spPr>
          <a:xfrm>
            <a:off x="580096" y="4706022"/>
            <a:ext cx="3047014" cy="1045073"/>
          </a:xfrm>
        </p:spPr>
        <p:txBody>
          <a:bodyPr>
            <a:noAutofit/>
          </a:bodyPr>
          <a:lstStyle>
            <a:lvl1pPr>
              <a:lnSpc>
                <a:spcPct val="150000"/>
              </a:lnSpc>
              <a:defRPr sz="1400" cap="all" spc="600" baseline="0">
                <a:solidFill>
                  <a:schemeClr val="accent3">
                    <a:lumMod val="50000"/>
                  </a:schemeClr>
                </a:solidFill>
              </a:defRPr>
            </a:lvl1pPr>
          </a:lstStyle>
          <a:p>
            <a:r>
              <a:rPr lang="en-US" dirty="0"/>
              <a:t>CLICK TO EDIT MASTER TITLE STYLE</a:t>
            </a:r>
          </a:p>
        </p:txBody>
      </p:sp>
      <p:sp>
        <p:nvSpPr>
          <p:cNvPr id="14" name="Text Placeholder 19">
            <a:extLst>
              <a:ext uri="{FF2B5EF4-FFF2-40B4-BE49-F238E27FC236}">
                <a16:creationId xmlns:a16="http://schemas.microsoft.com/office/drawing/2014/main" id="{DEE48B49-B0E6-4ECD-A85C-6048F71B7A0B}"/>
              </a:ext>
            </a:extLst>
          </p:cNvPr>
          <p:cNvSpPr>
            <a:spLocks noGrp="1"/>
          </p:cNvSpPr>
          <p:nvPr>
            <p:ph type="body" sz="quarter" idx="13"/>
          </p:nvPr>
        </p:nvSpPr>
        <p:spPr>
          <a:xfrm>
            <a:off x="580096" y="1255096"/>
            <a:ext cx="3047014" cy="1650328"/>
          </a:xfrm>
        </p:spPr>
        <p:txBody>
          <a:bodyPr anchor="ctr">
            <a:noAutofit/>
          </a:bodyPr>
          <a:lstStyle>
            <a:lvl1pPr marL="0" indent="0">
              <a:lnSpc>
                <a:spcPct val="150000"/>
              </a:lnSpc>
              <a:buNone/>
              <a:defRPr sz="900" cap="all" spc="100" baseline="0">
                <a:solidFill>
                  <a:schemeClr val="accent3">
                    <a:lumMod val="50000"/>
                  </a:schemeClr>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16" name="Picture Placeholder 15">
            <a:extLst>
              <a:ext uri="{FF2B5EF4-FFF2-40B4-BE49-F238E27FC236}">
                <a16:creationId xmlns:a16="http://schemas.microsoft.com/office/drawing/2014/main" id="{6EACF35A-5622-4760-B68F-C66101E6A83F}"/>
              </a:ext>
            </a:extLst>
          </p:cNvPr>
          <p:cNvSpPr>
            <a:spLocks noGrp="1"/>
          </p:cNvSpPr>
          <p:nvPr>
            <p:ph type="pic" sz="quarter" idx="14"/>
          </p:nvPr>
        </p:nvSpPr>
        <p:spPr>
          <a:xfrm>
            <a:off x="4251021" y="0"/>
            <a:ext cx="5454548" cy="6858000"/>
          </a:xfrm>
        </p:spPr>
        <p:txBody>
          <a:bodyPr anchor="ctr">
            <a:normAutofit/>
          </a:bodyPr>
          <a:lstStyle>
            <a:lvl1pPr marL="0" indent="0" algn="ctr">
              <a:buNone/>
              <a:defRPr sz="1800"/>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164344B9-D260-4EBF-89FE-9C682392A84B}"/>
              </a:ext>
            </a:extLst>
          </p:cNvPr>
          <p:cNvSpPr>
            <a:spLocks noGrp="1"/>
          </p:cNvSpPr>
          <p:nvPr>
            <p:ph type="pic" sz="quarter" idx="15"/>
          </p:nvPr>
        </p:nvSpPr>
        <p:spPr>
          <a:xfrm>
            <a:off x="9769577" y="1628841"/>
            <a:ext cx="2422423" cy="5229159"/>
          </a:xfrm>
        </p:spPr>
        <p:txBody>
          <a:bodyPr anchor="ctr">
            <a:normAutofit/>
          </a:bodyPr>
          <a:lstStyle>
            <a:lvl1pPr marL="0" indent="0" algn="ctr">
              <a:buNone/>
              <a:defRPr sz="1800"/>
            </a:lvl1pPr>
          </a:lstStyle>
          <a:p>
            <a:r>
              <a:rPr lang="en-US"/>
              <a:t>Click icon to add picture</a:t>
            </a:r>
            <a:endParaRPr lang="en-US" dirty="0"/>
          </a:p>
        </p:txBody>
      </p:sp>
      <p:sp>
        <p:nvSpPr>
          <p:cNvPr id="8" name="Text Placeholder 19">
            <a:extLst>
              <a:ext uri="{FF2B5EF4-FFF2-40B4-BE49-F238E27FC236}">
                <a16:creationId xmlns:a16="http://schemas.microsoft.com/office/drawing/2014/main" id="{A5A28CB6-5EEC-0A07-1927-05B0D27750D5}"/>
              </a:ext>
            </a:extLst>
          </p:cNvPr>
          <p:cNvSpPr>
            <a:spLocks noGrp="1"/>
          </p:cNvSpPr>
          <p:nvPr>
            <p:ph type="body" sz="quarter" idx="16"/>
          </p:nvPr>
        </p:nvSpPr>
        <p:spPr>
          <a:xfrm>
            <a:off x="575334" y="5964318"/>
            <a:ext cx="3047014" cy="365125"/>
          </a:xfrm>
        </p:spPr>
        <p:txBody>
          <a:bodyPr anchor="ctr">
            <a:noAutofit/>
          </a:bodyPr>
          <a:lstStyle>
            <a:lvl1pPr marL="0" indent="0">
              <a:lnSpc>
                <a:spcPct val="150000"/>
              </a:lnSpc>
              <a:buNone/>
              <a:defRPr sz="900" cap="all" spc="400" baseline="0">
                <a:solidFill>
                  <a:schemeClr val="accent3">
                    <a:lumMod val="50000"/>
                  </a:schemeClr>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3" name="Date Placeholder 2">
            <a:extLst>
              <a:ext uri="{FF2B5EF4-FFF2-40B4-BE49-F238E27FC236}">
                <a16:creationId xmlns:a16="http://schemas.microsoft.com/office/drawing/2014/main" id="{55B2FCFB-16AE-49C0-A2D7-5196E4382342}"/>
              </a:ext>
            </a:extLst>
          </p:cNvPr>
          <p:cNvSpPr>
            <a:spLocks noGrp="1"/>
          </p:cNvSpPr>
          <p:nvPr>
            <p:ph type="dt" sz="half" idx="10"/>
          </p:nvPr>
        </p:nvSpPr>
        <p:spPr/>
        <p:txBody>
          <a:bodyPr/>
          <a:lstStyle/>
          <a:p>
            <a:fld id="{5004A8AF-3166-044D-8712-ACF9B2CB3AEE}" type="datetime1">
              <a:rPr lang="en-US" smtClean="0"/>
              <a:t>9/19/2025</a:t>
            </a:fld>
            <a:endParaRPr lang="en-US" dirty="0"/>
          </a:p>
        </p:txBody>
      </p:sp>
      <p:sp>
        <p:nvSpPr>
          <p:cNvPr id="4" name="Footer Placeholder 3">
            <a:extLst>
              <a:ext uri="{FF2B5EF4-FFF2-40B4-BE49-F238E27FC236}">
                <a16:creationId xmlns:a16="http://schemas.microsoft.com/office/drawing/2014/main" id="{1F79230B-6D33-404A-BDF3-48A8385414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688AAAA-6F10-4B88-9C41-7D7CAA8D5041}"/>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529CEAC8-037C-95CD-A59B-12DDC18394D3}"/>
              </a:ext>
              <a:ext uri="{C183D7F6-B498-43B3-948B-1728B52AA6E4}">
                <adec:decorative xmlns:adec="http://schemas.microsoft.com/office/drawing/2017/decorative" val="1"/>
              </a:ext>
            </a:extLst>
          </p:cNvPr>
          <p:cNvSpPr/>
          <p:nvPr userDrawn="1"/>
        </p:nvSpPr>
        <p:spPr>
          <a:xfrm>
            <a:off x="1296" y="4055559"/>
            <a:ext cx="4206240"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A4666BBD-A38A-975A-166D-34C904BB3610}"/>
              </a:ext>
              <a:ext uri="{C183D7F6-B498-43B3-948B-1728B52AA6E4}">
                <adec:decorative xmlns:adec="http://schemas.microsoft.com/office/drawing/2017/decorative" val="1"/>
              </a:ext>
            </a:extLst>
          </p:cNvPr>
          <p:cNvSpPr/>
          <p:nvPr userDrawn="1"/>
        </p:nvSpPr>
        <p:spPr>
          <a:xfrm rot="16200000">
            <a:off x="6308573" y="3396996"/>
            <a:ext cx="6858000"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F9BE1A6-C544-6BC1-428B-4296EB72A387}"/>
              </a:ext>
              <a:ext uri="{C183D7F6-B498-43B3-948B-1728B52AA6E4}">
                <adec:decorative xmlns:adec="http://schemas.microsoft.com/office/drawing/2017/decorative" val="1"/>
              </a:ext>
            </a:extLst>
          </p:cNvPr>
          <p:cNvSpPr/>
          <p:nvPr userDrawn="1"/>
        </p:nvSpPr>
        <p:spPr>
          <a:xfrm rot="16200000">
            <a:off x="790016" y="3396996"/>
            <a:ext cx="6858000"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4BD72AD-DD00-DA76-0935-A64D672F78AE}"/>
              </a:ext>
              <a:ext uri="{C183D7F6-B498-43B3-948B-1728B52AA6E4}">
                <adec:decorative xmlns:adec="http://schemas.microsoft.com/office/drawing/2017/decorative" val="1"/>
              </a:ext>
            </a:extLst>
          </p:cNvPr>
          <p:cNvSpPr/>
          <p:nvPr userDrawn="1"/>
        </p:nvSpPr>
        <p:spPr>
          <a:xfrm>
            <a:off x="9705568" y="1564833"/>
            <a:ext cx="2486431"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0477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1 pi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5F6ADC-78C8-2853-3411-F1BA1CF3A970}"/>
              </a:ext>
              <a:ext uri="{C183D7F6-B498-43B3-948B-1728B52AA6E4}">
                <adec:decorative xmlns:adec="http://schemas.microsoft.com/office/drawing/2017/decorative" val="1"/>
              </a:ext>
            </a:extLst>
          </p:cNvPr>
          <p:cNvSpPr/>
          <p:nvPr userDrawn="1"/>
        </p:nvSpPr>
        <p:spPr>
          <a:xfrm rot="16200000">
            <a:off x="28022" y="3396997"/>
            <a:ext cx="6858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03A4250-59D9-74EF-FD38-8D96EF57E330}"/>
              </a:ext>
            </a:extLst>
          </p:cNvPr>
          <p:cNvSpPr/>
          <p:nvPr userDrawn="1"/>
        </p:nvSpPr>
        <p:spPr>
          <a:xfrm>
            <a:off x="6982135" y="-2"/>
            <a:ext cx="5209864" cy="18927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92E31"/>
              </a:solidFill>
            </a:endParaRPr>
          </a:p>
        </p:txBody>
      </p:sp>
      <p:sp>
        <p:nvSpPr>
          <p:cNvPr id="20" name="Rectangle 19">
            <a:extLst>
              <a:ext uri="{FF2B5EF4-FFF2-40B4-BE49-F238E27FC236}">
                <a16:creationId xmlns:a16="http://schemas.microsoft.com/office/drawing/2014/main" id="{F9AE67F0-DFEE-39C8-55F9-A6F5E163D135}"/>
              </a:ext>
              <a:ext uri="{C183D7F6-B498-43B3-948B-1728B52AA6E4}">
                <adec:decorative xmlns:adec="http://schemas.microsoft.com/office/drawing/2017/decorative" val="1"/>
              </a:ext>
            </a:extLst>
          </p:cNvPr>
          <p:cNvSpPr/>
          <p:nvPr userDrawn="1"/>
        </p:nvSpPr>
        <p:spPr>
          <a:xfrm rot="16200000">
            <a:off x="28022" y="3396997"/>
            <a:ext cx="6858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1DD47F3D-4563-3A6A-D9B5-9DF25792A720}"/>
              </a:ext>
              <a:ext uri="{C183D7F6-B498-43B3-948B-1728B52AA6E4}">
                <adec:decorative xmlns:adec="http://schemas.microsoft.com/office/drawing/2017/decorative" val="1"/>
              </a:ext>
            </a:extLst>
          </p:cNvPr>
          <p:cNvSpPr/>
          <p:nvPr userDrawn="1"/>
        </p:nvSpPr>
        <p:spPr>
          <a:xfrm>
            <a:off x="11016" y="5086694"/>
            <a:ext cx="12180983"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198800CB-80EB-7BBE-D315-15EB9CD1A76E}"/>
              </a:ext>
              <a:ext uri="{C183D7F6-B498-43B3-948B-1728B52AA6E4}">
                <adec:decorative xmlns:adec="http://schemas.microsoft.com/office/drawing/2017/decorative" val="1"/>
              </a:ext>
            </a:extLst>
          </p:cNvPr>
          <p:cNvSpPr/>
          <p:nvPr userDrawn="1"/>
        </p:nvSpPr>
        <p:spPr>
          <a:xfrm rot="16200000">
            <a:off x="3533222" y="3396996"/>
            <a:ext cx="6858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328AECF-3633-1FFD-A00A-9A6BA744CFA7}"/>
              </a:ext>
              <a:ext uri="{C183D7F6-B498-43B3-948B-1728B52AA6E4}">
                <adec:decorative xmlns:adec="http://schemas.microsoft.com/office/drawing/2017/decorative" val="1"/>
              </a:ext>
            </a:extLst>
          </p:cNvPr>
          <p:cNvSpPr/>
          <p:nvPr userDrawn="1"/>
        </p:nvSpPr>
        <p:spPr>
          <a:xfrm>
            <a:off x="7772" y="1892768"/>
            <a:ext cx="12184228"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0629F51-5B42-C598-1EF4-A8F81EE3B2FB}"/>
              </a:ext>
              <a:ext uri="{C183D7F6-B498-43B3-948B-1728B52AA6E4}">
                <adec:decorative xmlns:adec="http://schemas.microsoft.com/office/drawing/2017/decorative" val="1"/>
              </a:ext>
            </a:extLst>
          </p:cNvPr>
          <p:cNvSpPr/>
          <p:nvPr userDrawn="1"/>
        </p:nvSpPr>
        <p:spPr>
          <a:xfrm>
            <a:off x="1233646" y="1956775"/>
            <a:ext cx="5696571" cy="31299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92E31"/>
              </a:solidFill>
            </a:endParaRPr>
          </a:p>
        </p:txBody>
      </p:sp>
      <p:sp>
        <p:nvSpPr>
          <p:cNvPr id="2" name="Title 1">
            <a:extLst>
              <a:ext uri="{FF2B5EF4-FFF2-40B4-BE49-F238E27FC236}">
                <a16:creationId xmlns:a16="http://schemas.microsoft.com/office/drawing/2014/main" id="{10BAE6DA-4836-4F37-829E-0556B1D3D02D}"/>
              </a:ext>
            </a:extLst>
          </p:cNvPr>
          <p:cNvSpPr>
            <a:spLocks noGrp="1"/>
          </p:cNvSpPr>
          <p:nvPr>
            <p:ph type="title" hasCustomPrompt="1"/>
          </p:nvPr>
        </p:nvSpPr>
        <p:spPr>
          <a:xfrm>
            <a:off x="1673817" y="2355741"/>
            <a:ext cx="4881967" cy="2355743"/>
          </a:xfrm>
        </p:spPr>
        <p:txBody>
          <a:bodyPr>
            <a:noAutofit/>
          </a:bodyPr>
          <a:lstStyle>
            <a:lvl1pPr algn="ctr">
              <a:lnSpc>
                <a:spcPct val="150000"/>
              </a:lnSpc>
              <a:defRPr sz="1400" cap="all" spc="600" baseline="0">
                <a:solidFill>
                  <a:schemeClr val="bg2"/>
                </a:solidFill>
              </a:defRPr>
            </a:lvl1pPr>
          </a:lstStyle>
          <a:p>
            <a:r>
              <a:rPr lang="en-US" dirty="0"/>
              <a:t>CLICK TO EDIT MASTER TITLE STYLE</a:t>
            </a:r>
          </a:p>
        </p:txBody>
      </p:sp>
      <p:sp>
        <p:nvSpPr>
          <p:cNvPr id="18" name="Picture Placeholder 17">
            <a:extLst>
              <a:ext uri="{FF2B5EF4-FFF2-40B4-BE49-F238E27FC236}">
                <a16:creationId xmlns:a16="http://schemas.microsoft.com/office/drawing/2014/main" id="{75F37BAD-1199-A347-A354-0345703CCD14}"/>
              </a:ext>
            </a:extLst>
          </p:cNvPr>
          <p:cNvSpPr>
            <a:spLocks noGrp="1"/>
          </p:cNvSpPr>
          <p:nvPr>
            <p:ph type="pic" sz="quarter" idx="14"/>
          </p:nvPr>
        </p:nvSpPr>
        <p:spPr>
          <a:xfrm>
            <a:off x="3489027" y="0"/>
            <a:ext cx="8702973" cy="6858000"/>
          </a:xfrm>
          <a:custGeom>
            <a:avLst/>
            <a:gdLst>
              <a:gd name="connsiteX0" fmla="*/ 0 w 8702973"/>
              <a:gd name="connsiteY0" fmla="*/ 5150702 h 6858000"/>
              <a:gd name="connsiteX1" fmla="*/ 3441191 w 8702973"/>
              <a:gd name="connsiteY1" fmla="*/ 5150702 h 6858000"/>
              <a:gd name="connsiteX2" fmla="*/ 3441191 w 8702973"/>
              <a:gd name="connsiteY2" fmla="*/ 6858000 h 6858000"/>
              <a:gd name="connsiteX3" fmla="*/ 0 w 8702973"/>
              <a:gd name="connsiteY3" fmla="*/ 6858000 h 6858000"/>
              <a:gd name="connsiteX4" fmla="*/ 3505199 w 8702973"/>
              <a:gd name="connsiteY4" fmla="*/ 1956776 h 6858000"/>
              <a:gd name="connsiteX5" fmla="*/ 8702973 w 8702973"/>
              <a:gd name="connsiteY5" fmla="*/ 1956776 h 6858000"/>
              <a:gd name="connsiteX6" fmla="*/ 8702973 w 8702973"/>
              <a:gd name="connsiteY6" fmla="*/ 6858000 h 6858000"/>
              <a:gd name="connsiteX7" fmla="*/ 3505199 w 8702973"/>
              <a:gd name="connsiteY7" fmla="*/ 6858000 h 6858000"/>
              <a:gd name="connsiteX8" fmla="*/ 3505199 w 8702973"/>
              <a:gd name="connsiteY8" fmla="*/ 5150702 h 6858000"/>
              <a:gd name="connsiteX9" fmla="*/ 8702972 w 8702973"/>
              <a:gd name="connsiteY9" fmla="*/ 5150702 h 6858000"/>
              <a:gd name="connsiteX10" fmla="*/ 8702972 w 8702973"/>
              <a:gd name="connsiteY10" fmla="*/ 5086694 h 6858000"/>
              <a:gd name="connsiteX11" fmla="*/ 3505199 w 8702973"/>
              <a:gd name="connsiteY11" fmla="*/ 5086694 h 6858000"/>
              <a:gd name="connsiteX12" fmla="*/ 3441190 w 8702973"/>
              <a:gd name="connsiteY12" fmla="*/ 1956776 h 6858000"/>
              <a:gd name="connsiteX13" fmla="*/ 3441191 w 8702973"/>
              <a:gd name="connsiteY13" fmla="*/ 1956776 h 6858000"/>
              <a:gd name="connsiteX14" fmla="*/ 3441191 w 8702973"/>
              <a:gd name="connsiteY14" fmla="*/ 5086694 h 6858000"/>
              <a:gd name="connsiteX15" fmla="*/ 3441190 w 8702973"/>
              <a:gd name="connsiteY15" fmla="*/ 5086694 h 6858000"/>
              <a:gd name="connsiteX16" fmla="*/ 8702972 w 8702973"/>
              <a:gd name="connsiteY16" fmla="*/ 0 h 6858000"/>
              <a:gd name="connsiteX17" fmla="*/ 8702973 w 8702973"/>
              <a:gd name="connsiteY17" fmla="*/ 0 h 6858000"/>
              <a:gd name="connsiteX18" fmla="*/ 8702973 w 8702973"/>
              <a:gd name="connsiteY18" fmla="*/ 1892768 h 6858000"/>
              <a:gd name="connsiteX19" fmla="*/ 3505199 w 8702973"/>
              <a:gd name="connsiteY19" fmla="*/ 1892768 h 6858000"/>
              <a:gd name="connsiteX20" fmla="*/ 3505199 w 8702973"/>
              <a:gd name="connsiteY20" fmla="*/ 1892767 h 6858000"/>
              <a:gd name="connsiteX21" fmla="*/ 8702972 w 8702973"/>
              <a:gd name="connsiteY21" fmla="*/ 1892767 h 6858000"/>
              <a:gd name="connsiteX22" fmla="*/ 0 w 8702973"/>
              <a:gd name="connsiteY22" fmla="*/ 0 h 6858000"/>
              <a:gd name="connsiteX23" fmla="*/ 3441191 w 8702973"/>
              <a:gd name="connsiteY23" fmla="*/ 0 h 6858000"/>
              <a:gd name="connsiteX24" fmla="*/ 3441191 w 8702973"/>
              <a:gd name="connsiteY24" fmla="*/ 1892768 h 6858000"/>
              <a:gd name="connsiteX25" fmla="*/ 0 w 8702973"/>
              <a:gd name="connsiteY25" fmla="*/ 18927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02973" h="6858000">
                <a:moveTo>
                  <a:pt x="0" y="5150702"/>
                </a:moveTo>
                <a:lnTo>
                  <a:pt x="3441191" y="5150702"/>
                </a:lnTo>
                <a:lnTo>
                  <a:pt x="3441191" y="6858000"/>
                </a:lnTo>
                <a:lnTo>
                  <a:pt x="0" y="6858000"/>
                </a:lnTo>
                <a:close/>
                <a:moveTo>
                  <a:pt x="3505199" y="1956776"/>
                </a:moveTo>
                <a:lnTo>
                  <a:pt x="8702973" y="1956776"/>
                </a:lnTo>
                <a:lnTo>
                  <a:pt x="8702973" y="6858000"/>
                </a:lnTo>
                <a:lnTo>
                  <a:pt x="3505199" y="6858000"/>
                </a:lnTo>
                <a:lnTo>
                  <a:pt x="3505199" y="5150702"/>
                </a:lnTo>
                <a:lnTo>
                  <a:pt x="8702972" y="5150702"/>
                </a:lnTo>
                <a:lnTo>
                  <a:pt x="8702972" y="5086694"/>
                </a:lnTo>
                <a:lnTo>
                  <a:pt x="3505199" y="5086694"/>
                </a:lnTo>
                <a:close/>
                <a:moveTo>
                  <a:pt x="3441190" y="1956776"/>
                </a:moveTo>
                <a:lnTo>
                  <a:pt x="3441191" y="1956776"/>
                </a:lnTo>
                <a:lnTo>
                  <a:pt x="3441191" y="5086694"/>
                </a:lnTo>
                <a:lnTo>
                  <a:pt x="3441190" y="5086694"/>
                </a:lnTo>
                <a:close/>
                <a:moveTo>
                  <a:pt x="8702972" y="0"/>
                </a:moveTo>
                <a:lnTo>
                  <a:pt x="8702973" y="0"/>
                </a:lnTo>
                <a:lnTo>
                  <a:pt x="8702973" y="1892768"/>
                </a:lnTo>
                <a:lnTo>
                  <a:pt x="3505199" y="1892768"/>
                </a:lnTo>
                <a:lnTo>
                  <a:pt x="3505199" y="1892767"/>
                </a:lnTo>
                <a:lnTo>
                  <a:pt x="8702972" y="1892767"/>
                </a:lnTo>
                <a:close/>
                <a:moveTo>
                  <a:pt x="0" y="0"/>
                </a:moveTo>
                <a:lnTo>
                  <a:pt x="3441191" y="0"/>
                </a:lnTo>
                <a:lnTo>
                  <a:pt x="3441191" y="1892768"/>
                </a:lnTo>
                <a:lnTo>
                  <a:pt x="0" y="1892768"/>
                </a:lnTo>
                <a:close/>
              </a:path>
            </a:pathLst>
          </a:custGeom>
        </p:spPr>
        <p:txBody>
          <a:bodyPr wrap="square" anchor="ctr">
            <a:noAutofit/>
          </a:bodyPr>
          <a:lstStyle>
            <a:lvl1pPr marL="0" indent="0" algn="ctr">
              <a:buNone/>
              <a:defRPr sz="1800"/>
            </a:lvl1pPr>
          </a:lstStyle>
          <a:p>
            <a:r>
              <a:rPr lang="en-US"/>
              <a:t>Click icon to add picture</a:t>
            </a:r>
            <a:endParaRPr lang="en-US" dirty="0"/>
          </a:p>
        </p:txBody>
      </p:sp>
      <p:sp>
        <p:nvSpPr>
          <p:cNvPr id="14" name="Text Placeholder 19">
            <a:extLst>
              <a:ext uri="{FF2B5EF4-FFF2-40B4-BE49-F238E27FC236}">
                <a16:creationId xmlns:a16="http://schemas.microsoft.com/office/drawing/2014/main" id="{A5DCC98E-8399-422A-95B9-91E724BAECA7}"/>
              </a:ext>
            </a:extLst>
          </p:cNvPr>
          <p:cNvSpPr>
            <a:spLocks noGrp="1"/>
          </p:cNvSpPr>
          <p:nvPr>
            <p:ph type="body" sz="quarter" idx="13"/>
          </p:nvPr>
        </p:nvSpPr>
        <p:spPr>
          <a:xfrm>
            <a:off x="7455774" y="197460"/>
            <a:ext cx="4403994" cy="1650328"/>
          </a:xfrm>
        </p:spPr>
        <p:txBody>
          <a:bodyPr anchor="ctr">
            <a:normAutofit/>
          </a:bodyPr>
          <a:lstStyle>
            <a:lvl1pPr marL="0" indent="0">
              <a:lnSpc>
                <a:spcPct val="150000"/>
              </a:lnSpc>
              <a:buNone/>
              <a:defRPr sz="900" cap="all" spc="100" baseline="0">
                <a:solidFill>
                  <a:schemeClr val="bg2"/>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3" name="Date Placeholder 2">
            <a:extLst>
              <a:ext uri="{FF2B5EF4-FFF2-40B4-BE49-F238E27FC236}">
                <a16:creationId xmlns:a16="http://schemas.microsoft.com/office/drawing/2014/main" id="{61B5A0A4-FC5E-47B8-88F3-08A54B906D25}"/>
              </a:ext>
            </a:extLst>
          </p:cNvPr>
          <p:cNvSpPr>
            <a:spLocks noGrp="1"/>
          </p:cNvSpPr>
          <p:nvPr>
            <p:ph type="dt" sz="half" idx="10"/>
          </p:nvPr>
        </p:nvSpPr>
        <p:spPr/>
        <p:txBody>
          <a:bodyPr/>
          <a:lstStyle/>
          <a:p>
            <a:fld id="{2E74BC19-9A50-434A-B6C6-8443BCEF4D2C}" type="datetime1">
              <a:rPr lang="en-US" smtClean="0"/>
              <a:t>9/19/2025</a:t>
            </a:fld>
            <a:endParaRPr lang="en-US" dirty="0"/>
          </a:p>
        </p:txBody>
      </p:sp>
      <p:sp>
        <p:nvSpPr>
          <p:cNvPr id="4" name="Footer Placeholder 3">
            <a:extLst>
              <a:ext uri="{FF2B5EF4-FFF2-40B4-BE49-F238E27FC236}">
                <a16:creationId xmlns:a16="http://schemas.microsoft.com/office/drawing/2014/main" id="{DD5D6D16-4AAC-4D2C-9370-6124490A251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6EE100C-1708-4F04-9A39-E9430E4E68D6}"/>
              </a:ext>
            </a:extLst>
          </p:cNvPr>
          <p:cNvSpPr>
            <a:spLocks noGrp="1"/>
          </p:cNvSpPr>
          <p:nvPr>
            <p:ph type="sldNum" sz="quarter" idx="12"/>
          </p:nvPr>
        </p:nvSpPr>
        <p:spPr/>
        <p:txBody>
          <a:bodyPr/>
          <a:lstStyle/>
          <a:p>
            <a:fld id="{7D2A44BA-2920-471F-B3BD-665B5ACB556E}" type="slidenum">
              <a:rPr lang="en-US" smtClean="0"/>
              <a:t>‹#›</a:t>
            </a:fld>
            <a:endParaRPr lang="en-US" dirty="0"/>
          </a:p>
        </p:txBody>
      </p:sp>
    </p:spTree>
    <p:extLst>
      <p:ext uri="{BB962C8B-B14F-4D97-AF65-F5344CB8AC3E}">
        <p14:creationId xmlns:p14="http://schemas.microsoft.com/office/powerpoint/2010/main" val="1336524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6023508-A947-49B1-8E6C-D6758297C8C7}" type="datetimeFigureOut">
              <a:rPr lang="en-US" smtClean="0"/>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8AE02-1728-472C-9E99-9E8938D559E2}" type="slidenum">
              <a:rPr lang="en-US" smtClean="0"/>
              <a:t>‹#›</a:t>
            </a:fld>
            <a:endParaRPr lang="en-US"/>
          </a:p>
        </p:txBody>
      </p:sp>
    </p:spTree>
    <p:extLst>
      <p:ext uri="{BB962C8B-B14F-4D97-AF65-F5344CB8AC3E}">
        <p14:creationId xmlns:p14="http://schemas.microsoft.com/office/powerpoint/2010/main" val="838355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9/19/2025</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78975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8" r:id="rId4"/>
    <p:sldLayoutId id="2147483659" r:id="rId5"/>
    <p:sldLayoutId id="2147483660" r:id="rId6"/>
    <p:sldLayoutId id="2147483661" r:id="rId7"/>
    <p:sldLayoutId id="2147483662"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9C864F-4EFB-489E-B557-560391F52E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0E29F9B-DFED-4109-87CC-AF0CB809BF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65EA68E-391F-4277-A9D3-A19C13BC05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D9F640-EA82-A543-89EC-580E11A1B194}" type="datetime1">
              <a:rPr lang="en-US" smtClean="0"/>
              <a:t>9/19/2025</a:t>
            </a:fld>
            <a:endParaRPr lang="en-US" dirty="0"/>
          </a:p>
        </p:txBody>
      </p:sp>
      <p:sp>
        <p:nvSpPr>
          <p:cNvPr id="5" name="Footer Placeholder 4">
            <a:extLst>
              <a:ext uri="{FF2B5EF4-FFF2-40B4-BE49-F238E27FC236}">
                <a16:creationId xmlns:a16="http://schemas.microsoft.com/office/drawing/2014/main" id="{0A04F852-5EB9-4816-9B64-A82800885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2EBBA8D-9FCE-438D-B4F3-62E4065FCC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2A44BA-2920-471F-B3BD-665B5ACB556E}" type="slidenum">
              <a:rPr lang="en-US" smtClean="0"/>
              <a:t>‹#›</a:t>
            </a:fld>
            <a:endParaRPr lang="en-US" dirty="0"/>
          </a:p>
        </p:txBody>
      </p:sp>
    </p:spTree>
    <p:extLst>
      <p:ext uri="{BB962C8B-B14F-4D97-AF65-F5344CB8AC3E}">
        <p14:creationId xmlns:p14="http://schemas.microsoft.com/office/powerpoint/2010/main" val="331978793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p:hf sldNum="0"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8.xml"/><Relationship Id="rId5" Type="http://schemas.openxmlformats.org/officeDocument/2006/relationships/image" Target="../media/image5.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slideLayout" Target="../slideLayouts/slideLayout10.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5.png"/><Relationship Id="rId4" Type="http://schemas.microsoft.com/office/2018/10/relationships/comments" Target="../comments/modernComment_141_C28C0E1E.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3.xml"/><Relationship Id="rId1" Type="http://schemas.openxmlformats.org/officeDocument/2006/relationships/tags" Target="../tags/tag17.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ags" Target="../tags/tag23.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25.xml"/><Relationship Id="rId5" Type="http://schemas.openxmlformats.org/officeDocument/2006/relationships/image" Target="../media/image32.jp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video" Target="../media/media1.mp4"/><Relationship Id="rId7" Type="http://schemas.openxmlformats.org/officeDocument/2006/relationships/image" Target="../media/image33.png"/><Relationship Id="rId2" Type="http://schemas.microsoft.com/office/2007/relationships/media" Target="../media/media1.mp4"/><Relationship Id="rId1" Type="http://schemas.openxmlformats.org/officeDocument/2006/relationships/tags" Target="../tags/tag27.xml"/><Relationship Id="rId6" Type="http://schemas.openxmlformats.org/officeDocument/2006/relationships/image" Target="../media/image4.jpg"/><Relationship Id="rId5" Type="http://schemas.openxmlformats.org/officeDocument/2006/relationships/notesSlide" Target="../notesSlides/notesSlide15.xml"/><Relationship Id="rId4"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28.xml"/><Relationship Id="rId5" Type="http://schemas.openxmlformats.org/officeDocument/2006/relationships/image" Target="../media/image33.png"/><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29.xml"/><Relationship Id="rId4" Type="http://schemas.openxmlformats.org/officeDocument/2006/relationships/image" Target="../media/image4.jp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7.xml.rels><?xml version="1.0" encoding="UTF-8" standalone="yes"?>
<Relationships xmlns="http://schemas.openxmlformats.org/package/2006/relationships"><Relationship Id="rId3" Type="http://schemas.openxmlformats.org/officeDocument/2006/relationships/hyperlink" Target="https://www.nea.org/resource-library/gun-violence-prevention-response-guide" TargetMode="Externa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hyperlink" Target="https://www.nea.org/UD-Org-Support"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slideLayout" Target="../slideLayouts/slideLayout10.xml"/><Relationship Id="rId1" Type="http://schemas.openxmlformats.org/officeDocument/2006/relationships/tags" Target="../tags/tag32.xml"/><Relationship Id="rId6" Type="http://schemas.openxmlformats.org/officeDocument/2006/relationships/image" Target="../media/image35.pn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362F3ED1-208D-E101-3126-35C0BD2ED8A5}"/>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19AB4FFE-4C5E-948A-9842-829CA53325E2}"/>
              </a:ext>
            </a:extLst>
          </p:cNvPr>
          <p:cNvPicPr preferRelativeResize="0"/>
          <p:nvPr/>
        </p:nvPicPr>
        <p:blipFill>
          <a:blip r:embed="rId4"/>
          <a:srcRect/>
          <a:stretch/>
        </p:blipFill>
        <p:spPr>
          <a:xfrm>
            <a:off x="0" y="0"/>
            <a:ext cx="12192000" cy="6858000"/>
          </a:xfrm>
          <a:prstGeom prst="rect">
            <a:avLst/>
          </a:prstGeom>
          <a:noFill/>
          <a:ln>
            <a:noFill/>
          </a:ln>
        </p:spPr>
      </p:pic>
      <p:sp>
        <p:nvSpPr>
          <p:cNvPr id="4" name="TextBox 3">
            <a:extLst>
              <a:ext uri="{FF2B5EF4-FFF2-40B4-BE49-F238E27FC236}">
                <a16:creationId xmlns:a16="http://schemas.microsoft.com/office/drawing/2014/main" id="{010CCF53-92A1-BD71-00A5-CF0E018E83E6}"/>
              </a:ext>
            </a:extLst>
          </p:cNvPr>
          <p:cNvSpPr txBox="1"/>
          <p:nvPr/>
        </p:nvSpPr>
        <p:spPr>
          <a:xfrm>
            <a:off x="360947" y="160421"/>
            <a:ext cx="11470106" cy="1323439"/>
          </a:xfrm>
          <a:prstGeom prst="rect">
            <a:avLst/>
          </a:prstGeom>
          <a:noFill/>
        </p:spPr>
        <p:txBody>
          <a:bodyPr wrap="square" rtlCol="0">
            <a:spAutoFit/>
          </a:bodyPr>
          <a:lstStyle/>
          <a:p>
            <a:r>
              <a:rPr lang="en-US" sz="4000" b="1" dirty="0">
                <a:solidFill>
                  <a:schemeClr val="bg1"/>
                </a:solidFill>
              </a:rPr>
              <a:t>Safe Schools: Tools and Strategies to Address Gun Violence in Schools </a:t>
            </a:r>
          </a:p>
        </p:txBody>
      </p:sp>
      <p:pic>
        <p:nvPicPr>
          <p:cNvPr id="2" name="Picture 1" descr="A close-up of a logo&#10;&#10;Description automatically generated">
            <a:extLst>
              <a:ext uri="{FF2B5EF4-FFF2-40B4-BE49-F238E27FC236}">
                <a16:creationId xmlns:a16="http://schemas.microsoft.com/office/drawing/2014/main" id="{B37781E5-F76A-6F00-85D8-82799F5F2E8A}"/>
              </a:ext>
            </a:extLst>
          </p:cNvPr>
          <p:cNvPicPr>
            <a:picLocks noChangeAspect="1"/>
          </p:cNvPicPr>
          <p:nvPr/>
        </p:nvPicPr>
        <p:blipFill>
          <a:blip r:embed="rId5"/>
          <a:stretch>
            <a:fillRect/>
          </a:stretch>
        </p:blipFill>
        <p:spPr>
          <a:xfrm>
            <a:off x="11445550" y="6172200"/>
            <a:ext cx="746450" cy="685800"/>
          </a:xfrm>
          <a:prstGeom prst="rect">
            <a:avLst/>
          </a:prstGeom>
        </p:spPr>
      </p:pic>
    </p:spTree>
    <p:custDataLst>
      <p:tags r:id="rId1"/>
    </p:custDataLst>
    <p:extLst>
      <p:ext uri="{BB962C8B-B14F-4D97-AF65-F5344CB8AC3E}">
        <p14:creationId xmlns:p14="http://schemas.microsoft.com/office/powerpoint/2010/main" val="352440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9" name="Google Shape;99;p1"/>
          <p:cNvPicPr preferRelativeResize="0"/>
          <p:nvPr/>
        </p:nvPicPr>
        <p:blipFill>
          <a:blip r:embed="rId4"/>
          <a:srcRect/>
          <a:stretch/>
        </p:blipFill>
        <p:spPr>
          <a:xfrm>
            <a:off x="0" y="0"/>
            <a:ext cx="12192000" cy="6858000"/>
          </a:xfrm>
          <a:prstGeom prst="rect">
            <a:avLst/>
          </a:prstGeom>
          <a:noFill/>
          <a:ln>
            <a:noFill/>
          </a:ln>
        </p:spPr>
      </p:pic>
      <p:sp>
        <p:nvSpPr>
          <p:cNvPr id="4" name="TextBox 3">
            <a:extLst>
              <a:ext uri="{FF2B5EF4-FFF2-40B4-BE49-F238E27FC236}">
                <a16:creationId xmlns:a16="http://schemas.microsoft.com/office/drawing/2014/main" id="{428D2378-9F8A-393B-E91B-2B7237D44EB4}"/>
              </a:ext>
            </a:extLst>
          </p:cNvPr>
          <p:cNvSpPr txBox="1"/>
          <p:nvPr/>
        </p:nvSpPr>
        <p:spPr>
          <a:xfrm>
            <a:off x="360947" y="160421"/>
            <a:ext cx="11470106" cy="1323439"/>
          </a:xfrm>
          <a:prstGeom prst="rect">
            <a:avLst/>
          </a:prstGeom>
          <a:noFill/>
        </p:spPr>
        <p:txBody>
          <a:bodyPr wrap="square" rtlCol="0">
            <a:spAutoFit/>
          </a:bodyPr>
          <a:lstStyle/>
          <a:p>
            <a:r>
              <a:rPr lang="en-US" sz="4000" b="1" dirty="0">
                <a:solidFill>
                  <a:schemeClr val="bg1"/>
                </a:solidFill>
              </a:rPr>
              <a:t>Safe Schools: Tools and Strategies to Address Gun Violence in Schools </a:t>
            </a:r>
          </a:p>
        </p:txBody>
      </p:sp>
      <p:sp>
        <p:nvSpPr>
          <p:cNvPr id="5" name="Rectangle: Rounded Corners 4">
            <a:extLst>
              <a:ext uri="{FF2B5EF4-FFF2-40B4-BE49-F238E27FC236}">
                <a16:creationId xmlns:a16="http://schemas.microsoft.com/office/drawing/2014/main" id="{BA36BCA0-32E6-6B77-9E51-326AB43D9368}"/>
              </a:ext>
            </a:extLst>
          </p:cNvPr>
          <p:cNvSpPr/>
          <p:nvPr/>
        </p:nvSpPr>
        <p:spPr>
          <a:xfrm>
            <a:off x="5375662" y="2499079"/>
            <a:ext cx="6455391" cy="33437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Welcome!</a:t>
            </a:r>
          </a:p>
          <a:p>
            <a:pPr algn="ctr"/>
            <a:endParaRPr lang="en-US" sz="2400" dirty="0"/>
          </a:p>
          <a:p>
            <a:r>
              <a:rPr lang="en-US" sz="2400" dirty="0"/>
              <a:t>In the chat, please share your:</a:t>
            </a:r>
          </a:p>
          <a:p>
            <a:endParaRPr lang="en-US" sz="2400" dirty="0"/>
          </a:p>
          <a:p>
            <a:pPr marL="342900" indent="-342900">
              <a:buFont typeface="Arial" panose="020B0604020202020204" pitchFamily="34" charset="0"/>
              <a:buChar char="•"/>
            </a:pPr>
            <a:r>
              <a:rPr lang="en-US" sz="2400" dirty="0"/>
              <a:t>Name</a:t>
            </a:r>
          </a:p>
          <a:p>
            <a:pPr marL="342900" indent="-342900">
              <a:buFont typeface="Arial" panose="020B0604020202020204" pitchFamily="34" charset="0"/>
              <a:buChar char="•"/>
            </a:pPr>
            <a:r>
              <a:rPr lang="en-US" sz="2400" dirty="0"/>
              <a:t>State Affiliate and Role</a:t>
            </a:r>
          </a:p>
          <a:p>
            <a:pPr marL="342900" indent="-342900">
              <a:buFont typeface="Arial" panose="020B0604020202020204" pitchFamily="34" charset="0"/>
              <a:buChar char="•"/>
            </a:pPr>
            <a:r>
              <a:rPr lang="en-US" sz="2400" dirty="0"/>
              <a:t>One word that comes to mind when you think of Safe Schools</a:t>
            </a:r>
            <a:r>
              <a:rPr lang="en-US" dirty="0"/>
              <a:t>.</a:t>
            </a:r>
          </a:p>
        </p:txBody>
      </p:sp>
      <p:pic>
        <p:nvPicPr>
          <p:cNvPr id="6" name="Picture 5" descr="A close-up of a logo&#10;&#10;Description automatically generated">
            <a:extLst>
              <a:ext uri="{FF2B5EF4-FFF2-40B4-BE49-F238E27FC236}">
                <a16:creationId xmlns:a16="http://schemas.microsoft.com/office/drawing/2014/main" id="{963D674F-6F80-55C2-6F70-12C35E9AA2FC}"/>
              </a:ext>
            </a:extLst>
          </p:cNvPr>
          <p:cNvPicPr>
            <a:picLocks noChangeAspect="1"/>
          </p:cNvPicPr>
          <p:nvPr/>
        </p:nvPicPr>
        <p:blipFill>
          <a:blip r:embed="rId5"/>
          <a:stretch>
            <a:fillRect/>
          </a:stretch>
        </p:blipFill>
        <p:spPr>
          <a:xfrm>
            <a:off x="11445550" y="6172200"/>
            <a:ext cx="746450" cy="685800"/>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badi"/>
              <a:ea typeface="+mn-ea"/>
              <a:cs typeface="+mn-cs"/>
            </a:endParaRPr>
          </a:p>
        </p:txBody>
      </p:sp>
      <p:sp>
        <p:nvSpPr>
          <p:cNvPr id="2" name="Title 1"/>
          <p:cNvSpPr>
            <a:spLocks noGrp="1"/>
          </p:cNvSpPr>
          <p:nvPr>
            <p:ph type="ctrTitle"/>
          </p:nvPr>
        </p:nvSpPr>
        <p:spPr>
          <a:xfrm>
            <a:off x="1314824" y="735106"/>
            <a:ext cx="10053763" cy="2928470"/>
          </a:xfrm>
        </p:spPr>
        <p:txBody>
          <a:bodyPr anchor="b">
            <a:normAutofit/>
          </a:bodyPr>
          <a:lstStyle/>
          <a:p>
            <a:pPr algn="l"/>
            <a:r>
              <a:rPr lang="en-US" sz="4800" dirty="0">
                <a:solidFill>
                  <a:srgbClr val="FFFFFF"/>
                </a:solidFill>
              </a:rPr>
              <a:t>NEA Members and External Audiences</a:t>
            </a:r>
          </a:p>
        </p:txBody>
      </p:sp>
      <p:sp>
        <p:nvSpPr>
          <p:cNvPr id="3" name="Subtitle 2"/>
          <p:cNvSpPr>
            <a:spLocks noGrp="1"/>
          </p:cNvSpPr>
          <p:nvPr>
            <p:ph type="subTitle" idx="1"/>
          </p:nvPr>
        </p:nvSpPr>
        <p:spPr>
          <a:xfrm>
            <a:off x="1350682" y="4870824"/>
            <a:ext cx="10005951" cy="1458258"/>
          </a:xfrm>
        </p:spPr>
        <p:txBody>
          <a:bodyPr anchor="ctr">
            <a:normAutofit/>
          </a:bodyPr>
          <a:lstStyle/>
          <a:p>
            <a:pPr algn="l"/>
            <a:r>
              <a:rPr lang="en-US" sz="1900"/>
              <a:t>This presentation and its contents are closed to the press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the NEA Center For Organizing. Violation of these terms may result in legal action.</a:t>
            </a:r>
          </a:p>
        </p:txBody>
      </p:sp>
      <p:pic>
        <p:nvPicPr>
          <p:cNvPr id="4" name="Picture 3" descr="A close-up of a logo&#10;&#10;Description automatically generated">
            <a:extLst>
              <a:ext uri="{FF2B5EF4-FFF2-40B4-BE49-F238E27FC236}">
                <a16:creationId xmlns:a16="http://schemas.microsoft.com/office/drawing/2014/main" id="{94E7F81A-CF75-335D-ABE7-341149B56B39}"/>
              </a:ext>
            </a:extLst>
          </p:cNvPr>
          <p:cNvPicPr>
            <a:picLocks noChangeAspect="1"/>
          </p:cNvPicPr>
          <p:nvPr/>
        </p:nvPicPr>
        <p:blipFill>
          <a:blip r:embed="rId4"/>
          <a:stretch>
            <a:fillRect/>
          </a:stretch>
        </p:blipFill>
        <p:spPr>
          <a:xfrm>
            <a:off x="11445550" y="6172200"/>
            <a:ext cx="746450" cy="685800"/>
          </a:xfrm>
          <a:prstGeom prst="rect">
            <a:avLst/>
          </a:prstGeom>
        </p:spPr>
      </p:pic>
    </p:spTree>
    <p:custDataLst>
      <p:tags r:id="rId1"/>
    </p:custDataLst>
    <p:extLst>
      <p:ext uri="{BB962C8B-B14F-4D97-AF65-F5344CB8AC3E}">
        <p14:creationId xmlns:p14="http://schemas.microsoft.com/office/powerpoint/2010/main" val="1847235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0000"/>
                </a:solidFill>
                <a:effectLst/>
                <a:uLnTx/>
                <a:uFillTx/>
                <a:latin typeface="Abadi"/>
                <a:ea typeface="+mn-ea"/>
                <a:cs typeface="+mn-cs"/>
              </a:rPr>
              <a:t>We begin by acknowledging that through a history of colonization and brutality, we are currently on the traditional lands stewarded by generations of the Indigenous people.</a:t>
            </a:r>
          </a:p>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0000"/>
                </a:solidFill>
                <a:effectLst/>
                <a:uLnTx/>
                <a:uFillTx/>
                <a:latin typeface="Abadi"/>
                <a:ea typeface="+mn-ea"/>
                <a:cs typeface="+mn-cs"/>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200" b="0" i="0" u="none" strike="noStrike" kern="1200" cap="none" spc="0" normalizeH="0" baseline="0" noProof="0">
                <a:ln>
                  <a:noFill/>
                </a:ln>
                <a:solidFill>
                  <a:srgbClr val="000000"/>
                </a:solidFill>
                <a:effectLst/>
                <a:uLnTx/>
                <a:uFillTx/>
                <a:latin typeface="Arial Black"/>
                <a:ea typeface="+mj-ea"/>
                <a:cs typeface="+mj-cs"/>
              </a:rPr>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F698-F087-4EFB-AA99-ACE6416D7925}"/>
              </a:ext>
            </a:extLst>
          </p:cNvPr>
          <p:cNvSpPr>
            <a:spLocks noGrp="1"/>
          </p:cNvSpPr>
          <p:nvPr>
            <p:ph type="title"/>
          </p:nvPr>
        </p:nvSpPr>
        <p:spPr>
          <a:xfrm>
            <a:off x="394347" y="373330"/>
            <a:ext cx="2771970" cy="525306"/>
          </a:xfrm>
        </p:spPr>
        <p:txBody>
          <a:bodyPr/>
          <a:lstStyle/>
          <a:p>
            <a:r>
              <a:rPr lang="en-US" dirty="0"/>
              <a:t>Contributors</a:t>
            </a:r>
          </a:p>
        </p:txBody>
      </p:sp>
      <p:sp>
        <p:nvSpPr>
          <p:cNvPr id="7" name="Text Placeholder 6">
            <a:extLst>
              <a:ext uri="{FF2B5EF4-FFF2-40B4-BE49-F238E27FC236}">
                <a16:creationId xmlns:a16="http://schemas.microsoft.com/office/drawing/2014/main" id="{7115EBCF-878D-4659-BD5E-F5558D08BB19}"/>
              </a:ext>
            </a:extLst>
          </p:cNvPr>
          <p:cNvSpPr>
            <a:spLocks noGrp="1"/>
          </p:cNvSpPr>
          <p:nvPr>
            <p:ph type="body" sz="quarter" idx="17"/>
          </p:nvPr>
        </p:nvSpPr>
        <p:spPr>
          <a:xfrm>
            <a:off x="394346" y="898637"/>
            <a:ext cx="2771969" cy="1072054"/>
          </a:xfrm>
        </p:spPr>
        <p:txBody>
          <a:bodyPr wrap="square" anchor="t"/>
          <a:lstStyle/>
          <a:p>
            <a:r>
              <a:rPr lang="en-US" dirty="0">
                <a:solidFill>
                  <a:schemeClr val="tx1"/>
                </a:solidFill>
                <a:latin typeface="Arial Black" panose="020B0A04020102020204" pitchFamily="34" charset="0"/>
              </a:rPr>
              <a:t>This presentation was created through the contributions of the staff at the National Education Association and State Affiliates</a:t>
            </a:r>
          </a:p>
        </p:txBody>
      </p:sp>
      <p:pic>
        <p:nvPicPr>
          <p:cNvPr id="9" name="Picture Placeholder 8" descr="A person smiling for a picture&#10;&#10;AI-generated content may be incorrect.">
            <a:extLst>
              <a:ext uri="{FF2B5EF4-FFF2-40B4-BE49-F238E27FC236}">
                <a16:creationId xmlns:a16="http://schemas.microsoft.com/office/drawing/2014/main" id="{3FDB36E0-C911-61CA-3BE3-76B0B0D47386}"/>
              </a:ext>
            </a:extLst>
          </p:cNvPr>
          <p:cNvPicPr>
            <a:picLocks noGrp="1" noChangeAspect="1"/>
          </p:cNvPicPr>
          <p:nvPr>
            <p:ph type="pic" sz="quarter" idx="16"/>
          </p:nvPr>
        </p:nvPicPr>
        <p:blipFill>
          <a:blip r:embed="rId4"/>
          <a:srcRect l="-2365" t="-5049" r="-4354" b="-1100"/>
          <a:stretch>
            <a:fillRect/>
          </a:stretch>
        </p:blipFill>
        <p:spPr>
          <a:xfrm>
            <a:off x="7246961" y="0"/>
            <a:ext cx="1665028" cy="1655699"/>
          </a:xfrm>
          <a:prstGeom prst="rect">
            <a:avLst/>
          </a:prstGeom>
          <a:ln>
            <a:noFill/>
          </a:ln>
          <a:effectLst>
            <a:outerShdw blurRad="292100" dist="139700" dir="2700000" algn="tl" rotWithShape="0">
              <a:srgbClr val="333333">
                <a:alpha val="65000"/>
              </a:srgbClr>
            </a:outerShdw>
          </a:effectLst>
        </p:spPr>
      </p:pic>
      <p:pic>
        <p:nvPicPr>
          <p:cNvPr id="13" name="Picture Placeholder 12" descr="A person with beard and mustache wearing glasses&#10;&#10;AI-generated content may be incorrect.">
            <a:extLst>
              <a:ext uri="{FF2B5EF4-FFF2-40B4-BE49-F238E27FC236}">
                <a16:creationId xmlns:a16="http://schemas.microsoft.com/office/drawing/2014/main" id="{032C943C-378A-5D0F-83EB-CC54571C0415}"/>
              </a:ext>
            </a:extLst>
          </p:cNvPr>
          <p:cNvPicPr>
            <a:picLocks noGrp="1" noChangeAspect="1"/>
          </p:cNvPicPr>
          <p:nvPr>
            <p:ph type="pic" sz="quarter" idx="13"/>
          </p:nvPr>
        </p:nvPicPr>
        <p:blipFill>
          <a:blip r:embed="rId5"/>
          <a:srcRect l="-4697" t="2310" r="-5094" b="-2975"/>
          <a:stretch>
            <a:fillRect/>
          </a:stretch>
        </p:blipFill>
        <p:spPr>
          <a:xfrm>
            <a:off x="4034721" y="373329"/>
            <a:ext cx="2061280" cy="2061453"/>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C0BFE379-A371-982A-0DB5-14566BFF85D9}"/>
              </a:ext>
            </a:extLst>
          </p:cNvPr>
          <p:cNvPicPr>
            <a:picLocks noChangeAspect="1"/>
          </p:cNvPicPr>
          <p:nvPr/>
        </p:nvPicPr>
        <p:blipFill>
          <a:blip r:embed="rId6"/>
          <a:srcRect/>
          <a:stretch/>
        </p:blipFill>
        <p:spPr>
          <a:xfrm>
            <a:off x="7088002" y="2776091"/>
            <a:ext cx="2012441" cy="2012441"/>
          </a:xfrm>
          <a:prstGeom prst="rect">
            <a:avLst/>
          </a:prstGeom>
          <a:ln>
            <a:noFill/>
          </a:ln>
          <a:effectLst>
            <a:outerShdw blurRad="292100" dist="139700" dir="2700000" algn="tl" rotWithShape="0">
              <a:srgbClr val="333333">
                <a:alpha val="65000"/>
              </a:srgbClr>
            </a:outerShdw>
          </a:effectLst>
        </p:spPr>
      </p:pic>
      <p:pic>
        <p:nvPicPr>
          <p:cNvPr id="23" name="Picture 22" descr="A person smiling at the camera&#10;&#10;AI-generated content may be incorrect.">
            <a:extLst>
              <a:ext uri="{FF2B5EF4-FFF2-40B4-BE49-F238E27FC236}">
                <a16:creationId xmlns:a16="http://schemas.microsoft.com/office/drawing/2014/main" id="{9282C5C0-FE5E-8DCD-D160-8D5031FB57B0}"/>
              </a:ext>
            </a:extLst>
          </p:cNvPr>
          <p:cNvPicPr>
            <a:picLocks noChangeAspect="1"/>
          </p:cNvPicPr>
          <p:nvPr/>
        </p:nvPicPr>
        <p:blipFill>
          <a:blip r:embed="rId7"/>
          <a:stretch>
            <a:fillRect/>
          </a:stretch>
        </p:blipFill>
        <p:spPr>
          <a:xfrm>
            <a:off x="9968849" y="855405"/>
            <a:ext cx="1828804" cy="1828804"/>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E2B61403-BBC2-21E6-891F-22973D41FE35}"/>
              </a:ext>
            </a:extLst>
          </p:cNvPr>
          <p:cNvSpPr txBox="1"/>
          <p:nvPr/>
        </p:nvSpPr>
        <p:spPr>
          <a:xfrm>
            <a:off x="3644028" y="2430379"/>
            <a:ext cx="289686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Arial Black" panose="020B0A04020102020204" pitchFamily="34" charset="0"/>
                <a:ea typeface="Calibri Light" panose="020F0302020204030204" pitchFamily="34" charset="0"/>
                <a:cs typeface="Calibri Light"/>
              </a:rPr>
              <a:t>UniServ</a:t>
            </a: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Consultant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Michigan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cwilliams@mea.org  </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28" name="TextBox 27">
            <a:extLst>
              <a:ext uri="{FF2B5EF4-FFF2-40B4-BE49-F238E27FC236}">
                <a16:creationId xmlns:a16="http://schemas.microsoft.com/office/drawing/2014/main" id="{6C148B6F-42CA-4635-979E-2B5BF92DCD89}"/>
              </a:ext>
            </a:extLst>
          </p:cNvPr>
          <p:cNvSpPr txBox="1"/>
          <p:nvPr/>
        </p:nvSpPr>
        <p:spPr>
          <a:xfrm>
            <a:off x="6631041" y="4949056"/>
            <a:ext cx="2896867"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Joel Solomon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Jsolomon@nea.org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0000"/>
              </a:solidFill>
              <a:effectLst/>
              <a:uLnTx/>
              <a:uFillTx/>
              <a:latin typeface="Calibri Light"/>
              <a:ea typeface="Calibri Light" panose="020F0302020204030204" pitchFamily="34" charset="0"/>
              <a:cs typeface="Calibri Light"/>
            </a:endParaRPr>
          </a:p>
        </p:txBody>
      </p:sp>
      <p:sp>
        <p:nvSpPr>
          <p:cNvPr id="30" name="TextBox 29">
            <a:extLst>
              <a:ext uri="{FF2B5EF4-FFF2-40B4-BE49-F238E27FC236}">
                <a16:creationId xmlns:a16="http://schemas.microsoft.com/office/drawing/2014/main" id="{06428499-7E96-B25D-93C6-DFE2818461C2}"/>
              </a:ext>
            </a:extLst>
          </p:cNvPr>
          <p:cNvSpPr txBox="1"/>
          <p:nvPr/>
        </p:nvSpPr>
        <p:spPr>
          <a:xfrm>
            <a:off x="9421780" y="2769300"/>
            <a:ext cx="2820258"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Ellen Holmes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Organizational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National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latin typeface="Arial Black" panose="020B0A04020102020204" pitchFamily="34" charset="0"/>
                <a:ea typeface="Calibri Light" panose="020F0302020204030204" pitchFamily="34" charset="0"/>
                <a:cs typeface="Calibri Light"/>
              </a:rPr>
              <a:t>eholmes@nea.org</a:t>
            </a:r>
            <a:r>
              <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a:t>
            </a:r>
            <a:endPar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32" name="TextBox 31">
            <a:extLst>
              <a:ext uri="{FF2B5EF4-FFF2-40B4-BE49-F238E27FC236}">
                <a16:creationId xmlns:a16="http://schemas.microsoft.com/office/drawing/2014/main" id="{870140F7-6045-D620-0E82-61C108177683}"/>
              </a:ext>
            </a:extLst>
          </p:cNvPr>
          <p:cNvSpPr txBox="1"/>
          <p:nvPr/>
        </p:nvSpPr>
        <p:spPr>
          <a:xfrm>
            <a:off x="6645788" y="1608688"/>
            <a:ext cx="2896867" cy="830997"/>
          </a:xfrm>
          <a:prstGeom prst="rect">
            <a:avLst/>
          </a:prstGeom>
          <a:noFill/>
        </p:spPr>
        <p:txBody>
          <a:bodyPr wrap="square" lIns="91440" tIns="45720" rIns="91440" bIns="45720" rtlCol="0" anchor="t">
            <a:spAutoFit/>
          </a:bodyPr>
          <a:lstStyle/>
          <a:p>
            <a:pPr algn="ctr">
              <a:buClrTx/>
            </a:pPr>
            <a:r>
              <a:rPr lang="en-US" sz="1200" dirty="0">
                <a:latin typeface="Arial Black" panose="020B0A04020102020204" pitchFamily="34" charset="0"/>
                <a:ea typeface="Calibri"/>
                <a:cs typeface="Calibri"/>
              </a:rPr>
              <a:t>Crystal Foxx</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and Policy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p:txBody>
      </p:sp>
      <p:pic>
        <p:nvPicPr>
          <p:cNvPr id="34" name="Picture 33" descr="Close-up of hands raised in classroom">
            <a:extLst>
              <a:ext uri="{FF2B5EF4-FFF2-40B4-BE49-F238E27FC236}">
                <a16:creationId xmlns:a16="http://schemas.microsoft.com/office/drawing/2014/main" id="{F4F47892-B78D-94D3-22C7-847C0AA7F3FD}"/>
              </a:ext>
            </a:extLst>
          </p:cNvPr>
          <p:cNvPicPr>
            <a:picLocks noChangeAspect="1"/>
          </p:cNvPicPr>
          <p:nvPr/>
        </p:nvPicPr>
        <p:blipFill>
          <a:blip r:embed="rId8"/>
          <a:stretch>
            <a:fillRect/>
          </a:stretch>
        </p:blipFill>
        <p:spPr>
          <a:xfrm>
            <a:off x="15767" y="2014079"/>
            <a:ext cx="3550924" cy="2367282"/>
          </a:xfrm>
          <a:prstGeom prst="rect">
            <a:avLst/>
          </a:prstGeom>
        </p:spPr>
      </p:pic>
      <p:pic>
        <p:nvPicPr>
          <p:cNvPr id="36" name="Picture 35" descr="Students playing at a schoolyard during the break time">
            <a:extLst>
              <a:ext uri="{FF2B5EF4-FFF2-40B4-BE49-F238E27FC236}">
                <a16:creationId xmlns:a16="http://schemas.microsoft.com/office/drawing/2014/main" id="{A792C565-3E1F-B1BA-244B-53D72526D715}"/>
              </a:ext>
            </a:extLst>
          </p:cNvPr>
          <p:cNvPicPr>
            <a:picLocks noChangeAspect="1"/>
          </p:cNvPicPr>
          <p:nvPr/>
        </p:nvPicPr>
        <p:blipFill>
          <a:blip r:embed="rId9"/>
          <a:srcRect r="20681"/>
          <a:stretch>
            <a:fillRect/>
          </a:stretch>
        </p:blipFill>
        <p:spPr>
          <a:xfrm>
            <a:off x="3611941" y="4423218"/>
            <a:ext cx="2896867" cy="2434781"/>
          </a:xfrm>
          <a:prstGeom prst="rect">
            <a:avLst/>
          </a:prstGeom>
        </p:spPr>
      </p:pic>
      <p:pic>
        <p:nvPicPr>
          <p:cNvPr id="38" name="Picture 37" descr="Side view of young child wearing backpack holding notebooks">
            <a:extLst>
              <a:ext uri="{FF2B5EF4-FFF2-40B4-BE49-F238E27FC236}">
                <a16:creationId xmlns:a16="http://schemas.microsoft.com/office/drawing/2014/main" id="{6D4946D5-8585-983F-BDEF-8171A3308BD1}"/>
              </a:ext>
            </a:extLst>
          </p:cNvPr>
          <p:cNvPicPr>
            <a:picLocks noChangeAspect="1"/>
          </p:cNvPicPr>
          <p:nvPr/>
        </p:nvPicPr>
        <p:blipFill>
          <a:blip r:embed="rId10"/>
          <a:srcRect r="1847"/>
          <a:stretch>
            <a:fillRect/>
          </a:stretch>
        </p:blipFill>
        <p:spPr>
          <a:xfrm>
            <a:off x="15768" y="4443420"/>
            <a:ext cx="3550923" cy="2414580"/>
          </a:xfrm>
          <a:prstGeom prst="rect">
            <a:avLst/>
          </a:prstGeom>
        </p:spPr>
      </p:pic>
    </p:spTree>
    <p:custDataLst>
      <p:tags r:id="rId1"/>
    </p:custDataLst>
    <p:extLst>
      <p:ext uri="{BB962C8B-B14F-4D97-AF65-F5344CB8AC3E}">
        <p14:creationId xmlns:p14="http://schemas.microsoft.com/office/powerpoint/2010/main" val="2294290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639FF-0E5F-DFBF-2940-7F69FD41719D}"/>
              </a:ext>
            </a:extLst>
          </p:cNvPr>
          <p:cNvSpPr>
            <a:spLocks noGrp="1"/>
          </p:cNvSpPr>
          <p:nvPr>
            <p:ph type="title"/>
          </p:nvPr>
        </p:nvSpPr>
        <p:spPr/>
        <p:txBody>
          <a:bodyPr>
            <a:normAutofit/>
          </a:bodyPr>
          <a:lstStyle/>
          <a:p>
            <a:r>
              <a:rPr lang="en-US" sz="5400" b="1" dirty="0"/>
              <a:t>Overview</a:t>
            </a:r>
          </a:p>
        </p:txBody>
      </p:sp>
      <p:pic>
        <p:nvPicPr>
          <p:cNvPr id="3" name="Picture 2">
            <a:extLst>
              <a:ext uri="{FF2B5EF4-FFF2-40B4-BE49-F238E27FC236}">
                <a16:creationId xmlns:a16="http://schemas.microsoft.com/office/drawing/2014/main" id="{0AC5CBF4-1883-3F71-2FA9-5F24945E0B55}"/>
              </a:ext>
            </a:extLst>
          </p:cNvPr>
          <p:cNvPicPr>
            <a:picLocks noChangeAspect="1"/>
          </p:cNvPicPr>
          <p:nvPr/>
        </p:nvPicPr>
        <p:blipFill>
          <a:blip r:embed="rId5"/>
          <a:stretch>
            <a:fillRect/>
          </a:stretch>
        </p:blipFill>
        <p:spPr>
          <a:xfrm>
            <a:off x="8022244" y="512098"/>
            <a:ext cx="3679997" cy="5436265"/>
          </a:xfrm>
          <a:prstGeom prst="rect">
            <a:avLst/>
          </a:prstGeom>
        </p:spPr>
      </p:pic>
      <p:sp>
        <p:nvSpPr>
          <p:cNvPr id="4" name="Rectangle: Rounded Corners 3">
            <a:extLst>
              <a:ext uri="{FF2B5EF4-FFF2-40B4-BE49-F238E27FC236}">
                <a16:creationId xmlns:a16="http://schemas.microsoft.com/office/drawing/2014/main" id="{BE06BE6A-08DC-2CD6-9DEE-005785EFE9A3}"/>
              </a:ext>
            </a:extLst>
          </p:cNvPr>
          <p:cNvSpPr/>
          <p:nvPr/>
        </p:nvSpPr>
        <p:spPr>
          <a:xfrm>
            <a:off x="489759" y="1528549"/>
            <a:ext cx="7025957" cy="44198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D96EEF8-1094-4078-BB99-CB2CB1E617BE}"/>
              </a:ext>
            </a:extLst>
          </p:cNvPr>
          <p:cNvSpPr txBox="1"/>
          <p:nvPr/>
        </p:nvSpPr>
        <p:spPr>
          <a:xfrm>
            <a:off x="838200" y="1690688"/>
            <a:ext cx="6313227" cy="4185761"/>
          </a:xfrm>
          <a:prstGeom prst="rect">
            <a:avLst/>
          </a:prstGeom>
          <a:noFill/>
        </p:spPr>
        <p:txBody>
          <a:bodyPr wrap="square" rtlCol="0">
            <a:spAutoFit/>
          </a:bodyPr>
          <a:lstStyle/>
          <a:p>
            <a:pPr marL="514350" indent="-514350">
              <a:buFont typeface="Wingdings" panose="05000000000000000000" pitchFamily="2" charset="2"/>
              <a:buChar char="q"/>
            </a:pPr>
            <a:r>
              <a:rPr lang="en-US" sz="2800" dirty="0">
                <a:solidFill>
                  <a:schemeClr val="bg1"/>
                </a:solidFill>
              </a:rPr>
              <a:t>Coordinated NEA and Affiliate Action</a:t>
            </a:r>
          </a:p>
          <a:p>
            <a:endParaRPr lang="en-US" sz="2800" dirty="0">
              <a:solidFill>
                <a:schemeClr val="bg1"/>
              </a:solidFill>
            </a:endParaRPr>
          </a:p>
          <a:p>
            <a:pPr marL="514350" indent="-514350">
              <a:buFont typeface="Wingdings" panose="05000000000000000000" pitchFamily="2" charset="2"/>
              <a:buChar char="q"/>
            </a:pPr>
            <a:r>
              <a:rPr lang="en-US" sz="2800" dirty="0">
                <a:solidFill>
                  <a:schemeClr val="bg1"/>
                </a:solidFill>
              </a:rPr>
              <a:t>The scourge of gun violence</a:t>
            </a:r>
          </a:p>
          <a:p>
            <a:pPr marL="514350" indent="-514350">
              <a:buFont typeface="Wingdings" panose="05000000000000000000" pitchFamily="2" charset="2"/>
              <a:buChar char="q"/>
            </a:pPr>
            <a:endParaRPr lang="en-US" sz="2800" dirty="0">
              <a:solidFill>
                <a:schemeClr val="bg1"/>
              </a:solidFill>
            </a:endParaRPr>
          </a:p>
          <a:p>
            <a:pPr marL="514350" indent="-514350">
              <a:buFont typeface="Wingdings" panose="05000000000000000000" pitchFamily="2" charset="2"/>
              <a:buChar char="q"/>
            </a:pPr>
            <a:r>
              <a:rPr lang="en-US" sz="2800" dirty="0">
                <a:solidFill>
                  <a:schemeClr val="bg1"/>
                </a:solidFill>
              </a:rPr>
              <a:t>The NEA School Gun Violence Prevention and Response Guide</a:t>
            </a:r>
          </a:p>
          <a:p>
            <a:pPr marL="514350" indent="-514350">
              <a:buFont typeface="Wingdings" panose="05000000000000000000" pitchFamily="2" charset="2"/>
              <a:buChar char="q"/>
            </a:pPr>
            <a:endParaRPr lang="en-US" sz="2800" dirty="0">
              <a:solidFill>
                <a:schemeClr val="bg1"/>
              </a:solidFill>
            </a:endParaRPr>
          </a:p>
          <a:p>
            <a:pPr marL="514350" indent="-514350">
              <a:buFont typeface="Wingdings" panose="05000000000000000000" pitchFamily="2" charset="2"/>
              <a:buChar char="q"/>
            </a:pPr>
            <a:r>
              <a:rPr lang="en-US" sz="2800" dirty="0">
                <a:solidFill>
                  <a:schemeClr val="bg1"/>
                </a:solidFill>
              </a:rPr>
              <a:t>Scenario and Discussion</a:t>
            </a:r>
          </a:p>
          <a:p>
            <a:endParaRPr lang="en-US" dirty="0"/>
          </a:p>
        </p:txBody>
      </p:sp>
    </p:spTree>
    <p:custDataLst>
      <p:tags r:id="rId1"/>
    </p:custDataLst>
    <p:extLst>
      <p:ext uri="{BB962C8B-B14F-4D97-AF65-F5344CB8AC3E}">
        <p14:creationId xmlns:p14="http://schemas.microsoft.com/office/powerpoint/2010/main" val="3263958558"/>
      </p:ext>
    </p:extLst>
  </p:cSld>
  <p:clrMapOvr>
    <a:masterClrMapping/>
  </p:clrMapOvr>
  <p:extLst>
    <p:ext uri="{6950BFC3-D8DA-4A85-94F7-54DA5524770B}">
      <p188:commentRel xmlns:p188="http://schemas.microsoft.com/office/powerpoint/2018/8/main" r:id="rId4"/>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a:spLocks noGrp="1"/>
          </p:cNvSpPr>
          <p:nvPr>
            <p:ph type="title"/>
          </p:nvPr>
        </p:nvSpPr>
        <p:spPr>
          <a:xfrm>
            <a:off x="5291846" y="-77575"/>
            <a:ext cx="5674468"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a:solidFill>
                  <a:schemeClr val="lt1"/>
                </a:solidFill>
                <a:latin typeface="Calibri"/>
                <a:ea typeface="Calibri"/>
                <a:cs typeface="Calibri"/>
                <a:sym typeface="Calibri"/>
              </a:rPr>
              <a:t>NEA STRATEGIC GOALS</a:t>
            </a:r>
            <a:endParaRPr cap="none">
              <a:solidFill>
                <a:schemeClr val="lt1"/>
              </a:solidFill>
              <a:latin typeface="Calibri"/>
              <a:ea typeface="Calibri"/>
              <a:cs typeface="Calibri"/>
              <a:sym typeface="Calibri"/>
            </a:endParaRPr>
          </a:p>
        </p:txBody>
      </p:sp>
      <p:sp>
        <p:nvSpPr>
          <p:cNvPr id="128" name="Google Shape;128;p5"/>
          <p:cNvSpPr/>
          <p:nvPr/>
        </p:nvSpPr>
        <p:spPr>
          <a:xfrm>
            <a:off x="4066161" y="776915"/>
            <a:ext cx="8125839"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To achieve our mission and to grow and strengthen our association to promote quality education for students, educators, and America's schools, we the NEA will:</a:t>
            </a:r>
            <a:endParaRPr sz="1800">
              <a:solidFill>
                <a:schemeClr val="dk1"/>
              </a:solidFill>
              <a:latin typeface="Calibri"/>
              <a:ea typeface="Calibri"/>
              <a:cs typeface="Calibri"/>
              <a:sym typeface="Calibri"/>
            </a:endParaRPr>
          </a:p>
        </p:txBody>
      </p:sp>
      <p:sp>
        <p:nvSpPr>
          <p:cNvPr id="129" name="Google Shape;129;p5"/>
          <p:cNvSpPr txBox="1"/>
          <p:nvPr/>
        </p:nvSpPr>
        <p:spPr>
          <a:xfrm>
            <a:off x="1109343" y="2163782"/>
            <a:ext cx="10098357" cy="12003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Enhance the well-being of America's students, their families, and their communities by advancing opportunities that will transform public education into a just, equitable, and excellent system.</a:t>
            </a:r>
            <a:endParaRPr lang="en-US" sz="1800">
              <a:solidFill>
                <a:schemeClr val="dk1"/>
              </a:solidFill>
              <a:latin typeface="Calibri"/>
              <a:ea typeface="Calibri"/>
              <a:cs typeface="Calibri"/>
              <a:sym typeface="Calibri"/>
            </a:endParaRPr>
          </a:p>
        </p:txBody>
      </p:sp>
      <p:sp>
        <p:nvSpPr>
          <p:cNvPr id="130" name="Google Shape;130;p5"/>
          <p:cNvSpPr txBox="1"/>
          <p:nvPr/>
        </p:nvSpPr>
        <p:spPr>
          <a:xfrm>
            <a:off x="1093640" y="3946316"/>
            <a:ext cx="10129762" cy="12003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Ensure the success of the public education system, our members, and those they serve by developing the structure, processes, and practices that strengthen our organizational capacity across the enterprise.</a:t>
            </a:r>
            <a:endParaRPr lang="en-US" sz="2000" b="1" i="0" u="none" strike="noStrike" cap="none">
              <a:solidFill>
                <a:srgbClr val="000000"/>
              </a:solidFill>
              <a:latin typeface="Calibri"/>
              <a:ea typeface="Calibri"/>
              <a:cs typeface="Calibri"/>
              <a:sym typeface="Calibri"/>
            </a:endParaRPr>
          </a:p>
        </p:txBody>
      </p:sp>
      <p:pic>
        <p:nvPicPr>
          <p:cNvPr id="131" name="Google Shape;131;p5" descr="File:Check mark.svg — StrategyWiki, the video game walkthrough and ..."/>
          <p:cNvPicPr preferRelativeResize="0"/>
          <p:nvPr/>
        </p:nvPicPr>
        <p:blipFill rotWithShape="1">
          <a:blip r:embed="rId4">
            <a:alphaModFix/>
          </a:blip>
          <a:srcRect/>
          <a:stretch/>
        </p:blipFill>
        <p:spPr>
          <a:xfrm>
            <a:off x="1109343" y="3854084"/>
            <a:ext cx="501125" cy="501125"/>
          </a:xfrm>
          <a:prstGeom prst="rect">
            <a:avLst/>
          </a:prstGeom>
          <a:noFill/>
          <a:ln>
            <a:noFill/>
          </a:ln>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5291846" y="7108"/>
            <a:ext cx="5674468"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a:solidFill>
                  <a:schemeClr val="lt1"/>
                </a:solidFill>
                <a:latin typeface="Calibri"/>
                <a:ea typeface="Calibri"/>
                <a:cs typeface="Calibri"/>
                <a:sym typeface="Calibri"/>
              </a:rPr>
              <a:t>NEA STRATEGIC OBJECTIVES</a:t>
            </a:r>
            <a:endParaRPr cap="none">
              <a:solidFill>
                <a:schemeClr val="lt1"/>
              </a:solidFill>
              <a:latin typeface="Calibri"/>
              <a:ea typeface="Calibri"/>
              <a:cs typeface="Calibri"/>
              <a:sym typeface="Calibri"/>
            </a:endParaRPr>
          </a:p>
        </p:txBody>
      </p:sp>
      <p:sp>
        <p:nvSpPr>
          <p:cNvPr id="138" name="Google Shape;138;p6"/>
          <p:cNvSpPr/>
          <p:nvPr/>
        </p:nvSpPr>
        <p:spPr>
          <a:xfrm>
            <a:off x="4066161" y="861598"/>
            <a:ext cx="812583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In partnership with our Affiliates, NEA will:</a:t>
            </a:r>
            <a:endParaRPr sz="1800">
              <a:solidFill>
                <a:schemeClr val="dk1"/>
              </a:solidFill>
              <a:latin typeface="Calibri"/>
              <a:ea typeface="Calibri"/>
              <a:cs typeface="Calibri"/>
              <a:sym typeface="Calibri"/>
            </a:endParaRPr>
          </a:p>
        </p:txBody>
      </p:sp>
      <p:sp>
        <p:nvSpPr>
          <p:cNvPr id="139" name="Google Shape;139;p6"/>
          <p:cNvSpPr txBox="1"/>
          <p:nvPr/>
        </p:nvSpPr>
        <p:spPr>
          <a:xfrm>
            <a:off x="1173086" y="2119473"/>
            <a:ext cx="10098357" cy="372409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Build Safe, Healthy, Inclusive, and Future-Focused Learning Environments</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Support Professional Excellence and Respect</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Advance Racial Justice and Social Justice</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Strengthen Public Education as the Cornerstone of Democracy</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Enhance Professional and Organizational Regard</a:t>
            </a:r>
            <a:endParaRPr sz="1800">
              <a:solidFill>
                <a:schemeClr val="dk1"/>
              </a:solidFill>
              <a:latin typeface="Calibri"/>
              <a:ea typeface="Calibri"/>
              <a:cs typeface="Calibri"/>
              <a:sym typeface="Calibri"/>
            </a:endParaRPr>
          </a:p>
          <a:p>
            <a:pPr marL="342900" marR="0" lvl="0" indent="-215900" algn="l" rtl="0">
              <a:spcBef>
                <a:spcPts val="0"/>
              </a:spcBef>
              <a:spcAft>
                <a:spcPts val="0"/>
              </a:spcAft>
              <a:buClr>
                <a:schemeClr val="dk1"/>
              </a:buClr>
              <a:buSzPts val="2000"/>
              <a:buFont typeface="Noto Sans Symbols"/>
              <a:buNone/>
            </a:pPr>
            <a:endParaRPr sz="2000">
              <a:solidFill>
                <a:srgbClr val="000000"/>
              </a:solidFill>
              <a:latin typeface="Calibri"/>
              <a:ea typeface="Calibri"/>
              <a:cs typeface="Calibri"/>
              <a:sym typeface="Calibri"/>
            </a:endParaRPr>
          </a:p>
        </p:txBody>
      </p:sp>
      <p:pic>
        <p:nvPicPr>
          <p:cNvPr id="140" name="Google Shape;140;p6"/>
          <p:cNvPicPr preferRelativeResize="0"/>
          <p:nvPr/>
        </p:nvPicPr>
        <p:blipFill rotWithShape="1">
          <a:blip r:embed="rId4">
            <a:alphaModFix/>
          </a:blip>
          <a:srcRect/>
          <a:stretch/>
        </p:blipFill>
        <p:spPr>
          <a:xfrm>
            <a:off x="1213082" y="2051282"/>
            <a:ext cx="499915" cy="499915"/>
          </a:xfrm>
          <a:prstGeom prst="rect">
            <a:avLst/>
          </a:prstGeom>
          <a:noFill/>
          <a:ln>
            <a:noFill/>
          </a:ln>
        </p:spPr>
      </p:pic>
      <p:pic>
        <p:nvPicPr>
          <p:cNvPr id="141" name="Google Shape;141;p6"/>
          <p:cNvPicPr preferRelativeResize="0"/>
          <p:nvPr/>
        </p:nvPicPr>
        <p:blipFill rotWithShape="1">
          <a:blip r:embed="rId4">
            <a:alphaModFix/>
          </a:blip>
          <a:srcRect/>
          <a:stretch/>
        </p:blipFill>
        <p:spPr>
          <a:xfrm>
            <a:off x="1173086" y="4951714"/>
            <a:ext cx="499915" cy="499915"/>
          </a:xfrm>
          <a:prstGeom prst="rect">
            <a:avLst/>
          </a:prstGeom>
          <a:noFill/>
          <a:ln>
            <a:noFill/>
          </a:ln>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0" y="-61101"/>
            <a:ext cx="4315326"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dirty="0">
                <a:solidFill>
                  <a:schemeClr val="lt1"/>
                </a:solidFill>
                <a:latin typeface="Calibri"/>
                <a:ea typeface="Calibri"/>
                <a:cs typeface="Calibri"/>
                <a:sym typeface="Calibri"/>
              </a:rPr>
              <a:t>SESSION OBJECTIVES</a:t>
            </a:r>
            <a:endParaRPr cap="none" dirty="0">
              <a:solidFill>
                <a:schemeClr val="lt1"/>
              </a:solidFill>
              <a:latin typeface="Calibri"/>
              <a:ea typeface="Calibri"/>
              <a:cs typeface="Calibri"/>
              <a:sym typeface="Calibri"/>
            </a:endParaRPr>
          </a:p>
        </p:txBody>
      </p:sp>
      <p:sp>
        <p:nvSpPr>
          <p:cNvPr id="2" name="TextBox 1">
            <a:extLst>
              <a:ext uri="{FF2B5EF4-FFF2-40B4-BE49-F238E27FC236}">
                <a16:creationId xmlns:a16="http://schemas.microsoft.com/office/drawing/2014/main" id="{6CEAE1F9-0773-6C9F-DF24-7FE873B7A0D2}"/>
              </a:ext>
            </a:extLst>
          </p:cNvPr>
          <p:cNvSpPr txBox="1"/>
          <p:nvPr/>
        </p:nvSpPr>
        <p:spPr>
          <a:xfrm>
            <a:off x="413361" y="1870376"/>
            <a:ext cx="11547882"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dirty="0"/>
          </a:p>
          <a:p>
            <a:pPr marL="285750" indent="-285750">
              <a:buChar char="•"/>
            </a:pPr>
            <a:r>
              <a:rPr lang="en-US" sz="2600" dirty="0"/>
              <a:t>Be able to identify the key components of NEA's recommended steps to help locals prevent, prepare for, respond to, and recover from incidents of gun violence in schools</a:t>
            </a:r>
          </a:p>
          <a:p>
            <a:pPr marL="285750" indent="-285750">
              <a:buChar char="•"/>
            </a:pPr>
            <a:endParaRPr lang="en-US" sz="2600" dirty="0"/>
          </a:p>
          <a:p>
            <a:pPr marL="285750" indent="-285750">
              <a:buChar char="•"/>
            </a:pPr>
            <a:r>
              <a:rPr lang="en-US" sz="2600" dirty="0"/>
              <a:t>Assess local readiness to engage in preparation and response work</a:t>
            </a:r>
          </a:p>
          <a:p>
            <a:pPr marL="285750" indent="-285750">
              <a:buChar char="•"/>
            </a:pPr>
            <a:endParaRPr lang="en-US" sz="2600" dirty="0"/>
          </a:p>
          <a:p>
            <a:pPr marL="285750" indent="-285750">
              <a:buChar char="•"/>
            </a:pPr>
            <a:r>
              <a:rPr lang="en-US" sz="2600" dirty="0"/>
              <a:t>Conceptualize plans for deepening and broadening the work of your local Association on gun violence issues</a:t>
            </a:r>
          </a:p>
          <a:p>
            <a:pPr marL="285750" indent="-285750">
              <a:buChar char="•"/>
            </a:pPr>
            <a:endParaRPr lang="en-US" sz="2400"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7CADE-FF91-B148-3F9A-C6BEB0F8D6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42F7F8-979F-B13D-8B06-F0CF0C559B77}"/>
              </a:ext>
            </a:extLst>
          </p:cNvPr>
          <p:cNvSpPr>
            <a:spLocks noGrp="1"/>
          </p:cNvSpPr>
          <p:nvPr>
            <p:ph type="title"/>
          </p:nvPr>
        </p:nvSpPr>
        <p:spPr>
          <a:xfrm>
            <a:off x="4038600" y="0"/>
            <a:ext cx="7857565" cy="1457605"/>
          </a:xfrm>
        </p:spPr>
        <p:txBody>
          <a:bodyPr>
            <a:normAutofit/>
          </a:bodyPr>
          <a:lstStyle/>
          <a:p>
            <a:r>
              <a:rPr lang="en-US" sz="4800" dirty="0">
                <a:solidFill>
                  <a:schemeClr val="bg1"/>
                </a:solidFill>
              </a:rPr>
              <a:t>The Scourge of Gun Violence</a:t>
            </a:r>
          </a:p>
        </p:txBody>
      </p:sp>
      <p:pic>
        <p:nvPicPr>
          <p:cNvPr id="7" name="Picture 6" descr="A group of green people and numbers&#10;&#10;AI-generated content may be incorrect.">
            <a:extLst>
              <a:ext uri="{FF2B5EF4-FFF2-40B4-BE49-F238E27FC236}">
                <a16:creationId xmlns:a16="http://schemas.microsoft.com/office/drawing/2014/main" id="{E301C308-AE79-F310-D2F4-343747536EBE}"/>
              </a:ext>
            </a:extLst>
          </p:cNvPr>
          <p:cNvPicPr>
            <a:picLocks noChangeAspect="1"/>
          </p:cNvPicPr>
          <p:nvPr/>
        </p:nvPicPr>
        <p:blipFill>
          <a:blip r:embed="rId3"/>
          <a:stretch>
            <a:fillRect/>
          </a:stretch>
        </p:blipFill>
        <p:spPr>
          <a:xfrm>
            <a:off x="955343" y="1565688"/>
            <a:ext cx="10727142" cy="4315999"/>
          </a:xfrm>
          <a:prstGeom prst="rect">
            <a:avLst/>
          </a:prstGeom>
        </p:spPr>
      </p:pic>
      <p:pic>
        <p:nvPicPr>
          <p:cNvPr id="5" name="Picture 4" descr="A green text on a black background&#10;&#10;AI-generated content may be incorrect.">
            <a:extLst>
              <a:ext uri="{FF2B5EF4-FFF2-40B4-BE49-F238E27FC236}">
                <a16:creationId xmlns:a16="http://schemas.microsoft.com/office/drawing/2014/main" id="{B0A44A4C-B03C-498E-E24E-79518E316480}"/>
              </a:ext>
            </a:extLst>
          </p:cNvPr>
          <p:cNvPicPr>
            <a:picLocks noChangeAspect="1"/>
          </p:cNvPicPr>
          <p:nvPr/>
        </p:nvPicPr>
        <p:blipFill>
          <a:blip r:embed="rId4"/>
          <a:stretch>
            <a:fillRect/>
          </a:stretch>
        </p:blipFill>
        <p:spPr>
          <a:xfrm>
            <a:off x="9130352" y="5696328"/>
            <a:ext cx="1554371" cy="586884"/>
          </a:xfrm>
          <a:prstGeom prst="rect">
            <a:avLst/>
          </a:prstGeom>
        </p:spPr>
      </p:pic>
    </p:spTree>
    <p:custDataLst>
      <p:tags r:id="rId1"/>
    </p:custDataLst>
    <p:extLst>
      <p:ext uri="{BB962C8B-B14F-4D97-AF65-F5344CB8AC3E}">
        <p14:creationId xmlns:p14="http://schemas.microsoft.com/office/powerpoint/2010/main" val="4250094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23E65-A37B-2D11-35E7-C6A65A249F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EBDBAA-BFFA-6B18-0929-2E26668129C4}"/>
              </a:ext>
            </a:extLst>
          </p:cNvPr>
          <p:cNvSpPr>
            <a:spLocks noGrp="1"/>
          </p:cNvSpPr>
          <p:nvPr>
            <p:ph type="title"/>
          </p:nvPr>
        </p:nvSpPr>
        <p:spPr>
          <a:xfrm>
            <a:off x="4038600" y="0"/>
            <a:ext cx="7857565" cy="1457605"/>
          </a:xfrm>
        </p:spPr>
        <p:txBody>
          <a:bodyPr>
            <a:normAutofit/>
          </a:bodyPr>
          <a:lstStyle/>
          <a:p>
            <a:r>
              <a:rPr lang="en-US" sz="4800" dirty="0">
                <a:solidFill>
                  <a:schemeClr val="bg1"/>
                </a:solidFill>
              </a:rPr>
              <a:t>The Scourge of Gun Violence</a:t>
            </a:r>
          </a:p>
        </p:txBody>
      </p:sp>
      <p:pic>
        <p:nvPicPr>
          <p:cNvPr id="5" name="Picture 4" descr="A green text on a black background&#10;&#10;AI-generated content may be incorrect.">
            <a:extLst>
              <a:ext uri="{FF2B5EF4-FFF2-40B4-BE49-F238E27FC236}">
                <a16:creationId xmlns:a16="http://schemas.microsoft.com/office/drawing/2014/main" id="{09FEA230-FDF7-756F-7F27-72623D9B30BC}"/>
              </a:ext>
            </a:extLst>
          </p:cNvPr>
          <p:cNvPicPr>
            <a:picLocks noChangeAspect="1"/>
          </p:cNvPicPr>
          <p:nvPr/>
        </p:nvPicPr>
        <p:blipFill>
          <a:blip r:embed="rId3"/>
          <a:stretch>
            <a:fillRect/>
          </a:stretch>
        </p:blipFill>
        <p:spPr>
          <a:xfrm>
            <a:off x="9130352" y="5696328"/>
            <a:ext cx="1554371" cy="586884"/>
          </a:xfrm>
          <a:prstGeom prst="rect">
            <a:avLst/>
          </a:prstGeom>
        </p:spPr>
      </p:pic>
      <p:pic>
        <p:nvPicPr>
          <p:cNvPr id="3" name="Picture 2" descr="A green and white text with green people and words&#10;&#10;AI-generated content may be incorrect.">
            <a:extLst>
              <a:ext uri="{FF2B5EF4-FFF2-40B4-BE49-F238E27FC236}">
                <a16:creationId xmlns:a16="http://schemas.microsoft.com/office/drawing/2014/main" id="{42D235DE-1CEC-B309-EDA4-5AC1DB0E79C7}"/>
              </a:ext>
            </a:extLst>
          </p:cNvPr>
          <p:cNvPicPr>
            <a:picLocks noChangeAspect="1"/>
          </p:cNvPicPr>
          <p:nvPr/>
        </p:nvPicPr>
        <p:blipFill>
          <a:blip r:embed="rId4"/>
          <a:stretch>
            <a:fillRect/>
          </a:stretch>
        </p:blipFill>
        <p:spPr>
          <a:xfrm>
            <a:off x="388961" y="1891353"/>
            <a:ext cx="4688006" cy="18752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A green circle with numbers and a percentage&#10;&#10;AI-generated content may be incorrect.">
            <a:extLst>
              <a:ext uri="{FF2B5EF4-FFF2-40B4-BE49-F238E27FC236}">
                <a16:creationId xmlns:a16="http://schemas.microsoft.com/office/drawing/2014/main" id="{80E9E1F4-3F77-3E99-0E0A-44A168D8D9E5}"/>
              </a:ext>
            </a:extLst>
          </p:cNvPr>
          <p:cNvPicPr>
            <a:picLocks noChangeAspect="1"/>
          </p:cNvPicPr>
          <p:nvPr/>
        </p:nvPicPr>
        <p:blipFill>
          <a:blip r:embed="rId5"/>
          <a:stretch>
            <a:fillRect/>
          </a:stretch>
        </p:blipFill>
        <p:spPr>
          <a:xfrm>
            <a:off x="3751997" y="3939209"/>
            <a:ext cx="4688006" cy="23440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A green and white logo&#10;&#10;AI-generated content may be incorrect.">
            <a:extLst>
              <a:ext uri="{FF2B5EF4-FFF2-40B4-BE49-F238E27FC236}">
                <a16:creationId xmlns:a16="http://schemas.microsoft.com/office/drawing/2014/main" id="{4637F6B1-0781-0A35-8FA2-972303CF53B6}"/>
              </a:ext>
            </a:extLst>
          </p:cNvPr>
          <p:cNvPicPr>
            <a:picLocks noChangeAspect="1"/>
          </p:cNvPicPr>
          <p:nvPr/>
        </p:nvPicPr>
        <p:blipFill>
          <a:blip r:embed="rId6"/>
          <a:stretch>
            <a:fillRect/>
          </a:stretch>
        </p:blipFill>
        <p:spPr>
          <a:xfrm>
            <a:off x="7115033" y="2067153"/>
            <a:ext cx="4688006" cy="152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ustDataLst>
      <p:tags r:id="rId1"/>
    </p:custDataLst>
    <p:extLst>
      <p:ext uri="{BB962C8B-B14F-4D97-AF65-F5344CB8AC3E}">
        <p14:creationId xmlns:p14="http://schemas.microsoft.com/office/powerpoint/2010/main" val="4163769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30124-9B8F-66D1-BB36-A2F476C6BE79}"/>
              </a:ext>
            </a:extLst>
          </p:cNvPr>
          <p:cNvSpPr>
            <a:spLocks noGrp="1"/>
          </p:cNvSpPr>
          <p:nvPr>
            <p:ph type="title"/>
          </p:nvPr>
        </p:nvSpPr>
        <p:spPr>
          <a:xfrm>
            <a:off x="838200" y="365125"/>
            <a:ext cx="3774743" cy="2732917"/>
          </a:xfrm>
        </p:spPr>
        <p:txBody>
          <a:bodyPr>
            <a:normAutofit fontScale="90000"/>
          </a:bodyPr>
          <a:lstStyle/>
          <a:p>
            <a:r>
              <a:rPr lang="en-US" dirty="0"/>
              <a:t>The NEA School Gun Violence Prevention and Response Guide</a:t>
            </a:r>
          </a:p>
        </p:txBody>
      </p:sp>
      <p:pic>
        <p:nvPicPr>
          <p:cNvPr id="3" name="Picture 2">
            <a:extLst>
              <a:ext uri="{FF2B5EF4-FFF2-40B4-BE49-F238E27FC236}">
                <a16:creationId xmlns:a16="http://schemas.microsoft.com/office/drawing/2014/main" id="{92EC1F7B-62C9-BB9D-9201-74424F042F01}"/>
              </a:ext>
            </a:extLst>
          </p:cNvPr>
          <p:cNvPicPr>
            <a:picLocks noChangeAspect="1"/>
          </p:cNvPicPr>
          <p:nvPr/>
        </p:nvPicPr>
        <p:blipFill>
          <a:blip r:embed="rId3"/>
          <a:stretch>
            <a:fillRect/>
          </a:stretch>
        </p:blipFill>
        <p:spPr>
          <a:xfrm>
            <a:off x="333181" y="3287709"/>
            <a:ext cx="4486275" cy="2537460"/>
          </a:xfrm>
          <a:prstGeom prst="rect">
            <a:avLst/>
          </a:prstGeom>
        </p:spPr>
      </p:pic>
      <p:pic>
        <p:nvPicPr>
          <p:cNvPr id="7" name="Picture 6" descr="A book cover with a teacher teaching an object violence prevention and response guide&#10;&#10;AI-generated content may be incorrect.">
            <a:extLst>
              <a:ext uri="{FF2B5EF4-FFF2-40B4-BE49-F238E27FC236}">
                <a16:creationId xmlns:a16="http://schemas.microsoft.com/office/drawing/2014/main" id="{717A0760-4317-D543-E861-C2DCF52FB5EA}"/>
              </a:ext>
            </a:extLst>
          </p:cNvPr>
          <p:cNvPicPr>
            <a:picLocks noChangeAspect="1"/>
          </p:cNvPicPr>
          <p:nvPr/>
        </p:nvPicPr>
        <p:blipFill>
          <a:blip r:embed="rId4"/>
          <a:stretch>
            <a:fillRect/>
          </a:stretch>
        </p:blipFill>
        <p:spPr>
          <a:xfrm>
            <a:off x="5500008" y="179667"/>
            <a:ext cx="4501267" cy="5825169"/>
          </a:xfrm>
          <a:prstGeom prst="rect">
            <a:avLst/>
          </a:prstGeom>
        </p:spPr>
      </p:pic>
    </p:spTree>
    <p:custDataLst>
      <p:tags r:id="rId1"/>
    </p:custDataLst>
    <p:extLst>
      <p:ext uri="{BB962C8B-B14F-4D97-AF65-F5344CB8AC3E}">
        <p14:creationId xmlns:p14="http://schemas.microsoft.com/office/powerpoint/2010/main" val="615976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D2CDC-B3A8-601B-99CA-4E028A6DD21F}"/>
              </a:ext>
            </a:extLst>
          </p:cNvPr>
          <p:cNvSpPr>
            <a:spLocks noGrp="1"/>
          </p:cNvSpPr>
          <p:nvPr>
            <p:ph type="title"/>
          </p:nvPr>
        </p:nvSpPr>
        <p:spPr>
          <a:xfrm>
            <a:off x="419100" y="255944"/>
            <a:ext cx="11353800" cy="481036"/>
          </a:xfrm>
        </p:spPr>
        <p:txBody>
          <a:bodyPr>
            <a:normAutofit/>
          </a:bodyPr>
          <a:lstStyle/>
          <a:p>
            <a:pPr algn="ctr"/>
            <a:r>
              <a:rPr lang="en-US" sz="2800" dirty="0"/>
              <a:t>Developing Leadership Plans on Gun Violence Prevention and Response</a:t>
            </a:r>
          </a:p>
        </p:txBody>
      </p:sp>
      <p:pic>
        <p:nvPicPr>
          <p:cNvPr id="5" name="Picture 4" descr="A close-up of a document&#10;&#10;AI-generated content may be incorrect.">
            <a:extLst>
              <a:ext uri="{FF2B5EF4-FFF2-40B4-BE49-F238E27FC236}">
                <a16:creationId xmlns:a16="http://schemas.microsoft.com/office/drawing/2014/main" id="{50A98B58-4B5F-297A-542C-359153EC6987}"/>
              </a:ext>
            </a:extLst>
          </p:cNvPr>
          <p:cNvPicPr>
            <a:picLocks noChangeAspect="1"/>
          </p:cNvPicPr>
          <p:nvPr/>
        </p:nvPicPr>
        <p:blipFill>
          <a:blip r:embed="rId3"/>
          <a:stretch>
            <a:fillRect/>
          </a:stretch>
        </p:blipFill>
        <p:spPr>
          <a:xfrm>
            <a:off x="1518200" y="912765"/>
            <a:ext cx="4076711" cy="5276494"/>
          </a:xfrm>
          <a:prstGeom prst="rect">
            <a:avLst/>
          </a:prstGeom>
        </p:spPr>
      </p:pic>
      <p:pic>
        <p:nvPicPr>
          <p:cNvPr id="7" name="Picture 6" descr="A document with text and images&#10;&#10;AI-generated content may be incorrect.">
            <a:extLst>
              <a:ext uri="{FF2B5EF4-FFF2-40B4-BE49-F238E27FC236}">
                <a16:creationId xmlns:a16="http://schemas.microsoft.com/office/drawing/2014/main" id="{A0BBCFF0-A681-D137-219C-41F83157EECC}"/>
              </a:ext>
            </a:extLst>
          </p:cNvPr>
          <p:cNvPicPr>
            <a:picLocks noChangeAspect="1"/>
          </p:cNvPicPr>
          <p:nvPr/>
        </p:nvPicPr>
        <p:blipFill>
          <a:blip r:embed="rId4"/>
          <a:stretch>
            <a:fillRect/>
          </a:stretch>
        </p:blipFill>
        <p:spPr>
          <a:xfrm>
            <a:off x="6597090" y="912765"/>
            <a:ext cx="4077292" cy="5276494"/>
          </a:xfrm>
          <a:prstGeom prst="rect">
            <a:avLst/>
          </a:prstGeom>
        </p:spPr>
      </p:pic>
    </p:spTree>
    <p:custDataLst>
      <p:tags r:id="rId1"/>
    </p:custDataLst>
    <p:extLst>
      <p:ext uri="{BB962C8B-B14F-4D97-AF65-F5344CB8AC3E}">
        <p14:creationId xmlns:p14="http://schemas.microsoft.com/office/powerpoint/2010/main" val="1408490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31A62-7DBD-A3B2-C03E-521B4064D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C7DAA-F2FB-C367-B14D-0149C64402B9}"/>
              </a:ext>
            </a:extLst>
          </p:cNvPr>
          <p:cNvSpPr>
            <a:spLocks noGrp="1"/>
          </p:cNvSpPr>
          <p:nvPr>
            <p:ph type="title"/>
          </p:nvPr>
        </p:nvSpPr>
        <p:spPr>
          <a:xfrm>
            <a:off x="419100" y="255944"/>
            <a:ext cx="11353800" cy="481036"/>
          </a:xfrm>
        </p:spPr>
        <p:txBody>
          <a:bodyPr>
            <a:normAutofit/>
          </a:bodyPr>
          <a:lstStyle/>
          <a:p>
            <a:pPr algn="ctr"/>
            <a:r>
              <a:rPr lang="en-US" sz="2800" dirty="0"/>
              <a:t>Developing Leadership Plans on Gun Violence Prevention and Response</a:t>
            </a:r>
          </a:p>
        </p:txBody>
      </p:sp>
      <p:pic>
        <p:nvPicPr>
          <p:cNvPr id="5" name="Picture 4">
            <a:extLst>
              <a:ext uri="{FF2B5EF4-FFF2-40B4-BE49-F238E27FC236}">
                <a16:creationId xmlns:a16="http://schemas.microsoft.com/office/drawing/2014/main" id="{A6BDE5CA-FDB4-C6D8-4C99-1D65FB2B5381}"/>
              </a:ext>
            </a:extLst>
          </p:cNvPr>
          <p:cNvPicPr>
            <a:picLocks noChangeAspect="1"/>
          </p:cNvPicPr>
          <p:nvPr/>
        </p:nvPicPr>
        <p:blipFill>
          <a:blip r:embed="rId3"/>
          <a:srcRect/>
          <a:stretch/>
        </p:blipFill>
        <p:spPr>
          <a:xfrm>
            <a:off x="1518200" y="913140"/>
            <a:ext cx="4076711" cy="5275743"/>
          </a:xfrm>
          <a:prstGeom prst="rect">
            <a:avLst/>
          </a:prstGeom>
        </p:spPr>
      </p:pic>
      <p:pic>
        <p:nvPicPr>
          <p:cNvPr id="7" name="Picture 6">
            <a:extLst>
              <a:ext uri="{FF2B5EF4-FFF2-40B4-BE49-F238E27FC236}">
                <a16:creationId xmlns:a16="http://schemas.microsoft.com/office/drawing/2014/main" id="{E5F80530-DB86-6751-F1DD-008B271489CB}"/>
              </a:ext>
            </a:extLst>
          </p:cNvPr>
          <p:cNvPicPr>
            <a:picLocks noChangeAspect="1"/>
          </p:cNvPicPr>
          <p:nvPr/>
        </p:nvPicPr>
        <p:blipFill>
          <a:blip r:embed="rId4"/>
          <a:srcRect/>
          <a:stretch/>
        </p:blipFill>
        <p:spPr>
          <a:xfrm>
            <a:off x="6597091" y="912765"/>
            <a:ext cx="4077290" cy="5276494"/>
          </a:xfrm>
          <a:prstGeom prst="rect">
            <a:avLst/>
          </a:prstGeom>
        </p:spPr>
      </p:pic>
    </p:spTree>
    <p:custDataLst>
      <p:tags r:id="rId1"/>
    </p:custDataLst>
    <p:extLst>
      <p:ext uri="{BB962C8B-B14F-4D97-AF65-F5344CB8AC3E}">
        <p14:creationId xmlns:p14="http://schemas.microsoft.com/office/powerpoint/2010/main" val="2081359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DD410A1-7CC4-C1FE-3D1A-72B45122CEAD}"/>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Prevention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16</a:t>
            </a:r>
            <a:endParaRPr lang="en-US" sz="4800" dirty="0"/>
          </a:p>
        </p:txBody>
      </p:sp>
      <p:pic>
        <p:nvPicPr>
          <p:cNvPr id="8" name="Picture 7" descr="A close-up of a document&#10;&#10;AI-generated content may be incorrect.">
            <a:extLst>
              <a:ext uri="{FF2B5EF4-FFF2-40B4-BE49-F238E27FC236}">
                <a16:creationId xmlns:a16="http://schemas.microsoft.com/office/drawing/2014/main" id="{0DAFC854-5AB6-9196-BC73-1BFD5C7B6D87}"/>
              </a:ext>
            </a:extLst>
          </p:cNvPr>
          <p:cNvPicPr>
            <a:picLocks noChangeAspect="1"/>
          </p:cNvPicPr>
          <p:nvPr/>
        </p:nvPicPr>
        <p:blipFill>
          <a:blip r:embed="rId4"/>
          <a:srcRect l="11450" t="7761" r="12824" b="44279"/>
          <a:stretch>
            <a:fillRect/>
          </a:stretch>
        </p:blipFill>
        <p:spPr>
          <a:xfrm>
            <a:off x="114868" y="1583139"/>
            <a:ext cx="5827198" cy="4776717"/>
          </a:xfrm>
          <a:prstGeom prst="rect">
            <a:avLst/>
          </a:prstGeom>
        </p:spPr>
      </p:pic>
      <p:pic>
        <p:nvPicPr>
          <p:cNvPr id="9" name="Picture 8" descr="A close-up of a document&#10;&#10;AI-generated content may be incorrect.">
            <a:extLst>
              <a:ext uri="{FF2B5EF4-FFF2-40B4-BE49-F238E27FC236}">
                <a16:creationId xmlns:a16="http://schemas.microsoft.com/office/drawing/2014/main" id="{AC39899D-299E-3D76-60E6-04717E60CCC6}"/>
              </a:ext>
            </a:extLst>
          </p:cNvPr>
          <p:cNvPicPr>
            <a:picLocks noChangeAspect="1"/>
          </p:cNvPicPr>
          <p:nvPr/>
        </p:nvPicPr>
        <p:blipFill>
          <a:blip r:embed="rId4"/>
          <a:srcRect l="11627" t="55892" r="12647" b="4096"/>
          <a:stretch>
            <a:fillRect/>
          </a:stretch>
        </p:blipFill>
        <p:spPr>
          <a:xfrm>
            <a:off x="5942066" y="1856092"/>
            <a:ext cx="5827198" cy="3985145"/>
          </a:xfrm>
          <a:prstGeom prst="rect">
            <a:avLst/>
          </a:prstGeom>
        </p:spPr>
      </p:pic>
    </p:spTree>
    <p:custDataLst>
      <p:tags r:id="rId1"/>
    </p:custDataLst>
    <p:extLst>
      <p:ext uri="{BB962C8B-B14F-4D97-AF65-F5344CB8AC3E}">
        <p14:creationId xmlns:p14="http://schemas.microsoft.com/office/powerpoint/2010/main" val="1829676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6289C-6651-7806-0547-3FB6963422D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E655BC8-B147-88C9-5DCF-0F9981A012B1}"/>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Prevention</a:t>
            </a:r>
            <a:endParaRPr lang="en-US" sz="4800" dirty="0"/>
          </a:p>
        </p:txBody>
      </p:sp>
      <p:pic>
        <p:nvPicPr>
          <p:cNvPr id="3" name="Picture 2" descr="A close-up of a document&#10;&#10;AI-generated content may be incorrect.">
            <a:extLst>
              <a:ext uri="{FF2B5EF4-FFF2-40B4-BE49-F238E27FC236}">
                <a16:creationId xmlns:a16="http://schemas.microsoft.com/office/drawing/2014/main" id="{C4313329-F314-7862-2E2C-E725605853E1}"/>
              </a:ext>
            </a:extLst>
          </p:cNvPr>
          <p:cNvPicPr>
            <a:picLocks noChangeAspect="1"/>
          </p:cNvPicPr>
          <p:nvPr/>
        </p:nvPicPr>
        <p:blipFill>
          <a:blip r:embed="rId4"/>
          <a:stretch>
            <a:fillRect/>
          </a:stretch>
        </p:blipFill>
        <p:spPr>
          <a:xfrm>
            <a:off x="0" y="1596788"/>
            <a:ext cx="4064904" cy="5261212"/>
          </a:xfrm>
          <a:prstGeom prst="rect">
            <a:avLst/>
          </a:prstGeom>
        </p:spPr>
      </p:pic>
      <p:sp>
        <p:nvSpPr>
          <p:cNvPr id="5" name="Rectangle: Rounded Corners 4">
            <a:extLst>
              <a:ext uri="{FF2B5EF4-FFF2-40B4-BE49-F238E27FC236}">
                <a16:creationId xmlns:a16="http://schemas.microsoft.com/office/drawing/2014/main" id="{9C8458D9-9D5A-6933-37BB-55010843F05C}"/>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Prevention</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https://bit.ly/PreventionStaffBrainstorm</a:t>
            </a:r>
          </a:p>
          <a:p>
            <a:pPr marL="285750" indent="-285750" algn="ctr">
              <a:buFont typeface="Arial" panose="020B0604020202020204" pitchFamily="34" charset="0"/>
              <a:buChar char="•"/>
            </a:pPr>
            <a:endParaRPr lang="en-US" dirty="0"/>
          </a:p>
        </p:txBody>
      </p:sp>
    </p:spTree>
    <p:custDataLst>
      <p:tags r:id="rId1"/>
    </p:custDataLst>
    <p:extLst>
      <p:ext uri="{BB962C8B-B14F-4D97-AF65-F5344CB8AC3E}">
        <p14:creationId xmlns:p14="http://schemas.microsoft.com/office/powerpoint/2010/main" val="3421654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F1408-C8A5-69F1-AB0B-1B03B66A557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CAF92C8-D5EB-F05F-D8A2-AC47A29942B4}"/>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Preparation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70</a:t>
            </a:r>
            <a:endParaRPr lang="en-US" sz="4800" dirty="0"/>
          </a:p>
        </p:txBody>
      </p:sp>
      <p:pic>
        <p:nvPicPr>
          <p:cNvPr id="3" name="Picture 2" descr="A list of information on a paper&#10;&#10;AI-generated content may be incorrect.">
            <a:extLst>
              <a:ext uri="{FF2B5EF4-FFF2-40B4-BE49-F238E27FC236}">
                <a16:creationId xmlns:a16="http://schemas.microsoft.com/office/drawing/2014/main" id="{D62B36DF-4E89-9CFE-1F7D-33687D01C8A4}"/>
              </a:ext>
            </a:extLst>
          </p:cNvPr>
          <p:cNvPicPr>
            <a:picLocks noChangeAspect="1"/>
          </p:cNvPicPr>
          <p:nvPr/>
        </p:nvPicPr>
        <p:blipFill>
          <a:blip r:embed="rId3"/>
          <a:srcRect l="8357" t="6897" r="4925" b="44828"/>
          <a:stretch>
            <a:fillRect/>
          </a:stretch>
        </p:blipFill>
        <p:spPr>
          <a:xfrm>
            <a:off x="114868" y="1903686"/>
            <a:ext cx="5378447" cy="3874822"/>
          </a:xfrm>
          <a:prstGeom prst="rect">
            <a:avLst/>
          </a:prstGeom>
        </p:spPr>
      </p:pic>
      <p:pic>
        <p:nvPicPr>
          <p:cNvPr id="6" name="Picture 5" descr="A document with text and images&#10;&#10;AI-generated content may be incorrect.">
            <a:extLst>
              <a:ext uri="{FF2B5EF4-FFF2-40B4-BE49-F238E27FC236}">
                <a16:creationId xmlns:a16="http://schemas.microsoft.com/office/drawing/2014/main" id="{D3DF87D0-CBB3-098D-FE22-73D1986FE523}"/>
              </a:ext>
            </a:extLst>
          </p:cNvPr>
          <p:cNvPicPr>
            <a:picLocks noChangeAspect="1"/>
          </p:cNvPicPr>
          <p:nvPr/>
        </p:nvPicPr>
        <p:blipFill>
          <a:blip r:embed="rId4"/>
          <a:srcRect l="7260" t="52184" r="4681" b="7126"/>
          <a:stretch>
            <a:fillRect/>
          </a:stretch>
        </p:blipFill>
        <p:spPr>
          <a:xfrm>
            <a:off x="5734814" y="2010104"/>
            <a:ext cx="6124002" cy="3661987"/>
          </a:xfrm>
          <a:prstGeom prst="rect">
            <a:avLst/>
          </a:prstGeom>
        </p:spPr>
      </p:pic>
    </p:spTree>
    <p:custDataLst>
      <p:tags r:id="rId1"/>
    </p:custDataLst>
    <p:extLst>
      <p:ext uri="{BB962C8B-B14F-4D97-AF65-F5344CB8AC3E}">
        <p14:creationId xmlns:p14="http://schemas.microsoft.com/office/powerpoint/2010/main" val="2493226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FEFE2-8A1D-014E-2D0A-213F968E556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D7729D6-F9B7-667A-9BBE-A442A64F986A}"/>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Prevention</a:t>
            </a:r>
            <a:endParaRPr lang="en-US" sz="4800" dirty="0"/>
          </a:p>
        </p:txBody>
      </p:sp>
      <p:pic>
        <p:nvPicPr>
          <p:cNvPr id="3" name="Picture 2">
            <a:extLst>
              <a:ext uri="{FF2B5EF4-FFF2-40B4-BE49-F238E27FC236}">
                <a16:creationId xmlns:a16="http://schemas.microsoft.com/office/drawing/2014/main" id="{9B566DDB-BA8C-A527-7002-F6C4AF237EFC}"/>
              </a:ext>
            </a:extLst>
          </p:cNvPr>
          <p:cNvPicPr>
            <a:picLocks noChangeAspect="1"/>
          </p:cNvPicPr>
          <p:nvPr/>
        </p:nvPicPr>
        <p:blipFill>
          <a:blip r:embed="rId4"/>
          <a:srcRect/>
          <a:stretch/>
        </p:blipFill>
        <p:spPr>
          <a:xfrm>
            <a:off x="0" y="1597162"/>
            <a:ext cx="4064904" cy="5260463"/>
          </a:xfrm>
          <a:prstGeom prst="rect">
            <a:avLst/>
          </a:prstGeom>
        </p:spPr>
      </p:pic>
      <p:sp>
        <p:nvSpPr>
          <p:cNvPr id="2" name="Rectangle: Rounded Corners 1">
            <a:extLst>
              <a:ext uri="{FF2B5EF4-FFF2-40B4-BE49-F238E27FC236}">
                <a16:creationId xmlns:a16="http://schemas.microsoft.com/office/drawing/2014/main" id="{F5BDE6F0-8768-F08F-C685-94EC4CE4B45B}"/>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Preparation</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https://bit.ly/PreaparationStaffBrainstorm</a:t>
            </a:r>
            <a:endParaRPr lang="en-US" dirty="0"/>
          </a:p>
        </p:txBody>
      </p:sp>
    </p:spTree>
    <p:custDataLst>
      <p:tags r:id="rId1"/>
    </p:custDataLst>
    <p:extLst>
      <p:ext uri="{BB962C8B-B14F-4D97-AF65-F5344CB8AC3E}">
        <p14:creationId xmlns:p14="http://schemas.microsoft.com/office/powerpoint/2010/main" val="3008268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5CCBD-80D2-36B6-2089-E2451B769BD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B34B071-BEBE-291A-789C-B0A6BC941BAE}"/>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Respond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108-110</a:t>
            </a:r>
            <a:endParaRPr lang="en-US" sz="4800" dirty="0"/>
          </a:p>
        </p:txBody>
      </p:sp>
      <p:pic>
        <p:nvPicPr>
          <p:cNvPr id="5" name="Picture 4" descr="A close-up of a form&#10;&#10;AI-generated content may be incorrect.">
            <a:extLst>
              <a:ext uri="{FF2B5EF4-FFF2-40B4-BE49-F238E27FC236}">
                <a16:creationId xmlns:a16="http://schemas.microsoft.com/office/drawing/2014/main" id="{BAC6BBF1-725D-F181-0CAB-1B9185FEA076}"/>
              </a:ext>
            </a:extLst>
          </p:cNvPr>
          <p:cNvPicPr>
            <a:picLocks noChangeAspect="1"/>
          </p:cNvPicPr>
          <p:nvPr/>
        </p:nvPicPr>
        <p:blipFill>
          <a:blip r:embed="rId3"/>
          <a:srcRect l="6367" t="16782" r="3789" b="25747"/>
          <a:stretch>
            <a:fillRect/>
          </a:stretch>
        </p:blipFill>
        <p:spPr>
          <a:xfrm>
            <a:off x="114868" y="1987347"/>
            <a:ext cx="3889574" cy="3219847"/>
          </a:xfrm>
          <a:prstGeom prst="rect">
            <a:avLst/>
          </a:prstGeom>
        </p:spPr>
      </p:pic>
      <p:pic>
        <p:nvPicPr>
          <p:cNvPr id="8" name="Picture 7" descr="A close-up of a form&#10;&#10;AI-generated content may be incorrect.">
            <a:extLst>
              <a:ext uri="{FF2B5EF4-FFF2-40B4-BE49-F238E27FC236}">
                <a16:creationId xmlns:a16="http://schemas.microsoft.com/office/drawing/2014/main" id="{925656B3-9B6A-D2E7-AC11-5AE72BDCF694}"/>
              </a:ext>
            </a:extLst>
          </p:cNvPr>
          <p:cNvPicPr>
            <a:picLocks noChangeAspect="1"/>
          </p:cNvPicPr>
          <p:nvPr/>
        </p:nvPicPr>
        <p:blipFill>
          <a:blip r:embed="rId4"/>
          <a:srcRect l="3986" t="17931" r="6168" b="17931"/>
          <a:stretch>
            <a:fillRect/>
          </a:stretch>
        </p:blipFill>
        <p:spPr>
          <a:xfrm>
            <a:off x="4151213" y="2034645"/>
            <a:ext cx="3889574" cy="3593349"/>
          </a:xfrm>
          <a:prstGeom prst="rect">
            <a:avLst/>
          </a:prstGeom>
        </p:spPr>
      </p:pic>
      <p:pic>
        <p:nvPicPr>
          <p:cNvPr id="10" name="Picture 9" descr="A close-up of a form&#10;&#10;AI-generated content may be incorrect.">
            <a:extLst>
              <a:ext uri="{FF2B5EF4-FFF2-40B4-BE49-F238E27FC236}">
                <a16:creationId xmlns:a16="http://schemas.microsoft.com/office/drawing/2014/main" id="{E8D9D762-DB5C-FA25-E849-32D6A46D8727}"/>
              </a:ext>
            </a:extLst>
          </p:cNvPr>
          <p:cNvPicPr>
            <a:picLocks noChangeAspect="1"/>
          </p:cNvPicPr>
          <p:nvPr/>
        </p:nvPicPr>
        <p:blipFill>
          <a:blip r:embed="rId5"/>
          <a:srcRect l="6961" t="17936" r="4682" b="29668"/>
          <a:stretch>
            <a:fillRect/>
          </a:stretch>
        </p:blipFill>
        <p:spPr>
          <a:xfrm>
            <a:off x="8171792" y="2050411"/>
            <a:ext cx="3889574" cy="2984947"/>
          </a:xfrm>
          <a:prstGeom prst="rect">
            <a:avLst/>
          </a:prstGeom>
        </p:spPr>
      </p:pic>
    </p:spTree>
    <p:custDataLst>
      <p:tags r:id="rId1"/>
    </p:custDataLst>
    <p:extLst>
      <p:ext uri="{BB962C8B-B14F-4D97-AF65-F5344CB8AC3E}">
        <p14:creationId xmlns:p14="http://schemas.microsoft.com/office/powerpoint/2010/main" val="112961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E1663-E724-24F3-3397-3FED938736C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D5D04B3-F5D4-D0F7-CE23-0488F0F2EA79}"/>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Respond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108-110</a:t>
            </a:r>
            <a:endParaRPr lang="en-US" sz="4800" dirty="0"/>
          </a:p>
        </p:txBody>
      </p:sp>
      <p:pic>
        <p:nvPicPr>
          <p:cNvPr id="3" name="Picture 2">
            <a:extLst>
              <a:ext uri="{FF2B5EF4-FFF2-40B4-BE49-F238E27FC236}">
                <a16:creationId xmlns:a16="http://schemas.microsoft.com/office/drawing/2014/main" id="{C980D200-65E6-9149-1798-288D7C19A886}"/>
              </a:ext>
            </a:extLst>
          </p:cNvPr>
          <p:cNvPicPr>
            <a:picLocks noChangeAspect="1"/>
          </p:cNvPicPr>
          <p:nvPr/>
        </p:nvPicPr>
        <p:blipFill>
          <a:blip r:embed="rId4"/>
          <a:srcRect/>
          <a:stretch/>
        </p:blipFill>
        <p:spPr>
          <a:xfrm>
            <a:off x="0" y="1597162"/>
            <a:ext cx="4064903" cy="5260463"/>
          </a:xfrm>
          <a:prstGeom prst="rect">
            <a:avLst/>
          </a:prstGeom>
        </p:spPr>
      </p:pic>
      <p:sp>
        <p:nvSpPr>
          <p:cNvPr id="2" name="Rectangle: Rounded Corners 1">
            <a:extLst>
              <a:ext uri="{FF2B5EF4-FFF2-40B4-BE49-F238E27FC236}">
                <a16:creationId xmlns:a16="http://schemas.microsoft.com/office/drawing/2014/main" id="{E9FAE2A6-FDB3-A311-5A52-F30F2A9706CD}"/>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Response</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https://bit.ly/RespondStaffBrainstorm</a:t>
            </a:r>
            <a:endParaRPr lang="en-US" dirty="0"/>
          </a:p>
        </p:txBody>
      </p:sp>
    </p:spTree>
    <p:custDataLst>
      <p:tags r:id="rId1"/>
    </p:custDataLst>
    <p:extLst>
      <p:ext uri="{BB962C8B-B14F-4D97-AF65-F5344CB8AC3E}">
        <p14:creationId xmlns:p14="http://schemas.microsoft.com/office/powerpoint/2010/main" val="156923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7B946-1A48-0022-83D2-B3AFD799A62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A64A8A-D23B-A907-D489-06DFBAE64CC0}"/>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Recovery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141</a:t>
            </a:r>
            <a:endParaRPr lang="en-US" sz="4800" dirty="0"/>
          </a:p>
        </p:txBody>
      </p:sp>
      <p:pic>
        <p:nvPicPr>
          <p:cNvPr id="3" name="Picture 2" descr="A document with text on it&#10;&#10;AI-generated content may be incorrect.">
            <a:extLst>
              <a:ext uri="{FF2B5EF4-FFF2-40B4-BE49-F238E27FC236}">
                <a16:creationId xmlns:a16="http://schemas.microsoft.com/office/drawing/2014/main" id="{C35C7ECB-B203-702A-63E6-FC2880A265DC}"/>
              </a:ext>
            </a:extLst>
          </p:cNvPr>
          <p:cNvPicPr>
            <a:picLocks noChangeAspect="1"/>
          </p:cNvPicPr>
          <p:nvPr/>
        </p:nvPicPr>
        <p:blipFill>
          <a:blip r:embed="rId4"/>
          <a:srcRect l="6961" t="17931" r="3790" b="16782"/>
          <a:stretch>
            <a:fillRect/>
          </a:stretch>
        </p:blipFill>
        <p:spPr>
          <a:xfrm>
            <a:off x="114867" y="1718441"/>
            <a:ext cx="4961629" cy="4697008"/>
          </a:xfrm>
          <a:prstGeom prst="rect">
            <a:avLst/>
          </a:prstGeom>
        </p:spPr>
      </p:pic>
      <p:pic>
        <p:nvPicPr>
          <p:cNvPr id="7" name="Picture 6" descr="People touching hands">
            <a:extLst>
              <a:ext uri="{FF2B5EF4-FFF2-40B4-BE49-F238E27FC236}">
                <a16:creationId xmlns:a16="http://schemas.microsoft.com/office/drawing/2014/main" id="{BDC4D570-14F7-C2EE-A30D-77CB410BC0AF}"/>
              </a:ext>
            </a:extLst>
          </p:cNvPr>
          <p:cNvPicPr>
            <a:picLocks noChangeAspect="1"/>
          </p:cNvPicPr>
          <p:nvPr/>
        </p:nvPicPr>
        <p:blipFill>
          <a:blip r:embed="rId5"/>
          <a:stretch>
            <a:fillRect/>
          </a:stretch>
        </p:blipFill>
        <p:spPr>
          <a:xfrm>
            <a:off x="5556463" y="1907627"/>
            <a:ext cx="6027368" cy="4020207"/>
          </a:xfrm>
          <a:prstGeom prst="rect">
            <a:avLst/>
          </a:prstGeom>
        </p:spPr>
      </p:pic>
    </p:spTree>
    <p:custDataLst>
      <p:tags r:id="rId1"/>
    </p:custDataLst>
    <p:extLst>
      <p:ext uri="{BB962C8B-B14F-4D97-AF65-F5344CB8AC3E}">
        <p14:creationId xmlns:p14="http://schemas.microsoft.com/office/powerpoint/2010/main" val="3152433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C3957-4852-D514-AD98-0EA9F267BE6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84028BC-7B9D-F2E6-35BC-CA6A8CB6188E}"/>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Recovery</a:t>
            </a:r>
            <a:endParaRPr lang="en-US" sz="4800" dirty="0"/>
          </a:p>
        </p:txBody>
      </p:sp>
      <p:pic>
        <p:nvPicPr>
          <p:cNvPr id="3" name="Picture 2">
            <a:extLst>
              <a:ext uri="{FF2B5EF4-FFF2-40B4-BE49-F238E27FC236}">
                <a16:creationId xmlns:a16="http://schemas.microsoft.com/office/drawing/2014/main" id="{1D245194-6385-1C8D-64CD-6E311242AB55}"/>
              </a:ext>
            </a:extLst>
          </p:cNvPr>
          <p:cNvPicPr>
            <a:picLocks noChangeAspect="1"/>
          </p:cNvPicPr>
          <p:nvPr/>
        </p:nvPicPr>
        <p:blipFill>
          <a:blip r:embed="rId4"/>
          <a:srcRect/>
          <a:stretch/>
        </p:blipFill>
        <p:spPr>
          <a:xfrm>
            <a:off x="0" y="1597162"/>
            <a:ext cx="4064903" cy="5260462"/>
          </a:xfrm>
          <a:prstGeom prst="rect">
            <a:avLst/>
          </a:prstGeom>
        </p:spPr>
      </p:pic>
      <p:sp>
        <p:nvSpPr>
          <p:cNvPr id="2" name="Rectangle: Rounded Corners 1">
            <a:extLst>
              <a:ext uri="{FF2B5EF4-FFF2-40B4-BE49-F238E27FC236}">
                <a16:creationId xmlns:a16="http://schemas.microsoft.com/office/drawing/2014/main" id="{E005D516-248A-8474-5163-37EA30E1FD10}"/>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Recovery</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https://bit.ly/RecoverStaffBrainstorm</a:t>
            </a:r>
            <a:endParaRPr lang="en-US" dirty="0"/>
          </a:p>
        </p:txBody>
      </p:sp>
    </p:spTree>
    <p:custDataLst>
      <p:tags r:id="rId1"/>
    </p:custDataLst>
    <p:extLst>
      <p:ext uri="{BB962C8B-B14F-4D97-AF65-F5344CB8AC3E}">
        <p14:creationId xmlns:p14="http://schemas.microsoft.com/office/powerpoint/2010/main" val="414667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504E563-01C8-B945-AF73-2215C7C28470}"/>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2CD99820-4A1D-E715-33A4-B87333A90981}"/>
              </a:ext>
            </a:extLst>
          </p:cNvPr>
          <p:cNvPicPr preferRelativeResize="0"/>
          <p:nvPr/>
        </p:nvPicPr>
        <p:blipFill>
          <a:blip r:embed="rId6"/>
          <a:srcRect/>
          <a:stretch/>
        </p:blipFill>
        <p:spPr>
          <a:xfrm>
            <a:off x="0" y="0"/>
            <a:ext cx="12192000" cy="6858000"/>
          </a:xfrm>
          <a:prstGeom prst="rect">
            <a:avLst/>
          </a:prstGeom>
          <a:noFill/>
          <a:ln>
            <a:noFill/>
          </a:ln>
        </p:spPr>
      </p:pic>
      <p:pic>
        <p:nvPicPr>
          <p:cNvPr id="2" name="Picture 1" descr="A video game screen with rainbow colored squares&#10;&#10;Description automatically generated">
            <a:extLst>
              <a:ext uri="{FF2B5EF4-FFF2-40B4-BE49-F238E27FC236}">
                <a16:creationId xmlns:a16="http://schemas.microsoft.com/office/drawing/2014/main" id="{E81C2633-C169-E2BA-5432-749BBFBA70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9904" y="96539"/>
            <a:ext cx="2349062" cy="13702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46E80637-8209-6E8C-B1B9-400AC0625403}"/>
              </a:ext>
            </a:extLst>
          </p:cNvPr>
          <p:cNvSpPr txBox="1"/>
          <p:nvPr/>
        </p:nvSpPr>
        <p:spPr>
          <a:xfrm>
            <a:off x="2993390" y="427739"/>
            <a:ext cx="8964186" cy="707886"/>
          </a:xfrm>
          <a:prstGeom prst="rect">
            <a:avLst/>
          </a:prstGeom>
          <a:noFill/>
        </p:spPr>
        <p:txBody>
          <a:bodyPr wrap="square">
            <a:spAutoFit/>
          </a:bodyPr>
          <a:lstStyle/>
          <a:p>
            <a:r>
              <a:rPr lang="en-US" sz="4000" dirty="0">
                <a:solidFill>
                  <a:schemeClr val="lt1"/>
                </a:solidFill>
                <a:latin typeface="Trebuchet MS"/>
                <a:ea typeface="Trebuchet MS"/>
                <a:cs typeface="Trebuchet MS"/>
                <a:sym typeface="Trebuchet MS"/>
              </a:rPr>
              <a:t>SCENARIO – A Failed School Shooting</a:t>
            </a:r>
            <a:endParaRPr lang="en-US" sz="4000" dirty="0"/>
          </a:p>
        </p:txBody>
      </p:sp>
      <p:pic>
        <p:nvPicPr>
          <p:cNvPr id="4" name="School shooting plot thwarted FBI">
            <a:hlinkClick r:id="" action="ppaction://media"/>
            <a:extLst>
              <a:ext uri="{FF2B5EF4-FFF2-40B4-BE49-F238E27FC236}">
                <a16:creationId xmlns:a16="http://schemas.microsoft.com/office/drawing/2014/main" id="{67A60FBD-73B7-F33E-4D46-8AFE6CC9D966}"/>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1970689" y="2532673"/>
            <a:ext cx="7420873" cy="41742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227194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7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504E563-01C8-B945-AF73-2215C7C28470}"/>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2CD99820-4A1D-E715-33A4-B87333A90981}"/>
              </a:ext>
            </a:extLst>
          </p:cNvPr>
          <p:cNvPicPr preferRelativeResize="0"/>
          <p:nvPr/>
        </p:nvPicPr>
        <p:blipFill>
          <a:blip r:embed="rId4"/>
          <a:srcRect/>
          <a:stretch/>
        </p:blipFill>
        <p:spPr>
          <a:xfrm>
            <a:off x="0" y="0"/>
            <a:ext cx="12192000" cy="6858000"/>
          </a:xfrm>
          <a:prstGeom prst="rect">
            <a:avLst/>
          </a:prstGeom>
          <a:noFill/>
          <a:ln>
            <a:noFill/>
          </a:ln>
        </p:spPr>
      </p:pic>
      <p:pic>
        <p:nvPicPr>
          <p:cNvPr id="2" name="Picture 1" descr="A video game screen with rainbow colored squares&#10;&#10;Description automatically generated">
            <a:extLst>
              <a:ext uri="{FF2B5EF4-FFF2-40B4-BE49-F238E27FC236}">
                <a16:creationId xmlns:a16="http://schemas.microsoft.com/office/drawing/2014/main" id="{E81C2633-C169-E2BA-5432-749BBFBA70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904" y="96539"/>
            <a:ext cx="2349062" cy="13702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46E80637-8209-6E8C-B1B9-400AC0625403}"/>
              </a:ext>
            </a:extLst>
          </p:cNvPr>
          <p:cNvSpPr txBox="1"/>
          <p:nvPr/>
        </p:nvSpPr>
        <p:spPr>
          <a:xfrm>
            <a:off x="2993390" y="427739"/>
            <a:ext cx="8964186" cy="707886"/>
          </a:xfrm>
          <a:prstGeom prst="rect">
            <a:avLst/>
          </a:prstGeom>
          <a:noFill/>
        </p:spPr>
        <p:txBody>
          <a:bodyPr wrap="square">
            <a:spAutoFit/>
          </a:bodyPr>
          <a:lstStyle/>
          <a:p>
            <a:r>
              <a:rPr lang="en-US" sz="4000" dirty="0">
                <a:solidFill>
                  <a:schemeClr val="lt1"/>
                </a:solidFill>
                <a:latin typeface="Trebuchet MS"/>
                <a:ea typeface="Trebuchet MS"/>
                <a:cs typeface="Trebuchet MS"/>
                <a:sym typeface="Trebuchet MS"/>
              </a:rPr>
              <a:t>SCENARIO – A Failed School Shooting</a:t>
            </a:r>
            <a:endParaRPr lang="en-US" sz="4000" dirty="0"/>
          </a:p>
        </p:txBody>
      </p:sp>
      <p:sp>
        <p:nvSpPr>
          <p:cNvPr id="5" name="Rectangle: Rounded Corners 4">
            <a:extLst>
              <a:ext uri="{FF2B5EF4-FFF2-40B4-BE49-F238E27FC236}">
                <a16:creationId xmlns:a16="http://schemas.microsoft.com/office/drawing/2014/main" id="{ED7CDB9D-ED16-F85D-6290-82830D4D9E14}"/>
              </a:ext>
            </a:extLst>
          </p:cNvPr>
          <p:cNvSpPr/>
          <p:nvPr/>
        </p:nvSpPr>
        <p:spPr>
          <a:xfrm>
            <a:off x="2004849" y="2490952"/>
            <a:ext cx="9916510" cy="4270509"/>
          </a:xfrm>
          <a:prstGeom prst="roundRect">
            <a:avLst/>
          </a:prstGeom>
          <a:solidFill>
            <a:srgbClr val="24386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t>Begin</a:t>
            </a:r>
            <a:r>
              <a:rPr lang="en-US" sz="2000" dirty="0"/>
              <a:t> by using the School Gun Violence Prevention and Prevention Guide to conduct an analysis of the scenario; you may have to use a bit of imagination and inference where the scenario lacks some detail.</a:t>
            </a:r>
          </a:p>
          <a:p>
            <a:endParaRPr lang="en-US" sz="2000" dirty="0"/>
          </a:p>
          <a:p>
            <a:r>
              <a:rPr lang="en-US" sz="2800" b="1" dirty="0"/>
              <a:t>In your breakout:</a:t>
            </a:r>
          </a:p>
          <a:p>
            <a:endParaRPr lang="en-US" sz="2000" dirty="0"/>
          </a:p>
          <a:p>
            <a:pPr marL="285750" indent="-285750">
              <a:buFont typeface="Arial" panose="020B0604020202020204" pitchFamily="34" charset="0"/>
              <a:buChar char="•"/>
            </a:pPr>
            <a:r>
              <a:rPr lang="en-US" sz="2000" dirty="0"/>
              <a:t>What coaching/organizing could/should have occurred before this incident?</a:t>
            </a:r>
          </a:p>
          <a:p>
            <a:pPr marL="285750" indent="-285750">
              <a:buFont typeface="Arial" panose="020B0604020202020204" pitchFamily="34" charset="0"/>
              <a:buChar char="•"/>
            </a:pPr>
            <a:r>
              <a:rPr lang="en-US" sz="2000" dirty="0"/>
              <a:t>What advocacy/organizing would be appropriate during and immediately after this incident?</a:t>
            </a:r>
          </a:p>
          <a:p>
            <a:pPr marL="285750" indent="-285750">
              <a:buFont typeface="Arial" panose="020B0604020202020204" pitchFamily="34" charset="0"/>
              <a:buChar char="•"/>
            </a:pPr>
            <a:r>
              <a:rPr lang="en-US" sz="2000" dirty="0"/>
              <a:t>Discuss the difference between coaching and advocacy as a staff person.</a:t>
            </a:r>
          </a:p>
        </p:txBody>
      </p:sp>
    </p:spTree>
    <p:custDataLst>
      <p:tags r:id="rId1"/>
    </p:custDataLst>
    <p:extLst>
      <p:ext uri="{BB962C8B-B14F-4D97-AF65-F5344CB8AC3E}">
        <p14:creationId xmlns:p14="http://schemas.microsoft.com/office/powerpoint/2010/main" val="1931483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8D61E78F-6073-328C-D1BD-50C0BF5FDDFD}"/>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65A2BC5C-CC98-A69C-DA10-420E1F1DDBD4}"/>
              </a:ext>
            </a:extLst>
          </p:cNvPr>
          <p:cNvPicPr preferRelativeResize="0"/>
          <p:nvPr/>
        </p:nvPicPr>
        <p:blipFill>
          <a:blip r:embed="rId4"/>
          <a:srcRect/>
          <a:stretch/>
        </p:blipFill>
        <p:spPr>
          <a:xfrm>
            <a:off x="0" y="0"/>
            <a:ext cx="12192000" cy="6858000"/>
          </a:xfrm>
          <a:prstGeom prst="rect">
            <a:avLst/>
          </a:prstGeom>
          <a:noFill/>
          <a:ln>
            <a:noFill/>
          </a:ln>
        </p:spPr>
      </p:pic>
      <p:sp>
        <p:nvSpPr>
          <p:cNvPr id="3" name="TextBox 2">
            <a:extLst>
              <a:ext uri="{FF2B5EF4-FFF2-40B4-BE49-F238E27FC236}">
                <a16:creationId xmlns:a16="http://schemas.microsoft.com/office/drawing/2014/main" id="{2AC5858F-DD61-2A20-D9B9-98AFE8B66B4F}"/>
              </a:ext>
            </a:extLst>
          </p:cNvPr>
          <p:cNvSpPr txBox="1"/>
          <p:nvPr/>
        </p:nvSpPr>
        <p:spPr>
          <a:xfrm>
            <a:off x="2993390" y="427739"/>
            <a:ext cx="8964186" cy="707886"/>
          </a:xfrm>
          <a:prstGeom prst="rect">
            <a:avLst/>
          </a:prstGeom>
          <a:noFill/>
        </p:spPr>
        <p:txBody>
          <a:bodyPr wrap="square">
            <a:spAutoFit/>
          </a:bodyPr>
          <a:lstStyle/>
          <a:p>
            <a:r>
              <a:rPr lang="en-US" sz="4000" dirty="0">
                <a:solidFill>
                  <a:schemeClr val="lt1"/>
                </a:solidFill>
                <a:latin typeface="Trebuchet MS"/>
                <a:ea typeface="Trebuchet MS"/>
                <a:cs typeface="Trebuchet MS"/>
                <a:sym typeface="Trebuchet MS"/>
              </a:rPr>
              <a:t>SCENARIO – A Failed School Shooting</a:t>
            </a:r>
            <a:endParaRPr lang="en-US" sz="4000" dirty="0"/>
          </a:p>
        </p:txBody>
      </p:sp>
      <p:sp>
        <p:nvSpPr>
          <p:cNvPr id="5" name="Rectangle: Rounded Corners 4">
            <a:extLst>
              <a:ext uri="{FF2B5EF4-FFF2-40B4-BE49-F238E27FC236}">
                <a16:creationId xmlns:a16="http://schemas.microsoft.com/office/drawing/2014/main" id="{D4663DFE-CB1C-AB7D-AD7D-2B91A608FE8E}"/>
              </a:ext>
            </a:extLst>
          </p:cNvPr>
          <p:cNvSpPr/>
          <p:nvPr/>
        </p:nvSpPr>
        <p:spPr>
          <a:xfrm>
            <a:off x="2004849" y="2490952"/>
            <a:ext cx="9916510" cy="4270509"/>
          </a:xfrm>
          <a:prstGeom prst="roundRect">
            <a:avLst/>
          </a:prstGeom>
          <a:solidFill>
            <a:srgbClr val="24386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000" dirty="0"/>
          </a:p>
          <a:p>
            <a:r>
              <a:rPr lang="en-US" sz="3200" b="1" dirty="0"/>
              <a:t>Share Out</a:t>
            </a:r>
          </a:p>
          <a:p>
            <a:endParaRPr lang="en-US" sz="2400" dirty="0"/>
          </a:p>
          <a:p>
            <a:pPr marL="285750" indent="-285750">
              <a:buFont typeface="Arial" panose="020B0604020202020204" pitchFamily="34" charset="0"/>
              <a:buChar char="•"/>
            </a:pPr>
            <a:r>
              <a:rPr lang="en-US" sz="2400" dirty="0"/>
              <a:t>What coaching/organizing could/should have occurred before this incident?</a:t>
            </a:r>
          </a:p>
          <a:p>
            <a:pPr marL="285750" indent="-285750">
              <a:buFont typeface="Arial" panose="020B0604020202020204" pitchFamily="34" charset="0"/>
              <a:buChar char="•"/>
            </a:pPr>
            <a:r>
              <a:rPr lang="en-US" sz="2400" dirty="0"/>
              <a:t>What advocacy/organizing would be appropriate during and immediately after this incident?</a:t>
            </a:r>
          </a:p>
          <a:p>
            <a:pPr marL="285750" indent="-285750">
              <a:buFont typeface="Arial" panose="020B0604020202020204" pitchFamily="34" charset="0"/>
              <a:buChar char="•"/>
            </a:pPr>
            <a:r>
              <a:rPr lang="en-US" sz="2400" dirty="0"/>
              <a:t>Discuss the difference between coaching and advocacy as a staff person.</a:t>
            </a:r>
          </a:p>
        </p:txBody>
      </p:sp>
    </p:spTree>
    <p:custDataLst>
      <p:tags r:id="rId1"/>
    </p:custDataLst>
    <p:extLst>
      <p:ext uri="{BB962C8B-B14F-4D97-AF65-F5344CB8AC3E}">
        <p14:creationId xmlns:p14="http://schemas.microsoft.com/office/powerpoint/2010/main" val="2703703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9682-F528-21EA-BB9D-70EDF883DEF0}"/>
              </a:ext>
            </a:extLst>
          </p:cNvPr>
          <p:cNvSpPr>
            <a:spLocks noGrp="1"/>
          </p:cNvSpPr>
          <p:nvPr>
            <p:ph type="title"/>
          </p:nvPr>
        </p:nvSpPr>
        <p:spPr/>
        <p:txBody>
          <a:bodyPr>
            <a:normAutofit/>
          </a:bodyPr>
          <a:lstStyle/>
          <a:p>
            <a:r>
              <a:rPr lang="en-US" sz="8000" dirty="0"/>
              <a:t>Key Take Aways</a:t>
            </a:r>
          </a:p>
        </p:txBody>
      </p:sp>
      <p:sp>
        <p:nvSpPr>
          <p:cNvPr id="3" name="TextBox 2">
            <a:extLst>
              <a:ext uri="{FF2B5EF4-FFF2-40B4-BE49-F238E27FC236}">
                <a16:creationId xmlns:a16="http://schemas.microsoft.com/office/drawing/2014/main" id="{FD8FD98B-7807-B0EB-F39E-5D6C45D098A6}"/>
              </a:ext>
            </a:extLst>
          </p:cNvPr>
          <p:cNvSpPr txBox="1"/>
          <p:nvPr/>
        </p:nvSpPr>
        <p:spPr>
          <a:xfrm>
            <a:off x="433138" y="2069432"/>
            <a:ext cx="11229474" cy="4247317"/>
          </a:xfrm>
          <a:prstGeom prst="rect">
            <a:avLst/>
          </a:prstGeom>
          <a:noFill/>
        </p:spPr>
        <p:txBody>
          <a:bodyPr wrap="square" rtlCol="0">
            <a:spAutoFit/>
          </a:bodyPr>
          <a:lstStyle/>
          <a:p>
            <a:pPr marL="342900" indent="-342900">
              <a:buFont typeface="Wingdings" panose="05000000000000000000" pitchFamily="2" charset="2"/>
              <a:buChar char="q"/>
            </a:pPr>
            <a:r>
              <a:rPr lang="en-US" sz="1800" b="1" dirty="0"/>
              <a:t>Organizing Lens: Turn Individual Crises into Collective Action</a:t>
            </a:r>
          </a:p>
          <a:p>
            <a:pPr lvl="1"/>
            <a:endParaRPr lang="en-US" sz="1800" dirty="0"/>
          </a:p>
          <a:p>
            <a:pPr lvl="1"/>
            <a:r>
              <a:rPr lang="en-US" sz="1800" dirty="0"/>
              <a:t>Each phase (Prevention, Preparation, Response, Recovery) provides opportunities to engage members in shared problem-solving, leadership development, and collective advocacy.</a:t>
            </a:r>
          </a:p>
          <a:p>
            <a:pPr lvl="1"/>
            <a:endParaRPr lang="en-US" sz="1800" dirty="0"/>
          </a:p>
          <a:p>
            <a:pPr marL="342900" indent="-342900">
              <a:buFont typeface="Wingdings" panose="05000000000000000000" pitchFamily="2" charset="2"/>
              <a:buChar char="q"/>
            </a:pPr>
            <a:r>
              <a:rPr lang="en-US" sz="1800" b="1" dirty="0"/>
              <a:t>Balance Advocacy Roles: Coach, Advocate, and Mobilizer</a:t>
            </a:r>
          </a:p>
          <a:p>
            <a:endParaRPr lang="en-US" sz="1800" dirty="0"/>
          </a:p>
          <a:p>
            <a:r>
              <a:rPr lang="en-US" sz="1800" dirty="0"/>
              <a:t>Think about when to be </a:t>
            </a:r>
            <a:r>
              <a:rPr lang="en-US" sz="1800" b="1" dirty="0"/>
              <a:t>coaches</a:t>
            </a:r>
            <a:r>
              <a:rPr lang="en-US" sz="1800" dirty="0"/>
              <a:t> (equipping members with prevention and preparation skills), </a:t>
            </a:r>
            <a:r>
              <a:rPr lang="en-US" sz="1800" b="1" dirty="0"/>
              <a:t>advocates</a:t>
            </a:r>
            <a:r>
              <a:rPr lang="en-US" sz="1800" dirty="0"/>
              <a:t> (representing members in the aftermath of an incident), and </a:t>
            </a:r>
            <a:r>
              <a:rPr lang="en-US" sz="1800" b="1" dirty="0"/>
              <a:t>mobilizers</a:t>
            </a:r>
            <a:r>
              <a:rPr lang="en-US" sz="1800" dirty="0"/>
              <a:t> (organizing members to push for systemic changes in school safety).</a:t>
            </a:r>
          </a:p>
          <a:p>
            <a:endParaRPr lang="en-US" sz="1800" dirty="0"/>
          </a:p>
          <a:p>
            <a:pPr marL="342900" indent="-342900">
              <a:buFont typeface="Wingdings" panose="05000000000000000000" pitchFamily="2" charset="2"/>
              <a:buChar char="q"/>
            </a:pPr>
            <a:r>
              <a:rPr lang="en-US" sz="1800" b="1" dirty="0"/>
              <a:t>Integrate the Guide into Association Capacity Building</a:t>
            </a:r>
          </a:p>
          <a:p>
            <a:endParaRPr lang="en-US" sz="1800" dirty="0"/>
          </a:p>
          <a:p>
            <a:r>
              <a:rPr lang="en-US" sz="1800" dirty="0"/>
              <a:t>Using the guide should be embedded into ongoing staff work: new member orientations, one-on-one conversations, issue identification, and leadership training.</a:t>
            </a:r>
          </a:p>
        </p:txBody>
      </p:sp>
    </p:spTree>
    <p:custDataLst>
      <p:tags r:id="rId1"/>
    </p:custDataLst>
    <p:extLst>
      <p:ext uri="{BB962C8B-B14F-4D97-AF65-F5344CB8AC3E}">
        <p14:creationId xmlns:p14="http://schemas.microsoft.com/office/powerpoint/2010/main" val="2966730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513C9-C9CE-EE18-EE66-C0F6EB3E86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46DE2-5BC0-479B-AACE-25516272945A}"/>
              </a:ext>
            </a:extLst>
          </p:cNvPr>
          <p:cNvSpPr>
            <a:spLocks noGrp="1"/>
          </p:cNvSpPr>
          <p:nvPr>
            <p:ph type="title"/>
          </p:nvPr>
        </p:nvSpPr>
        <p:spPr/>
        <p:txBody>
          <a:bodyPr>
            <a:normAutofit/>
          </a:bodyPr>
          <a:lstStyle/>
          <a:p>
            <a:r>
              <a:rPr lang="en-US" sz="8000" dirty="0"/>
              <a:t>Resources</a:t>
            </a:r>
          </a:p>
        </p:txBody>
      </p:sp>
      <p:sp>
        <p:nvSpPr>
          <p:cNvPr id="3" name="TextBox 2">
            <a:extLst>
              <a:ext uri="{FF2B5EF4-FFF2-40B4-BE49-F238E27FC236}">
                <a16:creationId xmlns:a16="http://schemas.microsoft.com/office/drawing/2014/main" id="{0C50BE3A-AA2A-237F-14FD-217C60C6E854}"/>
              </a:ext>
            </a:extLst>
          </p:cNvPr>
          <p:cNvSpPr txBox="1"/>
          <p:nvPr/>
        </p:nvSpPr>
        <p:spPr>
          <a:xfrm>
            <a:off x="433138" y="2069432"/>
            <a:ext cx="11229474" cy="3231654"/>
          </a:xfrm>
          <a:prstGeom prst="rect">
            <a:avLst/>
          </a:prstGeom>
          <a:noFill/>
        </p:spPr>
        <p:txBody>
          <a:bodyPr wrap="square" rtlCol="0">
            <a:spAutoFit/>
          </a:bodyPr>
          <a:lstStyle/>
          <a:p>
            <a:pPr marL="285750" indent="-285750">
              <a:spcAft>
                <a:spcPts val="1200"/>
              </a:spcAft>
              <a:buFont typeface="Wingdings" panose="05000000000000000000" pitchFamily="2" charset="2"/>
              <a:buChar char="q"/>
            </a:pPr>
            <a:r>
              <a:rPr lang="en-US" sz="2400" dirty="0"/>
              <a:t>This presentation, materials and brainstorms available on POPS</a:t>
            </a:r>
          </a:p>
          <a:p>
            <a:pPr marL="285750" indent="-285750">
              <a:spcBef>
                <a:spcPts val="2400"/>
              </a:spcBef>
              <a:buFont typeface="Wingdings" panose="05000000000000000000" pitchFamily="2" charset="2"/>
              <a:buChar char="q"/>
            </a:pPr>
            <a:r>
              <a:rPr lang="en-US" sz="2400" dirty="0"/>
              <a:t>More Gun Violence Prevention &amp; Response Information:</a:t>
            </a:r>
          </a:p>
          <a:p>
            <a:r>
              <a:rPr lang="en-US" sz="2400" dirty="0">
                <a:hlinkClick r:id="rId3"/>
              </a:rPr>
              <a:t>https://www.nea.org/resource-library/gun-violence-prevention-response-guide</a:t>
            </a:r>
            <a:r>
              <a:rPr lang="en-US" sz="2400" dirty="0"/>
              <a:t> </a:t>
            </a:r>
          </a:p>
          <a:p>
            <a:pPr marL="285750" indent="-285750">
              <a:spcBef>
                <a:spcPts val="2400"/>
              </a:spcBef>
              <a:buFont typeface="Wingdings" panose="05000000000000000000" pitchFamily="2" charset="2"/>
              <a:buChar char="q"/>
            </a:pPr>
            <a:r>
              <a:rPr lang="en-US" sz="2400" dirty="0"/>
              <a:t>More </a:t>
            </a:r>
            <a:r>
              <a:rPr lang="en-US" sz="2400" dirty="0" err="1"/>
              <a:t>UniServ</a:t>
            </a:r>
            <a:r>
              <a:rPr lang="en-US" sz="2400" dirty="0"/>
              <a:t> &amp; Organizer Trainings available:  </a:t>
            </a:r>
          </a:p>
          <a:p>
            <a:pPr lvl="8">
              <a:spcAft>
                <a:spcPts val="1200"/>
              </a:spcAft>
            </a:pPr>
            <a:r>
              <a:rPr lang="en-US" sz="2400" dirty="0">
                <a:hlinkClick r:id="rId4"/>
              </a:rPr>
              <a:t>https://www.nea.org/UD-Org-Support</a:t>
            </a:r>
            <a:endParaRPr lang="en-US" sz="2400" dirty="0"/>
          </a:p>
          <a:p>
            <a:endParaRPr lang="en-US" sz="2400" dirty="0"/>
          </a:p>
        </p:txBody>
      </p:sp>
    </p:spTree>
    <p:custDataLst>
      <p:tags r:id="rId1"/>
    </p:custDataLst>
    <p:extLst>
      <p:ext uri="{BB962C8B-B14F-4D97-AF65-F5344CB8AC3E}">
        <p14:creationId xmlns:p14="http://schemas.microsoft.com/office/powerpoint/2010/main" val="3967019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253B276-3A89-1F85-1208-A9293FC99B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9D6E65-1795-536F-EA26-F48985D77B8C}"/>
              </a:ext>
            </a:extLst>
          </p:cNvPr>
          <p:cNvSpPr>
            <a:spLocks noGrp="1"/>
          </p:cNvSpPr>
          <p:nvPr>
            <p:ph type="title"/>
          </p:nvPr>
        </p:nvSpPr>
        <p:spPr>
          <a:xfrm>
            <a:off x="394347" y="810058"/>
            <a:ext cx="3009708" cy="525306"/>
          </a:xfrm>
        </p:spPr>
        <p:txBody>
          <a:bodyPr/>
          <a:lstStyle/>
          <a:p>
            <a:r>
              <a:rPr lang="en-US" sz="2000" dirty="0">
                <a:latin typeface="Arial Black" panose="020B0A04020102020204" pitchFamily="34" charset="0"/>
              </a:rPr>
              <a:t>Contact US</a:t>
            </a:r>
          </a:p>
        </p:txBody>
      </p:sp>
      <p:pic>
        <p:nvPicPr>
          <p:cNvPr id="9" name="Picture Placeholder 8" descr="A person smiling for a picture&#10;&#10;AI-generated content may be incorrect.">
            <a:extLst>
              <a:ext uri="{FF2B5EF4-FFF2-40B4-BE49-F238E27FC236}">
                <a16:creationId xmlns:a16="http://schemas.microsoft.com/office/drawing/2014/main" id="{E7A65E79-9726-F101-1F52-AB947C2F840E}"/>
              </a:ext>
            </a:extLst>
          </p:cNvPr>
          <p:cNvPicPr>
            <a:picLocks noGrp="1" noChangeAspect="1"/>
          </p:cNvPicPr>
          <p:nvPr>
            <p:ph type="pic" sz="quarter" idx="16"/>
          </p:nvPr>
        </p:nvPicPr>
        <p:blipFill>
          <a:blip r:embed="rId4"/>
          <a:srcRect l="-2365" t="-5049" r="-4354" b="-1100"/>
          <a:stretch>
            <a:fillRect/>
          </a:stretch>
        </p:blipFill>
        <p:spPr>
          <a:xfrm>
            <a:off x="7246961" y="0"/>
            <a:ext cx="1665028" cy="1655699"/>
          </a:xfrm>
          <a:prstGeom prst="rect">
            <a:avLst/>
          </a:prstGeom>
          <a:ln>
            <a:noFill/>
          </a:ln>
          <a:effectLst>
            <a:outerShdw blurRad="292100" dist="139700" dir="2700000" algn="tl" rotWithShape="0">
              <a:srgbClr val="333333">
                <a:alpha val="65000"/>
              </a:srgbClr>
            </a:outerShdw>
          </a:effectLst>
        </p:spPr>
      </p:pic>
      <p:pic>
        <p:nvPicPr>
          <p:cNvPr id="13" name="Picture Placeholder 12" descr="A person with beard and mustache wearing glasses&#10;&#10;AI-generated content may be incorrect.">
            <a:extLst>
              <a:ext uri="{FF2B5EF4-FFF2-40B4-BE49-F238E27FC236}">
                <a16:creationId xmlns:a16="http://schemas.microsoft.com/office/drawing/2014/main" id="{6B25D19D-F175-AD7C-5D97-89BFE6E5D8BF}"/>
              </a:ext>
            </a:extLst>
          </p:cNvPr>
          <p:cNvPicPr>
            <a:picLocks noGrp="1" noChangeAspect="1"/>
          </p:cNvPicPr>
          <p:nvPr>
            <p:ph type="pic" sz="quarter" idx="13"/>
          </p:nvPr>
        </p:nvPicPr>
        <p:blipFill>
          <a:blip r:embed="rId5"/>
          <a:srcRect l="-4697" t="2310" r="-5094" b="-2975"/>
          <a:stretch>
            <a:fillRect/>
          </a:stretch>
        </p:blipFill>
        <p:spPr>
          <a:xfrm>
            <a:off x="4034721" y="373329"/>
            <a:ext cx="2061280" cy="2061453"/>
          </a:xfrm>
          <a:prstGeom prst="rect">
            <a:avLst/>
          </a:prstGeom>
          <a:ln>
            <a:noFill/>
          </a:ln>
          <a:effectLst>
            <a:outerShdw blurRad="292100" dist="139700" dir="2700000" algn="tl" rotWithShape="0">
              <a:srgbClr val="333333">
                <a:alpha val="65000"/>
              </a:srgbClr>
            </a:outerShdw>
          </a:effectLst>
        </p:spPr>
      </p:pic>
      <p:pic>
        <p:nvPicPr>
          <p:cNvPr id="21" name="Picture 20" descr="A person with long hair smiling&#10;&#10;AI-generated content may be incorrect.">
            <a:extLst>
              <a:ext uri="{FF2B5EF4-FFF2-40B4-BE49-F238E27FC236}">
                <a16:creationId xmlns:a16="http://schemas.microsoft.com/office/drawing/2014/main" id="{84EDE2A4-AB9A-7613-17AA-159448851764}"/>
              </a:ext>
            </a:extLst>
          </p:cNvPr>
          <p:cNvPicPr>
            <a:picLocks noChangeAspect="1"/>
          </p:cNvPicPr>
          <p:nvPr/>
        </p:nvPicPr>
        <p:blipFill>
          <a:blip r:embed="rId6"/>
          <a:stretch>
            <a:fillRect/>
          </a:stretch>
        </p:blipFill>
        <p:spPr>
          <a:xfrm>
            <a:off x="7088002" y="2684209"/>
            <a:ext cx="2012441" cy="2196205"/>
          </a:xfrm>
          <a:prstGeom prst="rect">
            <a:avLst/>
          </a:prstGeom>
          <a:ln>
            <a:noFill/>
          </a:ln>
          <a:effectLst>
            <a:outerShdw blurRad="292100" dist="139700" dir="2700000" algn="tl" rotWithShape="0">
              <a:srgbClr val="333333">
                <a:alpha val="65000"/>
              </a:srgbClr>
            </a:outerShdw>
          </a:effectLst>
        </p:spPr>
      </p:pic>
      <p:pic>
        <p:nvPicPr>
          <p:cNvPr id="23" name="Picture 22" descr="A person smiling at the camera&#10;&#10;AI-generated content may be incorrect.">
            <a:extLst>
              <a:ext uri="{FF2B5EF4-FFF2-40B4-BE49-F238E27FC236}">
                <a16:creationId xmlns:a16="http://schemas.microsoft.com/office/drawing/2014/main" id="{87E802EE-F600-714B-8456-C4CDAB1099EA}"/>
              </a:ext>
            </a:extLst>
          </p:cNvPr>
          <p:cNvPicPr>
            <a:picLocks noChangeAspect="1"/>
          </p:cNvPicPr>
          <p:nvPr/>
        </p:nvPicPr>
        <p:blipFill>
          <a:blip r:embed="rId7"/>
          <a:stretch>
            <a:fillRect/>
          </a:stretch>
        </p:blipFill>
        <p:spPr>
          <a:xfrm>
            <a:off x="9968849" y="855405"/>
            <a:ext cx="1828804" cy="1828804"/>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C1868E49-8CF1-8E39-EE05-5939858E4998}"/>
              </a:ext>
            </a:extLst>
          </p:cNvPr>
          <p:cNvSpPr txBox="1"/>
          <p:nvPr/>
        </p:nvSpPr>
        <p:spPr>
          <a:xfrm>
            <a:off x="3644028" y="2430379"/>
            <a:ext cx="289686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Arial Black" panose="020B0A04020102020204" pitchFamily="34" charset="0"/>
                <a:ea typeface="Calibri Light" panose="020F0302020204030204" pitchFamily="34" charset="0"/>
                <a:cs typeface="Calibri Light"/>
              </a:rPr>
              <a:t>UniServ</a:t>
            </a: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Consultant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Michigan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cwilliams@mea.org  </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28" name="TextBox 27">
            <a:extLst>
              <a:ext uri="{FF2B5EF4-FFF2-40B4-BE49-F238E27FC236}">
                <a16:creationId xmlns:a16="http://schemas.microsoft.com/office/drawing/2014/main" id="{D3845649-6FF5-E52C-5398-11B7BAD60ECA}"/>
              </a:ext>
            </a:extLst>
          </p:cNvPr>
          <p:cNvSpPr txBox="1"/>
          <p:nvPr/>
        </p:nvSpPr>
        <p:spPr>
          <a:xfrm>
            <a:off x="6631041" y="4949056"/>
            <a:ext cx="2896867"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Joel Solomon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Jsolomon@nea.org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0000"/>
              </a:solidFill>
              <a:effectLst/>
              <a:uLnTx/>
              <a:uFillTx/>
              <a:latin typeface="Calibri Light"/>
              <a:ea typeface="Calibri Light" panose="020F0302020204030204" pitchFamily="34" charset="0"/>
              <a:cs typeface="Calibri Light"/>
            </a:endParaRPr>
          </a:p>
        </p:txBody>
      </p:sp>
      <p:sp>
        <p:nvSpPr>
          <p:cNvPr id="30" name="TextBox 29">
            <a:extLst>
              <a:ext uri="{FF2B5EF4-FFF2-40B4-BE49-F238E27FC236}">
                <a16:creationId xmlns:a16="http://schemas.microsoft.com/office/drawing/2014/main" id="{E27C9C77-2001-FCFB-1B88-585876A971C6}"/>
              </a:ext>
            </a:extLst>
          </p:cNvPr>
          <p:cNvSpPr txBox="1"/>
          <p:nvPr/>
        </p:nvSpPr>
        <p:spPr>
          <a:xfrm>
            <a:off x="9421780" y="2769300"/>
            <a:ext cx="2820258"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Ellen Holmes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Organizational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National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latin typeface="Arial Black" panose="020B0A04020102020204" pitchFamily="34" charset="0"/>
                <a:ea typeface="Calibri Light" panose="020F0302020204030204" pitchFamily="34" charset="0"/>
                <a:cs typeface="Calibri Light"/>
              </a:rPr>
              <a:t>eholmes@nea.org</a:t>
            </a:r>
            <a:r>
              <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a:t>
            </a:r>
            <a:endPar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32" name="TextBox 31">
            <a:extLst>
              <a:ext uri="{FF2B5EF4-FFF2-40B4-BE49-F238E27FC236}">
                <a16:creationId xmlns:a16="http://schemas.microsoft.com/office/drawing/2014/main" id="{549BB513-F9B3-642D-23FE-5A82A29F572A}"/>
              </a:ext>
            </a:extLst>
          </p:cNvPr>
          <p:cNvSpPr txBox="1"/>
          <p:nvPr/>
        </p:nvSpPr>
        <p:spPr>
          <a:xfrm>
            <a:off x="6645788" y="1608688"/>
            <a:ext cx="2896867" cy="830997"/>
          </a:xfrm>
          <a:prstGeom prst="rect">
            <a:avLst/>
          </a:prstGeom>
          <a:noFill/>
        </p:spPr>
        <p:txBody>
          <a:bodyPr wrap="square" lIns="91440" tIns="45720" rIns="91440" bIns="45720" rtlCol="0" anchor="t">
            <a:spAutoFit/>
          </a:bodyPr>
          <a:lstStyle/>
          <a:p>
            <a:pPr algn="ctr">
              <a:buClrTx/>
            </a:pPr>
            <a:r>
              <a:rPr lang="en-US" sz="1200" dirty="0">
                <a:latin typeface="Arial Black" panose="020B0A04020102020204" pitchFamily="34" charset="0"/>
                <a:ea typeface="Calibri"/>
                <a:cs typeface="Calibri"/>
              </a:rPr>
              <a:t>Crystal Foxx</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and Policy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p:txBody>
      </p:sp>
      <p:pic>
        <p:nvPicPr>
          <p:cNvPr id="34" name="Picture 33" descr="Close-up of hands raised in classroom">
            <a:extLst>
              <a:ext uri="{FF2B5EF4-FFF2-40B4-BE49-F238E27FC236}">
                <a16:creationId xmlns:a16="http://schemas.microsoft.com/office/drawing/2014/main" id="{2E151D62-4D17-27C1-5C7C-95FB570B0B80}"/>
              </a:ext>
            </a:extLst>
          </p:cNvPr>
          <p:cNvPicPr>
            <a:picLocks noChangeAspect="1"/>
          </p:cNvPicPr>
          <p:nvPr/>
        </p:nvPicPr>
        <p:blipFill>
          <a:blip r:embed="rId8"/>
          <a:stretch>
            <a:fillRect/>
          </a:stretch>
        </p:blipFill>
        <p:spPr>
          <a:xfrm>
            <a:off x="15767" y="2014079"/>
            <a:ext cx="3550924" cy="2367282"/>
          </a:xfrm>
          <a:prstGeom prst="rect">
            <a:avLst/>
          </a:prstGeom>
        </p:spPr>
      </p:pic>
      <p:pic>
        <p:nvPicPr>
          <p:cNvPr id="36" name="Picture 35" descr="Students playing at a schoolyard during the break time">
            <a:extLst>
              <a:ext uri="{FF2B5EF4-FFF2-40B4-BE49-F238E27FC236}">
                <a16:creationId xmlns:a16="http://schemas.microsoft.com/office/drawing/2014/main" id="{BDEDC197-022D-CF56-DE6F-5D5596373B76}"/>
              </a:ext>
            </a:extLst>
          </p:cNvPr>
          <p:cNvPicPr>
            <a:picLocks noChangeAspect="1"/>
          </p:cNvPicPr>
          <p:nvPr/>
        </p:nvPicPr>
        <p:blipFill>
          <a:blip r:embed="rId9"/>
          <a:srcRect r="20681"/>
          <a:stretch>
            <a:fillRect/>
          </a:stretch>
        </p:blipFill>
        <p:spPr>
          <a:xfrm>
            <a:off x="3611941" y="4423218"/>
            <a:ext cx="2896867" cy="2434781"/>
          </a:xfrm>
          <a:prstGeom prst="rect">
            <a:avLst/>
          </a:prstGeom>
        </p:spPr>
      </p:pic>
      <p:pic>
        <p:nvPicPr>
          <p:cNvPr id="38" name="Picture 37" descr="Side view of young child wearing backpack holding notebooks">
            <a:extLst>
              <a:ext uri="{FF2B5EF4-FFF2-40B4-BE49-F238E27FC236}">
                <a16:creationId xmlns:a16="http://schemas.microsoft.com/office/drawing/2014/main" id="{48D92EA9-0E90-FDEC-4C8C-64CA03C3508C}"/>
              </a:ext>
            </a:extLst>
          </p:cNvPr>
          <p:cNvPicPr>
            <a:picLocks noChangeAspect="1"/>
          </p:cNvPicPr>
          <p:nvPr/>
        </p:nvPicPr>
        <p:blipFill>
          <a:blip r:embed="rId10"/>
          <a:srcRect r="1847"/>
          <a:stretch>
            <a:fillRect/>
          </a:stretch>
        </p:blipFill>
        <p:spPr>
          <a:xfrm>
            <a:off x="15768" y="4443420"/>
            <a:ext cx="3550923" cy="2414580"/>
          </a:xfrm>
          <a:prstGeom prst="rect">
            <a:avLst/>
          </a:prstGeom>
        </p:spPr>
      </p:pic>
    </p:spTree>
    <p:custDataLst>
      <p:tags r:id="rId1"/>
    </p:custDataLst>
    <p:extLst>
      <p:ext uri="{BB962C8B-B14F-4D97-AF65-F5344CB8AC3E}">
        <p14:creationId xmlns:p14="http://schemas.microsoft.com/office/powerpoint/2010/main" val="27043330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cspGljgi"/>
  <p:tag name="ARTICULATE_SLIDE_THUMBNAIL_REFRESH" val="1"/>
  <p:tag name="ARTICULATE_SLIDE_COUNT" val="2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Ticket Sales">
      <a:dk1>
        <a:srgbClr val="000000"/>
      </a:dk1>
      <a:lt1>
        <a:srgbClr val="FFFFFF"/>
      </a:lt1>
      <a:dk2>
        <a:srgbClr val="44546A"/>
      </a:dk2>
      <a:lt2>
        <a:srgbClr val="E7E6E6"/>
      </a:lt2>
      <a:accent1>
        <a:srgbClr val="DF2B00"/>
      </a:accent1>
      <a:accent2>
        <a:srgbClr val="B55101"/>
      </a:accent2>
      <a:accent3>
        <a:srgbClr val="4279E1"/>
      </a:accent3>
      <a:accent4>
        <a:srgbClr val="025C4F"/>
      </a:accent4>
      <a:accent5>
        <a:srgbClr val="CF9400"/>
      </a:accent5>
      <a:accent6>
        <a:srgbClr val="EDDBCD"/>
      </a:accent6>
      <a:hlink>
        <a:srgbClr val="0563C1"/>
      </a:hlink>
      <a:folHlink>
        <a:srgbClr val="954F72"/>
      </a:folHlink>
    </a:clrScheme>
    <a:fontScheme name="Custom 55">
      <a:majorFont>
        <a:latin typeface="Arial Black"/>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union-Photobook_Win32_EF_v8" id="{1F1D6FD7-DB23-4A15-B3AE-A763BC4F5478}" vid="{46C4BAD9-1719-47F2-B2DF-A72CEC576E42}"/>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9D2256BD-716C-4412-8AE6-E7B5A5EE7742}"/>
</file>

<file path=customXml/itemProps2.xml><?xml version="1.0" encoding="utf-8"?>
<ds:datastoreItem xmlns:ds="http://schemas.openxmlformats.org/officeDocument/2006/customXml" ds:itemID="{D80E96A2-0184-4430-9430-C77963C672AF}"/>
</file>

<file path=customXml/itemProps3.xml><?xml version="1.0" encoding="utf-8"?>
<ds:datastoreItem xmlns:ds="http://schemas.openxmlformats.org/officeDocument/2006/customXml" ds:itemID="{92435817-9ECC-4BC5-95FC-BBE89714FF48}"/>
</file>

<file path=docProps/app.xml><?xml version="1.0" encoding="utf-8"?>
<Properties xmlns="http://schemas.openxmlformats.org/officeDocument/2006/extended-properties" xmlns:vt="http://schemas.openxmlformats.org/officeDocument/2006/docPropsVTypes">
  <TotalTime>1127</TotalTime>
  <Words>1335</Words>
  <Application>Microsoft Office PowerPoint</Application>
  <PresentationFormat>Widescreen</PresentationFormat>
  <Paragraphs>196</Paragraphs>
  <Slides>28</Slides>
  <Notes>17</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28</vt:i4>
      </vt:variant>
    </vt:vector>
  </HeadingPairs>
  <TitlesOfParts>
    <vt:vector size="39" baseType="lpstr">
      <vt:lpstr>Trebuchet MS</vt:lpstr>
      <vt:lpstr>Arial</vt:lpstr>
      <vt:lpstr>Noto Sans Symbols</vt:lpstr>
      <vt:lpstr>Calibri</vt:lpstr>
      <vt:lpstr>Arial Black</vt:lpstr>
      <vt:lpstr>Abadi</vt:lpstr>
      <vt:lpstr>Quattrocento Sans</vt:lpstr>
      <vt:lpstr>Calibri Light</vt:lpstr>
      <vt:lpstr>Wingdings</vt:lpstr>
      <vt:lpstr>Office Theme</vt:lpstr>
      <vt:lpstr>1_Office Theme</vt:lpstr>
      <vt:lpstr>PowerPoint Presentation</vt:lpstr>
      <vt:lpstr>PowerPoint Presentation</vt:lpstr>
      <vt:lpstr>NEA Members and External Audiences</vt:lpstr>
      <vt:lpstr>PowerPoint Presentation</vt:lpstr>
      <vt:lpstr>Contributors</vt:lpstr>
      <vt:lpstr>Overview</vt:lpstr>
      <vt:lpstr>NEA STRATEGIC GOALS</vt:lpstr>
      <vt:lpstr>NEA STRATEGIC OBJECTIVES</vt:lpstr>
      <vt:lpstr>SESSION OBJECTIVES</vt:lpstr>
      <vt:lpstr>The Scourge of Gun Violence</vt:lpstr>
      <vt:lpstr>The Scourge of Gun Violence</vt:lpstr>
      <vt:lpstr>The NEA School Gun Violence Prevention and Response Guide</vt:lpstr>
      <vt:lpstr>Developing Leadership Plans on Gun Violence Prevention and Response</vt:lpstr>
      <vt:lpstr>Developing Leadership Plans on Gun Violence Prevention and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Take Aways</vt:lpstr>
      <vt:lpstr>Resources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Schultz</dc:creator>
  <cp:lastModifiedBy>Williams, Chad</cp:lastModifiedBy>
  <cp:revision>4</cp:revision>
  <dcterms:created xsi:type="dcterms:W3CDTF">2023-12-03T17:48:16Z</dcterms:created>
  <dcterms:modified xsi:type="dcterms:W3CDTF">2025-09-19T18:06:02Z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FA6B3D18-FD90-4C48-A9BD-0121F6BB965F</vt:lpwstr>
  </property>
  <property fmtid="{D5CDD505-2E9C-101B-9397-08002B2CF9AE}" pid="3" name="ArticulatePath">
    <vt:lpwstr>https://mea4-my.sharepoint.com/personal/cwilliams_mea_org/Documents/Documents/NEA work/UniServ Academy/UniServ Academy Trainings/School Safety Series/Gun safety/ADV 103 Solomon--NEA Gun Violence Guide</vt:lpwstr>
  </property>
  <property fmtid="{D5CDD505-2E9C-101B-9397-08002B2CF9AE}" pid="4" name="ContentTypeId">
    <vt:lpwstr>0x0101004F15A52AE31FEC4EB9E74AAFCF7B6AD7</vt:lpwstr>
  </property>
</Properties>
</file>