
<file path=[Content_Types].xml><?xml version="1.0" encoding="utf-8"?>
<Types xmlns="http://schemas.openxmlformats.org/package/2006/content-types">
  <Default Extension="fntdata" ContentType="application/x-fontdata"/>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5.xml" ContentType="application/vnd.openxmlformats-officedocument.presentationml.notesSlide+xml"/>
  <Override PartName="/ppt/comments/modernComment_141_C28C0E1E.xml" ContentType="application/vnd.ms-powerpoint.comments+xml"/>
  <Override PartName="/ppt/tags/tag11.xml" ContentType="application/vnd.openxmlformats-officedocument.presentationml.tags+xml"/>
  <Override PartName="/ppt/notesSlides/notesSlide6.xml" ContentType="application/vnd.openxmlformats-officedocument.presentationml.notesSlide+xml"/>
  <Override PartName="/ppt/tags/tag12.xml" ContentType="application/vnd.openxmlformats-officedocument.presentationml.tags+xml"/>
  <Override PartName="/ppt/notesSlides/notesSlide7.xml" ContentType="application/vnd.openxmlformats-officedocument.presentationml.notesSlide+xml"/>
  <Override PartName="/ppt/tags/tag13.xml" ContentType="application/vnd.openxmlformats-officedocument.presentationml.tags+xml"/>
  <Override PartName="/ppt/notesSlides/notesSlide8.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9.xml" ContentType="application/vnd.openxmlformats-officedocument.presentationml.notesSlide+xml"/>
  <Override PartName="/ppt/tags/tag20.xml" ContentType="application/vnd.openxmlformats-officedocument.presentationml.tags+xml"/>
  <Override PartName="/ppt/notesSlides/notesSlide10.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notesSlides/notesSlide11.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2.xml" ContentType="application/vnd.openxmlformats-officedocument.presentationml.notesSlide+xml"/>
  <Override PartName="/ppt/tags/tag25.xml" ContentType="application/vnd.openxmlformats-officedocument.presentationml.tags+xml"/>
  <Override PartName="/ppt/notesSlides/notesSlide13.xml" ContentType="application/vnd.openxmlformats-officedocument.presentationml.notesSlide+xml"/>
  <Override PartName="/ppt/tags/tag26.xml" ContentType="application/vnd.openxmlformats-officedocument.presentationml.tags+xml"/>
  <Override PartName="/ppt/notesSlides/notesSlide14.xml" ContentType="application/vnd.openxmlformats-officedocument.presentationml.notesSlide+xml"/>
  <Override PartName="/ppt/tags/tag27.xml" ContentType="application/vnd.openxmlformats-officedocument.presentationml.tags+xml"/>
  <Override PartName="/ppt/notesSlides/notesSlide15.xml" ContentType="application/vnd.openxmlformats-officedocument.presentationml.notesSlide+xml"/>
  <Override PartName="/ppt/tags/tag28.xml" ContentType="application/vnd.openxmlformats-officedocument.presentationml.tags+xml"/>
  <Override PartName="/ppt/notesSlides/notesSlide16.xml" ContentType="application/vnd.openxmlformats-officedocument.presentationml.notesSlide+xml"/>
  <Override PartName="/ppt/tags/tag29.xml" ContentType="application/vnd.openxmlformats-officedocument.presentationml.tags+xml"/>
  <Override PartName="/ppt/notesSlides/notesSlide17.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63" r:id="rId2"/>
  </p:sldMasterIdLst>
  <p:notesMasterIdLst>
    <p:notesMasterId r:id="rId31"/>
  </p:notesMasterIdLst>
  <p:sldIdLst>
    <p:sldId id="352" r:id="rId3"/>
    <p:sldId id="256" r:id="rId4"/>
    <p:sldId id="331" r:id="rId5"/>
    <p:sldId id="306" r:id="rId6"/>
    <p:sldId id="332" r:id="rId7"/>
    <p:sldId id="321" r:id="rId8"/>
    <p:sldId id="260" r:id="rId9"/>
    <p:sldId id="261" r:id="rId10"/>
    <p:sldId id="262" r:id="rId11"/>
    <p:sldId id="334" r:id="rId12"/>
    <p:sldId id="335" r:id="rId13"/>
    <p:sldId id="329" r:id="rId14"/>
    <p:sldId id="323" r:id="rId15"/>
    <p:sldId id="336" r:id="rId16"/>
    <p:sldId id="337" r:id="rId17"/>
    <p:sldId id="338" r:id="rId18"/>
    <p:sldId id="340" r:id="rId19"/>
    <p:sldId id="339" r:id="rId20"/>
    <p:sldId id="341" r:id="rId21"/>
    <p:sldId id="342" r:id="rId22"/>
    <p:sldId id="343" r:id="rId23"/>
    <p:sldId id="344" r:id="rId24"/>
    <p:sldId id="346" r:id="rId25"/>
    <p:sldId id="347" r:id="rId26"/>
    <p:sldId id="349" r:id="rId27"/>
    <p:sldId id="350" r:id="rId28"/>
    <p:sldId id="351" r:id="rId29"/>
    <p:sldId id="348" r:id="rId30"/>
  </p:sldIdLst>
  <p:sldSz cx="12192000" cy="6858000"/>
  <p:notesSz cx="7010400" cy="9296400"/>
  <p:embeddedFontLst>
    <p:embeddedFont>
      <p:font typeface="Abadi" panose="020B0604020104020204" pitchFamily="34" charset="0"/>
      <p:regular r:id="rId32"/>
    </p:embeddedFont>
    <p:embeddedFont>
      <p:font typeface="Arial Black" panose="020B0A04020102020204" pitchFamily="34" charset="0"/>
      <p:bold r:id="rId33"/>
    </p:embeddedFont>
    <p:embeddedFont>
      <p:font typeface="Quattrocento Sans" panose="020B0502050000020003" pitchFamily="34" charset="0"/>
      <p:regular r:id="rId34"/>
      <p:bold r:id="rId35"/>
      <p:italic r:id="rId36"/>
      <p:boldItalic r:id="rId37"/>
    </p:embeddedFont>
    <p:embeddedFont>
      <p:font typeface="Trebuchet MS" panose="020B0603020202020204" pitchFamily="34" charset="0"/>
      <p:regular r:id="rId38"/>
      <p:bold r:id="rId39"/>
      <p:italic r:id="rId40"/>
      <p:boldItalic r:id="rId41"/>
    </p:embeddedFont>
  </p:embeddedFontLst>
  <p:custDataLst>
    <p:tags r:id="rId42"/>
  </p:custData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 uri="GoogleSlidesCustomDataVersion2">
      <go:slidesCustomData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xmlns="" r:id="rId75" roundtripDataSignature="AMtx7mh9mNifZZ39OQThAiKAd8YZz92RN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24F26C-0FEC-637D-918E-23EB178D58C1}" name="Solomon, Joel [NEA]" initials="S[" userId="S::jsolomon@nea.org::9639e54b-1e2d-4b1e-9d7b-c5c4199d382f" providerId="AD"/>
  <p188:author id="{19F2D78A-5C34-2B61-6CB8-F2F6868FB1D6}" name="Guest User" initials="GU" userId="S::urn:spo:anon#790b0419c9df52028235d1414343b43cc872b2dd1e6bde556554e47e1a8fdaba::" providerId="AD"/>
  <p188:author id="{F8593FCE-A606-9FE8-B8A8-49C8DA593121}" name="Foxx, Crystal [NEA-CGPS-ESPQ]" initials="FC[CE" userId="S::CFoxx@nea.org::c24ba2ad-3966-4029-becb-722888a782b7"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haron Schultz" initials="" lastIdx="3" clrIdx="0"/>
  <p:cmAuthor id="1" name="Traci Arway" initials="" lastIdx="8"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3868"/>
    <a:srgbClr val="264FB4"/>
    <a:srgbClr val="657C9C"/>
    <a:srgbClr val="065BA7"/>
    <a:srgbClr val="C230C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DFFAC5-4ECE-430B-A19E-9C813F8417C9}" v="103" dt="2025-09-19T18:05:53.9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66" autoAdjust="0"/>
    <p:restoredTop sz="89161" autoAdjust="0"/>
  </p:normalViewPr>
  <p:slideViewPr>
    <p:cSldViewPr snapToGrid="0">
      <p:cViewPr varScale="1">
        <p:scale>
          <a:sx n="100" d="100"/>
          <a:sy n="100" d="100"/>
        </p:scale>
        <p:origin x="762" y="72"/>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font" Target="fonts/font8.fntdata"/><Relationship Id="rId21" Type="http://schemas.openxmlformats.org/officeDocument/2006/relationships/slide" Target="slides/slide19.xml"/><Relationship Id="rId34" Type="http://schemas.openxmlformats.org/officeDocument/2006/relationships/font" Target="fonts/font3.fntdata"/><Relationship Id="rId42" Type="http://schemas.openxmlformats.org/officeDocument/2006/relationships/tags" Target="tags/tag1.xml"/><Relationship Id="rId76" Type="http://schemas.openxmlformats.org/officeDocument/2006/relationships/commentAuthors" Target="commentAuthors.xml"/><Relationship Id="rId84" Type="http://schemas.openxmlformats.org/officeDocument/2006/relationships/customXml" Target="../customXml/item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79" Type="http://schemas.openxmlformats.org/officeDocument/2006/relationships/theme" Target="theme/theme1.xml"/><Relationship Id="rId5" Type="http://schemas.openxmlformats.org/officeDocument/2006/relationships/slide" Target="slides/slide3.xml"/><Relationship Id="rId82" Type="http://schemas.microsoft.com/office/2015/10/relationships/revisionInfo" Target="revisionInfo.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78" Type="http://schemas.openxmlformats.org/officeDocument/2006/relationships/viewProps" Target="viewProps.xml"/><Relationship Id="rId81" Type="http://schemas.microsoft.com/office/2016/11/relationships/changesInfo" Target="changesInfos/changesInfo1.xml"/><Relationship Id="rId86" Type="http://schemas.openxmlformats.org/officeDocument/2006/relationships/customXml" Target="../customXml/item3.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font" Target="fonts/font4.fntdata"/><Relationship Id="rId77" Type="http://schemas.openxmlformats.org/officeDocument/2006/relationships/presProps" Target="presProps.xml"/><Relationship Id="rId8" Type="http://schemas.openxmlformats.org/officeDocument/2006/relationships/slide" Target="slides/slide6.xml"/><Relationship Id="rId80" Type="http://schemas.openxmlformats.org/officeDocument/2006/relationships/tableStyles" Target="tableStyles.xml"/><Relationship Id="rId85" Type="http://schemas.openxmlformats.org/officeDocument/2006/relationships/customXml" Target="../customXml/item2.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8.xml"/><Relationship Id="rId41" Type="http://schemas.openxmlformats.org/officeDocument/2006/relationships/font" Target="fonts/font10.fntdata"/><Relationship Id="rId75" Type="http://customschemas.google.com/relationships/presentationmetadata" Target="metadata"/><Relationship Id="rId83"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font" Target="fonts/font5.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Chad" userId="1bcb7dee-f052-467d-9754-a4d21caaa79d" providerId="ADAL" clId="{7FDFFAC5-4ECE-430B-A19E-9C813F8417C9}"/>
    <pc:docChg chg="undo custSel addSld delSld modSld sldOrd modMainMaster">
      <pc:chgData name="Williams, Chad" userId="1bcb7dee-f052-467d-9754-a4d21caaa79d" providerId="ADAL" clId="{7FDFFAC5-4ECE-430B-A19E-9C813F8417C9}" dt="2025-09-19T18:05:53.972" v="2219" actId="14826"/>
      <pc:docMkLst>
        <pc:docMk/>
      </pc:docMkLst>
      <pc:sldChg chg="addSp delSp modSp mod modNotesTx">
        <pc:chgData name="Williams, Chad" userId="1bcb7dee-f052-467d-9754-a4d21caaa79d" providerId="ADAL" clId="{7FDFFAC5-4ECE-430B-A19E-9C813F8417C9}" dt="2025-09-19T16:16:55.003" v="2063"/>
        <pc:sldMkLst>
          <pc:docMk/>
          <pc:sldMk cId="0" sldId="256"/>
        </pc:sldMkLst>
        <pc:spChg chg="add del">
          <ac:chgData name="Williams, Chad" userId="1bcb7dee-f052-467d-9754-a4d21caaa79d" providerId="ADAL" clId="{7FDFFAC5-4ECE-430B-A19E-9C813F8417C9}" dt="2025-09-19T14:20:37.026" v="1339" actId="22"/>
          <ac:spMkLst>
            <pc:docMk/>
            <pc:sldMk cId="0" sldId="256"/>
            <ac:spMk id="3" creationId="{7D2F4D7F-5C93-C46F-E551-F62D90AADBE8}"/>
          </ac:spMkLst>
        </pc:spChg>
        <pc:spChg chg="add mod">
          <ac:chgData name="Williams, Chad" userId="1bcb7dee-f052-467d-9754-a4d21caaa79d" providerId="ADAL" clId="{7FDFFAC5-4ECE-430B-A19E-9C813F8417C9}" dt="2025-09-19T14:21:17.380" v="1355" actId="1076"/>
          <ac:spMkLst>
            <pc:docMk/>
            <pc:sldMk cId="0" sldId="256"/>
            <ac:spMk id="4" creationId="{428D2378-9F8A-393B-E91B-2B7237D44EB4}"/>
          </ac:spMkLst>
        </pc:spChg>
        <pc:spChg chg="add mod">
          <ac:chgData name="Williams, Chad" userId="1bcb7dee-f052-467d-9754-a4d21caaa79d" providerId="ADAL" clId="{7FDFFAC5-4ECE-430B-A19E-9C813F8417C9}" dt="2025-09-19T16:16:18.939" v="2062" actId="403"/>
          <ac:spMkLst>
            <pc:docMk/>
            <pc:sldMk cId="0" sldId="256"/>
            <ac:spMk id="5" creationId="{BA36BCA0-32E6-6B77-9E51-326AB43D9368}"/>
          </ac:spMkLst>
        </pc:spChg>
        <pc:spChg chg="del mod topLvl">
          <ac:chgData name="Williams, Chad" userId="1bcb7dee-f052-467d-9754-a4d21caaa79d" providerId="ADAL" clId="{7FDFFAC5-4ECE-430B-A19E-9C813F8417C9}" dt="2025-09-19T11:11:50.215" v="1" actId="478"/>
          <ac:spMkLst>
            <pc:docMk/>
            <pc:sldMk cId="0" sldId="256"/>
            <ac:spMk id="100" creationId="{00000000-0000-0000-0000-000000000000}"/>
          </ac:spMkLst>
        </pc:spChg>
        <pc:grpChg chg="del mod">
          <ac:chgData name="Williams, Chad" userId="1bcb7dee-f052-467d-9754-a4d21caaa79d" providerId="ADAL" clId="{7FDFFAC5-4ECE-430B-A19E-9C813F8417C9}" dt="2025-09-19T11:11:50.215" v="1" actId="478"/>
          <ac:grpSpMkLst>
            <pc:docMk/>
            <pc:sldMk cId="0" sldId="256"/>
            <ac:grpSpMk id="98" creationId="{00000000-0000-0000-0000-000000000000}"/>
          </ac:grpSpMkLst>
        </pc:grpChg>
        <pc:picChg chg="add mod">
          <ac:chgData name="Williams, Chad" userId="1bcb7dee-f052-467d-9754-a4d21caaa79d" providerId="ADAL" clId="{7FDFFAC5-4ECE-430B-A19E-9C813F8417C9}" dt="2025-09-19T16:16:55.003" v="2063"/>
          <ac:picMkLst>
            <pc:docMk/>
            <pc:sldMk cId="0" sldId="256"/>
            <ac:picMk id="6" creationId="{963D674F-6F80-55C2-6F70-12C35E9AA2FC}"/>
          </ac:picMkLst>
        </pc:picChg>
        <pc:picChg chg="mod topLvl">
          <ac:chgData name="Williams, Chad" userId="1bcb7dee-f052-467d-9754-a4d21caaa79d" providerId="ADAL" clId="{7FDFFAC5-4ECE-430B-A19E-9C813F8417C9}" dt="2025-09-19T11:11:50.215" v="1" actId="478"/>
          <ac:picMkLst>
            <pc:docMk/>
            <pc:sldMk cId="0" sldId="256"/>
            <ac:picMk id="99" creationId="{00000000-0000-0000-0000-000000000000}"/>
          </ac:picMkLst>
        </pc:picChg>
      </pc:sldChg>
      <pc:sldChg chg="del">
        <pc:chgData name="Williams, Chad" userId="1bcb7dee-f052-467d-9754-a4d21caaa79d" providerId="ADAL" clId="{7FDFFAC5-4ECE-430B-A19E-9C813F8417C9}" dt="2025-09-19T11:26:36.140" v="16" actId="47"/>
        <pc:sldMkLst>
          <pc:docMk/>
          <pc:sldMk cId="0" sldId="258"/>
        </pc:sldMkLst>
      </pc:sldChg>
      <pc:sldChg chg="modSp del mod">
        <pc:chgData name="Williams, Chad" userId="1bcb7dee-f052-467d-9754-a4d21caaa79d" providerId="ADAL" clId="{7FDFFAC5-4ECE-430B-A19E-9C813F8417C9}" dt="2025-09-19T14:19:33.093" v="1336" actId="2696"/>
        <pc:sldMkLst>
          <pc:docMk/>
          <pc:sldMk cId="0" sldId="259"/>
        </pc:sldMkLst>
        <pc:spChg chg="mod">
          <ac:chgData name="Williams, Chad" userId="1bcb7dee-f052-467d-9754-a4d21caaa79d" providerId="ADAL" clId="{7FDFFAC5-4ECE-430B-A19E-9C813F8417C9}" dt="2025-09-19T14:19:21.147" v="1335" actId="14100"/>
          <ac:spMkLst>
            <pc:docMk/>
            <pc:sldMk cId="0" sldId="259"/>
            <ac:spMk id="120" creationId="{00000000-0000-0000-0000-000000000000}"/>
          </ac:spMkLst>
        </pc:spChg>
      </pc:sldChg>
      <pc:sldChg chg="delSp modSp mod">
        <pc:chgData name="Williams, Chad" userId="1bcb7dee-f052-467d-9754-a4d21caaa79d" providerId="ADAL" clId="{7FDFFAC5-4ECE-430B-A19E-9C813F8417C9}" dt="2025-09-19T14:22:49.309" v="1378" actId="20577"/>
        <pc:sldMkLst>
          <pc:docMk/>
          <pc:sldMk cId="0" sldId="262"/>
        </pc:sldMkLst>
        <pc:spChg chg="mod">
          <ac:chgData name="Williams, Chad" userId="1bcb7dee-f052-467d-9754-a4d21caaa79d" providerId="ADAL" clId="{7FDFFAC5-4ECE-430B-A19E-9C813F8417C9}" dt="2025-09-19T14:22:49.309" v="1378" actId="20577"/>
          <ac:spMkLst>
            <pc:docMk/>
            <pc:sldMk cId="0" sldId="262"/>
            <ac:spMk id="2" creationId="{6CEAE1F9-0773-6C9F-DF24-7FE873B7A0D2}"/>
          </ac:spMkLst>
        </pc:spChg>
        <pc:spChg chg="mod">
          <ac:chgData name="Williams, Chad" userId="1bcb7dee-f052-467d-9754-a4d21caaa79d" providerId="ADAL" clId="{7FDFFAC5-4ECE-430B-A19E-9C813F8417C9}" dt="2025-09-19T14:22:07.446" v="1358" actId="1076"/>
          <ac:spMkLst>
            <pc:docMk/>
            <pc:sldMk cId="0" sldId="262"/>
            <ac:spMk id="147" creationId="{00000000-0000-0000-0000-000000000000}"/>
          </ac:spMkLst>
        </pc:spChg>
        <pc:spChg chg="del">
          <ac:chgData name="Williams, Chad" userId="1bcb7dee-f052-467d-9754-a4d21caaa79d" providerId="ADAL" clId="{7FDFFAC5-4ECE-430B-A19E-9C813F8417C9}" dt="2025-09-19T14:22:10.842" v="1359" actId="478"/>
          <ac:spMkLst>
            <pc:docMk/>
            <pc:sldMk cId="0" sldId="262"/>
            <ac:spMk id="148" creationId="{00000000-0000-0000-0000-000000000000}"/>
          </ac:spMkLst>
        </pc:spChg>
      </pc:sldChg>
      <pc:sldChg chg="del">
        <pc:chgData name="Williams, Chad" userId="1bcb7dee-f052-467d-9754-a4d21caaa79d" providerId="ADAL" clId="{7FDFFAC5-4ECE-430B-A19E-9C813F8417C9}" dt="2025-09-19T11:44:39.222" v="214" actId="47"/>
        <pc:sldMkLst>
          <pc:docMk/>
          <pc:sldMk cId="0" sldId="266"/>
        </pc:sldMkLst>
      </pc:sldChg>
      <pc:sldChg chg="del">
        <pc:chgData name="Williams, Chad" userId="1bcb7dee-f052-467d-9754-a4d21caaa79d" providerId="ADAL" clId="{7FDFFAC5-4ECE-430B-A19E-9C813F8417C9}" dt="2025-09-19T11:46:41.161" v="215" actId="47"/>
        <pc:sldMkLst>
          <pc:docMk/>
          <pc:sldMk cId="0" sldId="267"/>
        </pc:sldMkLst>
      </pc:sldChg>
      <pc:sldChg chg="del">
        <pc:chgData name="Williams, Chad" userId="1bcb7dee-f052-467d-9754-a4d21caaa79d" providerId="ADAL" clId="{7FDFFAC5-4ECE-430B-A19E-9C813F8417C9}" dt="2025-09-19T14:18:04.671" v="1324" actId="47"/>
        <pc:sldMkLst>
          <pc:docMk/>
          <pc:sldMk cId="0" sldId="279"/>
        </pc:sldMkLst>
      </pc:sldChg>
      <pc:sldChg chg="del">
        <pc:chgData name="Williams, Chad" userId="1bcb7dee-f052-467d-9754-a4d21caaa79d" providerId="ADAL" clId="{7FDFFAC5-4ECE-430B-A19E-9C813F8417C9}" dt="2025-09-19T14:18:04.671" v="1324" actId="47"/>
        <pc:sldMkLst>
          <pc:docMk/>
          <pc:sldMk cId="0" sldId="287"/>
        </pc:sldMkLst>
      </pc:sldChg>
      <pc:sldChg chg="del">
        <pc:chgData name="Williams, Chad" userId="1bcb7dee-f052-467d-9754-a4d21caaa79d" providerId="ADAL" clId="{7FDFFAC5-4ECE-430B-A19E-9C813F8417C9}" dt="2025-09-19T14:18:04.671" v="1324" actId="47"/>
        <pc:sldMkLst>
          <pc:docMk/>
          <pc:sldMk cId="0" sldId="298"/>
        </pc:sldMkLst>
      </pc:sldChg>
      <pc:sldChg chg="del">
        <pc:chgData name="Williams, Chad" userId="1bcb7dee-f052-467d-9754-a4d21caaa79d" providerId="ADAL" clId="{7FDFFAC5-4ECE-430B-A19E-9C813F8417C9}" dt="2025-09-19T14:18:04.671" v="1324" actId="47"/>
        <pc:sldMkLst>
          <pc:docMk/>
          <pc:sldMk cId="0" sldId="299"/>
        </pc:sldMkLst>
      </pc:sldChg>
      <pc:sldChg chg="add">
        <pc:chgData name="Williams, Chad" userId="1bcb7dee-f052-467d-9754-a4d21caaa79d" providerId="ADAL" clId="{7FDFFAC5-4ECE-430B-A19E-9C813F8417C9}" dt="2025-09-19T11:27:51.283" v="19"/>
        <pc:sldMkLst>
          <pc:docMk/>
          <pc:sldMk cId="3733573084" sldId="306"/>
        </pc:sldMkLst>
      </pc:sldChg>
      <pc:sldChg chg="del">
        <pc:chgData name="Williams, Chad" userId="1bcb7dee-f052-467d-9754-a4d21caaa79d" providerId="ADAL" clId="{7FDFFAC5-4ECE-430B-A19E-9C813F8417C9}" dt="2025-09-19T14:18:04.671" v="1324" actId="47"/>
        <pc:sldMkLst>
          <pc:docMk/>
          <pc:sldMk cId="705213074" sldId="309"/>
        </pc:sldMkLst>
      </pc:sldChg>
      <pc:sldChg chg="del">
        <pc:chgData name="Williams, Chad" userId="1bcb7dee-f052-467d-9754-a4d21caaa79d" providerId="ADAL" clId="{7FDFFAC5-4ECE-430B-A19E-9C813F8417C9}" dt="2025-09-19T14:18:04.671" v="1324" actId="47"/>
        <pc:sldMkLst>
          <pc:docMk/>
          <pc:sldMk cId="3562698363" sldId="311"/>
        </pc:sldMkLst>
      </pc:sldChg>
      <pc:sldChg chg="del">
        <pc:chgData name="Williams, Chad" userId="1bcb7dee-f052-467d-9754-a4d21caaa79d" providerId="ADAL" clId="{7FDFFAC5-4ECE-430B-A19E-9C813F8417C9}" dt="2025-09-19T14:18:04.671" v="1324" actId="47"/>
        <pc:sldMkLst>
          <pc:docMk/>
          <pc:sldMk cId="2392662793" sldId="314"/>
        </pc:sldMkLst>
      </pc:sldChg>
      <pc:sldChg chg="del">
        <pc:chgData name="Williams, Chad" userId="1bcb7dee-f052-467d-9754-a4d21caaa79d" providerId="ADAL" clId="{7FDFFAC5-4ECE-430B-A19E-9C813F8417C9}" dt="2025-09-19T14:18:04.671" v="1324" actId="47"/>
        <pc:sldMkLst>
          <pc:docMk/>
          <pc:sldMk cId="3960740955" sldId="315"/>
        </pc:sldMkLst>
      </pc:sldChg>
      <pc:sldChg chg="del">
        <pc:chgData name="Williams, Chad" userId="1bcb7dee-f052-467d-9754-a4d21caaa79d" providerId="ADAL" clId="{7FDFFAC5-4ECE-430B-A19E-9C813F8417C9}" dt="2025-09-19T14:18:04.671" v="1324" actId="47"/>
        <pc:sldMkLst>
          <pc:docMk/>
          <pc:sldMk cId="1685389855" sldId="316"/>
        </pc:sldMkLst>
      </pc:sldChg>
      <pc:sldChg chg="del">
        <pc:chgData name="Williams, Chad" userId="1bcb7dee-f052-467d-9754-a4d21caaa79d" providerId="ADAL" clId="{7FDFFAC5-4ECE-430B-A19E-9C813F8417C9}" dt="2025-09-19T14:18:04.671" v="1324" actId="47"/>
        <pc:sldMkLst>
          <pc:docMk/>
          <pc:sldMk cId="2165382914" sldId="318"/>
        </pc:sldMkLst>
      </pc:sldChg>
      <pc:sldChg chg="del">
        <pc:chgData name="Williams, Chad" userId="1bcb7dee-f052-467d-9754-a4d21caaa79d" providerId="ADAL" clId="{7FDFFAC5-4ECE-430B-A19E-9C813F8417C9}" dt="2025-09-19T14:18:04.671" v="1324" actId="47"/>
        <pc:sldMkLst>
          <pc:docMk/>
          <pc:sldMk cId="304707445" sldId="319"/>
        </pc:sldMkLst>
      </pc:sldChg>
      <pc:sldChg chg="addSp delSp modSp mod ord">
        <pc:chgData name="Williams, Chad" userId="1bcb7dee-f052-467d-9754-a4d21caaa79d" providerId="ADAL" clId="{7FDFFAC5-4ECE-430B-A19E-9C813F8417C9}" dt="2025-09-19T15:20:23.087" v="1746"/>
        <pc:sldMkLst>
          <pc:docMk/>
          <pc:sldMk cId="3263958558" sldId="321"/>
        </pc:sldMkLst>
        <pc:spChg chg="mod">
          <ac:chgData name="Williams, Chad" userId="1bcb7dee-f052-467d-9754-a4d21caaa79d" providerId="ADAL" clId="{7FDFFAC5-4ECE-430B-A19E-9C813F8417C9}" dt="2025-09-19T11:47:43.447" v="224" actId="20577"/>
          <ac:spMkLst>
            <pc:docMk/>
            <pc:sldMk cId="3263958558" sldId="321"/>
            <ac:spMk id="2" creationId="{163639FF-0E5F-DFBF-2940-7F69FD41719D}"/>
          </ac:spMkLst>
        </pc:spChg>
        <pc:spChg chg="add mod">
          <ac:chgData name="Williams, Chad" userId="1bcb7dee-f052-467d-9754-a4d21caaa79d" providerId="ADAL" clId="{7FDFFAC5-4ECE-430B-A19E-9C813F8417C9}" dt="2025-09-19T11:49:46.630" v="283" actId="1076"/>
          <ac:spMkLst>
            <pc:docMk/>
            <pc:sldMk cId="3263958558" sldId="321"/>
            <ac:spMk id="4" creationId="{BE06BE6A-08DC-2CD6-9DEE-005785EFE9A3}"/>
          </ac:spMkLst>
        </pc:spChg>
        <pc:spChg chg="del mod">
          <ac:chgData name="Williams, Chad" userId="1bcb7dee-f052-467d-9754-a4d21caaa79d" providerId="ADAL" clId="{7FDFFAC5-4ECE-430B-A19E-9C813F8417C9}" dt="2025-09-19T11:51:12.064" v="332" actId="478"/>
          <ac:spMkLst>
            <pc:docMk/>
            <pc:sldMk cId="3263958558" sldId="321"/>
            <ac:spMk id="5" creationId="{A5F8E069-21BF-CE3F-B6DB-E98465E8627F}"/>
          </ac:spMkLst>
        </pc:spChg>
        <pc:spChg chg="add mod">
          <ac:chgData name="Williams, Chad" userId="1bcb7dee-f052-467d-9754-a4d21caaa79d" providerId="ADAL" clId="{7FDFFAC5-4ECE-430B-A19E-9C813F8417C9}" dt="2025-09-19T15:20:12.409" v="1744" actId="5793"/>
          <ac:spMkLst>
            <pc:docMk/>
            <pc:sldMk cId="3263958558" sldId="321"/>
            <ac:spMk id="6" creationId="{5D96EEF8-1094-4078-BB99-CB2CB1E617BE}"/>
          </ac:spMkLst>
        </pc:spChg>
      </pc:sldChg>
      <pc:sldChg chg="del">
        <pc:chgData name="Williams, Chad" userId="1bcb7dee-f052-467d-9754-a4d21caaa79d" providerId="ADAL" clId="{7FDFFAC5-4ECE-430B-A19E-9C813F8417C9}" dt="2025-09-19T14:18:04.671" v="1324" actId="47"/>
        <pc:sldMkLst>
          <pc:docMk/>
          <pc:sldMk cId="2310568073" sldId="322"/>
        </pc:sldMkLst>
      </pc:sldChg>
      <pc:sldChg chg="addSp delSp modSp mod">
        <pc:chgData name="Williams, Chad" userId="1bcb7dee-f052-467d-9754-a4d21caaa79d" providerId="ADAL" clId="{7FDFFAC5-4ECE-430B-A19E-9C813F8417C9}" dt="2025-09-19T12:28:09.687" v="492" actId="1076"/>
        <pc:sldMkLst>
          <pc:docMk/>
          <pc:sldMk cId="1408490683" sldId="323"/>
        </pc:sldMkLst>
        <pc:spChg chg="mod">
          <ac:chgData name="Williams, Chad" userId="1bcb7dee-f052-467d-9754-a4d21caaa79d" providerId="ADAL" clId="{7FDFFAC5-4ECE-430B-A19E-9C813F8417C9}" dt="2025-09-19T12:23:04.029" v="484" actId="14100"/>
          <ac:spMkLst>
            <pc:docMk/>
            <pc:sldMk cId="1408490683" sldId="323"/>
            <ac:spMk id="2" creationId="{8BAD2CDC-B3A8-601B-99CA-4E028A6DD21F}"/>
          </ac:spMkLst>
        </pc:spChg>
        <pc:picChg chg="del">
          <ac:chgData name="Williams, Chad" userId="1bcb7dee-f052-467d-9754-a4d21caaa79d" providerId="ADAL" clId="{7FDFFAC5-4ECE-430B-A19E-9C813F8417C9}" dt="2025-09-19T12:01:46.423" v="369" actId="478"/>
          <ac:picMkLst>
            <pc:docMk/>
            <pc:sldMk cId="1408490683" sldId="323"/>
            <ac:picMk id="4" creationId="{46D34454-FD2C-77FB-6D8A-418DCE68998C}"/>
          </ac:picMkLst>
        </pc:picChg>
        <pc:picChg chg="add mod">
          <ac:chgData name="Williams, Chad" userId="1bcb7dee-f052-467d-9754-a4d21caaa79d" providerId="ADAL" clId="{7FDFFAC5-4ECE-430B-A19E-9C813F8417C9}" dt="2025-09-19T12:28:09.687" v="492" actId="1076"/>
          <ac:picMkLst>
            <pc:docMk/>
            <pc:sldMk cId="1408490683" sldId="323"/>
            <ac:picMk id="5" creationId="{50A98B58-4B5F-297A-542C-359153EC6987}"/>
          </ac:picMkLst>
        </pc:picChg>
        <pc:picChg chg="add mod">
          <ac:chgData name="Williams, Chad" userId="1bcb7dee-f052-467d-9754-a4d21caaa79d" providerId="ADAL" clId="{7FDFFAC5-4ECE-430B-A19E-9C813F8417C9}" dt="2025-09-19T12:28:06.578" v="491" actId="1076"/>
          <ac:picMkLst>
            <pc:docMk/>
            <pc:sldMk cId="1408490683" sldId="323"/>
            <ac:picMk id="7" creationId="{A0BBCFF0-A681-D137-219C-41F83157EECC}"/>
          </ac:picMkLst>
        </pc:picChg>
      </pc:sldChg>
      <pc:sldChg chg="del">
        <pc:chgData name="Williams, Chad" userId="1bcb7dee-f052-467d-9754-a4d21caaa79d" providerId="ADAL" clId="{7FDFFAC5-4ECE-430B-A19E-9C813F8417C9}" dt="2025-09-19T14:18:04.671" v="1324" actId="47"/>
        <pc:sldMkLst>
          <pc:docMk/>
          <pc:sldMk cId="614112813" sldId="324"/>
        </pc:sldMkLst>
      </pc:sldChg>
      <pc:sldChg chg="del">
        <pc:chgData name="Williams, Chad" userId="1bcb7dee-f052-467d-9754-a4d21caaa79d" providerId="ADAL" clId="{7FDFFAC5-4ECE-430B-A19E-9C813F8417C9}" dt="2025-09-19T14:18:04.671" v="1324" actId="47"/>
        <pc:sldMkLst>
          <pc:docMk/>
          <pc:sldMk cId="2373546955" sldId="325"/>
        </pc:sldMkLst>
      </pc:sldChg>
      <pc:sldChg chg="del">
        <pc:chgData name="Williams, Chad" userId="1bcb7dee-f052-467d-9754-a4d21caaa79d" providerId="ADAL" clId="{7FDFFAC5-4ECE-430B-A19E-9C813F8417C9}" dt="2025-09-19T14:18:04.671" v="1324" actId="47"/>
        <pc:sldMkLst>
          <pc:docMk/>
          <pc:sldMk cId="1461205200" sldId="326"/>
        </pc:sldMkLst>
      </pc:sldChg>
      <pc:sldChg chg="del">
        <pc:chgData name="Williams, Chad" userId="1bcb7dee-f052-467d-9754-a4d21caaa79d" providerId="ADAL" clId="{7FDFFAC5-4ECE-430B-A19E-9C813F8417C9}" dt="2025-09-19T14:18:04.671" v="1324" actId="47"/>
        <pc:sldMkLst>
          <pc:docMk/>
          <pc:sldMk cId="4195703390" sldId="327"/>
        </pc:sldMkLst>
      </pc:sldChg>
      <pc:sldChg chg="addSp delSp modSp mod modAnim">
        <pc:chgData name="Williams, Chad" userId="1bcb7dee-f052-467d-9754-a4d21caaa79d" providerId="ADAL" clId="{7FDFFAC5-4ECE-430B-A19E-9C813F8417C9}" dt="2025-09-19T12:00:39.322" v="368" actId="1076"/>
        <pc:sldMkLst>
          <pc:docMk/>
          <pc:sldMk cId="615976890" sldId="329"/>
        </pc:sldMkLst>
        <pc:spChg chg="mod">
          <ac:chgData name="Williams, Chad" userId="1bcb7dee-f052-467d-9754-a4d21caaa79d" providerId="ADAL" clId="{7FDFFAC5-4ECE-430B-A19E-9C813F8417C9}" dt="2025-09-19T11:52:08.337" v="340" actId="27636"/>
          <ac:spMkLst>
            <pc:docMk/>
            <pc:sldMk cId="615976890" sldId="329"/>
            <ac:spMk id="2" creationId="{EDD30124-9B8F-66D1-BB36-A2F476C6BE79}"/>
          </ac:spMkLst>
        </pc:spChg>
        <pc:picChg chg="mod">
          <ac:chgData name="Williams, Chad" userId="1bcb7dee-f052-467d-9754-a4d21caaa79d" providerId="ADAL" clId="{7FDFFAC5-4ECE-430B-A19E-9C813F8417C9}" dt="2025-09-19T11:51:53.015" v="335" actId="1076"/>
          <ac:picMkLst>
            <pc:docMk/>
            <pc:sldMk cId="615976890" sldId="329"/>
            <ac:picMk id="3" creationId="{92EC1F7B-62C9-BB9D-9201-74424F042F01}"/>
          </ac:picMkLst>
        </pc:picChg>
        <pc:picChg chg="del mod">
          <ac:chgData name="Williams, Chad" userId="1bcb7dee-f052-467d-9754-a4d21caaa79d" providerId="ADAL" clId="{7FDFFAC5-4ECE-430B-A19E-9C813F8417C9}" dt="2025-09-19T11:58:16.545" v="363" actId="478"/>
          <ac:picMkLst>
            <pc:docMk/>
            <pc:sldMk cId="615976890" sldId="329"/>
            <ac:picMk id="4" creationId="{CC6F7958-C168-3B27-AA8C-C36A026CD25D}"/>
          </ac:picMkLst>
        </pc:picChg>
        <pc:picChg chg="del">
          <ac:chgData name="Williams, Chad" userId="1bcb7dee-f052-467d-9754-a4d21caaa79d" providerId="ADAL" clId="{7FDFFAC5-4ECE-430B-A19E-9C813F8417C9}" dt="2025-09-19T11:56:36.953" v="358" actId="21"/>
          <ac:picMkLst>
            <pc:docMk/>
            <pc:sldMk cId="615976890" sldId="329"/>
            <ac:picMk id="5" creationId="{C561C0BB-1700-6919-BED5-1398ABB6FE88}"/>
          </ac:picMkLst>
        </pc:picChg>
        <pc:picChg chg="add mod">
          <ac:chgData name="Williams, Chad" userId="1bcb7dee-f052-467d-9754-a4d21caaa79d" providerId="ADAL" clId="{7FDFFAC5-4ECE-430B-A19E-9C813F8417C9}" dt="2025-09-19T12:00:39.322" v="368" actId="1076"/>
          <ac:picMkLst>
            <pc:docMk/>
            <pc:sldMk cId="615976890" sldId="329"/>
            <ac:picMk id="7" creationId="{717A0760-4317-D543-E861-C2DCF52FB5EA}"/>
          </ac:picMkLst>
        </pc:picChg>
      </pc:sldChg>
      <pc:sldChg chg="del">
        <pc:chgData name="Williams, Chad" userId="1bcb7dee-f052-467d-9754-a4d21caaa79d" providerId="ADAL" clId="{7FDFFAC5-4ECE-430B-A19E-9C813F8417C9}" dt="2025-09-19T11:47:03.900" v="216" actId="47"/>
        <pc:sldMkLst>
          <pc:docMk/>
          <pc:sldMk cId="677456910" sldId="330"/>
        </pc:sldMkLst>
      </pc:sldChg>
      <pc:sldChg chg="addSp delSp modSp add del mod setBg delDesignElem">
        <pc:chgData name="Williams, Chad" userId="1bcb7dee-f052-467d-9754-a4d21caaa79d" providerId="ADAL" clId="{7FDFFAC5-4ECE-430B-A19E-9C813F8417C9}" dt="2025-09-19T11:26:27.488" v="15"/>
        <pc:sldMkLst>
          <pc:docMk/>
          <pc:sldMk cId="1847235782" sldId="331"/>
        </pc:sldMkLst>
        <pc:spChg chg="mod">
          <ac:chgData name="Williams, Chad" userId="1bcb7dee-f052-467d-9754-a4d21caaa79d" providerId="ADAL" clId="{7FDFFAC5-4ECE-430B-A19E-9C813F8417C9}" dt="2025-09-19T11:26:21.508" v="13" actId="27636"/>
          <ac:spMkLst>
            <pc:docMk/>
            <pc:sldMk cId="1847235782" sldId="331"/>
            <ac:spMk id="3" creationId="{00000000-0000-0000-0000-000000000000}"/>
          </ac:spMkLst>
        </pc:spChg>
        <pc:spChg chg="add del">
          <ac:chgData name="Williams, Chad" userId="1bcb7dee-f052-467d-9754-a4d21caaa79d" providerId="ADAL" clId="{7FDFFAC5-4ECE-430B-A19E-9C813F8417C9}" dt="2025-09-19T11:26:22.466" v="14"/>
          <ac:spMkLst>
            <pc:docMk/>
            <pc:sldMk cId="1847235782" sldId="331"/>
            <ac:spMk id="8" creationId="{6F5A5072-7B47-4D32-B52A-4EBBF590B8A5}"/>
          </ac:spMkLst>
        </pc:spChg>
        <pc:spChg chg="add del">
          <ac:chgData name="Williams, Chad" userId="1bcb7dee-f052-467d-9754-a4d21caaa79d" providerId="ADAL" clId="{7FDFFAC5-4ECE-430B-A19E-9C813F8417C9}" dt="2025-09-19T11:26:22.466" v="14"/>
          <ac:spMkLst>
            <pc:docMk/>
            <pc:sldMk cId="1847235782" sldId="331"/>
            <ac:spMk id="10" creationId="{9715DAF0-AE1B-46C9-8A6B-DB2AA05AB91D}"/>
          </ac:spMkLst>
        </pc:spChg>
        <pc:spChg chg="add del">
          <ac:chgData name="Williams, Chad" userId="1bcb7dee-f052-467d-9754-a4d21caaa79d" providerId="ADAL" clId="{7FDFFAC5-4ECE-430B-A19E-9C813F8417C9}" dt="2025-09-19T11:26:22.466" v="14"/>
          <ac:spMkLst>
            <pc:docMk/>
            <pc:sldMk cId="1847235782" sldId="331"/>
            <ac:spMk id="12" creationId="{6016219D-510E-4184-9090-6D5578A87BD1}"/>
          </ac:spMkLst>
        </pc:spChg>
        <pc:spChg chg="add del">
          <ac:chgData name="Williams, Chad" userId="1bcb7dee-f052-467d-9754-a4d21caaa79d" providerId="ADAL" clId="{7FDFFAC5-4ECE-430B-A19E-9C813F8417C9}" dt="2025-09-19T11:26:22.466" v="14"/>
          <ac:spMkLst>
            <pc:docMk/>
            <pc:sldMk cId="1847235782" sldId="331"/>
            <ac:spMk id="14" creationId="{AFF4A713-7B75-4B21-90D7-5AB19547C728}"/>
          </ac:spMkLst>
        </pc:spChg>
        <pc:spChg chg="add del">
          <ac:chgData name="Williams, Chad" userId="1bcb7dee-f052-467d-9754-a4d21caaa79d" providerId="ADAL" clId="{7FDFFAC5-4ECE-430B-A19E-9C813F8417C9}" dt="2025-09-19T11:26:22.466" v="14"/>
          <ac:spMkLst>
            <pc:docMk/>
            <pc:sldMk cId="1847235782" sldId="331"/>
            <ac:spMk id="16" creationId="{DC631C0B-6DA6-4E57-8231-CE32B3434A7E}"/>
          </ac:spMkLst>
        </pc:spChg>
        <pc:spChg chg="add del">
          <ac:chgData name="Williams, Chad" userId="1bcb7dee-f052-467d-9754-a4d21caaa79d" providerId="ADAL" clId="{7FDFFAC5-4ECE-430B-A19E-9C813F8417C9}" dt="2025-09-19T11:26:22.466" v="14"/>
          <ac:spMkLst>
            <pc:docMk/>
            <pc:sldMk cId="1847235782" sldId="331"/>
            <ac:spMk id="18" creationId="{C29501E6-A978-4A61-9689-9085AF97A53A}"/>
          </ac:spMkLst>
        </pc:spChg>
      </pc:sldChg>
      <pc:sldChg chg="modSp add mod setBg">
        <pc:chgData name="Williams, Chad" userId="1bcb7dee-f052-467d-9754-a4d21caaa79d" providerId="ADAL" clId="{7FDFFAC5-4ECE-430B-A19E-9C813F8417C9}" dt="2025-09-19T18:05:53.972" v="2219" actId="14826"/>
        <pc:sldMkLst>
          <pc:docMk/>
          <pc:sldMk cId="2294290144" sldId="332"/>
        </pc:sldMkLst>
        <pc:spChg chg="mod">
          <ac:chgData name="Williams, Chad" userId="1bcb7dee-f052-467d-9754-a4d21caaa79d" providerId="ADAL" clId="{7FDFFAC5-4ECE-430B-A19E-9C813F8417C9}" dt="2025-09-19T11:39:40.841" v="127" actId="2711"/>
          <ac:spMkLst>
            <pc:docMk/>
            <pc:sldMk cId="2294290144" sldId="332"/>
            <ac:spMk id="7" creationId="{7115EBCF-878D-4659-BD5E-F5558D08BB19}"/>
          </ac:spMkLst>
        </pc:spChg>
        <pc:spChg chg="mod">
          <ac:chgData name="Williams, Chad" userId="1bcb7dee-f052-467d-9754-a4d21caaa79d" providerId="ADAL" clId="{7FDFFAC5-4ECE-430B-A19E-9C813F8417C9}" dt="2025-09-19T11:42:30.528" v="176" actId="1035"/>
          <ac:spMkLst>
            <pc:docMk/>
            <pc:sldMk cId="2294290144" sldId="332"/>
            <ac:spMk id="27" creationId="{E2B61403-BBC2-21E6-891F-22973D41FE35}"/>
          </ac:spMkLst>
        </pc:spChg>
        <pc:spChg chg="mod">
          <ac:chgData name="Williams, Chad" userId="1bcb7dee-f052-467d-9754-a4d21caaa79d" providerId="ADAL" clId="{7FDFFAC5-4ECE-430B-A19E-9C813F8417C9}" dt="2025-09-19T11:42:39.192" v="184" actId="1035"/>
          <ac:spMkLst>
            <pc:docMk/>
            <pc:sldMk cId="2294290144" sldId="332"/>
            <ac:spMk id="28" creationId="{6C148B6F-42CA-4635-979E-2B5BF92DCD89}"/>
          </ac:spMkLst>
        </pc:spChg>
        <pc:spChg chg="mod">
          <ac:chgData name="Williams, Chad" userId="1bcb7dee-f052-467d-9754-a4d21caaa79d" providerId="ADAL" clId="{7FDFFAC5-4ECE-430B-A19E-9C813F8417C9}" dt="2025-09-19T11:43:07.183" v="213" actId="1035"/>
          <ac:spMkLst>
            <pc:docMk/>
            <pc:sldMk cId="2294290144" sldId="332"/>
            <ac:spMk id="30" creationId="{06428499-7E96-B25D-93C6-DFE2818461C2}"/>
          </ac:spMkLst>
        </pc:spChg>
        <pc:spChg chg="mod">
          <ac:chgData name="Williams, Chad" userId="1bcb7dee-f052-467d-9754-a4d21caaa79d" providerId="ADAL" clId="{7FDFFAC5-4ECE-430B-A19E-9C813F8417C9}" dt="2025-09-19T11:42:15.576" v="164" actId="1035"/>
          <ac:spMkLst>
            <pc:docMk/>
            <pc:sldMk cId="2294290144" sldId="332"/>
            <ac:spMk id="32" creationId="{870140F7-6045-D620-0E82-61C108177683}"/>
          </ac:spMkLst>
        </pc:spChg>
        <pc:picChg chg="mod modCrop">
          <ac:chgData name="Williams, Chad" userId="1bcb7dee-f052-467d-9754-a4d21caaa79d" providerId="ADAL" clId="{7FDFFAC5-4ECE-430B-A19E-9C813F8417C9}" dt="2025-09-19T11:37:52.876" v="120" actId="1440"/>
          <ac:picMkLst>
            <pc:docMk/>
            <pc:sldMk cId="2294290144" sldId="332"/>
            <ac:picMk id="9" creationId="{3FDB36E0-C911-61CA-3BE3-76B0B0D47386}"/>
          </ac:picMkLst>
        </pc:picChg>
        <pc:picChg chg="mod modCrop">
          <ac:chgData name="Williams, Chad" userId="1bcb7dee-f052-467d-9754-a4d21caaa79d" providerId="ADAL" clId="{7FDFFAC5-4ECE-430B-A19E-9C813F8417C9}" dt="2025-09-19T11:37:49.530" v="119" actId="1440"/>
          <ac:picMkLst>
            <pc:docMk/>
            <pc:sldMk cId="2294290144" sldId="332"/>
            <ac:picMk id="13" creationId="{032C943C-378A-5D0F-83EB-CC54571C0415}"/>
          </ac:picMkLst>
        </pc:picChg>
        <pc:picChg chg="mod">
          <ac:chgData name="Williams, Chad" userId="1bcb7dee-f052-467d-9754-a4d21caaa79d" providerId="ADAL" clId="{7FDFFAC5-4ECE-430B-A19E-9C813F8417C9}" dt="2025-09-19T18:05:53.972" v="2219" actId="14826"/>
          <ac:picMkLst>
            <pc:docMk/>
            <pc:sldMk cId="2294290144" sldId="332"/>
            <ac:picMk id="21" creationId="{C0BFE379-A371-982A-0DB5-14566BFF85D9}"/>
          </ac:picMkLst>
        </pc:picChg>
        <pc:picChg chg="mod">
          <ac:chgData name="Williams, Chad" userId="1bcb7dee-f052-467d-9754-a4d21caaa79d" providerId="ADAL" clId="{7FDFFAC5-4ECE-430B-A19E-9C813F8417C9}" dt="2025-09-19T11:37:57.075" v="121" actId="1440"/>
          <ac:picMkLst>
            <pc:docMk/>
            <pc:sldMk cId="2294290144" sldId="332"/>
            <ac:picMk id="23" creationId="{9282C5C0-FE5E-8DCD-D160-8D5031FB57B0}"/>
          </ac:picMkLst>
        </pc:picChg>
      </pc:sldChg>
      <pc:sldChg chg="add del">
        <pc:chgData name="Williams, Chad" userId="1bcb7dee-f052-467d-9754-a4d21caaa79d" providerId="ADAL" clId="{7FDFFAC5-4ECE-430B-A19E-9C813F8417C9}" dt="2025-09-19T11:27:38.467" v="18"/>
        <pc:sldMkLst>
          <pc:docMk/>
          <pc:sldMk cId="3902383333" sldId="332"/>
        </pc:sldMkLst>
      </pc:sldChg>
      <pc:sldChg chg="addSp delSp modSp new del mod ord">
        <pc:chgData name="Williams, Chad" userId="1bcb7dee-f052-467d-9754-a4d21caaa79d" providerId="ADAL" clId="{7FDFFAC5-4ECE-430B-A19E-9C813F8417C9}" dt="2025-09-19T12:13:55.249" v="445" actId="2696"/>
        <pc:sldMkLst>
          <pc:docMk/>
          <pc:sldMk cId="1014165248" sldId="333"/>
        </pc:sldMkLst>
        <pc:spChg chg="del mod">
          <ac:chgData name="Williams, Chad" userId="1bcb7dee-f052-467d-9754-a4d21caaa79d" providerId="ADAL" clId="{7FDFFAC5-4ECE-430B-A19E-9C813F8417C9}" dt="2025-09-19T12:05:43.661" v="384" actId="478"/>
          <ac:spMkLst>
            <pc:docMk/>
            <pc:sldMk cId="1014165248" sldId="333"/>
            <ac:spMk id="2" creationId="{12A531A3-F275-6AAF-B73A-76B188D60877}"/>
          </ac:spMkLst>
        </pc:spChg>
        <pc:spChg chg="add del">
          <ac:chgData name="Williams, Chad" userId="1bcb7dee-f052-467d-9754-a4d21caaa79d" providerId="ADAL" clId="{7FDFFAC5-4ECE-430B-A19E-9C813F8417C9}" dt="2025-09-19T12:05:43.661" v="384" actId="478"/>
          <ac:spMkLst>
            <pc:docMk/>
            <pc:sldMk cId="1014165248" sldId="333"/>
            <ac:spMk id="3" creationId="{5AC5B8F0-D9C4-9BBA-5F5D-19626A7397F2}"/>
          </ac:spMkLst>
        </pc:spChg>
        <pc:spChg chg="add mod">
          <ac:chgData name="Williams, Chad" userId="1bcb7dee-f052-467d-9754-a4d21caaa79d" providerId="ADAL" clId="{7FDFFAC5-4ECE-430B-A19E-9C813F8417C9}" dt="2025-09-19T12:10:08.870" v="430" actId="27636"/>
          <ac:spMkLst>
            <pc:docMk/>
            <pc:sldMk cId="1014165248" sldId="333"/>
            <ac:spMk id="4" creationId="{F35BE7BE-E596-D7E2-469C-4E5283E0828F}"/>
          </ac:spMkLst>
        </pc:spChg>
        <pc:spChg chg="add del">
          <ac:chgData name="Williams, Chad" userId="1bcb7dee-f052-467d-9754-a4d21caaa79d" providerId="ADAL" clId="{7FDFFAC5-4ECE-430B-A19E-9C813F8417C9}" dt="2025-09-19T12:05:55.048" v="386" actId="478"/>
          <ac:spMkLst>
            <pc:docMk/>
            <pc:sldMk cId="1014165248" sldId="333"/>
            <ac:spMk id="5" creationId="{2EF53ADE-F717-1CAE-45C0-0F42E99ACED9}"/>
          </ac:spMkLst>
        </pc:spChg>
        <pc:picChg chg="add mod">
          <ac:chgData name="Williams, Chad" userId="1bcb7dee-f052-467d-9754-a4d21caaa79d" providerId="ADAL" clId="{7FDFFAC5-4ECE-430B-A19E-9C813F8417C9}" dt="2025-09-19T12:10:26.733" v="434" actId="14100"/>
          <ac:picMkLst>
            <pc:docMk/>
            <pc:sldMk cId="1014165248" sldId="333"/>
            <ac:picMk id="7" creationId="{24A0AD35-6C52-C8AB-9F5D-DC5F3588E3BB}"/>
          </ac:picMkLst>
        </pc:picChg>
      </pc:sldChg>
      <pc:sldChg chg="addSp delSp modSp add mod ord">
        <pc:chgData name="Williams, Chad" userId="1bcb7dee-f052-467d-9754-a4d21caaa79d" providerId="ADAL" clId="{7FDFFAC5-4ECE-430B-A19E-9C813F8417C9}" dt="2025-09-19T12:13:52.213" v="444"/>
        <pc:sldMkLst>
          <pc:docMk/>
          <pc:sldMk cId="4250094291" sldId="334"/>
        </pc:sldMkLst>
        <pc:spChg chg="add del">
          <ac:chgData name="Williams, Chad" userId="1bcb7dee-f052-467d-9754-a4d21caaa79d" providerId="ADAL" clId="{7FDFFAC5-4ECE-430B-A19E-9C813F8417C9}" dt="2025-09-19T12:11:05.102" v="437" actId="478"/>
          <ac:spMkLst>
            <pc:docMk/>
            <pc:sldMk cId="4250094291" sldId="334"/>
            <ac:spMk id="2" creationId="{8733A190-F2C2-595C-845E-25250B41211E}"/>
          </ac:spMkLst>
        </pc:spChg>
        <pc:picChg chg="add mod">
          <ac:chgData name="Williams, Chad" userId="1bcb7dee-f052-467d-9754-a4d21caaa79d" providerId="ADAL" clId="{7FDFFAC5-4ECE-430B-A19E-9C813F8417C9}" dt="2025-09-19T12:13:44.015" v="442" actId="1076"/>
          <ac:picMkLst>
            <pc:docMk/>
            <pc:sldMk cId="4250094291" sldId="334"/>
            <ac:picMk id="5" creationId="{B0A44A4C-B03C-498E-E24E-79518E316480}"/>
          </ac:picMkLst>
        </pc:picChg>
      </pc:sldChg>
      <pc:sldChg chg="addSp delSp modSp add mod">
        <pc:chgData name="Williams, Chad" userId="1bcb7dee-f052-467d-9754-a4d21caaa79d" providerId="ADAL" clId="{7FDFFAC5-4ECE-430B-A19E-9C813F8417C9}" dt="2025-09-19T12:17:21.830" v="466" actId="1440"/>
        <pc:sldMkLst>
          <pc:docMk/>
          <pc:sldMk cId="4163769227" sldId="335"/>
        </pc:sldMkLst>
        <pc:picChg chg="add mod">
          <ac:chgData name="Williams, Chad" userId="1bcb7dee-f052-467d-9754-a4d21caaa79d" providerId="ADAL" clId="{7FDFFAC5-4ECE-430B-A19E-9C813F8417C9}" dt="2025-09-19T12:16:48.756" v="459" actId="1440"/>
          <ac:picMkLst>
            <pc:docMk/>
            <pc:sldMk cId="4163769227" sldId="335"/>
            <ac:picMk id="3" creationId="{42D235DE-1CEC-B309-EDA4-5AC1DB0E79C7}"/>
          </ac:picMkLst>
        </pc:picChg>
        <pc:picChg chg="del">
          <ac:chgData name="Williams, Chad" userId="1bcb7dee-f052-467d-9754-a4d21caaa79d" providerId="ADAL" clId="{7FDFFAC5-4ECE-430B-A19E-9C813F8417C9}" dt="2025-09-19T12:15:43.159" v="447" actId="478"/>
          <ac:picMkLst>
            <pc:docMk/>
            <pc:sldMk cId="4163769227" sldId="335"/>
            <ac:picMk id="7" creationId="{25C85966-7C42-5A72-AFC5-85A4061B4BDB}"/>
          </ac:picMkLst>
        </pc:picChg>
        <pc:picChg chg="add mod">
          <ac:chgData name="Williams, Chad" userId="1bcb7dee-f052-467d-9754-a4d21caaa79d" providerId="ADAL" clId="{7FDFFAC5-4ECE-430B-A19E-9C813F8417C9}" dt="2025-09-19T12:16:51.702" v="460" actId="1440"/>
          <ac:picMkLst>
            <pc:docMk/>
            <pc:sldMk cId="4163769227" sldId="335"/>
            <ac:picMk id="8" creationId="{80E9E1F4-3F77-3E99-0E0A-44A168D8D9E5}"/>
          </ac:picMkLst>
        </pc:picChg>
        <pc:picChg chg="add mod">
          <ac:chgData name="Williams, Chad" userId="1bcb7dee-f052-467d-9754-a4d21caaa79d" providerId="ADAL" clId="{7FDFFAC5-4ECE-430B-A19E-9C813F8417C9}" dt="2025-09-19T12:17:21.830" v="466" actId="1440"/>
          <ac:picMkLst>
            <pc:docMk/>
            <pc:sldMk cId="4163769227" sldId="335"/>
            <ac:picMk id="10" creationId="{4637F6B1-0781-0A35-8FA2-972303CF53B6}"/>
          </ac:picMkLst>
        </pc:picChg>
      </pc:sldChg>
      <pc:sldChg chg="modSp add">
        <pc:chgData name="Williams, Chad" userId="1bcb7dee-f052-467d-9754-a4d21caaa79d" providerId="ADAL" clId="{7FDFFAC5-4ECE-430B-A19E-9C813F8417C9}" dt="2025-09-19T12:32:23.463" v="495" actId="14826"/>
        <pc:sldMkLst>
          <pc:docMk/>
          <pc:sldMk cId="2081359263" sldId="336"/>
        </pc:sldMkLst>
        <pc:picChg chg="mod">
          <ac:chgData name="Williams, Chad" userId="1bcb7dee-f052-467d-9754-a4d21caaa79d" providerId="ADAL" clId="{7FDFFAC5-4ECE-430B-A19E-9C813F8417C9}" dt="2025-09-19T12:30:47.085" v="494" actId="14826"/>
          <ac:picMkLst>
            <pc:docMk/>
            <pc:sldMk cId="2081359263" sldId="336"/>
            <ac:picMk id="5" creationId="{A6BDE5CA-FDB4-C6D8-4C99-1D65FB2B5381}"/>
          </ac:picMkLst>
        </pc:picChg>
        <pc:picChg chg="mod">
          <ac:chgData name="Williams, Chad" userId="1bcb7dee-f052-467d-9754-a4d21caaa79d" providerId="ADAL" clId="{7FDFFAC5-4ECE-430B-A19E-9C813F8417C9}" dt="2025-09-19T12:32:23.463" v="495" actId="14826"/>
          <ac:picMkLst>
            <pc:docMk/>
            <pc:sldMk cId="2081359263" sldId="336"/>
            <ac:picMk id="7" creationId="{E5F80530-DB86-6751-F1DD-008B271489CB}"/>
          </ac:picMkLst>
        </pc:picChg>
      </pc:sldChg>
      <pc:sldChg chg="addSp delSp modSp new mod ord modNotesTx">
        <pc:chgData name="Williams, Chad" userId="1bcb7dee-f052-467d-9754-a4d21caaa79d" providerId="ADAL" clId="{7FDFFAC5-4ECE-430B-A19E-9C813F8417C9}" dt="2025-09-19T17:40:20.857" v="2218" actId="20577"/>
        <pc:sldMkLst>
          <pc:docMk/>
          <pc:sldMk cId="1829676342" sldId="337"/>
        </pc:sldMkLst>
        <pc:spChg chg="del">
          <ac:chgData name="Williams, Chad" userId="1bcb7dee-f052-467d-9754-a4d21caaa79d" providerId="ADAL" clId="{7FDFFAC5-4ECE-430B-A19E-9C813F8417C9}" dt="2025-09-19T12:34:39.868" v="512" actId="478"/>
          <ac:spMkLst>
            <pc:docMk/>
            <pc:sldMk cId="1829676342" sldId="337"/>
            <ac:spMk id="2" creationId="{1ADCC925-0190-A7F3-9F40-EB1BCEB273F2}"/>
          </ac:spMkLst>
        </pc:spChg>
        <pc:spChg chg="add mod">
          <ac:chgData name="Williams, Chad" userId="1bcb7dee-f052-467d-9754-a4d21caaa79d" providerId="ADAL" clId="{7FDFFAC5-4ECE-430B-A19E-9C813F8417C9}" dt="2025-09-19T13:31:05.800" v="1022" actId="20577"/>
          <ac:spMkLst>
            <pc:docMk/>
            <pc:sldMk cId="1829676342" sldId="337"/>
            <ac:spMk id="4" creationId="{EDD410A1-7CC4-C1FE-3D1A-72B45122CEAD}"/>
          </ac:spMkLst>
        </pc:spChg>
        <pc:picChg chg="add del mod modCrop">
          <ac:chgData name="Williams, Chad" userId="1bcb7dee-f052-467d-9754-a4d21caaa79d" providerId="ADAL" clId="{7FDFFAC5-4ECE-430B-A19E-9C813F8417C9}" dt="2025-09-19T12:35:36.532" v="521" actId="478"/>
          <ac:picMkLst>
            <pc:docMk/>
            <pc:sldMk cId="1829676342" sldId="337"/>
            <ac:picMk id="6" creationId="{EB7CA7B4-F9C9-6B7C-9280-C50BE15A6274}"/>
          </ac:picMkLst>
        </pc:picChg>
        <pc:picChg chg="add mod modCrop">
          <ac:chgData name="Williams, Chad" userId="1bcb7dee-f052-467d-9754-a4d21caaa79d" providerId="ADAL" clId="{7FDFFAC5-4ECE-430B-A19E-9C813F8417C9}" dt="2025-09-19T12:37:10.700" v="532" actId="1076"/>
          <ac:picMkLst>
            <pc:docMk/>
            <pc:sldMk cId="1829676342" sldId="337"/>
            <ac:picMk id="8" creationId="{0DAFC854-5AB6-9196-BC73-1BFD5C7B6D87}"/>
          </ac:picMkLst>
        </pc:picChg>
        <pc:picChg chg="add mod modCrop">
          <ac:chgData name="Williams, Chad" userId="1bcb7dee-f052-467d-9754-a4d21caaa79d" providerId="ADAL" clId="{7FDFFAC5-4ECE-430B-A19E-9C813F8417C9}" dt="2025-09-19T12:38:09.333" v="550" actId="1035"/>
          <ac:picMkLst>
            <pc:docMk/>
            <pc:sldMk cId="1829676342" sldId="337"/>
            <ac:picMk id="9" creationId="{AC39899D-299E-3D76-60E6-04717E60CCC6}"/>
          </ac:picMkLst>
        </pc:picChg>
      </pc:sldChg>
      <pc:sldChg chg="addSp delSp modSp add mod ord modNotesTx">
        <pc:chgData name="Williams, Chad" userId="1bcb7dee-f052-467d-9754-a4d21caaa79d" providerId="ADAL" clId="{7FDFFAC5-4ECE-430B-A19E-9C813F8417C9}" dt="2025-09-19T13:31:35.336" v="1026"/>
        <pc:sldMkLst>
          <pc:docMk/>
          <pc:sldMk cId="3421654515" sldId="338"/>
        </pc:sldMkLst>
        <pc:spChg chg="add mod">
          <ac:chgData name="Williams, Chad" userId="1bcb7dee-f052-467d-9754-a4d21caaa79d" providerId="ADAL" clId="{7FDFFAC5-4ECE-430B-A19E-9C813F8417C9}" dt="2025-09-19T13:25:22.969" v="974" actId="20577"/>
          <ac:spMkLst>
            <pc:docMk/>
            <pc:sldMk cId="3421654515" sldId="338"/>
            <ac:spMk id="5" creationId="{9C8458D9-9D5A-6933-37BB-55010843F05C}"/>
          </ac:spMkLst>
        </pc:spChg>
        <pc:picChg chg="add mod">
          <ac:chgData name="Williams, Chad" userId="1bcb7dee-f052-467d-9754-a4d21caaa79d" providerId="ADAL" clId="{7FDFFAC5-4ECE-430B-A19E-9C813F8417C9}" dt="2025-09-19T12:42:12.548" v="558" actId="1076"/>
          <ac:picMkLst>
            <pc:docMk/>
            <pc:sldMk cId="3421654515" sldId="338"/>
            <ac:picMk id="3" creationId="{C4313329-F314-7862-2E2C-E725605853E1}"/>
          </ac:picMkLst>
        </pc:picChg>
        <pc:picChg chg="del">
          <ac:chgData name="Williams, Chad" userId="1bcb7dee-f052-467d-9754-a4d21caaa79d" providerId="ADAL" clId="{7FDFFAC5-4ECE-430B-A19E-9C813F8417C9}" dt="2025-09-19T12:41:55.051" v="552" actId="478"/>
          <ac:picMkLst>
            <pc:docMk/>
            <pc:sldMk cId="3421654515" sldId="338"/>
            <ac:picMk id="8" creationId="{5995D50F-A83F-9E32-B6D4-49CAECC6C8DC}"/>
          </ac:picMkLst>
        </pc:picChg>
        <pc:picChg chg="del">
          <ac:chgData name="Williams, Chad" userId="1bcb7dee-f052-467d-9754-a4d21caaa79d" providerId="ADAL" clId="{7FDFFAC5-4ECE-430B-A19E-9C813F8417C9}" dt="2025-09-19T12:41:55.858" v="553" actId="478"/>
          <ac:picMkLst>
            <pc:docMk/>
            <pc:sldMk cId="3421654515" sldId="338"/>
            <ac:picMk id="9" creationId="{E9A9FE9D-D88E-D8F3-51D5-BD65AF8D26F9}"/>
          </ac:picMkLst>
        </pc:picChg>
      </pc:sldChg>
      <pc:sldChg chg="addSp delSp modSp add mod">
        <pc:chgData name="Williams, Chad" userId="1bcb7dee-f052-467d-9754-a4d21caaa79d" providerId="ADAL" clId="{7FDFFAC5-4ECE-430B-A19E-9C813F8417C9}" dt="2025-09-19T13:36:45.466" v="1028" actId="14826"/>
        <pc:sldMkLst>
          <pc:docMk/>
          <pc:sldMk cId="3008268605" sldId="339"/>
        </pc:sldMkLst>
        <pc:spChg chg="add mod">
          <ac:chgData name="Williams, Chad" userId="1bcb7dee-f052-467d-9754-a4d21caaa79d" providerId="ADAL" clId="{7FDFFAC5-4ECE-430B-A19E-9C813F8417C9}" dt="2025-09-19T13:36:02.008" v="1027"/>
          <ac:spMkLst>
            <pc:docMk/>
            <pc:sldMk cId="3008268605" sldId="339"/>
            <ac:spMk id="2" creationId="{F5BDE6F0-8768-F08F-C685-94EC4CE4B45B}"/>
          </ac:spMkLst>
        </pc:spChg>
        <pc:spChg chg="del mod">
          <ac:chgData name="Williams, Chad" userId="1bcb7dee-f052-467d-9754-a4d21caaa79d" providerId="ADAL" clId="{7FDFFAC5-4ECE-430B-A19E-9C813F8417C9}" dt="2025-09-19T13:25:01.281" v="960" actId="478"/>
          <ac:spMkLst>
            <pc:docMk/>
            <pc:sldMk cId="3008268605" sldId="339"/>
            <ac:spMk id="5" creationId="{F5D19FB3-3852-A16B-AB26-5F179D637BA9}"/>
          </ac:spMkLst>
        </pc:spChg>
        <pc:picChg chg="mod">
          <ac:chgData name="Williams, Chad" userId="1bcb7dee-f052-467d-9754-a4d21caaa79d" providerId="ADAL" clId="{7FDFFAC5-4ECE-430B-A19E-9C813F8417C9}" dt="2025-09-19T13:36:45.466" v="1028" actId="14826"/>
          <ac:picMkLst>
            <pc:docMk/>
            <pc:sldMk cId="3008268605" sldId="339"/>
            <ac:picMk id="3" creationId="{9B566DDB-BA8C-A527-7002-F6C4AF237EFC}"/>
          </ac:picMkLst>
        </pc:picChg>
      </pc:sldChg>
      <pc:sldChg chg="addSp delSp modSp add mod">
        <pc:chgData name="Williams, Chad" userId="1bcb7dee-f052-467d-9754-a4d21caaa79d" providerId="ADAL" clId="{7FDFFAC5-4ECE-430B-A19E-9C813F8417C9}" dt="2025-09-19T13:31:25.304" v="1024" actId="20577"/>
        <pc:sldMkLst>
          <pc:docMk/>
          <pc:sldMk cId="2493226243" sldId="340"/>
        </pc:sldMkLst>
        <pc:spChg chg="mod">
          <ac:chgData name="Williams, Chad" userId="1bcb7dee-f052-467d-9754-a4d21caaa79d" providerId="ADAL" clId="{7FDFFAC5-4ECE-430B-A19E-9C813F8417C9}" dt="2025-09-19T13:31:25.304" v="1024" actId="20577"/>
          <ac:spMkLst>
            <pc:docMk/>
            <pc:sldMk cId="2493226243" sldId="340"/>
            <ac:spMk id="4" creationId="{7CAF92C8-D5EB-F05F-D8A2-AC47A29942B4}"/>
          </ac:spMkLst>
        </pc:spChg>
        <pc:picChg chg="add mod modCrop">
          <ac:chgData name="Williams, Chad" userId="1bcb7dee-f052-467d-9754-a4d21caaa79d" providerId="ADAL" clId="{7FDFFAC5-4ECE-430B-A19E-9C813F8417C9}" dt="2025-09-19T13:29:02.857" v="1002" actId="1076"/>
          <ac:picMkLst>
            <pc:docMk/>
            <pc:sldMk cId="2493226243" sldId="340"/>
            <ac:picMk id="3" creationId="{D62B36DF-4E89-9CFE-1F7D-33687D01C8A4}"/>
          </ac:picMkLst>
        </pc:picChg>
        <pc:picChg chg="add mod modCrop">
          <ac:chgData name="Williams, Chad" userId="1bcb7dee-f052-467d-9754-a4d21caaa79d" providerId="ADAL" clId="{7FDFFAC5-4ECE-430B-A19E-9C813F8417C9}" dt="2025-09-19T13:28:59.788" v="1001" actId="1076"/>
          <ac:picMkLst>
            <pc:docMk/>
            <pc:sldMk cId="2493226243" sldId="340"/>
            <ac:picMk id="6" creationId="{D3DF87D0-CBB3-098D-FE22-73D1986FE523}"/>
          </ac:picMkLst>
        </pc:picChg>
        <pc:picChg chg="del">
          <ac:chgData name="Williams, Chad" userId="1bcb7dee-f052-467d-9754-a4d21caaa79d" providerId="ADAL" clId="{7FDFFAC5-4ECE-430B-A19E-9C813F8417C9}" dt="2025-09-19T13:27:00.666" v="975" actId="478"/>
          <ac:picMkLst>
            <pc:docMk/>
            <pc:sldMk cId="2493226243" sldId="340"/>
            <ac:picMk id="8" creationId="{494FEF76-5915-A559-FDB7-AD4E866CA6BD}"/>
          </ac:picMkLst>
        </pc:picChg>
        <pc:picChg chg="del">
          <ac:chgData name="Williams, Chad" userId="1bcb7dee-f052-467d-9754-a4d21caaa79d" providerId="ADAL" clId="{7FDFFAC5-4ECE-430B-A19E-9C813F8417C9}" dt="2025-09-19T13:27:01.858" v="976" actId="478"/>
          <ac:picMkLst>
            <pc:docMk/>
            <pc:sldMk cId="2493226243" sldId="340"/>
            <ac:picMk id="9" creationId="{8FE55931-623B-F4B1-C38C-65422CA07F37}"/>
          </ac:picMkLst>
        </pc:picChg>
      </pc:sldChg>
      <pc:sldChg chg="addSp delSp modSp add mod">
        <pc:chgData name="Williams, Chad" userId="1bcb7dee-f052-467d-9754-a4d21caaa79d" providerId="ADAL" clId="{7FDFFAC5-4ECE-430B-A19E-9C813F8417C9}" dt="2025-09-19T13:47:00.973" v="1098" actId="1035"/>
        <pc:sldMkLst>
          <pc:docMk/>
          <pc:sldMk cId="112961518" sldId="341"/>
        </pc:sldMkLst>
        <pc:spChg chg="mod">
          <ac:chgData name="Williams, Chad" userId="1bcb7dee-f052-467d-9754-a4d21caaa79d" providerId="ADAL" clId="{7FDFFAC5-4ECE-430B-A19E-9C813F8417C9}" dt="2025-09-19T13:39:37.241" v="1061" actId="20577"/>
          <ac:spMkLst>
            <pc:docMk/>
            <pc:sldMk cId="112961518" sldId="341"/>
            <ac:spMk id="4" creationId="{EB34B071-BEBE-291A-789C-B0A6BC941BAE}"/>
          </ac:spMkLst>
        </pc:spChg>
        <pc:picChg chg="del">
          <ac:chgData name="Williams, Chad" userId="1bcb7dee-f052-467d-9754-a4d21caaa79d" providerId="ADAL" clId="{7FDFFAC5-4ECE-430B-A19E-9C813F8417C9}" dt="2025-09-19T13:43:50.689" v="1062" actId="478"/>
          <ac:picMkLst>
            <pc:docMk/>
            <pc:sldMk cId="112961518" sldId="341"/>
            <ac:picMk id="3" creationId="{F6D2F0F6-92EA-CF0C-E13C-B57953FE7FB7}"/>
          </ac:picMkLst>
        </pc:picChg>
        <pc:picChg chg="add mod modCrop">
          <ac:chgData name="Williams, Chad" userId="1bcb7dee-f052-467d-9754-a4d21caaa79d" providerId="ADAL" clId="{7FDFFAC5-4ECE-430B-A19E-9C813F8417C9}" dt="2025-09-19T13:47:00.973" v="1098" actId="1035"/>
          <ac:picMkLst>
            <pc:docMk/>
            <pc:sldMk cId="112961518" sldId="341"/>
            <ac:picMk id="5" creationId="{BAC6BBF1-725D-F181-0CAB-1B9185FEA076}"/>
          </ac:picMkLst>
        </pc:picChg>
        <pc:picChg chg="del">
          <ac:chgData name="Williams, Chad" userId="1bcb7dee-f052-467d-9754-a4d21caaa79d" providerId="ADAL" clId="{7FDFFAC5-4ECE-430B-A19E-9C813F8417C9}" dt="2025-09-19T13:43:51.536" v="1063" actId="478"/>
          <ac:picMkLst>
            <pc:docMk/>
            <pc:sldMk cId="112961518" sldId="341"/>
            <ac:picMk id="6" creationId="{DC7F7AD5-EAB9-133F-E5CC-B4762EC99A1E}"/>
          </ac:picMkLst>
        </pc:picChg>
        <pc:picChg chg="add mod modCrop">
          <ac:chgData name="Williams, Chad" userId="1bcb7dee-f052-467d-9754-a4d21caaa79d" providerId="ADAL" clId="{7FDFFAC5-4ECE-430B-A19E-9C813F8417C9}" dt="2025-09-19T13:45:47.892" v="1084" actId="1076"/>
          <ac:picMkLst>
            <pc:docMk/>
            <pc:sldMk cId="112961518" sldId="341"/>
            <ac:picMk id="8" creationId="{925656B3-9B6A-D2E7-AC11-5AE72BDCF694}"/>
          </ac:picMkLst>
        </pc:picChg>
        <pc:picChg chg="add mod modCrop">
          <ac:chgData name="Williams, Chad" userId="1bcb7dee-f052-467d-9754-a4d21caaa79d" providerId="ADAL" clId="{7FDFFAC5-4ECE-430B-A19E-9C813F8417C9}" dt="2025-09-19T13:46:50.991" v="1095" actId="1037"/>
          <ac:picMkLst>
            <pc:docMk/>
            <pc:sldMk cId="112961518" sldId="341"/>
            <ac:picMk id="10" creationId="{E8D9D762-DB5C-FA25-E849-32D6A46D8727}"/>
          </ac:picMkLst>
        </pc:picChg>
      </pc:sldChg>
      <pc:sldChg chg="modSp add mod ord replId">
        <pc:chgData name="Williams, Chad" userId="1bcb7dee-f052-467d-9754-a4d21caaa79d" providerId="ADAL" clId="{7FDFFAC5-4ECE-430B-A19E-9C813F8417C9}" dt="2025-09-19T13:52:39.014" v="1119"/>
        <pc:sldMkLst>
          <pc:docMk/>
          <pc:sldMk cId="156923595" sldId="342"/>
        </pc:sldMkLst>
        <pc:spChg chg="mod">
          <ac:chgData name="Williams, Chad" userId="1bcb7dee-f052-467d-9754-a4d21caaa79d" providerId="ADAL" clId="{7FDFFAC5-4ECE-430B-A19E-9C813F8417C9}" dt="2025-09-19T13:52:12.250" v="1117"/>
          <ac:spMkLst>
            <pc:docMk/>
            <pc:sldMk cId="156923595" sldId="342"/>
            <ac:spMk id="2" creationId="{E9FAE2A6-FDB3-A311-5A52-F30F2A9706CD}"/>
          </ac:spMkLst>
        </pc:spChg>
        <pc:spChg chg="mod">
          <ac:chgData name="Williams, Chad" userId="1bcb7dee-f052-467d-9754-a4d21caaa79d" providerId="ADAL" clId="{7FDFFAC5-4ECE-430B-A19E-9C813F8417C9}" dt="2025-09-19T13:48:19.231" v="1116"/>
          <ac:spMkLst>
            <pc:docMk/>
            <pc:sldMk cId="156923595" sldId="342"/>
            <ac:spMk id="4" creationId="{3D5D04B3-F5D4-D0F7-CE23-0488F0F2EA79}"/>
          </ac:spMkLst>
        </pc:spChg>
        <pc:picChg chg="mod">
          <ac:chgData name="Williams, Chad" userId="1bcb7dee-f052-467d-9754-a4d21caaa79d" providerId="ADAL" clId="{7FDFFAC5-4ECE-430B-A19E-9C813F8417C9}" dt="2025-09-19T13:47:56.912" v="1115" actId="14826"/>
          <ac:picMkLst>
            <pc:docMk/>
            <pc:sldMk cId="156923595" sldId="342"/>
            <ac:picMk id="3" creationId="{C980D200-65E6-9149-1798-288D7C19A886}"/>
          </ac:picMkLst>
        </pc:picChg>
      </pc:sldChg>
      <pc:sldChg chg="addSp delSp modSp add mod">
        <pc:chgData name="Williams, Chad" userId="1bcb7dee-f052-467d-9754-a4d21caaa79d" providerId="ADAL" clId="{7FDFFAC5-4ECE-430B-A19E-9C813F8417C9}" dt="2025-09-19T15:39:01.343" v="1756" actId="20577"/>
        <pc:sldMkLst>
          <pc:docMk/>
          <pc:sldMk cId="3152433443" sldId="343"/>
        </pc:sldMkLst>
        <pc:spChg chg="mod">
          <ac:chgData name="Williams, Chad" userId="1bcb7dee-f052-467d-9754-a4d21caaa79d" providerId="ADAL" clId="{7FDFFAC5-4ECE-430B-A19E-9C813F8417C9}" dt="2025-09-19T15:39:01.343" v="1756" actId="20577"/>
          <ac:spMkLst>
            <pc:docMk/>
            <pc:sldMk cId="3152433443" sldId="343"/>
            <ac:spMk id="4" creationId="{F5A64A8A-D23B-A907-D489-06DFBAE64CC0}"/>
          </ac:spMkLst>
        </pc:spChg>
        <pc:picChg chg="add mod modCrop">
          <ac:chgData name="Williams, Chad" userId="1bcb7dee-f052-467d-9754-a4d21caaa79d" providerId="ADAL" clId="{7FDFFAC5-4ECE-430B-A19E-9C813F8417C9}" dt="2025-09-19T13:56:10.285" v="1149" actId="14100"/>
          <ac:picMkLst>
            <pc:docMk/>
            <pc:sldMk cId="3152433443" sldId="343"/>
            <ac:picMk id="3" creationId="{C35C7ECB-B203-702A-63E6-FC2880A265DC}"/>
          </ac:picMkLst>
        </pc:picChg>
        <pc:picChg chg="del">
          <ac:chgData name="Williams, Chad" userId="1bcb7dee-f052-467d-9754-a4d21caaa79d" providerId="ADAL" clId="{7FDFFAC5-4ECE-430B-A19E-9C813F8417C9}" dt="2025-09-19T13:55:10.711" v="1138" actId="478"/>
          <ac:picMkLst>
            <pc:docMk/>
            <pc:sldMk cId="3152433443" sldId="343"/>
            <ac:picMk id="5" creationId="{C06966D6-4F30-300B-09B0-DC6D2F2B6193}"/>
          </ac:picMkLst>
        </pc:picChg>
        <pc:picChg chg="add mod">
          <ac:chgData name="Williams, Chad" userId="1bcb7dee-f052-467d-9754-a4d21caaa79d" providerId="ADAL" clId="{7FDFFAC5-4ECE-430B-A19E-9C813F8417C9}" dt="2025-09-19T13:57:46.400" v="1153" actId="1076"/>
          <ac:picMkLst>
            <pc:docMk/>
            <pc:sldMk cId="3152433443" sldId="343"/>
            <ac:picMk id="7" creationId="{BDC4D570-14F7-C2EE-A30D-77CB410BC0AF}"/>
          </ac:picMkLst>
        </pc:picChg>
        <pc:picChg chg="del">
          <ac:chgData name="Williams, Chad" userId="1bcb7dee-f052-467d-9754-a4d21caaa79d" providerId="ADAL" clId="{7FDFFAC5-4ECE-430B-A19E-9C813F8417C9}" dt="2025-09-19T13:55:11.885" v="1139" actId="478"/>
          <ac:picMkLst>
            <pc:docMk/>
            <pc:sldMk cId="3152433443" sldId="343"/>
            <ac:picMk id="8" creationId="{449AC72A-4022-65D5-EFBF-351691B2BBFF}"/>
          </ac:picMkLst>
        </pc:picChg>
        <pc:picChg chg="del">
          <ac:chgData name="Williams, Chad" userId="1bcb7dee-f052-467d-9754-a4d21caaa79d" providerId="ADAL" clId="{7FDFFAC5-4ECE-430B-A19E-9C813F8417C9}" dt="2025-09-19T13:55:12.670" v="1140" actId="478"/>
          <ac:picMkLst>
            <pc:docMk/>
            <pc:sldMk cId="3152433443" sldId="343"/>
            <ac:picMk id="10" creationId="{9CFBCFDC-74AC-49F9-CA8A-6BEDD2AC4091}"/>
          </ac:picMkLst>
        </pc:picChg>
      </pc:sldChg>
      <pc:sldChg chg="modSp add mod replId">
        <pc:chgData name="Williams, Chad" userId="1bcb7dee-f052-467d-9754-a4d21caaa79d" providerId="ADAL" clId="{7FDFFAC5-4ECE-430B-A19E-9C813F8417C9}" dt="2025-09-19T15:38:54.616" v="1755" actId="20577"/>
        <pc:sldMkLst>
          <pc:docMk/>
          <pc:sldMk cId="414667857" sldId="344"/>
        </pc:sldMkLst>
        <pc:spChg chg="mod">
          <ac:chgData name="Williams, Chad" userId="1bcb7dee-f052-467d-9754-a4d21caaa79d" providerId="ADAL" clId="{7FDFFAC5-4ECE-430B-A19E-9C813F8417C9}" dt="2025-09-19T14:02:16.105" v="1163"/>
          <ac:spMkLst>
            <pc:docMk/>
            <pc:sldMk cId="414667857" sldId="344"/>
            <ac:spMk id="2" creationId="{E005D516-248A-8474-5163-37EA30E1FD10}"/>
          </ac:spMkLst>
        </pc:spChg>
        <pc:spChg chg="mod">
          <ac:chgData name="Williams, Chad" userId="1bcb7dee-f052-467d-9754-a4d21caaa79d" providerId="ADAL" clId="{7FDFFAC5-4ECE-430B-A19E-9C813F8417C9}" dt="2025-09-19T15:38:54.616" v="1755" actId="20577"/>
          <ac:spMkLst>
            <pc:docMk/>
            <pc:sldMk cId="414667857" sldId="344"/>
            <ac:spMk id="4" creationId="{884028BC-7B9D-F2E6-35BC-CA6A8CB6188E}"/>
          </ac:spMkLst>
        </pc:spChg>
        <pc:picChg chg="mod">
          <ac:chgData name="Williams, Chad" userId="1bcb7dee-f052-467d-9754-a4d21caaa79d" providerId="ADAL" clId="{7FDFFAC5-4ECE-430B-A19E-9C813F8417C9}" dt="2025-09-19T13:59:00.670" v="1162" actId="14826"/>
          <ac:picMkLst>
            <pc:docMk/>
            <pc:sldMk cId="414667857" sldId="344"/>
            <ac:picMk id="3" creationId="{1D245194-6385-1C8D-64CD-6E311242AB55}"/>
          </ac:picMkLst>
        </pc:picChg>
      </pc:sldChg>
      <pc:sldChg chg="new del">
        <pc:chgData name="Williams, Chad" userId="1bcb7dee-f052-467d-9754-a4d21caaa79d" providerId="ADAL" clId="{7FDFFAC5-4ECE-430B-A19E-9C813F8417C9}" dt="2025-09-19T15:37:15.863" v="1747" actId="47"/>
        <pc:sldMkLst>
          <pc:docMk/>
          <pc:sldMk cId="439741864" sldId="345"/>
        </pc:sldMkLst>
      </pc:sldChg>
      <pc:sldChg chg="addSp modSp add mod ord modAnim modNotesTx">
        <pc:chgData name="Williams, Chad" userId="1bcb7dee-f052-467d-9754-a4d21caaa79d" providerId="ADAL" clId="{7FDFFAC5-4ECE-430B-A19E-9C813F8417C9}" dt="2025-09-19T14:13:19.054" v="1245" actId="1076"/>
        <pc:sldMkLst>
          <pc:docMk/>
          <pc:sldMk cId="2271948873" sldId="346"/>
        </pc:sldMkLst>
        <pc:spChg chg="add mod">
          <ac:chgData name="Williams, Chad" userId="1bcb7dee-f052-467d-9754-a4d21caaa79d" providerId="ADAL" clId="{7FDFFAC5-4ECE-430B-A19E-9C813F8417C9}" dt="2025-09-19T14:13:19.054" v="1245" actId="1076"/>
          <ac:spMkLst>
            <pc:docMk/>
            <pc:sldMk cId="2271948873" sldId="346"/>
            <ac:spMk id="3" creationId="{46E80637-8209-6E8C-B1B9-400AC0625403}"/>
          </ac:spMkLst>
        </pc:spChg>
        <pc:picChg chg="add mod">
          <ac:chgData name="Williams, Chad" userId="1bcb7dee-f052-467d-9754-a4d21caaa79d" providerId="ADAL" clId="{7FDFFAC5-4ECE-430B-A19E-9C813F8417C9}" dt="2025-09-19T14:12:55.885" v="1243" actId="1035"/>
          <ac:picMkLst>
            <pc:docMk/>
            <pc:sldMk cId="2271948873" sldId="346"/>
            <ac:picMk id="2" creationId="{E81C2633-C169-E2BA-5432-749BBFBA70F7}"/>
          </ac:picMkLst>
        </pc:picChg>
        <pc:picChg chg="add mod">
          <ac:chgData name="Williams, Chad" userId="1bcb7dee-f052-467d-9754-a4d21caaa79d" providerId="ADAL" clId="{7FDFFAC5-4ECE-430B-A19E-9C813F8417C9}" dt="2025-09-19T14:13:10.909" v="1244" actId="1440"/>
          <ac:picMkLst>
            <pc:docMk/>
            <pc:sldMk cId="2271948873" sldId="346"/>
            <ac:picMk id="4" creationId="{67A60FBD-73B7-F33E-4D46-8AFE6CC9D966}"/>
          </ac:picMkLst>
        </pc:picChg>
      </pc:sldChg>
      <pc:sldChg chg="addSp delSp modSp add mod delAnim">
        <pc:chgData name="Williams, Chad" userId="1bcb7dee-f052-467d-9754-a4d21caaa79d" providerId="ADAL" clId="{7FDFFAC5-4ECE-430B-A19E-9C813F8417C9}" dt="2025-09-19T16:00:39.161" v="1856" actId="20577"/>
        <pc:sldMkLst>
          <pc:docMk/>
          <pc:sldMk cId="1931483899" sldId="347"/>
        </pc:sldMkLst>
        <pc:spChg chg="add mod">
          <ac:chgData name="Williams, Chad" userId="1bcb7dee-f052-467d-9754-a4d21caaa79d" providerId="ADAL" clId="{7FDFFAC5-4ECE-430B-A19E-9C813F8417C9}" dt="2025-09-19T16:00:39.161" v="1856" actId="20577"/>
          <ac:spMkLst>
            <pc:docMk/>
            <pc:sldMk cId="1931483899" sldId="347"/>
            <ac:spMk id="5" creationId="{ED7CDB9D-ED16-F85D-6290-82830D4D9E14}"/>
          </ac:spMkLst>
        </pc:spChg>
        <pc:picChg chg="del">
          <ac:chgData name="Williams, Chad" userId="1bcb7dee-f052-467d-9754-a4d21caaa79d" providerId="ADAL" clId="{7FDFFAC5-4ECE-430B-A19E-9C813F8417C9}" dt="2025-09-19T14:14:14.088" v="1247" actId="478"/>
          <ac:picMkLst>
            <pc:docMk/>
            <pc:sldMk cId="1931483899" sldId="347"/>
            <ac:picMk id="4" creationId="{67A60FBD-73B7-F33E-4D46-8AFE6CC9D966}"/>
          </ac:picMkLst>
        </pc:picChg>
      </pc:sldChg>
      <pc:sldChg chg="addSp delSp modSp add mod ord">
        <pc:chgData name="Williams, Chad" userId="1bcb7dee-f052-467d-9754-a4d21caaa79d" providerId="ADAL" clId="{7FDFFAC5-4ECE-430B-A19E-9C813F8417C9}" dt="2025-09-19T14:35:50.046" v="1701" actId="478"/>
        <pc:sldMkLst>
          <pc:docMk/>
          <pc:sldMk cId="2704333019" sldId="348"/>
        </pc:sldMkLst>
        <pc:spChg chg="mod">
          <ac:chgData name="Williams, Chad" userId="1bcb7dee-f052-467d-9754-a4d21caaa79d" providerId="ADAL" clId="{7FDFFAC5-4ECE-430B-A19E-9C813F8417C9}" dt="2025-09-19T14:35:18.996" v="1700" actId="1076"/>
          <ac:spMkLst>
            <pc:docMk/>
            <pc:sldMk cId="2704333019" sldId="348"/>
            <ac:spMk id="2" creationId="{3E9D6E65-1795-536F-EA26-F48985D77B8C}"/>
          </ac:spMkLst>
        </pc:spChg>
        <pc:spChg chg="add del mod">
          <ac:chgData name="Williams, Chad" userId="1bcb7dee-f052-467d-9754-a4d21caaa79d" providerId="ADAL" clId="{7FDFFAC5-4ECE-430B-A19E-9C813F8417C9}" dt="2025-09-19T14:35:50.046" v="1701" actId="478"/>
          <ac:spMkLst>
            <pc:docMk/>
            <pc:sldMk cId="2704333019" sldId="348"/>
            <ac:spMk id="4" creationId="{6547F111-31F6-15A6-19DE-7CFA8970546C}"/>
          </ac:spMkLst>
        </pc:spChg>
        <pc:spChg chg="del">
          <ac:chgData name="Williams, Chad" userId="1bcb7dee-f052-467d-9754-a4d21caaa79d" providerId="ADAL" clId="{7FDFFAC5-4ECE-430B-A19E-9C813F8417C9}" dt="2025-09-19T14:34:33.028" v="1682" actId="478"/>
          <ac:spMkLst>
            <pc:docMk/>
            <pc:sldMk cId="2704333019" sldId="348"/>
            <ac:spMk id="7" creationId="{0C61D16C-D550-791B-BB11-0330EAAA50E7}"/>
          </ac:spMkLst>
        </pc:spChg>
      </pc:sldChg>
      <pc:sldChg chg="delSp modSp add mod">
        <pc:chgData name="Williams, Chad" userId="1bcb7dee-f052-467d-9754-a4d21caaa79d" providerId="ADAL" clId="{7FDFFAC5-4ECE-430B-A19E-9C813F8417C9}" dt="2025-09-19T16:00:46.496" v="1857" actId="20577"/>
        <pc:sldMkLst>
          <pc:docMk/>
          <pc:sldMk cId="2703703863" sldId="349"/>
        </pc:sldMkLst>
        <pc:spChg chg="mod">
          <ac:chgData name="Williams, Chad" userId="1bcb7dee-f052-467d-9754-a4d21caaa79d" providerId="ADAL" clId="{7FDFFAC5-4ECE-430B-A19E-9C813F8417C9}" dt="2025-09-19T16:00:46.496" v="1857" actId="20577"/>
          <ac:spMkLst>
            <pc:docMk/>
            <pc:sldMk cId="2703703863" sldId="349"/>
            <ac:spMk id="5" creationId="{D4663DFE-CB1C-AB7D-AD7D-2B91A608FE8E}"/>
          </ac:spMkLst>
        </pc:spChg>
        <pc:picChg chg="del">
          <ac:chgData name="Williams, Chad" userId="1bcb7dee-f052-467d-9754-a4d21caaa79d" providerId="ADAL" clId="{7FDFFAC5-4ECE-430B-A19E-9C813F8417C9}" dt="2025-09-19T14:26:42.220" v="1404" actId="478"/>
          <ac:picMkLst>
            <pc:docMk/>
            <pc:sldMk cId="2703703863" sldId="349"/>
            <ac:picMk id="2" creationId="{BE3CE68D-E48F-F3BB-B01C-AB57D9F229C2}"/>
          </ac:picMkLst>
        </pc:picChg>
      </pc:sldChg>
      <pc:sldChg chg="addSp modSp new mod">
        <pc:chgData name="Williams, Chad" userId="1bcb7dee-f052-467d-9754-a4d21caaa79d" providerId="ADAL" clId="{7FDFFAC5-4ECE-430B-A19E-9C813F8417C9}" dt="2025-09-19T15:56:28.096" v="1830" actId="113"/>
        <pc:sldMkLst>
          <pc:docMk/>
          <pc:sldMk cId="2966730135" sldId="350"/>
        </pc:sldMkLst>
        <pc:spChg chg="mod">
          <ac:chgData name="Williams, Chad" userId="1bcb7dee-f052-467d-9754-a4d21caaa79d" providerId="ADAL" clId="{7FDFFAC5-4ECE-430B-A19E-9C813F8417C9}" dt="2025-09-19T15:51:58.144" v="1771" actId="20577"/>
          <ac:spMkLst>
            <pc:docMk/>
            <pc:sldMk cId="2966730135" sldId="350"/>
            <ac:spMk id="2" creationId="{E4CE9682-F528-21EA-BB9D-70EDF883DEF0}"/>
          </ac:spMkLst>
        </pc:spChg>
        <pc:spChg chg="add mod">
          <ac:chgData name="Williams, Chad" userId="1bcb7dee-f052-467d-9754-a4d21caaa79d" providerId="ADAL" clId="{7FDFFAC5-4ECE-430B-A19E-9C813F8417C9}" dt="2025-09-19T15:56:28.096" v="1830" actId="113"/>
          <ac:spMkLst>
            <pc:docMk/>
            <pc:sldMk cId="2966730135" sldId="350"/>
            <ac:spMk id="3" creationId="{FD8FD98B-7807-B0EB-F39E-5D6C45D098A6}"/>
          </ac:spMkLst>
        </pc:spChg>
      </pc:sldChg>
      <pc:sldChg chg="add">
        <pc:chgData name="Williams, Chad" userId="1bcb7dee-f052-467d-9754-a4d21caaa79d" providerId="ADAL" clId="{7FDFFAC5-4ECE-430B-A19E-9C813F8417C9}" dt="2025-09-19T15:51:49.993" v="1757" actId="2890"/>
        <pc:sldMkLst>
          <pc:docMk/>
          <pc:sldMk cId="3967019502" sldId="351"/>
        </pc:sldMkLst>
      </pc:sldChg>
      <pc:sldChg chg="addSp delSp modSp add mod ord">
        <pc:chgData name="Williams, Chad" userId="1bcb7dee-f052-467d-9754-a4d21caaa79d" providerId="ADAL" clId="{7FDFFAC5-4ECE-430B-A19E-9C813F8417C9}" dt="2025-09-19T16:16:57.982" v="2064"/>
        <pc:sldMkLst>
          <pc:docMk/>
          <pc:sldMk cId="3524402443" sldId="352"/>
        </pc:sldMkLst>
        <pc:spChg chg="del">
          <ac:chgData name="Williams, Chad" userId="1bcb7dee-f052-467d-9754-a4d21caaa79d" providerId="ADAL" clId="{7FDFFAC5-4ECE-430B-A19E-9C813F8417C9}" dt="2025-09-19T16:14:01.517" v="1862" actId="478"/>
          <ac:spMkLst>
            <pc:docMk/>
            <pc:sldMk cId="3524402443" sldId="352"/>
            <ac:spMk id="5" creationId="{3F73E47A-4C09-1468-48F3-677482AB0BD5}"/>
          </ac:spMkLst>
        </pc:spChg>
        <pc:picChg chg="add mod">
          <ac:chgData name="Williams, Chad" userId="1bcb7dee-f052-467d-9754-a4d21caaa79d" providerId="ADAL" clId="{7FDFFAC5-4ECE-430B-A19E-9C813F8417C9}" dt="2025-09-19T16:16:57.982" v="2064"/>
          <ac:picMkLst>
            <pc:docMk/>
            <pc:sldMk cId="3524402443" sldId="352"/>
            <ac:picMk id="2" creationId="{B37781E5-F76A-6F00-85D8-82799F5F2E8A}"/>
          </ac:picMkLst>
        </pc:picChg>
      </pc:sldChg>
      <pc:sldMasterChg chg="modSldLayout">
        <pc:chgData name="Williams, Chad" userId="1bcb7dee-f052-467d-9754-a4d21caaa79d" providerId="ADAL" clId="{7FDFFAC5-4ECE-430B-A19E-9C813F8417C9}" dt="2025-09-19T11:25:07.106" v="4" actId="14826"/>
        <pc:sldMasterMkLst>
          <pc:docMk/>
          <pc:sldMasterMk cId="0" sldId="2147483648"/>
        </pc:sldMasterMkLst>
        <pc:sldLayoutChg chg="modSp">
          <pc:chgData name="Williams, Chad" userId="1bcb7dee-f052-467d-9754-a4d21caaa79d" providerId="ADAL" clId="{7FDFFAC5-4ECE-430B-A19E-9C813F8417C9}" dt="2025-09-19T11:18:39.176" v="2" actId="14826"/>
          <pc:sldLayoutMkLst>
            <pc:docMk/>
            <pc:sldMasterMk cId="0" sldId="2147483648"/>
            <pc:sldLayoutMk cId="0" sldId="2147483649"/>
          </pc:sldLayoutMkLst>
          <pc:picChg chg="mod">
            <ac:chgData name="Williams, Chad" userId="1bcb7dee-f052-467d-9754-a4d21caaa79d" providerId="ADAL" clId="{7FDFFAC5-4ECE-430B-A19E-9C813F8417C9}" dt="2025-09-19T11:18:39.176" v="2" actId="14826"/>
            <ac:picMkLst>
              <pc:docMk/>
              <pc:sldMasterMk cId="0" sldId="2147483648"/>
              <pc:sldLayoutMk cId="0" sldId="2147483649"/>
              <ac:picMk id="16" creationId="{00000000-0000-0000-0000-000000000000}"/>
            </ac:picMkLst>
          </pc:picChg>
        </pc:sldLayoutChg>
        <pc:sldLayoutChg chg="modSp">
          <pc:chgData name="Williams, Chad" userId="1bcb7dee-f052-467d-9754-a4d21caaa79d" providerId="ADAL" clId="{7FDFFAC5-4ECE-430B-A19E-9C813F8417C9}" dt="2025-09-19T11:21:47.204" v="3" actId="14826"/>
          <pc:sldLayoutMkLst>
            <pc:docMk/>
            <pc:sldMasterMk cId="0" sldId="2147483648"/>
            <pc:sldLayoutMk cId="0" sldId="2147483651"/>
          </pc:sldLayoutMkLst>
          <pc:picChg chg="mod">
            <ac:chgData name="Williams, Chad" userId="1bcb7dee-f052-467d-9754-a4d21caaa79d" providerId="ADAL" clId="{7FDFFAC5-4ECE-430B-A19E-9C813F8417C9}" dt="2025-09-19T11:21:47.204" v="3" actId="14826"/>
            <ac:picMkLst>
              <pc:docMk/>
              <pc:sldMasterMk cId="0" sldId="2147483648"/>
              <pc:sldLayoutMk cId="0" sldId="2147483651"/>
              <ac:picMk id="25" creationId="{00000000-0000-0000-0000-000000000000}"/>
            </ac:picMkLst>
          </pc:picChg>
        </pc:sldLayoutChg>
        <pc:sldLayoutChg chg="modSp">
          <pc:chgData name="Williams, Chad" userId="1bcb7dee-f052-467d-9754-a4d21caaa79d" providerId="ADAL" clId="{7FDFFAC5-4ECE-430B-A19E-9C813F8417C9}" dt="2025-09-19T11:25:07.106" v="4" actId="14826"/>
          <pc:sldLayoutMkLst>
            <pc:docMk/>
            <pc:sldMasterMk cId="0" sldId="2147483648"/>
            <pc:sldLayoutMk cId="0" sldId="2147483652"/>
          </pc:sldLayoutMkLst>
          <pc:picChg chg="mod">
            <ac:chgData name="Williams, Chad" userId="1bcb7dee-f052-467d-9754-a4d21caaa79d" providerId="ADAL" clId="{7FDFFAC5-4ECE-430B-A19E-9C813F8417C9}" dt="2025-09-19T11:25:07.106" v="4" actId="14826"/>
            <ac:picMkLst>
              <pc:docMk/>
              <pc:sldMasterMk cId="0" sldId="2147483648"/>
              <pc:sldLayoutMk cId="0" sldId="2147483652"/>
              <ac:picMk id="28" creationId="{00000000-0000-0000-0000-000000000000}"/>
            </ac:picMkLst>
          </pc:picChg>
        </pc:sldLayoutChg>
      </pc:sldMasterChg>
    </pc:docChg>
  </pc:docChgLst>
</pc:chgInfo>
</file>

<file path=ppt/comments/modernComment_141_C28C0E1E.xml><?xml version="1.0" encoding="utf-8"?>
<p188:cmLst xmlns:a="http://schemas.openxmlformats.org/drawingml/2006/main" xmlns:r="http://schemas.openxmlformats.org/officeDocument/2006/relationships" xmlns:p188="http://schemas.microsoft.com/office/powerpoint/2018/8/main">
  <p188:cm id="{4F39E8A0-65A4-48E9-AAC1-DE7F127C966E}" authorId="{F8593FCE-A606-9FE8-B8A8-49C8DA593121}" status="resolved" created="2024-02-09T18:53:51.704" complete="100000">
    <ac:deMkLst xmlns:ac="http://schemas.microsoft.com/office/drawing/2013/main/command">
      <pc:docMk xmlns:pc="http://schemas.microsoft.com/office/powerpoint/2013/main/command"/>
      <pc:sldMk xmlns:pc="http://schemas.microsoft.com/office/powerpoint/2013/main/command" cId="3263958558" sldId="321"/>
      <ac:picMk id="4" creationId="{05CC022F-7BE4-CE26-7123-1CE5E5073421}"/>
    </ac:deMkLst>
    <p188:replyLst>
      <p188:reply id="{FD3FF4B8-A0DD-4E5F-9A82-3FC9F45AC722}" authorId="{4B24F26C-0FEC-637D-918E-23EB178D58C1}" created="2024-02-09T19:15:43.467">
        <p188:txBody>
          <a:bodyPr/>
          <a:lstStyle/>
          <a:p>
            <a:r>
              <a:rPr lang="en-US"/>
              <a:t>Yes. Good idea.</a:t>
            </a:r>
          </a:p>
        </p188:txBody>
      </p188:reply>
    </p188:replyLst>
    <p188:txBody>
      <a:bodyPr/>
      <a:lstStyle/>
      <a:p>
        <a:r>
          <a:rPr lang="en-US"/>
          <a:t>I like the graphics. Could you put the one pager on a separate slide? I think it would be easier to see as a stand alone- although they will have a copy </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7840" cy="466434"/>
          </a:xfrm>
          <a:prstGeom prst="rect">
            <a:avLst/>
          </a:prstGeom>
          <a:noFill/>
          <a:ln>
            <a:noFill/>
          </a:ln>
        </p:spPr>
        <p:txBody>
          <a:bodyPr spcFirstLastPara="1" wrap="square" lIns="93175" tIns="46575" rIns="93175" bIns="4657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970938" y="0"/>
            <a:ext cx="3037840" cy="466434"/>
          </a:xfrm>
          <a:prstGeom prst="rect">
            <a:avLst/>
          </a:prstGeom>
          <a:noFill/>
          <a:ln>
            <a:noFill/>
          </a:ln>
        </p:spPr>
        <p:txBody>
          <a:bodyPr spcFirstLastPara="1" wrap="square" lIns="93175" tIns="46575" rIns="93175" bIns="4657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701040" y="4473892"/>
            <a:ext cx="5608320" cy="3660458"/>
          </a:xfrm>
          <a:prstGeom prst="rect">
            <a:avLst/>
          </a:prstGeom>
          <a:noFill/>
          <a:ln>
            <a:noFill/>
          </a:ln>
        </p:spPr>
        <p:txBody>
          <a:bodyPr spcFirstLastPara="1" wrap="square" lIns="93175" tIns="46575" rIns="93175" bIns="4657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829967"/>
            <a:ext cx="3037840" cy="466433"/>
          </a:xfrm>
          <a:prstGeom prst="rect">
            <a:avLst/>
          </a:prstGeom>
          <a:noFill/>
          <a:ln>
            <a:noFill/>
          </a:ln>
        </p:spPr>
        <p:txBody>
          <a:bodyPr spcFirstLastPara="1" wrap="square" lIns="93175" tIns="46575" rIns="93175" bIns="4657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970938" y="8829967"/>
            <a:ext cx="3037840" cy="466433"/>
          </a:xfrm>
          <a:prstGeom prst="rect">
            <a:avLst/>
          </a:prstGeom>
          <a:noFill/>
          <a:ln>
            <a:noFill/>
          </a:ln>
        </p:spPr>
        <p:txBody>
          <a:bodyPr spcFirstLastPara="1" wrap="square" lIns="93175" tIns="46575" rIns="93175" bIns="4657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A028EB25-3FE2-DF46-0223-DA77E7716EA3}"/>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F32F89F4-EDEB-8BD6-3CB3-9957D9CA5840}"/>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68B56305-A7A8-51D3-9712-5C840FFF09F8}"/>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F6F7174E-2980-E36D-E087-F1754017EE09}"/>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1</a:t>
            </a:fld>
            <a:endParaRPr/>
          </a:p>
        </p:txBody>
      </p:sp>
    </p:spTree>
    <p:extLst>
      <p:ext uri="{BB962C8B-B14F-4D97-AF65-F5344CB8AC3E}">
        <p14:creationId xmlns:p14="http://schemas.microsoft.com/office/powerpoint/2010/main" val="3471223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p1: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should be inserted</a:t>
            </a:r>
            <a:r>
              <a:rPr lang="en-US" baseline="0" dirty="0"/>
              <a:t> at the beginning, middle, and end of the presentation to provide notice to those who join after the introduction.</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FE48E87-CF5E-48C3-9B2B-187BC7D6CE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35560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Time Allotment: 1 minute</a:t>
            </a:r>
          </a:p>
          <a:p>
            <a:r>
              <a:rPr lang="en-US">
                <a:cs typeface="Calibri"/>
              </a:rPr>
              <a:t>Chad</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4E305-7FBF-47B9-8C7D-C18B63E76B2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6622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10 minutes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206213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p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p5: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815"/>
              </a:spcBef>
              <a:spcAft>
                <a:spcPts val="0"/>
              </a:spcAft>
              <a:buNone/>
            </a:pPr>
            <a:r>
              <a:rPr lang="en-US"/>
              <a:t>Certainly, as we explore ways to develop Respectful Interactions with a Diverse Disability Community, we are working to achieve the first NEA strategic goal of enhancing the well-being of students, families, and communities to transform public education into a just and equitable system.</a:t>
            </a:r>
            <a:endParaRPr/>
          </a:p>
          <a:p>
            <a:pPr marL="0" lvl="0" indent="0" algn="l" rtl="0">
              <a:spcBef>
                <a:spcPts val="815"/>
              </a:spcBef>
              <a:spcAft>
                <a:spcPts val="0"/>
              </a:spcAft>
              <a:buNone/>
            </a:pPr>
            <a:r>
              <a:rPr lang="en-US"/>
              <a:t> </a:t>
            </a:r>
            <a:endParaRPr b="1"/>
          </a:p>
        </p:txBody>
      </p:sp>
      <p:sp>
        <p:nvSpPr>
          <p:cNvPr id="125" name="Google Shape;125;p5: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6: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815"/>
              </a:spcBef>
              <a:spcAft>
                <a:spcPts val="0"/>
              </a:spcAft>
              <a:buNone/>
            </a:pPr>
            <a:r>
              <a:rPr lang="en-US"/>
              <a:t>Tied to the NEA goal of enhancing the well-being of students, families, and communities, we focus on the objectives of building safe and inclusive environments and advancing social justice. </a:t>
            </a:r>
            <a:endParaRPr/>
          </a:p>
          <a:p>
            <a:pPr marL="0" lvl="0" indent="0" algn="l" rtl="0">
              <a:spcBef>
                <a:spcPts val="0"/>
              </a:spcBef>
              <a:spcAft>
                <a:spcPts val="0"/>
              </a:spcAft>
              <a:buNone/>
            </a:pPr>
            <a:endParaRPr/>
          </a:p>
        </p:txBody>
      </p:sp>
      <p:sp>
        <p:nvSpPr>
          <p:cNvPr id="135" name="Google Shape;135;p6: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p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4" name="Google Shape;144;p7:notes"/>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spcBef>
                <a:spcPts val="0"/>
              </a:spcBef>
              <a:spcAft>
                <a:spcPts val="0"/>
              </a:spcAft>
              <a:buNone/>
            </a:pPr>
            <a:endParaRPr>
              <a:latin typeface="Calibri"/>
              <a:ea typeface="Calibri"/>
              <a:cs typeface="Calibri"/>
              <a:sym typeface="Calibri"/>
            </a:endParaRPr>
          </a:p>
          <a:p>
            <a:pPr marL="757066" lvl="1" indent="-213531" algn="l" rtl="0">
              <a:spcBef>
                <a:spcPts val="0"/>
              </a:spcBef>
              <a:spcAft>
                <a:spcPts val="0"/>
              </a:spcAft>
              <a:buNone/>
            </a:pPr>
            <a:endParaRPr/>
          </a:p>
          <a:p>
            <a:pPr marL="0" lvl="0" indent="0" algn="l" rtl="0">
              <a:spcBef>
                <a:spcPts val="0"/>
              </a:spcBef>
              <a:spcAft>
                <a:spcPts val="0"/>
              </a:spcAft>
              <a:buNone/>
            </a:pPr>
            <a:endParaRPr b="1">
              <a:latin typeface="Calibri"/>
              <a:ea typeface="Calibri"/>
              <a:cs typeface="Calibri"/>
              <a:sym typeface="Calibri"/>
            </a:endParaRPr>
          </a:p>
        </p:txBody>
      </p:sp>
      <p:sp>
        <p:nvSpPr>
          <p:cNvPr id="145" name="Google Shape;145;p7:notes"/>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the importance of developing PROCEDURES for communication and operation amongst and between staff, leadership, and other parties.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046188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Link to share document - https://bit.ly/PreventionStaffBrainstorm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11395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9A17EE-10BC-FF4F-45EB-96CC95ACD08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AF94C62-79D6-2072-34A5-CC5E06DA9A3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183539-0001-90D8-9CFC-3275A8D61948}"/>
              </a:ext>
            </a:extLst>
          </p:cNvPr>
          <p:cNvSpPr>
            <a:spLocks noGrp="1"/>
          </p:cNvSpPr>
          <p:nvPr>
            <p:ph type="body" idx="1"/>
          </p:nvPr>
        </p:nvSpPr>
        <p:spPr/>
        <p:txBody>
          <a:bodyPr/>
          <a:lstStyle/>
          <a:p>
            <a:r>
              <a:rPr lang="en-US" dirty="0"/>
              <a:t>Link to share document - https://bit.ly/PreaparationStaffBrainstorm</a:t>
            </a:r>
          </a:p>
        </p:txBody>
      </p:sp>
      <p:sp>
        <p:nvSpPr>
          <p:cNvPr id="4" name="Slide Number Placeholder 3">
            <a:extLst>
              <a:ext uri="{FF2B5EF4-FFF2-40B4-BE49-F238E27FC236}">
                <a16:creationId xmlns:a16="http://schemas.microsoft.com/office/drawing/2014/main" id="{601F3317-977F-D629-FF48-0E76B999095B}"/>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920182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B48007-E5BB-85E4-9926-00ADE67423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C92343-4E8D-95A6-7391-7D87BAEFF7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3AC80E-1105-02BB-189E-D0A4B9A66DF1}"/>
              </a:ext>
            </a:extLst>
          </p:cNvPr>
          <p:cNvSpPr>
            <a:spLocks noGrp="1"/>
          </p:cNvSpPr>
          <p:nvPr>
            <p:ph type="body" idx="1"/>
          </p:nvPr>
        </p:nvSpPr>
        <p:spPr/>
        <p:txBody>
          <a:bodyPr/>
          <a:lstStyle/>
          <a:p>
            <a:r>
              <a:rPr lang="en-US" dirty="0"/>
              <a:t>Link to share document - https://bit.ly/RespondStaffBrainstorm</a:t>
            </a:r>
          </a:p>
        </p:txBody>
      </p:sp>
      <p:sp>
        <p:nvSpPr>
          <p:cNvPr id="4" name="Slide Number Placeholder 3">
            <a:extLst>
              <a:ext uri="{FF2B5EF4-FFF2-40B4-BE49-F238E27FC236}">
                <a16:creationId xmlns:a16="http://schemas.microsoft.com/office/drawing/2014/main" id="{88A55935-EBBA-9AF8-9884-5117C2DE719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34628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414676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42DE24-5FC8-3266-AA19-47090DE5F7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4A41B6-19EA-F442-D752-30F36381880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E14F15-3517-75EB-DF13-19D99F768B2E}"/>
              </a:ext>
            </a:extLst>
          </p:cNvPr>
          <p:cNvSpPr>
            <a:spLocks noGrp="1"/>
          </p:cNvSpPr>
          <p:nvPr>
            <p:ph type="body" idx="1"/>
          </p:nvPr>
        </p:nvSpPr>
        <p:spPr/>
        <p:txBody>
          <a:bodyPr/>
          <a:lstStyle/>
          <a:p>
            <a:r>
              <a:rPr lang="en-US" dirty="0"/>
              <a:t>Link to share document - https://bit.ly/RecoverStaffBrainstorm</a:t>
            </a:r>
          </a:p>
        </p:txBody>
      </p:sp>
      <p:sp>
        <p:nvSpPr>
          <p:cNvPr id="4" name="Slide Number Placeholder 3">
            <a:extLst>
              <a:ext uri="{FF2B5EF4-FFF2-40B4-BE49-F238E27FC236}">
                <a16:creationId xmlns:a16="http://schemas.microsoft.com/office/drawing/2014/main" id="{0828B37D-A48E-9CA2-F769-0FDDB5B3EE1D}"/>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7990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A74E54A5-42AE-B747-E9C5-E1578E42F630}"/>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7D656D81-1942-E794-987C-5D402A9A9EA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03F1381C-C764-438F-A6E7-8E8845547F24}"/>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BFE35746-A012-2A43-2F75-E67849103C5F}"/>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23</a:t>
            </a:fld>
            <a:endParaRPr/>
          </a:p>
        </p:txBody>
      </p:sp>
    </p:spTree>
    <p:extLst>
      <p:ext uri="{BB962C8B-B14F-4D97-AF65-F5344CB8AC3E}">
        <p14:creationId xmlns:p14="http://schemas.microsoft.com/office/powerpoint/2010/main" val="37591826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A74E54A5-42AE-B747-E9C5-E1578E42F630}"/>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7D656D81-1942-E794-987C-5D402A9A9EA4}"/>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03F1381C-C764-438F-A6E7-8E8845547F24}"/>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BFE35746-A012-2A43-2F75-E67849103C5F}"/>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24</a:t>
            </a:fld>
            <a:endParaRPr/>
          </a:p>
        </p:txBody>
      </p:sp>
    </p:spTree>
    <p:extLst>
      <p:ext uri="{BB962C8B-B14F-4D97-AF65-F5344CB8AC3E}">
        <p14:creationId xmlns:p14="http://schemas.microsoft.com/office/powerpoint/2010/main" val="914852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13625E61-2E61-5B7C-1448-808FFE2B74A5}"/>
            </a:ext>
          </a:extLst>
        </p:cNvPr>
        <p:cNvGrpSpPr/>
        <p:nvPr/>
      </p:nvGrpSpPr>
      <p:grpSpPr>
        <a:xfrm>
          <a:off x="0" y="0"/>
          <a:ext cx="0" cy="0"/>
          <a:chOff x="0" y="0"/>
          <a:chExt cx="0" cy="0"/>
        </a:xfrm>
      </p:grpSpPr>
      <p:sp>
        <p:nvSpPr>
          <p:cNvPr id="94" name="Google Shape;94;p1:notes">
            <a:extLst>
              <a:ext uri="{FF2B5EF4-FFF2-40B4-BE49-F238E27FC236}">
                <a16:creationId xmlns:a16="http://schemas.microsoft.com/office/drawing/2014/main" id="{7E2A868C-4CCA-1D6F-B68A-406F8E8C65DF}"/>
              </a:ext>
            </a:extLst>
          </p:cNvPr>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5" name="Google Shape;95;p1:notes">
            <a:extLst>
              <a:ext uri="{FF2B5EF4-FFF2-40B4-BE49-F238E27FC236}">
                <a16:creationId xmlns:a16="http://schemas.microsoft.com/office/drawing/2014/main" id="{7E0A92BA-D074-2FDF-FC0F-966228E6E550}"/>
              </a:ext>
            </a:extLst>
          </p:cNvPr>
          <p:cNvSpPr txBox="1">
            <a:spLocks noGrp="1"/>
          </p:cNvSpPr>
          <p:nvPr>
            <p:ph type="body" idx="1"/>
          </p:nvPr>
        </p:nvSpPr>
        <p:spPr>
          <a:xfrm>
            <a:off x="701040" y="4473892"/>
            <a:ext cx="5608320" cy="3660458"/>
          </a:xfrm>
          <a:prstGeom prst="rect">
            <a:avLst/>
          </a:prstGeom>
          <a:noFill/>
          <a:ln>
            <a:noFill/>
          </a:ln>
        </p:spPr>
        <p:txBody>
          <a:bodyPr spcFirstLastPara="1" wrap="square" lIns="93150" tIns="46550" rIns="93150" bIns="46550" anchor="t" anchorCtr="0">
            <a:noAutofit/>
          </a:bodyPr>
          <a:lstStyle/>
          <a:p>
            <a:pPr marL="0" lvl="0" indent="0" algn="l" rtl="0">
              <a:lnSpc>
                <a:spcPct val="107000"/>
              </a:lnSpc>
              <a:spcBef>
                <a:spcPts val="0"/>
              </a:spcBef>
              <a:spcAft>
                <a:spcPts val="0"/>
              </a:spcAft>
              <a:buNone/>
            </a:pPr>
            <a:endParaRPr dirty="0"/>
          </a:p>
        </p:txBody>
      </p:sp>
      <p:sp>
        <p:nvSpPr>
          <p:cNvPr id="96" name="Google Shape;96;p1:notes">
            <a:extLst>
              <a:ext uri="{FF2B5EF4-FFF2-40B4-BE49-F238E27FC236}">
                <a16:creationId xmlns:a16="http://schemas.microsoft.com/office/drawing/2014/main" id="{302A2B84-0E6D-5662-4ECC-7026811324AC}"/>
              </a:ext>
            </a:extLst>
          </p:cNvPr>
          <p:cNvSpPr txBox="1">
            <a:spLocks noGrp="1"/>
          </p:cNvSpPr>
          <p:nvPr>
            <p:ph type="sldNum" idx="12"/>
          </p:nvPr>
        </p:nvSpPr>
        <p:spPr>
          <a:xfrm>
            <a:off x="3970938" y="8829967"/>
            <a:ext cx="3037840" cy="466433"/>
          </a:xfrm>
          <a:prstGeom prst="rect">
            <a:avLst/>
          </a:prstGeom>
          <a:noFill/>
          <a:ln>
            <a:noFill/>
          </a:ln>
        </p:spPr>
        <p:txBody>
          <a:bodyPr spcFirstLastPara="1" wrap="square" lIns="93150" tIns="46550" rIns="93150" bIns="46550" anchor="b" anchorCtr="0">
            <a:noAutofit/>
          </a:bodyPr>
          <a:lstStyle/>
          <a:p>
            <a:pPr marL="0" lvl="0" indent="0" algn="r" rtl="0">
              <a:spcBef>
                <a:spcPts val="0"/>
              </a:spcBef>
              <a:spcAft>
                <a:spcPts val="0"/>
              </a:spcAft>
              <a:buNone/>
            </a:pPr>
            <a:fld id="{00000000-1234-1234-1234-123412341234}" type="slidenum">
              <a:rPr lang="en-US"/>
              <a:t>25</a:t>
            </a:fld>
            <a:endParaRPr/>
          </a:p>
        </p:txBody>
      </p:sp>
    </p:spTree>
    <p:extLst>
      <p:ext uri="{BB962C8B-B14F-4D97-AF65-F5344CB8AC3E}">
        <p14:creationId xmlns:p14="http://schemas.microsoft.com/office/powerpoint/2010/main" val="289407638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15"/>
        <p:cNvGrpSpPr/>
        <p:nvPr/>
      </p:nvGrpSpPr>
      <p:grpSpPr>
        <a:xfrm>
          <a:off x="0" y="0"/>
          <a:ext cx="0" cy="0"/>
          <a:chOff x="0" y="0"/>
          <a:chExt cx="0" cy="0"/>
        </a:xfrm>
      </p:grpSpPr>
      <p:pic>
        <p:nvPicPr>
          <p:cNvPr id="16" name="Google Shape;16;p45"/>
          <p:cNvPicPr preferRelativeResize="0"/>
          <p:nvPr/>
        </p:nvPicPr>
        <p:blipFill>
          <a:blip r:embed="rId3"/>
          <a:srcRect/>
          <a:stretch/>
        </p:blipFill>
        <p:spPr>
          <a:xfrm>
            <a:off x="6343" y="3568"/>
            <a:ext cx="12179313" cy="6850864"/>
          </a:xfrm>
          <a:prstGeom prst="rect">
            <a:avLst/>
          </a:prstGeom>
          <a:noFill/>
          <a:ln>
            <a:noFill/>
          </a:ln>
        </p:spPr>
      </p:pic>
      <p:sp>
        <p:nvSpPr>
          <p:cNvPr id="17" name="Google Shape;17;p45"/>
          <p:cNvSpPr txBox="1">
            <a:spLocks noGrp="1"/>
          </p:cNvSpPr>
          <p:nvPr>
            <p:ph type="body" idx="1"/>
          </p:nvPr>
        </p:nvSpPr>
        <p:spPr>
          <a:xfrm>
            <a:off x="838200" y="1825625"/>
            <a:ext cx="10515600" cy="40193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4"/>
        <p:cNvGrpSpPr/>
        <p:nvPr/>
      </p:nvGrpSpPr>
      <p:grpSpPr>
        <a:xfrm>
          <a:off x="0" y="0"/>
          <a:ext cx="0" cy="0"/>
          <a:chOff x="0" y="0"/>
          <a:chExt cx="0" cy="0"/>
        </a:xfrm>
      </p:grpSpPr>
      <p:pic>
        <p:nvPicPr>
          <p:cNvPr id="25" name="Google Shape;25;p47"/>
          <p:cNvPicPr preferRelativeResize="0"/>
          <p:nvPr/>
        </p:nvPicPr>
        <p:blipFill>
          <a:blip r:embed="rId3"/>
          <a:srcRect/>
          <a:stretch/>
        </p:blipFill>
        <p:spPr>
          <a:xfrm>
            <a:off x="6343" y="3568"/>
            <a:ext cx="12179313" cy="6850864"/>
          </a:xfrm>
          <a:prstGeom prst="rect">
            <a:avLst/>
          </a:prstGeom>
          <a:noFill/>
          <a:ln>
            <a:noFill/>
          </a:ln>
        </p:spPr>
      </p:pic>
      <p:sp>
        <p:nvSpPr>
          <p:cNvPr id="26" name="Google Shape;26;p47"/>
          <p:cNvSpPr txBox="1">
            <a:spLocks noGrp="1"/>
          </p:cNvSpPr>
          <p:nvPr>
            <p:ph type="title"/>
          </p:nvPr>
        </p:nvSpPr>
        <p:spPr>
          <a:xfrm>
            <a:off x="4038600" y="80682"/>
            <a:ext cx="7857565" cy="137692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ustDataLst>
      <p:tags r:id="rId1"/>
    </p:custData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7"/>
        <p:cNvGrpSpPr/>
        <p:nvPr/>
      </p:nvGrpSpPr>
      <p:grpSpPr>
        <a:xfrm>
          <a:off x="0" y="0"/>
          <a:ext cx="0" cy="0"/>
          <a:chOff x="0" y="0"/>
          <a:chExt cx="0" cy="0"/>
        </a:xfrm>
      </p:grpSpPr>
      <p:pic>
        <p:nvPicPr>
          <p:cNvPr id="28" name="Google Shape;28;p48"/>
          <p:cNvPicPr preferRelativeResize="0"/>
          <p:nvPr/>
        </p:nvPicPr>
        <p:blipFill>
          <a:blip r:embed="rId3"/>
          <a:srcRect/>
          <a:stretch/>
        </p:blipFill>
        <p:spPr>
          <a:xfrm>
            <a:off x="6343" y="3568"/>
            <a:ext cx="12179313" cy="6850864"/>
          </a:xfrm>
          <a:prstGeom prst="rect">
            <a:avLst/>
          </a:prstGeom>
          <a:noFill/>
          <a:ln>
            <a:noFill/>
          </a:ln>
        </p:spPr>
      </p:pic>
      <p:sp>
        <p:nvSpPr>
          <p:cNvPr id="29" name="Google Shape;29;p4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ustDataLst>
      <p:tags r:id="rId1"/>
    </p:custData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60"/>
        <p:cNvGrpSpPr/>
        <p:nvPr/>
      </p:nvGrpSpPr>
      <p:grpSpPr>
        <a:xfrm>
          <a:off x="0" y="0"/>
          <a:ext cx="0" cy="0"/>
          <a:chOff x="0" y="0"/>
          <a:chExt cx="0" cy="0"/>
        </a:xfrm>
      </p:grpSpPr>
      <p:sp>
        <p:nvSpPr>
          <p:cNvPr id="61" name="Google Shape;61;p5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5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3" name="Google Shape;63;p5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4" name="Google Shape;64;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5" name="Google Shape;65;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7"/>
        <p:cNvGrpSpPr/>
        <p:nvPr/>
      </p:nvGrpSpPr>
      <p:grpSpPr>
        <a:xfrm>
          <a:off x="0" y="0"/>
          <a:ext cx="0" cy="0"/>
          <a:chOff x="0" y="0"/>
          <a:chExt cx="0" cy="0"/>
        </a:xfrm>
      </p:grpSpPr>
      <p:sp>
        <p:nvSpPr>
          <p:cNvPr id="68" name="Google Shape;68;p55"/>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55"/>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70" name="Google Shape;70;p55"/>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1" name="Google Shape;71;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74"/>
        <p:cNvGrpSpPr/>
        <p:nvPr/>
      </p:nvGrpSpPr>
      <p:grpSpPr>
        <a:xfrm>
          <a:off x="0" y="0"/>
          <a:ext cx="0" cy="0"/>
          <a:chOff x="0" y="0"/>
          <a:chExt cx="0" cy="0"/>
        </a:xfrm>
      </p:grpSpPr>
      <p:sp>
        <p:nvSpPr>
          <p:cNvPr id="75" name="Google Shape;75;p56"/>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6"/>
          <p:cNvSpPr>
            <a:spLocks noGrp="1"/>
          </p:cNvSpPr>
          <p:nvPr>
            <p:ph type="pic" idx="2"/>
          </p:nvPr>
        </p:nvSpPr>
        <p:spPr>
          <a:xfrm>
            <a:off x="5183188" y="987425"/>
            <a:ext cx="6172200" cy="4873625"/>
          </a:xfrm>
          <a:prstGeom prst="rect">
            <a:avLst/>
          </a:prstGeom>
          <a:noFill/>
          <a:ln>
            <a:noFill/>
          </a:ln>
        </p:spPr>
      </p:sp>
      <p:sp>
        <p:nvSpPr>
          <p:cNvPr id="77" name="Google Shape;77;p56"/>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78" name="Google Shape;78;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0" name="Google Shape;80;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1"/>
        <p:cNvGrpSpPr/>
        <p:nvPr/>
      </p:nvGrpSpPr>
      <p:grpSpPr>
        <a:xfrm>
          <a:off x="0" y="0"/>
          <a:ext cx="0" cy="0"/>
          <a:chOff x="0" y="0"/>
          <a:chExt cx="0" cy="0"/>
        </a:xfrm>
      </p:grpSpPr>
      <p:sp>
        <p:nvSpPr>
          <p:cNvPr id="82" name="Google Shape;82;p5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57"/>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4" name="Google Shape;84;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6" name="Google Shape;86;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87"/>
        <p:cNvGrpSpPr/>
        <p:nvPr/>
      </p:nvGrpSpPr>
      <p:grpSpPr>
        <a:xfrm>
          <a:off x="0" y="0"/>
          <a:ext cx="0" cy="0"/>
          <a:chOff x="0" y="0"/>
          <a:chExt cx="0" cy="0"/>
        </a:xfrm>
      </p:grpSpPr>
      <p:sp>
        <p:nvSpPr>
          <p:cNvPr id="88" name="Google Shape;88;p58"/>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58"/>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0" name="Google Shape;90;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2" name="Google Shape;92;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Page">
    <p:spTree>
      <p:nvGrpSpPr>
        <p:cNvPr id="1" name=""/>
        <p:cNvGrpSpPr/>
        <p:nvPr/>
      </p:nvGrpSpPr>
      <p:grpSpPr>
        <a:xfrm>
          <a:off x="0" y="0"/>
          <a:ext cx="0" cy="0"/>
          <a:chOff x="0" y="0"/>
          <a:chExt cx="0" cy="0"/>
        </a:xfrm>
      </p:grpSpPr>
      <p:sp>
        <p:nvSpPr>
          <p:cNvPr id="36" name="Rectangle 35">
            <a:extLst>
              <a:ext uri="{FF2B5EF4-FFF2-40B4-BE49-F238E27FC236}">
                <a16:creationId xmlns:a16="http://schemas.microsoft.com/office/drawing/2014/main" id="{6FC9E16F-F882-EB49-05DF-2B1E974600DF}"/>
              </a:ext>
              <a:ext uri="{C183D7F6-B498-43B3-948B-1728B52AA6E4}">
                <adec:decorative xmlns:adec="http://schemas.microsoft.com/office/drawing/2017/decorative" val="1"/>
              </a:ext>
            </a:extLst>
          </p:cNvPr>
          <p:cNvSpPr/>
          <p:nvPr userDrawn="1"/>
        </p:nvSpPr>
        <p:spPr>
          <a:xfrm>
            <a:off x="5284957" y="1964194"/>
            <a:ext cx="5748489" cy="312063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EB6FE97-346A-4539-8C00-887E14EFF8F3}"/>
              </a:ext>
            </a:extLst>
          </p:cNvPr>
          <p:cNvSpPr>
            <a:spLocks noGrp="1"/>
          </p:cNvSpPr>
          <p:nvPr>
            <p:ph type="title" hasCustomPrompt="1"/>
          </p:nvPr>
        </p:nvSpPr>
        <p:spPr>
          <a:xfrm>
            <a:off x="5284956" y="2990088"/>
            <a:ext cx="5748489" cy="1047371"/>
          </a:xfrm>
        </p:spPr>
        <p:txBody>
          <a:bodyPr>
            <a:noAutofit/>
          </a:bodyPr>
          <a:lstStyle>
            <a:lvl1pPr algn="ctr">
              <a:lnSpc>
                <a:spcPct val="150000"/>
              </a:lnSpc>
              <a:defRPr sz="2400" cap="all" spc="600" baseline="0">
                <a:solidFill>
                  <a:schemeClr val="bg1"/>
                </a:solidFill>
              </a:defRPr>
            </a:lvl1pPr>
          </a:lstStyle>
          <a:p>
            <a:r>
              <a:rPr lang="en-US" dirty="0"/>
              <a:t>CLICK TO EDIT MASTER TITLE STYLE</a:t>
            </a:r>
          </a:p>
        </p:txBody>
      </p:sp>
      <p:sp>
        <p:nvSpPr>
          <p:cNvPr id="6" name="Rectangle 5">
            <a:extLst>
              <a:ext uri="{FF2B5EF4-FFF2-40B4-BE49-F238E27FC236}">
                <a16:creationId xmlns:a16="http://schemas.microsoft.com/office/drawing/2014/main" id="{00BDFF00-E3F1-3471-AA63-600A4D06C235}"/>
              </a:ext>
              <a:ext uri="{C183D7F6-B498-43B3-948B-1728B52AA6E4}">
                <adec:decorative xmlns:adec="http://schemas.microsoft.com/office/drawing/2017/decorative" val="1"/>
              </a:ext>
            </a:extLst>
          </p:cNvPr>
          <p:cNvSpPr/>
          <p:nvPr userDrawn="1"/>
        </p:nvSpPr>
        <p:spPr>
          <a:xfrm rot="16200000">
            <a:off x="7937913" y="5971416"/>
            <a:ext cx="170916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6ADC40A-CEAF-8296-7F24-51E90A6C80D5}"/>
              </a:ext>
              <a:ext uri="{C183D7F6-B498-43B3-948B-1728B52AA6E4}">
                <adec:decorative xmlns:adec="http://schemas.microsoft.com/office/drawing/2017/decorative" val="1"/>
              </a:ext>
            </a:extLst>
          </p:cNvPr>
          <p:cNvSpPr/>
          <p:nvPr userDrawn="1"/>
        </p:nvSpPr>
        <p:spPr>
          <a:xfrm rot="16200000">
            <a:off x="7832373" y="928116"/>
            <a:ext cx="192024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Picture Placeholder 34">
            <a:extLst>
              <a:ext uri="{FF2B5EF4-FFF2-40B4-BE49-F238E27FC236}">
                <a16:creationId xmlns:a16="http://schemas.microsoft.com/office/drawing/2014/main" id="{7911B914-ED03-B28A-E11F-F6992F43AB59}"/>
              </a:ext>
            </a:extLst>
          </p:cNvPr>
          <p:cNvSpPr>
            <a:spLocks noGrp="1"/>
          </p:cNvSpPr>
          <p:nvPr>
            <p:ph type="pic" sz="quarter" idx="13"/>
          </p:nvPr>
        </p:nvSpPr>
        <p:spPr>
          <a:xfrm>
            <a:off x="0" y="0"/>
            <a:ext cx="8760489" cy="6858000"/>
          </a:xfrm>
          <a:custGeom>
            <a:avLst/>
            <a:gdLst>
              <a:gd name="connsiteX0" fmla="*/ 0 w 8760489"/>
              <a:gd name="connsiteY0" fmla="*/ 5148840 h 6858000"/>
              <a:gd name="connsiteX1" fmla="*/ 8760489 w 8760489"/>
              <a:gd name="connsiteY1" fmla="*/ 5148840 h 6858000"/>
              <a:gd name="connsiteX2" fmla="*/ 8760489 w 8760489"/>
              <a:gd name="connsiteY2" fmla="*/ 6858000 h 6858000"/>
              <a:gd name="connsiteX3" fmla="*/ 0 w 8760489"/>
              <a:gd name="connsiteY3" fmla="*/ 6858000 h 6858000"/>
              <a:gd name="connsiteX4" fmla="*/ 0 w 8760489"/>
              <a:gd name="connsiteY4" fmla="*/ 1964194 h 6858000"/>
              <a:gd name="connsiteX5" fmla="*/ 5284957 w 8760489"/>
              <a:gd name="connsiteY5" fmla="*/ 1964194 h 6858000"/>
              <a:gd name="connsiteX6" fmla="*/ 5284957 w 8760489"/>
              <a:gd name="connsiteY6" fmla="*/ 5084832 h 6858000"/>
              <a:gd name="connsiteX7" fmla="*/ 0 w 8760489"/>
              <a:gd name="connsiteY7" fmla="*/ 5084832 h 6858000"/>
              <a:gd name="connsiteX8" fmla="*/ 0 w 8760489"/>
              <a:gd name="connsiteY8" fmla="*/ 0 h 6858000"/>
              <a:gd name="connsiteX9" fmla="*/ 8760489 w 8760489"/>
              <a:gd name="connsiteY9" fmla="*/ 0 h 6858000"/>
              <a:gd name="connsiteX10" fmla="*/ 8760489 w 8760489"/>
              <a:gd name="connsiteY10" fmla="*/ 1900186 h 6858000"/>
              <a:gd name="connsiteX11" fmla="*/ 0 w 8760489"/>
              <a:gd name="connsiteY11" fmla="*/ 190018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760489" h="6858000">
                <a:moveTo>
                  <a:pt x="0" y="5148840"/>
                </a:moveTo>
                <a:lnTo>
                  <a:pt x="8760489" y="5148840"/>
                </a:lnTo>
                <a:lnTo>
                  <a:pt x="8760489" y="6858000"/>
                </a:lnTo>
                <a:lnTo>
                  <a:pt x="0" y="6858000"/>
                </a:lnTo>
                <a:close/>
                <a:moveTo>
                  <a:pt x="0" y="1964194"/>
                </a:moveTo>
                <a:lnTo>
                  <a:pt x="5284957" y="1964194"/>
                </a:lnTo>
                <a:lnTo>
                  <a:pt x="5284957" y="5084832"/>
                </a:lnTo>
                <a:lnTo>
                  <a:pt x="0" y="5084832"/>
                </a:lnTo>
                <a:close/>
                <a:moveTo>
                  <a:pt x="0" y="0"/>
                </a:moveTo>
                <a:lnTo>
                  <a:pt x="8760489" y="0"/>
                </a:lnTo>
                <a:lnTo>
                  <a:pt x="8760489" y="1900186"/>
                </a:lnTo>
                <a:lnTo>
                  <a:pt x="0" y="1900186"/>
                </a:lnTo>
                <a:close/>
              </a:path>
            </a:pathLst>
          </a:custGeom>
        </p:spPr>
        <p:txBody>
          <a:bodyPr wrap="square" anchor="ctr">
            <a:noAutofit/>
          </a:bodyPr>
          <a:lstStyle>
            <a:lvl1pPr marL="0" indent="0" algn="ctr">
              <a:buNone/>
              <a:defRPr sz="1800"/>
            </a:lvl1pPr>
          </a:lstStyle>
          <a:p>
            <a:r>
              <a:rPr lang="en-US"/>
              <a:t>Click icon to add picture</a:t>
            </a:r>
            <a:endParaRPr lang="en-US" dirty="0"/>
          </a:p>
        </p:txBody>
      </p:sp>
      <p:sp>
        <p:nvSpPr>
          <p:cNvPr id="29" name="Text Placeholder 28">
            <a:extLst>
              <a:ext uri="{FF2B5EF4-FFF2-40B4-BE49-F238E27FC236}">
                <a16:creationId xmlns:a16="http://schemas.microsoft.com/office/drawing/2014/main" id="{D23942E6-F4FD-2958-615A-D3FA1C3BC9F6}"/>
              </a:ext>
            </a:extLst>
          </p:cNvPr>
          <p:cNvSpPr>
            <a:spLocks noGrp="1"/>
          </p:cNvSpPr>
          <p:nvPr>
            <p:ph type="body" sz="quarter" idx="14"/>
          </p:nvPr>
        </p:nvSpPr>
        <p:spPr>
          <a:xfrm>
            <a:off x="5285232" y="1892808"/>
            <a:ext cx="5751576" cy="1051560"/>
          </a:xfrm>
        </p:spPr>
        <p:txBody>
          <a:bodyPr anchor="b">
            <a:normAutofit/>
          </a:bodyPr>
          <a:lstStyle>
            <a:lvl1pPr marL="0" indent="0" algn="ctr">
              <a:buNone/>
              <a:defRPr sz="1400" cap="all" spc="600" baseline="0">
                <a:solidFill>
                  <a:schemeClr val="bg1"/>
                </a:solidFill>
              </a:defRPr>
            </a:lvl1pPr>
          </a:lstStyle>
          <a:p>
            <a:pPr lvl="0"/>
            <a:r>
              <a:rPr lang="en-US"/>
              <a:t>Click to edit Master text styles</a:t>
            </a:r>
          </a:p>
        </p:txBody>
      </p:sp>
      <p:sp>
        <p:nvSpPr>
          <p:cNvPr id="30" name="Text Placeholder 28">
            <a:extLst>
              <a:ext uri="{FF2B5EF4-FFF2-40B4-BE49-F238E27FC236}">
                <a16:creationId xmlns:a16="http://schemas.microsoft.com/office/drawing/2014/main" id="{357D09F2-0E97-648E-2EE7-38416510C9E8}"/>
              </a:ext>
            </a:extLst>
          </p:cNvPr>
          <p:cNvSpPr>
            <a:spLocks noGrp="1"/>
          </p:cNvSpPr>
          <p:nvPr>
            <p:ph type="body" sz="quarter" idx="15"/>
          </p:nvPr>
        </p:nvSpPr>
        <p:spPr>
          <a:xfrm>
            <a:off x="5285232" y="4096512"/>
            <a:ext cx="5751576" cy="1051560"/>
          </a:xfrm>
        </p:spPr>
        <p:txBody>
          <a:bodyPr anchor="t">
            <a:normAutofit/>
          </a:bodyPr>
          <a:lstStyle>
            <a:lvl1pPr marL="0" indent="0" algn="ctr">
              <a:lnSpc>
                <a:spcPct val="150000"/>
              </a:lnSpc>
              <a:spcBef>
                <a:spcPts val="0"/>
              </a:spcBef>
              <a:buNone/>
              <a:defRPr sz="1400" cap="all" spc="600" baseline="0">
                <a:solidFill>
                  <a:schemeClr val="bg1"/>
                </a:solidFill>
              </a:defRPr>
            </a:lvl1pPr>
          </a:lstStyle>
          <a:p>
            <a:pPr lvl="0"/>
            <a:r>
              <a:rPr lang="en-US"/>
              <a:t>Click to edit Master text styles</a:t>
            </a:r>
          </a:p>
        </p:txBody>
      </p:sp>
      <p:sp>
        <p:nvSpPr>
          <p:cNvPr id="33" name="Rectangle 32">
            <a:extLst>
              <a:ext uri="{FF2B5EF4-FFF2-40B4-BE49-F238E27FC236}">
                <a16:creationId xmlns:a16="http://schemas.microsoft.com/office/drawing/2014/main" id="{86B26EB8-8AE2-BA96-309F-9B733B482E72}"/>
              </a:ext>
              <a:ext uri="{C183D7F6-B498-43B3-948B-1728B52AA6E4}">
                <adec:decorative xmlns:adec="http://schemas.microsoft.com/office/drawing/2017/decorative" val="1"/>
              </a:ext>
            </a:extLst>
          </p:cNvPr>
          <p:cNvSpPr/>
          <p:nvPr userDrawn="1"/>
        </p:nvSpPr>
        <p:spPr>
          <a:xfrm>
            <a:off x="0" y="5084832"/>
            <a:ext cx="1219200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Rectangle 33">
            <a:extLst>
              <a:ext uri="{FF2B5EF4-FFF2-40B4-BE49-F238E27FC236}">
                <a16:creationId xmlns:a16="http://schemas.microsoft.com/office/drawing/2014/main" id="{8F62F77F-738B-B444-3652-72B1CABACA01}"/>
              </a:ext>
              <a:ext uri="{C183D7F6-B498-43B3-948B-1728B52AA6E4}">
                <adec:decorative xmlns:adec="http://schemas.microsoft.com/office/drawing/2017/decorative" val="1"/>
              </a:ext>
            </a:extLst>
          </p:cNvPr>
          <p:cNvSpPr/>
          <p:nvPr userDrawn="1"/>
        </p:nvSpPr>
        <p:spPr>
          <a:xfrm>
            <a:off x="0" y="1900186"/>
            <a:ext cx="12199940" cy="64008"/>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29399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 colomn 3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CA83D-1033-4DFF-9FA9-57138082617F}"/>
              </a:ext>
            </a:extLst>
          </p:cNvPr>
          <p:cNvSpPr>
            <a:spLocks noGrp="1"/>
          </p:cNvSpPr>
          <p:nvPr>
            <p:ph type="title" hasCustomPrompt="1"/>
          </p:nvPr>
        </p:nvSpPr>
        <p:spPr>
          <a:xfrm>
            <a:off x="523023" y="1476915"/>
            <a:ext cx="2548964" cy="1325563"/>
          </a:xfrm>
        </p:spPr>
        <p:txBody>
          <a:bodyPr>
            <a:noAutofit/>
          </a:bodyPr>
          <a:lstStyle>
            <a:lvl1pPr>
              <a:lnSpc>
                <a:spcPct val="150000"/>
              </a:lnSpc>
              <a:defRPr sz="1400" cap="all" spc="600" baseline="0">
                <a:solidFill>
                  <a:schemeClr val="accent6">
                    <a:lumMod val="25000"/>
                  </a:schemeClr>
                </a:solidFill>
              </a:defRPr>
            </a:lvl1pPr>
          </a:lstStyle>
          <a:p>
            <a:r>
              <a:rPr lang="en-US" dirty="0"/>
              <a:t>CLICK TO EDIT MASTER TITLE STYLE</a:t>
            </a:r>
          </a:p>
        </p:txBody>
      </p:sp>
      <p:sp>
        <p:nvSpPr>
          <p:cNvPr id="22" name="Picture Placeholder 18">
            <a:extLst>
              <a:ext uri="{FF2B5EF4-FFF2-40B4-BE49-F238E27FC236}">
                <a16:creationId xmlns:a16="http://schemas.microsoft.com/office/drawing/2014/main" id="{F6012508-D9F5-4D74-A051-556AC16E3B61}"/>
              </a:ext>
            </a:extLst>
          </p:cNvPr>
          <p:cNvSpPr>
            <a:spLocks noGrp="1"/>
          </p:cNvSpPr>
          <p:nvPr>
            <p:ph type="pic" sz="quarter" idx="16"/>
          </p:nvPr>
        </p:nvSpPr>
        <p:spPr>
          <a:xfrm>
            <a:off x="-6757" y="4445149"/>
            <a:ext cx="3574178" cy="2412850"/>
          </a:xfrm>
        </p:spPr>
        <p:txBody>
          <a:bodyPr anchor="ctr">
            <a:normAutofit/>
          </a:bodyPr>
          <a:lstStyle>
            <a:lvl1pPr marL="0" indent="0" algn="ctr">
              <a:buNone/>
              <a:defRPr sz="1800"/>
            </a:lvl1pPr>
          </a:lstStyle>
          <a:p>
            <a:r>
              <a:rPr lang="en-US"/>
              <a:t>Click icon to add picture</a:t>
            </a:r>
            <a:endParaRPr lang="en-US" dirty="0"/>
          </a:p>
        </p:txBody>
      </p:sp>
      <p:sp>
        <p:nvSpPr>
          <p:cNvPr id="19" name="Picture Placeholder 18">
            <a:extLst>
              <a:ext uri="{FF2B5EF4-FFF2-40B4-BE49-F238E27FC236}">
                <a16:creationId xmlns:a16="http://schemas.microsoft.com/office/drawing/2014/main" id="{C9003AA9-A64B-441B-B640-06926B4DF95A}"/>
              </a:ext>
            </a:extLst>
          </p:cNvPr>
          <p:cNvSpPr>
            <a:spLocks noGrp="1"/>
          </p:cNvSpPr>
          <p:nvPr>
            <p:ph type="pic" sz="quarter" idx="13"/>
          </p:nvPr>
        </p:nvSpPr>
        <p:spPr>
          <a:xfrm>
            <a:off x="3631429" y="0"/>
            <a:ext cx="2896867" cy="4381140"/>
          </a:xfrm>
        </p:spPr>
        <p:txBody>
          <a:bodyPr anchor="ctr">
            <a:normAutofit/>
          </a:bodyPr>
          <a:lstStyle>
            <a:lvl1pPr marL="0" indent="0" algn="ctr">
              <a:buNone/>
              <a:defRPr sz="1800"/>
            </a:lvl1pPr>
          </a:lstStyle>
          <a:p>
            <a:r>
              <a:rPr lang="en-US"/>
              <a:t>Click icon to add picture</a:t>
            </a:r>
            <a:endParaRPr lang="en-US" dirty="0"/>
          </a:p>
        </p:txBody>
      </p:sp>
      <p:sp>
        <p:nvSpPr>
          <p:cNvPr id="24" name="Text Placeholder 23">
            <a:extLst>
              <a:ext uri="{FF2B5EF4-FFF2-40B4-BE49-F238E27FC236}">
                <a16:creationId xmlns:a16="http://schemas.microsoft.com/office/drawing/2014/main" id="{6D6CF040-222F-40C5-B977-F3683477748E}"/>
              </a:ext>
            </a:extLst>
          </p:cNvPr>
          <p:cNvSpPr>
            <a:spLocks noGrp="1"/>
          </p:cNvSpPr>
          <p:nvPr>
            <p:ph type="body" sz="quarter" idx="17"/>
          </p:nvPr>
        </p:nvSpPr>
        <p:spPr>
          <a:xfrm>
            <a:off x="4111539" y="4924619"/>
            <a:ext cx="2020888" cy="1604963"/>
          </a:xfrm>
        </p:spPr>
        <p:txBody>
          <a:bodyPr anchor="ctr">
            <a:noAutofit/>
          </a:bodyPr>
          <a:lstStyle>
            <a:lvl1pPr marL="0" indent="0">
              <a:lnSpc>
                <a:spcPct val="150000"/>
              </a:lnSpc>
              <a:buNone/>
              <a:defRPr sz="900" cap="all" spc="100" baseline="0">
                <a:solidFill>
                  <a:schemeClr val="accent6">
                    <a:lumMod val="25000"/>
                  </a:schemeClr>
                </a:solidFill>
                <a:latin typeface="+mn-lt"/>
              </a:defRPr>
            </a:lvl1pPr>
            <a:lvl2pPr marL="457200" indent="0">
              <a:buNone/>
              <a:defRPr sz="1000">
                <a:solidFill>
                  <a:schemeClr val="accent2">
                    <a:lumMod val="50000"/>
                  </a:schemeClr>
                </a:solidFill>
              </a:defRPr>
            </a:lvl2pPr>
            <a:lvl3pPr marL="914400" indent="0">
              <a:buNone/>
              <a:defRPr sz="1000">
                <a:solidFill>
                  <a:schemeClr val="accent2">
                    <a:lumMod val="50000"/>
                  </a:schemeClr>
                </a:solidFill>
              </a:defRPr>
            </a:lvl3pPr>
            <a:lvl4pPr marL="1371600" indent="0">
              <a:buNone/>
              <a:defRPr sz="1000">
                <a:solidFill>
                  <a:schemeClr val="accent2">
                    <a:lumMod val="50000"/>
                  </a:schemeClr>
                </a:solidFill>
              </a:defRPr>
            </a:lvl4pPr>
            <a:lvl5pPr marL="1828800" indent="0">
              <a:buNone/>
              <a:defRPr sz="1000">
                <a:solidFill>
                  <a:schemeClr val="accent2">
                    <a:lumMod val="50000"/>
                  </a:schemeClr>
                </a:solidFill>
              </a:defRPr>
            </a:lvl5pPr>
          </a:lstStyle>
          <a:p>
            <a:pPr lvl="0"/>
            <a:r>
              <a:rPr lang="en-US"/>
              <a:t>Click to edit Master text styles</a:t>
            </a:r>
          </a:p>
        </p:txBody>
      </p:sp>
      <p:sp>
        <p:nvSpPr>
          <p:cNvPr id="21" name="Picture Placeholder 18">
            <a:extLst>
              <a:ext uri="{FF2B5EF4-FFF2-40B4-BE49-F238E27FC236}">
                <a16:creationId xmlns:a16="http://schemas.microsoft.com/office/drawing/2014/main" id="{6944847D-09EF-4B0A-B6B2-619BA2D2F427}"/>
              </a:ext>
            </a:extLst>
          </p:cNvPr>
          <p:cNvSpPr>
            <a:spLocks noGrp="1"/>
          </p:cNvSpPr>
          <p:nvPr>
            <p:ph type="pic" sz="quarter" idx="15"/>
          </p:nvPr>
        </p:nvSpPr>
        <p:spPr>
          <a:xfrm>
            <a:off x="6583680" y="2475204"/>
            <a:ext cx="2862385" cy="4382796"/>
          </a:xfrm>
        </p:spPr>
        <p:txBody>
          <a:bodyPr anchor="ctr">
            <a:normAutofit/>
          </a:bodyPr>
          <a:lstStyle>
            <a:lvl1pPr marL="0" indent="0" algn="ctr">
              <a:buNone/>
              <a:defRPr sz="1800"/>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15CD8C71-CDCB-4B66-A220-00EE08FD3084}"/>
              </a:ext>
            </a:extLst>
          </p:cNvPr>
          <p:cNvSpPr>
            <a:spLocks noGrp="1"/>
          </p:cNvSpPr>
          <p:nvPr>
            <p:ph type="pic" sz="quarter" idx="14"/>
          </p:nvPr>
        </p:nvSpPr>
        <p:spPr>
          <a:xfrm>
            <a:off x="9509760" y="0"/>
            <a:ext cx="2682240" cy="4380720"/>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51F356DA-3A13-477E-AEBF-805A7948E160}"/>
              </a:ext>
            </a:extLst>
          </p:cNvPr>
          <p:cNvSpPr>
            <a:spLocks noGrp="1"/>
          </p:cNvSpPr>
          <p:nvPr>
            <p:ph type="dt" sz="half" idx="10"/>
          </p:nvPr>
        </p:nvSpPr>
        <p:spPr/>
        <p:txBody>
          <a:bodyPr/>
          <a:lstStyle/>
          <a:p>
            <a:fld id="{85508C55-9CE1-164A-95A9-4EC692FB5E24}" type="datetime1">
              <a:rPr lang="en-US" smtClean="0"/>
              <a:t>9/19/2025</a:t>
            </a:fld>
            <a:endParaRPr lang="en-US" dirty="0"/>
          </a:p>
        </p:txBody>
      </p:sp>
      <p:sp>
        <p:nvSpPr>
          <p:cNvPr id="4" name="Rectangle 3">
            <a:extLst>
              <a:ext uri="{FF2B5EF4-FFF2-40B4-BE49-F238E27FC236}">
                <a16:creationId xmlns:a16="http://schemas.microsoft.com/office/drawing/2014/main" id="{39B02AA1-CBDF-E12E-51EA-A118E0085D97}"/>
              </a:ext>
              <a:ext uri="{C183D7F6-B498-43B3-948B-1728B52AA6E4}">
                <adec:decorative xmlns:adec="http://schemas.microsoft.com/office/drawing/2017/decorative" val="1"/>
              </a:ext>
            </a:extLst>
          </p:cNvPr>
          <p:cNvSpPr/>
          <p:nvPr userDrawn="1"/>
        </p:nvSpPr>
        <p:spPr>
          <a:xfrm>
            <a:off x="0" y="4381141"/>
            <a:ext cx="658368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EB150511-9C66-5452-E3F0-63ACD335460A}"/>
              </a:ext>
              <a:ext uri="{C183D7F6-B498-43B3-948B-1728B52AA6E4}">
                <adec:decorative xmlns:adec="http://schemas.microsoft.com/office/drawing/2017/decorative" val="1"/>
              </a:ext>
            </a:extLst>
          </p:cNvPr>
          <p:cNvSpPr/>
          <p:nvPr userDrawn="1"/>
        </p:nvSpPr>
        <p:spPr>
          <a:xfrm>
            <a:off x="6559048" y="2411196"/>
            <a:ext cx="292608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6" name="Rectangle 5">
            <a:extLst>
              <a:ext uri="{FF2B5EF4-FFF2-40B4-BE49-F238E27FC236}">
                <a16:creationId xmlns:a16="http://schemas.microsoft.com/office/drawing/2014/main" id="{622E412F-8390-F3CA-6B9E-9BA4F38EBE26}"/>
              </a:ext>
              <a:ext uri="{C183D7F6-B498-43B3-948B-1728B52AA6E4}">
                <adec:decorative xmlns:adec="http://schemas.microsoft.com/office/drawing/2017/decorative" val="1"/>
              </a:ext>
            </a:extLst>
          </p:cNvPr>
          <p:cNvSpPr/>
          <p:nvPr userDrawn="1"/>
        </p:nvSpPr>
        <p:spPr>
          <a:xfrm>
            <a:off x="9489642" y="4381421"/>
            <a:ext cx="2702358"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7" name="Rectangle 6">
            <a:extLst>
              <a:ext uri="{FF2B5EF4-FFF2-40B4-BE49-F238E27FC236}">
                <a16:creationId xmlns:a16="http://schemas.microsoft.com/office/drawing/2014/main" id="{341D631C-79F8-5C88-1339-1E77AE40EEE2}"/>
              </a:ext>
              <a:ext uri="{C183D7F6-B498-43B3-948B-1728B52AA6E4}">
                <adec:decorative xmlns:adec="http://schemas.microsoft.com/office/drawing/2017/decorative" val="1"/>
              </a:ext>
            </a:extLst>
          </p:cNvPr>
          <p:cNvSpPr/>
          <p:nvPr userDrawn="1"/>
        </p:nvSpPr>
        <p:spPr>
          <a:xfrm rot="16200000">
            <a:off x="170425" y="3402895"/>
            <a:ext cx="685800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8" name="Rectangle 7">
            <a:extLst>
              <a:ext uri="{FF2B5EF4-FFF2-40B4-BE49-F238E27FC236}">
                <a16:creationId xmlns:a16="http://schemas.microsoft.com/office/drawing/2014/main" id="{A0E555A9-3473-2E73-ACB2-72BDC8C9ECA1}"/>
              </a:ext>
              <a:ext uri="{C183D7F6-B498-43B3-948B-1728B52AA6E4}">
                <adec:decorative xmlns:adec="http://schemas.microsoft.com/office/drawing/2017/decorative" val="1"/>
              </a:ext>
            </a:extLst>
          </p:cNvPr>
          <p:cNvSpPr/>
          <p:nvPr userDrawn="1"/>
        </p:nvSpPr>
        <p:spPr>
          <a:xfrm rot="16200000">
            <a:off x="3133446" y="3396995"/>
            <a:ext cx="685800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
        <p:nvSpPr>
          <p:cNvPr id="9" name="Rectangle 8">
            <a:extLst>
              <a:ext uri="{FF2B5EF4-FFF2-40B4-BE49-F238E27FC236}">
                <a16:creationId xmlns:a16="http://schemas.microsoft.com/office/drawing/2014/main" id="{1D2F5798-B115-9898-31FF-FC86576F1CCD}"/>
              </a:ext>
              <a:ext uri="{C183D7F6-B498-43B3-948B-1728B52AA6E4}">
                <adec:decorative xmlns:adec="http://schemas.microsoft.com/office/drawing/2017/decorative" val="1"/>
              </a:ext>
            </a:extLst>
          </p:cNvPr>
          <p:cNvSpPr/>
          <p:nvPr userDrawn="1"/>
        </p:nvSpPr>
        <p:spPr>
          <a:xfrm rot="16200000">
            <a:off x="6049069" y="3393755"/>
            <a:ext cx="6858000" cy="64008"/>
          </a:xfrm>
          <a:prstGeom prst="rect">
            <a:avLst/>
          </a:prstGeom>
          <a:solidFill>
            <a:schemeClr val="accent6">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dirty="0">
              <a:ln w="22225">
                <a:solidFill>
                  <a:schemeClr val="accent2"/>
                </a:solidFill>
                <a:prstDash val="solid"/>
              </a:ln>
              <a:solidFill>
                <a:schemeClr val="accent2">
                  <a:lumMod val="40000"/>
                  <a:lumOff val="60000"/>
                </a:schemeClr>
              </a:solidFill>
            </a:endParaRPr>
          </a:p>
        </p:txBody>
      </p:sp>
    </p:spTree>
    <p:extLst>
      <p:ext uri="{BB962C8B-B14F-4D97-AF65-F5344CB8AC3E}">
        <p14:creationId xmlns:p14="http://schemas.microsoft.com/office/powerpoint/2010/main" val="19177247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3 column 3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BF863-F202-4C8A-ABC7-4596279F260D}"/>
              </a:ext>
            </a:extLst>
          </p:cNvPr>
          <p:cNvSpPr>
            <a:spLocks noGrp="1"/>
          </p:cNvSpPr>
          <p:nvPr>
            <p:ph type="title" hasCustomPrompt="1"/>
          </p:nvPr>
        </p:nvSpPr>
        <p:spPr>
          <a:xfrm>
            <a:off x="8887327" y="3793638"/>
            <a:ext cx="2551932" cy="1325563"/>
          </a:xfrm>
        </p:spPr>
        <p:txBody>
          <a:bodyPr>
            <a:noAutofit/>
          </a:bodyPr>
          <a:lstStyle>
            <a:lvl1pPr>
              <a:lnSpc>
                <a:spcPct val="150000"/>
              </a:lnSpc>
              <a:defRPr sz="1400" cap="all" spc="600" baseline="0">
                <a:solidFill>
                  <a:schemeClr val="accent3">
                    <a:lumMod val="75000"/>
                  </a:schemeClr>
                </a:solidFill>
                <a:latin typeface="+mj-lt"/>
              </a:defRPr>
            </a:lvl1pPr>
          </a:lstStyle>
          <a:p>
            <a:r>
              <a:rPr lang="en-US" dirty="0"/>
              <a:t>CLICK TO EDIT MASTER TITLE STYLE</a:t>
            </a:r>
          </a:p>
        </p:txBody>
      </p:sp>
      <p:sp>
        <p:nvSpPr>
          <p:cNvPr id="16" name="Picture Placeholder 15">
            <a:extLst>
              <a:ext uri="{FF2B5EF4-FFF2-40B4-BE49-F238E27FC236}">
                <a16:creationId xmlns:a16="http://schemas.microsoft.com/office/drawing/2014/main" id="{4DB86F64-3750-4FD9-8332-F00263FFBCE8}"/>
              </a:ext>
            </a:extLst>
          </p:cNvPr>
          <p:cNvSpPr>
            <a:spLocks noGrp="1"/>
          </p:cNvSpPr>
          <p:nvPr>
            <p:ph type="pic" sz="quarter" idx="18"/>
          </p:nvPr>
        </p:nvSpPr>
        <p:spPr>
          <a:xfrm>
            <a:off x="0" y="0"/>
            <a:ext cx="4537209" cy="6858000"/>
          </a:xfrm>
        </p:spPr>
        <p:txBody>
          <a:bodyPr anchor="ctr">
            <a:normAutofit/>
          </a:bodyPr>
          <a:lstStyle>
            <a:lvl1pPr marL="0" indent="0" algn="ctr">
              <a:buNone/>
              <a:defRPr sz="1800"/>
            </a:lvl1pPr>
          </a:lstStyle>
          <a:p>
            <a:r>
              <a:rPr lang="en-US"/>
              <a:t>Click icon to add picture</a:t>
            </a:r>
            <a:endParaRPr lang="en-US" dirty="0"/>
          </a:p>
        </p:txBody>
      </p:sp>
      <p:sp>
        <p:nvSpPr>
          <p:cNvPr id="14" name="Text Placeholder 23">
            <a:extLst>
              <a:ext uri="{FF2B5EF4-FFF2-40B4-BE49-F238E27FC236}">
                <a16:creationId xmlns:a16="http://schemas.microsoft.com/office/drawing/2014/main" id="{F9CA5252-AF4B-4041-B629-AAF37DFA23F8}"/>
              </a:ext>
            </a:extLst>
          </p:cNvPr>
          <p:cNvSpPr>
            <a:spLocks noGrp="1"/>
          </p:cNvSpPr>
          <p:nvPr>
            <p:ph type="body" sz="quarter" idx="17"/>
          </p:nvPr>
        </p:nvSpPr>
        <p:spPr>
          <a:xfrm>
            <a:off x="4892842" y="303468"/>
            <a:ext cx="2999874" cy="1429080"/>
          </a:xfrm>
        </p:spPr>
        <p:txBody>
          <a:bodyPr anchor="ctr">
            <a:noAutofit/>
          </a:bodyPr>
          <a:lstStyle>
            <a:lvl1pPr marL="0" indent="0">
              <a:lnSpc>
                <a:spcPct val="150000"/>
              </a:lnSpc>
              <a:buNone/>
              <a:defRPr sz="900" cap="all" spc="100" baseline="0">
                <a:solidFill>
                  <a:schemeClr val="accent3">
                    <a:lumMod val="75000"/>
                  </a:schemeClr>
                </a:solidFill>
                <a:latin typeface="+mn-lt"/>
              </a:defRPr>
            </a:lvl1pPr>
            <a:lvl2pPr marL="457200" indent="0">
              <a:buNone/>
              <a:defRPr sz="1000">
                <a:solidFill>
                  <a:schemeClr val="accent2">
                    <a:lumMod val="50000"/>
                  </a:schemeClr>
                </a:solidFill>
              </a:defRPr>
            </a:lvl2pPr>
            <a:lvl3pPr marL="914400" indent="0">
              <a:buNone/>
              <a:defRPr sz="1000">
                <a:solidFill>
                  <a:schemeClr val="accent2">
                    <a:lumMod val="50000"/>
                  </a:schemeClr>
                </a:solidFill>
              </a:defRPr>
            </a:lvl3pPr>
            <a:lvl4pPr marL="1371600" indent="0">
              <a:buNone/>
              <a:defRPr sz="1000">
                <a:solidFill>
                  <a:schemeClr val="accent2">
                    <a:lumMod val="50000"/>
                  </a:schemeClr>
                </a:solidFill>
              </a:defRPr>
            </a:lvl4pPr>
            <a:lvl5pPr marL="1828800" indent="0">
              <a:buNone/>
              <a:defRPr sz="1000">
                <a:solidFill>
                  <a:schemeClr val="accent2">
                    <a:lumMod val="50000"/>
                  </a:schemeClr>
                </a:solidFill>
              </a:defRPr>
            </a:lvl5pPr>
          </a:lstStyle>
          <a:p>
            <a:pPr lvl="0"/>
            <a:r>
              <a:rPr lang="en-US"/>
              <a:t>Click to edit Master text styles</a:t>
            </a:r>
          </a:p>
        </p:txBody>
      </p:sp>
      <p:sp>
        <p:nvSpPr>
          <p:cNvPr id="20" name="Picture Placeholder 19">
            <a:extLst>
              <a:ext uri="{FF2B5EF4-FFF2-40B4-BE49-F238E27FC236}">
                <a16:creationId xmlns:a16="http://schemas.microsoft.com/office/drawing/2014/main" id="{EABE8925-F92F-4CB0-A00F-B42C9F247CEA}"/>
              </a:ext>
            </a:extLst>
          </p:cNvPr>
          <p:cNvSpPr>
            <a:spLocks noGrp="1"/>
          </p:cNvSpPr>
          <p:nvPr>
            <p:ph type="pic" sz="quarter" idx="20"/>
          </p:nvPr>
        </p:nvSpPr>
        <p:spPr>
          <a:xfrm>
            <a:off x="4601218" y="2083054"/>
            <a:ext cx="3549749" cy="4774946"/>
          </a:xfrm>
        </p:spPr>
        <p:txBody>
          <a:bodyPr anchor="ctr">
            <a:normAutofit/>
          </a:bodyPr>
          <a:lstStyle>
            <a:lvl1pPr marL="0" indent="0" algn="ctr">
              <a:buNone/>
              <a:defRPr sz="1800"/>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B3C78BB5-C3E4-4ECD-8F9A-E690DAB8A098}"/>
              </a:ext>
            </a:extLst>
          </p:cNvPr>
          <p:cNvSpPr>
            <a:spLocks noGrp="1"/>
          </p:cNvSpPr>
          <p:nvPr>
            <p:ph type="pic" sz="quarter" idx="19"/>
          </p:nvPr>
        </p:nvSpPr>
        <p:spPr>
          <a:xfrm>
            <a:off x="8214976" y="0"/>
            <a:ext cx="3977024" cy="2019046"/>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55ED0535-3124-47F1-AB5B-92E2FC97A4FC}"/>
              </a:ext>
            </a:extLst>
          </p:cNvPr>
          <p:cNvSpPr>
            <a:spLocks noGrp="1"/>
          </p:cNvSpPr>
          <p:nvPr>
            <p:ph type="dt" sz="half" idx="10"/>
          </p:nvPr>
        </p:nvSpPr>
        <p:spPr/>
        <p:txBody>
          <a:bodyPr/>
          <a:lstStyle/>
          <a:p>
            <a:fld id="{04EABE68-C4B6-D24C-8D78-F690645F36AF}" type="datetime1">
              <a:rPr lang="en-US" smtClean="0"/>
              <a:t>9/19/2025</a:t>
            </a:fld>
            <a:endParaRPr lang="en-US" dirty="0"/>
          </a:p>
        </p:txBody>
      </p:sp>
      <p:sp>
        <p:nvSpPr>
          <p:cNvPr id="4" name="Footer Placeholder 3">
            <a:extLst>
              <a:ext uri="{FF2B5EF4-FFF2-40B4-BE49-F238E27FC236}">
                <a16:creationId xmlns:a16="http://schemas.microsoft.com/office/drawing/2014/main" id="{A36A0EB6-1E81-4706-BC6C-828BB965759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36A980C4-6A20-4321-8CDA-053726BF4F4C}"/>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4EFBF063-6A5A-8B1C-F819-0F996CE5D804}"/>
              </a:ext>
              <a:ext uri="{C183D7F6-B498-43B3-948B-1728B52AA6E4}">
                <adec:decorative xmlns:adec="http://schemas.microsoft.com/office/drawing/2017/decorative" val="1"/>
              </a:ext>
            </a:extLst>
          </p:cNvPr>
          <p:cNvSpPr/>
          <p:nvPr userDrawn="1"/>
        </p:nvSpPr>
        <p:spPr>
          <a:xfrm>
            <a:off x="4571998" y="2019046"/>
            <a:ext cx="7620002" cy="6400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8078B9E-B7E1-52B5-0B17-F4CA8743F31E}"/>
              </a:ext>
              <a:ext uri="{C183D7F6-B498-43B3-948B-1728B52AA6E4}">
                <adec:decorative xmlns:adec="http://schemas.microsoft.com/office/drawing/2017/decorative" val="1"/>
              </a:ext>
            </a:extLst>
          </p:cNvPr>
          <p:cNvSpPr/>
          <p:nvPr userDrawn="1"/>
        </p:nvSpPr>
        <p:spPr>
          <a:xfrm rot="16200000">
            <a:off x="4753971" y="3396996"/>
            <a:ext cx="6858000" cy="6400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C1495CD9-130E-1AB4-9C7C-2AA81713FA51}"/>
              </a:ext>
              <a:ext uri="{C183D7F6-B498-43B3-948B-1728B52AA6E4}">
                <adec:decorative xmlns:adec="http://schemas.microsoft.com/office/drawing/2017/decorative" val="1"/>
              </a:ext>
            </a:extLst>
          </p:cNvPr>
          <p:cNvSpPr/>
          <p:nvPr userDrawn="1"/>
        </p:nvSpPr>
        <p:spPr>
          <a:xfrm rot="16200000">
            <a:off x="1140213" y="3396996"/>
            <a:ext cx="6858000" cy="64008"/>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407257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 column 4 pic">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C5C3C2D-92AB-4CD8-B00C-400110291D96}"/>
              </a:ext>
            </a:extLst>
          </p:cNvPr>
          <p:cNvSpPr>
            <a:spLocks noGrp="1"/>
          </p:cNvSpPr>
          <p:nvPr>
            <p:ph type="pic" sz="quarter" idx="18"/>
          </p:nvPr>
        </p:nvSpPr>
        <p:spPr>
          <a:xfrm>
            <a:off x="0" y="0"/>
            <a:ext cx="2513847" cy="3414713"/>
          </a:xfrm>
        </p:spPr>
        <p:txBody>
          <a:bodyPr anchor="ct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51C7F91F-4C8E-4C9F-BB46-B984A0162107}"/>
              </a:ext>
            </a:extLst>
          </p:cNvPr>
          <p:cNvSpPr>
            <a:spLocks noGrp="1"/>
          </p:cNvSpPr>
          <p:nvPr>
            <p:ph type="title" hasCustomPrompt="1"/>
          </p:nvPr>
        </p:nvSpPr>
        <p:spPr>
          <a:xfrm>
            <a:off x="507087" y="4279396"/>
            <a:ext cx="1797202" cy="1847080"/>
          </a:xfrm>
        </p:spPr>
        <p:txBody>
          <a:bodyPr>
            <a:noAutofit/>
          </a:bodyPr>
          <a:lstStyle>
            <a:lvl1pPr>
              <a:lnSpc>
                <a:spcPct val="150000"/>
              </a:lnSpc>
              <a:defRPr sz="1400" spc="600">
                <a:solidFill>
                  <a:schemeClr val="accent4"/>
                </a:solidFill>
              </a:defRPr>
            </a:lvl1pPr>
          </a:lstStyle>
          <a:p>
            <a:r>
              <a:rPr lang="en-US" dirty="0"/>
              <a:t>CLICK TO EDIT MASTER TITLE STYLE</a:t>
            </a:r>
          </a:p>
        </p:txBody>
      </p:sp>
      <p:sp>
        <p:nvSpPr>
          <p:cNvPr id="15" name="Text Placeholder 23">
            <a:extLst>
              <a:ext uri="{FF2B5EF4-FFF2-40B4-BE49-F238E27FC236}">
                <a16:creationId xmlns:a16="http://schemas.microsoft.com/office/drawing/2014/main" id="{C444F1E1-7DE0-4F38-A7CE-19B3827D5E10}"/>
              </a:ext>
            </a:extLst>
          </p:cNvPr>
          <p:cNvSpPr>
            <a:spLocks noGrp="1"/>
          </p:cNvSpPr>
          <p:nvPr>
            <p:ph type="body" sz="quarter" idx="17"/>
          </p:nvPr>
        </p:nvSpPr>
        <p:spPr>
          <a:xfrm>
            <a:off x="3227742" y="815619"/>
            <a:ext cx="3117210" cy="1854429"/>
          </a:xfrm>
        </p:spPr>
        <p:txBody>
          <a:bodyPr anchor="ctr">
            <a:noAutofit/>
          </a:bodyPr>
          <a:lstStyle>
            <a:lvl1pPr marL="0" indent="0">
              <a:lnSpc>
                <a:spcPct val="150000"/>
              </a:lnSpc>
              <a:buNone/>
              <a:defRPr sz="900" cap="all" spc="100" baseline="0">
                <a:solidFill>
                  <a:schemeClr val="accent4"/>
                </a:solidFill>
                <a:latin typeface="+mn-lt"/>
              </a:defRPr>
            </a:lvl1pPr>
            <a:lvl2pPr marL="457200" indent="0">
              <a:buNone/>
              <a:defRPr sz="1000">
                <a:solidFill>
                  <a:schemeClr val="accent2">
                    <a:lumMod val="50000"/>
                  </a:schemeClr>
                </a:solidFill>
              </a:defRPr>
            </a:lvl2pPr>
            <a:lvl3pPr marL="914400" indent="0">
              <a:buNone/>
              <a:defRPr sz="1000">
                <a:solidFill>
                  <a:schemeClr val="accent2">
                    <a:lumMod val="50000"/>
                  </a:schemeClr>
                </a:solidFill>
              </a:defRPr>
            </a:lvl3pPr>
            <a:lvl4pPr marL="1371600" indent="0">
              <a:buNone/>
              <a:defRPr sz="1000">
                <a:solidFill>
                  <a:schemeClr val="accent2">
                    <a:lumMod val="50000"/>
                  </a:schemeClr>
                </a:solidFill>
              </a:defRPr>
            </a:lvl4pPr>
            <a:lvl5pPr marL="1828800" indent="0">
              <a:buNone/>
              <a:defRPr sz="1000">
                <a:solidFill>
                  <a:schemeClr val="accent2">
                    <a:lumMod val="50000"/>
                  </a:schemeClr>
                </a:solidFill>
              </a:defRPr>
            </a:lvl5pPr>
          </a:lstStyle>
          <a:p>
            <a:pPr lvl="0"/>
            <a:r>
              <a:rPr lang="en-US"/>
              <a:t>Click to edit Master text styles</a:t>
            </a:r>
          </a:p>
        </p:txBody>
      </p:sp>
      <p:sp>
        <p:nvSpPr>
          <p:cNvPr id="21" name="Picture Placeholder 18">
            <a:extLst>
              <a:ext uri="{FF2B5EF4-FFF2-40B4-BE49-F238E27FC236}">
                <a16:creationId xmlns:a16="http://schemas.microsoft.com/office/drawing/2014/main" id="{09A2C975-004F-488E-8C7D-72AC0E873746}"/>
              </a:ext>
            </a:extLst>
          </p:cNvPr>
          <p:cNvSpPr>
            <a:spLocks noGrp="1"/>
          </p:cNvSpPr>
          <p:nvPr>
            <p:ph type="pic" sz="quarter" idx="21"/>
          </p:nvPr>
        </p:nvSpPr>
        <p:spPr>
          <a:xfrm>
            <a:off x="2577857" y="3477567"/>
            <a:ext cx="4425241" cy="3380434"/>
          </a:xfrm>
        </p:spPr>
        <p:txBody>
          <a:bodyPr anchor="ctr">
            <a:normAutofit/>
          </a:bodyPr>
          <a:lstStyle>
            <a:lvl1pPr marL="0" indent="0" algn="ctr">
              <a:buNone/>
              <a:defRPr sz="1800"/>
            </a:lvl1pPr>
          </a:lstStyle>
          <a:p>
            <a:r>
              <a:rPr lang="en-US"/>
              <a:t>Click icon to add picture</a:t>
            </a:r>
            <a:endParaRPr lang="en-US" dirty="0"/>
          </a:p>
        </p:txBody>
      </p:sp>
      <p:sp>
        <p:nvSpPr>
          <p:cNvPr id="19" name="Picture Placeholder 18">
            <a:extLst>
              <a:ext uri="{FF2B5EF4-FFF2-40B4-BE49-F238E27FC236}">
                <a16:creationId xmlns:a16="http://schemas.microsoft.com/office/drawing/2014/main" id="{AC99FF6E-CE35-45DB-8EF2-458E6002681C}"/>
              </a:ext>
            </a:extLst>
          </p:cNvPr>
          <p:cNvSpPr>
            <a:spLocks noGrp="1"/>
          </p:cNvSpPr>
          <p:nvPr>
            <p:ph type="pic" sz="quarter" idx="19"/>
          </p:nvPr>
        </p:nvSpPr>
        <p:spPr>
          <a:xfrm>
            <a:off x="7067109" y="0"/>
            <a:ext cx="5124892" cy="3423507"/>
          </a:xfrm>
        </p:spPr>
        <p:txBody>
          <a:bodyPr anchor="ctr">
            <a:normAutofit/>
          </a:bodyPr>
          <a:lstStyle>
            <a:lvl1pPr marL="0" indent="0" algn="ctr">
              <a:buNone/>
              <a:defRPr sz="1800"/>
            </a:lvl1pPr>
          </a:lstStyle>
          <a:p>
            <a:r>
              <a:rPr lang="en-US"/>
              <a:t>Click icon to add picture</a:t>
            </a:r>
            <a:endParaRPr lang="en-US" dirty="0"/>
          </a:p>
        </p:txBody>
      </p:sp>
      <p:sp>
        <p:nvSpPr>
          <p:cNvPr id="20" name="Picture Placeholder 18">
            <a:extLst>
              <a:ext uri="{FF2B5EF4-FFF2-40B4-BE49-F238E27FC236}">
                <a16:creationId xmlns:a16="http://schemas.microsoft.com/office/drawing/2014/main" id="{C9BC45D4-131C-4605-9776-B7C5C7972D6E}"/>
              </a:ext>
            </a:extLst>
          </p:cNvPr>
          <p:cNvSpPr>
            <a:spLocks noGrp="1"/>
          </p:cNvSpPr>
          <p:nvPr>
            <p:ph type="pic" sz="quarter" idx="20"/>
          </p:nvPr>
        </p:nvSpPr>
        <p:spPr>
          <a:xfrm>
            <a:off x="7067108" y="3477566"/>
            <a:ext cx="5124892" cy="3380434"/>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E5AE6F91-5610-40AC-961B-9933467D372C}"/>
              </a:ext>
            </a:extLst>
          </p:cNvPr>
          <p:cNvSpPr>
            <a:spLocks noGrp="1"/>
          </p:cNvSpPr>
          <p:nvPr>
            <p:ph type="dt" sz="half" idx="10"/>
          </p:nvPr>
        </p:nvSpPr>
        <p:spPr/>
        <p:txBody>
          <a:bodyPr/>
          <a:lstStyle/>
          <a:p>
            <a:fld id="{558950F4-07C4-834F-A230-5DFF0C8EBAE3}" type="datetime1">
              <a:rPr lang="en-US" smtClean="0"/>
              <a:t>9/19/2025</a:t>
            </a:fld>
            <a:endParaRPr lang="en-US" dirty="0"/>
          </a:p>
        </p:txBody>
      </p:sp>
      <p:sp>
        <p:nvSpPr>
          <p:cNvPr id="4" name="Footer Placeholder 3">
            <a:extLst>
              <a:ext uri="{FF2B5EF4-FFF2-40B4-BE49-F238E27FC236}">
                <a16:creationId xmlns:a16="http://schemas.microsoft.com/office/drawing/2014/main" id="{068F3FF8-76E0-4C75-A885-4D913482192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E1F85D0B-C1F3-4002-962C-E360AA13081E}"/>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D5A6A5CD-E87E-058E-BB5D-1CE714F4437E}"/>
              </a:ext>
              <a:ext uri="{C183D7F6-B498-43B3-948B-1728B52AA6E4}">
                <adec:decorative xmlns:adec="http://schemas.microsoft.com/office/drawing/2017/decorative" val="1"/>
              </a:ext>
            </a:extLst>
          </p:cNvPr>
          <p:cNvSpPr/>
          <p:nvPr userDrawn="1"/>
        </p:nvSpPr>
        <p:spPr>
          <a:xfrm>
            <a:off x="-5623" y="3413558"/>
            <a:ext cx="12207240"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CC011786-A73D-BE7B-8B16-A0BEFC7600E1}"/>
              </a:ext>
              <a:ext uri="{C183D7F6-B498-43B3-948B-1728B52AA6E4}">
                <adec:decorative xmlns:adec="http://schemas.microsoft.com/office/drawing/2017/decorative" val="1"/>
              </a:ext>
            </a:extLst>
          </p:cNvPr>
          <p:cNvSpPr/>
          <p:nvPr userDrawn="1"/>
        </p:nvSpPr>
        <p:spPr>
          <a:xfrm rot="16200000">
            <a:off x="3606103" y="3396996"/>
            <a:ext cx="6858000"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D1BF34E6-CFAB-F222-6919-D0B3016025FA}"/>
              </a:ext>
              <a:ext uri="{C183D7F6-B498-43B3-948B-1728B52AA6E4}">
                <adec:decorative xmlns:adec="http://schemas.microsoft.com/office/drawing/2017/decorative" val="1"/>
              </a:ext>
            </a:extLst>
          </p:cNvPr>
          <p:cNvSpPr/>
          <p:nvPr userDrawn="1"/>
        </p:nvSpPr>
        <p:spPr>
          <a:xfrm rot="16200000">
            <a:off x="-883148" y="3396996"/>
            <a:ext cx="6858000" cy="6400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829763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umn 4 pic B">
    <p:spTree>
      <p:nvGrpSpPr>
        <p:cNvPr id="1" name=""/>
        <p:cNvGrpSpPr/>
        <p:nvPr/>
      </p:nvGrpSpPr>
      <p:grpSpPr>
        <a:xfrm>
          <a:off x="0" y="0"/>
          <a:ext cx="0" cy="0"/>
          <a:chOff x="0" y="0"/>
          <a:chExt cx="0" cy="0"/>
        </a:xfrm>
      </p:grpSpPr>
      <p:sp>
        <p:nvSpPr>
          <p:cNvPr id="21" name="Picture Placeholder 16">
            <a:extLst>
              <a:ext uri="{FF2B5EF4-FFF2-40B4-BE49-F238E27FC236}">
                <a16:creationId xmlns:a16="http://schemas.microsoft.com/office/drawing/2014/main" id="{6B732B24-C8AC-4101-9D89-841B20359DC0}"/>
              </a:ext>
            </a:extLst>
          </p:cNvPr>
          <p:cNvSpPr>
            <a:spLocks noGrp="1"/>
          </p:cNvSpPr>
          <p:nvPr>
            <p:ph type="pic" sz="quarter" idx="18"/>
          </p:nvPr>
        </p:nvSpPr>
        <p:spPr>
          <a:xfrm>
            <a:off x="-2010" y="1045009"/>
            <a:ext cx="5160419" cy="2871216"/>
          </a:xfrm>
        </p:spPr>
        <p:txBody>
          <a:bodyPr anchor="ctr">
            <a:normAutofit/>
          </a:bodyPr>
          <a:lstStyle>
            <a:lvl1pPr marL="0" indent="0" algn="ctr">
              <a:buNone/>
              <a:defRPr sz="1800"/>
            </a:lvl1pPr>
          </a:lstStyle>
          <a:p>
            <a:r>
              <a:rPr lang="en-US"/>
              <a:t>Click icon to add picture</a:t>
            </a:r>
            <a:endParaRPr lang="en-US" dirty="0"/>
          </a:p>
        </p:txBody>
      </p:sp>
      <p:sp>
        <p:nvSpPr>
          <p:cNvPr id="2" name="Title 1">
            <a:extLst>
              <a:ext uri="{FF2B5EF4-FFF2-40B4-BE49-F238E27FC236}">
                <a16:creationId xmlns:a16="http://schemas.microsoft.com/office/drawing/2014/main" id="{01343944-AAAD-4629-AC33-88D2186B44D2}"/>
              </a:ext>
            </a:extLst>
          </p:cNvPr>
          <p:cNvSpPr>
            <a:spLocks noGrp="1"/>
          </p:cNvSpPr>
          <p:nvPr>
            <p:ph type="title" hasCustomPrompt="1"/>
          </p:nvPr>
        </p:nvSpPr>
        <p:spPr>
          <a:xfrm>
            <a:off x="1599878" y="4684196"/>
            <a:ext cx="2438722" cy="1325563"/>
          </a:xfrm>
        </p:spPr>
        <p:txBody>
          <a:bodyPr>
            <a:noAutofit/>
          </a:bodyPr>
          <a:lstStyle>
            <a:lvl1pPr>
              <a:lnSpc>
                <a:spcPct val="150000"/>
              </a:lnSpc>
              <a:defRPr sz="1400" cap="all" spc="600" baseline="0">
                <a:solidFill>
                  <a:schemeClr val="accent5">
                    <a:lumMod val="75000"/>
                  </a:schemeClr>
                </a:solidFill>
              </a:defRPr>
            </a:lvl1pPr>
          </a:lstStyle>
          <a:p>
            <a:r>
              <a:rPr lang="en-US" dirty="0"/>
              <a:t>CLICK TO EDIT MASTER TITLE STYLE</a:t>
            </a:r>
          </a:p>
        </p:txBody>
      </p:sp>
      <p:sp>
        <p:nvSpPr>
          <p:cNvPr id="22" name="Picture Placeholder 18">
            <a:extLst>
              <a:ext uri="{FF2B5EF4-FFF2-40B4-BE49-F238E27FC236}">
                <a16:creationId xmlns:a16="http://schemas.microsoft.com/office/drawing/2014/main" id="{447037DB-898C-419F-99D4-C90D7F953AB5}"/>
              </a:ext>
            </a:extLst>
          </p:cNvPr>
          <p:cNvSpPr>
            <a:spLocks noGrp="1"/>
          </p:cNvSpPr>
          <p:nvPr>
            <p:ph type="pic" sz="quarter" idx="19"/>
          </p:nvPr>
        </p:nvSpPr>
        <p:spPr>
          <a:xfrm>
            <a:off x="5212062" y="2287"/>
            <a:ext cx="4489704" cy="1895518"/>
          </a:xfrm>
        </p:spPr>
        <p:txBody>
          <a:bodyPr anchor="ctr">
            <a:normAutofit/>
          </a:bodyPr>
          <a:lstStyle>
            <a:lvl1pPr marL="0" indent="0" algn="ctr">
              <a:buNone/>
              <a:defRPr sz="1800"/>
            </a:lvl1pPr>
          </a:lstStyle>
          <a:p>
            <a:r>
              <a:rPr lang="en-US"/>
              <a:t>Click icon to add picture</a:t>
            </a:r>
            <a:endParaRPr lang="en-US" dirty="0"/>
          </a:p>
        </p:txBody>
      </p:sp>
      <p:sp>
        <p:nvSpPr>
          <p:cNvPr id="20" name="Text Placeholder 19">
            <a:extLst>
              <a:ext uri="{FF2B5EF4-FFF2-40B4-BE49-F238E27FC236}">
                <a16:creationId xmlns:a16="http://schemas.microsoft.com/office/drawing/2014/main" id="{910C9836-7494-485C-B7E1-A248CBFE3884}"/>
              </a:ext>
            </a:extLst>
          </p:cNvPr>
          <p:cNvSpPr>
            <a:spLocks noGrp="1"/>
          </p:cNvSpPr>
          <p:nvPr>
            <p:ph type="body" sz="quarter" idx="13"/>
          </p:nvPr>
        </p:nvSpPr>
        <p:spPr>
          <a:xfrm>
            <a:off x="5654545" y="2368931"/>
            <a:ext cx="3584575" cy="1117600"/>
          </a:xfrm>
        </p:spPr>
        <p:txBody>
          <a:bodyPr anchor="ctr">
            <a:noAutofit/>
          </a:bodyPr>
          <a:lstStyle>
            <a:lvl1pPr marL="0" indent="0">
              <a:lnSpc>
                <a:spcPct val="150000"/>
              </a:lnSpc>
              <a:buNone/>
              <a:defRPr sz="900" cap="all" spc="100" baseline="0">
                <a:solidFill>
                  <a:schemeClr val="accent5">
                    <a:lumMod val="75000"/>
                  </a:schemeClr>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24" name="Picture Placeholder 18">
            <a:extLst>
              <a:ext uri="{FF2B5EF4-FFF2-40B4-BE49-F238E27FC236}">
                <a16:creationId xmlns:a16="http://schemas.microsoft.com/office/drawing/2014/main" id="{7F7ABEE9-4195-40A3-B95C-94B6547BB7DA}"/>
              </a:ext>
            </a:extLst>
          </p:cNvPr>
          <p:cNvSpPr>
            <a:spLocks noGrp="1"/>
          </p:cNvSpPr>
          <p:nvPr>
            <p:ph type="pic" sz="quarter" idx="21"/>
          </p:nvPr>
        </p:nvSpPr>
        <p:spPr>
          <a:xfrm>
            <a:off x="5212062" y="3980263"/>
            <a:ext cx="4489704" cy="2879336"/>
          </a:xfrm>
        </p:spPr>
        <p:txBody>
          <a:bodyPr anchor="ctr">
            <a:normAutofit/>
          </a:bodyPr>
          <a:lstStyle>
            <a:lvl1pPr marL="0" indent="0" algn="ctr">
              <a:buNone/>
              <a:defRPr sz="1800"/>
            </a:lvl1pPr>
          </a:lstStyle>
          <a:p>
            <a:r>
              <a:rPr lang="en-US"/>
              <a:t>Click icon to add picture</a:t>
            </a:r>
            <a:endParaRPr lang="en-US" dirty="0"/>
          </a:p>
        </p:txBody>
      </p:sp>
      <p:sp>
        <p:nvSpPr>
          <p:cNvPr id="23" name="Picture Placeholder 18">
            <a:extLst>
              <a:ext uri="{FF2B5EF4-FFF2-40B4-BE49-F238E27FC236}">
                <a16:creationId xmlns:a16="http://schemas.microsoft.com/office/drawing/2014/main" id="{A11F5856-98BB-4528-9CDD-BE4110F87272}"/>
              </a:ext>
            </a:extLst>
          </p:cNvPr>
          <p:cNvSpPr>
            <a:spLocks noGrp="1"/>
          </p:cNvSpPr>
          <p:nvPr>
            <p:ph type="pic" sz="quarter" idx="20"/>
          </p:nvPr>
        </p:nvSpPr>
        <p:spPr>
          <a:xfrm>
            <a:off x="9762228" y="1045009"/>
            <a:ext cx="2429772" cy="2871216"/>
          </a:xfrm>
        </p:spPr>
        <p:txBody>
          <a:bodyPr anchor="ctr">
            <a:normAutofit/>
          </a:bodyPr>
          <a:lstStyle>
            <a:lvl1pPr marL="0" indent="0" algn="ctr">
              <a:buNone/>
              <a:defRPr sz="1800"/>
            </a:lvl1pPr>
          </a:lstStyle>
          <a:p>
            <a:r>
              <a:rPr lang="en-US"/>
              <a:t>Click icon to add picture</a:t>
            </a:r>
            <a:endParaRPr lang="en-US" dirty="0"/>
          </a:p>
        </p:txBody>
      </p:sp>
      <p:sp>
        <p:nvSpPr>
          <p:cNvPr id="3" name="Date Placeholder 2">
            <a:extLst>
              <a:ext uri="{FF2B5EF4-FFF2-40B4-BE49-F238E27FC236}">
                <a16:creationId xmlns:a16="http://schemas.microsoft.com/office/drawing/2014/main" id="{A87FAFC1-ADBC-46CD-A4DB-E3DF9BB4B04D}"/>
              </a:ext>
            </a:extLst>
          </p:cNvPr>
          <p:cNvSpPr>
            <a:spLocks noGrp="1"/>
          </p:cNvSpPr>
          <p:nvPr>
            <p:ph type="dt" sz="half" idx="10"/>
          </p:nvPr>
        </p:nvSpPr>
        <p:spPr/>
        <p:txBody>
          <a:bodyPr/>
          <a:lstStyle/>
          <a:p>
            <a:fld id="{0A7B79E4-B97F-FB42-B791-7FC277B0A69D}" type="datetime1">
              <a:rPr lang="en-US" smtClean="0"/>
              <a:t>9/19/2025</a:t>
            </a:fld>
            <a:endParaRPr lang="en-US" dirty="0"/>
          </a:p>
        </p:txBody>
      </p:sp>
      <p:sp>
        <p:nvSpPr>
          <p:cNvPr id="4" name="Footer Placeholder 3">
            <a:extLst>
              <a:ext uri="{FF2B5EF4-FFF2-40B4-BE49-F238E27FC236}">
                <a16:creationId xmlns:a16="http://schemas.microsoft.com/office/drawing/2014/main" id="{D6212021-C64A-4021-BFE6-08B2DCC042F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A4E2CA3D-384A-4209-813F-5CD865D815E2}"/>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71151007-B102-B2B7-50A7-6C95A9595A66}"/>
              </a:ext>
              <a:ext uri="{C183D7F6-B498-43B3-948B-1728B52AA6E4}">
                <adec:decorative xmlns:adec="http://schemas.microsoft.com/office/drawing/2017/decorative" val="1"/>
              </a:ext>
            </a:extLst>
          </p:cNvPr>
          <p:cNvSpPr/>
          <p:nvPr userDrawn="1"/>
        </p:nvSpPr>
        <p:spPr>
          <a:xfrm>
            <a:off x="-16" y="981001"/>
            <a:ext cx="521208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C96106ED-58CE-FE6B-82EB-EEDC6BD0CCC6}"/>
              </a:ext>
              <a:ext uri="{C183D7F6-B498-43B3-948B-1728B52AA6E4}">
                <adec:decorative xmlns:adec="http://schemas.microsoft.com/office/drawing/2017/decorative" val="1"/>
              </a:ext>
            </a:extLst>
          </p:cNvPr>
          <p:cNvSpPr/>
          <p:nvPr userDrawn="1"/>
        </p:nvSpPr>
        <p:spPr>
          <a:xfrm rot="16200000">
            <a:off x="6300673" y="3396996"/>
            <a:ext cx="685800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FBF515A3-1432-472B-AB3A-671DBBD7EBD3}"/>
              </a:ext>
              <a:ext uri="{C183D7F6-B498-43B3-948B-1728B52AA6E4}">
                <adec:decorative xmlns:adec="http://schemas.microsoft.com/office/drawing/2017/decorative" val="1"/>
              </a:ext>
            </a:extLst>
          </p:cNvPr>
          <p:cNvSpPr/>
          <p:nvPr userDrawn="1"/>
        </p:nvSpPr>
        <p:spPr>
          <a:xfrm rot="16200000">
            <a:off x="1753054" y="3396996"/>
            <a:ext cx="685800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9E0CF039-F3E8-C698-9D34-55227BD6493B}"/>
              </a:ext>
              <a:ext uri="{C183D7F6-B498-43B3-948B-1728B52AA6E4}">
                <adec:decorative xmlns:adec="http://schemas.microsoft.com/office/drawing/2017/decorative" val="1"/>
              </a:ext>
            </a:extLst>
          </p:cNvPr>
          <p:cNvSpPr/>
          <p:nvPr userDrawn="1"/>
        </p:nvSpPr>
        <p:spPr>
          <a:xfrm>
            <a:off x="-1" y="3916255"/>
            <a:ext cx="12192001"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5641858E-7D1D-915F-7BAA-1D2E6A6ED684}"/>
              </a:ext>
              <a:ext uri="{C183D7F6-B498-43B3-948B-1728B52AA6E4}">
                <adec:decorative xmlns:adec="http://schemas.microsoft.com/office/drawing/2017/decorative" val="1"/>
              </a:ext>
            </a:extLst>
          </p:cNvPr>
          <p:cNvSpPr/>
          <p:nvPr userDrawn="1"/>
        </p:nvSpPr>
        <p:spPr>
          <a:xfrm>
            <a:off x="5176877" y="1897805"/>
            <a:ext cx="457200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9AEFB5FD-86C4-29C8-9ACE-D0FC109C977E}"/>
              </a:ext>
              <a:ext uri="{C183D7F6-B498-43B3-948B-1728B52AA6E4}">
                <adec:decorative xmlns:adec="http://schemas.microsoft.com/office/drawing/2017/decorative" val="1"/>
              </a:ext>
            </a:extLst>
          </p:cNvPr>
          <p:cNvSpPr/>
          <p:nvPr userDrawn="1"/>
        </p:nvSpPr>
        <p:spPr>
          <a:xfrm>
            <a:off x="9721653" y="981001"/>
            <a:ext cx="2468880" cy="64008"/>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9189942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 coumn 2 pic">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3B5D6-8B1C-4B3A-83E7-94A0C3AB2632}"/>
              </a:ext>
            </a:extLst>
          </p:cNvPr>
          <p:cNvSpPr>
            <a:spLocks noGrp="1"/>
          </p:cNvSpPr>
          <p:nvPr>
            <p:ph type="title" hasCustomPrompt="1"/>
          </p:nvPr>
        </p:nvSpPr>
        <p:spPr>
          <a:xfrm>
            <a:off x="580096" y="4706022"/>
            <a:ext cx="3047014" cy="1045073"/>
          </a:xfrm>
        </p:spPr>
        <p:txBody>
          <a:bodyPr>
            <a:noAutofit/>
          </a:bodyPr>
          <a:lstStyle>
            <a:lvl1pPr>
              <a:lnSpc>
                <a:spcPct val="150000"/>
              </a:lnSpc>
              <a:defRPr sz="1400" cap="all" spc="600" baseline="0">
                <a:solidFill>
                  <a:schemeClr val="accent3">
                    <a:lumMod val="50000"/>
                  </a:schemeClr>
                </a:solidFill>
              </a:defRPr>
            </a:lvl1pPr>
          </a:lstStyle>
          <a:p>
            <a:r>
              <a:rPr lang="en-US" dirty="0"/>
              <a:t>CLICK TO EDIT MASTER TITLE STYLE</a:t>
            </a:r>
          </a:p>
        </p:txBody>
      </p:sp>
      <p:sp>
        <p:nvSpPr>
          <p:cNvPr id="14" name="Text Placeholder 19">
            <a:extLst>
              <a:ext uri="{FF2B5EF4-FFF2-40B4-BE49-F238E27FC236}">
                <a16:creationId xmlns:a16="http://schemas.microsoft.com/office/drawing/2014/main" id="{DEE48B49-B0E6-4ECD-A85C-6048F71B7A0B}"/>
              </a:ext>
            </a:extLst>
          </p:cNvPr>
          <p:cNvSpPr>
            <a:spLocks noGrp="1"/>
          </p:cNvSpPr>
          <p:nvPr>
            <p:ph type="body" sz="quarter" idx="13"/>
          </p:nvPr>
        </p:nvSpPr>
        <p:spPr>
          <a:xfrm>
            <a:off x="580096" y="1255096"/>
            <a:ext cx="3047014" cy="1650328"/>
          </a:xfrm>
        </p:spPr>
        <p:txBody>
          <a:bodyPr anchor="ctr">
            <a:noAutofit/>
          </a:bodyPr>
          <a:lstStyle>
            <a:lvl1pPr marL="0" indent="0">
              <a:lnSpc>
                <a:spcPct val="150000"/>
              </a:lnSpc>
              <a:buNone/>
              <a:defRPr sz="900" cap="all" spc="100" baseline="0">
                <a:solidFill>
                  <a:schemeClr val="accent3">
                    <a:lumMod val="50000"/>
                  </a:schemeClr>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16" name="Picture Placeholder 15">
            <a:extLst>
              <a:ext uri="{FF2B5EF4-FFF2-40B4-BE49-F238E27FC236}">
                <a16:creationId xmlns:a16="http://schemas.microsoft.com/office/drawing/2014/main" id="{6EACF35A-5622-4760-B68F-C66101E6A83F}"/>
              </a:ext>
            </a:extLst>
          </p:cNvPr>
          <p:cNvSpPr>
            <a:spLocks noGrp="1"/>
          </p:cNvSpPr>
          <p:nvPr>
            <p:ph type="pic" sz="quarter" idx="14"/>
          </p:nvPr>
        </p:nvSpPr>
        <p:spPr>
          <a:xfrm>
            <a:off x="4251021" y="0"/>
            <a:ext cx="5454548" cy="6858000"/>
          </a:xfrm>
        </p:spPr>
        <p:txBody>
          <a:bodyPr anchor="ctr">
            <a:normAutofit/>
          </a:bodyPr>
          <a:lstStyle>
            <a:lvl1pPr marL="0" indent="0" algn="ctr">
              <a:buNone/>
              <a:defRPr sz="1800"/>
            </a:lvl1pPr>
          </a:lstStyle>
          <a:p>
            <a:r>
              <a:rPr lang="en-US"/>
              <a:t>Click icon to add picture</a:t>
            </a:r>
            <a:endParaRPr lang="en-US" dirty="0"/>
          </a:p>
        </p:txBody>
      </p:sp>
      <p:sp>
        <p:nvSpPr>
          <p:cNvPr id="18" name="Picture Placeholder 17">
            <a:extLst>
              <a:ext uri="{FF2B5EF4-FFF2-40B4-BE49-F238E27FC236}">
                <a16:creationId xmlns:a16="http://schemas.microsoft.com/office/drawing/2014/main" id="{164344B9-D260-4EBF-89FE-9C682392A84B}"/>
              </a:ext>
            </a:extLst>
          </p:cNvPr>
          <p:cNvSpPr>
            <a:spLocks noGrp="1"/>
          </p:cNvSpPr>
          <p:nvPr>
            <p:ph type="pic" sz="quarter" idx="15"/>
          </p:nvPr>
        </p:nvSpPr>
        <p:spPr>
          <a:xfrm>
            <a:off x="9769577" y="1628841"/>
            <a:ext cx="2422423" cy="5229159"/>
          </a:xfrm>
        </p:spPr>
        <p:txBody>
          <a:bodyPr anchor="ctr">
            <a:normAutofit/>
          </a:bodyPr>
          <a:lstStyle>
            <a:lvl1pPr marL="0" indent="0" algn="ctr">
              <a:buNone/>
              <a:defRPr sz="1800"/>
            </a:lvl1pPr>
          </a:lstStyle>
          <a:p>
            <a:r>
              <a:rPr lang="en-US"/>
              <a:t>Click icon to add picture</a:t>
            </a:r>
            <a:endParaRPr lang="en-US" dirty="0"/>
          </a:p>
        </p:txBody>
      </p:sp>
      <p:sp>
        <p:nvSpPr>
          <p:cNvPr id="8" name="Text Placeholder 19">
            <a:extLst>
              <a:ext uri="{FF2B5EF4-FFF2-40B4-BE49-F238E27FC236}">
                <a16:creationId xmlns:a16="http://schemas.microsoft.com/office/drawing/2014/main" id="{A5A28CB6-5EEC-0A07-1927-05B0D27750D5}"/>
              </a:ext>
            </a:extLst>
          </p:cNvPr>
          <p:cNvSpPr>
            <a:spLocks noGrp="1"/>
          </p:cNvSpPr>
          <p:nvPr>
            <p:ph type="body" sz="quarter" idx="16"/>
          </p:nvPr>
        </p:nvSpPr>
        <p:spPr>
          <a:xfrm>
            <a:off x="575334" y="5964318"/>
            <a:ext cx="3047014" cy="365125"/>
          </a:xfrm>
        </p:spPr>
        <p:txBody>
          <a:bodyPr anchor="ctr">
            <a:noAutofit/>
          </a:bodyPr>
          <a:lstStyle>
            <a:lvl1pPr marL="0" indent="0">
              <a:lnSpc>
                <a:spcPct val="150000"/>
              </a:lnSpc>
              <a:buNone/>
              <a:defRPr sz="900" cap="all" spc="400" baseline="0">
                <a:solidFill>
                  <a:schemeClr val="accent3">
                    <a:lumMod val="50000"/>
                  </a:schemeClr>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3" name="Date Placeholder 2">
            <a:extLst>
              <a:ext uri="{FF2B5EF4-FFF2-40B4-BE49-F238E27FC236}">
                <a16:creationId xmlns:a16="http://schemas.microsoft.com/office/drawing/2014/main" id="{55B2FCFB-16AE-49C0-A2D7-5196E4382342}"/>
              </a:ext>
            </a:extLst>
          </p:cNvPr>
          <p:cNvSpPr>
            <a:spLocks noGrp="1"/>
          </p:cNvSpPr>
          <p:nvPr>
            <p:ph type="dt" sz="half" idx="10"/>
          </p:nvPr>
        </p:nvSpPr>
        <p:spPr/>
        <p:txBody>
          <a:bodyPr/>
          <a:lstStyle/>
          <a:p>
            <a:fld id="{5004A8AF-3166-044D-8712-ACF9B2CB3AEE}" type="datetime1">
              <a:rPr lang="en-US" smtClean="0"/>
              <a:t>9/19/2025</a:t>
            </a:fld>
            <a:endParaRPr lang="en-US" dirty="0"/>
          </a:p>
        </p:txBody>
      </p:sp>
      <p:sp>
        <p:nvSpPr>
          <p:cNvPr id="4" name="Footer Placeholder 3">
            <a:extLst>
              <a:ext uri="{FF2B5EF4-FFF2-40B4-BE49-F238E27FC236}">
                <a16:creationId xmlns:a16="http://schemas.microsoft.com/office/drawing/2014/main" id="{1F79230B-6D33-404A-BDF3-48A8385414F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688AAAA-6F10-4B88-9C41-7D7CAA8D5041}"/>
              </a:ext>
            </a:extLst>
          </p:cNvPr>
          <p:cNvSpPr>
            <a:spLocks noGrp="1"/>
          </p:cNvSpPr>
          <p:nvPr>
            <p:ph type="sldNum" sz="quarter" idx="12"/>
          </p:nvPr>
        </p:nvSpPr>
        <p:spPr/>
        <p:txBody>
          <a:bodyPr/>
          <a:lstStyle/>
          <a:p>
            <a:fld id="{7D2A44BA-2920-471F-B3BD-665B5ACB556E}" type="slidenum">
              <a:rPr lang="en-US" smtClean="0"/>
              <a:t>‹#›</a:t>
            </a:fld>
            <a:endParaRPr lang="en-US" dirty="0"/>
          </a:p>
        </p:txBody>
      </p:sp>
      <p:sp>
        <p:nvSpPr>
          <p:cNvPr id="6" name="Rectangle 5">
            <a:extLst>
              <a:ext uri="{FF2B5EF4-FFF2-40B4-BE49-F238E27FC236}">
                <a16:creationId xmlns:a16="http://schemas.microsoft.com/office/drawing/2014/main" id="{529CEAC8-037C-95CD-A59B-12DDC18394D3}"/>
              </a:ext>
              <a:ext uri="{C183D7F6-B498-43B3-948B-1728B52AA6E4}">
                <adec:decorative xmlns:adec="http://schemas.microsoft.com/office/drawing/2017/decorative" val="1"/>
              </a:ext>
            </a:extLst>
          </p:cNvPr>
          <p:cNvSpPr/>
          <p:nvPr userDrawn="1"/>
        </p:nvSpPr>
        <p:spPr>
          <a:xfrm>
            <a:off x="1296" y="4055559"/>
            <a:ext cx="4206240"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A4666BBD-A38A-975A-166D-34C904BB3610}"/>
              </a:ext>
              <a:ext uri="{C183D7F6-B498-43B3-948B-1728B52AA6E4}">
                <adec:decorative xmlns:adec="http://schemas.microsoft.com/office/drawing/2017/decorative" val="1"/>
              </a:ext>
            </a:extLst>
          </p:cNvPr>
          <p:cNvSpPr/>
          <p:nvPr userDrawn="1"/>
        </p:nvSpPr>
        <p:spPr>
          <a:xfrm rot="16200000">
            <a:off x="6308573" y="3396996"/>
            <a:ext cx="6858000"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5F9BE1A6-C544-6BC1-428B-4296EB72A387}"/>
              </a:ext>
              <a:ext uri="{C183D7F6-B498-43B3-948B-1728B52AA6E4}">
                <adec:decorative xmlns:adec="http://schemas.microsoft.com/office/drawing/2017/decorative" val="1"/>
              </a:ext>
            </a:extLst>
          </p:cNvPr>
          <p:cNvSpPr/>
          <p:nvPr userDrawn="1"/>
        </p:nvSpPr>
        <p:spPr>
          <a:xfrm rot="16200000">
            <a:off x="790016" y="3396996"/>
            <a:ext cx="6858000"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94BD72AD-DD00-DA76-0935-A64D672F78AE}"/>
              </a:ext>
              <a:ext uri="{C183D7F6-B498-43B3-948B-1728B52AA6E4}">
                <adec:decorative xmlns:adec="http://schemas.microsoft.com/office/drawing/2017/decorative" val="1"/>
              </a:ext>
            </a:extLst>
          </p:cNvPr>
          <p:cNvSpPr/>
          <p:nvPr userDrawn="1"/>
        </p:nvSpPr>
        <p:spPr>
          <a:xfrm>
            <a:off x="9705568" y="1564833"/>
            <a:ext cx="2486431" cy="64008"/>
          </a:xfrm>
          <a:prstGeom prst="rect">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104778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column 1 pic">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35F6ADC-78C8-2853-3411-F1BA1CF3A970}"/>
              </a:ext>
              <a:ext uri="{C183D7F6-B498-43B3-948B-1728B52AA6E4}">
                <adec:decorative xmlns:adec="http://schemas.microsoft.com/office/drawing/2017/decorative" val="1"/>
              </a:ext>
            </a:extLst>
          </p:cNvPr>
          <p:cNvSpPr/>
          <p:nvPr userDrawn="1"/>
        </p:nvSpPr>
        <p:spPr>
          <a:xfrm rot="16200000">
            <a:off x="28022" y="3396997"/>
            <a:ext cx="6858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a:extLst>
              <a:ext uri="{FF2B5EF4-FFF2-40B4-BE49-F238E27FC236}">
                <a16:creationId xmlns:a16="http://schemas.microsoft.com/office/drawing/2014/main" id="{603A4250-59D9-74EF-FD38-8D96EF57E330}"/>
              </a:ext>
            </a:extLst>
          </p:cNvPr>
          <p:cNvSpPr/>
          <p:nvPr userDrawn="1"/>
        </p:nvSpPr>
        <p:spPr>
          <a:xfrm>
            <a:off x="6982135" y="-2"/>
            <a:ext cx="5209864" cy="189276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92E31"/>
              </a:solidFill>
            </a:endParaRPr>
          </a:p>
        </p:txBody>
      </p:sp>
      <p:sp>
        <p:nvSpPr>
          <p:cNvPr id="20" name="Rectangle 19">
            <a:extLst>
              <a:ext uri="{FF2B5EF4-FFF2-40B4-BE49-F238E27FC236}">
                <a16:creationId xmlns:a16="http://schemas.microsoft.com/office/drawing/2014/main" id="{F9AE67F0-DFEE-39C8-55F9-A6F5E163D135}"/>
              </a:ext>
              <a:ext uri="{C183D7F6-B498-43B3-948B-1728B52AA6E4}">
                <adec:decorative xmlns:adec="http://schemas.microsoft.com/office/drawing/2017/decorative" val="1"/>
              </a:ext>
            </a:extLst>
          </p:cNvPr>
          <p:cNvSpPr/>
          <p:nvPr userDrawn="1"/>
        </p:nvSpPr>
        <p:spPr>
          <a:xfrm rot="16200000">
            <a:off x="28022" y="3396997"/>
            <a:ext cx="6858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a:extLst>
              <a:ext uri="{FF2B5EF4-FFF2-40B4-BE49-F238E27FC236}">
                <a16:creationId xmlns:a16="http://schemas.microsoft.com/office/drawing/2014/main" id="{1DD47F3D-4563-3A6A-D9B5-9DF25792A720}"/>
              </a:ext>
              <a:ext uri="{C183D7F6-B498-43B3-948B-1728B52AA6E4}">
                <adec:decorative xmlns:adec="http://schemas.microsoft.com/office/drawing/2017/decorative" val="1"/>
              </a:ext>
            </a:extLst>
          </p:cNvPr>
          <p:cNvSpPr/>
          <p:nvPr userDrawn="1"/>
        </p:nvSpPr>
        <p:spPr>
          <a:xfrm>
            <a:off x="11016" y="5086694"/>
            <a:ext cx="12180983"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a:extLst>
              <a:ext uri="{FF2B5EF4-FFF2-40B4-BE49-F238E27FC236}">
                <a16:creationId xmlns:a16="http://schemas.microsoft.com/office/drawing/2014/main" id="{198800CB-80EB-7BBE-D315-15EB9CD1A76E}"/>
              </a:ext>
              <a:ext uri="{C183D7F6-B498-43B3-948B-1728B52AA6E4}">
                <adec:decorative xmlns:adec="http://schemas.microsoft.com/office/drawing/2017/decorative" val="1"/>
              </a:ext>
            </a:extLst>
          </p:cNvPr>
          <p:cNvSpPr/>
          <p:nvPr userDrawn="1"/>
        </p:nvSpPr>
        <p:spPr>
          <a:xfrm rot="16200000">
            <a:off x="3533222" y="3396996"/>
            <a:ext cx="6858000"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D328AECF-3633-1FFD-A00A-9A6BA744CFA7}"/>
              </a:ext>
              <a:ext uri="{C183D7F6-B498-43B3-948B-1728B52AA6E4}">
                <adec:decorative xmlns:adec="http://schemas.microsoft.com/office/drawing/2017/decorative" val="1"/>
              </a:ext>
            </a:extLst>
          </p:cNvPr>
          <p:cNvSpPr/>
          <p:nvPr userDrawn="1"/>
        </p:nvSpPr>
        <p:spPr>
          <a:xfrm>
            <a:off x="7772" y="1892768"/>
            <a:ext cx="12184228" cy="6400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40629F51-5B42-C598-1EF4-A8F81EE3B2FB}"/>
              </a:ext>
              <a:ext uri="{C183D7F6-B498-43B3-948B-1728B52AA6E4}">
                <adec:decorative xmlns:adec="http://schemas.microsoft.com/office/drawing/2017/decorative" val="1"/>
              </a:ext>
            </a:extLst>
          </p:cNvPr>
          <p:cNvSpPr/>
          <p:nvPr userDrawn="1"/>
        </p:nvSpPr>
        <p:spPr>
          <a:xfrm>
            <a:off x="1233646" y="1956775"/>
            <a:ext cx="5696571" cy="312991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192E31"/>
              </a:solidFill>
            </a:endParaRPr>
          </a:p>
        </p:txBody>
      </p:sp>
      <p:sp>
        <p:nvSpPr>
          <p:cNvPr id="2" name="Title 1">
            <a:extLst>
              <a:ext uri="{FF2B5EF4-FFF2-40B4-BE49-F238E27FC236}">
                <a16:creationId xmlns:a16="http://schemas.microsoft.com/office/drawing/2014/main" id="{10BAE6DA-4836-4F37-829E-0556B1D3D02D}"/>
              </a:ext>
            </a:extLst>
          </p:cNvPr>
          <p:cNvSpPr>
            <a:spLocks noGrp="1"/>
          </p:cNvSpPr>
          <p:nvPr>
            <p:ph type="title" hasCustomPrompt="1"/>
          </p:nvPr>
        </p:nvSpPr>
        <p:spPr>
          <a:xfrm>
            <a:off x="1673817" y="2355741"/>
            <a:ext cx="4881967" cy="2355743"/>
          </a:xfrm>
        </p:spPr>
        <p:txBody>
          <a:bodyPr>
            <a:noAutofit/>
          </a:bodyPr>
          <a:lstStyle>
            <a:lvl1pPr algn="ctr">
              <a:lnSpc>
                <a:spcPct val="150000"/>
              </a:lnSpc>
              <a:defRPr sz="1400" cap="all" spc="600" baseline="0">
                <a:solidFill>
                  <a:schemeClr val="bg2"/>
                </a:solidFill>
              </a:defRPr>
            </a:lvl1pPr>
          </a:lstStyle>
          <a:p>
            <a:r>
              <a:rPr lang="en-US" dirty="0"/>
              <a:t>CLICK TO EDIT MASTER TITLE STYLE</a:t>
            </a:r>
          </a:p>
        </p:txBody>
      </p:sp>
      <p:sp>
        <p:nvSpPr>
          <p:cNvPr id="18" name="Picture Placeholder 17">
            <a:extLst>
              <a:ext uri="{FF2B5EF4-FFF2-40B4-BE49-F238E27FC236}">
                <a16:creationId xmlns:a16="http://schemas.microsoft.com/office/drawing/2014/main" id="{75F37BAD-1199-A347-A354-0345703CCD14}"/>
              </a:ext>
            </a:extLst>
          </p:cNvPr>
          <p:cNvSpPr>
            <a:spLocks noGrp="1"/>
          </p:cNvSpPr>
          <p:nvPr>
            <p:ph type="pic" sz="quarter" idx="14"/>
          </p:nvPr>
        </p:nvSpPr>
        <p:spPr>
          <a:xfrm>
            <a:off x="3489027" y="0"/>
            <a:ext cx="8702973" cy="6858000"/>
          </a:xfrm>
          <a:custGeom>
            <a:avLst/>
            <a:gdLst>
              <a:gd name="connsiteX0" fmla="*/ 0 w 8702973"/>
              <a:gd name="connsiteY0" fmla="*/ 5150702 h 6858000"/>
              <a:gd name="connsiteX1" fmla="*/ 3441191 w 8702973"/>
              <a:gd name="connsiteY1" fmla="*/ 5150702 h 6858000"/>
              <a:gd name="connsiteX2" fmla="*/ 3441191 w 8702973"/>
              <a:gd name="connsiteY2" fmla="*/ 6858000 h 6858000"/>
              <a:gd name="connsiteX3" fmla="*/ 0 w 8702973"/>
              <a:gd name="connsiteY3" fmla="*/ 6858000 h 6858000"/>
              <a:gd name="connsiteX4" fmla="*/ 3505199 w 8702973"/>
              <a:gd name="connsiteY4" fmla="*/ 1956776 h 6858000"/>
              <a:gd name="connsiteX5" fmla="*/ 8702973 w 8702973"/>
              <a:gd name="connsiteY5" fmla="*/ 1956776 h 6858000"/>
              <a:gd name="connsiteX6" fmla="*/ 8702973 w 8702973"/>
              <a:gd name="connsiteY6" fmla="*/ 6858000 h 6858000"/>
              <a:gd name="connsiteX7" fmla="*/ 3505199 w 8702973"/>
              <a:gd name="connsiteY7" fmla="*/ 6858000 h 6858000"/>
              <a:gd name="connsiteX8" fmla="*/ 3505199 w 8702973"/>
              <a:gd name="connsiteY8" fmla="*/ 5150702 h 6858000"/>
              <a:gd name="connsiteX9" fmla="*/ 8702972 w 8702973"/>
              <a:gd name="connsiteY9" fmla="*/ 5150702 h 6858000"/>
              <a:gd name="connsiteX10" fmla="*/ 8702972 w 8702973"/>
              <a:gd name="connsiteY10" fmla="*/ 5086694 h 6858000"/>
              <a:gd name="connsiteX11" fmla="*/ 3505199 w 8702973"/>
              <a:gd name="connsiteY11" fmla="*/ 5086694 h 6858000"/>
              <a:gd name="connsiteX12" fmla="*/ 3441190 w 8702973"/>
              <a:gd name="connsiteY12" fmla="*/ 1956776 h 6858000"/>
              <a:gd name="connsiteX13" fmla="*/ 3441191 w 8702973"/>
              <a:gd name="connsiteY13" fmla="*/ 1956776 h 6858000"/>
              <a:gd name="connsiteX14" fmla="*/ 3441191 w 8702973"/>
              <a:gd name="connsiteY14" fmla="*/ 5086694 h 6858000"/>
              <a:gd name="connsiteX15" fmla="*/ 3441190 w 8702973"/>
              <a:gd name="connsiteY15" fmla="*/ 5086694 h 6858000"/>
              <a:gd name="connsiteX16" fmla="*/ 8702972 w 8702973"/>
              <a:gd name="connsiteY16" fmla="*/ 0 h 6858000"/>
              <a:gd name="connsiteX17" fmla="*/ 8702973 w 8702973"/>
              <a:gd name="connsiteY17" fmla="*/ 0 h 6858000"/>
              <a:gd name="connsiteX18" fmla="*/ 8702973 w 8702973"/>
              <a:gd name="connsiteY18" fmla="*/ 1892768 h 6858000"/>
              <a:gd name="connsiteX19" fmla="*/ 3505199 w 8702973"/>
              <a:gd name="connsiteY19" fmla="*/ 1892768 h 6858000"/>
              <a:gd name="connsiteX20" fmla="*/ 3505199 w 8702973"/>
              <a:gd name="connsiteY20" fmla="*/ 1892767 h 6858000"/>
              <a:gd name="connsiteX21" fmla="*/ 8702972 w 8702973"/>
              <a:gd name="connsiteY21" fmla="*/ 1892767 h 6858000"/>
              <a:gd name="connsiteX22" fmla="*/ 0 w 8702973"/>
              <a:gd name="connsiteY22" fmla="*/ 0 h 6858000"/>
              <a:gd name="connsiteX23" fmla="*/ 3441191 w 8702973"/>
              <a:gd name="connsiteY23" fmla="*/ 0 h 6858000"/>
              <a:gd name="connsiteX24" fmla="*/ 3441191 w 8702973"/>
              <a:gd name="connsiteY24" fmla="*/ 1892768 h 6858000"/>
              <a:gd name="connsiteX25" fmla="*/ 0 w 8702973"/>
              <a:gd name="connsiteY25" fmla="*/ 1892768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8702973" h="6858000">
                <a:moveTo>
                  <a:pt x="0" y="5150702"/>
                </a:moveTo>
                <a:lnTo>
                  <a:pt x="3441191" y="5150702"/>
                </a:lnTo>
                <a:lnTo>
                  <a:pt x="3441191" y="6858000"/>
                </a:lnTo>
                <a:lnTo>
                  <a:pt x="0" y="6858000"/>
                </a:lnTo>
                <a:close/>
                <a:moveTo>
                  <a:pt x="3505199" y="1956776"/>
                </a:moveTo>
                <a:lnTo>
                  <a:pt x="8702973" y="1956776"/>
                </a:lnTo>
                <a:lnTo>
                  <a:pt x="8702973" y="6858000"/>
                </a:lnTo>
                <a:lnTo>
                  <a:pt x="3505199" y="6858000"/>
                </a:lnTo>
                <a:lnTo>
                  <a:pt x="3505199" y="5150702"/>
                </a:lnTo>
                <a:lnTo>
                  <a:pt x="8702972" y="5150702"/>
                </a:lnTo>
                <a:lnTo>
                  <a:pt x="8702972" y="5086694"/>
                </a:lnTo>
                <a:lnTo>
                  <a:pt x="3505199" y="5086694"/>
                </a:lnTo>
                <a:close/>
                <a:moveTo>
                  <a:pt x="3441190" y="1956776"/>
                </a:moveTo>
                <a:lnTo>
                  <a:pt x="3441191" y="1956776"/>
                </a:lnTo>
                <a:lnTo>
                  <a:pt x="3441191" y="5086694"/>
                </a:lnTo>
                <a:lnTo>
                  <a:pt x="3441190" y="5086694"/>
                </a:lnTo>
                <a:close/>
                <a:moveTo>
                  <a:pt x="8702972" y="0"/>
                </a:moveTo>
                <a:lnTo>
                  <a:pt x="8702973" y="0"/>
                </a:lnTo>
                <a:lnTo>
                  <a:pt x="8702973" y="1892768"/>
                </a:lnTo>
                <a:lnTo>
                  <a:pt x="3505199" y="1892768"/>
                </a:lnTo>
                <a:lnTo>
                  <a:pt x="3505199" y="1892767"/>
                </a:lnTo>
                <a:lnTo>
                  <a:pt x="8702972" y="1892767"/>
                </a:lnTo>
                <a:close/>
                <a:moveTo>
                  <a:pt x="0" y="0"/>
                </a:moveTo>
                <a:lnTo>
                  <a:pt x="3441191" y="0"/>
                </a:lnTo>
                <a:lnTo>
                  <a:pt x="3441191" y="1892768"/>
                </a:lnTo>
                <a:lnTo>
                  <a:pt x="0" y="1892768"/>
                </a:lnTo>
                <a:close/>
              </a:path>
            </a:pathLst>
          </a:custGeom>
        </p:spPr>
        <p:txBody>
          <a:bodyPr wrap="square" anchor="ctr">
            <a:noAutofit/>
          </a:bodyPr>
          <a:lstStyle>
            <a:lvl1pPr marL="0" indent="0" algn="ctr">
              <a:buNone/>
              <a:defRPr sz="1800"/>
            </a:lvl1pPr>
          </a:lstStyle>
          <a:p>
            <a:r>
              <a:rPr lang="en-US"/>
              <a:t>Click icon to add picture</a:t>
            </a:r>
            <a:endParaRPr lang="en-US" dirty="0"/>
          </a:p>
        </p:txBody>
      </p:sp>
      <p:sp>
        <p:nvSpPr>
          <p:cNvPr id="14" name="Text Placeholder 19">
            <a:extLst>
              <a:ext uri="{FF2B5EF4-FFF2-40B4-BE49-F238E27FC236}">
                <a16:creationId xmlns:a16="http://schemas.microsoft.com/office/drawing/2014/main" id="{A5DCC98E-8399-422A-95B9-91E724BAECA7}"/>
              </a:ext>
            </a:extLst>
          </p:cNvPr>
          <p:cNvSpPr>
            <a:spLocks noGrp="1"/>
          </p:cNvSpPr>
          <p:nvPr>
            <p:ph type="body" sz="quarter" idx="13"/>
          </p:nvPr>
        </p:nvSpPr>
        <p:spPr>
          <a:xfrm>
            <a:off x="7455774" y="197460"/>
            <a:ext cx="4403994" cy="1650328"/>
          </a:xfrm>
        </p:spPr>
        <p:txBody>
          <a:bodyPr anchor="ctr">
            <a:normAutofit/>
          </a:bodyPr>
          <a:lstStyle>
            <a:lvl1pPr marL="0" indent="0">
              <a:lnSpc>
                <a:spcPct val="150000"/>
              </a:lnSpc>
              <a:buNone/>
              <a:defRPr sz="900" cap="all" spc="100" baseline="0">
                <a:solidFill>
                  <a:schemeClr val="bg2"/>
                </a:solidFill>
                <a:latin typeface="+mn-lt"/>
              </a:defRPr>
            </a:lvl1pPr>
            <a:lvl2pPr marL="457200" indent="0">
              <a:buNone/>
              <a:defRPr sz="900"/>
            </a:lvl2pPr>
            <a:lvl3pPr marL="914400" indent="0">
              <a:buNone/>
              <a:defRPr sz="900"/>
            </a:lvl3pPr>
            <a:lvl4pPr marL="1371600" indent="0">
              <a:buNone/>
              <a:defRPr sz="900"/>
            </a:lvl4pPr>
            <a:lvl5pPr marL="1828800" indent="0">
              <a:buNone/>
              <a:defRPr sz="900"/>
            </a:lvl5pPr>
          </a:lstStyle>
          <a:p>
            <a:pPr lvl="0"/>
            <a:r>
              <a:rPr lang="en-US"/>
              <a:t>Click to edit Master text styles</a:t>
            </a:r>
          </a:p>
        </p:txBody>
      </p:sp>
      <p:sp>
        <p:nvSpPr>
          <p:cNvPr id="3" name="Date Placeholder 2">
            <a:extLst>
              <a:ext uri="{FF2B5EF4-FFF2-40B4-BE49-F238E27FC236}">
                <a16:creationId xmlns:a16="http://schemas.microsoft.com/office/drawing/2014/main" id="{61B5A0A4-FC5E-47B8-88F3-08A54B906D25}"/>
              </a:ext>
            </a:extLst>
          </p:cNvPr>
          <p:cNvSpPr>
            <a:spLocks noGrp="1"/>
          </p:cNvSpPr>
          <p:nvPr>
            <p:ph type="dt" sz="half" idx="10"/>
          </p:nvPr>
        </p:nvSpPr>
        <p:spPr/>
        <p:txBody>
          <a:bodyPr/>
          <a:lstStyle/>
          <a:p>
            <a:fld id="{2E74BC19-9A50-434A-B6C6-8443BCEF4D2C}" type="datetime1">
              <a:rPr lang="en-US" smtClean="0"/>
              <a:t>9/19/2025</a:t>
            </a:fld>
            <a:endParaRPr lang="en-US" dirty="0"/>
          </a:p>
        </p:txBody>
      </p:sp>
      <p:sp>
        <p:nvSpPr>
          <p:cNvPr id="4" name="Footer Placeholder 3">
            <a:extLst>
              <a:ext uri="{FF2B5EF4-FFF2-40B4-BE49-F238E27FC236}">
                <a16:creationId xmlns:a16="http://schemas.microsoft.com/office/drawing/2014/main" id="{DD5D6D16-4AAC-4D2C-9370-6124490A2514}"/>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6EE100C-1708-4F04-9A39-E9430E4E68D6}"/>
              </a:ext>
            </a:extLst>
          </p:cNvPr>
          <p:cNvSpPr>
            <a:spLocks noGrp="1"/>
          </p:cNvSpPr>
          <p:nvPr>
            <p:ph type="sldNum" sz="quarter" idx="12"/>
          </p:nvPr>
        </p:nvSpPr>
        <p:spPr/>
        <p:txBody>
          <a:bodyPr/>
          <a:lstStyle/>
          <a:p>
            <a:fld id="{7D2A44BA-2920-471F-B3BD-665B5ACB556E}" type="slidenum">
              <a:rPr lang="en-US" smtClean="0"/>
              <a:t>‹#›</a:t>
            </a:fld>
            <a:endParaRPr lang="en-US" dirty="0"/>
          </a:p>
        </p:txBody>
      </p:sp>
    </p:spTree>
    <p:extLst>
      <p:ext uri="{BB962C8B-B14F-4D97-AF65-F5344CB8AC3E}">
        <p14:creationId xmlns:p14="http://schemas.microsoft.com/office/powerpoint/2010/main" val="13365244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26023508-A947-49B1-8E6C-D6758297C8C7}" type="datetimeFigureOut">
              <a:rPr lang="en-US" smtClean="0"/>
              <a:t>9/19/2025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18AE02-1728-472C-9E99-9E8938D559E2}" type="slidenum">
              <a:rPr lang="en-US" smtClean="0"/>
              <a:t>‹#›</a:t>
            </a:fld>
            <a:endParaRPr lang="en-US"/>
          </a:p>
        </p:txBody>
      </p:sp>
    </p:spTree>
    <p:extLst>
      <p:ext uri="{BB962C8B-B14F-4D97-AF65-F5344CB8AC3E}">
        <p14:creationId xmlns:p14="http://schemas.microsoft.com/office/powerpoint/2010/main" val="8383551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8DF054E-98C2-35CD-9F48-75DDE753EAF0}"/>
              </a:ext>
            </a:extLst>
          </p:cNvPr>
          <p:cNvSpPr>
            <a:spLocks noGrp="1"/>
          </p:cNvSpPr>
          <p:nvPr>
            <p:ph type="dt" sz="half" idx="10"/>
          </p:nvPr>
        </p:nvSpPr>
        <p:spPr/>
        <p:txBody>
          <a:bodyPr/>
          <a:lstStyle/>
          <a:p>
            <a:fld id="{21B6BC5C-7937-43D6-87B6-BAF0CCC5D661}" type="datetimeFigureOut">
              <a:rPr lang="en-US" smtClean="0"/>
              <a:t>9/19/2025</a:t>
            </a:fld>
            <a:endParaRPr lang="en-US"/>
          </a:p>
        </p:txBody>
      </p:sp>
      <p:sp>
        <p:nvSpPr>
          <p:cNvPr id="3" name="Footer Placeholder 2">
            <a:extLst>
              <a:ext uri="{FF2B5EF4-FFF2-40B4-BE49-F238E27FC236}">
                <a16:creationId xmlns:a16="http://schemas.microsoft.com/office/drawing/2014/main" id="{2BF24ED9-CDE9-0E10-186B-472985AEA7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8E932E4-FED0-A4C6-E5CF-045C6539BC3B}"/>
              </a:ext>
            </a:extLst>
          </p:cNvPr>
          <p:cNvSpPr>
            <a:spLocks noGrp="1"/>
          </p:cNvSpPr>
          <p:nvPr>
            <p:ph type="sldNum" sz="quarter" idx="12"/>
          </p:nvPr>
        </p:nvSpPr>
        <p:spPr/>
        <p:txBody>
          <a:bodyPr/>
          <a:lstStyle/>
          <a:p>
            <a:fld id="{1F509833-296E-49B1-8E53-05801A8DA44D}" type="slidenum">
              <a:rPr lang="en-US" smtClean="0"/>
              <a:t>‹#›</a:t>
            </a:fld>
            <a:endParaRPr lang="en-US"/>
          </a:p>
        </p:txBody>
      </p:sp>
    </p:spTree>
    <p:extLst>
      <p:ext uri="{BB962C8B-B14F-4D97-AF65-F5344CB8AC3E}">
        <p14:creationId xmlns:p14="http://schemas.microsoft.com/office/powerpoint/2010/main" val="2789757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1" r:id="rId2"/>
    <p:sldLayoutId id="2147483652" r:id="rId3"/>
    <p:sldLayoutId id="2147483658" r:id="rId4"/>
    <p:sldLayoutId id="2147483659" r:id="rId5"/>
    <p:sldLayoutId id="2147483660" r:id="rId6"/>
    <p:sldLayoutId id="2147483661" r:id="rId7"/>
    <p:sldLayoutId id="2147483662"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9C864F-4EFB-489E-B557-560391F52E5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0E29F9B-DFED-4109-87CC-AF0CB809BF1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65EA68E-391F-4277-A9D3-A19C13BC05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D9F640-EA82-A543-89EC-580E11A1B194}" type="datetime1">
              <a:rPr lang="en-US" smtClean="0"/>
              <a:t>9/19/2025</a:t>
            </a:fld>
            <a:endParaRPr lang="en-US" dirty="0"/>
          </a:p>
        </p:txBody>
      </p:sp>
      <p:sp>
        <p:nvSpPr>
          <p:cNvPr id="5" name="Footer Placeholder 4">
            <a:extLst>
              <a:ext uri="{FF2B5EF4-FFF2-40B4-BE49-F238E27FC236}">
                <a16:creationId xmlns:a16="http://schemas.microsoft.com/office/drawing/2014/main" id="{0A04F852-5EB9-4816-9B64-A828008858A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2EBBA8D-9FCE-438D-B4F3-62E4065FCCE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2A44BA-2920-471F-B3BD-665B5ACB556E}" type="slidenum">
              <a:rPr lang="en-US" smtClean="0"/>
              <a:t>‹#›</a:t>
            </a:fld>
            <a:endParaRPr lang="en-US" dirty="0"/>
          </a:p>
        </p:txBody>
      </p:sp>
    </p:spTree>
    <p:extLst>
      <p:ext uri="{BB962C8B-B14F-4D97-AF65-F5344CB8AC3E}">
        <p14:creationId xmlns:p14="http://schemas.microsoft.com/office/powerpoint/2010/main" val="3319787931"/>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Lst>
  <p:hf sldNum="0" hdr="0" ftr="0" dt="0"/>
  <p:txStyles>
    <p:titleStyle>
      <a:lvl1pPr algn="l" defTabSz="914400" rtl="0" eaLnBrk="1" latinLnBrk="0" hangingPunct="1">
        <a:lnSpc>
          <a:spcPct val="90000"/>
        </a:lnSpc>
        <a:spcBef>
          <a:spcPct val="0"/>
        </a:spcBef>
        <a:buNone/>
        <a:defRPr sz="44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5.xml"/><Relationship Id="rId5" Type="http://schemas.openxmlformats.org/officeDocument/2006/relationships/image" Target="../media/image5.png"/><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6.xml"/><Relationship Id="rId1" Type="http://schemas.openxmlformats.org/officeDocument/2006/relationships/tags" Target="../tags/tag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7.xml"/><Relationship Id="rId1" Type="http://schemas.openxmlformats.org/officeDocument/2006/relationships/tags" Target="../tags/tag8.xml"/><Relationship Id="rId5" Type="http://schemas.openxmlformats.org/officeDocument/2006/relationships/image" Target="../media/image5.png"/><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slideLayout" Target="../slideLayouts/slideLayout10.xml"/><Relationship Id="rId1" Type="http://schemas.openxmlformats.org/officeDocument/2006/relationships/tags" Target="../tags/tag9.xml"/><Relationship Id="rId6" Type="http://schemas.openxmlformats.org/officeDocument/2006/relationships/image" Target="../media/image10.pn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jp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10.xml"/><Relationship Id="rId5" Type="http://schemas.openxmlformats.org/officeDocument/2006/relationships/image" Target="../media/image15.png"/><Relationship Id="rId4" Type="http://schemas.microsoft.com/office/2018/10/relationships/comments" Target="../comments/modernComment_141_C28C0E1E.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3.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tags" Target="../tags/tag14.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3.xml"/><Relationship Id="rId1" Type="http://schemas.openxmlformats.org/officeDocument/2006/relationships/tags" Target="../tags/tag16.xml"/><Relationship Id="rId4" Type="http://schemas.openxmlformats.org/officeDocument/2006/relationships/image" Target="../media/image24.jp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3.xml"/><Relationship Id="rId1" Type="http://schemas.openxmlformats.org/officeDocument/2006/relationships/tags" Target="../tags/tag17.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3.xml"/><Relationship Id="rId1" Type="http://schemas.openxmlformats.org/officeDocument/2006/relationships/tags" Target="../tags/tag18.xml"/><Relationship Id="rId4" Type="http://schemas.openxmlformats.org/officeDocument/2006/relationships/image" Target="../media/image28.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9.xml"/><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20.xml"/><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1.xml"/><Relationship Id="rId1" Type="http://schemas.openxmlformats.org/officeDocument/2006/relationships/tags" Target="../tags/tag21.xml"/><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22.xml"/><Relationship Id="rId4" Type="http://schemas.openxmlformats.org/officeDocument/2006/relationships/image" Target="../media/image29.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tags" Target="../tags/tag23.xml"/><Relationship Id="rId5" Type="http://schemas.openxmlformats.org/officeDocument/2006/relationships/image" Target="../media/image31.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tags" Target="../tags/tag24.xml"/><Relationship Id="rId4" Type="http://schemas.openxmlformats.org/officeDocument/2006/relationships/image" Target="../media/image3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tags" Target="../tags/tag25.xml"/><Relationship Id="rId5" Type="http://schemas.openxmlformats.org/officeDocument/2006/relationships/image" Target="../media/image32.jpg"/><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xml"/><Relationship Id="rId1" Type="http://schemas.openxmlformats.org/officeDocument/2006/relationships/tags" Target="../tags/tag26.xml"/><Relationship Id="rId4" Type="http://schemas.openxmlformats.org/officeDocument/2006/relationships/image" Target="../media/image28.png"/></Relationships>
</file>

<file path=ppt/slides/_rels/slide23.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video" Target="../media/media1.mp4"/><Relationship Id="rId7" Type="http://schemas.openxmlformats.org/officeDocument/2006/relationships/image" Target="../media/image33.png"/><Relationship Id="rId2" Type="http://schemas.microsoft.com/office/2007/relationships/media" Target="../media/media1.mp4"/><Relationship Id="rId1" Type="http://schemas.openxmlformats.org/officeDocument/2006/relationships/tags" Target="../tags/tag27.xml"/><Relationship Id="rId6" Type="http://schemas.openxmlformats.org/officeDocument/2006/relationships/image" Target="../media/image4.jpg"/><Relationship Id="rId5" Type="http://schemas.openxmlformats.org/officeDocument/2006/relationships/notesSlide" Target="../notesSlides/notesSlide15.xml"/><Relationship Id="rId4"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28.xml"/><Relationship Id="rId5" Type="http://schemas.openxmlformats.org/officeDocument/2006/relationships/image" Target="../media/image33.png"/><Relationship Id="rId4" Type="http://schemas.openxmlformats.org/officeDocument/2006/relationships/image" Target="../media/image4.jp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29.xml"/><Relationship Id="rId4" Type="http://schemas.openxmlformats.org/officeDocument/2006/relationships/image" Target="../media/image4.jp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27.xml.rels><?xml version="1.0" encoding="UTF-8" standalone="yes"?>
<Relationships xmlns="http://schemas.openxmlformats.org/package/2006/relationships"><Relationship Id="rId3" Type="http://schemas.openxmlformats.org/officeDocument/2006/relationships/hyperlink" Target="https://www.nea.org/resource-library/gun-violence-prevention-response-guide" TargetMode="External"/><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hyperlink" Target="https://www.nea.org/UD-Org-Support" TargetMode="External"/></Relationships>
</file>

<file path=ppt/slides/_rels/slide28.xml.rels><?xml version="1.0" encoding="UTF-8" standalone="yes"?>
<Relationships xmlns="http://schemas.openxmlformats.org/package/2006/relationships"><Relationship Id="rId8" Type="http://schemas.openxmlformats.org/officeDocument/2006/relationships/image" Target="../media/image12.jpg"/><Relationship Id="rId3" Type="http://schemas.openxmlformats.org/officeDocument/2006/relationships/image" Target="../media/image7.jpg"/><Relationship Id="rId7" Type="http://schemas.openxmlformats.org/officeDocument/2006/relationships/image" Target="../media/image11.png"/><Relationship Id="rId2" Type="http://schemas.openxmlformats.org/officeDocument/2006/relationships/slideLayout" Target="../slideLayouts/slideLayout10.xml"/><Relationship Id="rId1" Type="http://schemas.openxmlformats.org/officeDocument/2006/relationships/tags" Target="../tags/tag32.xml"/><Relationship Id="rId6" Type="http://schemas.openxmlformats.org/officeDocument/2006/relationships/image" Target="../media/image35.png"/><Relationship Id="rId5" Type="http://schemas.openxmlformats.org/officeDocument/2006/relationships/image" Target="../media/image9.png"/><Relationship Id="rId10" Type="http://schemas.openxmlformats.org/officeDocument/2006/relationships/image" Target="../media/image14.jpg"/><Relationship Id="rId4" Type="http://schemas.openxmlformats.org/officeDocument/2006/relationships/image" Target="../media/image8.png"/><Relationship Id="rId9" Type="http://schemas.openxmlformats.org/officeDocument/2006/relationships/image" Target="../media/image1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362F3ED1-208D-E101-3126-35C0BD2ED8A5}"/>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19AB4FFE-4C5E-948A-9842-829CA53325E2}"/>
              </a:ext>
            </a:extLst>
          </p:cNvPr>
          <p:cNvPicPr preferRelativeResize="0"/>
          <p:nvPr/>
        </p:nvPicPr>
        <p:blipFill>
          <a:blip r:embed="rId4"/>
          <a:srcRect/>
          <a:stretch/>
        </p:blipFill>
        <p:spPr>
          <a:xfrm>
            <a:off x="0" y="0"/>
            <a:ext cx="12192000" cy="6858000"/>
          </a:xfrm>
          <a:prstGeom prst="rect">
            <a:avLst/>
          </a:prstGeom>
          <a:noFill/>
          <a:ln>
            <a:noFill/>
          </a:ln>
        </p:spPr>
      </p:pic>
      <p:sp>
        <p:nvSpPr>
          <p:cNvPr id="4" name="TextBox 3">
            <a:extLst>
              <a:ext uri="{FF2B5EF4-FFF2-40B4-BE49-F238E27FC236}">
                <a16:creationId xmlns:a16="http://schemas.microsoft.com/office/drawing/2014/main" id="{010CCF53-92A1-BD71-00A5-CF0E018E83E6}"/>
              </a:ext>
            </a:extLst>
          </p:cNvPr>
          <p:cNvSpPr txBox="1"/>
          <p:nvPr/>
        </p:nvSpPr>
        <p:spPr>
          <a:xfrm>
            <a:off x="360947" y="160421"/>
            <a:ext cx="11470106" cy="1323439"/>
          </a:xfrm>
          <a:prstGeom prst="rect">
            <a:avLst/>
          </a:prstGeom>
          <a:noFill/>
        </p:spPr>
        <p:txBody>
          <a:bodyPr wrap="square" rtlCol="0">
            <a:spAutoFit/>
          </a:bodyPr>
          <a:lstStyle/>
          <a:p>
            <a:r>
              <a:rPr lang="en-US" sz="4000" b="1" dirty="0">
                <a:solidFill>
                  <a:schemeClr val="bg1"/>
                </a:solidFill>
              </a:rPr>
              <a:t>Safe Schools: Tools and Strategies to Address Gun Violence in Schools </a:t>
            </a:r>
          </a:p>
        </p:txBody>
      </p:sp>
      <p:pic>
        <p:nvPicPr>
          <p:cNvPr id="2" name="Picture 1" descr="A close-up of a logo&#10;&#10;Description automatically generated">
            <a:extLst>
              <a:ext uri="{FF2B5EF4-FFF2-40B4-BE49-F238E27FC236}">
                <a16:creationId xmlns:a16="http://schemas.microsoft.com/office/drawing/2014/main" id="{B37781E5-F76A-6F00-85D8-82799F5F2E8A}"/>
              </a:ext>
            </a:extLst>
          </p:cNvPr>
          <p:cNvPicPr>
            <a:picLocks noChangeAspect="1"/>
          </p:cNvPicPr>
          <p:nvPr/>
        </p:nvPicPr>
        <p:blipFill>
          <a:blip r:embed="rId5"/>
          <a:stretch>
            <a:fillRect/>
          </a:stretch>
        </p:blipFill>
        <p:spPr>
          <a:xfrm>
            <a:off x="11445550" y="6172200"/>
            <a:ext cx="746450" cy="685800"/>
          </a:xfrm>
          <a:prstGeom prst="rect">
            <a:avLst/>
          </a:prstGeom>
        </p:spPr>
      </p:pic>
    </p:spTree>
    <p:custDataLst>
      <p:tags r:id="rId1"/>
    </p:custDataLst>
    <p:extLst>
      <p:ext uri="{BB962C8B-B14F-4D97-AF65-F5344CB8AC3E}">
        <p14:creationId xmlns:p14="http://schemas.microsoft.com/office/powerpoint/2010/main" val="3524402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pic>
        <p:nvPicPr>
          <p:cNvPr id="99" name="Google Shape;99;p1"/>
          <p:cNvPicPr preferRelativeResize="0"/>
          <p:nvPr/>
        </p:nvPicPr>
        <p:blipFill>
          <a:blip r:embed="rId4"/>
          <a:srcRect/>
          <a:stretch/>
        </p:blipFill>
        <p:spPr>
          <a:xfrm>
            <a:off x="0" y="0"/>
            <a:ext cx="12192000" cy="6858000"/>
          </a:xfrm>
          <a:prstGeom prst="rect">
            <a:avLst/>
          </a:prstGeom>
          <a:noFill/>
          <a:ln>
            <a:noFill/>
          </a:ln>
        </p:spPr>
      </p:pic>
      <p:sp>
        <p:nvSpPr>
          <p:cNvPr id="4" name="TextBox 3">
            <a:extLst>
              <a:ext uri="{FF2B5EF4-FFF2-40B4-BE49-F238E27FC236}">
                <a16:creationId xmlns:a16="http://schemas.microsoft.com/office/drawing/2014/main" id="{428D2378-9F8A-393B-E91B-2B7237D44EB4}"/>
              </a:ext>
            </a:extLst>
          </p:cNvPr>
          <p:cNvSpPr txBox="1"/>
          <p:nvPr/>
        </p:nvSpPr>
        <p:spPr>
          <a:xfrm>
            <a:off x="360947" y="160421"/>
            <a:ext cx="11470106" cy="1323439"/>
          </a:xfrm>
          <a:prstGeom prst="rect">
            <a:avLst/>
          </a:prstGeom>
          <a:noFill/>
        </p:spPr>
        <p:txBody>
          <a:bodyPr wrap="square" rtlCol="0">
            <a:spAutoFit/>
          </a:bodyPr>
          <a:lstStyle/>
          <a:p>
            <a:r>
              <a:rPr lang="en-US" sz="4000" b="1" dirty="0">
                <a:solidFill>
                  <a:schemeClr val="bg1"/>
                </a:solidFill>
              </a:rPr>
              <a:t>Safe Schools: Tools and Strategies to Address Gun Violence in Schools </a:t>
            </a:r>
          </a:p>
        </p:txBody>
      </p:sp>
      <p:sp>
        <p:nvSpPr>
          <p:cNvPr id="5" name="Rectangle: Rounded Corners 4">
            <a:extLst>
              <a:ext uri="{FF2B5EF4-FFF2-40B4-BE49-F238E27FC236}">
                <a16:creationId xmlns:a16="http://schemas.microsoft.com/office/drawing/2014/main" id="{BA36BCA0-32E6-6B77-9E51-326AB43D9368}"/>
              </a:ext>
            </a:extLst>
          </p:cNvPr>
          <p:cNvSpPr/>
          <p:nvPr/>
        </p:nvSpPr>
        <p:spPr>
          <a:xfrm>
            <a:off x="5375662" y="2499079"/>
            <a:ext cx="6455391" cy="3343702"/>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Welcome!</a:t>
            </a:r>
          </a:p>
          <a:p>
            <a:pPr algn="ctr"/>
            <a:endParaRPr lang="en-US" sz="2400" dirty="0"/>
          </a:p>
          <a:p>
            <a:r>
              <a:rPr lang="en-US" sz="2400" dirty="0"/>
              <a:t>In the chat, please share your:</a:t>
            </a:r>
          </a:p>
          <a:p>
            <a:endParaRPr lang="en-US" sz="2400" dirty="0"/>
          </a:p>
          <a:p>
            <a:pPr marL="342900" indent="-342900">
              <a:buFont typeface="Arial" panose="020B0604020202020204" pitchFamily="34" charset="0"/>
              <a:buChar char="•"/>
            </a:pPr>
            <a:r>
              <a:rPr lang="en-US" sz="2400" dirty="0"/>
              <a:t>Name</a:t>
            </a:r>
          </a:p>
          <a:p>
            <a:pPr marL="342900" indent="-342900">
              <a:buFont typeface="Arial" panose="020B0604020202020204" pitchFamily="34" charset="0"/>
              <a:buChar char="•"/>
            </a:pPr>
            <a:r>
              <a:rPr lang="en-US" sz="2400" dirty="0"/>
              <a:t>State Affiliate and Role</a:t>
            </a:r>
          </a:p>
          <a:p>
            <a:pPr marL="342900" indent="-342900">
              <a:buFont typeface="Arial" panose="020B0604020202020204" pitchFamily="34" charset="0"/>
              <a:buChar char="•"/>
            </a:pPr>
            <a:r>
              <a:rPr lang="en-US" sz="2400" dirty="0"/>
              <a:t>One word that comes to mind when you think of Safe Schools</a:t>
            </a:r>
            <a:r>
              <a:rPr lang="en-US" dirty="0"/>
              <a:t>.</a:t>
            </a:r>
          </a:p>
        </p:txBody>
      </p:sp>
      <p:pic>
        <p:nvPicPr>
          <p:cNvPr id="6" name="Picture 5" descr="A close-up of a logo&#10;&#10;Description automatically generated">
            <a:extLst>
              <a:ext uri="{FF2B5EF4-FFF2-40B4-BE49-F238E27FC236}">
                <a16:creationId xmlns:a16="http://schemas.microsoft.com/office/drawing/2014/main" id="{963D674F-6F80-55C2-6F70-12C35E9AA2FC}"/>
              </a:ext>
            </a:extLst>
          </p:cNvPr>
          <p:cNvPicPr>
            <a:picLocks noChangeAspect="1"/>
          </p:cNvPicPr>
          <p:nvPr/>
        </p:nvPicPr>
        <p:blipFill>
          <a:blip r:embed="rId5"/>
          <a:stretch>
            <a:fillRect/>
          </a:stretch>
        </p:blipFill>
        <p:spPr>
          <a:xfrm>
            <a:off x="11445550" y="6172200"/>
            <a:ext cx="746450" cy="685800"/>
          </a:xfrm>
          <a:prstGeom prst="rect">
            <a:avLst/>
          </a:prstGeom>
        </p:spPr>
      </p:pic>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0" name="Rectangle 9">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2" name="Rectangle 11">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4" name="Rectangle 13">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6" name="Rectangle 15">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badi"/>
              <a:ea typeface="+mn-ea"/>
              <a:cs typeface="+mn-cs"/>
            </a:endParaRPr>
          </a:p>
        </p:txBody>
      </p:sp>
      <p:sp>
        <p:nvSpPr>
          <p:cNvPr id="18" name="Freeform: Shape 17">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Abadi"/>
              <a:ea typeface="+mn-ea"/>
              <a:cs typeface="+mn-cs"/>
            </a:endParaRPr>
          </a:p>
        </p:txBody>
      </p:sp>
      <p:sp>
        <p:nvSpPr>
          <p:cNvPr id="2" name="Title 1"/>
          <p:cNvSpPr>
            <a:spLocks noGrp="1"/>
          </p:cNvSpPr>
          <p:nvPr>
            <p:ph type="ctrTitle"/>
          </p:nvPr>
        </p:nvSpPr>
        <p:spPr>
          <a:xfrm>
            <a:off x="1314824" y="735106"/>
            <a:ext cx="10053763" cy="2928470"/>
          </a:xfrm>
        </p:spPr>
        <p:txBody>
          <a:bodyPr anchor="b">
            <a:normAutofit/>
          </a:bodyPr>
          <a:lstStyle/>
          <a:p>
            <a:pPr algn="l"/>
            <a:r>
              <a:rPr lang="en-US" sz="4800" dirty="0">
                <a:solidFill>
                  <a:srgbClr val="FFFFFF"/>
                </a:solidFill>
              </a:rPr>
              <a:t>NEA Members and External Audiences</a:t>
            </a:r>
          </a:p>
        </p:txBody>
      </p:sp>
      <p:sp>
        <p:nvSpPr>
          <p:cNvPr id="3" name="Subtitle 2"/>
          <p:cNvSpPr>
            <a:spLocks noGrp="1"/>
          </p:cNvSpPr>
          <p:nvPr>
            <p:ph type="subTitle" idx="1"/>
          </p:nvPr>
        </p:nvSpPr>
        <p:spPr>
          <a:xfrm>
            <a:off x="1350682" y="4870824"/>
            <a:ext cx="10005951" cy="1458258"/>
          </a:xfrm>
        </p:spPr>
        <p:txBody>
          <a:bodyPr anchor="ctr">
            <a:normAutofit/>
          </a:bodyPr>
          <a:lstStyle/>
          <a:p>
            <a:pPr algn="l"/>
            <a:r>
              <a:rPr lang="en-US" sz="1900"/>
              <a:t>This presentation and its contents are closed to the press and may not be further distributed or passed on to any other person or published or reproduced, in whole or in part, by any medium or in any form for any purpose.  Audio/video recording, copying of slides, and the use of AI note-taking tools are prohibited without the written consent from the NEA Center For Organizing. Violation of these terms may result in legal action.</a:t>
            </a:r>
          </a:p>
        </p:txBody>
      </p:sp>
      <p:pic>
        <p:nvPicPr>
          <p:cNvPr id="4" name="Picture 3" descr="A close-up of a logo&#10;&#10;Description automatically generated">
            <a:extLst>
              <a:ext uri="{FF2B5EF4-FFF2-40B4-BE49-F238E27FC236}">
                <a16:creationId xmlns:a16="http://schemas.microsoft.com/office/drawing/2014/main" id="{94E7F81A-CF75-335D-ABE7-341149B56B39}"/>
              </a:ext>
            </a:extLst>
          </p:cNvPr>
          <p:cNvPicPr>
            <a:picLocks noChangeAspect="1"/>
          </p:cNvPicPr>
          <p:nvPr/>
        </p:nvPicPr>
        <p:blipFill>
          <a:blip r:embed="rId4"/>
          <a:stretch>
            <a:fillRect/>
          </a:stretch>
        </p:blipFill>
        <p:spPr>
          <a:xfrm>
            <a:off x="11445550" y="6172200"/>
            <a:ext cx="746450" cy="685800"/>
          </a:xfrm>
          <a:prstGeom prst="rect">
            <a:avLst/>
          </a:prstGeom>
        </p:spPr>
      </p:pic>
    </p:spTree>
    <p:custDataLst>
      <p:tags r:id="rId1"/>
    </p:custDataLst>
    <p:extLst>
      <p:ext uri="{BB962C8B-B14F-4D97-AF65-F5344CB8AC3E}">
        <p14:creationId xmlns:p14="http://schemas.microsoft.com/office/powerpoint/2010/main" val="18472357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Floating globe showing Western Hemisphere">
            <a:extLst>
              <a:ext uri="{FF2B5EF4-FFF2-40B4-BE49-F238E27FC236}">
                <a16:creationId xmlns:a16="http://schemas.microsoft.com/office/drawing/2014/main" id="{51EF7236-098C-C94F-5855-E9F4F2B74C04}"/>
              </a:ext>
            </a:extLst>
          </p:cNvPr>
          <p:cNvPicPr>
            <a:picLocks noChangeAspect="1"/>
          </p:cNvPicPr>
          <p:nvPr/>
        </p:nvPicPr>
        <p:blipFill rotWithShape="1">
          <a:blip r:embed="rId4">
            <a:extLst>
              <a:ext uri="{28A0092B-C50C-407E-A947-70E740481C1C}">
                <a14:useLocalDpi xmlns:a14="http://schemas.microsoft.com/office/drawing/2010/main" val="0"/>
              </a:ext>
            </a:extLst>
          </a:blip>
          <a:srcRect b="303"/>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Content Placeholder 2">
            <a:extLst>
              <a:ext uri="{FF2B5EF4-FFF2-40B4-BE49-F238E27FC236}">
                <a16:creationId xmlns:a16="http://schemas.microsoft.com/office/drawing/2014/main" id="{C28BF84C-472E-BBB4-331B-5B29BABC6A90}"/>
              </a:ext>
            </a:extLst>
          </p:cNvPr>
          <p:cNvSpPr txBox="1">
            <a:spLocks/>
          </p:cNvSpPr>
          <p:nvPr/>
        </p:nvSpPr>
        <p:spPr>
          <a:xfrm>
            <a:off x="640080" y="2872899"/>
            <a:ext cx="5354863" cy="3562130"/>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00000"/>
                </a:solidFill>
                <a:effectLst/>
                <a:uLnTx/>
                <a:uFillTx/>
                <a:latin typeface="Abadi"/>
                <a:ea typeface="+mn-ea"/>
                <a:cs typeface="+mn-cs"/>
              </a:rPr>
              <a:t>We begin by acknowledging that through a history of colonization and brutality, we are currently on the traditional lands stewarded by generations of the Indigenous people.</a:t>
            </a:r>
          </a:p>
          <a:p>
            <a:pPr marL="0" marR="0" lvl="0" indent="0" algn="l" defTabSz="914400" rtl="0" eaLnBrk="1" fontAlgn="auto" latinLnBrk="0" hangingPunct="1">
              <a:lnSpc>
                <a:spcPct val="90000"/>
              </a:lnSpc>
              <a:spcBef>
                <a:spcPts val="1200"/>
              </a:spcBef>
              <a:spcAft>
                <a:spcPts val="200"/>
              </a:spcAft>
              <a:buClrTx/>
              <a:buSzTx/>
              <a:buFont typeface="Arial" panose="020B0604020202020204" pitchFamily="34" charset="0"/>
              <a:buNone/>
              <a:tabLst/>
              <a:defRPr/>
            </a:pPr>
            <a:r>
              <a:rPr kumimoji="0" lang="en-US" sz="2400" b="0" i="0" u="none" strike="noStrike" kern="1200" cap="none" spc="0" normalizeH="0" baseline="0" noProof="0">
                <a:ln>
                  <a:noFill/>
                </a:ln>
                <a:solidFill>
                  <a:srgbClr val="000000"/>
                </a:solidFill>
                <a:effectLst/>
                <a:uLnTx/>
                <a:uFillTx/>
                <a:latin typeface="Abadi"/>
                <a:ea typeface="+mn-ea"/>
                <a:cs typeface="+mn-cs"/>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
        <p:nvSpPr>
          <p:cNvPr id="3" name="Title 1">
            <a:extLst>
              <a:ext uri="{FF2B5EF4-FFF2-40B4-BE49-F238E27FC236}">
                <a16:creationId xmlns:a16="http://schemas.microsoft.com/office/drawing/2014/main" id="{9E3C7ACF-3A11-F882-544F-DE8745B44980}"/>
              </a:ext>
            </a:extLst>
          </p:cNvPr>
          <p:cNvSpPr txBox="1">
            <a:spLocks/>
          </p:cNvSpPr>
          <p:nvPr/>
        </p:nvSpPr>
        <p:spPr>
          <a:xfrm>
            <a:off x="640080" y="1430180"/>
            <a:ext cx="5790059" cy="852030"/>
          </a:xfrm>
          <a:prstGeom prst="rect">
            <a:avLst/>
          </a:prstGeom>
        </p:spPr>
        <p:txBody>
          <a:bodyPr vert="horz" lIns="91440" tIns="45720" rIns="91440" bIns="45720" rtlCol="0" anchor="b">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200" b="0" i="0" u="none" strike="noStrike" kern="1200" cap="none" spc="0" normalizeH="0" baseline="0" noProof="0">
                <a:ln>
                  <a:noFill/>
                </a:ln>
                <a:solidFill>
                  <a:srgbClr val="000000"/>
                </a:solidFill>
                <a:effectLst/>
                <a:uLnTx/>
                <a:uFillTx/>
                <a:latin typeface="Arial Black"/>
                <a:ea typeface="+mj-ea"/>
                <a:cs typeface="+mj-cs"/>
              </a:rPr>
              <a:t>Land Acknowledgement</a:t>
            </a:r>
          </a:p>
        </p:txBody>
      </p:sp>
      <p:pic>
        <p:nvPicPr>
          <p:cNvPr id="9" name="Picture 8" descr="A close-up of a logo&#10;&#10;Description automatically generated">
            <a:extLst>
              <a:ext uri="{FF2B5EF4-FFF2-40B4-BE49-F238E27FC236}">
                <a16:creationId xmlns:a16="http://schemas.microsoft.com/office/drawing/2014/main" id="{E95C255F-A416-3B98-8030-03F58B98CC57}"/>
              </a:ext>
            </a:extLst>
          </p:cNvPr>
          <p:cNvPicPr>
            <a:picLocks noChangeAspect="1"/>
          </p:cNvPicPr>
          <p:nvPr/>
        </p:nvPicPr>
        <p:blipFill>
          <a:blip r:embed="rId5"/>
          <a:stretch>
            <a:fillRect/>
          </a:stretch>
        </p:blipFill>
        <p:spPr>
          <a:xfrm>
            <a:off x="10620481" y="5866645"/>
            <a:ext cx="1079054" cy="1030253"/>
          </a:xfrm>
          <a:prstGeom prst="rect">
            <a:avLst/>
          </a:prstGeom>
        </p:spPr>
      </p:pic>
    </p:spTree>
    <p:custDataLst>
      <p:tags r:id="rId1"/>
    </p:custDataLst>
    <p:extLst>
      <p:ext uri="{BB962C8B-B14F-4D97-AF65-F5344CB8AC3E}">
        <p14:creationId xmlns:p14="http://schemas.microsoft.com/office/powerpoint/2010/main" val="3733573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FDF698-F087-4EFB-AA99-ACE6416D7925}"/>
              </a:ext>
            </a:extLst>
          </p:cNvPr>
          <p:cNvSpPr>
            <a:spLocks noGrp="1"/>
          </p:cNvSpPr>
          <p:nvPr>
            <p:ph type="title"/>
          </p:nvPr>
        </p:nvSpPr>
        <p:spPr>
          <a:xfrm>
            <a:off x="394347" y="373330"/>
            <a:ext cx="2771970" cy="525306"/>
          </a:xfrm>
        </p:spPr>
        <p:txBody>
          <a:bodyPr/>
          <a:lstStyle/>
          <a:p>
            <a:r>
              <a:rPr lang="en-US" dirty="0"/>
              <a:t>Contributors</a:t>
            </a:r>
          </a:p>
        </p:txBody>
      </p:sp>
      <p:sp>
        <p:nvSpPr>
          <p:cNvPr id="7" name="Text Placeholder 6">
            <a:extLst>
              <a:ext uri="{FF2B5EF4-FFF2-40B4-BE49-F238E27FC236}">
                <a16:creationId xmlns:a16="http://schemas.microsoft.com/office/drawing/2014/main" id="{7115EBCF-878D-4659-BD5E-F5558D08BB19}"/>
              </a:ext>
            </a:extLst>
          </p:cNvPr>
          <p:cNvSpPr>
            <a:spLocks noGrp="1"/>
          </p:cNvSpPr>
          <p:nvPr>
            <p:ph type="body" sz="quarter" idx="17"/>
          </p:nvPr>
        </p:nvSpPr>
        <p:spPr>
          <a:xfrm>
            <a:off x="394346" y="898637"/>
            <a:ext cx="2771969" cy="1072054"/>
          </a:xfrm>
        </p:spPr>
        <p:txBody>
          <a:bodyPr wrap="square" anchor="t"/>
          <a:lstStyle/>
          <a:p>
            <a:r>
              <a:rPr lang="en-US" dirty="0">
                <a:solidFill>
                  <a:schemeClr val="tx1"/>
                </a:solidFill>
                <a:latin typeface="Arial Black" panose="020B0A04020102020204" pitchFamily="34" charset="0"/>
              </a:rPr>
              <a:t>This presentation was created through the contributions of the staff at the National Education Association and State Affiliates</a:t>
            </a:r>
          </a:p>
        </p:txBody>
      </p:sp>
      <p:pic>
        <p:nvPicPr>
          <p:cNvPr id="9" name="Picture Placeholder 8" descr="A person smiling for a picture&#10;&#10;AI-generated content may be incorrect.">
            <a:extLst>
              <a:ext uri="{FF2B5EF4-FFF2-40B4-BE49-F238E27FC236}">
                <a16:creationId xmlns:a16="http://schemas.microsoft.com/office/drawing/2014/main" id="{3FDB36E0-C911-61CA-3BE3-76B0B0D47386}"/>
              </a:ext>
            </a:extLst>
          </p:cNvPr>
          <p:cNvPicPr>
            <a:picLocks noGrp="1" noChangeAspect="1"/>
          </p:cNvPicPr>
          <p:nvPr>
            <p:ph type="pic" sz="quarter" idx="16"/>
          </p:nvPr>
        </p:nvPicPr>
        <p:blipFill>
          <a:blip r:embed="rId4"/>
          <a:srcRect l="-2365" t="-5049" r="-4354" b="-1100"/>
          <a:stretch>
            <a:fillRect/>
          </a:stretch>
        </p:blipFill>
        <p:spPr>
          <a:xfrm>
            <a:off x="7246961" y="0"/>
            <a:ext cx="1665028" cy="1655699"/>
          </a:xfrm>
          <a:prstGeom prst="rect">
            <a:avLst/>
          </a:prstGeom>
          <a:ln>
            <a:noFill/>
          </a:ln>
          <a:effectLst>
            <a:outerShdw blurRad="292100" dist="139700" dir="2700000" algn="tl" rotWithShape="0">
              <a:srgbClr val="333333">
                <a:alpha val="65000"/>
              </a:srgbClr>
            </a:outerShdw>
          </a:effectLst>
        </p:spPr>
      </p:pic>
      <p:pic>
        <p:nvPicPr>
          <p:cNvPr id="13" name="Picture Placeholder 12" descr="A person with beard and mustache wearing glasses&#10;&#10;AI-generated content may be incorrect.">
            <a:extLst>
              <a:ext uri="{FF2B5EF4-FFF2-40B4-BE49-F238E27FC236}">
                <a16:creationId xmlns:a16="http://schemas.microsoft.com/office/drawing/2014/main" id="{032C943C-378A-5D0F-83EB-CC54571C0415}"/>
              </a:ext>
            </a:extLst>
          </p:cNvPr>
          <p:cNvPicPr>
            <a:picLocks noGrp="1" noChangeAspect="1"/>
          </p:cNvPicPr>
          <p:nvPr>
            <p:ph type="pic" sz="quarter" idx="13"/>
          </p:nvPr>
        </p:nvPicPr>
        <p:blipFill>
          <a:blip r:embed="rId5"/>
          <a:srcRect l="-4697" t="2310" r="-5094" b="-2975"/>
          <a:stretch>
            <a:fillRect/>
          </a:stretch>
        </p:blipFill>
        <p:spPr>
          <a:xfrm>
            <a:off x="4034721" y="373329"/>
            <a:ext cx="2061280" cy="2061453"/>
          </a:xfrm>
          <a:prstGeom prst="rect">
            <a:avLst/>
          </a:prstGeom>
          <a:ln>
            <a:noFill/>
          </a:ln>
          <a:effectLst>
            <a:outerShdw blurRad="292100" dist="139700" dir="2700000" algn="tl" rotWithShape="0">
              <a:srgbClr val="333333">
                <a:alpha val="65000"/>
              </a:srgbClr>
            </a:outerShdw>
          </a:effectLst>
        </p:spPr>
      </p:pic>
      <p:pic>
        <p:nvPicPr>
          <p:cNvPr id="21" name="Picture 20">
            <a:extLst>
              <a:ext uri="{FF2B5EF4-FFF2-40B4-BE49-F238E27FC236}">
                <a16:creationId xmlns:a16="http://schemas.microsoft.com/office/drawing/2014/main" id="{C0BFE379-A371-982A-0DB5-14566BFF85D9}"/>
              </a:ext>
            </a:extLst>
          </p:cNvPr>
          <p:cNvPicPr>
            <a:picLocks noChangeAspect="1"/>
          </p:cNvPicPr>
          <p:nvPr/>
        </p:nvPicPr>
        <p:blipFill>
          <a:blip r:embed="rId6"/>
          <a:srcRect/>
          <a:stretch/>
        </p:blipFill>
        <p:spPr>
          <a:xfrm>
            <a:off x="7088002" y="2776091"/>
            <a:ext cx="2012441" cy="2012441"/>
          </a:xfrm>
          <a:prstGeom prst="rect">
            <a:avLst/>
          </a:prstGeom>
          <a:ln>
            <a:noFill/>
          </a:ln>
          <a:effectLst>
            <a:outerShdw blurRad="292100" dist="139700" dir="2700000" algn="tl" rotWithShape="0">
              <a:srgbClr val="333333">
                <a:alpha val="65000"/>
              </a:srgbClr>
            </a:outerShdw>
          </a:effectLst>
        </p:spPr>
      </p:pic>
      <p:pic>
        <p:nvPicPr>
          <p:cNvPr id="23" name="Picture 22" descr="A person smiling at the camera&#10;&#10;AI-generated content may be incorrect.">
            <a:extLst>
              <a:ext uri="{FF2B5EF4-FFF2-40B4-BE49-F238E27FC236}">
                <a16:creationId xmlns:a16="http://schemas.microsoft.com/office/drawing/2014/main" id="{9282C5C0-FE5E-8DCD-D160-8D5031FB57B0}"/>
              </a:ext>
            </a:extLst>
          </p:cNvPr>
          <p:cNvPicPr>
            <a:picLocks noChangeAspect="1"/>
          </p:cNvPicPr>
          <p:nvPr/>
        </p:nvPicPr>
        <p:blipFill>
          <a:blip r:embed="rId7"/>
          <a:stretch>
            <a:fillRect/>
          </a:stretch>
        </p:blipFill>
        <p:spPr>
          <a:xfrm>
            <a:off x="9968849" y="855405"/>
            <a:ext cx="1828804" cy="1828804"/>
          </a:xfrm>
          <a:prstGeom prst="rect">
            <a:avLst/>
          </a:prstGeom>
          <a:ln>
            <a:noFill/>
          </a:ln>
          <a:effectLst>
            <a:outerShdw blurRad="292100" dist="139700" dir="2700000" algn="tl" rotWithShape="0">
              <a:srgbClr val="333333">
                <a:alpha val="65000"/>
              </a:srgbClr>
            </a:outerShdw>
          </a:effectLst>
        </p:spPr>
      </p:pic>
      <p:sp>
        <p:nvSpPr>
          <p:cNvPr id="27" name="TextBox 26">
            <a:extLst>
              <a:ext uri="{FF2B5EF4-FFF2-40B4-BE49-F238E27FC236}">
                <a16:creationId xmlns:a16="http://schemas.microsoft.com/office/drawing/2014/main" id="{E2B61403-BBC2-21E6-891F-22973D41FE35}"/>
              </a:ext>
            </a:extLst>
          </p:cNvPr>
          <p:cNvSpPr txBox="1"/>
          <p:nvPr/>
        </p:nvSpPr>
        <p:spPr>
          <a:xfrm>
            <a:off x="3644028" y="2430379"/>
            <a:ext cx="289686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Arial Black" panose="020B0A04020102020204" pitchFamily="34" charset="0"/>
                <a:ea typeface="Calibri Light" panose="020F0302020204030204" pitchFamily="34" charset="0"/>
                <a:cs typeface="Calibri Light"/>
              </a:rPr>
              <a:t>UniServ</a:t>
            </a: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Consultant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Michigan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cwilliams@mea.org  </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28" name="TextBox 27">
            <a:extLst>
              <a:ext uri="{FF2B5EF4-FFF2-40B4-BE49-F238E27FC236}">
                <a16:creationId xmlns:a16="http://schemas.microsoft.com/office/drawing/2014/main" id="{6C148B6F-42CA-4635-979E-2B5BF92DCD89}"/>
              </a:ext>
            </a:extLst>
          </p:cNvPr>
          <p:cNvSpPr txBox="1"/>
          <p:nvPr/>
        </p:nvSpPr>
        <p:spPr>
          <a:xfrm>
            <a:off x="6631041" y="4949056"/>
            <a:ext cx="2896867"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Joel Solomon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Jsolomon@nea.org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000000"/>
              </a:solidFill>
              <a:effectLst/>
              <a:uLnTx/>
              <a:uFillTx/>
              <a:latin typeface="Calibri Light"/>
              <a:ea typeface="Calibri Light" panose="020F0302020204030204" pitchFamily="34" charset="0"/>
              <a:cs typeface="Calibri Light"/>
            </a:endParaRPr>
          </a:p>
        </p:txBody>
      </p:sp>
      <p:sp>
        <p:nvSpPr>
          <p:cNvPr id="30" name="TextBox 29">
            <a:extLst>
              <a:ext uri="{FF2B5EF4-FFF2-40B4-BE49-F238E27FC236}">
                <a16:creationId xmlns:a16="http://schemas.microsoft.com/office/drawing/2014/main" id="{06428499-7E96-B25D-93C6-DFE2818461C2}"/>
              </a:ext>
            </a:extLst>
          </p:cNvPr>
          <p:cNvSpPr txBox="1"/>
          <p:nvPr/>
        </p:nvSpPr>
        <p:spPr>
          <a:xfrm>
            <a:off x="9421780" y="2769300"/>
            <a:ext cx="2820258"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Ellen Holmes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Organizational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National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latin typeface="Arial Black" panose="020B0A04020102020204" pitchFamily="34" charset="0"/>
                <a:ea typeface="Calibri Light" panose="020F0302020204030204" pitchFamily="34" charset="0"/>
                <a:cs typeface="Calibri Light"/>
              </a:rPr>
              <a:t>eholmes@nea.org</a:t>
            </a:r>
            <a:r>
              <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a:t>
            </a:r>
            <a:endPar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32" name="TextBox 31">
            <a:extLst>
              <a:ext uri="{FF2B5EF4-FFF2-40B4-BE49-F238E27FC236}">
                <a16:creationId xmlns:a16="http://schemas.microsoft.com/office/drawing/2014/main" id="{870140F7-6045-D620-0E82-61C108177683}"/>
              </a:ext>
            </a:extLst>
          </p:cNvPr>
          <p:cNvSpPr txBox="1"/>
          <p:nvPr/>
        </p:nvSpPr>
        <p:spPr>
          <a:xfrm>
            <a:off x="6645788" y="1608688"/>
            <a:ext cx="2896867" cy="830997"/>
          </a:xfrm>
          <a:prstGeom prst="rect">
            <a:avLst/>
          </a:prstGeom>
          <a:noFill/>
        </p:spPr>
        <p:txBody>
          <a:bodyPr wrap="square" lIns="91440" tIns="45720" rIns="91440" bIns="45720" rtlCol="0" anchor="t">
            <a:spAutoFit/>
          </a:bodyPr>
          <a:lstStyle/>
          <a:p>
            <a:pPr algn="ctr">
              <a:buClrTx/>
            </a:pPr>
            <a:r>
              <a:rPr lang="en-US" sz="1200" dirty="0">
                <a:latin typeface="Arial Black" panose="020B0A04020102020204" pitchFamily="34" charset="0"/>
                <a:ea typeface="Calibri"/>
                <a:cs typeface="Calibri"/>
              </a:rPr>
              <a:t>Crystal Foxx</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and Policy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p:txBody>
      </p:sp>
      <p:pic>
        <p:nvPicPr>
          <p:cNvPr id="34" name="Picture 33" descr="Close-up of hands raised in classroom">
            <a:extLst>
              <a:ext uri="{FF2B5EF4-FFF2-40B4-BE49-F238E27FC236}">
                <a16:creationId xmlns:a16="http://schemas.microsoft.com/office/drawing/2014/main" id="{F4F47892-B78D-94D3-22C7-847C0AA7F3FD}"/>
              </a:ext>
            </a:extLst>
          </p:cNvPr>
          <p:cNvPicPr>
            <a:picLocks noChangeAspect="1"/>
          </p:cNvPicPr>
          <p:nvPr/>
        </p:nvPicPr>
        <p:blipFill>
          <a:blip r:embed="rId8"/>
          <a:stretch>
            <a:fillRect/>
          </a:stretch>
        </p:blipFill>
        <p:spPr>
          <a:xfrm>
            <a:off x="15767" y="2014079"/>
            <a:ext cx="3550924" cy="2367282"/>
          </a:xfrm>
          <a:prstGeom prst="rect">
            <a:avLst/>
          </a:prstGeom>
        </p:spPr>
      </p:pic>
      <p:pic>
        <p:nvPicPr>
          <p:cNvPr id="36" name="Picture 35" descr="Students playing at a schoolyard during the break time">
            <a:extLst>
              <a:ext uri="{FF2B5EF4-FFF2-40B4-BE49-F238E27FC236}">
                <a16:creationId xmlns:a16="http://schemas.microsoft.com/office/drawing/2014/main" id="{A792C565-3E1F-B1BA-244B-53D72526D715}"/>
              </a:ext>
            </a:extLst>
          </p:cNvPr>
          <p:cNvPicPr>
            <a:picLocks noChangeAspect="1"/>
          </p:cNvPicPr>
          <p:nvPr/>
        </p:nvPicPr>
        <p:blipFill>
          <a:blip r:embed="rId9"/>
          <a:srcRect r="20681"/>
          <a:stretch>
            <a:fillRect/>
          </a:stretch>
        </p:blipFill>
        <p:spPr>
          <a:xfrm>
            <a:off x="3611941" y="4423218"/>
            <a:ext cx="2896867" cy="2434781"/>
          </a:xfrm>
          <a:prstGeom prst="rect">
            <a:avLst/>
          </a:prstGeom>
        </p:spPr>
      </p:pic>
      <p:pic>
        <p:nvPicPr>
          <p:cNvPr id="38" name="Picture 37" descr="Side view of young child wearing backpack holding notebooks">
            <a:extLst>
              <a:ext uri="{FF2B5EF4-FFF2-40B4-BE49-F238E27FC236}">
                <a16:creationId xmlns:a16="http://schemas.microsoft.com/office/drawing/2014/main" id="{6D4946D5-8585-983F-BDEF-8171A3308BD1}"/>
              </a:ext>
            </a:extLst>
          </p:cNvPr>
          <p:cNvPicPr>
            <a:picLocks noChangeAspect="1"/>
          </p:cNvPicPr>
          <p:nvPr/>
        </p:nvPicPr>
        <p:blipFill>
          <a:blip r:embed="rId10"/>
          <a:srcRect r="1847"/>
          <a:stretch>
            <a:fillRect/>
          </a:stretch>
        </p:blipFill>
        <p:spPr>
          <a:xfrm>
            <a:off x="15768" y="4443420"/>
            <a:ext cx="3550923" cy="2414580"/>
          </a:xfrm>
          <a:prstGeom prst="rect">
            <a:avLst/>
          </a:prstGeom>
        </p:spPr>
      </p:pic>
    </p:spTree>
    <p:custDataLst>
      <p:tags r:id="rId1"/>
    </p:custDataLst>
    <p:extLst>
      <p:ext uri="{BB962C8B-B14F-4D97-AF65-F5344CB8AC3E}">
        <p14:creationId xmlns:p14="http://schemas.microsoft.com/office/powerpoint/2010/main" val="2294290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639FF-0E5F-DFBF-2940-7F69FD41719D}"/>
              </a:ext>
            </a:extLst>
          </p:cNvPr>
          <p:cNvSpPr>
            <a:spLocks noGrp="1"/>
          </p:cNvSpPr>
          <p:nvPr>
            <p:ph type="title"/>
          </p:nvPr>
        </p:nvSpPr>
        <p:spPr/>
        <p:txBody>
          <a:bodyPr>
            <a:normAutofit/>
          </a:bodyPr>
          <a:lstStyle/>
          <a:p>
            <a:r>
              <a:rPr lang="en-US" sz="5400" b="1" dirty="0"/>
              <a:t>Overview</a:t>
            </a:r>
          </a:p>
        </p:txBody>
      </p:sp>
      <p:pic>
        <p:nvPicPr>
          <p:cNvPr id="3" name="Picture 2">
            <a:extLst>
              <a:ext uri="{FF2B5EF4-FFF2-40B4-BE49-F238E27FC236}">
                <a16:creationId xmlns:a16="http://schemas.microsoft.com/office/drawing/2014/main" id="{0AC5CBF4-1883-3F71-2FA9-5F24945E0B55}"/>
              </a:ext>
            </a:extLst>
          </p:cNvPr>
          <p:cNvPicPr>
            <a:picLocks noChangeAspect="1"/>
          </p:cNvPicPr>
          <p:nvPr/>
        </p:nvPicPr>
        <p:blipFill>
          <a:blip r:embed="rId5"/>
          <a:stretch>
            <a:fillRect/>
          </a:stretch>
        </p:blipFill>
        <p:spPr>
          <a:xfrm>
            <a:off x="8022244" y="512098"/>
            <a:ext cx="3679997" cy="5436265"/>
          </a:xfrm>
          <a:prstGeom prst="rect">
            <a:avLst/>
          </a:prstGeom>
        </p:spPr>
      </p:pic>
      <p:sp>
        <p:nvSpPr>
          <p:cNvPr id="4" name="Rectangle: Rounded Corners 3">
            <a:extLst>
              <a:ext uri="{FF2B5EF4-FFF2-40B4-BE49-F238E27FC236}">
                <a16:creationId xmlns:a16="http://schemas.microsoft.com/office/drawing/2014/main" id="{BE06BE6A-08DC-2CD6-9DEE-005785EFE9A3}"/>
              </a:ext>
            </a:extLst>
          </p:cNvPr>
          <p:cNvSpPr/>
          <p:nvPr/>
        </p:nvSpPr>
        <p:spPr>
          <a:xfrm>
            <a:off x="489759" y="1528549"/>
            <a:ext cx="7025957" cy="4419814"/>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5D96EEF8-1094-4078-BB99-CB2CB1E617BE}"/>
              </a:ext>
            </a:extLst>
          </p:cNvPr>
          <p:cNvSpPr txBox="1"/>
          <p:nvPr/>
        </p:nvSpPr>
        <p:spPr>
          <a:xfrm>
            <a:off x="838200" y="1690688"/>
            <a:ext cx="6313227" cy="4185761"/>
          </a:xfrm>
          <a:prstGeom prst="rect">
            <a:avLst/>
          </a:prstGeom>
          <a:noFill/>
        </p:spPr>
        <p:txBody>
          <a:bodyPr wrap="square" rtlCol="0">
            <a:spAutoFit/>
          </a:bodyPr>
          <a:lstStyle/>
          <a:p>
            <a:pPr marL="514350" indent="-514350">
              <a:buFont typeface="Wingdings" panose="05000000000000000000" pitchFamily="2" charset="2"/>
              <a:buChar char="q"/>
            </a:pPr>
            <a:r>
              <a:rPr lang="en-US" sz="2800" dirty="0">
                <a:solidFill>
                  <a:schemeClr val="bg1"/>
                </a:solidFill>
              </a:rPr>
              <a:t>Coordinated NEA and Affiliate Action</a:t>
            </a:r>
          </a:p>
          <a:p>
            <a:endParaRPr lang="en-US" sz="2800" dirty="0">
              <a:solidFill>
                <a:schemeClr val="bg1"/>
              </a:solidFill>
            </a:endParaRPr>
          </a:p>
          <a:p>
            <a:pPr marL="514350" indent="-514350">
              <a:buFont typeface="Wingdings" panose="05000000000000000000" pitchFamily="2" charset="2"/>
              <a:buChar char="q"/>
            </a:pPr>
            <a:r>
              <a:rPr lang="en-US" sz="2800" dirty="0">
                <a:solidFill>
                  <a:schemeClr val="bg1"/>
                </a:solidFill>
              </a:rPr>
              <a:t>The scourge of gun violence</a:t>
            </a:r>
          </a:p>
          <a:p>
            <a:pPr marL="514350" indent="-514350">
              <a:buFont typeface="Wingdings" panose="05000000000000000000" pitchFamily="2" charset="2"/>
              <a:buChar char="q"/>
            </a:pPr>
            <a:endParaRPr lang="en-US" sz="2800" dirty="0">
              <a:solidFill>
                <a:schemeClr val="bg1"/>
              </a:solidFill>
            </a:endParaRPr>
          </a:p>
          <a:p>
            <a:pPr marL="514350" indent="-514350">
              <a:buFont typeface="Wingdings" panose="05000000000000000000" pitchFamily="2" charset="2"/>
              <a:buChar char="q"/>
            </a:pPr>
            <a:r>
              <a:rPr lang="en-US" sz="2800" dirty="0">
                <a:solidFill>
                  <a:schemeClr val="bg1"/>
                </a:solidFill>
              </a:rPr>
              <a:t>The NEA School Gun Violence Prevention and Response Guide</a:t>
            </a:r>
          </a:p>
          <a:p>
            <a:pPr marL="514350" indent="-514350">
              <a:buFont typeface="Wingdings" panose="05000000000000000000" pitchFamily="2" charset="2"/>
              <a:buChar char="q"/>
            </a:pPr>
            <a:endParaRPr lang="en-US" sz="2800" dirty="0">
              <a:solidFill>
                <a:schemeClr val="bg1"/>
              </a:solidFill>
            </a:endParaRPr>
          </a:p>
          <a:p>
            <a:pPr marL="514350" indent="-514350">
              <a:buFont typeface="Wingdings" panose="05000000000000000000" pitchFamily="2" charset="2"/>
              <a:buChar char="q"/>
            </a:pPr>
            <a:r>
              <a:rPr lang="en-US" sz="2800" dirty="0">
                <a:solidFill>
                  <a:schemeClr val="bg1"/>
                </a:solidFill>
              </a:rPr>
              <a:t>Scenario and Discussion</a:t>
            </a:r>
          </a:p>
          <a:p>
            <a:endParaRPr lang="en-US" dirty="0"/>
          </a:p>
        </p:txBody>
      </p:sp>
    </p:spTree>
    <p:custDataLst>
      <p:tags r:id="rId1"/>
    </p:custDataLst>
    <p:extLst>
      <p:ext uri="{BB962C8B-B14F-4D97-AF65-F5344CB8AC3E}">
        <p14:creationId xmlns:p14="http://schemas.microsoft.com/office/powerpoint/2010/main" val="3263958558"/>
      </p:ext>
    </p:extLst>
  </p:cSld>
  <p:clrMapOvr>
    <a:masterClrMapping/>
  </p:clrMapOvr>
  <p:extLst>
    <p:ext uri="{6950BFC3-D8DA-4A85-94F7-54DA5524770B}">
      <p188:commentRel xmlns:p188="http://schemas.microsoft.com/office/powerpoint/2018/8/main" r:id="rId4"/>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5"/>
          <p:cNvSpPr txBox="1">
            <a:spLocks noGrp="1"/>
          </p:cNvSpPr>
          <p:nvPr>
            <p:ph type="title"/>
          </p:nvPr>
        </p:nvSpPr>
        <p:spPr>
          <a:xfrm>
            <a:off x="5291846" y="-77575"/>
            <a:ext cx="5674468"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a:solidFill>
                  <a:schemeClr val="lt1"/>
                </a:solidFill>
                <a:latin typeface="Calibri"/>
                <a:ea typeface="Calibri"/>
                <a:cs typeface="Calibri"/>
                <a:sym typeface="Calibri"/>
              </a:rPr>
              <a:t>NEA STRATEGIC GOALS</a:t>
            </a:r>
            <a:endParaRPr cap="none">
              <a:solidFill>
                <a:schemeClr val="lt1"/>
              </a:solidFill>
              <a:latin typeface="Calibri"/>
              <a:ea typeface="Calibri"/>
              <a:cs typeface="Calibri"/>
              <a:sym typeface="Calibri"/>
            </a:endParaRPr>
          </a:p>
        </p:txBody>
      </p:sp>
      <p:sp>
        <p:nvSpPr>
          <p:cNvPr id="128" name="Google Shape;128;p5"/>
          <p:cNvSpPr/>
          <p:nvPr/>
        </p:nvSpPr>
        <p:spPr>
          <a:xfrm>
            <a:off x="4066161" y="776915"/>
            <a:ext cx="8125839" cy="64633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To achieve our mission and to grow and strengthen our association to promote quality education for students, educators, and America's schools, we the NEA will:</a:t>
            </a:r>
            <a:endParaRPr sz="1800">
              <a:solidFill>
                <a:schemeClr val="dk1"/>
              </a:solidFill>
              <a:latin typeface="Calibri"/>
              <a:ea typeface="Calibri"/>
              <a:cs typeface="Calibri"/>
              <a:sym typeface="Calibri"/>
            </a:endParaRPr>
          </a:p>
        </p:txBody>
      </p:sp>
      <p:sp>
        <p:nvSpPr>
          <p:cNvPr id="129" name="Google Shape;129;p5"/>
          <p:cNvSpPr txBox="1"/>
          <p:nvPr/>
        </p:nvSpPr>
        <p:spPr>
          <a:xfrm>
            <a:off x="1109343" y="2163782"/>
            <a:ext cx="10098357" cy="120032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Noto Sans Symbols"/>
              <a:buChar char="❑"/>
            </a:pPr>
            <a:r>
              <a:rPr lang="en-US" sz="2400" b="1" i="0" u="none" strike="noStrike" cap="none">
                <a:solidFill>
                  <a:srgbClr val="000000"/>
                </a:solidFill>
                <a:latin typeface="Calibri"/>
                <a:ea typeface="Calibri"/>
                <a:cs typeface="Calibri"/>
                <a:sym typeface="Calibri"/>
              </a:rPr>
              <a:t>Enhance the well-being of America's students, their families, and their communities by advancing opportunities that will transform public education into a just, equitable, and excellent system.</a:t>
            </a:r>
            <a:endParaRPr lang="en-US" sz="1800">
              <a:solidFill>
                <a:schemeClr val="dk1"/>
              </a:solidFill>
              <a:latin typeface="Calibri"/>
              <a:ea typeface="Calibri"/>
              <a:cs typeface="Calibri"/>
              <a:sym typeface="Calibri"/>
            </a:endParaRPr>
          </a:p>
        </p:txBody>
      </p:sp>
      <p:sp>
        <p:nvSpPr>
          <p:cNvPr id="130" name="Google Shape;130;p5"/>
          <p:cNvSpPr txBox="1"/>
          <p:nvPr/>
        </p:nvSpPr>
        <p:spPr>
          <a:xfrm>
            <a:off x="1093640" y="3946316"/>
            <a:ext cx="10129762" cy="1200329"/>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rgbClr val="000000"/>
              </a:buClr>
              <a:buSzPts val="2400"/>
              <a:buFont typeface="Noto Sans Symbols"/>
              <a:buChar char="❑"/>
            </a:pPr>
            <a:r>
              <a:rPr lang="en-US" sz="2400" b="1" i="0" u="none" strike="noStrike" cap="none">
                <a:solidFill>
                  <a:srgbClr val="000000"/>
                </a:solidFill>
                <a:latin typeface="Calibri"/>
                <a:ea typeface="Calibri"/>
                <a:cs typeface="Calibri"/>
                <a:sym typeface="Calibri"/>
              </a:rPr>
              <a:t>Ensure the success of the public education system, our members, and those they serve by developing the structure, processes, and practices that strengthen our organizational capacity across the enterprise.</a:t>
            </a:r>
            <a:endParaRPr lang="en-US" sz="2000" b="1" i="0" u="none" strike="noStrike" cap="none">
              <a:solidFill>
                <a:srgbClr val="000000"/>
              </a:solidFill>
              <a:latin typeface="Calibri"/>
              <a:ea typeface="Calibri"/>
              <a:cs typeface="Calibri"/>
              <a:sym typeface="Calibri"/>
            </a:endParaRPr>
          </a:p>
        </p:txBody>
      </p:sp>
      <p:pic>
        <p:nvPicPr>
          <p:cNvPr id="131" name="Google Shape;131;p5" descr="File:Check mark.svg — StrategyWiki, the video game walkthrough and ..."/>
          <p:cNvPicPr preferRelativeResize="0"/>
          <p:nvPr/>
        </p:nvPicPr>
        <p:blipFill rotWithShape="1">
          <a:blip r:embed="rId4">
            <a:alphaModFix/>
          </a:blip>
          <a:srcRect/>
          <a:stretch/>
        </p:blipFill>
        <p:spPr>
          <a:xfrm>
            <a:off x="1109343" y="3854084"/>
            <a:ext cx="501125" cy="501125"/>
          </a:xfrm>
          <a:prstGeom prst="rect">
            <a:avLst/>
          </a:prstGeom>
          <a:noFill/>
          <a:ln>
            <a:noFill/>
          </a:ln>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p6"/>
          <p:cNvSpPr txBox="1">
            <a:spLocks noGrp="1"/>
          </p:cNvSpPr>
          <p:nvPr>
            <p:ph type="title"/>
          </p:nvPr>
        </p:nvSpPr>
        <p:spPr>
          <a:xfrm>
            <a:off x="5291846" y="7108"/>
            <a:ext cx="5674468"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a:solidFill>
                  <a:schemeClr val="lt1"/>
                </a:solidFill>
                <a:latin typeface="Calibri"/>
                <a:ea typeface="Calibri"/>
                <a:cs typeface="Calibri"/>
                <a:sym typeface="Calibri"/>
              </a:rPr>
              <a:t>NEA STRATEGIC OBJECTIVES</a:t>
            </a:r>
            <a:endParaRPr cap="none">
              <a:solidFill>
                <a:schemeClr val="lt1"/>
              </a:solidFill>
              <a:latin typeface="Calibri"/>
              <a:ea typeface="Calibri"/>
              <a:cs typeface="Calibri"/>
              <a:sym typeface="Calibri"/>
            </a:endParaRPr>
          </a:p>
        </p:txBody>
      </p:sp>
      <p:sp>
        <p:nvSpPr>
          <p:cNvPr id="138" name="Google Shape;138;p6"/>
          <p:cNvSpPr/>
          <p:nvPr/>
        </p:nvSpPr>
        <p:spPr>
          <a:xfrm>
            <a:off x="4066161" y="861598"/>
            <a:ext cx="812583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Clr>
                <a:schemeClr val="lt1"/>
              </a:buClr>
              <a:buSzPts val="1800"/>
              <a:buFont typeface="Calibri"/>
              <a:buNone/>
            </a:pPr>
            <a:r>
              <a:rPr lang="en-US" sz="1800">
                <a:solidFill>
                  <a:schemeClr val="lt1"/>
                </a:solidFill>
                <a:latin typeface="Calibri"/>
                <a:ea typeface="Calibri"/>
                <a:cs typeface="Calibri"/>
                <a:sym typeface="Calibri"/>
              </a:rPr>
              <a:t>In partnership with our Affiliates, NEA will:</a:t>
            </a:r>
            <a:endParaRPr sz="1800">
              <a:solidFill>
                <a:schemeClr val="dk1"/>
              </a:solidFill>
              <a:latin typeface="Calibri"/>
              <a:ea typeface="Calibri"/>
              <a:cs typeface="Calibri"/>
              <a:sym typeface="Calibri"/>
            </a:endParaRPr>
          </a:p>
        </p:txBody>
      </p:sp>
      <p:sp>
        <p:nvSpPr>
          <p:cNvPr id="139" name="Google Shape;139;p6"/>
          <p:cNvSpPr txBox="1"/>
          <p:nvPr/>
        </p:nvSpPr>
        <p:spPr>
          <a:xfrm>
            <a:off x="1173086" y="2119473"/>
            <a:ext cx="10098357" cy="3724096"/>
          </a:xfrm>
          <a:prstGeom prst="rect">
            <a:avLst/>
          </a:prstGeom>
          <a:noFill/>
          <a:ln>
            <a:noFill/>
          </a:ln>
        </p:spPr>
        <p:txBody>
          <a:bodyPr spcFirstLastPara="1" wrap="square" lIns="91425" tIns="45700" rIns="91425" bIns="45700" anchor="t" anchorCtr="0">
            <a:spAutoFit/>
          </a:bodyPr>
          <a:lstStyle/>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Build Safe, Healthy, Inclusive, and Future-Focused Learning Environments</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Support Professional Excellence and Respect</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Advance Racial Justice and Social Justice</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Strengthen Public Education as the Cornerstone of Democracy</a:t>
            </a:r>
            <a:endParaRPr sz="1800">
              <a:solidFill>
                <a:schemeClr val="dk1"/>
              </a:solidFill>
              <a:latin typeface="Calibri"/>
              <a:ea typeface="Calibri"/>
              <a:cs typeface="Calibri"/>
              <a:sym typeface="Calibri"/>
            </a:endParaRPr>
          </a:p>
          <a:p>
            <a:pPr marL="0" marR="0" lvl="0" indent="0" algn="l" rtl="0">
              <a:spcBef>
                <a:spcPts val="0"/>
              </a:spcBef>
              <a:spcAft>
                <a:spcPts val="0"/>
              </a:spcAft>
              <a:buClr>
                <a:schemeClr val="dk1"/>
              </a:buClr>
              <a:buSzPts val="2400"/>
              <a:buFont typeface="Calibri"/>
              <a:buNone/>
            </a:pPr>
            <a:endParaRPr sz="2400" b="1">
              <a:solidFill>
                <a:srgbClr val="000000"/>
              </a:solidFill>
              <a:latin typeface="Calibri"/>
              <a:ea typeface="Calibri"/>
              <a:cs typeface="Calibri"/>
              <a:sym typeface="Calibri"/>
            </a:endParaRPr>
          </a:p>
          <a:p>
            <a:pPr marL="342900" marR="0" lvl="0" indent="-342900" algn="l" rtl="0">
              <a:spcBef>
                <a:spcPts val="0"/>
              </a:spcBef>
              <a:spcAft>
                <a:spcPts val="0"/>
              </a:spcAft>
              <a:buClr>
                <a:srgbClr val="000000"/>
              </a:buClr>
              <a:buSzPts val="2400"/>
              <a:buFont typeface="Noto Sans Symbols"/>
              <a:buChar char="❑"/>
            </a:pPr>
            <a:r>
              <a:rPr lang="en-US" sz="2400" b="1">
                <a:solidFill>
                  <a:srgbClr val="000000"/>
                </a:solidFill>
                <a:latin typeface="Calibri"/>
                <a:ea typeface="Calibri"/>
                <a:cs typeface="Calibri"/>
                <a:sym typeface="Calibri"/>
              </a:rPr>
              <a:t>Enhance Professional and Organizational Regard</a:t>
            </a:r>
            <a:endParaRPr sz="1800">
              <a:solidFill>
                <a:schemeClr val="dk1"/>
              </a:solidFill>
              <a:latin typeface="Calibri"/>
              <a:ea typeface="Calibri"/>
              <a:cs typeface="Calibri"/>
              <a:sym typeface="Calibri"/>
            </a:endParaRPr>
          </a:p>
          <a:p>
            <a:pPr marL="342900" marR="0" lvl="0" indent="-215900" algn="l" rtl="0">
              <a:spcBef>
                <a:spcPts val="0"/>
              </a:spcBef>
              <a:spcAft>
                <a:spcPts val="0"/>
              </a:spcAft>
              <a:buClr>
                <a:schemeClr val="dk1"/>
              </a:buClr>
              <a:buSzPts val="2000"/>
              <a:buFont typeface="Noto Sans Symbols"/>
              <a:buNone/>
            </a:pPr>
            <a:endParaRPr sz="2000">
              <a:solidFill>
                <a:srgbClr val="000000"/>
              </a:solidFill>
              <a:latin typeface="Calibri"/>
              <a:ea typeface="Calibri"/>
              <a:cs typeface="Calibri"/>
              <a:sym typeface="Calibri"/>
            </a:endParaRPr>
          </a:p>
        </p:txBody>
      </p:sp>
      <p:pic>
        <p:nvPicPr>
          <p:cNvPr id="140" name="Google Shape;140;p6"/>
          <p:cNvPicPr preferRelativeResize="0"/>
          <p:nvPr/>
        </p:nvPicPr>
        <p:blipFill rotWithShape="1">
          <a:blip r:embed="rId4">
            <a:alphaModFix/>
          </a:blip>
          <a:srcRect/>
          <a:stretch/>
        </p:blipFill>
        <p:spPr>
          <a:xfrm>
            <a:off x="1213082" y="2051282"/>
            <a:ext cx="499915" cy="499915"/>
          </a:xfrm>
          <a:prstGeom prst="rect">
            <a:avLst/>
          </a:prstGeom>
          <a:noFill/>
          <a:ln>
            <a:noFill/>
          </a:ln>
        </p:spPr>
      </p:pic>
      <p:pic>
        <p:nvPicPr>
          <p:cNvPr id="141" name="Google Shape;141;p6"/>
          <p:cNvPicPr preferRelativeResize="0"/>
          <p:nvPr/>
        </p:nvPicPr>
        <p:blipFill rotWithShape="1">
          <a:blip r:embed="rId4">
            <a:alphaModFix/>
          </a:blip>
          <a:srcRect/>
          <a:stretch/>
        </p:blipFill>
        <p:spPr>
          <a:xfrm>
            <a:off x="1173086" y="4951714"/>
            <a:ext cx="499915" cy="499915"/>
          </a:xfrm>
          <a:prstGeom prst="rect">
            <a:avLst/>
          </a:prstGeom>
          <a:noFill/>
          <a:ln>
            <a:noFill/>
          </a:ln>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sp>
        <p:nvSpPr>
          <p:cNvPr id="147" name="Google Shape;147;p7"/>
          <p:cNvSpPr txBox="1">
            <a:spLocks noGrp="1"/>
          </p:cNvSpPr>
          <p:nvPr>
            <p:ph type="title"/>
          </p:nvPr>
        </p:nvSpPr>
        <p:spPr>
          <a:xfrm>
            <a:off x="0" y="-61101"/>
            <a:ext cx="4315326" cy="85449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rgbClr val="000000"/>
              </a:buClr>
              <a:buSzPts val="3600"/>
              <a:buFont typeface="Quattrocento Sans"/>
              <a:buNone/>
            </a:pPr>
            <a:r>
              <a:rPr lang="en-US" sz="3600" b="1" cap="none" dirty="0">
                <a:solidFill>
                  <a:schemeClr val="lt1"/>
                </a:solidFill>
                <a:latin typeface="Calibri"/>
                <a:ea typeface="Calibri"/>
                <a:cs typeface="Calibri"/>
                <a:sym typeface="Calibri"/>
              </a:rPr>
              <a:t>SESSION OBJECTIVES</a:t>
            </a:r>
            <a:endParaRPr cap="none" dirty="0">
              <a:solidFill>
                <a:schemeClr val="lt1"/>
              </a:solidFill>
              <a:latin typeface="Calibri"/>
              <a:ea typeface="Calibri"/>
              <a:cs typeface="Calibri"/>
              <a:sym typeface="Calibri"/>
            </a:endParaRPr>
          </a:p>
        </p:txBody>
      </p:sp>
      <p:sp>
        <p:nvSpPr>
          <p:cNvPr id="2" name="TextBox 1">
            <a:extLst>
              <a:ext uri="{FF2B5EF4-FFF2-40B4-BE49-F238E27FC236}">
                <a16:creationId xmlns:a16="http://schemas.microsoft.com/office/drawing/2014/main" id="{6CEAE1F9-0773-6C9F-DF24-7FE873B7A0D2}"/>
              </a:ext>
            </a:extLst>
          </p:cNvPr>
          <p:cNvSpPr txBox="1"/>
          <p:nvPr/>
        </p:nvSpPr>
        <p:spPr>
          <a:xfrm>
            <a:off x="413361" y="1870376"/>
            <a:ext cx="11547882" cy="403187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400" dirty="0"/>
          </a:p>
          <a:p>
            <a:pPr marL="285750" indent="-285750">
              <a:buChar char="•"/>
            </a:pPr>
            <a:r>
              <a:rPr lang="en-US" sz="2600" dirty="0"/>
              <a:t>Be able to identify the key components of NEA's recommended steps to help locals prevent, prepare for, respond to, and recover from incidents of gun violence in schools</a:t>
            </a:r>
          </a:p>
          <a:p>
            <a:pPr marL="285750" indent="-285750">
              <a:buChar char="•"/>
            </a:pPr>
            <a:endParaRPr lang="en-US" sz="2600" dirty="0"/>
          </a:p>
          <a:p>
            <a:pPr marL="285750" indent="-285750">
              <a:buChar char="•"/>
            </a:pPr>
            <a:r>
              <a:rPr lang="en-US" sz="2600" dirty="0"/>
              <a:t>Assess local readiness to engage in preparation and response work</a:t>
            </a:r>
          </a:p>
          <a:p>
            <a:pPr marL="285750" indent="-285750">
              <a:buChar char="•"/>
            </a:pPr>
            <a:endParaRPr lang="en-US" sz="2600" dirty="0"/>
          </a:p>
          <a:p>
            <a:pPr marL="285750" indent="-285750">
              <a:buChar char="•"/>
            </a:pPr>
            <a:r>
              <a:rPr lang="en-US" sz="2600" dirty="0"/>
              <a:t>Conceptualize plans for deepening and broadening the work of your local Association on gun violence issues</a:t>
            </a:r>
          </a:p>
          <a:p>
            <a:pPr marL="285750" indent="-285750">
              <a:buChar char="•"/>
            </a:pPr>
            <a:endParaRPr lang="en-US" sz="2400" dirty="0"/>
          </a:p>
        </p:txBody>
      </p:sp>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7CADE-FF91-B148-3F9A-C6BEB0F8D6F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42F7F8-979F-B13D-8B06-F0CF0C559B77}"/>
              </a:ext>
            </a:extLst>
          </p:cNvPr>
          <p:cNvSpPr>
            <a:spLocks noGrp="1"/>
          </p:cNvSpPr>
          <p:nvPr>
            <p:ph type="title"/>
          </p:nvPr>
        </p:nvSpPr>
        <p:spPr>
          <a:xfrm>
            <a:off x="4038600" y="0"/>
            <a:ext cx="7857565" cy="1457605"/>
          </a:xfrm>
        </p:spPr>
        <p:txBody>
          <a:bodyPr>
            <a:normAutofit/>
          </a:bodyPr>
          <a:lstStyle/>
          <a:p>
            <a:r>
              <a:rPr lang="en-US" sz="4800" dirty="0">
                <a:solidFill>
                  <a:schemeClr val="bg1"/>
                </a:solidFill>
              </a:rPr>
              <a:t>The Scourge of Gun Violence</a:t>
            </a:r>
          </a:p>
        </p:txBody>
      </p:sp>
      <p:pic>
        <p:nvPicPr>
          <p:cNvPr id="7" name="Picture 6" descr="A group of green people and numbers&#10;&#10;AI-generated content may be incorrect.">
            <a:extLst>
              <a:ext uri="{FF2B5EF4-FFF2-40B4-BE49-F238E27FC236}">
                <a16:creationId xmlns:a16="http://schemas.microsoft.com/office/drawing/2014/main" id="{E301C308-AE79-F310-D2F4-343747536EBE}"/>
              </a:ext>
            </a:extLst>
          </p:cNvPr>
          <p:cNvPicPr>
            <a:picLocks noChangeAspect="1"/>
          </p:cNvPicPr>
          <p:nvPr/>
        </p:nvPicPr>
        <p:blipFill>
          <a:blip r:embed="rId3"/>
          <a:stretch>
            <a:fillRect/>
          </a:stretch>
        </p:blipFill>
        <p:spPr>
          <a:xfrm>
            <a:off x="955343" y="1565688"/>
            <a:ext cx="10727142" cy="4315999"/>
          </a:xfrm>
          <a:prstGeom prst="rect">
            <a:avLst/>
          </a:prstGeom>
        </p:spPr>
      </p:pic>
      <p:pic>
        <p:nvPicPr>
          <p:cNvPr id="5" name="Picture 4" descr="A green text on a black background&#10;&#10;AI-generated content may be incorrect.">
            <a:extLst>
              <a:ext uri="{FF2B5EF4-FFF2-40B4-BE49-F238E27FC236}">
                <a16:creationId xmlns:a16="http://schemas.microsoft.com/office/drawing/2014/main" id="{B0A44A4C-B03C-498E-E24E-79518E316480}"/>
              </a:ext>
            </a:extLst>
          </p:cNvPr>
          <p:cNvPicPr>
            <a:picLocks noChangeAspect="1"/>
          </p:cNvPicPr>
          <p:nvPr/>
        </p:nvPicPr>
        <p:blipFill>
          <a:blip r:embed="rId4"/>
          <a:stretch>
            <a:fillRect/>
          </a:stretch>
        </p:blipFill>
        <p:spPr>
          <a:xfrm>
            <a:off x="9130352" y="5696328"/>
            <a:ext cx="1554371" cy="586884"/>
          </a:xfrm>
          <a:prstGeom prst="rect">
            <a:avLst/>
          </a:prstGeom>
        </p:spPr>
      </p:pic>
    </p:spTree>
    <p:custDataLst>
      <p:tags r:id="rId1"/>
    </p:custDataLst>
    <p:extLst>
      <p:ext uri="{BB962C8B-B14F-4D97-AF65-F5344CB8AC3E}">
        <p14:creationId xmlns:p14="http://schemas.microsoft.com/office/powerpoint/2010/main" val="4250094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723E65-A37B-2D11-35E7-C6A65A249FB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6EBDBAA-BFFA-6B18-0929-2E26668129C4}"/>
              </a:ext>
            </a:extLst>
          </p:cNvPr>
          <p:cNvSpPr>
            <a:spLocks noGrp="1"/>
          </p:cNvSpPr>
          <p:nvPr>
            <p:ph type="title"/>
          </p:nvPr>
        </p:nvSpPr>
        <p:spPr>
          <a:xfrm>
            <a:off x="4038600" y="0"/>
            <a:ext cx="7857565" cy="1457605"/>
          </a:xfrm>
        </p:spPr>
        <p:txBody>
          <a:bodyPr>
            <a:normAutofit/>
          </a:bodyPr>
          <a:lstStyle/>
          <a:p>
            <a:r>
              <a:rPr lang="en-US" sz="4800" dirty="0">
                <a:solidFill>
                  <a:schemeClr val="bg1"/>
                </a:solidFill>
              </a:rPr>
              <a:t>The Scourge of Gun Violence</a:t>
            </a:r>
          </a:p>
        </p:txBody>
      </p:sp>
      <p:pic>
        <p:nvPicPr>
          <p:cNvPr id="5" name="Picture 4" descr="A green text on a black background&#10;&#10;AI-generated content may be incorrect.">
            <a:extLst>
              <a:ext uri="{FF2B5EF4-FFF2-40B4-BE49-F238E27FC236}">
                <a16:creationId xmlns:a16="http://schemas.microsoft.com/office/drawing/2014/main" id="{09FEA230-FDF7-756F-7F27-72623D9B30BC}"/>
              </a:ext>
            </a:extLst>
          </p:cNvPr>
          <p:cNvPicPr>
            <a:picLocks noChangeAspect="1"/>
          </p:cNvPicPr>
          <p:nvPr/>
        </p:nvPicPr>
        <p:blipFill>
          <a:blip r:embed="rId3"/>
          <a:stretch>
            <a:fillRect/>
          </a:stretch>
        </p:blipFill>
        <p:spPr>
          <a:xfrm>
            <a:off x="9130352" y="5696328"/>
            <a:ext cx="1554371" cy="586884"/>
          </a:xfrm>
          <a:prstGeom prst="rect">
            <a:avLst/>
          </a:prstGeom>
        </p:spPr>
      </p:pic>
      <p:pic>
        <p:nvPicPr>
          <p:cNvPr id="3" name="Picture 2" descr="A green and white text with green people and words&#10;&#10;AI-generated content may be incorrect.">
            <a:extLst>
              <a:ext uri="{FF2B5EF4-FFF2-40B4-BE49-F238E27FC236}">
                <a16:creationId xmlns:a16="http://schemas.microsoft.com/office/drawing/2014/main" id="{42D235DE-1CEC-B309-EDA4-5AC1DB0E79C7}"/>
              </a:ext>
            </a:extLst>
          </p:cNvPr>
          <p:cNvPicPr>
            <a:picLocks noChangeAspect="1"/>
          </p:cNvPicPr>
          <p:nvPr/>
        </p:nvPicPr>
        <p:blipFill>
          <a:blip r:embed="rId4"/>
          <a:stretch>
            <a:fillRect/>
          </a:stretch>
        </p:blipFill>
        <p:spPr>
          <a:xfrm>
            <a:off x="388961" y="1891353"/>
            <a:ext cx="4688006" cy="18752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8" name="Picture 7" descr="A green circle with numbers and a percentage&#10;&#10;AI-generated content may be incorrect.">
            <a:extLst>
              <a:ext uri="{FF2B5EF4-FFF2-40B4-BE49-F238E27FC236}">
                <a16:creationId xmlns:a16="http://schemas.microsoft.com/office/drawing/2014/main" id="{80E9E1F4-3F77-3E99-0E0A-44A168D8D9E5}"/>
              </a:ext>
            </a:extLst>
          </p:cNvPr>
          <p:cNvPicPr>
            <a:picLocks noChangeAspect="1"/>
          </p:cNvPicPr>
          <p:nvPr/>
        </p:nvPicPr>
        <p:blipFill>
          <a:blip r:embed="rId5"/>
          <a:stretch>
            <a:fillRect/>
          </a:stretch>
        </p:blipFill>
        <p:spPr>
          <a:xfrm>
            <a:off x="3751997" y="3939209"/>
            <a:ext cx="4688006" cy="2344003"/>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Picture 9" descr="A green and white logo&#10;&#10;AI-generated content may be incorrect.">
            <a:extLst>
              <a:ext uri="{FF2B5EF4-FFF2-40B4-BE49-F238E27FC236}">
                <a16:creationId xmlns:a16="http://schemas.microsoft.com/office/drawing/2014/main" id="{4637F6B1-0781-0A35-8FA2-972303CF53B6}"/>
              </a:ext>
            </a:extLst>
          </p:cNvPr>
          <p:cNvPicPr>
            <a:picLocks noChangeAspect="1"/>
          </p:cNvPicPr>
          <p:nvPr/>
        </p:nvPicPr>
        <p:blipFill>
          <a:blip r:embed="rId6"/>
          <a:stretch>
            <a:fillRect/>
          </a:stretch>
        </p:blipFill>
        <p:spPr>
          <a:xfrm>
            <a:off x="7115033" y="2067153"/>
            <a:ext cx="4688006" cy="152360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custDataLst>
      <p:tags r:id="rId1"/>
    </p:custDataLst>
    <p:extLst>
      <p:ext uri="{BB962C8B-B14F-4D97-AF65-F5344CB8AC3E}">
        <p14:creationId xmlns:p14="http://schemas.microsoft.com/office/powerpoint/2010/main" val="41637692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30124-9B8F-66D1-BB36-A2F476C6BE79}"/>
              </a:ext>
            </a:extLst>
          </p:cNvPr>
          <p:cNvSpPr>
            <a:spLocks noGrp="1"/>
          </p:cNvSpPr>
          <p:nvPr>
            <p:ph type="title"/>
          </p:nvPr>
        </p:nvSpPr>
        <p:spPr>
          <a:xfrm>
            <a:off x="838200" y="365125"/>
            <a:ext cx="3774743" cy="2732917"/>
          </a:xfrm>
        </p:spPr>
        <p:txBody>
          <a:bodyPr>
            <a:normAutofit fontScale="90000"/>
          </a:bodyPr>
          <a:lstStyle/>
          <a:p>
            <a:r>
              <a:rPr lang="en-US" dirty="0"/>
              <a:t>The NEA School Gun Violence Prevention and Response Guide</a:t>
            </a:r>
          </a:p>
        </p:txBody>
      </p:sp>
      <p:pic>
        <p:nvPicPr>
          <p:cNvPr id="3" name="Picture 2">
            <a:extLst>
              <a:ext uri="{FF2B5EF4-FFF2-40B4-BE49-F238E27FC236}">
                <a16:creationId xmlns:a16="http://schemas.microsoft.com/office/drawing/2014/main" id="{92EC1F7B-62C9-BB9D-9201-74424F042F01}"/>
              </a:ext>
            </a:extLst>
          </p:cNvPr>
          <p:cNvPicPr>
            <a:picLocks noChangeAspect="1"/>
          </p:cNvPicPr>
          <p:nvPr/>
        </p:nvPicPr>
        <p:blipFill>
          <a:blip r:embed="rId3"/>
          <a:stretch>
            <a:fillRect/>
          </a:stretch>
        </p:blipFill>
        <p:spPr>
          <a:xfrm>
            <a:off x="333181" y="3287709"/>
            <a:ext cx="4486275" cy="2537460"/>
          </a:xfrm>
          <a:prstGeom prst="rect">
            <a:avLst/>
          </a:prstGeom>
        </p:spPr>
      </p:pic>
      <p:pic>
        <p:nvPicPr>
          <p:cNvPr id="7" name="Picture 6" descr="A book cover with a teacher teaching an object violence prevention and response guide&#10;&#10;AI-generated content may be incorrect.">
            <a:extLst>
              <a:ext uri="{FF2B5EF4-FFF2-40B4-BE49-F238E27FC236}">
                <a16:creationId xmlns:a16="http://schemas.microsoft.com/office/drawing/2014/main" id="{717A0760-4317-D543-E861-C2DCF52FB5EA}"/>
              </a:ext>
            </a:extLst>
          </p:cNvPr>
          <p:cNvPicPr>
            <a:picLocks noChangeAspect="1"/>
          </p:cNvPicPr>
          <p:nvPr/>
        </p:nvPicPr>
        <p:blipFill>
          <a:blip r:embed="rId4"/>
          <a:stretch>
            <a:fillRect/>
          </a:stretch>
        </p:blipFill>
        <p:spPr>
          <a:xfrm>
            <a:off x="5500008" y="179667"/>
            <a:ext cx="4501267" cy="5825169"/>
          </a:xfrm>
          <a:prstGeom prst="rect">
            <a:avLst/>
          </a:prstGeom>
        </p:spPr>
      </p:pic>
    </p:spTree>
    <p:custDataLst>
      <p:tags r:id="rId1"/>
    </p:custDataLst>
    <p:extLst>
      <p:ext uri="{BB962C8B-B14F-4D97-AF65-F5344CB8AC3E}">
        <p14:creationId xmlns:p14="http://schemas.microsoft.com/office/powerpoint/2010/main" val="615976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D2CDC-B3A8-601B-99CA-4E028A6DD21F}"/>
              </a:ext>
            </a:extLst>
          </p:cNvPr>
          <p:cNvSpPr>
            <a:spLocks noGrp="1"/>
          </p:cNvSpPr>
          <p:nvPr>
            <p:ph type="title"/>
          </p:nvPr>
        </p:nvSpPr>
        <p:spPr>
          <a:xfrm>
            <a:off x="419100" y="255944"/>
            <a:ext cx="11353800" cy="481036"/>
          </a:xfrm>
        </p:spPr>
        <p:txBody>
          <a:bodyPr>
            <a:normAutofit/>
          </a:bodyPr>
          <a:lstStyle/>
          <a:p>
            <a:pPr algn="ctr"/>
            <a:r>
              <a:rPr lang="en-US" sz="2800" dirty="0"/>
              <a:t>Developing Leadership Plans on Gun Violence Prevention and Response</a:t>
            </a:r>
          </a:p>
        </p:txBody>
      </p:sp>
      <p:pic>
        <p:nvPicPr>
          <p:cNvPr id="5" name="Picture 4" descr="A close-up of a document&#10;&#10;AI-generated content may be incorrect.">
            <a:extLst>
              <a:ext uri="{FF2B5EF4-FFF2-40B4-BE49-F238E27FC236}">
                <a16:creationId xmlns:a16="http://schemas.microsoft.com/office/drawing/2014/main" id="{50A98B58-4B5F-297A-542C-359153EC6987}"/>
              </a:ext>
            </a:extLst>
          </p:cNvPr>
          <p:cNvPicPr>
            <a:picLocks noChangeAspect="1"/>
          </p:cNvPicPr>
          <p:nvPr/>
        </p:nvPicPr>
        <p:blipFill>
          <a:blip r:embed="rId3"/>
          <a:stretch>
            <a:fillRect/>
          </a:stretch>
        </p:blipFill>
        <p:spPr>
          <a:xfrm>
            <a:off x="1518200" y="912765"/>
            <a:ext cx="4076711" cy="5276494"/>
          </a:xfrm>
          <a:prstGeom prst="rect">
            <a:avLst/>
          </a:prstGeom>
        </p:spPr>
      </p:pic>
      <p:pic>
        <p:nvPicPr>
          <p:cNvPr id="7" name="Picture 6" descr="A document with text and images&#10;&#10;AI-generated content may be incorrect.">
            <a:extLst>
              <a:ext uri="{FF2B5EF4-FFF2-40B4-BE49-F238E27FC236}">
                <a16:creationId xmlns:a16="http://schemas.microsoft.com/office/drawing/2014/main" id="{A0BBCFF0-A681-D137-219C-41F83157EECC}"/>
              </a:ext>
            </a:extLst>
          </p:cNvPr>
          <p:cNvPicPr>
            <a:picLocks noChangeAspect="1"/>
          </p:cNvPicPr>
          <p:nvPr/>
        </p:nvPicPr>
        <p:blipFill>
          <a:blip r:embed="rId4"/>
          <a:stretch>
            <a:fillRect/>
          </a:stretch>
        </p:blipFill>
        <p:spPr>
          <a:xfrm>
            <a:off x="6597090" y="912765"/>
            <a:ext cx="4077292" cy="5276494"/>
          </a:xfrm>
          <a:prstGeom prst="rect">
            <a:avLst/>
          </a:prstGeom>
        </p:spPr>
      </p:pic>
    </p:spTree>
    <p:custDataLst>
      <p:tags r:id="rId1"/>
    </p:custDataLst>
    <p:extLst>
      <p:ext uri="{BB962C8B-B14F-4D97-AF65-F5344CB8AC3E}">
        <p14:creationId xmlns:p14="http://schemas.microsoft.com/office/powerpoint/2010/main" val="1408490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A31A62-7DBD-A3B2-C03E-521B4064DE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4C7DAA-F2FB-C367-B14D-0149C64402B9}"/>
              </a:ext>
            </a:extLst>
          </p:cNvPr>
          <p:cNvSpPr>
            <a:spLocks noGrp="1"/>
          </p:cNvSpPr>
          <p:nvPr>
            <p:ph type="title"/>
          </p:nvPr>
        </p:nvSpPr>
        <p:spPr>
          <a:xfrm>
            <a:off x="419100" y="255944"/>
            <a:ext cx="11353800" cy="481036"/>
          </a:xfrm>
        </p:spPr>
        <p:txBody>
          <a:bodyPr>
            <a:normAutofit/>
          </a:bodyPr>
          <a:lstStyle/>
          <a:p>
            <a:pPr algn="ctr"/>
            <a:r>
              <a:rPr lang="en-US" sz="2800" dirty="0"/>
              <a:t>Developing Leadership Plans on Gun Violence Prevention and Response</a:t>
            </a:r>
          </a:p>
        </p:txBody>
      </p:sp>
      <p:pic>
        <p:nvPicPr>
          <p:cNvPr id="5" name="Picture 4">
            <a:extLst>
              <a:ext uri="{FF2B5EF4-FFF2-40B4-BE49-F238E27FC236}">
                <a16:creationId xmlns:a16="http://schemas.microsoft.com/office/drawing/2014/main" id="{A6BDE5CA-FDB4-C6D8-4C99-1D65FB2B5381}"/>
              </a:ext>
            </a:extLst>
          </p:cNvPr>
          <p:cNvPicPr>
            <a:picLocks noChangeAspect="1"/>
          </p:cNvPicPr>
          <p:nvPr/>
        </p:nvPicPr>
        <p:blipFill>
          <a:blip r:embed="rId3"/>
          <a:srcRect/>
          <a:stretch/>
        </p:blipFill>
        <p:spPr>
          <a:xfrm>
            <a:off x="1518200" y="913140"/>
            <a:ext cx="4076711" cy="5275743"/>
          </a:xfrm>
          <a:prstGeom prst="rect">
            <a:avLst/>
          </a:prstGeom>
        </p:spPr>
      </p:pic>
      <p:pic>
        <p:nvPicPr>
          <p:cNvPr id="7" name="Picture 6">
            <a:extLst>
              <a:ext uri="{FF2B5EF4-FFF2-40B4-BE49-F238E27FC236}">
                <a16:creationId xmlns:a16="http://schemas.microsoft.com/office/drawing/2014/main" id="{E5F80530-DB86-6751-F1DD-008B271489CB}"/>
              </a:ext>
            </a:extLst>
          </p:cNvPr>
          <p:cNvPicPr>
            <a:picLocks noChangeAspect="1"/>
          </p:cNvPicPr>
          <p:nvPr/>
        </p:nvPicPr>
        <p:blipFill>
          <a:blip r:embed="rId4"/>
          <a:srcRect/>
          <a:stretch/>
        </p:blipFill>
        <p:spPr>
          <a:xfrm>
            <a:off x="6597091" y="912765"/>
            <a:ext cx="4077290" cy="5276494"/>
          </a:xfrm>
          <a:prstGeom prst="rect">
            <a:avLst/>
          </a:prstGeom>
        </p:spPr>
      </p:pic>
    </p:spTree>
    <p:custDataLst>
      <p:tags r:id="rId1"/>
    </p:custDataLst>
    <p:extLst>
      <p:ext uri="{BB962C8B-B14F-4D97-AF65-F5344CB8AC3E}">
        <p14:creationId xmlns:p14="http://schemas.microsoft.com/office/powerpoint/2010/main" val="20813592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DD410A1-7CC4-C1FE-3D1A-72B45122CEAD}"/>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Prevention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16</a:t>
            </a:r>
            <a:endParaRPr lang="en-US" sz="4800" dirty="0"/>
          </a:p>
        </p:txBody>
      </p:sp>
      <p:pic>
        <p:nvPicPr>
          <p:cNvPr id="8" name="Picture 7" descr="A close-up of a document&#10;&#10;AI-generated content may be incorrect.">
            <a:extLst>
              <a:ext uri="{FF2B5EF4-FFF2-40B4-BE49-F238E27FC236}">
                <a16:creationId xmlns:a16="http://schemas.microsoft.com/office/drawing/2014/main" id="{0DAFC854-5AB6-9196-BC73-1BFD5C7B6D87}"/>
              </a:ext>
            </a:extLst>
          </p:cNvPr>
          <p:cNvPicPr>
            <a:picLocks noChangeAspect="1"/>
          </p:cNvPicPr>
          <p:nvPr/>
        </p:nvPicPr>
        <p:blipFill>
          <a:blip r:embed="rId4"/>
          <a:srcRect l="11450" t="7761" r="12824" b="44279"/>
          <a:stretch>
            <a:fillRect/>
          </a:stretch>
        </p:blipFill>
        <p:spPr>
          <a:xfrm>
            <a:off x="114868" y="1583139"/>
            <a:ext cx="5827198" cy="4776717"/>
          </a:xfrm>
          <a:prstGeom prst="rect">
            <a:avLst/>
          </a:prstGeom>
        </p:spPr>
      </p:pic>
      <p:pic>
        <p:nvPicPr>
          <p:cNvPr id="9" name="Picture 8" descr="A close-up of a document&#10;&#10;AI-generated content may be incorrect.">
            <a:extLst>
              <a:ext uri="{FF2B5EF4-FFF2-40B4-BE49-F238E27FC236}">
                <a16:creationId xmlns:a16="http://schemas.microsoft.com/office/drawing/2014/main" id="{AC39899D-299E-3D76-60E6-04717E60CCC6}"/>
              </a:ext>
            </a:extLst>
          </p:cNvPr>
          <p:cNvPicPr>
            <a:picLocks noChangeAspect="1"/>
          </p:cNvPicPr>
          <p:nvPr/>
        </p:nvPicPr>
        <p:blipFill>
          <a:blip r:embed="rId4"/>
          <a:srcRect l="11627" t="55892" r="12647" b="4096"/>
          <a:stretch>
            <a:fillRect/>
          </a:stretch>
        </p:blipFill>
        <p:spPr>
          <a:xfrm>
            <a:off x="5942066" y="1856092"/>
            <a:ext cx="5827198" cy="3985145"/>
          </a:xfrm>
          <a:prstGeom prst="rect">
            <a:avLst/>
          </a:prstGeom>
        </p:spPr>
      </p:pic>
    </p:spTree>
    <p:custDataLst>
      <p:tags r:id="rId1"/>
    </p:custDataLst>
    <p:extLst>
      <p:ext uri="{BB962C8B-B14F-4D97-AF65-F5344CB8AC3E}">
        <p14:creationId xmlns:p14="http://schemas.microsoft.com/office/powerpoint/2010/main" val="18296763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6289C-6651-7806-0547-3FB6963422DC}"/>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E655BC8-B147-88C9-5DCF-0F9981A012B1}"/>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Prevention</a:t>
            </a:r>
            <a:endParaRPr lang="en-US" sz="4800" dirty="0"/>
          </a:p>
        </p:txBody>
      </p:sp>
      <p:pic>
        <p:nvPicPr>
          <p:cNvPr id="3" name="Picture 2" descr="A close-up of a document&#10;&#10;AI-generated content may be incorrect.">
            <a:extLst>
              <a:ext uri="{FF2B5EF4-FFF2-40B4-BE49-F238E27FC236}">
                <a16:creationId xmlns:a16="http://schemas.microsoft.com/office/drawing/2014/main" id="{C4313329-F314-7862-2E2C-E725605853E1}"/>
              </a:ext>
            </a:extLst>
          </p:cNvPr>
          <p:cNvPicPr>
            <a:picLocks noChangeAspect="1"/>
          </p:cNvPicPr>
          <p:nvPr/>
        </p:nvPicPr>
        <p:blipFill>
          <a:blip r:embed="rId4"/>
          <a:stretch>
            <a:fillRect/>
          </a:stretch>
        </p:blipFill>
        <p:spPr>
          <a:xfrm>
            <a:off x="0" y="1596788"/>
            <a:ext cx="4064904" cy="5261212"/>
          </a:xfrm>
          <a:prstGeom prst="rect">
            <a:avLst/>
          </a:prstGeom>
        </p:spPr>
      </p:pic>
      <p:sp>
        <p:nvSpPr>
          <p:cNvPr id="5" name="Rectangle: Rounded Corners 4">
            <a:extLst>
              <a:ext uri="{FF2B5EF4-FFF2-40B4-BE49-F238E27FC236}">
                <a16:creationId xmlns:a16="http://schemas.microsoft.com/office/drawing/2014/main" id="{9C8458D9-9D5A-6933-37BB-55010843F05C}"/>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Prevention</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https://bit.ly/PreventionStaffBrainstorm</a:t>
            </a:r>
          </a:p>
          <a:p>
            <a:pPr marL="285750" indent="-285750" algn="ctr">
              <a:buFont typeface="Arial" panose="020B0604020202020204" pitchFamily="34" charset="0"/>
              <a:buChar char="•"/>
            </a:pPr>
            <a:endParaRPr lang="en-US" dirty="0"/>
          </a:p>
        </p:txBody>
      </p:sp>
    </p:spTree>
    <p:custDataLst>
      <p:tags r:id="rId1"/>
    </p:custDataLst>
    <p:extLst>
      <p:ext uri="{BB962C8B-B14F-4D97-AF65-F5344CB8AC3E}">
        <p14:creationId xmlns:p14="http://schemas.microsoft.com/office/powerpoint/2010/main" val="3421654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FF1408-C8A5-69F1-AB0B-1B03B66A557B}"/>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CAF92C8-D5EB-F05F-D8A2-AC47A29942B4}"/>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Preparation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70</a:t>
            </a:r>
            <a:endParaRPr lang="en-US" sz="4800" dirty="0"/>
          </a:p>
        </p:txBody>
      </p:sp>
      <p:pic>
        <p:nvPicPr>
          <p:cNvPr id="3" name="Picture 2" descr="A list of information on a paper&#10;&#10;AI-generated content may be incorrect.">
            <a:extLst>
              <a:ext uri="{FF2B5EF4-FFF2-40B4-BE49-F238E27FC236}">
                <a16:creationId xmlns:a16="http://schemas.microsoft.com/office/drawing/2014/main" id="{D62B36DF-4E89-9CFE-1F7D-33687D01C8A4}"/>
              </a:ext>
            </a:extLst>
          </p:cNvPr>
          <p:cNvPicPr>
            <a:picLocks noChangeAspect="1"/>
          </p:cNvPicPr>
          <p:nvPr/>
        </p:nvPicPr>
        <p:blipFill>
          <a:blip r:embed="rId3"/>
          <a:srcRect l="8357" t="6897" r="4925" b="44828"/>
          <a:stretch>
            <a:fillRect/>
          </a:stretch>
        </p:blipFill>
        <p:spPr>
          <a:xfrm>
            <a:off x="114868" y="1903686"/>
            <a:ext cx="5378447" cy="3874822"/>
          </a:xfrm>
          <a:prstGeom prst="rect">
            <a:avLst/>
          </a:prstGeom>
        </p:spPr>
      </p:pic>
      <p:pic>
        <p:nvPicPr>
          <p:cNvPr id="6" name="Picture 5" descr="A document with text and images&#10;&#10;AI-generated content may be incorrect.">
            <a:extLst>
              <a:ext uri="{FF2B5EF4-FFF2-40B4-BE49-F238E27FC236}">
                <a16:creationId xmlns:a16="http://schemas.microsoft.com/office/drawing/2014/main" id="{D3DF87D0-CBB3-098D-FE22-73D1986FE523}"/>
              </a:ext>
            </a:extLst>
          </p:cNvPr>
          <p:cNvPicPr>
            <a:picLocks noChangeAspect="1"/>
          </p:cNvPicPr>
          <p:nvPr/>
        </p:nvPicPr>
        <p:blipFill>
          <a:blip r:embed="rId4"/>
          <a:srcRect l="7260" t="52184" r="4681" b="7126"/>
          <a:stretch>
            <a:fillRect/>
          </a:stretch>
        </p:blipFill>
        <p:spPr>
          <a:xfrm>
            <a:off x="5734814" y="2010104"/>
            <a:ext cx="6124002" cy="3661987"/>
          </a:xfrm>
          <a:prstGeom prst="rect">
            <a:avLst/>
          </a:prstGeom>
        </p:spPr>
      </p:pic>
    </p:spTree>
    <p:custDataLst>
      <p:tags r:id="rId1"/>
    </p:custDataLst>
    <p:extLst>
      <p:ext uri="{BB962C8B-B14F-4D97-AF65-F5344CB8AC3E}">
        <p14:creationId xmlns:p14="http://schemas.microsoft.com/office/powerpoint/2010/main" val="2493226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1FEFE2-8A1D-014E-2D0A-213F968E5564}"/>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0D7729D6-F9B7-667A-9BBE-A442A64F986A}"/>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Prevention</a:t>
            </a:r>
            <a:endParaRPr lang="en-US" sz="4800" dirty="0"/>
          </a:p>
        </p:txBody>
      </p:sp>
      <p:pic>
        <p:nvPicPr>
          <p:cNvPr id="3" name="Picture 2">
            <a:extLst>
              <a:ext uri="{FF2B5EF4-FFF2-40B4-BE49-F238E27FC236}">
                <a16:creationId xmlns:a16="http://schemas.microsoft.com/office/drawing/2014/main" id="{9B566DDB-BA8C-A527-7002-F6C4AF237EFC}"/>
              </a:ext>
            </a:extLst>
          </p:cNvPr>
          <p:cNvPicPr>
            <a:picLocks noChangeAspect="1"/>
          </p:cNvPicPr>
          <p:nvPr/>
        </p:nvPicPr>
        <p:blipFill>
          <a:blip r:embed="rId4"/>
          <a:srcRect/>
          <a:stretch/>
        </p:blipFill>
        <p:spPr>
          <a:xfrm>
            <a:off x="0" y="1597162"/>
            <a:ext cx="4064904" cy="5260463"/>
          </a:xfrm>
          <a:prstGeom prst="rect">
            <a:avLst/>
          </a:prstGeom>
        </p:spPr>
      </p:pic>
      <p:sp>
        <p:nvSpPr>
          <p:cNvPr id="2" name="Rectangle: Rounded Corners 1">
            <a:extLst>
              <a:ext uri="{FF2B5EF4-FFF2-40B4-BE49-F238E27FC236}">
                <a16:creationId xmlns:a16="http://schemas.microsoft.com/office/drawing/2014/main" id="{F5BDE6F0-8768-F08F-C685-94EC4CE4B45B}"/>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Preparation</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https://bit.ly/PreaparationStaffBrainstorm</a:t>
            </a:r>
            <a:endParaRPr lang="en-US" dirty="0"/>
          </a:p>
        </p:txBody>
      </p:sp>
    </p:spTree>
    <p:custDataLst>
      <p:tags r:id="rId1"/>
    </p:custDataLst>
    <p:extLst>
      <p:ext uri="{BB962C8B-B14F-4D97-AF65-F5344CB8AC3E}">
        <p14:creationId xmlns:p14="http://schemas.microsoft.com/office/powerpoint/2010/main" val="30082686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55CCBD-80D2-36B6-2089-E2451B769BD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EB34B071-BEBE-291A-789C-B0A6BC941BAE}"/>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Respond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108-110</a:t>
            </a:r>
            <a:endParaRPr lang="en-US" sz="4800" dirty="0"/>
          </a:p>
        </p:txBody>
      </p:sp>
      <p:pic>
        <p:nvPicPr>
          <p:cNvPr id="5" name="Picture 4" descr="A close-up of a form&#10;&#10;AI-generated content may be incorrect.">
            <a:extLst>
              <a:ext uri="{FF2B5EF4-FFF2-40B4-BE49-F238E27FC236}">
                <a16:creationId xmlns:a16="http://schemas.microsoft.com/office/drawing/2014/main" id="{BAC6BBF1-725D-F181-0CAB-1B9185FEA076}"/>
              </a:ext>
            </a:extLst>
          </p:cNvPr>
          <p:cNvPicPr>
            <a:picLocks noChangeAspect="1"/>
          </p:cNvPicPr>
          <p:nvPr/>
        </p:nvPicPr>
        <p:blipFill>
          <a:blip r:embed="rId3"/>
          <a:srcRect l="6367" t="16782" r="3789" b="25747"/>
          <a:stretch>
            <a:fillRect/>
          </a:stretch>
        </p:blipFill>
        <p:spPr>
          <a:xfrm>
            <a:off x="114868" y="1987347"/>
            <a:ext cx="3889574" cy="3219847"/>
          </a:xfrm>
          <a:prstGeom prst="rect">
            <a:avLst/>
          </a:prstGeom>
        </p:spPr>
      </p:pic>
      <p:pic>
        <p:nvPicPr>
          <p:cNvPr id="8" name="Picture 7" descr="A close-up of a form&#10;&#10;AI-generated content may be incorrect.">
            <a:extLst>
              <a:ext uri="{FF2B5EF4-FFF2-40B4-BE49-F238E27FC236}">
                <a16:creationId xmlns:a16="http://schemas.microsoft.com/office/drawing/2014/main" id="{925656B3-9B6A-D2E7-AC11-5AE72BDCF694}"/>
              </a:ext>
            </a:extLst>
          </p:cNvPr>
          <p:cNvPicPr>
            <a:picLocks noChangeAspect="1"/>
          </p:cNvPicPr>
          <p:nvPr/>
        </p:nvPicPr>
        <p:blipFill>
          <a:blip r:embed="rId4"/>
          <a:srcRect l="3986" t="17931" r="6168" b="17931"/>
          <a:stretch>
            <a:fillRect/>
          </a:stretch>
        </p:blipFill>
        <p:spPr>
          <a:xfrm>
            <a:off x="4151213" y="2034645"/>
            <a:ext cx="3889574" cy="3593349"/>
          </a:xfrm>
          <a:prstGeom prst="rect">
            <a:avLst/>
          </a:prstGeom>
        </p:spPr>
      </p:pic>
      <p:pic>
        <p:nvPicPr>
          <p:cNvPr id="10" name="Picture 9" descr="A close-up of a form&#10;&#10;AI-generated content may be incorrect.">
            <a:extLst>
              <a:ext uri="{FF2B5EF4-FFF2-40B4-BE49-F238E27FC236}">
                <a16:creationId xmlns:a16="http://schemas.microsoft.com/office/drawing/2014/main" id="{E8D9D762-DB5C-FA25-E849-32D6A46D8727}"/>
              </a:ext>
            </a:extLst>
          </p:cNvPr>
          <p:cNvPicPr>
            <a:picLocks noChangeAspect="1"/>
          </p:cNvPicPr>
          <p:nvPr/>
        </p:nvPicPr>
        <p:blipFill>
          <a:blip r:embed="rId5"/>
          <a:srcRect l="6961" t="17936" r="4682" b="29668"/>
          <a:stretch>
            <a:fillRect/>
          </a:stretch>
        </p:blipFill>
        <p:spPr>
          <a:xfrm>
            <a:off x="8171792" y="2050411"/>
            <a:ext cx="3889574" cy="2984947"/>
          </a:xfrm>
          <a:prstGeom prst="rect">
            <a:avLst/>
          </a:prstGeom>
        </p:spPr>
      </p:pic>
    </p:spTree>
    <p:custDataLst>
      <p:tags r:id="rId1"/>
    </p:custDataLst>
    <p:extLst>
      <p:ext uri="{BB962C8B-B14F-4D97-AF65-F5344CB8AC3E}">
        <p14:creationId xmlns:p14="http://schemas.microsoft.com/office/powerpoint/2010/main" val="1129615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E1663-E724-24F3-3397-3FED938736CF}"/>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D5D04B3-F5D4-D0F7-CE23-0488F0F2EA79}"/>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Respond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108-110</a:t>
            </a:r>
            <a:endParaRPr lang="en-US" sz="4800" dirty="0"/>
          </a:p>
        </p:txBody>
      </p:sp>
      <p:pic>
        <p:nvPicPr>
          <p:cNvPr id="3" name="Picture 2">
            <a:extLst>
              <a:ext uri="{FF2B5EF4-FFF2-40B4-BE49-F238E27FC236}">
                <a16:creationId xmlns:a16="http://schemas.microsoft.com/office/drawing/2014/main" id="{C980D200-65E6-9149-1798-288D7C19A886}"/>
              </a:ext>
            </a:extLst>
          </p:cNvPr>
          <p:cNvPicPr>
            <a:picLocks noChangeAspect="1"/>
          </p:cNvPicPr>
          <p:nvPr/>
        </p:nvPicPr>
        <p:blipFill>
          <a:blip r:embed="rId4"/>
          <a:srcRect/>
          <a:stretch/>
        </p:blipFill>
        <p:spPr>
          <a:xfrm>
            <a:off x="0" y="1597162"/>
            <a:ext cx="4064903" cy="5260463"/>
          </a:xfrm>
          <a:prstGeom prst="rect">
            <a:avLst/>
          </a:prstGeom>
        </p:spPr>
      </p:pic>
      <p:sp>
        <p:nvSpPr>
          <p:cNvPr id="2" name="Rectangle: Rounded Corners 1">
            <a:extLst>
              <a:ext uri="{FF2B5EF4-FFF2-40B4-BE49-F238E27FC236}">
                <a16:creationId xmlns:a16="http://schemas.microsoft.com/office/drawing/2014/main" id="{E9FAE2A6-FDB3-A311-5A52-F30F2A9706CD}"/>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Response</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https://bit.ly/RespondStaffBrainstorm</a:t>
            </a:r>
            <a:endParaRPr lang="en-US" dirty="0"/>
          </a:p>
        </p:txBody>
      </p:sp>
    </p:spTree>
    <p:custDataLst>
      <p:tags r:id="rId1"/>
    </p:custDataLst>
    <p:extLst>
      <p:ext uri="{BB962C8B-B14F-4D97-AF65-F5344CB8AC3E}">
        <p14:creationId xmlns:p14="http://schemas.microsoft.com/office/powerpoint/2010/main" val="15692359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D7B946-1A48-0022-83D2-B3AFD799A62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F5A64A8A-D23B-A907-D489-06DFBAE64CC0}"/>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Recovery – </a:t>
            </a:r>
            <a:r>
              <a:rPr lang="en-US" sz="4800" dirty="0" err="1">
                <a:solidFill>
                  <a:schemeClr val="lt1"/>
                </a:solidFill>
                <a:latin typeface="Trebuchet MS"/>
                <a:ea typeface="Trebuchet MS"/>
                <a:cs typeface="Trebuchet MS"/>
                <a:sym typeface="Trebuchet MS"/>
              </a:rPr>
              <a:t>pg</a:t>
            </a:r>
            <a:r>
              <a:rPr lang="en-US" sz="4800" dirty="0">
                <a:solidFill>
                  <a:schemeClr val="lt1"/>
                </a:solidFill>
                <a:latin typeface="Trebuchet MS"/>
                <a:ea typeface="Trebuchet MS"/>
                <a:cs typeface="Trebuchet MS"/>
                <a:sym typeface="Trebuchet MS"/>
              </a:rPr>
              <a:t> 141</a:t>
            </a:r>
            <a:endParaRPr lang="en-US" sz="4800" dirty="0"/>
          </a:p>
        </p:txBody>
      </p:sp>
      <p:pic>
        <p:nvPicPr>
          <p:cNvPr id="3" name="Picture 2" descr="A document with text on it&#10;&#10;AI-generated content may be incorrect.">
            <a:extLst>
              <a:ext uri="{FF2B5EF4-FFF2-40B4-BE49-F238E27FC236}">
                <a16:creationId xmlns:a16="http://schemas.microsoft.com/office/drawing/2014/main" id="{C35C7ECB-B203-702A-63E6-FC2880A265DC}"/>
              </a:ext>
            </a:extLst>
          </p:cNvPr>
          <p:cNvPicPr>
            <a:picLocks noChangeAspect="1"/>
          </p:cNvPicPr>
          <p:nvPr/>
        </p:nvPicPr>
        <p:blipFill>
          <a:blip r:embed="rId4"/>
          <a:srcRect l="6961" t="17931" r="3790" b="16782"/>
          <a:stretch>
            <a:fillRect/>
          </a:stretch>
        </p:blipFill>
        <p:spPr>
          <a:xfrm>
            <a:off x="114867" y="1718441"/>
            <a:ext cx="4961629" cy="4697008"/>
          </a:xfrm>
          <a:prstGeom prst="rect">
            <a:avLst/>
          </a:prstGeom>
        </p:spPr>
      </p:pic>
      <p:pic>
        <p:nvPicPr>
          <p:cNvPr id="7" name="Picture 6" descr="People touching hands">
            <a:extLst>
              <a:ext uri="{FF2B5EF4-FFF2-40B4-BE49-F238E27FC236}">
                <a16:creationId xmlns:a16="http://schemas.microsoft.com/office/drawing/2014/main" id="{BDC4D570-14F7-C2EE-A30D-77CB410BC0AF}"/>
              </a:ext>
            </a:extLst>
          </p:cNvPr>
          <p:cNvPicPr>
            <a:picLocks noChangeAspect="1"/>
          </p:cNvPicPr>
          <p:nvPr/>
        </p:nvPicPr>
        <p:blipFill>
          <a:blip r:embed="rId5"/>
          <a:stretch>
            <a:fillRect/>
          </a:stretch>
        </p:blipFill>
        <p:spPr>
          <a:xfrm>
            <a:off x="5556463" y="1907627"/>
            <a:ext cx="6027368" cy="4020207"/>
          </a:xfrm>
          <a:prstGeom prst="rect">
            <a:avLst/>
          </a:prstGeom>
        </p:spPr>
      </p:pic>
    </p:spTree>
    <p:custDataLst>
      <p:tags r:id="rId1"/>
    </p:custDataLst>
    <p:extLst>
      <p:ext uri="{BB962C8B-B14F-4D97-AF65-F5344CB8AC3E}">
        <p14:creationId xmlns:p14="http://schemas.microsoft.com/office/powerpoint/2010/main" val="3152433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C3957-4852-D514-AD98-0EA9F267BE62}"/>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884028BC-7B9D-F2E6-35BC-CA6A8CB6188E}"/>
              </a:ext>
            </a:extLst>
          </p:cNvPr>
          <p:cNvSpPr txBox="1"/>
          <p:nvPr/>
        </p:nvSpPr>
        <p:spPr>
          <a:xfrm>
            <a:off x="114868" y="0"/>
            <a:ext cx="6093724" cy="830997"/>
          </a:xfrm>
          <a:prstGeom prst="rect">
            <a:avLst/>
          </a:prstGeom>
          <a:noFill/>
        </p:spPr>
        <p:txBody>
          <a:bodyPr wrap="square">
            <a:spAutoFit/>
          </a:bodyPr>
          <a:lstStyle/>
          <a:p>
            <a:r>
              <a:rPr lang="en-US" sz="4800" dirty="0">
                <a:solidFill>
                  <a:schemeClr val="lt1"/>
                </a:solidFill>
                <a:latin typeface="Trebuchet MS"/>
                <a:ea typeface="Trebuchet MS"/>
                <a:cs typeface="Trebuchet MS"/>
                <a:sym typeface="Trebuchet MS"/>
              </a:rPr>
              <a:t>Recovery</a:t>
            </a:r>
            <a:endParaRPr lang="en-US" sz="4800" dirty="0"/>
          </a:p>
        </p:txBody>
      </p:sp>
      <p:pic>
        <p:nvPicPr>
          <p:cNvPr id="3" name="Picture 2">
            <a:extLst>
              <a:ext uri="{FF2B5EF4-FFF2-40B4-BE49-F238E27FC236}">
                <a16:creationId xmlns:a16="http://schemas.microsoft.com/office/drawing/2014/main" id="{1D245194-6385-1C8D-64CD-6E311242AB55}"/>
              </a:ext>
            </a:extLst>
          </p:cNvPr>
          <p:cNvPicPr>
            <a:picLocks noChangeAspect="1"/>
          </p:cNvPicPr>
          <p:nvPr/>
        </p:nvPicPr>
        <p:blipFill>
          <a:blip r:embed="rId4"/>
          <a:srcRect/>
          <a:stretch/>
        </p:blipFill>
        <p:spPr>
          <a:xfrm>
            <a:off x="0" y="1597162"/>
            <a:ext cx="4064903" cy="5260462"/>
          </a:xfrm>
          <a:prstGeom prst="rect">
            <a:avLst/>
          </a:prstGeom>
        </p:spPr>
      </p:pic>
      <p:sp>
        <p:nvSpPr>
          <p:cNvPr id="2" name="Rectangle: Rounded Corners 1">
            <a:extLst>
              <a:ext uri="{FF2B5EF4-FFF2-40B4-BE49-F238E27FC236}">
                <a16:creationId xmlns:a16="http://schemas.microsoft.com/office/drawing/2014/main" id="{E005D516-248A-8474-5163-37EA30E1FD10}"/>
              </a:ext>
            </a:extLst>
          </p:cNvPr>
          <p:cNvSpPr/>
          <p:nvPr/>
        </p:nvSpPr>
        <p:spPr>
          <a:xfrm>
            <a:off x="4312693" y="2388358"/>
            <a:ext cx="6786231" cy="3780430"/>
          </a:xfrm>
          <a:prstGeom prst="roundRect">
            <a:avLst/>
          </a:prstGeom>
          <a:solidFill>
            <a:srgbClr val="657C9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dirty="0"/>
              <a:t>Thinking about your role as a staff person, what are ways you might incorporate the guide and </a:t>
            </a:r>
            <a:r>
              <a:rPr lang="en-US" sz="2000" b="1" u="sng" dirty="0"/>
              <a:t>Recovery</a:t>
            </a:r>
            <a:r>
              <a:rPr lang="en-US" sz="2000" dirty="0"/>
              <a:t> tasks into:</a:t>
            </a:r>
          </a:p>
          <a:p>
            <a:endParaRPr lang="en-US" dirty="0"/>
          </a:p>
          <a:p>
            <a:pPr marL="285750" indent="-285750">
              <a:buFont typeface="Arial" panose="020B0604020202020204" pitchFamily="34" charset="0"/>
              <a:buChar char="•"/>
            </a:pPr>
            <a:r>
              <a:rPr lang="en-US" sz="1800" dirty="0"/>
              <a:t>Member Engagement and Relationship Building</a:t>
            </a:r>
          </a:p>
          <a:p>
            <a:pPr marL="285750" indent="-285750">
              <a:buFont typeface="Arial" panose="020B0604020202020204" pitchFamily="34" charset="0"/>
              <a:buChar char="•"/>
            </a:pPr>
            <a:r>
              <a:rPr lang="en-US" sz="1800" dirty="0"/>
              <a:t>Issue Identification and Framing</a:t>
            </a:r>
          </a:p>
          <a:p>
            <a:pPr marL="285750" indent="-285750">
              <a:buFont typeface="Arial" panose="020B0604020202020204" pitchFamily="34" charset="0"/>
              <a:buChar char="•"/>
            </a:pPr>
            <a:r>
              <a:rPr lang="en-US" sz="1800" dirty="0"/>
              <a:t>Strategic Data and Mapping</a:t>
            </a:r>
          </a:p>
          <a:p>
            <a:pPr marL="285750" indent="-285750">
              <a:buFont typeface="Arial" panose="020B0604020202020204" pitchFamily="34" charset="0"/>
              <a:buChar char="•"/>
            </a:pPr>
            <a:r>
              <a:rPr lang="en-US" sz="1800" dirty="0"/>
              <a:t>Leadership Development</a:t>
            </a:r>
          </a:p>
          <a:p>
            <a:pPr marL="285750" indent="-285750">
              <a:buFont typeface="Arial" panose="020B0604020202020204" pitchFamily="34" charset="0"/>
              <a:buChar char="•"/>
            </a:pPr>
            <a:r>
              <a:rPr lang="en-US" sz="1800" dirty="0"/>
              <a:t>Power Building and Mobilization</a:t>
            </a:r>
          </a:p>
          <a:p>
            <a:endParaRPr lang="en-US" sz="1800" dirty="0"/>
          </a:p>
          <a:p>
            <a:r>
              <a:rPr lang="en-US" sz="1800" dirty="0"/>
              <a:t>https://bit.ly/RecoverStaffBrainstorm</a:t>
            </a:r>
            <a:endParaRPr lang="en-US" dirty="0"/>
          </a:p>
        </p:txBody>
      </p:sp>
    </p:spTree>
    <p:custDataLst>
      <p:tags r:id="rId1"/>
    </p:custDataLst>
    <p:extLst>
      <p:ext uri="{BB962C8B-B14F-4D97-AF65-F5344CB8AC3E}">
        <p14:creationId xmlns:p14="http://schemas.microsoft.com/office/powerpoint/2010/main" val="4146678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504E563-01C8-B945-AF73-2215C7C28470}"/>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2CD99820-4A1D-E715-33A4-B87333A90981}"/>
              </a:ext>
            </a:extLst>
          </p:cNvPr>
          <p:cNvPicPr preferRelativeResize="0"/>
          <p:nvPr/>
        </p:nvPicPr>
        <p:blipFill>
          <a:blip r:embed="rId6"/>
          <a:srcRect/>
          <a:stretch/>
        </p:blipFill>
        <p:spPr>
          <a:xfrm>
            <a:off x="0" y="0"/>
            <a:ext cx="12192000" cy="6858000"/>
          </a:xfrm>
          <a:prstGeom prst="rect">
            <a:avLst/>
          </a:prstGeom>
          <a:noFill/>
          <a:ln>
            <a:noFill/>
          </a:ln>
        </p:spPr>
      </p:pic>
      <p:pic>
        <p:nvPicPr>
          <p:cNvPr id="2" name="Picture 1" descr="A video game screen with rainbow colored squares&#10;&#10;Description automatically generated">
            <a:extLst>
              <a:ext uri="{FF2B5EF4-FFF2-40B4-BE49-F238E27FC236}">
                <a16:creationId xmlns:a16="http://schemas.microsoft.com/office/drawing/2014/main" id="{E81C2633-C169-E2BA-5432-749BBFBA70F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09904" y="96539"/>
            <a:ext cx="2349062" cy="13702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46E80637-8209-6E8C-B1B9-400AC0625403}"/>
              </a:ext>
            </a:extLst>
          </p:cNvPr>
          <p:cNvSpPr txBox="1"/>
          <p:nvPr/>
        </p:nvSpPr>
        <p:spPr>
          <a:xfrm>
            <a:off x="2993390" y="427739"/>
            <a:ext cx="8964186" cy="707886"/>
          </a:xfrm>
          <a:prstGeom prst="rect">
            <a:avLst/>
          </a:prstGeom>
          <a:noFill/>
        </p:spPr>
        <p:txBody>
          <a:bodyPr wrap="square">
            <a:spAutoFit/>
          </a:bodyPr>
          <a:lstStyle/>
          <a:p>
            <a:r>
              <a:rPr lang="en-US" sz="4000" dirty="0">
                <a:solidFill>
                  <a:schemeClr val="lt1"/>
                </a:solidFill>
                <a:latin typeface="Trebuchet MS"/>
                <a:ea typeface="Trebuchet MS"/>
                <a:cs typeface="Trebuchet MS"/>
                <a:sym typeface="Trebuchet MS"/>
              </a:rPr>
              <a:t>SCENARIO – A Failed School Shooting</a:t>
            </a:r>
            <a:endParaRPr lang="en-US" sz="4000" dirty="0"/>
          </a:p>
        </p:txBody>
      </p:sp>
      <p:pic>
        <p:nvPicPr>
          <p:cNvPr id="4" name="School shooting plot thwarted FBI">
            <a:hlinkClick r:id="" action="ppaction://media"/>
            <a:extLst>
              <a:ext uri="{FF2B5EF4-FFF2-40B4-BE49-F238E27FC236}">
                <a16:creationId xmlns:a16="http://schemas.microsoft.com/office/drawing/2014/main" id="{67A60FBD-73B7-F33E-4D46-8AFE6CC9D966}"/>
              </a:ext>
            </a:extLst>
          </p:cNvPr>
          <p:cNvPicPr>
            <a:picLocks noChangeAspect="1"/>
          </p:cNvPicPr>
          <p:nvPr>
            <a:videoFile r:link="rId3"/>
            <p:extLst>
              <p:ext uri="{DAA4B4D4-6D71-4841-9C94-3DE7FCFB9230}">
                <p14:media xmlns:p14="http://schemas.microsoft.com/office/powerpoint/2010/main" r:embed="rId2"/>
              </p:ext>
            </p:extLst>
          </p:nvPr>
        </p:nvPicPr>
        <p:blipFill>
          <a:blip r:embed="rId8"/>
          <a:stretch>
            <a:fillRect/>
          </a:stretch>
        </p:blipFill>
        <p:spPr>
          <a:xfrm>
            <a:off x="1970689" y="2532673"/>
            <a:ext cx="7420873" cy="417424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custDataLst>
      <p:tags r:id="rId1"/>
    </p:custDataLst>
    <p:extLst>
      <p:ext uri="{BB962C8B-B14F-4D97-AF65-F5344CB8AC3E}">
        <p14:creationId xmlns:p14="http://schemas.microsoft.com/office/powerpoint/2010/main" val="227194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1373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4504E563-01C8-B945-AF73-2215C7C28470}"/>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2CD99820-4A1D-E715-33A4-B87333A90981}"/>
              </a:ext>
            </a:extLst>
          </p:cNvPr>
          <p:cNvPicPr preferRelativeResize="0"/>
          <p:nvPr/>
        </p:nvPicPr>
        <p:blipFill>
          <a:blip r:embed="rId4"/>
          <a:srcRect/>
          <a:stretch/>
        </p:blipFill>
        <p:spPr>
          <a:xfrm>
            <a:off x="0" y="0"/>
            <a:ext cx="12192000" cy="6858000"/>
          </a:xfrm>
          <a:prstGeom prst="rect">
            <a:avLst/>
          </a:prstGeom>
          <a:noFill/>
          <a:ln>
            <a:noFill/>
          </a:ln>
        </p:spPr>
      </p:pic>
      <p:pic>
        <p:nvPicPr>
          <p:cNvPr id="2" name="Picture 1" descr="A video game screen with rainbow colored squares&#10;&#10;Description automatically generated">
            <a:extLst>
              <a:ext uri="{FF2B5EF4-FFF2-40B4-BE49-F238E27FC236}">
                <a16:creationId xmlns:a16="http://schemas.microsoft.com/office/drawing/2014/main" id="{E81C2633-C169-E2BA-5432-749BBFBA70F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9904" y="96539"/>
            <a:ext cx="2349062" cy="137028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Box 2">
            <a:extLst>
              <a:ext uri="{FF2B5EF4-FFF2-40B4-BE49-F238E27FC236}">
                <a16:creationId xmlns:a16="http://schemas.microsoft.com/office/drawing/2014/main" id="{46E80637-8209-6E8C-B1B9-400AC0625403}"/>
              </a:ext>
            </a:extLst>
          </p:cNvPr>
          <p:cNvSpPr txBox="1"/>
          <p:nvPr/>
        </p:nvSpPr>
        <p:spPr>
          <a:xfrm>
            <a:off x="2993390" y="427739"/>
            <a:ext cx="8964186" cy="707886"/>
          </a:xfrm>
          <a:prstGeom prst="rect">
            <a:avLst/>
          </a:prstGeom>
          <a:noFill/>
        </p:spPr>
        <p:txBody>
          <a:bodyPr wrap="square">
            <a:spAutoFit/>
          </a:bodyPr>
          <a:lstStyle/>
          <a:p>
            <a:r>
              <a:rPr lang="en-US" sz="4000" dirty="0">
                <a:solidFill>
                  <a:schemeClr val="lt1"/>
                </a:solidFill>
                <a:latin typeface="Trebuchet MS"/>
                <a:ea typeface="Trebuchet MS"/>
                <a:cs typeface="Trebuchet MS"/>
                <a:sym typeface="Trebuchet MS"/>
              </a:rPr>
              <a:t>SCENARIO – A Failed School Shooting</a:t>
            </a:r>
            <a:endParaRPr lang="en-US" sz="4000" dirty="0"/>
          </a:p>
        </p:txBody>
      </p:sp>
      <p:sp>
        <p:nvSpPr>
          <p:cNvPr id="5" name="Rectangle: Rounded Corners 4">
            <a:extLst>
              <a:ext uri="{FF2B5EF4-FFF2-40B4-BE49-F238E27FC236}">
                <a16:creationId xmlns:a16="http://schemas.microsoft.com/office/drawing/2014/main" id="{ED7CDB9D-ED16-F85D-6290-82830D4D9E14}"/>
              </a:ext>
            </a:extLst>
          </p:cNvPr>
          <p:cNvSpPr/>
          <p:nvPr/>
        </p:nvSpPr>
        <p:spPr>
          <a:xfrm>
            <a:off x="2004849" y="2490952"/>
            <a:ext cx="9916510" cy="4270509"/>
          </a:xfrm>
          <a:prstGeom prst="roundRect">
            <a:avLst/>
          </a:prstGeom>
          <a:solidFill>
            <a:srgbClr val="24386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dirty="0"/>
              <a:t>Begin</a:t>
            </a:r>
            <a:r>
              <a:rPr lang="en-US" sz="2000" dirty="0"/>
              <a:t> by using the School Gun Violence Prevention and Prevention Guide to conduct an analysis of the scenario; you may have to use a bit of imagination and inference where the scenario lacks some detail.</a:t>
            </a:r>
          </a:p>
          <a:p>
            <a:endParaRPr lang="en-US" sz="2000" dirty="0"/>
          </a:p>
          <a:p>
            <a:r>
              <a:rPr lang="en-US" sz="2800" b="1" dirty="0"/>
              <a:t>In your breakout:</a:t>
            </a:r>
          </a:p>
          <a:p>
            <a:endParaRPr lang="en-US" sz="2000" dirty="0"/>
          </a:p>
          <a:p>
            <a:pPr marL="285750" indent="-285750">
              <a:buFont typeface="Arial" panose="020B0604020202020204" pitchFamily="34" charset="0"/>
              <a:buChar char="•"/>
            </a:pPr>
            <a:r>
              <a:rPr lang="en-US" sz="2000" dirty="0"/>
              <a:t>What coaching/organizing could/should have occurred before this incident?</a:t>
            </a:r>
          </a:p>
          <a:p>
            <a:pPr marL="285750" indent="-285750">
              <a:buFont typeface="Arial" panose="020B0604020202020204" pitchFamily="34" charset="0"/>
              <a:buChar char="•"/>
            </a:pPr>
            <a:r>
              <a:rPr lang="en-US" sz="2000" dirty="0"/>
              <a:t>What advocacy/organizing would be appropriate during and immediately after this incident?</a:t>
            </a:r>
          </a:p>
          <a:p>
            <a:pPr marL="285750" indent="-285750">
              <a:buFont typeface="Arial" panose="020B0604020202020204" pitchFamily="34" charset="0"/>
              <a:buChar char="•"/>
            </a:pPr>
            <a:r>
              <a:rPr lang="en-US" sz="2000" dirty="0"/>
              <a:t>Discuss the difference between coaching and advocacy as a staff person.</a:t>
            </a:r>
          </a:p>
        </p:txBody>
      </p:sp>
    </p:spTree>
    <p:custDataLst>
      <p:tags r:id="rId1"/>
    </p:custDataLst>
    <p:extLst>
      <p:ext uri="{BB962C8B-B14F-4D97-AF65-F5344CB8AC3E}">
        <p14:creationId xmlns:p14="http://schemas.microsoft.com/office/powerpoint/2010/main" val="19314838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8D61E78F-6073-328C-D1BD-50C0BF5FDDFD}"/>
            </a:ext>
          </a:extLst>
        </p:cNvPr>
        <p:cNvGrpSpPr/>
        <p:nvPr/>
      </p:nvGrpSpPr>
      <p:grpSpPr>
        <a:xfrm>
          <a:off x="0" y="0"/>
          <a:ext cx="0" cy="0"/>
          <a:chOff x="0" y="0"/>
          <a:chExt cx="0" cy="0"/>
        </a:xfrm>
      </p:grpSpPr>
      <p:pic>
        <p:nvPicPr>
          <p:cNvPr id="99" name="Google Shape;99;p1">
            <a:extLst>
              <a:ext uri="{FF2B5EF4-FFF2-40B4-BE49-F238E27FC236}">
                <a16:creationId xmlns:a16="http://schemas.microsoft.com/office/drawing/2014/main" id="{65A2BC5C-CC98-A69C-DA10-420E1F1DDBD4}"/>
              </a:ext>
            </a:extLst>
          </p:cNvPr>
          <p:cNvPicPr preferRelativeResize="0"/>
          <p:nvPr/>
        </p:nvPicPr>
        <p:blipFill>
          <a:blip r:embed="rId4"/>
          <a:srcRect/>
          <a:stretch/>
        </p:blipFill>
        <p:spPr>
          <a:xfrm>
            <a:off x="0" y="0"/>
            <a:ext cx="12192000" cy="6858000"/>
          </a:xfrm>
          <a:prstGeom prst="rect">
            <a:avLst/>
          </a:prstGeom>
          <a:noFill/>
          <a:ln>
            <a:noFill/>
          </a:ln>
        </p:spPr>
      </p:pic>
      <p:sp>
        <p:nvSpPr>
          <p:cNvPr id="3" name="TextBox 2">
            <a:extLst>
              <a:ext uri="{FF2B5EF4-FFF2-40B4-BE49-F238E27FC236}">
                <a16:creationId xmlns:a16="http://schemas.microsoft.com/office/drawing/2014/main" id="{2AC5858F-DD61-2A20-D9B9-98AFE8B66B4F}"/>
              </a:ext>
            </a:extLst>
          </p:cNvPr>
          <p:cNvSpPr txBox="1"/>
          <p:nvPr/>
        </p:nvSpPr>
        <p:spPr>
          <a:xfrm>
            <a:off x="2993390" y="427739"/>
            <a:ext cx="8964186" cy="707886"/>
          </a:xfrm>
          <a:prstGeom prst="rect">
            <a:avLst/>
          </a:prstGeom>
          <a:noFill/>
        </p:spPr>
        <p:txBody>
          <a:bodyPr wrap="square">
            <a:spAutoFit/>
          </a:bodyPr>
          <a:lstStyle/>
          <a:p>
            <a:r>
              <a:rPr lang="en-US" sz="4000" dirty="0">
                <a:solidFill>
                  <a:schemeClr val="lt1"/>
                </a:solidFill>
                <a:latin typeface="Trebuchet MS"/>
                <a:ea typeface="Trebuchet MS"/>
                <a:cs typeface="Trebuchet MS"/>
                <a:sym typeface="Trebuchet MS"/>
              </a:rPr>
              <a:t>SCENARIO – A Failed School Shooting</a:t>
            </a:r>
            <a:endParaRPr lang="en-US" sz="4000" dirty="0"/>
          </a:p>
        </p:txBody>
      </p:sp>
      <p:sp>
        <p:nvSpPr>
          <p:cNvPr id="5" name="Rectangle: Rounded Corners 4">
            <a:extLst>
              <a:ext uri="{FF2B5EF4-FFF2-40B4-BE49-F238E27FC236}">
                <a16:creationId xmlns:a16="http://schemas.microsoft.com/office/drawing/2014/main" id="{D4663DFE-CB1C-AB7D-AD7D-2B91A608FE8E}"/>
              </a:ext>
            </a:extLst>
          </p:cNvPr>
          <p:cNvSpPr/>
          <p:nvPr/>
        </p:nvSpPr>
        <p:spPr>
          <a:xfrm>
            <a:off x="2004849" y="2490952"/>
            <a:ext cx="9916510" cy="4270509"/>
          </a:xfrm>
          <a:prstGeom prst="roundRect">
            <a:avLst/>
          </a:prstGeom>
          <a:solidFill>
            <a:srgbClr val="24386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2000" dirty="0"/>
          </a:p>
          <a:p>
            <a:r>
              <a:rPr lang="en-US" sz="3200" b="1" dirty="0"/>
              <a:t>Share Out</a:t>
            </a:r>
          </a:p>
          <a:p>
            <a:endParaRPr lang="en-US" sz="2400" dirty="0"/>
          </a:p>
          <a:p>
            <a:pPr marL="285750" indent="-285750">
              <a:buFont typeface="Arial" panose="020B0604020202020204" pitchFamily="34" charset="0"/>
              <a:buChar char="•"/>
            </a:pPr>
            <a:r>
              <a:rPr lang="en-US" sz="2400" dirty="0"/>
              <a:t>What coaching/organizing could/should have occurred before this incident?</a:t>
            </a:r>
          </a:p>
          <a:p>
            <a:pPr marL="285750" indent="-285750">
              <a:buFont typeface="Arial" panose="020B0604020202020204" pitchFamily="34" charset="0"/>
              <a:buChar char="•"/>
            </a:pPr>
            <a:r>
              <a:rPr lang="en-US" sz="2400" dirty="0"/>
              <a:t>What advocacy/organizing would be appropriate during and immediately after this incident?</a:t>
            </a:r>
          </a:p>
          <a:p>
            <a:pPr marL="285750" indent="-285750">
              <a:buFont typeface="Arial" panose="020B0604020202020204" pitchFamily="34" charset="0"/>
              <a:buChar char="•"/>
            </a:pPr>
            <a:r>
              <a:rPr lang="en-US" sz="2400" dirty="0"/>
              <a:t>Discuss the difference between coaching and advocacy as a staff person.</a:t>
            </a:r>
          </a:p>
        </p:txBody>
      </p:sp>
    </p:spTree>
    <p:custDataLst>
      <p:tags r:id="rId1"/>
    </p:custDataLst>
    <p:extLst>
      <p:ext uri="{BB962C8B-B14F-4D97-AF65-F5344CB8AC3E}">
        <p14:creationId xmlns:p14="http://schemas.microsoft.com/office/powerpoint/2010/main" val="27037038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E9682-F528-21EA-BB9D-70EDF883DEF0}"/>
              </a:ext>
            </a:extLst>
          </p:cNvPr>
          <p:cNvSpPr>
            <a:spLocks noGrp="1"/>
          </p:cNvSpPr>
          <p:nvPr>
            <p:ph type="title"/>
          </p:nvPr>
        </p:nvSpPr>
        <p:spPr/>
        <p:txBody>
          <a:bodyPr>
            <a:normAutofit/>
          </a:bodyPr>
          <a:lstStyle/>
          <a:p>
            <a:r>
              <a:rPr lang="en-US" sz="8000" dirty="0"/>
              <a:t>Key Take Aways</a:t>
            </a:r>
          </a:p>
        </p:txBody>
      </p:sp>
      <p:sp>
        <p:nvSpPr>
          <p:cNvPr id="3" name="TextBox 2">
            <a:extLst>
              <a:ext uri="{FF2B5EF4-FFF2-40B4-BE49-F238E27FC236}">
                <a16:creationId xmlns:a16="http://schemas.microsoft.com/office/drawing/2014/main" id="{FD8FD98B-7807-B0EB-F39E-5D6C45D098A6}"/>
              </a:ext>
            </a:extLst>
          </p:cNvPr>
          <p:cNvSpPr txBox="1"/>
          <p:nvPr/>
        </p:nvSpPr>
        <p:spPr>
          <a:xfrm>
            <a:off x="433138" y="2069432"/>
            <a:ext cx="11229474" cy="4247317"/>
          </a:xfrm>
          <a:prstGeom prst="rect">
            <a:avLst/>
          </a:prstGeom>
          <a:noFill/>
        </p:spPr>
        <p:txBody>
          <a:bodyPr wrap="square" rtlCol="0">
            <a:spAutoFit/>
          </a:bodyPr>
          <a:lstStyle/>
          <a:p>
            <a:pPr marL="342900" indent="-342900">
              <a:buFont typeface="Wingdings" panose="05000000000000000000" pitchFamily="2" charset="2"/>
              <a:buChar char="q"/>
            </a:pPr>
            <a:r>
              <a:rPr lang="en-US" sz="1800" b="1" dirty="0"/>
              <a:t>Organizing Lens: Turn Individual Crises into Collective Action</a:t>
            </a:r>
          </a:p>
          <a:p>
            <a:pPr lvl="1"/>
            <a:endParaRPr lang="en-US" sz="1800" dirty="0"/>
          </a:p>
          <a:p>
            <a:pPr lvl="1"/>
            <a:r>
              <a:rPr lang="en-US" sz="1800" dirty="0"/>
              <a:t>Each phase (Prevention, Preparation, Response, Recovery) provides opportunities to engage members in shared problem-solving, leadership development, and collective advocacy.</a:t>
            </a:r>
          </a:p>
          <a:p>
            <a:pPr lvl="1"/>
            <a:endParaRPr lang="en-US" sz="1800" dirty="0"/>
          </a:p>
          <a:p>
            <a:pPr marL="342900" indent="-342900">
              <a:buFont typeface="Wingdings" panose="05000000000000000000" pitchFamily="2" charset="2"/>
              <a:buChar char="q"/>
            </a:pPr>
            <a:r>
              <a:rPr lang="en-US" sz="1800" b="1" dirty="0"/>
              <a:t>Balance Advocacy Roles: Coach, Advocate, and Mobilizer</a:t>
            </a:r>
          </a:p>
          <a:p>
            <a:endParaRPr lang="en-US" sz="1800" dirty="0"/>
          </a:p>
          <a:p>
            <a:r>
              <a:rPr lang="en-US" sz="1800" dirty="0"/>
              <a:t>Think about when to be </a:t>
            </a:r>
            <a:r>
              <a:rPr lang="en-US" sz="1800" b="1" dirty="0"/>
              <a:t>coaches</a:t>
            </a:r>
            <a:r>
              <a:rPr lang="en-US" sz="1800" dirty="0"/>
              <a:t> (equipping members with prevention and preparation skills), </a:t>
            </a:r>
            <a:r>
              <a:rPr lang="en-US" sz="1800" b="1" dirty="0"/>
              <a:t>advocates</a:t>
            </a:r>
            <a:r>
              <a:rPr lang="en-US" sz="1800" dirty="0"/>
              <a:t> (representing members in the aftermath of an incident), and </a:t>
            </a:r>
            <a:r>
              <a:rPr lang="en-US" sz="1800" b="1" dirty="0"/>
              <a:t>mobilizers</a:t>
            </a:r>
            <a:r>
              <a:rPr lang="en-US" sz="1800" dirty="0"/>
              <a:t> (organizing members to push for systemic changes in school safety).</a:t>
            </a:r>
          </a:p>
          <a:p>
            <a:endParaRPr lang="en-US" sz="1800" dirty="0"/>
          </a:p>
          <a:p>
            <a:pPr marL="342900" indent="-342900">
              <a:buFont typeface="Wingdings" panose="05000000000000000000" pitchFamily="2" charset="2"/>
              <a:buChar char="q"/>
            </a:pPr>
            <a:r>
              <a:rPr lang="en-US" sz="1800" b="1" dirty="0"/>
              <a:t>Integrate the Guide into Association Capacity Building</a:t>
            </a:r>
          </a:p>
          <a:p>
            <a:endParaRPr lang="en-US" sz="1800" dirty="0"/>
          </a:p>
          <a:p>
            <a:r>
              <a:rPr lang="en-US" sz="1800" dirty="0"/>
              <a:t>Using the guide should be embedded into ongoing staff work: new member orientations, one-on-one conversations, issue identification, and leadership training.</a:t>
            </a:r>
          </a:p>
        </p:txBody>
      </p:sp>
    </p:spTree>
    <p:custDataLst>
      <p:tags r:id="rId1"/>
    </p:custDataLst>
    <p:extLst>
      <p:ext uri="{BB962C8B-B14F-4D97-AF65-F5344CB8AC3E}">
        <p14:creationId xmlns:p14="http://schemas.microsoft.com/office/powerpoint/2010/main" val="29667301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513C9-C9CE-EE18-EE66-C0F6EB3E86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546DE2-5BC0-479B-AACE-25516272945A}"/>
              </a:ext>
            </a:extLst>
          </p:cNvPr>
          <p:cNvSpPr>
            <a:spLocks noGrp="1"/>
          </p:cNvSpPr>
          <p:nvPr>
            <p:ph type="title"/>
          </p:nvPr>
        </p:nvSpPr>
        <p:spPr/>
        <p:txBody>
          <a:bodyPr>
            <a:normAutofit/>
          </a:bodyPr>
          <a:lstStyle/>
          <a:p>
            <a:r>
              <a:rPr lang="en-US" sz="8000" dirty="0"/>
              <a:t>Resources</a:t>
            </a:r>
          </a:p>
        </p:txBody>
      </p:sp>
      <p:sp>
        <p:nvSpPr>
          <p:cNvPr id="3" name="TextBox 2">
            <a:extLst>
              <a:ext uri="{FF2B5EF4-FFF2-40B4-BE49-F238E27FC236}">
                <a16:creationId xmlns:a16="http://schemas.microsoft.com/office/drawing/2014/main" id="{0C50BE3A-AA2A-237F-14FD-217C60C6E854}"/>
              </a:ext>
            </a:extLst>
          </p:cNvPr>
          <p:cNvSpPr txBox="1"/>
          <p:nvPr/>
        </p:nvSpPr>
        <p:spPr>
          <a:xfrm>
            <a:off x="433138" y="2069432"/>
            <a:ext cx="11229474" cy="3231654"/>
          </a:xfrm>
          <a:prstGeom prst="rect">
            <a:avLst/>
          </a:prstGeom>
          <a:noFill/>
        </p:spPr>
        <p:txBody>
          <a:bodyPr wrap="square" rtlCol="0">
            <a:spAutoFit/>
          </a:bodyPr>
          <a:lstStyle/>
          <a:p>
            <a:pPr marL="285750" indent="-285750">
              <a:spcAft>
                <a:spcPts val="1200"/>
              </a:spcAft>
              <a:buFont typeface="Wingdings" panose="05000000000000000000" pitchFamily="2" charset="2"/>
              <a:buChar char="q"/>
            </a:pPr>
            <a:r>
              <a:rPr lang="en-US" sz="2400" dirty="0"/>
              <a:t>This presentation, materials and brainstorms available on POPS</a:t>
            </a:r>
          </a:p>
          <a:p>
            <a:pPr marL="285750" indent="-285750">
              <a:spcBef>
                <a:spcPts val="2400"/>
              </a:spcBef>
              <a:buFont typeface="Wingdings" panose="05000000000000000000" pitchFamily="2" charset="2"/>
              <a:buChar char="q"/>
            </a:pPr>
            <a:r>
              <a:rPr lang="en-US" sz="2400" dirty="0"/>
              <a:t>More Gun Violence Prevention &amp; Response Information:</a:t>
            </a:r>
          </a:p>
          <a:p>
            <a:r>
              <a:rPr lang="en-US" sz="2400" dirty="0">
                <a:hlinkClick r:id="rId3"/>
              </a:rPr>
              <a:t>https://www.nea.org/resource-library/gun-violence-prevention-response-guide</a:t>
            </a:r>
            <a:r>
              <a:rPr lang="en-US" sz="2400" dirty="0"/>
              <a:t> </a:t>
            </a:r>
          </a:p>
          <a:p>
            <a:pPr marL="285750" indent="-285750">
              <a:spcBef>
                <a:spcPts val="2400"/>
              </a:spcBef>
              <a:buFont typeface="Wingdings" panose="05000000000000000000" pitchFamily="2" charset="2"/>
              <a:buChar char="q"/>
            </a:pPr>
            <a:r>
              <a:rPr lang="en-US" sz="2400" dirty="0"/>
              <a:t>More </a:t>
            </a:r>
            <a:r>
              <a:rPr lang="en-US" sz="2400" dirty="0" err="1"/>
              <a:t>UniServ</a:t>
            </a:r>
            <a:r>
              <a:rPr lang="en-US" sz="2400" dirty="0"/>
              <a:t> &amp; Organizer Trainings available:  </a:t>
            </a:r>
          </a:p>
          <a:p>
            <a:pPr lvl="8">
              <a:spcAft>
                <a:spcPts val="1200"/>
              </a:spcAft>
            </a:pPr>
            <a:r>
              <a:rPr lang="en-US" sz="2400" dirty="0">
                <a:hlinkClick r:id="rId4"/>
              </a:rPr>
              <a:t>https://www.nea.org/UD-Org-Support</a:t>
            </a:r>
            <a:endParaRPr lang="en-US" sz="2400" dirty="0"/>
          </a:p>
          <a:p>
            <a:endParaRPr lang="en-US" sz="2400" dirty="0"/>
          </a:p>
        </p:txBody>
      </p:sp>
    </p:spTree>
    <p:custDataLst>
      <p:tags r:id="rId1"/>
    </p:custDataLst>
    <p:extLst>
      <p:ext uri="{BB962C8B-B14F-4D97-AF65-F5344CB8AC3E}">
        <p14:creationId xmlns:p14="http://schemas.microsoft.com/office/powerpoint/2010/main" val="396701950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B253B276-3A89-1F85-1208-A9293FC99B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9D6E65-1795-536F-EA26-F48985D77B8C}"/>
              </a:ext>
            </a:extLst>
          </p:cNvPr>
          <p:cNvSpPr>
            <a:spLocks noGrp="1"/>
          </p:cNvSpPr>
          <p:nvPr>
            <p:ph type="title"/>
          </p:nvPr>
        </p:nvSpPr>
        <p:spPr>
          <a:xfrm>
            <a:off x="394347" y="810058"/>
            <a:ext cx="3009708" cy="525306"/>
          </a:xfrm>
        </p:spPr>
        <p:txBody>
          <a:bodyPr/>
          <a:lstStyle/>
          <a:p>
            <a:r>
              <a:rPr lang="en-US" sz="2000" dirty="0">
                <a:latin typeface="Arial Black" panose="020B0A04020102020204" pitchFamily="34" charset="0"/>
              </a:rPr>
              <a:t>Contact US</a:t>
            </a:r>
          </a:p>
        </p:txBody>
      </p:sp>
      <p:pic>
        <p:nvPicPr>
          <p:cNvPr id="9" name="Picture Placeholder 8" descr="A person smiling for a picture&#10;&#10;AI-generated content may be incorrect.">
            <a:extLst>
              <a:ext uri="{FF2B5EF4-FFF2-40B4-BE49-F238E27FC236}">
                <a16:creationId xmlns:a16="http://schemas.microsoft.com/office/drawing/2014/main" id="{E7A65E79-9726-F101-1F52-AB947C2F840E}"/>
              </a:ext>
            </a:extLst>
          </p:cNvPr>
          <p:cNvPicPr>
            <a:picLocks noGrp="1" noChangeAspect="1"/>
          </p:cNvPicPr>
          <p:nvPr>
            <p:ph type="pic" sz="quarter" idx="16"/>
          </p:nvPr>
        </p:nvPicPr>
        <p:blipFill>
          <a:blip r:embed="rId4"/>
          <a:srcRect l="-2365" t="-5049" r="-4354" b="-1100"/>
          <a:stretch>
            <a:fillRect/>
          </a:stretch>
        </p:blipFill>
        <p:spPr>
          <a:xfrm>
            <a:off x="7246961" y="0"/>
            <a:ext cx="1665028" cy="1655699"/>
          </a:xfrm>
          <a:prstGeom prst="rect">
            <a:avLst/>
          </a:prstGeom>
          <a:ln>
            <a:noFill/>
          </a:ln>
          <a:effectLst>
            <a:outerShdw blurRad="292100" dist="139700" dir="2700000" algn="tl" rotWithShape="0">
              <a:srgbClr val="333333">
                <a:alpha val="65000"/>
              </a:srgbClr>
            </a:outerShdw>
          </a:effectLst>
        </p:spPr>
      </p:pic>
      <p:pic>
        <p:nvPicPr>
          <p:cNvPr id="13" name="Picture Placeholder 12" descr="A person with beard and mustache wearing glasses&#10;&#10;AI-generated content may be incorrect.">
            <a:extLst>
              <a:ext uri="{FF2B5EF4-FFF2-40B4-BE49-F238E27FC236}">
                <a16:creationId xmlns:a16="http://schemas.microsoft.com/office/drawing/2014/main" id="{6B25D19D-F175-AD7C-5D97-89BFE6E5D8BF}"/>
              </a:ext>
            </a:extLst>
          </p:cNvPr>
          <p:cNvPicPr>
            <a:picLocks noGrp="1" noChangeAspect="1"/>
          </p:cNvPicPr>
          <p:nvPr>
            <p:ph type="pic" sz="quarter" idx="13"/>
          </p:nvPr>
        </p:nvPicPr>
        <p:blipFill>
          <a:blip r:embed="rId5"/>
          <a:srcRect l="-4697" t="2310" r="-5094" b="-2975"/>
          <a:stretch>
            <a:fillRect/>
          </a:stretch>
        </p:blipFill>
        <p:spPr>
          <a:xfrm>
            <a:off x="4034721" y="373329"/>
            <a:ext cx="2061280" cy="2061453"/>
          </a:xfrm>
          <a:prstGeom prst="rect">
            <a:avLst/>
          </a:prstGeom>
          <a:ln>
            <a:noFill/>
          </a:ln>
          <a:effectLst>
            <a:outerShdw blurRad="292100" dist="139700" dir="2700000" algn="tl" rotWithShape="0">
              <a:srgbClr val="333333">
                <a:alpha val="65000"/>
              </a:srgbClr>
            </a:outerShdw>
          </a:effectLst>
        </p:spPr>
      </p:pic>
      <p:pic>
        <p:nvPicPr>
          <p:cNvPr id="21" name="Picture 20" descr="A person with long hair smiling&#10;&#10;AI-generated content may be incorrect.">
            <a:extLst>
              <a:ext uri="{FF2B5EF4-FFF2-40B4-BE49-F238E27FC236}">
                <a16:creationId xmlns:a16="http://schemas.microsoft.com/office/drawing/2014/main" id="{84EDE2A4-AB9A-7613-17AA-159448851764}"/>
              </a:ext>
            </a:extLst>
          </p:cNvPr>
          <p:cNvPicPr>
            <a:picLocks noChangeAspect="1"/>
          </p:cNvPicPr>
          <p:nvPr/>
        </p:nvPicPr>
        <p:blipFill>
          <a:blip r:embed="rId6"/>
          <a:stretch>
            <a:fillRect/>
          </a:stretch>
        </p:blipFill>
        <p:spPr>
          <a:xfrm>
            <a:off x="7088002" y="2684209"/>
            <a:ext cx="2012441" cy="2196205"/>
          </a:xfrm>
          <a:prstGeom prst="rect">
            <a:avLst/>
          </a:prstGeom>
          <a:ln>
            <a:noFill/>
          </a:ln>
          <a:effectLst>
            <a:outerShdw blurRad="292100" dist="139700" dir="2700000" algn="tl" rotWithShape="0">
              <a:srgbClr val="333333">
                <a:alpha val="65000"/>
              </a:srgbClr>
            </a:outerShdw>
          </a:effectLst>
        </p:spPr>
      </p:pic>
      <p:pic>
        <p:nvPicPr>
          <p:cNvPr id="23" name="Picture 22" descr="A person smiling at the camera&#10;&#10;AI-generated content may be incorrect.">
            <a:extLst>
              <a:ext uri="{FF2B5EF4-FFF2-40B4-BE49-F238E27FC236}">
                <a16:creationId xmlns:a16="http://schemas.microsoft.com/office/drawing/2014/main" id="{87E802EE-F600-714B-8456-C4CDAB1099EA}"/>
              </a:ext>
            </a:extLst>
          </p:cNvPr>
          <p:cNvPicPr>
            <a:picLocks noChangeAspect="1"/>
          </p:cNvPicPr>
          <p:nvPr/>
        </p:nvPicPr>
        <p:blipFill>
          <a:blip r:embed="rId7"/>
          <a:stretch>
            <a:fillRect/>
          </a:stretch>
        </p:blipFill>
        <p:spPr>
          <a:xfrm>
            <a:off x="9968849" y="855405"/>
            <a:ext cx="1828804" cy="1828804"/>
          </a:xfrm>
          <a:prstGeom prst="rect">
            <a:avLst/>
          </a:prstGeom>
          <a:ln>
            <a:noFill/>
          </a:ln>
          <a:effectLst>
            <a:outerShdw blurRad="292100" dist="139700" dir="2700000" algn="tl" rotWithShape="0">
              <a:srgbClr val="333333">
                <a:alpha val="65000"/>
              </a:srgbClr>
            </a:outerShdw>
          </a:effectLst>
        </p:spPr>
      </p:pic>
      <p:sp>
        <p:nvSpPr>
          <p:cNvPr id="27" name="TextBox 26">
            <a:extLst>
              <a:ext uri="{FF2B5EF4-FFF2-40B4-BE49-F238E27FC236}">
                <a16:creationId xmlns:a16="http://schemas.microsoft.com/office/drawing/2014/main" id="{C1868E49-8CF1-8E39-EE05-5939858E4998}"/>
              </a:ext>
            </a:extLst>
          </p:cNvPr>
          <p:cNvSpPr txBox="1"/>
          <p:nvPr/>
        </p:nvSpPr>
        <p:spPr>
          <a:xfrm>
            <a:off x="3644028" y="2430379"/>
            <a:ext cx="2896867"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Chad Williams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err="1">
                <a:ln>
                  <a:noFill/>
                </a:ln>
                <a:solidFill>
                  <a:srgbClr val="000000"/>
                </a:solidFill>
                <a:effectLst/>
                <a:uLnTx/>
                <a:uFillTx/>
                <a:latin typeface="Arial Black" panose="020B0A04020102020204" pitchFamily="34" charset="0"/>
                <a:ea typeface="Calibri Light" panose="020F0302020204030204" pitchFamily="34" charset="0"/>
                <a:cs typeface="Calibri Light"/>
              </a:rPr>
              <a:t>UniServ</a:t>
            </a: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Consultant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Michigan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cwilliams@mea.org  </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28" name="TextBox 27">
            <a:extLst>
              <a:ext uri="{FF2B5EF4-FFF2-40B4-BE49-F238E27FC236}">
                <a16:creationId xmlns:a16="http://schemas.microsoft.com/office/drawing/2014/main" id="{D3845649-6FF5-E52C-5398-11B7BAD60ECA}"/>
              </a:ext>
            </a:extLst>
          </p:cNvPr>
          <p:cNvSpPr txBox="1"/>
          <p:nvPr/>
        </p:nvSpPr>
        <p:spPr>
          <a:xfrm>
            <a:off x="6631041" y="4949056"/>
            <a:ext cx="2896867" cy="1184940"/>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Joel Solomon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Jsolomon@nea.org</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1" i="0" u="none" strike="noStrike" kern="1200" cap="none" spc="0" normalizeH="0" baseline="0" noProof="0" dirty="0">
              <a:ln>
                <a:noFill/>
              </a:ln>
              <a:solidFill>
                <a:srgbClr val="000000"/>
              </a:solidFill>
              <a:effectLst/>
              <a:uLnTx/>
              <a:uFillTx/>
              <a:latin typeface="Calibri Light"/>
              <a:ea typeface="Calibri Light" panose="020F0302020204030204" pitchFamily="34" charset="0"/>
              <a:cs typeface="Calibri Light"/>
            </a:endParaRPr>
          </a:p>
        </p:txBody>
      </p:sp>
      <p:sp>
        <p:nvSpPr>
          <p:cNvPr id="30" name="TextBox 29">
            <a:extLst>
              <a:ext uri="{FF2B5EF4-FFF2-40B4-BE49-F238E27FC236}">
                <a16:creationId xmlns:a16="http://schemas.microsoft.com/office/drawing/2014/main" id="{E27C9C77-2001-FCFB-1B88-585876A971C6}"/>
              </a:ext>
            </a:extLst>
          </p:cNvPr>
          <p:cNvSpPr txBox="1"/>
          <p:nvPr/>
        </p:nvSpPr>
        <p:spPr>
          <a:xfrm>
            <a:off x="9421780" y="2769300"/>
            <a:ext cx="2820258" cy="1015663"/>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Ellen Holmes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Organizational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National Education Association</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b="1" kern="1200" dirty="0">
                <a:latin typeface="Arial Black" panose="020B0A04020102020204" pitchFamily="34" charset="0"/>
                <a:ea typeface="Calibri Light" panose="020F0302020204030204" pitchFamily="34" charset="0"/>
                <a:cs typeface="Calibri Light"/>
              </a:rPr>
              <a:t>eholmes@nea.org</a:t>
            </a:r>
            <a:r>
              <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 </a:t>
            </a:r>
            <a:endParaRPr kumimoji="0" lang="en-US" sz="1200" b="0" i="0" u="none" strike="noStrike" kern="1200" cap="none" spc="0" normalizeH="0" baseline="0" noProof="0" dirty="0">
              <a:ln>
                <a:noFill/>
              </a:ln>
              <a:solidFill>
                <a:srgbClr val="000000"/>
              </a:solidFill>
              <a:effectLst/>
              <a:uLnTx/>
              <a:uFillTx/>
              <a:latin typeface="Arial Black" panose="020B0A04020102020204" pitchFamily="34" charset="0"/>
              <a:ea typeface="+mn-ea"/>
              <a:cs typeface="+mn-cs"/>
            </a:endParaRPr>
          </a:p>
        </p:txBody>
      </p:sp>
      <p:sp>
        <p:nvSpPr>
          <p:cNvPr id="32" name="TextBox 31">
            <a:extLst>
              <a:ext uri="{FF2B5EF4-FFF2-40B4-BE49-F238E27FC236}">
                <a16:creationId xmlns:a16="http://schemas.microsoft.com/office/drawing/2014/main" id="{549BB513-F9B3-642D-23FE-5A82A29F572A}"/>
              </a:ext>
            </a:extLst>
          </p:cNvPr>
          <p:cNvSpPr txBox="1"/>
          <p:nvPr/>
        </p:nvSpPr>
        <p:spPr>
          <a:xfrm>
            <a:off x="6645788" y="1608688"/>
            <a:ext cx="2896867" cy="830997"/>
          </a:xfrm>
          <a:prstGeom prst="rect">
            <a:avLst/>
          </a:prstGeom>
          <a:noFill/>
        </p:spPr>
        <p:txBody>
          <a:bodyPr wrap="square" lIns="91440" tIns="45720" rIns="91440" bIns="45720" rtlCol="0" anchor="t">
            <a:spAutoFit/>
          </a:bodyPr>
          <a:lstStyle/>
          <a:p>
            <a:pPr algn="ctr">
              <a:buClrTx/>
            </a:pPr>
            <a:r>
              <a:rPr lang="en-US" sz="1200" dirty="0">
                <a:latin typeface="Arial Black" panose="020B0A04020102020204" pitchFamily="34" charset="0"/>
                <a:ea typeface="Calibri"/>
                <a:cs typeface="Calibri"/>
              </a:rPr>
              <a:t>Crystal Foxx</a:t>
            </a:r>
            <a:endPar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Senior Program and Policy Specialist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Arial Black" panose="020B0A04020102020204" pitchFamily="34" charset="0"/>
                <a:ea typeface="Calibri Light" panose="020F0302020204030204" pitchFamily="34" charset="0"/>
                <a:cs typeface="Calibri Light"/>
              </a:rPr>
              <a:t>NEA Health and Safety Program</a:t>
            </a:r>
          </a:p>
        </p:txBody>
      </p:sp>
      <p:pic>
        <p:nvPicPr>
          <p:cNvPr id="34" name="Picture 33" descr="Close-up of hands raised in classroom">
            <a:extLst>
              <a:ext uri="{FF2B5EF4-FFF2-40B4-BE49-F238E27FC236}">
                <a16:creationId xmlns:a16="http://schemas.microsoft.com/office/drawing/2014/main" id="{2E151D62-4D17-27C1-5C7C-95FB570B0B80}"/>
              </a:ext>
            </a:extLst>
          </p:cNvPr>
          <p:cNvPicPr>
            <a:picLocks noChangeAspect="1"/>
          </p:cNvPicPr>
          <p:nvPr/>
        </p:nvPicPr>
        <p:blipFill>
          <a:blip r:embed="rId8"/>
          <a:stretch>
            <a:fillRect/>
          </a:stretch>
        </p:blipFill>
        <p:spPr>
          <a:xfrm>
            <a:off x="15767" y="2014079"/>
            <a:ext cx="3550924" cy="2367282"/>
          </a:xfrm>
          <a:prstGeom prst="rect">
            <a:avLst/>
          </a:prstGeom>
        </p:spPr>
      </p:pic>
      <p:pic>
        <p:nvPicPr>
          <p:cNvPr id="36" name="Picture 35" descr="Students playing at a schoolyard during the break time">
            <a:extLst>
              <a:ext uri="{FF2B5EF4-FFF2-40B4-BE49-F238E27FC236}">
                <a16:creationId xmlns:a16="http://schemas.microsoft.com/office/drawing/2014/main" id="{BDEDC197-022D-CF56-DE6F-5D5596373B76}"/>
              </a:ext>
            </a:extLst>
          </p:cNvPr>
          <p:cNvPicPr>
            <a:picLocks noChangeAspect="1"/>
          </p:cNvPicPr>
          <p:nvPr/>
        </p:nvPicPr>
        <p:blipFill>
          <a:blip r:embed="rId9"/>
          <a:srcRect r="20681"/>
          <a:stretch>
            <a:fillRect/>
          </a:stretch>
        </p:blipFill>
        <p:spPr>
          <a:xfrm>
            <a:off x="3611941" y="4423218"/>
            <a:ext cx="2896867" cy="2434781"/>
          </a:xfrm>
          <a:prstGeom prst="rect">
            <a:avLst/>
          </a:prstGeom>
        </p:spPr>
      </p:pic>
      <p:pic>
        <p:nvPicPr>
          <p:cNvPr id="38" name="Picture 37" descr="Side view of young child wearing backpack holding notebooks">
            <a:extLst>
              <a:ext uri="{FF2B5EF4-FFF2-40B4-BE49-F238E27FC236}">
                <a16:creationId xmlns:a16="http://schemas.microsoft.com/office/drawing/2014/main" id="{48D92EA9-0E90-FDEC-4C8C-64CA03C3508C}"/>
              </a:ext>
            </a:extLst>
          </p:cNvPr>
          <p:cNvPicPr>
            <a:picLocks noChangeAspect="1"/>
          </p:cNvPicPr>
          <p:nvPr/>
        </p:nvPicPr>
        <p:blipFill>
          <a:blip r:embed="rId10"/>
          <a:srcRect r="1847"/>
          <a:stretch>
            <a:fillRect/>
          </a:stretch>
        </p:blipFill>
        <p:spPr>
          <a:xfrm>
            <a:off x="15768" y="4443420"/>
            <a:ext cx="3550923" cy="2414580"/>
          </a:xfrm>
          <a:prstGeom prst="rect">
            <a:avLst/>
          </a:prstGeom>
        </p:spPr>
      </p:pic>
    </p:spTree>
    <p:custDataLst>
      <p:tags r:id="rId1"/>
    </p:custDataLst>
    <p:extLst>
      <p:ext uri="{BB962C8B-B14F-4D97-AF65-F5344CB8AC3E}">
        <p14:creationId xmlns:p14="http://schemas.microsoft.com/office/powerpoint/2010/main" val="27043330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cspGljgi"/>
  <p:tag name="ARTICULATE_SLIDE_THUMBNAIL_REFRESH" val="1"/>
  <p:tag name="ARTICULATE_SLIDE_COUNT" val="2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Ticket Sales">
      <a:dk1>
        <a:srgbClr val="000000"/>
      </a:dk1>
      <a:lt1>
        <a:srgbClr val="FFFFFF"/>
      </a:lt1>
      <a:dk2>
        <a:srgbClr val="44546A"/>
      </a:dk2>
      <a:lt2>
        <a:srgbClr val="E7E6E6"/>
      </a:lt2>
      <a:accent1>
        <a:srgbClr val="DF2B00"/>
      </a:accent1>
      <a:accent2>
        <a:srgbClr val="B55101"/>
      </a:accent2>
      <a:accent3>
        <a:srgbClr val="4279E1"/>
      </a:accent3>
      <a:accent4>
        <a:srgbClr val="025C4F"/>
      </a:accent4>
      <a:accent5>
        <a:srgbClr val="CF9400"/>
      </a:accent5>
      <a:accent6>
        <a:srgbClr val="EDDBCD"/>
      </a:accent6>
      <a:hlink>
        <a:srgbClr val="0563C1"/>
      </a:hlink>
      <a:folHlink>
        <a:srgbClr val="954F72"/>
      </a:folHlink>
    </a:clrScheme>
    <a:fontScheme name="Custom 55">
      <a:majorFont>
        <a:latin typeface="Arial Black"/>
        <a:ea typeface=""/>
        <a:cs typeface=""/>
      </a:majorFont>
      <a:minorFont>
        <a:latin typeface="Abad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union-Photobook_Win32_EF_v8" id="{1F1D6FD7-DB23-4A15-B3AE-A763BC4F5478}" vid="{46C4BAD9-1719-47F2-B2DF-A72CEC576E42}"/>
    </a:ext>
  </a:extLst>
</a:theme>
</file>

<file path=ppt/theme/theme3.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a7daaf2c8a48c8108cca813082e0e1b0">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b056339020b0569456dba6cd1046a762"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SharedWithUsers xmlns="5ed5bd0d-9aa5-480d-8c58-25f9f57090c9">
      <UserInfo>
        <DisplayName/>
        <AccountId xsi:nil="true"/>
        <AccountType/>
      </UserInfo>
    </SharedWithUsers>
  </documentManagement>
</p:properties>
</file>

<file path=customXml/itemProps1.xml><?xml version="1.0" encoding="utf-8"?>
<ds:datastoreItem xmlns:ds="http://schemas.openxmlformats.org/officeDocument/2006/customXml" ds:itemID="{832AA402-0A63-4CD8-B763-6DA33FF0BA24}"/>
</file>

<file path=customXml/itemProps2.xml><?xml version="1.0" encoding="utf-8"?>
<ds:datastoreItem xmlns:ds="http://schemas.openxmlformats.org/officeDocument/2006/customXml" ds:itemID="{D80E96A2-0184-4430-9430-C77963C672AF}"/>
</file>

<file path=customXml/itemProps3.xml><?xml version="1.0" encoding="utf-8"?>
<ds:datastoreItem xmlns:ds="http://schemas.openxmlformats.org/officeDocument/2006/customXml" ds:itemID="{92435817-9ECC-4BC5-95FC-BBE89714FF48}"/>
</file>

<file path=docProps/app.xml><?xml version="1.0" encoding="utf-8"?>
<Properties xmlns="http://schemas.openxmlformats.org/officeDocument/2006/extended-properties" xmlns:vt="http://schemas.openxmlformats.org/officeDocument/2006/docPropsVTypes">
  <TotalTime>1127</TotalTime>
  <Words>1335</Words>
  <Application>Microsoft Office PowerPoint</Application>
  <PresentationFormat>Widescreen</PresentationFormat>
  <Paragraphs>196</Paragraphs>
  <Slides>28</Slides>
  <Notes>17</Notes>
  <HiddenSlides>0</HiddenSlides>
  <MMClips>1</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28</vt:i4>
      </vt:variant>
    </vt:vector>
  </HeadingPairs>
  <TitlesOfParts>
    <vt:vector size="39" baseType="lpstr">
      <vt:lpstr>Trebuchet MS</vt:lpstr>
      <vt:lpstr>Arial</vt:lpstr>
      <vt:lpstr>Noto Sans Symbols</vt:lpstr>
      <vt:lpstr>Calibri</vt:lpstr>
      <vt:lpstr>Arial Black</vt:lpstr>
      <vt:lpstr>Abadi</vt:lpstr>
      <vt:lpstr>Quattrocento Sans</vt:lpstr>
      <vt:lpstr>Calibri Light</vt:lpstr>
      <vt:lpstr>Wingdings</vt:lpstr>
      <vt:lpstr>Office Theme</vt:lpstr>
      <vt:lpstr>1_Office Theme</vt:lpstr>
      <vt:lpstr>PowerPoint Presentation</vt:lpstr>
      <vt:lpstr>PowerPoint Presentation</vt:lpstr>
      <vt:lpstr>NEA Members and External Audiences</vt:lpstr>
      <vt:lpstr>PowerPoint Presentation</vt:lpstr>
      <vt:lpstr>Contributors</vt:lpstr>
      <vt:lpstr>Overview</vt:lpstr>
      <vt:lpstr>NEA STRATEGIC GOALS</vt:lpstr>
      <vt:lpstr>NEA STRATEGIC OBJECTIVES</vt:lpstr>
      <vt:lpstr>SESSION OBJECTIVES</vt:lpstr>
      <vt:lpstr>The Scourge of Gun Violence</vt:lpstr>
      <vt:lpstr>The Scourge of Gun Violence</vt:lpstr>
      <vt:lpstr>The NEA School Gun Violence Prevention and Response Guide</vt:lpstr>
      <vt:lpstr>Developing Leadership Plans on Gun Violence Prevention and Response</vt:lpstr>
      <vt:lpstr>Developing Leadership Plans on Gun Violence Prevention and Response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Key Take Aways</vt:lpstr>
      <vt:lpstr>Resources</vt:lpstr>
      <vt:lpstr>Contact 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Schultz</dc:creator>
  <cp:lastModifiedBy>Williams, Chad</cp:lastModifiedBy>
  <cp:revision>4</cp:revision>
  <dcterms:created xsi:type="dcterms:W3CDTF">2023-12-03T17:48:16Z</dcterms:created>
  <dcterms:modified xsi:type="dcterms:W3CDTF">2025-09-19T18:06:02Z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FA6B3D18-FD90-4C48-A9BD-0121F6BB965F</vt:lpwstr>
  </property>
  <property fmtid="{D5CDD505-2E9C-101B-9397-08002B2CF9AE}" pid="3" name="ArticulatePath">
    <vt:lpwstr>https://mea4-my.sharepoint.com/personal/cwilliams_mea_org/Documents/Documents/NEA work/UniServ Academy/UniServ Academy Trainings/School Safety Series/Gun safety/ADV 103 Solomon--NEA Gun Violence Guide</vt:lpwstr>
  </property>
  <property fmtid="{D5CDD505-2E9C-101B-9397-08002B2CF9AE}" pid="4" name="ContentTypeId">
    <vt:lpwstr>0x0101004F15A52AE31FEC4EB9E74AAFCF7B6AD7</vt:lpwstr>
  </property>
  <property fmtid="{D5CDD505-2E9C-101B-9397-08002B2CF9AE}" pid="5" name="Order">
    <vt:lpwstr>3979100.00000000</vt:lpwstr>
  </property>
  <property fmtid="{D5CDD505-2E9C-101B-9397-08002B2CF9AE}" pid="6" name="MediaServiceImageTags">
    <vt:lpwstr/>
  </property>
  <property fmtid="{D5CDD505-2E9C-101B-9397-08002B2CF9AE}" pid="7" name="_SourceUrl">
    <vt:lpwstr/>
  </property>
  <property fmtid="{D5CDD505-2E9C-101B-9397-08002B2CF9AE}" pid="8" name="_SharedFileIndex">
    <vt:lpwstr/>
  </property>
  <property fmtid="{D5CDD505-2E9C-101B-9397-08002B2CF9AE}" pid="9" name="ComplianceAssetId">
    <vt:lpwstr/>
  </property>
  <property fmtid="{D5CDD505-2E9C-101B-9397-08002B2CF9AE}" pid="10" name="_ExtendedDescription">
    <vt:lpwstr/>
  </property>
  <property fmtid="{D5CDD505-2E9C-101B-9397-08002B2CF9AE}" pid="11" name="TriggerFlowInfo">
    <vt:lpwstr/>
  </property>
</Properties>
</file>