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4"/>
    <p:sldMasterId id="2147483672" r:id="rId5"/>
  </p:sldMasterIdLst>
  <p:notesMasterIdLst>
    <p:notesMasterId r:id="rId30"/>
  </p:notesMasterIdLst>
  <p:sldIdLst>
    <p:sldId id="256" r:id="rId6"/>
    <p:sldId id="287" r:id="rId7"/>
    <p:sldId id="259" r:id="rId8"/>
    <p:sldId id="260" r:id="rId9"/>
    <p:sldId id="422" r:id="rId10"/>
    <p:sldId id="490" r:id="rId11"/>
    <p:sldId id="263" r:id="rId12"/>
    <p:sldId id="257" r:id="rId13"/>
    <p:sldId id="414" r:id="rId14"/>
    <p:sldId id="261" r:id="rId15"/>
    <p:sldId id="416" r:id="rId16"/>
    <p:sldId id="418" r:id="rId17"/>
    <p:sldId id="489" r:id="rId18"/>
    <p:sldId id="449" r:id="rId19"/>
    <p:sldId id="419" r:id="rId20"/>
    <p:sldId id="264" r:id="rId21"/>
    <p:sldId id="421" r:id="rId22"/>
    <p:sldId id="448" r:id="rId23"/>
    <p:sldId id="417" r:id="rId24"/>
    <p:sldId id="423" r:id="rId25"/>
    <p:sldId id="266" r:id="rId26"/>
    <p:sldId id="425" r:id="rId27"/>
    <p:sldId id="450" r:id="rId28"/>
    <p:sldId id="286" r:id="rId2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79B33CA-5F9B-D1F5-C384-8341AB3C2A5A}" v="203" dt="2022-05-04T22:36:18.744"/>
    <p1510:client id="{2029B1C6-D8F0-9C06-539C-F46E95168C0D}" v="1" dt="2022-12-19T03:34:55.138"/>
    <p1510:client id="{4328CB7A-6CAC-2BC5-1514-FA7D676C102C}" v="1" dt="2023-01-30T23:15:18.382"/>
    <p1510:client id="{4F8A3560-F93C-79C5-E23C-999BDDB6F654}" v="16" dt="2023-01-30T18:34:47.408"/>
    <p1510:client id="{87FE41E7-3CA6-7233-2B87-E8720DC457A4}" v="37" dt="2023-01-30T21:48:56.529"/>
    <p1510:client id="{B399E94C-C67F-8CE7-1DD3-88258D7256B1}" v="178" dt="2023-01-30T21:51:34.032"/>
    <p1510:client id="{D3A955BB-F045-4DC0-8CA1-D94F8BB0423D}" v="2" dt="2023-04-27T23:11:25.233"/>
    <p1510:client id="{E7021831-98DE-B9B3-A149-467134551CF8}" v="6" dt="2023-01-30T22:06:40.044"/>
    <p1510:client id="{EF0A08B7-5A1F-8C50-CF04-D9D6CC8CB39A}" v="2" dt="2023-01-30T15:21:21.83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customXml" Target="../customXml/item3.xml"/><Relationship Id="rId21" Type="http://schemas.openxmlformats.org/officeDocument/2006/relationships/slide" Target="slides/slide16.xml"/><Relationship Id="rId34" Type="http://schemas.openxmlformats.org/officeDocument/2006/relationships/tableStyles" Target="tableStyle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microsoft.com/office/2015/10/relationships/revisionInfo" Target="revisionInfo.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notesMaster" Target="notesMasters/notesMaster1.xml"/><Relationship Id="rId35" Type="http://schemas.microsoft.com/office/2016/11/relationships/changesInfo" Target="changesInfos/changesInfo1.xml"/><Relationship Id="rId8" Type="http://schemas.openxmlformats.org/officeDocument/2006/relationships/slide" Target="slides/slide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uest User" userId="S::urn:spo:anon#5cafdcb12411b73cdcb6beded25e374521d68c725f6fbe4466911b88a619584c::" providerId="AD" clId="Web-{E7021831-98DE-B9B3-A149-467134551CF8}"/>
    <pc:docChg chg="modSld">
      <pc:chgData name="Guest User" userId="S::urn:spo:anon#5cafdcb12411b73cdcb6beded25e374521d68c725f6fbe4466911b88a619584c::" providerId="AD" clId="Web-{E7021831-98DE-B9B3-A149-467134551CF8}" dt="2023-01-30T22:06:40.044" v="5" actId="20577"/>
      <pc:docMkLst>
        <pc:docMk/>
      </pc:docMkLst>
      <pc:sldChg chg="modSp">
        <pc:chgData name="Guest User" userId="S::urn:spo:anon#5cafdcb12411b73cdcb6beded25e374521d68c725f6fbe4466911b88a619584c::" providerId="AD" clId="Web-{E7021831-98DE-B9B3-A149-467134551CF8}" dt="2023-01-30T22:06:40.044" v="5" actId="20577"/>
        <pc:sldMkLst>
          <pc:docMk/>
          <pc:sldMk cId="3501101356" sldId="260"/>
        </pc:sldMkLst>
        <pc:spChg chg="mod">
          <ac:chgData name="Guest User" userId="S::urn:spo:anon#5cafdcb12411b73cdcb6beded25e374521d68c725f6fbe4466911b88a619584c::" providerId="AD" clId="Web-{E7021831-98DE-B9B3-A149-467134551CF8}" dt="2023-01-30T22:06:40.044" v="5" actId="20577"/>
          <ac:spMkLst>
            <pc:docMk/>
            <pc:sldMk cId="3501101356" sldId="260"/>
            <ac:spMk id="4" creationId="{E91C02E8-17AE-17BF-D624-25CFD5821143}"/>
          </ac:spMkLst>
        </pc:spChg>
      </pc:sldChg>
    </pc:docChg>
  </pc:docChgLst>
  <pc:docChgLst>
    <pc:chgData name="Guest User" userId="S::urn:spo:anon#5cafdcb12411b73cdcb6beded25e374521d68c725f6fbe4466911b88a619584c::" providerId="AD" clId="Web-{4328CB7A-6CAC-2BC5-1514-FA7D676C102C}"/>
    <pc:docChg chg="modSld">
      <pc:chgData name="Guest User" userId="S::urn:spo:anon#5cafdcb12411b73cdcb6beded25e374521d68c725f6fbe4466911b88a619584c::" providerId="AD" clId="Web-{4328CB7A-6CAC-2BC5-1514-FA7D676C102C}" dt="2023-01-30T23:15:18.382" v="0" actId="20577"/>
      <pc:docMkLst>
        <pc:docMk/>
      </pc:docMkLst>
      <pc:sldChg chg="modSp">
        <pc:chgData name="Guest User" userId="S::urn:spo:anon#5cafdcb12411b73cdcb6beded25e374521d68c725f6fbe4466911b88a619584c::" providerId="AD" clId="Web-{4328CB7A-6CAC-2BC5-1514-FA7D676C102C}" dt="2023-01-30T23:15:18.382" v="0" actId="20577"/>
        <pc:sldMkLst>
          <pc:docMk/>
          <pc:sldMk cId="562678092" sldId="422"/>
        </pc:sldMkLst>
        <pc:spChg chg="mod">
          <ac:chgData name="Guest User" userId="S::urn:spo:anon#5cafdcb12411b73cdcb6beded25e374521d68c725f6fbe4466911b88a619584c::" providerId="AD" clId="Web-{4328CB7A-6CAC-2BC5-1514-FA7D676C102C}" dt="2023-01-30T23:15:18.382" v="0" actId="20577"/>
          <ac:spMkLst>
            <pc:docMk/>
            <pc:sldMk cId="562678092" sldId="422"/>
            <ac:spMk id="3" creationId="{D5A9E3C9-07AA-41F6-A08B-5C66AAB1A24E}"/>
          </ac:spMkLst>
        </pc:spChg>
      </pc:sldChg>
    </pc:docChg>
  </pc:docChgLst>
  <pc:docChgLst>
    <pc:chgData name="Guest User" userId="S::urn:spo:anon#290bf836888f6a5b80bd75560be081938d1cee5f31a02ceb148057205b9e5590::" providerId="AD" clId="Web-{179B33CA-5F9B-D1F5-C384-8341AB3C2A5A}"/>
    <pc:docChg chg="addSld modSld">
      <pc:chgData name="Guest User" userId="S::urn:spo:anon#290bf836888f6a5b80bd75560be081938d1cee5f31a02ceb148057205b9e5590::" providerId="AD" clId="Web-{179B33CA-5F9B-D1F5-C384-8341AB3C2A5A}" dt="2022-05-04T22:36:18.744" v="184" actId="20577"/>
      <pc:docMkLst>
        <pc:docMk/>
      </pc:docMkLst>
      <pc:sldChg chg="modSp">
        <pc:chgData name="Guest User" userId="S::urn:spo:anon#290bf836888f6a5b80bd75560be081938d1cee5f31a02ceb148057205b9e5590::" providerId="AD" clId="Web-{179B33CA-5F9B-D1F5-C384-8341AB3C2A5A}" dt="2022-05-04T21:53:16.642" v="28" actId="20577"/>
        <pc:sldMkLst>
          <pc:docMk/>
          <pc:sldMk cId="1585355814" sldId="261"/>
        </pc:sldMkLst>
        <pc:spChg chg="mod">
          <ac:chgData name="Guest User" userId="S::urn:spo:anon#290bf836888f6a5b80bd75560be081938d1cee5f31a02ceb148057205b9e5590::" providerId="AD" clId="Web-{179B33CA-5F9B-D1F5-C384-8341AB3C2A5A}" dt="2022-05-04T21:53:16.642" v="28" actId="20577"/>
          <ac:spMkLst>
            <pc:docMk/>
            <pc:sldMk cId="1585355814" sldId="261"/>
            <ac:spMk id="3" creationId="{00000000-0000-0000-0000-000000000000}"/>
          </ac:spMkLst>
        </pc:spChg>
      </pc:sldChg>
      <pc:sldChg chg="modSp">
        <pc:chgData name="Guest User" userId="S::urn:spo:anon#290bf836888f6a5b80bd75560be081938d1cee5f31a02ceb148057205b9e5590::" providerId="AD" clId="Web-{179B33CA-5F9B-D1F5-C384-8341AB3C2A5A}" dt="2022-05-04T22:36:18.744" v="184" actId="20577"/>
        <pc:sldMkLst>
          <pc:docMk/>
          <pc:sldMk cId="1037770703" sldId="284"/>
        </pc:sldMkLst>
        <pc:spChg chg="mod">
          <ac:chgData name="Guest User" userId="S::urn:spo:anon#290bf836888f6a5b80bd75560be081938d1cee5f31a02ceb148057205b9e5590::" providerId="AD" clId="Web-{179B33CA-5F9B-D1F5-C384-8341AB3C2A5A}" dt="2022-05-04T22:36:18.744" v="184" actId="20577"/>
          <ac:spMkLst>
            <pc:docMk/>
            <pc:sldMk cId="1037770703" sldId="284"/>
            <ac:spMk id="3" creationId="{E90F637A-28BF-4A83-9C2E-79664D85C545}"/>
          </ac:spMkLst>
        </pc:spChg>
      </pc:sldChg>
      <pc:sldChg chg="modSp">
        <pc:chgData name="Guest User" userId="S::urn:spo:anon#290bf836888f6a5b80bd75560be081938d1cee5f31a02ceb148057205b9e5590::" providerId="AD" clId="Web-{179B33CA-5F9B-D1F5-C384-8341AB3C2A5A}" dt="2022-05-04T21:53:41.253" v="30" actId="14100"/>
        <pc:sldMkLst>
          <pc:docMk/>
          <pc:sldMk cId="1730625519" sldId="416"/>
        </pc:sldMkLst>
        <pc:spChg chg="mod">
          <ac:chgData name="Guest User" userId="S::urn:spo:anon#290bf836888f6a5b80bd75560be081938d1cee5f31a02ceb148057205b9e5590::" providerId="AD" clId="Web-{179B33CA-5F9B-D1F5-C384-8341AB3C2A5A}" dt="2022-05-04T21:53:41.253" v="30" actId="14100"/>
          <ac:spMkLst>
            <pc:docMk/>
            <pc:sldMk cId="1730625519" sldId="416"/>
            <ac:spMk id="3" creationId="{00000000-0000-0000-0000-000000000000}"/>
          </ac:spMkLst>
        </pc:spChg>
      </pc:sldChg>
      <pc:sldChg chg="modSp">
        <pc:chgData name="Guest User" userId="S::urn:spo:anon#290bf836888f6a5b80bd75560be081938d1cee5f31a02ceb148057205b9e5590::" providerId="AD" clId="Web-{179B33CA-5F9B-D1F5-C384-8341AB3C2A5A}" dt="2022-05-04T21:56:56.764" v="70" actId="20577"/>
        <pc:sldMkLst>
          <pc:docMk/>
          <pc:sldMk cId="3542625064" sldId="421"/>
        </pc:sldMkLst>
        <pc:spChg chg="mod">
          <ac:chgData name="Guest User" userId="S::urn:spo:anon#290bf836888f6a5b80bd75560be081938d1cee5f31a02ceb148057205b9e5590::" providerId="AD" clId="Web-{179B33CA-5F9B-D1F5-C384-8341AB3C2A5A}" dt="2022-05-04T21:56:56.764" v="70" actId="20577"/>
          <ac:spMkLst>
            <pc:docMk/>
            <pc:sldMk cId="3542625064" sldId="421"/>
            <ac:spMk id="2" creationId="{00000000-0000-0000-0000-000000000000}"/>
          </ac:spMkLst>
        </pc:spChg>
      </pc:sldChg>
      <pc:sldChg chg="modSp">
        <pc:chgData name="Guest User" userId="S::urn:spo:anon#290bf836888f6a5b80bd75560be081938d1cee5f31a02ceb148057205b9e5590::" providerId="AD" clId="Web-{179B33CA-5F9B-D1F5-C384-8341AB3C2A5A}" dt="2022-05-04T21:59:53.008" v="96" actId="20577"/>
        <pc:sldMkLst>
          <pc:docMk/>
          <pc:sldMk cId="1470751102" sldId="429"/>
        </pc:sldMkLst>
        <pc:spChg chg="mod">
          <ac:chgData name="Guest User" userId="S::urn:spo:anon#290bf836888f6a5b80bd75560be081938d1cee5f31a02ceb148057205b9e5590::" providerId="AD" clId="Web-{179B33CA-5F9B-D1F5-C384-8341AB3C2A5A}" dt="2022-05-04T21:59:53.008" v="96" actId="20577"/>
          <ac:spMkLst>
            <pc:docMk/>
            <pc:sldMk cId="1470751102" sldId="429"/>
            <ac:spMk id="3" creationId="{00000000-0000-0000-0000-000000000000}"/>
          </ac:spMkLst>
        </pc:spChg>
      </pc:sldChg>
      <pc:sldChg chg="modSp">
        <pc:chgData name="Guest User" userId="S::urn:spo:anon#290bf836888f6a5b80bd75560be081938d1cee5f31a02ceb148057205b9e5590::" providerId="AD" clId="Web-{179B33CA-5F9B-D1F5-C384-8341AB3C2A5A}" dt="2022-05-04T22:00:17.947" v="99" actId="20577"/>
        <pc:sldMkLst>
          <pc:docMk/>
          <pc:sldMk cId="2709924851" sldId="431"/>
        </pc:sldMkLst>
        <pc:spChg chg="mod">
          <ac:chgData name="Guest User" userId="S::urn:spo:anon#290bf836888f6a5b80bd75560be081938d1cee5f31a02ceb148057205b9e5590::" providerId="AD" clId="Web-{179B33CA-5F9B-D1F5-C384-8341AB3C2A5A}" dt="2022-05-04T22:00:17.947" v="99" actId="20577"/>
          <ac:spMkLst>
            <pc:docMk/>
            <pc:sldMk cId="2709924851" sldId="431"/>
            <ac:spMk id="3" creationId="{00000000-0000-0000-0000-000000000000}"/>
          </ac:spMkLst>
        </pc:spChg>
      </pc:sldChg>
      <pc:sldChg chg="modSp">
        <pc:chgData name="Guest User" userId="S::urn:spo:anon#290bf836888f6a5b80bd75560be081938d1cee5f31a02ceb148057205b9e5590::" providerId="AD" clId="Web-{179B33CA-5F9B-D1F5-C384-8341AB3C2A5A}" dt="2022-05-04T21:57:58.377" v="73" actId="20577"/>
        <pc:sldMkLst>
          <pc:docMk/>
          <pc:sldMk cId="280684614" sldId="450"/>
        </pc:sldMkLst>
        <pc:spChg chg="mod">
          <ac:chgData name="Guest User" userId="S::urn:spo:anon#290bf836888f6a5b80bd75560be081938d1cee5f31a02ceb148057205b9e5590::" providerId="AD" clId="Web-{179B33CA-5F9B-D1F5-C384-8341AB3C2A5A}" dt="2022-05-04T21:57:58.377" v="73" actId="20577"/>
          <ac:spMkLst>
            <pc:docMk/>
            <pc:sldMk cId="280684614" sldId="450"/>
            <ac:spMk id="3" creationId="{1626D2E9-5AF5-4D05-98DA-57F795A8AE70}"/>
          </ac:spMkLst>
        </pc:spChg>
      </pc:sldChg>
      <pc:sldChg chg="modSp">
        <pc:chgData name="Guest User" userId="S::urn:spo:anon#290bf836888f6a5b80bd75560be081938d1cee5f31a02ceb148057205b9e5590::" providerId="AD" clId="Web-{179B33CA-5F9B-D1F5-C384-8341AB3C2A5A}" dt="2022-05-04T22:04:23.992" v="105" actId="20577"/>
        <pc:sldMkLst>
          <pc:docMk/>
          <pc:sldMk cId="1468900275" sldId="465"/>
        </pc:sldMkLst>
        <pc:spChg chg="mod">
          <ac:chgData name="Guest User" userId="S::urn:spo:anon#290bf836888f6a5b80bd75560be081938d1cee5f31a02ceb148057205b9e5590::" providerId="AD" clId="Web-{179B33CA-5F9B-D1F5-C384-8341AB3C2A5A}" dt="2022-05-04T22:03:57.475" v="102" actId="20577"/>
          <ac:spMkLst>
            <pc:docMk/>
            <pc:sldMk cId="1468900275" sldId="465"/>
            <ac:spMk id="2" creationId="{00000000-0000-0000-0000-000000000000}"/>
          </ac:spMkLst>
        </pc:spChg>
        <pc:spChg chg="mod">
          <ac:chgData name="Guest User" userId="S::urn:spo:anon#290bf836888f6a5b80bd75560be081938d1cee5f31a02ceb148057205b9e5590::" providerId="AD" clId="Web-{179B33CA-5F9B-D1F5-C384-8341AB3C2A5A}" dt="2022-05-04T22:04:23.992" v="105" actId="20577"/>
          <ac:spMkLst>
            <pc:docMk/>
            <pc:sldMk cId="1468900275" sldId="465"/>
            <ac:spMk id="3" creationId="{00000000-0000-0000-0000-000000000000}"/>
          </ac:spMkLst>
        </pc:spChg>
      </pc:sldChg>
      <pc:sldChg chg="modSp">
        <pc:chgData name="Guest User" userId="S::urn:spo:anon#290bf836888f6a5b80bd75560be081938d1cee5f31a02ceb148057205b9e5590::" providerId="AD" clId="Web-{179B33CA-5F9B-D1F5-C384-8341AB3C2A5A}" dt="2022-05-04T22:05:04.416" v="111" actId="20577"/>
        <pc:sldMkLst>
          <pc:docMk/>
          <pc:sldMk cId="3178214156" sldId="469"/>
        </pc:sldMkLst>
        <pc:spChg chg="mod">
          <ac:chgData name="Guest User" userId="S::urn:spo:anon#290bf836888f6a5b80bd75560be081938d1cee5f31a02ceb148057205b9e5590::" providerId="AD" clId="Web-{179B33CA-5F9B-D1F5-C384-8341AB3C2A5A}" dt="2022-05-04T22:05:04.416" v="111" actId="20577"/>
          <ac:spMkLst>
            <pc:docMk/>
            <pc:sldMk cId="3178214156" sldId="469"/>
            <ac:spMk id="3" creationId="{1626D2E9-5AF5-4D05-98DA-57F795A8AE70}"/>
          </ac:spMkLst>
        </pc:spChg>
      </pc:sldChg>
      <pc:sldChg chg="modSp">
        <pc:chgData name="Guest User" userId="S::urn:spo:anon#290bf836888f6a5b80bd75560be081938d1cee5f31a02ceb148057205b9e5590::" providerId="AD" clId="Web-{179B33CA-5F9B-D1F5-C384-8341AB3C2A5A}" dt="2022-05-04T22:08:27.818" v="154" actId="20577"/>
        <pc:sldMkLst>
          <pc:docMk/>
          <pc:sldMk cId="3496640756" sldId="473"/>
        </pc:sldMkLst>
        <pc:spChg chg="mod">
          <ac:chgData name="Guest User" userId="S::urn:spo:anon#290bf836888f6a5b80bd75560be081938d1cee5f31a02ceb148057205b9e5590::" providerId="AD" clId="Web-{179B33CA-5F9B-D1F5-C384-8341AB3C2A5A}" dt="2022-05-04T22:08:27.818" v="154" actId="20577"/>
          <ac:spMkLst>
            <pc:docMk/>
            <pc:sldMk cId="3496640756" sldId="473"/>
            <ac:spMk id="3" creationId="{00000000-0000-0000-0000-000000000000}"/>
          </ac:spMkLst>
        </pc:spChg>
      </pc:sldChg>
      <pc:sldChg chg="modSp">
        <pc:chgData name="Guest User" userId="S::urn:spo:anon#290bf836888f6a5b80bd75560be081938d1cee5f31a02ceb148057205b9e5590::" providerId="AD" clId="Web-{179B33CA-5F9B-D1F5-C384-8341AB3C2A5A}" dt="2022-05-04T22:10:07.245" v="171" actId="20577"/>
        <pc:sldMkLst>
          <pc:docMk/>
          <pc:sldMk cId="986559068" sldId="474"/>
        </pc:sldMkLst>
        <pc:spChg chg="mod">
          <ac:chgData name="Guest User" userId="S::urn:spo:anon#290bf836888f6a5b80bd75560be081938d1cee5f31a02ceb148057205b9e5590::" providerId="AD" clId="Web-{179B33CA-5F9B-D1F5-C384-8341AB3C2A5A}" dt="2022-05-04T22:10:07.245" v="171" actId="20577"/>
          <ac:spMkLst>
            <pc:docMk/>
            <pc:sldMk cId="986559068" sldId="474"/>
            <ac:spMk id="3" creationId="{00000000-0000-0000-0000-000000000000}"/>
          </ac:spMkLst>
        </pc:spChg>
      </pc:sldChg>
      <pc:sldChg chg="modSp">
        <pc:chgData name="Guest User" userId="S::urn:spo:anon#290bf836888f6a5b80bd75560be081938d1cee5f31a02ceb148057205b9e5590::" providerId="AD" clId="Web-{179B33CA-5F9B-D1F5-C384-8341AB3C2A5A}" dt="2022-05-04T22:10:18.996" v="173" actId="20577"/>
        <pc:sldMkLst>
          <pc:docMk/>
          <pc:sldMk cId="199239717" sldId="475"/>
        </pc:sldMkLst>
        <pc:spChg chg="mod">
          <ac:chgData name="Guest User" userId="S::urn:spo:anon#290bf836888f6a5b80bd75560be081938d1cee5f31a02ceb148057205b9e5590::" providerId="AD" clId="Web-{179B33CA-5F9B-D1F5-C384-8341AB3C2A5A}" dt="2022-05-04T22:10:18.996" v="173" actId="20577"/>
          <ac:spMkLst>
            <pc:docMk/>
            <pc:sldMk cId="199239717" sldId="475"/>
            <ac:spMk id="3" creationId="{00000000-0000-0000-0000-000000000000}"/>
          </ac:spMkLst>
        </pc:spChg>
      </pc:sldChg>
      <pc:sldChg chg="modSp">
        <pc:chgData name="Guest User" userId="S::urn:spo:anon#290bf836888f6a5b80bd75560be081938d1cee5f31a02ceb148057205b9e5590::" providerId="AD" clId="Web-{179B33CA-5F9B-D1F5-C384-8341AB3C2A5A}" dt="2022-05-04T22:35:57.712" v="181" actId="20577"/>
        <pc:sldMkLst>
          <pc:docMk/>
          <pc:sldMk cId="3852402464" sldId="476"/>
        </pc:sldMkLst>
        <pc:spChg chg="mod">
          <ac:chgData name="Guest User" userId="S::urn:spo:anon#290bf836888f6a5b80bd75560be081938d1cee5f31a02ceb148057205b9e5590::" providerId="AD" clId="Web-{179B33CA-5F9B-D1F5-C384-8341AB3C2A5A}" dt="2022-05-04T22:35:57.712" v="181" actId="20577"/>
          <ac:spMkLst>
            <pc:docMk/>
            <pc:sldMk cId="3852402464" sldId="476"/>
            <ac:spMk id="3" creationId="{00000000-0000-0000-0000-000000000000}"/>
          </ac:spMkLst>
        </pc:spChg>
      </pc:sldChg>
      <pc:sldChg chg="modSp">
        <pc:chgData name="Guest User" userId="S::urn:spo:anon#290bf836888f6a5b80bd75560be081938d1cee5f31a02ceb148057205b9e5590::" providerId="AD" clId="Web-{179B33CA-5F9B-D1F5-C384-8341AB3C2A5A}" dt="2022-05-04T22:08:50.772" v="159" actId="20577"/>
        <pc:sldMkLst>
          <pc:docMk/>
          <pc:sldMk cId="488846077" sldId="478"/>
        </pc:sldMkLst>
        <pc:spChg chg="mod">
          <ac:chgData name="Guest User" userId="S::urn:spo:anon#290bf836888f6a5b80bd75560be081938d1cee5f31a02ceb148057205b9e5590::" providerId="AD" clId="Web-{179B33CA-5F9B-D1F5-C384-8341AB3C2A5A}" dt="2022-05-04T22:08:50.772" v="159" actId="20577"/>
          <ac:spMkLst>
            <pc:docMk/>
            <pc:sldMk cId="488846077" sldId="478"/>
            <ac:spMk id="3" creationId="{00000000-0000-0000-0000-000000000000}"/>
          </ac:spMkLst>
        </pc:spChg>
      </pc:sldChg>
      <pc:sldChg chg="modSp">
        <pc:chgData name="Guest User" userId="S::urn:spo:anon#290bf836888f6a5b80bd75560be081938d1cee5f31a02ceb148057205b9e5590::" providerId="AD" clId="Web-{179B33CA-5F9B-D1F5-C384-8341AB3C2A5A}" dt="2022-05-04T22:08:12.004" v="150" actId="20577"/>
        <pc:sldMkLst>
          <pc:docMk/>
          <pc:sldMk cId="2130911591" sldId="479"/>
        </pc:sldMkLst>
        <pc:spChg chg="mod">
          <ac:chgData name="Guest User" userId="S::urn:spo:anon#290bf836888f6a5b80bd75560be081938d1cee5f31a02ceb148057205b9e5590::" providerId="AD" clId="Web-{179B33CA-5F9B-D1F5-C384-8341AB3C2A5A}" dt="2022-05-04T22:08:12.004" v="150" actId="20577"/>
          <ac:spMkLst>
            <pc:docMk/>
            <pc:sldMk cId="2130911591" sldId="479"/>
            <ac:spMk id="3" creationId="{00000000-0000-0000-0000-000000000000}"/>
          </ac:spMkLst>
        </pc:spChg>
      </pc:sldChg>
      <pc:sldChg chg="modSp">
        <pc:chgData name="Guest User" userId="S::urn:spo:anon#290bf836888f6a5b80bd75560be081938d1cee5f31a02ceb148057205b9e5590::" providerId="AD" clId="Web-{179B33CA-5F9B-D1F5-C384-8341AB3C2A5A}" dt="2022-05-04T22:05:19.057" v="117" actId="20577"/>
        <pc:sldMkLst>
          <pc:docMk/>
          <pc:sldMk cId="4152099012" sldId="484"/>
        </pc:sldMkLst>
        <pc:spChg chg="mod">
          <ac:chgData name="Guest User" userId="S::urn:spo:anon#290bf836888f6a5b80bd75560be081938d1cee5f31a02ceb148057205b9e5590::" providerId="AD" clId="Web-{179B33CA-5F9B-D1F5-C384-8341AB3C2A5A}" dt="2022-05-04T22:05:19.057" v="117" actId="20577"/>
          <ac:spMkLst>
            <pc:docMk/>
            <pc:sldMk cId="4152099012" sldId="484"/>
            <ac:spMk id="88067" creationId="{00000000-0000-0000-0000-000000000000}"/>
          </ac:spMkLst>
        </pc:spChg>
      </pc:sldChg>
      <pc:sldChg chg="modSp">
        <pc:chgData name="Guest User" userId="S::urn:spo:anon#290bf836888f6a5b80bd75560be081938d1cee5f31a02ceb148057205b9e5590::" providerId="AD" clId="Web-{179B33CA-5F9B-D1F5-C384-8341AB3C2A5A}" dt="2022-05-04T22:05:32.996" v="118" actId="20577"/>
        <pc:sldMkLst>
          <pc:docMk/>
          <pc:sldMk cId="831284191" sldId="487"/>
        </pc:sldMkLst>
        <pc:spChg chg="mod">
          <ac:chgData name="Guest User" userId="S::urn:spo:anon#290bf836888f6a5b80bd75560be081938d1cee5f31a02ceb148057205b9e5590::" providerId="AD" clId="Web-{179B33CA-5F9B-D1F5-C384-8341AB3C2A5A}" dt="2022-05-04T22:05:32.996" v="118" actId="20577"/>
          <ac:spMkLst>
            <pc:docMk/>
            <pc:sldMk cId="831284191" sldId="487"/>
            <ac:spMk id="3" creationId="{00000000-0000-0000-0000-000000000000}"/>
          </ac:spMkLst>
        </pc:spChg>
      </pc:sldChg>
      <pc:sldChg chg="addSp delSp modSp add replId">
        <pc:chgData name="Guest User" userId="S::urn:spo:anon#290bf836888f6a5b80bd75560be081938d1cee5f31a02ceb148057205b9e5590::" providerId="AD" clId="Web-{179B33CA-5F9B-D1F5-C384-8341AB3C2A5A}" dt="2022-05-04T21:56:27.965" v="68" actId="20577"/>
        <pc:sldMkLst>
          <pc:docMk/>
          <pc:sldMk cId="4073288796" sldId="489"/>
        </pc:sldMkLst>
        <pc:spChg chg="mod">
          <ac:chgData name="Guest User" userId="S::urn:spo:anon#290bf836888f6a5b80bd75560be081938d1cee5f31a02ceb148057205b9e5590::" providerId="AD" clId="Web-{179B33CA-5F9B-D1F5-C384-8341AB3C2A5A}" dt="2022-05-04T21:55:10.617" v="41" actId="14100"/>
          <ac:spMkLst>
            <pc:docMk/>
            <pc:sldMk cId="4073288796" sldId="489"/>
            <ac:spMk id="2" creationId="{00000000-0000-0000-0000-000000000000}"/>
          </ac:spMkLst>
        </pc:spChg>
        <pc:spChg chg="add mod">
          <ac:chgData name="Guest User" userId="S::urn:spo:anon#290bf836888f6a5b80bd75560be081938d1cee5f31a02ceb148057205b9e5590::" providerId="AD" clId="Web-{179B33CA-5F9B-D1F5-C384-8341AB3C2A5A}" dt="2022-05-04T21:56:27.965" v="68" actId="20577"/>
          <ac:spMkLst>
            <pc:docMk/>
            <pc:sldMk cId="4073288796" sldId="489"/>
            <ac:spMk id="3" creationId="{0ED6E47D-6F51-A5D9-3E1D-2243DFABEC3E}"/>
          </ac:spMkLst>
        </pc:spChg>
        <pc:spChg chg="del">
          <ac:chgData name="Guest User" userId="S::urn:spo:anon#290bf836888f6a5b80bd75560be081938d1cee5f31a02ceb148057205b9e5590::" providerId="AD" clId="Web-{179B33CA-5F9B-D1F5-C384-8341AB3C2A5A}" dt="2022-05-04T21:54:58.851" v="33"/>
          <ac:spMkLst>
            <pc:docMk/>
            <pc:sldMk cId="4073288796" sldId="489"/>
            <ac:spMk id="23" creationId="{00000000-0000-0000-0000-000000000000}"/>
          </ac:spMkLst>
        </pc:spChg>
        <pc:grpChg chg="del">
          <ac:chgData name="Guest User" userId="S::urn:spo:anon#290bf836888f6a5b80bd75560be081938d1cee5f31a02ceb148057205b9e5590::" providerId="AD" clId="Web-{179B33CA-5F9B-D1F5-C384-8341AB3C2A5A}" dt="2022-05-04T21:54:54.835" v="32"/>
          <ac:grpSpMkLst>
            <pc:docMk/>
            <pc:sldMk cId="4073288796" sldId="489"/>
            <ac:grpSpMk id="21" creationId="{00000000-0000-0000-0000-000000000000}"/>
          </ac:grpSpMkLst>
        </pc:grpChg>
      </pc:sldChg>
    </pc:docChg>
  </pc:docChgLst>
  <pc:docChgLst>
    <pc:chgData name="Guest User" userId="S::urn:spo:anon#5cafdcb12411b73cdcb6beded25e374521d68c725f6fbe4466911b88a619584c::" providerId="AD" clId="Web-{B399E94C-C67F-8CE7-1DD3-88258D7256B1}"/>
    <pc:docChg chg="delSld modSld sldOrd">
      <pc:chgData name="Guest User" userId="S::urn:spo:anon#5cafdcb12411b73cdcb6beded25e374521d68c725f6fbe4466911b88a619584c::" providerId="AD" clId="Web-{B399E94C-C67F-8CE7-1DD3-88258D7256B1}" dt="2023-01-30T21:51:34.032" v="182"/>
      <pc:docMkLst>
        <pc:docMk/>
      </pc:docMkLst>
      <pc:sldChg chg="addSp modSp">
        <pc:chgData name="Guest User" userId="S::urn:spo:anon#5cafdcb12411b73cdcb6beded25e374521d68c725f6fbe4466911b88a619584c::" providerId="AD" clId="Web-{B399E94C-C67F-8CE7-1DD3-88258D7256B1}" dt="2023-01-30T21:46:36.225" v="138" actId="1076"/>
        <pc:sldMkLst>
          <pc:docMk/>
          <pc:sldMk cId="3501101356" sldId="260"/>
        </pc:sldMkLst>
        <pc:spChg chg="mod">
          <ac:chgData name="Guest User" userId="S::urn:spo:anon#5cafdcb12411b73cdcb6beded25e374521d68c725f6fbe4466911b88a619584c::" providerId="AD" clId="Web-{B399E94C-C67F-8CE7-1DD3-88258D7256B1}" dt="2023-01-30T21:44:33.174" v="84" actId="20577"/>
          <ac:spMkLst>
            <pc:docMk/>
            <pc:sldMk cId="3501101356" sldId="260"/>
            <ac:spMk id="3" creationId="{D5A9E3C9-07AA-41F6-A08B-5C66AAB1A24E}"/>
          </ac:spMkLst>
        </pc:spChg>
        <pc:spChg chg="add mod">
          <ac:chgData name="Guest User" userId="S::urn:spo:anon#5cafdcb12411b73cdcb6beded25e374521d68c725f6fbe4466911b88a619584c::" providerId="AD" clId="Web-{B399E94C-C67F-8CE7-1DD3-88258D7256B1}" dt="2023-01-30T21:46:36.225" v="138" actId="1076"/>
          <ac:spMkLst>
            <pc:docMk/>
            <pc:sldMk cId="3501101356" sldId="260"/>
            <ac:spMk id="4" creationId="{E91C02E8-17AE-17BF-D624-25CFD5821143}"/>
          </ac:spMkLst>
        </pc:spChg>
        <pc:spChg chg="mod">
          <ac:chgData name="Guest User" userId="S::urn:spo:anon#5cafdcb12411b73cdcb6beded25e374521d68c725f6fbe4466911b88a619584c::" providerId="AD" clId="Web-{B399E94C-C67F-8CE7-1DD3-88258D7256B1}" dt="2023-01-30T21:46:14.927" v="136" actId="14100"/>
          <ac:spMkLst>
            <pc:docMk/>
            <pc:sldMk cId="3501101356" sldId="260"/>
            <ac:spMk id="7" creationId="{D5A9E3C9-07AA-41F6-A08B-5C66AAB1A24E}"/>
          </ac:spMkLst>
        </pc:spChg>
      </pc:sldChg>
      <pc:sldChg chg="del">
        <pc:chgData name="Guest User" userId="S::urn:spo:anon#5cafdcb12411b73cdcb6beded25e374521d68c725f6fbe4466911b88a619584c::" providerId="AD" clId="Web-{B399E94C-C67F-8CE7-1DD3-88258D7256B1}" dt="2023-01-30T21:51:34.032" v="182"/>
        <pc:sldMkLst>
          <pc:docMk/>
          <pc:sldMk cId="2382529266" sldId="269"/>
        </pc:sldMkLst>
      </pc:sldChg>
      <pc:sldChg chg="del">
        <pc:chgData name="Guest User" userId="S::urn:spo:anon#5cafdcb12411b73cdcb6beded25e374521d68c725f6fbe4466911b88a619584c::" providerId="AD" clId="Web-{B399E94C-C67F-8CE7-1DD3-88258D7256B1}" dt="2023-01-30T21:50:06.670" v="169"/>
        <pc:sldMkLst>
          <pc:docMk/>
          <pc:sldMk cId="2447288096" sldId="275"/>
        </pc:sldMkLst>
      </pc:sldChg>
      <pc:sldChg chg="del">
        <pc:chgData name="Guest User" userId="S::urn:spo:anon#5cafdcb12411b73cdcb6beded25e374521d68c725f6fbe4466911b88a619584c::" providerId="AD" clId="Web-{B399E94C-C67F-8CE7-1DD3-88258D7256B1}" dt="2023-01-30T21:50:06.639" v="148"/>
        <pc:sldMkLst>
          <pc:docMk/>
          <pc:sldMk cId="3754179396" sldId="281"/>
        </pc:sldMkLst>
      </pc:sldChg>
      <pc:sldChg chg="del">
        <pc:chgData name="Guest User" userId="S::urn:spo:anon#5cafdcb12411b73cdcb6beded25e374521d68c725f6fbe4466911b88a619584c::" providerId="AD" clId="Web-{B399E94C-C67F-8CE7-1DD3-88258D7256B1}" dt="2023-01-30T21:50:06.639" v="147"/>
        <pc:sldMkLst>
          <pc:docMk/>
          <pc:sldMk cId="1037770703" sldId="284"/>
        </pc:sldMkLst>
      </pc:sldChg>
      <pc:sldChg chg="modSp">
        <pc:chgData name="Guest User" userId="S::urn:spo:anon#5cafdcb12411b73cdcb6beded25e374521d68c725f6fbe4466911b88a619584c::" providerId="AD" clId="Web-{B399E94C-C67F-8CE7-1DD3-88258D7256B1}" dt="2023-01-30T21:47:08.070" v="146" actId="20577"/>
        <pc:sldMkLst>
          <pc:docMk/>
          <pc:sldMk cId="4251166723" sldId="414"/>
        </pc:sldMkLst>
        <pc:spChg chg="mod">
          <ac:chgData name="Guest User" userId="S::urn:spo:anon#5cafdcb12411b73cdcb6beded25e374521d68c725f6fbe4466911b88a619584c::" providerId="AD" clId="Web-{B399E94C-C67F-8CE7-1DD3-88258D7256B1}" dt="2023-01-30T21:47:08.070" v="146" actId="20577"/>
          <ac:spMkLst>
            <pc:docMk/>
            <pc:sldMk cId="4251166723" sldId="414"/>
            <ac:spMk id="5" creationId="{00000000-0000-0000-0000-000000000000}"/>
          </ac:spMkLst>
        </pc:spChg>
      </pc:sldChg>
      <pc:sldChg chg="ord">
        <pc:chgData name="Guest User" userId="S::urn:spo:anon#5cafdcb12411b73cdcb6beded25e374521d68c725f6fbe4466911b88a619584c::" providerId="AD" clId="Web-{B399E94C-C67F-8CE7-1DD3-88258D7256B1}" dt="2023-01-30T21:51:30.876" v="181"/>
        <pc:sldMkLst>
          <pc:docMk/>
          <pc:sldMk cId="2146721489" sldId="417"/>
        </pc:sldMkLst>
      </pc:sldChg>
      <pc:sldChg chg="del">
        <pc:chgData name="Guest User" userId="S::urn:spo:anon#5cafdcb12411b73cdcb6beded25e374521d68c725f6fbe4466911b88a619584c::" providerId="AD" clId="Web-{B399E94C-C67F-8CE7-1DD3-88258D7256B1}" dt="2023-01-30T21:50:06.670" v="180"/>
        <pc:sldMkLst>
          <pc:docMk/>
          <pc:sldMk cId="1809763183" sldId="428"/>
        </pc:sldMkLst>
      </pc:sldChg>
      <pc:sldChg chg="del">
        <pc:chgData name="Guest User" userId="S::urn:spo:anon#5cafdcb12411b73cdcb6beded25e374521d68c725f6fbe4466911b88a619584c::" providerId="AD" clId="Web-{B399E94C-C67F-8CE7-1DD3-88258D7256B1}" dt="2023-01-30T21:50:06.670" v="179"/>
        <pc:sldMkLst>
          <pc:docMk/>
          <pc:sldMk cId="1470751102" sldId="429"/>
        </pc:sldMkLst>
      </pc:sldChg>
      <pc:sldChg chg="del">
        <pc:chgData name="Guest User" userId="S::urn:spo:anon#5cafdcb12411b73cdcb6beded25e374521d68c725f6fbe4466911b88a619584c::" providerId="AD" clId="Web-{B399E94C-C67F-8CE7-1DD3-88258D7256B1}" dt="2023-01-30T21:50:06.670" v="177"/>
        <pc:sldMkLst>
          <pc:docMk/>
          <pc:sldMk cId="2709924851" sldId="431"/>
        </pc:sldMkLst>
      </pc:sldChg>
      <pc:sldChg chg="del">
        <pc:chgData name="Guest User" userId="S::urn:spo:anon#5cafdcb12411b73cdcb6beded25e374521d68c725f6fbe4466911b88a619584c::" providerId="AD" clId="Web-{B399E94C-C67F-8CE7-1DD3-88258D7256B1}" dt="2023-01-30T21:50:06.670" v="176"/>
        <pc:sldMkLst>
          <pc:docMk/>
          <pc:sldMk cId="3943830454" sldId="432"/>
        </pc:sldMkLst>
      </pc:sldChg>
      <pc:sldChg chg="del">
        <pc:chgData name="Guest User" userId="S::urn:spo:anon#5cafdcb12411b73cdcb6beded25e374521d68c725f6fbe4466911b88a619584c::" providerId="AD" clId="Web-{B399E94C-C67F-8CE7-1DD3-88258D7256B1}" dt="2023-01-30T21:50:06.670" v="170"/>
        <pc:sldMkLst>
          <pc:docMk/>
          <pc:sldMk cId="2779808881" sldId="444"/>
        </pc:sldMkLst>
      </pc:sldChg>
      <pc:sldChg chg="del">
        <pc:chgData name="Guest User" userId="S::urn:spo:anon#5cafdcb12411b73cdcb6beded25e374521d68c725f6fbe4466911b88a619584c::" providerId="AD" clId="Web-{B399E94C-C67F-8CE7-1DD3-88258D7256B1}" dt="2023-01-30T21:50:06.670" v="178"/>
        <pc:sldMkLst>
          <pc:docMk/>
          <pc:sldMk cId="1211776863" sldId="453"/>
        </pc:sldMkLst>
      </pc:sldChg>
      <pc:sldChg chg="del">
        <pc:chgData name="Guest User" userId="S::urn:spo:anon#5cafdcb12411b73cdcb6beded25e374521d68c725f6fbe4466911b88a619584c::" providerId="AD" clId="Web-{B399E94C-C67F-8CE7-1DD3-88258D7256B1}" dt="2023-01-30T21:50:06.670" v="175"/>
        <pc:sldMkLst>
          <pc:docMk/>
          <pc:sldMk cId="1909894311" sldId="454"/>
        </pc:sldMkLst>
      </pc:sldChg>
      <pc:sldChg chg="del">
        <pc:chgData name="Guest User" userId="S::urn:spo:anon#5cafdcb12411b73cdcb6beded25e374521d68c725f6fbe4466911b88a619584c::" providerId="AD" clId="Web-{B399E94C-C67F-8CE7-1DD3-88258D7256B1}" dt="2023-01-30T21:50:06.670" v="173"/>
        <pc:sldMkLst>
          <pc:docMk/>
          <pc:sldMk cId="1621855246" sldId="461"/>
        </pc:sldMkLst>
      </pc:sldChg>
      <pc:sldChg chg="del">
        <pc:chgData name="Guest User" userId="S::urn:spo:anon#5cafdcb12411b73cdcb6beded25e374521d68c725f6fbe4466911b88a619584c::" providerId="AD" clId="Web-{B399E94C-C67F-8CE7-1DD3-88258D7256B1}" dt="2023-01-30T21:50:06.670" v="172"/>
        <pc:sldMkLst>
          <pc:docMk/>
          <pc:sldMk cId="2810870327" sldId="462"/>
        </pc:sldMkLst>
      </pc:sldChg>
      <pc:sldChg chg="del">
        <pc:chgData name="Guest User" userId="S::urn:spo:anon#5cafdcb12411b73cdcb6beded25e374521d68c725f6fbe4466911b88a619584c::" providerId="AD" clId="Web-{B399E94C-C67F-8CE7-1DD3-88258D7256B1}" dt="2023-01-30T21:50:06.654" v="168"/>
        <pc:sldMkLst>
          <pc:docMk/>
          <pc:sldMk cId="1387184436" sldId="464"/>
        </pc:sldMkLst>
      </pc:sldChg>
      <pc:sldChg chg="del">
        <pc:chgData name="Guest User" userId="S::urn:spo:anon#5cafdcb12411b73cdcb6beded25e374521d68c725f6fbe4466911b88a619584c::" providerId="AD" clId="Web-{B399E94C-C67F-8CE7-1DD3-88258D7256B1}" dt="2023-01-30T21:50:06.654" v="166"/>
        <pc:sldMkLst>
          <pc:docMk/>
          <pc:sldMk cId="1468900275" sldId="465"/>
        </pc:sldMkLst>
      </pc:sldChg>
      <pc:sldChg chg="del">
        <pc:chgData name="Guest User" userId="S::urn:spo:anon#5cafdcb12411b73cdcb6beded25e374521d68c725f6fbe4466911b88a619584c::" providerId="AD" clId="Web-{B399E94C-C67F-8CE7-1DD3-88258D7256B1}" dt="2023-01-30T21:50:06.654" v="167"/>
        <pc:sldMkLst>
          <pc:docMk/>
          <pc:sldMk cId="3539302404" sldId="466"/>
        </pc:sldMkLst>
      </pc:sldChg>
      <pc:sldChg chg="del">
        <pc:chgData name="Guest User" userId="S::urn:spo:anon#5cafdcb12411b73cdcb6beded25e374521d68c725f6fbe4466911b88a619584c::" providerId="AD" clId="Web-{B399E94C-C67F-8CE7-1DD3-88258D7256B1}" dt="2023-01-30T21:50:06.654" v="165"/>
        <pc:sldMkLst>
          <pc:docMk/>
          <pc:sldMk cId="2064351381" sldId="467"/>
        </pc:sldMkLst>
      </pc:sldChg>
      <pc:sldChg chg="del">
        <pc:chgData name="Guest User" userId="S::urn:spo:anon#5cafdcb12411b73cdcb6beded25e374521d68c725f6fbe4466911b88a619584c::" providerId="AD" clId="Web-{B399E94C-C67F-8CE7-1DD3-88258D7256B1}" dt="2023-01-30T21:50:06.654" v="164"/>
        <pc:sldMkLst>
          <pc:docMk/>
          <pc:sldMk cId="1136609485" sldId="468"/>
        </pc:sldMkLst>
      </pc:sldChg>
      <pc:sldChg chg="del">
        <pc:chgData name="Guest User" userId="S::urn:spo:anon#5cafdcb12411b73cdcb6beded25e374521d68c725f6fbe4466911b88a619584c::" providerId="AD" clId="Web-{B399E94C-C67F-8CE7-1DD3-88258D7256B1}" dt="2023-01-30T21:50:06.654" v="163"/>
        <pc:sldMkLst>
          <pc:docMk/>
          <pc:sldMk cId="3178214156" sldId="469"/>
        </pc:sldMkLst>
      </pc:sldChg>
      <pc:sldChg chg="del">
        <pc:chgData name="Guest User" userId="S::urn:spo:anon#5cafdcb12411b73cdcb6beded25e374521d68c725f6fbe4466911b88a619584c::" providerId="AD" clId="Web-{B399E94C-C67F-8CE7-1DD3-88258D7256B1}" dt="2023-01-30T21:50:06.639" v="155"/>
        <pc:sldMkLst>
          <pc:docMk/>
          <pc:sldMk cId="4263378056" sldId="472"/>
        </pc:sldMkLst>
      </pc:sldChg>
      <pc:sldChg chg="del">
        <pc:chgData name="Guest User" userId="S::urn:spo:anon#5cafdcb12411b73cdcb6beded25e374521d68c725f6fbe4466911b88a619584c::" providerId="AD" clId="Web-{B399E94C-C67F-8CE7-1DD3-88258D7256B1}" dt="2023-01-30T21:50:06.639" v="153"/>
        <pc:sldMkLst>
          <pc:docMk/>
          <pc:sldMk cId="3496640756" sldId="473"/>
        </pc:sldMkLst>
      </pc:sldChg>
      <pc:sldChg chg="del">
        <pc:chgData name="Guest User" userId="S::urn:spo:anon#5cafdcb12411b73cdcb6beded25e374521d68c725f6fbe4466911b88a619584c::" providerId="AD" clId="Web-{B399E94C-C67F-8CE7-1DD3-88258D7256B1}" dt="2023-01-30T21:50:06.639" v="151"/>
        <pc:sldMkLst>
          <pc:docMk/>
          <pc:sldMk cId="986559068" sldId="474"/>
        </pc:sldMkLst>
      </pc:sldChg>
      <pc:sldChg chg="del">
        <pc:chgData name="Guest User" userId="S::urn:spo:anon#5cafdcb12411b73cdcb6beded25e374521d68c725f6fbe4466911b88a619584c::" providerId="AD" clId="Web-{B399E94C-C67F-8CE7-1DD3-88258D7256B1}" dt="2023-01-30T21:50:06.639" v="150"/>
        <pc:sldMkLst>
          <pc:docMk/>
          <pc:sldMk cId="199239717" sldId="475"/>
        </pc:sldMkLst>
      </pc:sldChg>
      <pc:sldChg chg="del">
        <pc:chgData name="Guest User" userId="S::urn:spo:anon#5cafdcb12411b73cdcb6beded25e374521d68c725f6fbe4466911b88a619584c::" providerId="AD" clId="Web-{B399E94C-C67F-8CE7-1DD3-88258D7256B1}" dt="2023-01-30T21:50:06.639" v="149"/>
        <pc:sldMkLst>
          <pc:docMk/>
          <pc:sldMk cId="3852402464" sldId="476"/>
        </pc:sldMkLst>
      </pc:sldChg>
      <pc:sldChg chg="del">
        <pc:chgData name="Guest User" userId="S::urn:spo:anon#5cafdcb12411b73cdcb6beded25e374521d68c725f6fbe4466911b88a619584c::" providerId="AD" clId="Web-{B399E94C-C67F-8CE7-1DD3-88258D7256B1}" dt="2023-01-30T21:50:06.639" v="152"/>
        <pc:sldMkLst>
          <pc:docMk/>
          <pc:sldMk cId="488846077" sldId="478"/>
        </pc:sldMkLst>
      </pc:sldChg>
      <pc:sldChg chg="del">
        <pc:chgData name="Guest User" userId="S::urn:spo:anon#5cafdcb12411b73cdcb6beded25e374521d68c725f6fbe4466911b88a619584c::" providerId="AD" clId="Web-{B399E94C-C67F-8CE7-1DD3-88258D7256B1}" dt="2023-01-30T21:50:06.639" v="154"/>
        <pc:sldMkLst>
          <pc:docMk/>
          <pc:sldMk cId="2130911591" sldId="479"/>
        </pc:sldMkLst>
      </pc:sldChg>
      <pc:sldChg chg="del">
        <pc:chgData name="Guest User" userId="S::urn:spo:anon#5cafdcb12411b73cdcb6beded25e374521d68c725f6fbe4466911b88a619584c::" providerId="AD" clId="Web-{B399E94C-C67F-8CE7-1DD3-88258D7256B1}" dt="2023-01-30T21:50:06.670" v="174"/>
        <pc:sldMkLst>
          <pc:docMk/>
          <pc:sldMk cId="2400616177" sldId="480"/>
        </pc:sldMkLst>
      </pc:sldChg>
      <pc:sldChg chg="del">
        <pc:chgData name="Guest User" userId="S::urn:spo:anon#5cafdcb12411b73cdcb6beded25e374521d68c725f6fbe4466911b88a619584c::" providerId="AD" clId="Web-{B399E94C-C67F-8CE7-1DD3-88258D7256B1}" dt="2023-01-30T21:50:06.670" v="171"/>
        <pc:sldMkLst>
          <pc:docMk/>
          <pc:sldMk cId="1716417555" sldId="481"/>
        </pc:sldMkLst>
      </pc:sldChg>
      <pc:sldChg chg="del">
        <pc:chgData name="Guest User" userId="S::urn:spo:anon#5cafdcb12411b73cdcb6beded25e374521d68c725f6fbe4466911b88a619584c::" providerId="AD" clId="Web-{B399E94C-C67F-8CE7-1DD3-88258D7256B1}" dt="2023-01-30T21:50:06.654" v="162"/>
        <pc:sldMkLst>
          <pc:docMk/>
          <pc:sldMk cId="935906034" sldId="482"/>
        </pc:sldMkLst>
      </pc:sldChg>
      <pc:sldChg chg="del">
        <pc:chgData name="Guest User" userId="S::urn:spo:anon#5cafdcb12411b73cdcb6beded25e374521d68c725f6fbe4466911b88a619584c::" providerId="AD" clId="Web-{B399E94C-C67F-8CE7-1DD3-88258D7256B1}" dt="2023-01-30T21:50:06.654" v="161"/>
        <pc:sldMkLst>
          <pc:docMk/>
          <pc:sldMk cId="2625843121" sldId="483"/>
        </pc:sldMkLst>
      </pc:sldChg>
      <pc:sldChg chg="del">
        <pc:chgData name="Guest User" userId="S::urn:spo:anon#5cafdcb12411b73cdcb6beded25e374521d68c725f6fbe4466911b88a619584c::" providerId="AD" clId="Web-{B399E94C-C67F-8CE7-1DD3-88258D7256B1}" dt="2023-01-30T21:50:06.654" v="160"/>
        <pc:sldMkLst>
          <pc:docMk/>
          <pc:sldMk cId="4152099012" sldId="484"/>
        </pc:sldMkLst>
      </pc:sldChg>
      <pc:sldChg chg="del">
        <pc:chgData name="Guest User" userId="S::urn:spo:anon#5cafdcb12411b73cdcb6beded25e374521d68c725f6fbe4466911b88a619584c::" providerId="AD" clId="Web-{B399E94C-C67F-8CE7-1DD3-88258D7256B1}" dt="2023-01-30T21:50:06.654" v="159"/>
        <pc:sldMkLst>
          <pc:docMk/>
          <pc:sldMk cId="1993174228" sldId="485"/>
        </pc:sldMkLst>
      </pc:sldChg>
      <pc:sldChg chg="del">
        <pc:chgData name="Guest User" userId="S::urn:spo:anon#5cafdcb12411b73cdcb6beded25e374521d68c725f6fbe4466911b88a619584c::" providerId="AD" clId="Web-{B399E94C-C67F-8CE7-1DD3-88258D7256B1}" dt="2023-01-30T21:50:06.654" v="158"/>
        <pc:sldMkLst>
          <pc:docMk/>
          <pc:sldMk cId="112273855" sldId="486"/>
        </pc:sldMkLst>
      </pc:sldChg>
      <pc:sldChg chg="del">
        <pc:chgData name="Guest User" userId="S::urn:spo:anon#5cafdcb12411b73cdcb6beded25e374521d68c725f6fbe4466911b88a619584c::" providerId="AD" clId="Web-{B399E94C-C67F-8CE7-1DD3-88258D7256B1}" dt="2023-01-30T21:50:06.654" v="157"/>
        <pc:sldMkLst>
          <pc:docMk/>
          <pc:sldMk cId="831284191" sldId="487"/>
        </pc:sldMkLst>
      </pc:sldChg>
      <pc:sldChg chg="del">
        <pc:chgData name="Guest User" userId="S::urn:spo:anon#5cafdcb12411b73cdcb6beded25e374521d68c725f6fbe4466911b88a619584c::" providerId="AD" clId="Web-{B399E94C-C67F-8CE7-1DD3-88258D7256B1}" dt="2023-01-30T21:50:06.639" v="156"/>
        <pc:sldMkLst>
          <pc:docMk/>
          <pc:sldMk cId="3421663501" sldId="488"/>
        </pc:sldMkLst>
      </pc:sldChg>
    </pc:docChg>
  </pc:docChgLst>
  <pc:docChgLst>
    <pc:chgData clId="Web-{2029B1C6-D8F0-9C06-539C-F46E95168C0D}"/>
    <pc:docChg chg="modSld">
      <pc:chgData name="" userId="" providerId="" clId="Web-{2029B1C6-D8F0-9C06-539C-F46E95168C0D}" dt="2022-12-19T03:34:55.138" v="0" actId="1076"/>
      <pc:docMkLst>
        <pc:docMk/>
      </pc:docMkLst>
      <pc:sldChg chg="modSp">
        <pc:chgData name="" userId="" providerId="" clId="Web-{2029B1C6-D8F0-9C06-539C-F46E95168C0D}" dt="2022-12-19T03:34:55.138" v="0" actId="1076"/>
        <pc:sldMkLst>
          <pc:docMk/>
          <pc:sldMk cId="1874987038" sldId="256"/>
        </pc:sldMkLst>
        <pc:picChg chg="mod">
          <ac:chgData name="" userId="" providerId="" clId="Web-{2029B1C6-D8F0-9C06-539C-F46E95168C0D}" dt="2022-12-19T03:34:55.138" v="0" actId="1076"/>
          <ac:picMkLst>
            <pc:docMk/>
            <pc:sldMk cId="1874987038" sldId="256"/>
            <ac:picMk id="1026" creationId="{00000000-0000-0000-0000-000000000000}"/>
          </ac:picMkLst>
        </pc:picChg>
      </pc:sldChg>
    </pc:docChg>
  </pc:docChgLst>
  <pc:docChgLst>
    <pc:chgData name="Guest User" userId="S::urn:spo:anon#5cafdcb12411b73cdcb6beded25e374521d68c725f6fbe4466911b88a619584c::" providerId="AD" clId="Web-{4F8A3560-F93C-79C5-E23C-999BDDB6F654}"/>
    <pc:docChg chg="modSld">
      <pc:chgData name="Guest User" userId="S::urn:spo:anon#5cafdcb12411b73cdcb6beded25e374521d68c725f6fbe4466911b88a619584c::" providerId="AD" clId="Web-{4F8A3560-F93C-79C5-E23C-999BDDB6F654}" dt="2023-01-30T18:34:45.861" v="14" actId="20577"/>
      <pc:docMkLst>
        <pc:docMk/>
      </pc:docMkLst>
      <pc:sldChg chg="modSp">
        <pc:chgData name="Guest User" userId="S::urn:spo:anon#5cafdcb12411b73cdcb6beded25e374521d68c725f6fbe4466911b88a619584c::" providerId="AD" clId="Web-{4F8A3560-F93C-79C5-E23C-999BDDB6F654}" dt="2023-01-30T18:34:45.861" v="14" actId="20577"/>
        <pc:sldMkLst>
          <pc:docMk/>
          <pc:sldMk cId="2837386190" sldId="423"/>
        </pc:sldMkLst>
        <pc:spChg chg="mod">
          <ac:chgData name="Guest User" userId="S::urn:spo:anon#5cafdcb12411b73cdcb6beded25e374521d68c725f6fbe4466911b88a619584c::" providerId="AD" clId="Web-{4F8A3560-F93C-79C5-E23C-999BDDB6F654}" dt="2023-01-30T18:34:45.861" v="14" actId="20577"/>
          <ac:spMkLst>
            <pc:docMk/>
            <pc:sldMk cId="2837386190" sldId="423"/>
            <ac:spMk id="2" creationId="{00000000-0000-0000-0000-000000000000}"/>
          </ac:spMkLst>
        </pc:spChg>
      </pc:sldChg>
    </pc:docChg>
  </pc:docChgLst>
  <pc:docChgLst>
    <pc:chgData name="Minguez, Jessica [AK]" userId="S::jessica.minguez_neaalaska.org#ext#@neahq.onmicrosoft.com::e29b5cdf-7030-4a48-b3c4-af0d3e541d63" providerId="AD" clId="Web-{D3A955BB-F045-4DC0-8CA1-D94F8BB0423D}"/>
    <pc:docChg chg="addSld delSld">
      <pc:chgData name="Minguez, Jessica [AK]" userId="S::jessica.minguez_neaalaska.org#ext#@neahq.onmicrosoft.com::e29b5cdf-7030-4a48-b3c4-af0d3e541d63" providerId="AD" clId="Web-{D3A955BB-F045-4DC0-8CA1-D94F8BB0423D}" dt="2023-04-27T23:11:25.233" v="1"/>
      <pc:docMkLst>
        <pc:docMk/>
      </pc:docMkLst>
      <pc:sldChg chg="add del replId">
        <pc:chgData name="Minguez, Jessica [AK]" userId="S::jessica.minguez_neaalaska.org#ext#@neahq.onmicrosoft.com::e29b5cdf-7030-4a48-b3c4-af0d3e541d63" providerId="AD" clId="Web-{D3A955BB-F045-4DC0-8CA1-D94F8BB0423D}" dt="2023-04-27T23:11:25.233" v="1"/>
        <pc:sldMkLst>
          <pc:docMk/>
          <pc:sldMk cId="1047773609" sldId="491"/>
        </pc:sldMkLst>
      </pc:sldChg>
    </pc:docChg>
  </pc:docChgLst>
  <pc:docChgLst>
    <pc:chgData name="Guest User" userId="S::urn:spo:anon#1e6173217fd6965f5c0d9a903c4f68560e48e38b655901b55f68d6c2eaea8fca::" providerId="AD" clId="Web-{87FE41E7-3CA6-7233-2B87-E8720DC457A4}"/>
    <pc:docChg chg="modSld">
      <pc:chgData name="Guest User" userId="S::urn:spo:anon#1e6173217fd6965f5c0d9a903c4f68560e48e38b655901b55f68d6c2eaea8fca::" providerId="AD" clId="Web-{87FE41E7-3CA6-7233-2B87-E8720DC457A4}" dt="2023-01-30T21:48:52.795" v="33" actId="20577"/>
      <pc:docMkLst>
        <pc:docMk/>
      </pc:docMkLst>
      <pc:sldChg chg="modSp">
        <pc:chgData name="Guest User" userId="S::urn:spo:anon#1e6173217fd6965f5c0d9a903c4f68560e48e38b655901b55f68d6c2eaea8fca::" providerId="AD" clId="Web-{87FE41E7-3CA6-7233-2B87-E8720DC457A4}" dt="2023-01-30T21:47:28.386" v="9" actId="20577"/>
        <pc:sldMkLst>
          <pc:docMk/>
          <pc:sldMk cId="4251166723" sldId="414"/>
        </pc:sldMkLst>
        <pc:spChg chg="mod">
          <ac:chgData name="Guest User" userId="S::urn:spo:anon#1e6173217fd6965f5c0d9a903c4f68560e48e38b655901b55f68d6c2eaea8fca::" providerId="AD" clId="Web-{87FE41E7-3CA6-7233-2B87-E8720DC457A4}" dt="2023-01-30T21:47:28.386" v="9" actId="20577"/>
          <ac:spMkLst>
            <pc:docMk/>
            <pc:sldMk cId="4251166723" sldId="414"/>
            <ac:spMk id="5" creationId="{00000000-0000-0000-0000-000000000000}"/>
          </ac:spMkLst>
        </pc:spChg>
      </pc:sldChg>
      <pc:sldChg chg="modSp">
        <pc:chgData name="Guest User" userId="S::urn:spo:anon#1e6173217fd6965f5c0d9a903c4f68560e48e38b655901b55f68d6c2eaea8fca::" providerId="AD" clId="Web-{87FE41E7-3CA6-7233-2B87-E8720DC457A4}" dt="2023-01-30T21:46:21.009" v="4" actId="20577"/>
        <pc:sldMkLst>
          <pc:docMk/>
          <pc:sldMk cId="578284394" sldId="419"/>
        </pc:sldMkLst>
        <pc:spChg chg="mod">
          <ac:chgData name="Guest User" userId="S::urn:spo:anon#1e6173217fd6965f5c0d9a903c4f68560e48e38b655901b55f68d6c2eaea8fca::" providerId="AD" clId="Web-{87FE41E7-3CA6-7233-2B87-E8720DC457A4}" dt="2023-01-30T21:46:21.009" v="4" actId="20577"/>
          <ac:spMkLst>
            <pc:docMk/>
            <pc:sldMk cId="578284394" sldId="419"/>
            <ac:spMk id="2" creationId="{419D90EF-842B-4341-BEFF-C442EE819D2A}"/>
          </ac:spMkLst>
        </pc:spChg>
      </pc:sldChg>
      <pc:sldChg chg="modSp">
        <pc:chgData name="Guest User" userId="S::urn:spo:anon#1e6173217fd6965f5c0d9a903c4f68560e48e38b655901b55f68d6c2eaea8fca::" providerId="AD" clId="Web-{87FE41E7-3CA6-7233-2B87-E8720DC457A4}" dt="2023-01-30T21:48:08.340" v="20" actId="20577"/>
        <pc:sldMkLst>
          <pc:docMk/>
          <pc:sldMk cId="1809763183" sldId="428"/>
        </pc:sldMkLst>
        <pc:spChg chg="mod">
          <ac:chgData name="Guest User" userId="S::urn:spo:anon#1e6173217fd6965f5c0d9a903c4f68560e48e38b655901b55f68d6c2eaea8fca::" providerId="AD" clId="Web-{87FE41E7-3CA6-7233-2B87-E8720DC457A4}" dt="2023-01-30T21:48:08.340" v="20" actId="20577"/>
          <ac:spMkLst>
            <pc:docMk/>
            <pc:sldMk cId="1809763183" sldId="428"/>
            <ac:spMk id="6" creationId="{00000000-0000-0000-0000-000000000000}"/>
          </ac:spMkLst>
        </pc:spChg>
      </pc:sldChg>
      <pc:sldChg chg="modSp">
        <pc:chgData name="Guest User" userId="S::urn:spo:anon#1e6173217fd6965f5c0d9a903c4f68560e48e38b655901b55f68d6c2eaea8fca::" providerId="AD" clId="Web-{87FE41E7-3CA6-7233-2B87-E8720DC457A4}" dt="2023-01-30T21:48:52.795" v="33" actId="20577"/>
        <pc:sldMkLst>
          <pc:docMk/>
          <pc:sldMk cId="1387184436" sldId="464"/>
        </pc:sldMkLst>
        <pc:spChg chg="mod">
          <ac:chgData name="Guest User" userId="S::urn:spo:anon#1e6173217fd6965f5c0d9a903c4f68560e48e38b655901b55f68d6c2eaea8fca::" providerId="AD" clId="Web-{87FE41E7-3CA6-7233-2B87-E8720DC457A4}" dt="2023-01-30T21:48:52.795" v="33" actId="20577"/>
          <ac:spMkLst>
            <pc:docMk/>
            <pc:sldMk cId="1387184436" sldId="464"/>
            <ac:spMk id="6" creationId="{00000000-0000-0000-0000-000000000000}"/>
          </ac:spMkLst>
        </pc:spChg>
      </pc:sldChg>
    </pc:docChg>
  </pc:docChgLst>
  <pc:docChgLst>
    <pc:chgData name="Guest User" userId="S::urn:spo:anon#1e6173217fd6965f5c0d9a903c4f68560e48e38b655901b55f68d6c2eaea8fca::" providerId="AD" clId="Web-{EF0A08B7-5A1F-8C50-CF04-D9D6CC8CB39A}"/>
    <pc:docChg chg="modSld">
      <pc:chgData name="Guest User" userId="S::urn:spo:anon#1e6173217fd6965f5c0d9a903c4f68560e48e38b655901b55f68d6c2eaea8fca::" providerId="AD" clId="Web-{EF0A08B7-5A1F-8C50-CF04-D9D6CC8CB39A}" dt="2023-01-30T15:21:21.832" v="1" actId="20577"/>
      <pc:docMkLst>
        <pc:docMk/>
      </pc:docMkLst>
      <pc:sldChg chg="modSp">
        <pc:chgData name="Guest User" userId="S::urn:spo:anon#1e6173217fd6965f5c0d9a903c4f68560e48e38b655901b55f68d6c2eaea8fca::" providerId="AD" clId="Web-{EF0A08B7-5A1F-8C50-CF04-D9D6CC8CB39A}" dt="2023-01-30T15:21:21.832" v="1" actId="20577"/>
        <pc:sldMkLst>
          <pc:docMk/>
          <pc:sldMk cId="1364607388" sldId="448"/>
        </pc:sldMkLst>
        <pc:spChg chg="mod">
          <ac:chgData name="Guest User" userId="S::urn:spo:anon#1e6173217fd6965f5c0d9a903c4f68560e48e38b655901b55f68d6c2eaea8fca::" providerId="AD" clId="Web-{EF0A08B7-5A1F-8C50-CF04-D9D6CC8CB39A}" dt="2023-01-30T15:21:21.832" v="1" actId="20577"/>
          <ac:spMkLst>
            <pc:docMk/>
            <pc:sldMk cId="1364607388" sldId="448"/>
            <ac:spMk id="3" creationId="{1626D2E9-5AF5-4D05-98DA-57F795A8AE7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D118BC9-BD19-49BF-B555-316C7304CA4B}" type="datetimeFigureOut">
              <a:rPr lang="en-US" smtClean="0"/>
              <a:t>4/27/2023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3DC7772-ADC1-40B2-A949-AC2180823191}" type="slidenum">
              <a:rPr lang="en-US" smtClean="0"/>
              <a:t>‹#›</a:t>
            </a:fld>
            <a:endParaRPr lang="en-US"/>
          </a:p>
        </p:txBody>
      </p:sp>
    </p:spTree>
    <p:extLst>
      <p:ext uri="{BB962C8B-B14F-4D97-AF65-F5344CB8AC3E}">
        <p14:creationId xmlns:p14="http://schemas.microsoft.com/office/powerpoint/2010/main" val="34539285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a:solidFill>
                  <a:schemeClr val="tx1"/>
                </a:solidFill>
                <a:effectLst/>
                <a:latin typeface="+mn-lt"/>
                <a:ea typeface="+mn-ea"/>
                <a:cs typeface="+mn-cs"/>
              </a:rPr>
              <a:t>Community Agreements for Our Time</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Awareness and Self-Knowledge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This requires self-knowledge and self-awareness. Self-knowledge allows you to see what causes you pain and conflict and enables you to embrace your contradictions and inconsistencies. It allows the space to work on things about yourself that you are not happy with. In turn, self-knowledge helps to prevent you from projecting your negative aspects onto other people. Bringing your best self also requires that you have a positive attitude, are willing to deeply explore your perspectives and remain open to the perspectives and experiences of others.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Listening for Understanding</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Be an active listener. Active listening involves paying full and careful attention to the other person, looking him or her in the eye, avoiding interruptions, reflecting your understanding, clarifying information, summarizing the other person’s perspectives and sharing your own. Remember that most people need time to open up and might not be willing to immediately share their personal stories, hopes, fears and/or concerns. </a:t>
            </a:r>
          </a:p>
          <a:p>
            <a:r>
              <a:rPr lang="en-US" sz="1200" b="1" kern="1200">
                <a:solidFill>
                  <a:schemeClr val="tx1"/>
                </a:solidFill>
                <a:effectLst/>
                <a:latin typeface="+mn-lt"/>
                <a:ea typeface="+mn-ea"/>
                <a:cs typeface="+mn-cs"/>
              </a:rPr>
              <a:t> </a:t>
            </a:r>
            <a:endParaRPr lang="en-US" sz="1200" kern="1200">
              <a:solidFill>
                <a:schemeClr val="tx1"/>
              </a:solidFill>
              <a:effectLst/>
              <a:latin typeface="+mn-lt"/>
              <a:ea typeface="+mn-ea"/>
              <a:cs typeface="+mn-cs"/>
            </a:endParaRPr>
          </a:p>
          <a:p>
            <a:r>
              <a:rPr lang="en-US" sz="1200" b="1" kern="1200">
                <a:solidFill>
                  <a:schemeClr val="tx1"/>
                </a:solidFill>
                <a:effectLst/>
                <a:latin typeface="+mn-lt"/>
                <a:ea typeface="+mn-ea"/>
                <a:cs typeface="+mn-cs"/>
              </a:rPr>
              <a:t>Being Gracious</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Being kind is a vital way of bringing meaning to our own lives, as well as the lives of others. Kindness is about caring genuinely for others around you, wanting the best for them and recognizing in them the same wants, needs, aspirations and even fears that you may have. Being kind and generous allows us to communicate better with others, to be more self-compassionate and to be a positive force in other people’s lives. This</a:t>
            </a:r>
            <a:r>
              <a:rPr lang="en-US" sz="1200" kern="1200" baseline="0">
                <a:solidFill>
                  <a:schemeClr val="tx1"/>
                </a:solidFill>
                <a:effectLst/>
                <a:latin typeface="+mn-lt"/>
                <a:ea typeface="+mn-ea"/>
                <a:cs typeface="+mn-cs"/>
              </a:rPr>
              <a:t> includes following the COVID protocols that are in place to protect the health of this learning community.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Stay Engaged</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Staying engaged requires you to be morally, emotionally, intellectually and socially involved in the conversation. Staying engaged means that you are listening with curiosity and willing to deepen your understanding. Staying engaged might also require you to sustain the conversation even when it gets uncomfortable or diverted.  This also means</a:t>
            </a:r>
            <a:r>
              <a:rPr lang="en-US" sz="1200" kern="1200" baseline="0">
                <a:solidFill>
                  <a:schemeClr val="tx1"/>
                </a:solidFill>
                <a:effectLst/>
                <a:latin typeface="+mn-lt"/>
                <a:ea typeface="+mn-ea"/>
                <a:cs typeface="+mn-cs"/>
              </a:rPr>
              <a:t> a commitment to keeping your electronic communications to a minimum with folks not present in this learning community.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Be Open and Suspend Judgment</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Listening with an open mind includes being receptive to the influence of others. You can suspend judgment by becoming aware of preconceived notions and listening to everything someone has to say before jumping to conclusions. Most importantly, suspending judgment also means listening to what the speaker has to say for understanding, not just to determine whether the speaker is right or wrong.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Say “I”- tell your truth</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Speaking your truth in authentic and courageous conversations about race requires a willingness to take risks. It means that you will be absolutely honest and candid about your own thoughts, feelings, experiences and opinions and not just saying what you perceive others want to hear. Speaking your truth will require you to speak from the “first person” and use “I” statements.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Seek Discomfort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Leaning in to discomfort will require you to let go of racial understandings and stereotypes that you may be holding onto in order to move forward. Leaning in means that you will avoid judgment, assume positive intent and be open to the kernel of wisdom in each individual’s experiences. Leaning in to discomfort will require you to sit through moments of embarrassment, confusion, anxiety and/or fear.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Reaching Empathy</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Empathy and compassion allow you to understand the other person’s point of view. When you are empathetic, you are more understanding, patient and kind. Expanding your capacity to feel empathy will also allow others to enter your circle of human concern.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Resolution and Closure</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Expect and accept that there may not be closure. It is not likely that you will resolve your personal understanding about race or another person’s racial experience in a single conversation. The more you talk about race with another person, the more you learn and the more they will learn. Authentic and productive conversations about race are continuous and always evolving.</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*Adapted from “Embracing equity and inclusion”, Annie E. Casey Foundation</a:t>
            </a:r>
            <a:endParaRPr lang="en-US" sz="1200" kern="1200">
              <a:solidFill>
                <a:schemeClr val="tx1"/>
              </a:solidFill>
              <a:effectLst/>
              <a:latin typeface="+mn-lt"/>
              <a:ea typeface="+mn-ea"/>
              <a:cs typeface="+mn-cs"/>
            </a:endParaRPr>
          </a:p>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79DA763-8D56-48F7-A1A9-3B4AE30C1F0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8768229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cs typeface="Calibri"/>
            </a:endParaRPr>
          </a:p>
        </p:txBody>
      </p:sp>
      <p:sp>
        <p:nvSpPr>
          <p:cNvPr id="4" name="Slide Number Placeholder 3"/>
          <p:cNvSpPr>
            <a:spLocks noGrp="1"/>
          </p:cNvSpPr>
          <p:nvPr>
            <p:ph type="sldNum" sz="quarter" idx="5"/>
          </p:nvPr>
        </p:nvSpPr>
        <p:spPr/>
        <p:txBody>
          <a:bodyPr/>
          <a:lstStyle/>
          <a:p>
            <a:fld id="{979DA763-8D56-48F7-A1A9-3B4AE30C1F04}" type="slidenum">
              <a:rPr lang="en-US" smtClean="0"/>
              <a:t>14</a:t>
            </a:fld>
            <a:endParaRPr lang="en-US"/>
          </a:p>
        </p:txBody>
      </p:sp>
    </p:spTree>
    <p:extLst>
      <p:ext uri="{BB962C8B-B14F-4D97-AF65-F5344CB8AC3E}">
        <p14:creationId xmlns:p14="http://schemas.microsoft.com/office/powerpoint/2010/main" val="330893241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cs typeface="Calibri"/>
            </a:endParaRPr>
          </a:p>
        </p:txBody>
      </p:sp>
      <p:sp>
        <p:nvSpPr>
          <p:cNvPr id="4" name="Slide Number Placeholder 3"/>
          <p:cNvSpPr>
            <a:spLocks noGrp="1"/>
          </p:cNvSpPr>
          <p:nvPr>
            <p:ph type="sldNum" sz="quarter" idx="5"/>
          </p:nvPr>
        </p:nvSpPr>
        <p:spPr/>
        <p:txBody>
          <a:bodyPr/>
          <a:lstStyle/>
          <a:p>
            <a:fld id="{979DA763-8D56-48F7-A1A9-3B4AE30C1F04}" type="slidenum">
              <a:rPr lang="en-US" smtClean="0"/>
              <a:t>18</a:t>
            </a:fld>
            <a:endParaRPr lang="en-US"/>
          </a:p>
        </p:txBody>
      </p:sp>
    </p:spTree>
    <p:extLst>
      <p:ext uri="{BB962C8B-B14F-4D97-AF65-F5344CB8AC3E}">
        <p14:creationId xmlns:p14="http://schemas.microsoft.com/office/powerpoint/2010/main" val="10542242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cs typeface="Calibri"/>
            </a:endParaRPr>
          </a:p>
        </p:txBody>
      </p:sp>
      <p:sp>
        <p:nvSpPr>
          <p:cNvPr id="4" name="Slide Number Placeholder 3"/>
          <p:cNvSpPr>
            <a:spLocks noGrp="1"/>
          </p:cNvSpPr>
          <p:nvPr>
            <p:ph type="sldNum" sz="quarter" idx="5"/>
          </p:nvPr>
        </p:nvSpPr>
        <p:spPr/>
        <p:txBody>
          <a:bodyPr/>
          <a:lstStyle/>
          <a:p>
            <a:fld id="{979DA763-8D56-48F7-A1A9-3B4AE30C1F04}" type="slidenum">
              <a:rPr lang="en-US" smtClean="0"/>
              <a:t>23</a:t>
            </a:fld>
            <a:endParaRPr lang="en-US"/>
          </a:p>
        </p:txBody>
      </p:sp>
    </p:spTree>
    <p:extLst>
      <p:ext uri="{BB962C8B-B14F-4D97-AF65-F5344CB8AC3E}">
        <p14:creationId xmlns:p14="http://schemas.microsoft.com/office/powerpoint/2010/main" val="144539081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79DA763-8D56-48F7-A1A9-3B4AE30C1F0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3164239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38773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p>
        </p:txBody>
      </p:sp>
      <p:sp>
        <p:nvSpPr>
          <p:cNvPr id="4" name="Date Placeholder 3"/>
          <p:cNvSpPr>
            <a:spLocks noGrp="1"/>
          </p:cNvSpPr>
          <p:nvPr>
            <p:ph type="dt" sz="half" idx="10"/>
          </p:nvPr>
        </p:nvSpPr>
        <p:spPr/>
        <p:txBody>
          <a:bodyPr/>
          <a:lstStyle/>
          <a:p>
            <a:fld id="{09332287-916F-499E-B36C-A895A5E9FAE3}" type="datetime1">
              <a:rPr lang="en-US" smtClean="0"/>
              <a:t>4/27/2023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414DF46-E7D2-4146-95BA-57A23C39CF98}" type="slidenum">
              <a:rPr lang="en-US" smtClean="0"/>
              <a:t>‹#›</a:t>
            </a:fld>
            <a:endParaRPr lang="en-US"/>
          </a:p>
        </p:txBody>
      </p:sp>
      <p:pic>
        <p:nvPicPr>
          <p:cNvPr id="11" name="Picture 10" descr="A close up of a sign&#10;&#10;Description generated with very high confidence">
            <a:extLst>
              <a:ext uri="{FF2B5EF4-FFF2-40B4-BE49-F238E27FC236}">
                <a16:creationId xmlns:a16="http://schemas.microsoft.com/office/drawing/2014/main" id="{D0AF1F66-4891-439C-B787-A823E5FDF34B}"/>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66255"/>
          <a:stretch/>
        </p:blipFill>
        <p:spPr>
          <a:xfrm>
            <a:off x="11576651" y="6408334"/>
            <a:ext cx="351356" cy="426586"/>
          </a:xfrm>
          <a:prstGeom prst="rect">
            <a:avLst/>
          </a:prstGeom>
        </p:spPr>
      </p:pic>
    </p:spTree>
    <p:extLst>
      <p:ext uri="{BB962C8B-B14F-4D97-AF65-F5344CB8AC3E}">
        <p14:creationId xmlns:p14="http://schemas.microsoft.com/office/powerpoint/2010/main" val="26967937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BB9C294-0F3A-4F6D-A35E-76183A167E1D}" type="datetime1">
              <a:rPr lang="en-US" smtClean="0"/>
              <a:t>4/27/2023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9426733" y="6459785"/>
            <a:ext cx="1312025" cy="365125"/>
          </a:xfrm>
        </p:spPr>
        <p:txBody>
          <a:bodyPr/>
          <a:lstStyle/>
          <a:p>
            <a:fld id="{5414DF46-E7D2-4146-95BA-57A23C39CF98}" type="slidenum">
              <a:rPr lang="en-US" smtClean="0"/>
              <a:t>‹#›</a:t>
            </a:fld>
            <a:endParaRPr lang="en-US"/>
          </a:p>
        </p:txBody>
      </p:sp>
      <p:pic>
        <p:nvPicPr>
          <p:cNvPr id="8" name="Picture 7" descr="A close up of a sign&#10;&#10;Description generated with very high confidence">
            <a:extLst>
              <a:ext uri="{FF2B5EF4-FFF2-40B4-BE49-F238E27FC236}">
                <a16:creationId xmlns:a16="http://schemas.microsoft.com/office/drawing/2014/main" id="{D0AF1F66-4891-439C-B787-A823E5FDF34B}"/>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66255"/>
          <a:stretch/>
        </p:blipFill>
        <p:spPr>
          <a:xfrm>
            <a:off x="11576651" y="6408334"/>
            <a:ext cx="351356" cy="426586"/>
          </a:xfrm>
          <a:prstGeom prst="rect">
            <a:avLst/>
          </a:prstGeom>
        </p:spPr>
      </p:pic>
    </p:spTree>
    <p:extLst>
      <p:ext uri="{BB962C8B-B14F-4D97-AF65-F5344CB8AC3E}">
        <p14:creationId xmlns:p14="http://schemas.microsoft.com/office/powerpoint/2010/main" val="42580000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1C9EAFAD-36F1-4768-BAA4-8273066D17BC}" type="datetime1">
              <a:rPr lang="en-US" smtClean="0"/>
              <a:t>4/27/2023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9638241" y="6459785"/>
            <a:ext cx="1312025" cy="365125"/>
          </a:xfrm>
        </p:spPr>
        <p:txBody>
          <a:bodyPr/>
          <a:lstStyle/>
          <a:p>
            <a:fld id="{5414DF46-E7D2-4146-95BA-57A23C39CF98}" type="slidenum">
              <a:rPr lang="en-US" smtClean="0"/>
              <a:t>‹#›</a:t>
            </a:fld>
            <a:endParaRPr lang="en-US"/>
          </a:p>
        </p:txBody>
      </p:sp>
      <p:pic>
        <p:nvPicPr>
          <p:cNvPr id="11" name="Picture 10" descr="A close up of a sign&#10;&#10;Description generated with very high confidence">
            <a:extLst>
              <a:ext uri="{FF2B5EF4-FFF2-40B4-BE49-F238E27FC236}">
                <a16:creationId xmlns:a16="http://schemas.microsoft.com/office/drawing/2014/main" id="{D0AF1F66-4891-439C-B787-A823E5FDF34B}"/>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66255"/>
          <a:stretch/>
        </p:blipFill>
        <p:spPr>
          <a:xfrm>
            <a:off x="11044099" y="6331840"/>
            <a:ext cx="351356" cy="426586"/>
          </a:xfrm>
          <a:prstGeom prst="rect">
            <a:avLst/>
          </a:prstGeom>
        </p:spPr>
      </p:pic>
    </p:spTree>
    <p:extLst>
      <p:ext uri="{BB962C8B-B14F-4D97-AF65-F5344CB8AC3E}">
        <p14:creationId xmlns:p14="http://schemas.microsoft.com/office/powerpoint/2010/main" val="39271667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79882" y="286604"/>
            <a:ext cx="10975798" cy="747718"/>
          </a:xfrm>
        </p:spPr>
        <p:txBody>
          <a:bodyPr/>
          <a:lstStyle>
            <a:lvl1pPr>
              <a:defRPr b="1"/>
            </a:lvl1pPr>
          </a:lstStyle>
          <a:p>
            <a:r>
              <a:rPr lang="en-US"/>
              <a:t>Click to edit Master title style</a:t>
            </a:r>
          </a:p>
        </p:txBody>
      </p:sp>
      <p:sp>
        <p:nvSpPr>
          <p:cNvPr id="3" name="Content Placeholder 2"/>
          <p:cNvSpPr>
            <a:spLocks noGrp="1"/>
          </p:cNvSpPr>
          <p:nvPr>
            <p:ph sz="half" idx="1"/>
          </p:nvPr>
        </p:nvSpPr>
        <p:spPr>
          <a:xfrm>
            <a:off x="389744" y="1199213"/>
            <a:ext cx="5645295" cy="466988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17919" y="1199213"/>
            <a:ext cx="5609320" cy="466988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619F443-E5DB-487F-B01D-DE2D821F10F4}" type="datetime1">
              <a:rPr lang="en-US" smtClean="0"/>
              <a:t>4/27/2023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9718029" y="6448967"/>
            <a:ext cx="1312025" cy="365125"/>
          </a:xfrm>
        </p:spPr>
        <p:txBody>
          <a:bodyPr/>
          <a:lstStyle/>
          <a:p>
            <a:fld id="{5414DF46-E7D2-4146-95BA-57A23C39CF98}" type="slidenum">
              <a:rPr lang="en-US" smtClean="0"/>
              <a:t>‹#›</a:t>
            </a:fld>
            <a:endParaRPr lang="en-US"/>
          </a:p>
        </p:txBody>
      </p:sp>
      <p:pic>
        <p:nvPicPr>
          <p:cNvPr id="10" name="Picture 9" descr="A close up of a sign&#10;&#10;Description generated with very high confidence">
            <a:extLst>
              <a:ext uri="{FF2B5EF4-FFF2-40B4-BE49-F238E27FC236}">
                <a16:creationId xmlns:a16="http://schemas.microsoft.com/office/drawing/2014/main" id="{D0AF1F66-4891-439C-B787-A823E5FDF34B}"/>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66255"/>
          <a:stretch/>
        </p:blipFill>
        <p:spPr>
          <a:xfrm>
            <a:off x="11576651" y="6408334"/>
            <a:ext cx="351356" cy="426586"/>
          </a:xfrm>
          <a:prstGeom prst="rect">
            <a:avLst/>
          </a:prstGeom>
        </p:spPr>
      </p:pic>
    </p:spTree>
    <p:extLst>
      <p:ext uri="{BB962C8B-B14F-4D97-AF65-F5344CB8AC3E}">
        <p14:creationId xmlns:p14="http://schemas.microsoft.com/office/powerpoint/2010/main" val="30687626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C11DFCC8-A7A5-44C4-93E8-DE64CC1A9D7C}" type="datetime1">
              <a:rPr lang="en-US" smtClean="0"/>
              <a:t>4/27/2023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a:xfrm>
            <a:off x="9729046" y="6405060"/>
            <a:ext cx="1312025" cy="365125"/>
          </a:xfrm>
        </p:spPr>
        <p:txBody>
          <a:bodyPr/>
          <a:lstStyle/>
          <a:p>
            <a:fld id="{5414DF46-E7D2-4146-95BA-57A23C39CF98}" type="slidenum">
              <a:rPr lang="en-US" smtClean="0"/>
              <a:t>‹#›</a:t>
            </a:fld>
            <a:endParaRPr lang="en-US"/>
          </a:p>
        </p:txBody>
      </p:sp>
      <p:pic>
        <p:nvPicPr>
          <p:cNvPr id="12" name="Picture 11" descr="A close up of a sign&#10;&#10;Description generated with very high confidence">
            <a:extLst>
              <a:ext uri="{FF2B5EF4-FFF2-40B4-BE49-F238E27FC236}">
                <a16:creationId xmlns:a16="http://schemas.microsoft.com/office/drawing/2014/main" id="{D0AF1F66-4891-439C-B787-A823E5FDF34B}"/>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66255"/>
          <a:stretch/>
        </p:blipFill>
        <p:spPr>
          <a:xfrm>
            <a:off x="11576651" y="6408334"/>
            <a:ext cx="351356" cy="426586"/>
          </a:xfrm>
          <a:prstGeom prst="rect">
            <a:avLst/>
          </a:prstGeom>
        </p:spPr>
      </p:pic>
    </p:spTree>
    <p:extLst>
      <p:ext uri="{BB962C8B-B14F-4D97-AF65-F5344CB8AC3E}">
        <p14:creationId xmlns:p14="http://schemas.microsoft.com/office/powerpoint/2010/main" val="6021189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51DB9E8-E128-4895-8355-17FEB5954C56}" type="datetime1">
              <a:rPr lang="en-US" smtClean="0"/>
              <a:t>4/27/2023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a:xfrm>
            <a:off x="9647070" y="6448967"/>
            <a:ext cx="1312025" cy="365125"/>
          </a:xfrm>
        </p:spPr>
        <p:txBody>
          <a:bodyPr/>
          <a:lstStyle/>
          <a:p>
            <a:fld id="{5414DF46-E7D2-4146-95BA-57A23C39CF98}" type="slidenum">
              <a:rPr lang="en-US" smtClean="0"/>
              <a:t>‹#›</a:t>
            </a:fld>
            <a:endParaRPr lang="en-US"/>
          </a:p>
        </p:txBody>
      </p:sp>
      <p:pic>
        <p:nvPicPr>
          <p:cNvPr id="7" name="Picture 6" descr="A close up of a sign&#10;&#10;Description generated with very high confidence">
            <a:extLst>
              <a:ext uri="{FF2B5EF4-FFF2-40B4-BE49-F238E27FC236}">
                <a16:creationId xmlns:a16="http://schemas.microsoft.com/office/drawing/2014/main" id="{D0AF1F66-4891-439C-B787-A823E5FDF34B}"/>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66255"/>
          <a:stretch/>
        </p:blipFill>
        <p:spPr>
          <a:xfrm>
            <a:off x="11576651" y="6408334"/>
            <a:ext cx="351356" cy="426586"/>
          </a:xfrm>
          <a:prstGeom prst="rect">
            <a:avLst/>
          </a:prstGeom>
        </p:spPr>
      </p:pic>
    </p:spTree>
    <p:extLst>
      <p:ext uri="{BB962C8B-B14F-4D97-AF65-F5344CB8AC3E}">
        <p14:creationId xmlns:p14="http://schemas.microsoft.com/office/powerpoint/2010/main" val="1735079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6702E063-742C-4228-BAB7-4E5EBDE97CE2}" type="datetime1">
              <a:rPr lang="en-US" smtClean="0"/>
              <a:t>4/27/2023</a:t>
            </a:fld>
            <a:endParaRPr lang="en-US"/>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a:p>
        </p:txBody>
      </p:sp>
      <p:sp>
        <p:nvSpPr>
          <p:cNvPr id="9" name="Slide Number Placeholder 8"/>
          <p:cNvSpPr>
            <a:spLocks noGrp="1"/>
          </p:cNvSpPr>
          <p:nvPr>
            <p:ph type="sldNum" sz="quarter" idx="12"/>
          </p:nvPr>
        </p:nvSpPr>
        <p:spPr>
          <a:xfrm>
            <a:off x="9638241" y="6435356"/>
            <a:ext cx="1312025" cy="365125"/>
          </a:xfrm>
        </p:spPr>
        <p:txBody>
          <a:bodyPr/>
          <a:lstStyle/>
          <a:p>
            <a:fld id="{5414DF46-E7D2-4146-95BA-57A23C39CF98}" type="slidenum">
              <a:rPr lang="en-US" smtClean="0"/>
              <a:t>‹#›</a:t>
            </a:fld>
            <a:endParaRPr lang="en-US"/>
          </a:p>
        </p:txBody>
      </p:sp>
      <p:pic>
        <p:nvPicPr>
          <p:cNvPr id="11" name="Picture 10" descr="A close up of a sign&#10;&#10;Description generated with very high confidence">
            <a:extLst>
              <a:ext uri="{FF2B5EF4-FFF2-40B4-BE49-F238E27FC236}">
                <a16:creationId xmlns:a16="http://schemas.microsoft.com/office/drawing/2014/main" id="{D0AF1F66-4891-439C-B787-A823E5FDF34B}"/>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66255"/>
          <a:stretch/>
        </p:blipFill>
        <p:spPr>
          <a:xfrm>
            <a:off x="11576651" y="6408334"/>
            <a:ext cx="351356" cy="426586"/>
          </a:xfrm>
          <a:prstGeom prst="rect">
            <a:avLst/>
          </a:prstGeom>
        </p:spPr>
      </p:pic>
    </p:spTree>
    <p:extLst>
      <p:ext uri="{BB962C8B-B14F-4D97-AF65-F5344CB8AC3E}">
        <p14:creationId xmlns:p14="http://schemas.microsoft.com/office/powerpoint/2010/main" val="7725495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p>
        </p:txBody>
      </p:sp>
      <p:sp>
        <p:nvSpPr>
          <p:cNvPr id="3" name="Content Placeholder 2"/>
          <p:cNvSpPr>
            <a:spLocks noGrp="1"/>
          </p:cNvSpPr>
          <p:nvPr>
            <p:ph idx="1"/>
          </p:nvPr>
        </p:nvSpPr>
        <p:spPr>
          <a:xfrm>
            <a:off x="4800600" y="731520"/>
            <a:ext cx="6492240" cy="52578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4ABB1476-D61A-4428-A3BC-2AD8AC7B488A}" type="datetime1">
              <a:rPr lang="en-US" smtClean="0"/>
              <a:t>4/27/2023</a:t>
            </a:fld>
            <a:endParaRPr lang="en-US"/>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5414DF46-E7D2-4146-95BA-57A23C39CF98}" type="slidenum">
              <a:rPr lang="en-US" smtClean="0"/>
              <a:t>‹#›</a:t>
            </a:fld>
            <a:endParaRPr lang="en-US"/>
          </a:p>
        </p:txBody>
      </p:sp>
      <p:pic>
        <p:nvPicPr>
          <p:cNvPr id="11" name="Picture 10" descr="A close up of a sign&#10;&#10;Description generated with very high confidence">
            <a:extLst>
              <a:ext uri="{FF2B5EF4-FFF2-40B4-BE49-F238E27FC236}">
                <a16:creationId xmlns:a16="http://schemas.microsoft.com/office/drawing/2014/main" id="{D0AF1F66-4891-439C-B787-A823E5FDF34B}"/>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66255"/>
          <a:stretch/>
        </p:blipFill>
        <p:spPr>
          <a:xfrm>
            <a:off x="11576651" y="6408334"/>
            <a:ext cx="351356" cy="426586"/>
          </a:xfrm>
          <a:prstGeom prst="rect">
            <a:avLst/>
          </a:prstGeom>
        </p:spPr>
      </p:pic>
    </p:spTree>
    <p:extLst>
      <p:ext uri="{BB962C8B-B14F-4D97-AF65-F5344CB8AC3E}">
        <p14:creationId xmlns:p14="http://schemas.microsoft.com/office/powerpoint/2010/main" val="3592493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3175" y="4995609"/>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en-US"/>
              <a:t>Click to edit Master title style</a:t>
            </a:r>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17A965E5-E69B-42A8-9260-6B8044CCD7A5}" type="datetime1">
              <a:rPr lang="en-US" smtClean="0"/>
              <a:t>4/27/2023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9638241" y="6459785"/>
            <a:ext cx="1312025" cy="365125"/>
          </a:xfrm>
        </p:spPr>
        <p:txBody>
          <a:bodyPr/>
          <a:lstStyle/>
          <a:p>
            <a:fld id="{5414DF46-E7D2-4146-95BA-57A23C39CF98}" type="slidenum">
              <a:rPr lang="en-US" smtClean="0"/>
              <a:t>‹#›</a:t>
            </a:fld>
            <a:endParaRPr lang="en-US"/>
          </a:p>
        </p:txBody>
      </p:sp>
      <p:pic>
        <p:nvPicPr>
          <p:cNvPr id="11" name="Picture 10" descr="A close up of a sign&#10;&#10;Description generated with very high confidence">
            <a:extLst>
              <a:ext uri="{FF2B5EF4-FFF2-40B4-BE49-F238E27FC236}">
                <a16:creationId xmlns:a16="http://schemas.microsoft.com/office/drawing/2014/main" id="{D0AF1F66-4891-439C-B787-A823E5FDF34B}"/>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r="66255"/>
          <a:stretch/>
        </p:blipFill>
        <p:spPr>
          <a:xfrm>
            <a:off x="11576651" y="6408334"/>
            <a:ext cx="351356" cy="426586"/>
          </a:xfrm>
          <a:prstGeom prst="rect">
            <a:avLst/>
          </a:prstGeom>
        </p:spPr>
      </p:pic>
    </p:spTree>
    <p:extLst>
      <p:ext uri="{BB962C8B-B14F-4D97-AF65-F5344CB8AC3E}">
        <p14:creationId xmlns:p14="http://schemas.microsoft.com/office/powerpoint/2010/main" val="12898565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lIns="45720" tIns="0" rIns="45720" bIns="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428C9FD-ABB5-4FB5-8014-F32BA244D846}" type="datetime1">
              <a:rPr lang="en-US" smtClean="0"/>
              <a:t>4/27/2023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414DF46-E7D2-4146-95BA-57A23C39CF98}" type="slidenum">
              <a:rPr lang="en-US" smtClean="0"/>
              <a:t>‹#›</a:t>
            </a:fld>
            <a:endParaRPr lang="en-US"/>
          </a:p>
        </p:txBody>
      </p:sp>
      <p:pic>
        <p:nvPicPr>
          <p:cNvPr id="8" name="Picture 7" descr="A close up of a sign&#10;&#10;Description generated with very high confidence">
            <a:extLst>
              <a:ext uri="{FF2B5EF4-FFF2-40B4-BE49-F238E27FC236}">
                <a16:creationId xmlns:a16="http://schemas.microsoft.com/office/drawing/2014/main" id="{D0AF1F66-4891-439C-B787-A823E5FDF34B}"/>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66255"/>
          <a:stretch/>
        </p:blipFill>
        <p:spPr>
          <a:xfrm>
            <a:off x="11576651" y="6408334"/>
            <a:ext cx="351356" cy="426586"/>
          </a:xfrm>
          <a:prstGeom prst="rect">
            <a:avLst/>
          </a:prstGeom>
        </p:spPr>
      </p:pic>
    </p:spTree>
    <p:extLst>
      <p:ext uri="{BB962C8B-B14F-4D97-AF65-F5344CB8AC3E}">
        <p14:creationId xmlns:p14="http://schemas.microsoft.com/office/powerpoint/2010/main" val="24532328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A3768E2-EF2B-46FF-AFC5-A2E42D6F2FB1}" type="datetime1">
              <a:rPr lang="en-US" smtClean="0"/>
              <a:t>4/27/2023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414DF46-E7D2-4146-95BA-57A23C39CF98}" type="slidenum">
              <a:rPr lang="en-US" smtClean="0"/>
              <a:t>‹#›</a:t>
            </a:fld>
            <a:endParaRPr lang="en-US"/>
          </a:p>
        </p:txBody>
      </p:sp>
      <p:pic>
        <p:nvPicPr>
          <p:cNvPr id="10" name="Picture 9" descr="A close up of a sign&#10;&#10;Description generated with very high confidence">
            <a:extLst>
              <a:ext uri="{FF2B5EF4-FFF2-40B4-BE49-F238E27FC236}">
                <a16:creationId xmlns:a16="http://schemas.microsoft.com/office/drawing/2014/main" id="{D0AF1F66-4891-439C-B787-A823E5FDF34B}"/>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66255"/>
          <a:stretch/>
        </p:blipFill>
        <p:spPr>
          <a:xfrm>
            <a:off x="11576651" y="6408334"/>
            <a:ext cx="351356" cy="426586"/>
          </a:xfrm>
          <a:prstGeom prst="rect">
            <a:avLst/>
          </a:prstGeom>
        </p:spPr>
      </p:pic>
    </p:spTree>
    <p:extLst>
      <p:ext uri="{BB962C8B-B14F-4D97-AF65-F5344CB8AC3E}">
        <p14:creationId xmlns:p14="http://schemas.microsoft.com/office/powerpoint/2010/main" val="18035217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blank">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54CA239C-7FE4-431A-B410-1A24B2CF232F}" type="datetimeFigureOut">
              <a:rPr kumimoji="0" lang="en-US" sz="9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4/27/2023</a:t>
            </a:fld>
            <a:endParaRPr kumimoji="0" lang="en-US" sz="9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8" name="Footer Placeholder 7"/>
          <p:cNvSpPr>
            <a:spLocks noGrp="1"/>
          </p:cNvSpPr>
          <p:nvPr>
            <p:ph type="ftr" sz="quarter" idx="11"/>
          </p:nvPr>
        </p:nvSpPr>
        <p:spPr/>
        <p:txBody>
          <a:bodyPr/>
          <a:lstStyle>
            <a:lvl1pPr>
              <a:defRPr>
                <a:solidFill>
                  <a:srgbClr val="FFFFFF"/>
                </a:solidFill>
              </a:defRPr>
            </a:lvl1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1200" cap="all" spc="0" normalizeH="0" baseline="0" noProof="0">
              <a:ln>
                <a:noFill/>
              </a:ln>
              <a:solidFill>
                <a:srgbClr val="FFFFFF"/>
              </a:solidFill>
              <a:effectLst/>
              <a:uLnTx/>
              <a:uFillTx/>
              <a:latin typeface="Calibri" panose="020F0502020204030204"/>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66D95C9-CAC2-4332-B7B3-31CF6CA65E5D}" type="slidenum">
              <a:rPr kumimoji="0" lang="en-US" sz="105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05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11" name="Picture 10" descr="A close up of a sign&#10;&#10;Description generated with very high confidence">
            <a:extLst>
              <a:ext uri="{FF2B5EF4-FFF2-40B4-BE49-F238E27FC236}">
                <a16:creationId xmlns:a16="http://schemas.microsoft.com/office/drawing/2014/main" id="{8800B2C2-8A2B-488D-89BB-FC0E67BE6AC6}"/>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65561" b="3830"/>
          <a:stretch/>
        </p:blipFill>
        <p:spPr>
          <a:xfrm>
            <a:off x="11664332" y="6438262"/>
            <a:ext cx="339719" cy="408170"/>
          </a:xfrm>
          <a:prstGeom prst="rect">
            <a:avLst/>
          </a:prstGeom>
        </p:spPr>
      </p:pic>
    </p:spTree>
    <p:extLst>
      <p:ext uri="{BB962C8B-B14F-4D97-AF65-F5344CB8AC3E}">
        <p14:creationId xmlns:p14="http://schemas.microsoft.com/office/powerpoint/2010/main" val="2272359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19921" y="286603"/>
            <a:ext cx="11035759" cy="822669"/>
          </a:xfrm>
          <a:prstGeom prst="rect">
            <a:avLst/>
          </a:prstGeom>
        </p:spPr>
        <p:txBody>
          <a:bodyPr vert="horz" lIns="91440" tIns="45720" rIns="91440" bIns="45720" rtlCol="0" anchor="b">
            <a:normAutofit/>
          </a:bodyPr>
          <a:lstStyle/>
          <a:p>
            <a:r>
              <a:rPr lang="en-US"/>
              <a:t>Click to edit Master title style</a:t>
            </a:r>
          </a:p>
        </p:txBody>
      </p:sp>
      <p:sp>
        <p:nvSpPr>
          <p:cNvPr id="3" name="Text Placeholder 2"/>
          <p:cNvSpPr>
            <a:spLocks noGrp="1"/>
          </p:cNvSpPr>
          <p:nvPr>
            <p:ph type="body" idx="1"/>
          </p:nvPr>
        </p:nvSpPr>
        <p:spPr>
          <a:xfrm>
            <a:off x="389744" y="1409075"/>
            <a:ext cx="10765936" cy="4460019"/>
          </a:xfrm>
          <a:prstGeom prst="rect">
            <a:avLst/>
          </a:prstGeom>
        </p:spPr>
        <p:txBody>
          <a:bodyPr vert="horz" lIns="0" tIns="45720" rIns="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2923E3D4-FEF3-459D-B89C-BA9BC50DE504}" type="datetime1">
              <a:rPr lang="en-US" smtClean="0"/>
              <a:t>4/27/2023</a:t>
            </a:fld>
            <a:endParaRPr lang="en-US"/>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5414DF46-E7D2-4146-95BA-57A23C39CF98}" type="slidenum">
              <a:rPr lang="en-US" smtClean="0"/>
              <a:t>‹#›</a:t>
            </a:fld>
            <a:endParaRPr lang="en-US"/>
          </a:p>
        </p:txBody>
      </p:sp>
    </p:spTree>
    <p:extLst>
      <p:ext uri="{BB962C8B-B14F-4D97-AF65-F5344CB8AC3E}">
        <p14:creationId xmlns:p14="http://schemas.microsoft.com/office/powerpoint/2010/main" val="261444280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85000"/>
        </a:lnSpc>
        <a:spcBef>
          <a:spcPct val="0"/>
        </a:spcBef>
        <a:buNone/>
        <a:defRPr sz="4800" b="1"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pPr marL="0" marR="0" lvl="0" indent="0" algn="l" defTabSz="457200" rtl="0" eaLnBrk="1" fontAlgn="auto" latinLnBrk="0" hangingPunct="1">
              <a:lnSpc>
                <a:spcPct val="100000"/>
              </a:lnSpc>
              <a:spcBef>
                <a:spcPts val="0"/>
              </a:spcBef>
              <a:spcAft>
                <a:spcPts val="0"/>
              </a:spcAft>
              <a:buClrTx/>
              <a:buSzTx/>
              <a:buFontTx/>
              <a:buNone/>
              <a:tabLst/>
              <a:defRPr/>
            </a:pPr>
            <a:fld id="{54CA239C-7FE4-431A-B410-1A24B2CF232F}" type="datetimeFigureOut">
              <a:rPr kumimoji="0" lang="en-US" sz="9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4/27/2023</a:t>
            </a:fld>
            <a:endParaRPr kumimoji="0" lang="en-US" sz="9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1200" cap="all" spc="0" normalizeH="0" baseline="0" noProof="0">
              <a:ln>
                <a:noFill/>
              </a:ln>
              <a:solidFill>
                <a:srgbClr val="FFFFFF"/>
              </a:solidFill>
              <a:effectLst/>
              <a:uLnTx/>
              <a:uFillTx/>
              <a:latin typeface="Calibri" panose="020F0502020204030204"/>
              <a:ea typeface="+mn-ea"/>
              <a:cs typeface="+mn-cs"/>
            </a:endParaRPr>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pPr marL="0" marR="0" lvl="0" indent="0" algn="r" defTabSz="457200" rtl="0" eaLnBrk="1" fontAlgn="auto" latinLnBrk="0" hangingPunct="1">
              <a:lnSpc>
                <a:spcPct val="100000"/>
              </a:lnSpc>
              <a:spcBef>
                <a:spcPts val="0"/>
              </a:spcBef>
              <a:spcAft>
                <a:spcPts val="0"/>
              </a:spcAft>
              <a:buClrTx/>
              <a:buSzTx/>
              <a:buFontTx/>
              <a:buNone/>
              <a:tabLst/>
              <a:defRPr/>
            </a:pPr>
            <a:fld id="{666D95C9-CAC2-4332-B7B3-31CF6CA65E5D}" type="slidenum">
              <a:rPr kumimoji="0" lang="en-US" sz="105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050" b="0" i="0" u="none" strike="noStrike" kern="1200" cap="none" spc="0" normalizeH="0" baseline="0" noProof="0">
              <a:ln>
                <a:noFill/>
              </a:ln>
              <a:solidFill>
                <a:srgbClr val="FFFFFF"/>
              </a:solidFill>
              <a:effectLst/>
              <a:uLnTx/>
              <a:uFillTx/>
              <a:latin typeface="Calibri" panose="020F0502020204030204"/>
              <a:ea typeface="+mn-ea"/>
              <a:cs typeface="+mn-cs"/>
            </a:endParaRPr>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3519516"/>
      </p:ext>
    </p:extLst>
  </p:cSld>
  <p:clrMap bg1="lt1" tx1="dk1" bg2="lt2" tx2="dk2" accent1="accent1" accent2="accent2" accent3="accent3" accent4="accent4" accent5="accent5" accent6="accent6" hlink="hlink" folHlink="folHlink"/>
  <p:sldLayoutIdLst>
    <p:sldLayoutId id="2147483673" r:id="rId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7.png"/><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1026" name="Picture 2" descr="The Best of Our Knowledge #1592 &quot;Teacher Unions &amp; Social Justice&quot; | WAMC"/>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59608"/>
            <a:ext cx="12192000" cy="6541017"/>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A close up of a sign&#10;&#10;Description generated with very high confidence">
            <a:extLst>
              <a:ext uri="{FF2B5EF4-FFF2-40B4-BE49-F238E27FC236}">
                <a16:creationId xmlns:a16="http://schemas.microsoft.com/office/drawing/2014/main" id="{D0AF1F66-4891-439C-B787-A823E5FDF34B}"/>
              </a:ext>
            </a:extLst>
          </p:cNvPr>
          <p:cNvPicPr>
            <a:picLocks noChangeAspect="1"/>
          </p:cNvPicPr>
          <p:nvPr/>
        </p:nvPicPr>
        <p:blipFill rotWithShape="1">
          <a:blip r:embed="rId3">
            <a:extLst>
              <a:ext uri="{28A0092B-C50C-407E-A947-70E740481C1C}">
                <a14:useLocalDpi xmlns:a14="http://schemas.microsoft.com/office/drawing/2010/main" val="0"/>
              </a:ext>
            </a:extLst>
          </a:blip>
          <a:srcRect r="66677"/>
          <a:stretch/>
        </p:blipFill>
        <p:spPr>
          <a:xfrm>
            <a:off x="60960" y="-23282"/>
            <a:ext cx="1659352" cy="2142533"/>
          </a:xfrm>
          <a:prstGeom prst="rect">
            <a:avLst/>
          </a:prstGeom>
        </p:spPr>
      </p:pic>
      <p:sp>
        <p:nvSpPr>
          <p:cNvPr id="4" name="TextBox 3"/>
          <p:cNvSpPr txBox="1"/>
          <p:nvPr/>
        </p:nvSpPr>
        <p:spPr>
          <a:xfrm>
            <a:off x="165253" y="2126533"/>
            <a:ext cx="2258458" cy="830997"/>
          </a:xfrm>
          <a:prstGeom prst="rect">
            <a:avLst/>
          </a:prstGeom>
          <a:noFill/>
        </p:spPr>
        <p:txBody>
          <a:bodyPr wrap="square" rtlCol="0">
            <a:spAutoFit/>
          </a:bodyPr>
          <a:lstStyle/>
          <a:p>
            <a:r>
              <a:rPr lang="en-US" sz="4800">
                <a:solidFill>
                  <a:schemeClr val="bg1"/>
                </a:solidFill>
                <a:latin typeface="Franklin Gothic Demi" panose="020B0703020102020204" pitchFamily="34" charset="0"/>
              </a:rPr>
              <a:t>DAY 1</a:t>
            </a:r>
          </a:p>
        </p:txBody>
      </p:sp>
    </p:spTree>
    <p:extLst>
      <p:ext uri="{BB962C8B-B14F-4D97-AF65-F5344CB8AC3E}">
        <p14:creationId xmlns:p14="http://schemas.microsoft.com/office/powerpoint/2010/main" val="18749870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Image result for thinking african american">
            <a:extLst>
              <a:ext uri="{FF2B5EF4-FFF2-40B4-BE49-F238E27FC236}">
                <a16:creationId xmlns:a16="http://schemas.microsoft.com/office/drawing/2014/main" id="{E859FD0B-11D8-48F5-B93D-544818367250}"/>
              </a:ext>
            </a:extLst>
          </p:cNvPr>
          <p:cNvPicPr>
            <a:picLocks noChangeAspect="1" noChangeArrowheads="1"/>
          </p:cNvPicPr>
          <p:nvPr/>
        </p:nvPicPr>
        <p:blipFill rotWithShape="1">
          <a:blip r:embed="rId2">
            <a:alphaModFix amt="35000"/>
            <a:extLst>
              <a:ext uri="{28A0092B-C50C-407E-A947-70E740481C1C}">
                <a14:useLocalDpi xmlns:a14="http://schemas.microsoft.com/office/drawing/2010/main" val="0"/>
              </a:ext>
            </a:extLst>
          </a:blip>
          <a:srcRect b="10000"/>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4685398D-812F-444B-A806-695A72A5FA07}"/>
              </a:ext>
            </a:extLst>
          </p:cNvPr>
          <p:cNvSpPr>
            <a:spLocks noGrp="1"/>
          </p:cNvSpPr>
          <p:nvPr>
            <p:ph type="title"/>
          </p:nvPr>
        </p:nvSpPr>
        <p:spPr>
          <a:xfrm>
            <a:off x="7675704" y="801051"/>
            <a:ext cx="3502057" cy="2228522"/>
          </a:xfrm>
        </p:spPr>
        <p:txBody>
          <a:bodyPr vert="horz" lIns="91440" tIns="45720" rIns="91440" bIns="45720" rtlCol="0" anchor="b">
            <a:normAutofit/>
          </a:bodyPr>
          <a:lstStyle/>
          <a:p>
            <a:pPr algn="r"/>
            <a:r>
              <a:rPr lang="en-US" sz="8000" b="1">
                <a:solidFill>
                  <a:schemeClr val="tx1"/>
                </a:solidFill>
              </a:rPr>
              <a:t>Entry Activity</a:t>
            </a:r>
          </a:p>
        </p:txBody>
      </p:sp>
      <p:sp>
        <p:nvSpPr>
          <p:cNvPr id="3" name="Content Placeholder 2">
            <a:extLst>
              <a:ext uri="{FF2B5EF4-FFF2-40B4-BE49-F238E27FC236}">
                <a16:creationId xmlns:a16="http://schemas.microsoft.com/office/drawing/2014/main" id="{0835B4E0-1508-4E7E-9403-DEBEA573E330}"/>
              </a:ext>
            </a:extLst>
          </p:cNvPr>
          <p:cNvSpPr>
            <a:spLocks noGrp="1"/>
          </p:cNvSpPr>
          <p:nvPr>
            <p:ph idx="1"/>
          </p:nvPr>
        </p:nvSpPr>
        <p:spPr>
          <a:xfrm>
            <a:off x="1100051" y="4207193"/>
            <a:ext cx="10058400" cy="2125874"/>
          </a:xfrm>
        </p:spPr>
        <p:txBody>
          <a:bodyPr vert="horz" lIns="91440" tIns="45720" rIns="91440" bIns="45720" rtlCol="0">
            <a:noAutofit/>
          </a:bodyPr>
          <a:lstStyle/>
          <a:p>
            <a:pPr marL="0" indent="0" algn="ctr">
              <a:buNone/>
            </a:pPr>
            <a:r>
              <a:rPr lang="en-US" sz="4400" b="1" spc="200">
                <a:solidFill>
                  <a:schemeClr val="tx1"/>
                </a:solidFill>
                <a:latin typeface="+mj-lt"/>
              </a:rPr>
              <a:t>What do you think Social Justice Unionism looks like? </a:t>
            </a:r>
          </a:p>
          <a:p>
            <a:pPr marL="0" indent="0" algn="ctr">
              <a:buNone/>
            </a:pPr>
            <a:r>
              <a:rPr lang="en-US" sz="4400" b="1" spc="200">
                <a:latin typeface="+mj-lt"/>
              </a:rPr>
              <a:t>- Use Sticky Notes and Post on Wall - </a:t>
            </a:r>
            <a:endParaRPr lang="en-US" sz="4400" b="1" spc="200">
              <a:solidFill>
                <a:schemeClr val="tx1"/>
              </a:solidFill>
              <a:latin typeface="+mj-lt"/>
            </a:endParaRPr>
          </a:p>
        </p:txBody>
      </p:sp>
      <p:sp>
        <p:nvSpPr>
          <p:cNvPr id="5" name="Slide Number Placeholder 4"/>
          <p:cNvSpPr>
            <a:spLocks noGrp="1"/>
          </p:cNvSpPr>
          <p:nvPr>
            <p:ph type="sldNum" sz="quarter" idx="12"/>
          </p:nvPr>
        </p:nvSpPr>
        <p:spPr/>
        <p:txBody>
          <a:bodyPr/>
          <a:lstStyle/>
          <a:p>
            <a:fld id="{5414DF46-E7D2-4146-95BA-57A23C39CF98}" type="slidenum">
              <a:rPr lang="en-US" smtClean="0"/>
              <a:t>2</a:t>
            </a:fld>
            <a:endParaRPr lang="en-US"/>
          </a:p>
        </p:txBody>
      </p:sp>
    </p:spTree>
    <p:extLst>
      <p:ext uri="{BB962C8B-B14F-4D97-AF65-F5344CB8AC3E}">
        <p14:creationId xmlns:p14="http://schemas.microsoft.com/office/powerpoint/2010/main" val="28878510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Image result for pennacook tribe">
            <a:extLst>
              <a:ext uri="{FF2B5EF4-FFF2-40B4-BE49-F238E27FC236}">
                <a16:creationId xmlns:a16="http://schemas.microsoft.com/office/drawing/2014/main" id="{DB0C0EF0-B4B0-48BE-8130-C23667936EE2}"/>
              </a:ext>
            </a:extLst>
          </p:cNvPr>
          <p:cNvPicPr>
            <a:picLocks noChangeAspect="1" noChangeArrowheads="1"/>
          </p:cNvPicPr>
          <p:nvPr/>
        </p:nvPicPr>
        <p:blipFill>
          <a:blip r:embed="rId2">
            <a:alphaModFix amt="35000"/>
            <a:extLst>
              <a:ext uri="{28A0092B-C50C-407E-A947-70E740481C1C}">
                <a14:useLocalDpi xmlns:a14="http://schemas.microsoft.com/office/drawing/2010/main" val="0"/>
              </a:ext>
            </a:extLst>
          </a:blip>
          <a:srcRect/>
          <a:stretch>
            <a:fillRect/>
          </a:stretch>
        </p:blipFill>
        <p:spPr bwMode="auto">
          <a:xfrm>
            <a:off x="0" y="-617287"/>
            <a:ext cx="12192000" cy="8092574"/>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34410E6C-1697-4857-A9F2-C6FE5986C589}"/>
              </a:ext>
            </a:extLst>
          </p:cNvPr>
          <p:cNvSpPr>
            <a:spLocks noGrp="1"/>
          </p:cNvSpPr>
          <p:nvPr>
            <p:ph type="title"/>
          </p:nvPr>
        </p:nvSpPr>
        <p:spPr>
          <a:xfrm>
            <a:off x="1097280" y="286603"/>
            <a:ext cx="10058400" cy="777699"/>
          </a:xfrm>
        </p:spPr>
        <p:txBody>
          <a:bodyPr>
            <a:normAutofit/>
          </a:bodyPr>
          <a:lstStyle/>
          <a:p>
            <a:r>
              <a:rPr lang="en-US"/>
              <a:t>Honoring This Space</a:t>
            </a:r>
          </a:p>
        </p:txBody>
      </p:sp>
      <p:sp>
        <p:nvSpPr>
          <p:cNvPr id="3" name="Content Placeholder 2">
            <a:extLst>
              <a:ext uri="{FF2B5EF4-FFF2-40B4-BE49-F238E27FC236}">
                <a16:creationId xmlns:a16="http://schemas.microsoft.com/office/drawing/2014/main" id="{7248748C-D351-47FB-A208-AAAEB607FB3C}"/>
              </a:ext>
            </a:extLst>
          </p:cNvPr>
          <p:cNvSpPr>
            <a:spLocks noGrp="1"/>
          </p:cNvSpPr>
          <p:nvPr>
            <p:ph idx="1"/>
          </p:nvPr>
        </p:nvSpPr>
        <p:spPr>
          <a:xfrm>
            <a:off x="322865" y="975402"/>
            <a:ext cx="10832815" cy="5463362"/>
          </a:xfrm>
        </p:spPr>
        <p:txBody>
          <a:bodyPr>
            <a:normAutofit/>
          </a:bodyPr>
          <a:lstStyle/>
          <a:p>
            <a:r>
              <a:rPr lang="en-US" sz="3600"/>
              <a:t>We begin by acknowledging that through a history of colonization and brutality, we currently reside on and are connecting from the traditional lands stewarded by generations of indigenous people.</a:t>
            </a:r>
          </a:p>
          <a:p>
            <a:r>
              <a:rPr lang="en-US" sz="3600"/>
              <a:t>We honor these indigenous people, all elders, past, present, and emerging. We are called to learn and share these learnings about this tribal history, culture, and contributions that have been suppressed in the telling of the story of what we now call the United States of America. </a:t>
            </a:r>
          </a:p>
        </p:txBody>
      </p:sp>
      <p:sp>
        <p:nvSpPr>
          <p:cNvPr id="4" name="Slide Number Placeholder 3"/>
          <p:cNvSpPr>
            <a:spLocks noGrp="1"/>
          </p:cNvSpPr>
          <p:nvPr>
            <p:ph type="sldNum" sz="quarter" idx="12"/>
          </p:nvPr>
        </p:nvSpPr>
        <p:spPr/>
        <p:txBody>
          <a:bodyPr/>
          <a:lstStyle/>
          <a:p>
            <a:fld id="{5414DF46-E7D2-4146-95BA-57A23C39CF98}" type="slidenum">
              <a:rPr lang="en-US" smtClean="0"/>
              <a:t>3</a:t>
            </a:fld>
            <a:endParaRPr lang="en-US"/>
          </a:p>
        </p:txBody>
      </p:sp>
    </p:spTree>
    <p:extLst>
      <p:ext uri="{BB962C8B-B14F-4D97-AF65-F5344CB8AC3E}">
        <p14:creationId xmlns:p14="http://schemas.microsoft.com/office/powerpoint/2010/main" val="13906123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9D90EF-842B-4341-BEFF-C442EE819D2A}"/>
              </a:ext>
            </a:extLst>
          </p:cNvPr>
          <p:cNvSpPr>
            <a:spLocks noGrp="1"/>
          </p:cNvSpPr>
          <p:nvPr>
            <p:ph type="title"/>
          </p:nvPr>
        </p:nvSpPr>
        <p:spPr/>
        <p:txBody>
          <a:bodyPr>
            <a:normAutofit/>
          </a:bodyPr>
          <a:lstStyle/>
          <a:p>
            <a:r>
              <a:rPr lang="en-US" b="1"/>
              <a:t>3 Day Agenda</a:t>
            </a:r>
          </a:p>
        </p:txBody>
      </p:sp>
      <p:sp>
        <p:nvSpPr>
          <p:cNvPr id="3" name="Content Placeholder 2">
            <a:extLst>
              <a:ext uri="{FF2B5EF4-FFF2-40B4-BE49-F238E27FC236}">
                <a16:creationId xmlns:a16="http://schemas.microsoft.com/office/drawing/2014/main" id="{D5A9E3C9-07AA-41F6-A08B-5C66AAB1A24E}"/>
              </a:ext>
            </a:extLst>
          </p:cNvPr>
          <p:cNvSpPr>
            <a:spLocks noGrp="1"/>
          </p:cNvSpPr>
          <p:nvPr>
            <p:ph idx="1"/>
          </p:nvPr>
        </p:nvSpPr>
        <p:spPr>
          <a:xfrm>
            <a:off x="4185390" y="137418"/>
            <a:ext cx="3824932" cy="6523494"/>
          </a:xfrm>
        </p:spPr>
        <p:txBody>
          <a:bodyPr vert="horz" lIns="0" tIns="45720" rIns="0" bIns="45720" rtlCol="0" anchor="t">
            <a:normAutofit fontScale="92500" lnSpcReduction="10000"/>
          </a:bodyPr>
          <a:lstStyle/>
          <a:p>
            <a:pPr marL="0" indent="0">
              <a:buNone/>
            </a:pPr>
            <a:r>
              <a:rPr lang="en-US" sz="3600"/>
              <a:t>Day 1 </a:t>
            </a:r>
          </a:p>
          <a:p>
            <a:pPr marL="0" indent="0">
              <a:buNone/>
            </a:pPr>
            <a:r>
              <a:rPr lang="en-US" sz="3600">
                <a:solidFill>
                  <a:schemeClr val="accent2">
                    <a:lumMod val="75000"/>
                  </a:schemeClr>
                </a:solidFill>
              </a:rPr>
              <a:t>7:30-8:30 Breakfast</a:t>
            </a:r>
            <a:endParaRPr lang="en-US" sz="3600">
              <a:solidFill>
                <a:schemeClr val="accent2">
                  <a:lumMod val="75000"/>
                </a:schemeClr>
              </a:solidFill>
              <a:cs typeface="Calibri"/>
            </a:endParaRPr>
          </a:p>
          <a:p>
            <a:pPr marL="0" indent="0">
              <a:buNone/>
            </a:pPr>
            <a:r>
              <a:rPr lang="en-US" sz="3600"/>
              <a:t>8:30 Work Begins</a:t>
            </a:r>
            <a:endParaRPr lang="en-US" sz="3600">
              <a:cs typeface="Calibri"/>
            </a:endParaRPr>
          </a:p>
          <a:p>
            <a:pPr marL="0" indent="0">
              <a:buNone/>
            </a:pPr>
            <a:r>
              <a:rPr lang="en-US" sz="3600">
                <a:solidFill>
                  <a:schemeClr val="accent2">
                    <a:lumMod val="75000"/>
                  </a:schemeClr>
                </a:solidFill>
              </a:rPr>
              <a:t>10:15-10:30 Break</a:t>
            </a:r>
            <a:endParaRPr lang="en-US" sz="3600">
              <a:solidFill>
                <a:schemeClr val="accent2">
                  <a:lumMod val="75000"/>
                </a:schemeClr>
              </a:solidFill>
              <a:cs typeface="Calibri"/>
            </a:endParaRPr>
          </a:p>
          <a:p>
            <a:pPr marL="0" indent="0">
              <a:buNone/>
            </a:pPr>
            <a:r>
              <a:rPr lang="en-US" sz="3600">
                <a:solidFill>
                  <a:schemeClr val="tx1"/>
                </a:solidFill>
              </a:rPr>
              <a:t>12:00- 1:00 LUNCH</a:t>
            </a:r>
            <a:endParaRPr lang="en-US" sz="3600">
              <a:solidFill>
                <a:schemeClr val="tx1"/>
              </a:solidFill>
              <a:cs typeface="Calibri"/>
            </a:endParaRPr>
          </a:p>
          <a:p>
            <a:pPr marL="0" indent="0">
              <a:buNone/>
            </a:pPr>
            <a:r>
              <a:rPr lang="en-US" sz="3600">
                <a:solidFill>
                  <a:schemeClr val="tx1"/>
                </a:solidFill>
                <a:cs typeface="Calibri"/>
              </a:rPr>
              <a:t>1:00 TUSJ Continues</a:t>
            </a:r>
            <a:endParaRPr lang="en-US" sz="3600">
              <a:solidFill>
                <a:schemeClr val="tx1"/>
              </a:solidFill>
            </a:endParaRPr>
          </a:p>
          <a:p>
            <a:pPr marL="0" indent="0">
              <a:buNone/>
            </a:pPr>
            <a:r>
              <a:rPr lang="en-US" sz="3600">
                <a:solidFill>
                  <a:schemeClr val="accent2">
                    <a:lumMod val="75000"/>
                  </a:schemeClr>
                </a:solidFill>
              </a:rPr>
              <a:t>2:15-2:30 Break</a:t>
            </a:r>
          </a:p>
          <a:p>
            <a:pPr marL="0" indent="0">
              <a:buNone/>
            </a:pPr>
            <a:r>
              <a:rPr lang="en-US" sz="3600">
                <a:solidFill>
                  <a:srgbClr val="FF0000"/>
                </a:solidFill>
              </a:rPr>
              <a:t>3:30-4:00 Choice Networking @ Sheraton</a:t>
            </a:r>
            <a:endParaRPr lang="en-US" sz="3600">
              <a:solidFill>
                <a:srgbClr val="FF0000"/>
              </a:solidFill>
              <a:cs typeface="Calibri"/>
            </a:endParaRPr>
          </a:p>
          <a:p>
            <a:pPr marL="0" indent="0">
              <a:buNone/>
            </a:pPr>
            <a:r>
              <a:rPr lang="en-US" sz="3600">
                <a:solidFill>
                  <a:schemeClr val="tx1"/>
                </a:solidFill>
                <a:cs typeface="Calibri"/>
              </a:rPr>
              <a:t>4:00 Transport to Evening Activity</a:t>
            </a:r>
          </a:p>
          <a:p>
            <a:pPr marL="0" indent="0">
              <a:buNone/>
            </a:pPr>
            <a:endParaRPr lang="en-US" sz="3600">
              <a:cs typeface="Calibri"/>
            </a:endParaRPr>
          </a:p>
          <a:p>
            <a:pPr marL="0" indent="0">
              <a:buNone/>
            </a:pPr>
            <a:endParaRPr lang="en-US" sz="3600">
              <a:cs typeface="Calibri"/>
            </a:endParaRPr>
          </a:p>
        </p:txBody>
      </p:sp>
      <p:sp>
        <p:nvSpPr>
          <p:cNvPr id="5" name="Text Placeholder 4"/>
          <p:cNvSpPr>
            <a:spLocks noGrp="1"/>
          </p:cNvSpPr>
          <p:nvPr>
            <p:ph type="body" sz="half" idx="2"/>
          </p:nvPr>
        </p:nvSpPr>
        <p:spPr/>
        <p:txBody>
          <a:bodyPr/>
          <a:lstStyle/>
          <a:p>
            <a:endParaRPr lang="en-US"/>
          </a:p>
        </p:txBody>
      </p:sp>
      <p:pic>
        <p:nvPicPr>
          <p:cNvPr id="3074" name="Picture 2" descr="The meaning of social justice unionism | SocialistWorker.org"/>
          <p:cNvPicPr>
            <a:picLocks noChangeAspect="1" noChangeArrowheads="1"/>
          </p:cNvPicPr>
          <p:nvPr/>
        </p:nvPicPr>
        <p:blipFill rotWithShape="1">
          <a:blip r:embed="rId2">
            <a:extLst>
              <a:ext uri="{28A0092B-C50C-407E-A947-70E740481C1C}">
                <a14:useLocalDpi xmlns:a14="http://schemas.microsoft.com/office/drawing/2010/main" val="0"/>
              </a:ext>
            </a:extLst>
          </a:blip>
          <a:srcRect r="23495" b="4833"/>
          <a:stretch/>
        </p:blipFill>
        <p:spPr bwMode="auto">
          <a:xfrm>
            <a:off x="313422" y="2996944"/>
            <a:ext cx="3487955" cy="3237395"/>
          </a:xfrm>
          <a:prstGeom prst="rect">
            <a:avLst/>
          </a:prstGeom>
          <a:noFill/>
          <a:extLst>
            <a:ext uri="{909E8E84-426E-40DD-AFC4-6F175D3DCCD1}">
              <a14:hiddenFill xmlns:a14="http://schemas.microsoft.com/office/drawing/2010/main">
                <a:solidFill>
                  <a:srgbClr val="FFFFFF"/>
                </a:solidFill>
              </a14:hiddenFill>
            </a:ext>
          </a:extLst>
        </p:spPr>
      </p:pic>
      <p:sp>
        <p:nvSpPr>
          <p:cNvPr id="6" name="Slide Number Placeholder 5"/>
          <p:cNvSpPr>
            <a:spLocks noGrp="1"/>
          </p:cNvSpPr>
          <p:nvPr>
            <p:ph type="sldNum" sz="quarter" idx="12"/>
          </p:nvPr>
        </p:nvSpPr>
        <p:spPr/>
        <p:txBody>
          <a:bodyPr/>
          <a:lstStyle/>
          <a:p>
            <a:fld id="{5414DF46-E7D2-4146-95BA-57A23C39CF98}" type="slidenum">
              <a:rPr lang="en-US" smtClean="0"/>
              <a:t>4</a:t>
            </a:fld>
            <a:endParaRPr lang="en-US"/>
          </a:p>
        </p:txBody>
      </p:sp>
      <p:sp>
        <p:nvSpPr>
          <p:cNvPr id="7" name="Content Placeholder 2">
            <a:extLst>
              <a:ext uri="{FF2B5EF4-FFF2-40B4-BE49-F238E27FC236}">
                <a16:creationId xmlns:a16="http://schemas.microsoft.com/office/drawing/2014/main" id="{D5A9E3C9-07AA-41F6-A08B-5C66AAB1A24E}"/>
              </a:ext>
            </a:extLst>
          </p:cNvPr>
          <p:cNvSpPr txBox="1">
            <a:spLocks/>
          </p:cNvSpPr>
          <p:nvPr/>
        </p:nvSpPr>
        <p:spPr>
          <a:xfrm>
            <a:off x="8219251" y="3120841"/>
            <a:ext cx="3786187" cy="3813916"/>
          </a:xfrm>
          <a:prstGeom prst="rect">
            <a:avLst/>
          </a:prstGeom>
        </p:spPr>
        <p:txBody>
          <a:bodyPr vert="horz" lIns="0" tIns="45720" rIns="0" bIns="45720" rtlCol="0">
            <a:normAutofit fontScale="77500" lnSpcReduction="20000"/>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0" indent="0">
              <a:buFont typeface="Calibri" panose="020F0502020204030204" pitchFamily="34" charset="0"/>
              <a:buNone/>
            </a:pPr>
            <a:r>
              <a:rPr lang="en-US" sz="3600"/>
              <a:t>Day 3</a:t>
            </a:r>
          </a:p>
          <a:p>
            <a:pPr marL="0" indent="0">
              <a:buNone/>
            </a:pPr>
            <a:r>
              <a:rPr lang="en-US" sz="3600">
                <a:solidFill>
                  <a:schemeClr val="accent2">
                    <a:lumMod val="75000"/>
                  </a:schemeClr>
                </a:solidFill>
              </a:rPr>
              <a:t>7:30-8:30 Breakfast</a:t>
            </a:r>
          </a:p>
          <a:p>
            <a:pPr marL="0" indent="0">
              <a:buNone/>
            </a:pPr>
            <a:r>
              <a:rPr lang="en-US" sz="3600"/>
              <a:t>8:30 Convene</a:t>
            </a:r>
          </a:p>
          <a:p>
            <a:pPr marL="0" indent="0">
              <a:buNone/>
            </a:pPr>
            <a:r>
              <a:rPr lang="en-US" sz="3600">
                <a:solidFill>
                  <a:schemeClr val="accent2">
                    <a:lumMod val="75000"/>
                  </a:schemeClr>
                </a:solidFill>
              </a:rPr>
              <a:t>11:00-11:15 Break</a:t>
            </a:r>
          </a:p>
          <a:p>
            <a:pPr marL="0" indent="0">
              <a:buNone/>
            </a:pPr>
            <a:r>
              <a:rPr lang="en-US" sz="3600">
                <a:solidFill>
                  <a:schemeClr val="tx1"/>
                </a:solidFill>
              </a:rPr>
              <a:t>1:00 Boxed Lunch</a:t>
            </a:r>
          </a:p>
          <a:p>
            <a:pPr marL="0" indent="0">
              <a:buNone/>
            </a:pPr>
            <a:r>
              <a:rPr lang="en-US" sz="3600">
                <a:solidFill>
                  <a:srgbClr val="FF0000"/>
                </a:solidFill>
              </a:rPr>
              <a:t>1:00-2:00</a:t>
            </a:r>
            <a:r>
              <a:rPr lang="en-US" sz="3600">
                <a:solidFill>
                  <a:schemeClr val="accent2">
                    <a:lumMod val="75000"/>
                  </a:schemeClr>
                </a:solidFill>
              </a:rPr>
              <a:t> </a:t>
            </a:r>
            <a:r>
              <a:rPr lang="en-US" sz="3600">
                <a:solidFill>
                  <a:srgbClr val="FF0000"/>
                </a:solidFill>
              </a:rPr>
              <a:t>Choice Networking</a:t>
            </a:r>
          </a:p>
          <a:p>
            <a:pPr marL="0" indent="0">
              <a:buNone/>
            </a:pPr>
            <a:r>
              <a:rPr lang="en-US" sz="3600"/>
              <a:t>2:00 Adjourn</a:t>
            </a:r>
            <a:endParaRPr lang="en-US" sz="3600">
              <a:solidFill>
                <a:schemeClr val="accent2">
                  <a:lumMod val="75000"/>
                </a:schemeClr>
              </a:solidFill>
            </a:endParaRPr>
          </a:p>
          <a:p>
            <a:pPr marL="0" indent="0">
              <a:buNone/>
            </a:pPr>
            <a:endParaRPr lang="en-US" sz="3600">
              <a:solidFill>
                <a:srgbClr val="FF0000"/>
              </a:solidFill>
            </a:endParaRPr>
          </a:p>
          <a:p>
            <a:pPr marL="0" indent="0">
              <a:buNone/>
            </a:pPr>
            <a:endParaRPr lang="en-US" sz="3600"/>
          </a:p>
          <a:p>
            <a:pPr marL="0" indent="0">
              <a:buFont typeface="Calibri" panose="020F0502020204030204" pitchFamily="34" charset="0"/>
              <a:buNone/>
            </a:pPr>
            <a:endParaRPr lang="en-US" sz="3600"/>
          </a:p>
        </p:txBody>
      </p:sp>
      <p:sp>
        <p:nvSpPr>
          <p:cNvPr id="4" name="Content Placeholder 2">
            <a:extLst>
              <a:ext uri="{FF2B5EF4-FFF2-40B4-BE49-F238E27FC236}">
                <a16:creationId xmlns:a16="http://schemas.microsoft.com/office/drawing/2014/main" id="{E91C02E8-17AE-17BF-D624-25CFD5821143}"/>
              </a:ext>
            </a:extLst>
          </p:cNvPr>
          <p:cNvSpPr txBox="1">
            <a:spLocks/>
          </p:cNvSpPr>
          <p:nvPr/>
        </p:nvSpPr>
        <p:spPr>
          <a:xfrm>
            <a:off x="8206334" y="137417"/>
            <a:ext cx="3786187" cy="3116492"/>
          </a:xfrm>
          <a:prstGeom prst="rect">
            <a:avLst/>
          </a:prstGeom>
        </p:spPr>
        <p:txBody>
          <a:bodyPr vert="horz" lIns="0" tIns="45720" rIns="0" bIns="45720" rtlCol="0" anchor="t">
            <a:normAutofit lnSpcReduction="10000"/>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0" indent="0">
              <a:buFont typeface="Calibri" panose="020F0502020204030204" pitchFamily="34" charset="0"/>
              <a:buNone/>
            </a:pPr>
            <a:r>
              <a:rPr lang="en-US" sz="3600"/>
              <a:t>Day 2</a:t>
            </a:r>
          </a:p>
          <a:p>
            <a:pPr marL="0" indent="0">
              <a:buNone/>
            </a:pPr>
            <a:r>
              <a:rPr lang="en-US" sz="3600">
                <a:solidFill>
                  <a:schemeClr val="accent2">
                    <a:lumMod val="75000"/>
                  </a:schemeClr>
                </a:solidFill>
              </a:rPr>
              <a:t>Same as Day 1</a:t>
            </a:r>
            <a:endParaRPr lang="en-US">
              <a:solidFill>
                <a:schemeClr val="accent2">
                  <a:lumMod val="75000"/>
                </a:schemeClr>
              </a:solidFill>
            </a:endParaRPr>
          </a:p>
          <a:p>
            <a:pPr marL="0" indent="0">
              <a:buNone/>
            </a:pPr>
            <a:r>
              <a:rPr lang="en-US" sz="3600">
                <a:solidFill>
                  <a:schemeClr val="accent2">
                    <a:lumMod val="75000"/>
                  </a:schemeClr>
                </a:solidFill>
                <a:cs typeface="Calibri"/>
              </a:rPr>
              <a:t>2:30-2:45 Break</a:t>
            </a:r>
          </a:p>
          <a:p>
            <a:pPr marL="0" indent="0">
              <a:buNone/>
            </a:pPr>
            <a:r>
              <a:rPr lang="en-US" sz="3600">
                <a:solidFill>
                  <a:srgbClr val="FF0000"/>
                </a:solidFill>
                <a:cs typeface="Calibri"/>
              </a:rPr>
              <a:t>4:30-5:00 Choice Networking</a:t>
            </a:r>
          </a:p>
          <a:p>
            <a:pPr marL="0" indent="0">
              <a:buFont typeface="Calibri" panose="020F0502020204030204" pitchFamily="34" charset="0"/>
              <a:buNone/>
            </a:pPr>
            <a:endParaRPr lang="en-US" sz="3600">
              <a:solidFill>
                <a:srgbClr val="FF0000"/>
              </a:solidFill>
              <a:cs typeface="Calibri"/>
            </a:endParaRPr>
          </a:p>
          <a:p>
            <a:pPr marL="0" indent="0">
              <a:buNone/>
            </a:pPr>
            <a:endParaRPr lang="en-US" sz="3600">
              <a:cs typeface="Calibri" panose="020F0502020204030204"/>
            </a:endParaRPr>
          </a:p>
          <a:p>
            <a:pPr marL="0" indent="0">
              <a:buNone/>
            </a:pPr>
            <a:endParaRPr lang="en-US" sz="3600">
              <a:cs typeface="Calibri" panose="020F0502020204030204"/>
            </a:endParaRPr>
          </a:p>
        </p:txBody>
      </p:sp>
    </p:spTree>
    <p:extLst>
      <p:ext uri="{BB962C8B-B14F-4D97-AF65-F5344CB8AC3E}">
        <p14:creationId xmlns:p14="http://schemas.microsoft.com/office/powerpoint/2010/main" val="35011013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9D90EF-842B-4341-BEFF-C442EE819D2A}"/>
              </a:ext>
            </a:extLst>
          </p:cNvPr>
          <p:cNvSpPr>
            <a:spLocks noGrp="1"/>
          </p:cNvSpPr>
          <p:nvPr>
            <p:ph type="title"/>
          </p:nvPr>
        </p:nvSpPr>
        <p:spPr/>
        <p:txBody>
          <a:bodyPr>
            <a:normAutofit/>
          </a:bodyPr>
          <a:lstStyle/>
          <a:p>
            <a:r>
              <a:rPr lang="en-US" b="1"/>
              <a:t>Today’s Outcomes</a:t>
            </a:r>
          </a:p>
        </p:txBody>
      </p:sp>
      <p:sp>
        <p:nvSpPr>
          <p:cNvPr id="3" name="Content Placeholder 2">
            <a:extLst>
              <a:ext uri="{FF2B5EF4-FFF2-40B4-BE49-F238E27FC236}">
                <a16:creationId xmlns:a16="http://schemas.microsoft.com/office/drawing/2014/main" id="{D5A9E3C9-07AA-41F6-A08B-5C66AAB1A24E}"/>
              </a:ext>
            </a:extLst>
          </p:cNvPr>
          <p:cNvSpPr>
            <a:spLocks noGrp="1"/>
          </p:cNvSpPr>
          <p:nvPr>
            <p:ph idx="1"/>
          </p:nvPr>
        </p:nvSpPr>
        <p:spPr>
          <a:xfrm>
            <a:off x="4512039" y="2272145"/>
            <a:ext cx="7255239" cy="4585856"/>
          </a:xfrm>
        </p:spPr>
        <p:txBody>
          <a:bodyPr vert="horz" lIns="0" tIns="45720" rIns="0" bIns="45720" rtlCol="0" anchor="t">
            <a:normAutofit/>
          </a:bodyPr>
          <a:lstStyle/>
          <a:p>
            <a:pPr marL="0" indent="0">
              <a:buNone/>
            </a:pPr>
            <a:r>
              <a:rPr lang="en-US" sz="3600">
                <a:solidFill>
                  <a:schemeClr val="accent2">
                    <a:lumMod val="75000"/>
                  </a:schemeClr>
                </a:solidFill>
              </a:rPr>
              <a:t>What is Social Justice Unionism?</a:t>
            </a:r>
          </a:p>
          <a:p>
            <a:pPr marL="0" indent="0">
              <a:buNone/>
            </a:pPr>
            <a:r>
              <a:rPr lang="en-US" sz="3600">
                <a:solidFill>
                  <a:schemeClr val="accent2">
                    <a:lumMod val="75000"/>
                  </a:schemeClr>
                </a:solidFill>
              </a:rPr>
              <a:t>What would it take to move to that?</a:t>
            </a:r>
          </a:p>
          <a:p>
            <a:pPr marL="0" indent="0">
              <a:buNone/>
            </a:pPr>
            <a:endParaRPr lang="en-US" sz="3600">
              <a:solidFill>
                <a:schemeClr val="accent2">
                  <a:lumMod val="75000"/>
                </a:schemeClr>
              </a:solidFill>
            </a:endParaRPr>
          </a:p>
        </p:txBody>
      </p:sp>
      <p:sp>
        <p:nvSpPr>
          <p:cNvPr id="5" name="Text Placeholder 4"/>
          <p:cNvSpPr>
            <a:spLocks noGrp="1"/>
          </p:cNvSpPr>
          <p:nvPr>
            <p:ph type="body" sz="half" idx="2"/>
          </p:nvPr>
        </p:nvSpPr>
        <p:spPr/>
        <p:txBody>
          <a:bodyPr/>
          <a:lstStyle/>
          <a:p>
            <a:endParaRPr lang="en-US"/>
          </a:p>
        </p:txBody>
      </p:sp>
      <p:pic>
        <p:nvPicPr>
          <p:cNvPr id="3074" name="Picture 2" descr="The meaning of social justice unionism | SocialistWorker.org"/>
          <p:cNvPicPr>
            <a:picLocks noChangeAspect="1" noChangeArrowheads="1"/>
          </p:cNvPicPr>
          <p:nvPr/>
        </p:nvPicPr>
        <p:blipFill rotWithShape="1">
          <a:blip r:embed="rId2">
            <a:extLst>
              <a:ext uri="{28A0092B-C50C-407E-A947-70E740481C1C}">
                <a14:useLocalDpi xmlns:a14="http://schemas.microsoft.com/office/drawing/2010/main" val="0"/>
              </a:ext>
            </a:extLst>
          </a:blip>
          <a:srcRect r="23495" b="4833"/>
          <a:stretch/>
        </p:blipFill>
        <p:spPr bwMode="auto">
          <a:xfrm>
            <a:off x="313422" y="2996944"/>
            <a:ext cx="3487955" cy="3237395"/>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p:cNvSpPr>
            <a:spLocks noGrp="1"/>
          </p:cNvSpPr>
          <p:nvPr>
            <p:ph type="sldNum" sz="quarter" idx="12"/>
          </p:nvPr>
        </p:nvSpPr>
        <p:spPr/>
        <p:txBody>
          <a:bodyPr/>
          <a:lstStyle/>
          <a:p>
            <a:fld id="{5414DF46-E7D2-4146-95BA-57A23C39CF98}" type="slidenum">
              <a:rPr lang="en-US" smtClean="0"/>
              <a:t>5</a:t>
            </a:fld>
            <a:endParaRPr lang="en-US"/>
          </a:p>
        </p:txBody>
      </p:sp>
      <p:pic>
        <p:nvPicPr>
          <p:cNvPr id="7" name="Picture 2" descr="Grievance Archives | Chicago Teachers Union"/>
          <p:cNvPicPr>
            <a:picLocks noChangeAspect="1" noChangeArrowheads="1"/>
          </p:cNvPicPr>
          <p:nvPr/>
        </p:nvPicPr>
        <p:blipFill rotWithShape="1">
          <a:blip r:embed="rId3">
            <a:extLst>
              <a:ext uri="{28A0092B-C50C-407E-A947-70E740481C1C}">
                <a14:useLocalDpi xmlns:a14="http://schemas.microsoft.com/office/drawing/2010/main" val="0"/>
              </a:ext>
            </a:extLst>
          </a:blip>
          <a:srcRect l="17362" r="10739"/>
          <a:stretch/>
        </p:blipFill>
        <p:spPr bwMode="auto">
          <a:xfrm>
            <a:off x="341421" y="2996944"/>
            <a:ext cx="3459956" cy="36045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626780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20000"/>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D9075-0058-4A2B-8FFB-0D242D0FEDB7}"/>
              </a:ext>
            </a:extLst>
          </p:cNvPr>
          <p:cNvSpPr>
            <a:spLocks noGrp="1"/>
          </p:cNvSpPr>
          <p:nvPr>
            <p:ph type="title" idx="4294967295"/>
          </p:nvPr>
        </p:nvSpPr>
        <p:spPr>
          <a:xfrm>
            <a:off x="0" y="-79375"/>
            <a:ext cx="10058400" cy="877888"/>
          </a:xfrm>
        </p:spPr>
        <p:txBody>
          <a:bodyPr>
            <a:normAutofit/>
          </a:bodyPr>
          <a:lstStyle/>
          <a:p>
            <a:r>
              <a:rPr lang="en-US" b="1"/>
              <a:t>Community Agreements  p. 2</a:t>
            </a:r>
          </a:p>
        </p:txBody>
      </p:sp>
      <p:sp>
        <p:nvSpPr>
          <p:cNvPr id="3" name="Content Placeholder 2">
            <a:extLst>
              <a:ext uri="{FF2B5EF4-FFF2-40B4-BE49-F238E27FC236}">
                <a16:creationId xmlns:a16="http://schemas.microsoft.com/office/drawing/2014/main" id="{E90F637A-28BF-4A83-9C2E-79664D85C545}"/>
              </a:ext>
            </a:extLst>
          </p:cNvPr>
          <p:cNvSpPr>
            <a:spLocks noGrp="1"/>
          </p:cNvSpPr>
          <p:nvPr>
            <p:ph idx="4294967295"/>
          </p:nvPr>
        </p:nvSpPr>
        <p:spPr>
          <a:xfrm>
            <a:off x="0" y="793750"/>
            <a:ext cx="11428413" cy="5076825"/>
          </a:xfrm>
          <a:solidFill>
            <a:schemeClr val="bg1">
              <a:alpha val="0"/>
            </a:schemeClr>
          </a:solidFill>
        </p:spPr>
        <p:txBody>
          <a:bodyPr vert="horz" lIns="0" tIns="45720" rIns="0" bIns="45720" rtlCol="0" anchor="t">
            <a:noAutofit/>
          </a:bodyPr>
          <a:lstStyle/>
          <a:p>
            <a:r>
              <a:rPr lang="en-US" sz="2800"/>
              <a:t>Using Self-Awareness and Self-Knowledge </a:t>
            </a:r>
          </a:p>
          <a:p>
            <a:r>
              <a:rPr lang="en-US" sz="2800"/>
              <a:t>Listening for Understanding</a:t>
            </a:r>
          </a:p>
          <a:p>
            <a:r>
              <a:rPr lang="en-US" sz="2800"/>
              <a:t>Being Gracious</a:t>
            </a:r>
          </a:p>
          <a:p>
            <a:r>
              <a:rPr lang="en-US" sz="2800"/>
              <a:t>Staying Engaged</a:t>
            </a:r>
          </a:p>
          <a:p>
            <a:r>
              <a:rPr lang="en-US" sz="2800"/>
              <a:t>Being Open and Suspend Judgment</a:t>
            </a:r>
          </a:p>
          <a:p>
            <a:r>
              <a:rPr lang="en-US" sz="2800"/>
              <a:t>Saying “I”- tell your truth</a:t>
            </a:r>
          </a:p>
          <a:p>
            <a:r>
              <a:rPr lang="en-US" sz="2800"/>
              <a:t>Seeking Discomfort </a:t>
            </a:r>
          </a:p>
          <a:p>
            <a:r>
              <a:rPr lang="en-US" sz="2800"/>
              <a:t>Reaching Empathy</a:t>
            </a:r>
          </a:p>
          <a:p>
            <a:r>
              <a:rPr lang="en-US" sz="2800"/>
              <a:t>Expecting Non-Resolution and Non-Closure</a:t>
            </a:r>
          </a:p>
          <a:p>
            <a:r>
              <a:rPr lang="en-US" sz="2800"/>
              <a:t> </a:t>
            </a:r>
            <a:r>
              <a:rPr lang="en-US"/>
              <a:t>*Adapted from “Embracing equity and inclusion”, Annie E. Casey Foundation</a:t>
            </a:r>
          </a:p>
        </p:txBody>
      </p:sp>
    </p:spTree>
    <p:extLst>
      <p:ext uri="{BB962C8B-B14F-4D97-AF65-F5344CB8AC3E}">
        <p14:creationId xmlns:p14="http://schemas.microsoft.com/office/powerpoint/2010/main" val="25662307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5CF54C-CCE2-47F9-A974-2EF25127E06E}"/>
              </a:ext>
            </a:extLst>
          </p:cNvPr>
          <p:cNvSpPr>
            <a:spLocks noGrp="1"/>
          </p:cNvSpPr>
          <p:nvPr>
            <p:ph type="title"/>
          </p:nvPr>
        </p:nvSpPr>
        <p:spPr>
          <a:xfrm>
            <a:off x="311779" y="-141756"/>
            <a:ext cx="6962887" cy="6322422"/>
          </a:xfrm>
        </p:spPr>
        <p:txBody>
          <a:bodyPr vert="horz" lIns="91440" tIns="45720" rIns="91440" bIns="45720" rtlCol="0" anchor="b">
            <a:normAutofit/>
          </a:bodyPr>
          <a:lstStyle/>
          <a:p>
            <a:r>
              <a:rPr lang="en-US" sz="6600">
                <a:solidFill>
                  <a:schemeClr val="tx1">
                    <a:lumMod val="85000"/>
                    <a:lumOff val="15000"/>
                  </a:schemeClr>
                </a:solidFill>
              </a:rPr>
              <a:t>The Basics</a:t>
            </a:r>
            <a:br>
              <a:rPr lang="en-US" sz="6600">
                <a:solidFill>
                  <a:schemeClr val="tx1">
                    <a:lumMod val="85000"/>
                    <a:lumOff val="15000"/>
                  </a:schemeClr>
                </a:solidFill>
              </a:rPr>
            </a:br>
            <a:br>
              <a:rPr lang="en-US" sz="6600">
                <a:solidFill>
                  <a:schemeClr val="tx1">
                    <a:lumMod val="85000"/>
                    <a:lumOff val="15000"/>
                  </a:schemeClr>
                </a:solidFill>
              </a:rPr>
            </a:br>
            <a:r>
              <a:rPr lang="en-US" sz="5300" b="0">
                <a:solidFill>
                  <a:schemeClr val="tx1">
                    <a:lumMod val="85000"/>
                    <a:lumOff val="15000"/>
                  </a:schemeClr>
                </a:solidFill>
              </a:rPr>
              <a:t>Name Tents</a:t>
            </a:r>
            <a:br>
              <a:rPr lang="en-US" sz="5300" b="0">
                <a:solidFill>
                  <a:schemeClr val="tx1">
                    <a:lumMod val="85000"/>
                    <a:lumOff val="15000"/>
                  </a:schemeClr>
                </a:solidFill>
              </a:rPr>
            </a:br>
            <a:r>
              <a:rPr lang="en-US" sz="5300" b="0">
                <a:solidFill>
                  <a:schemeClr val="tx1">
                    <a:lumMod val="85000"/>
                    <a:lumOff val="15000"/>
                  </a:schemeClr>
                </a:solidFill>
              </a:rPr>
              <a:t>Handouts</a:t>
            </a:r>
            <a:br>
              <a:rPr lang="en-US" sz="5300" b="0">
                <a:solidFill>
                  <a:schemeClr val="tx1">
                    <a:lumMod val="85000"/>
                    <a:lumOff val="15000"/>
                  </a:schemeClr>
                </a:solidFill>
              </a:rPr>
            </a:br>
            <a:r>
              <a:rPr lang="en-US" sz="5300" b="0">
                <a:solidFill>
                  <a:schemeClr val="tx1">
                    <a:lumMod val="85000"/>
                    <a:lumOff val="15000"/>
                  </a:schemeClr>
                </a:solidFill>
              </a:rPr>
              <a:t>Logistics</a:t>
            </a:r>
            <a:br>
              <a:rPr lang="en-US" sz="5300" b="0">
                <a:solidFill>
                  <a:schemeClr val="tx1">
                    <a:lumMod val="85000"/>
                    <a:lumOff val="15000"/>
                  </a:schemeClr>
                </a:solidFill>
              </a:rPr>
            </a:br>
            <a:br>
              <a:rPr lang="en-US" sz="6600">
                <a:solidFill>
                  <a:schemeClr val="accent5">
                    <a:lumMod val="75000"/>
                  </a:schemeClr>
                </a:solidFill>
              </a:rPr>
            </a:br>
            <a:endParaRPr lang="en-US" sz="6600">
              <a:solidFill>
                <a:schemeClr val="accent5">
                  <a:lumMod val="75000"/>
                </a:schemeClr>
              </a:solidFill>
            </a:endParaRPr>
          </a:p>
        </p:txBody>
      </p:sp>
      <p:pic>
        <p:nvPicPr>
          <p:cNvPr id="2050" name="Picture 2" descr="Social Justice Activism is Forming a More Perfect (And Enduring) Union | NEA"/>
          <p:cNvPicPr>
            <a:picLocks noChangeAspect="1" noChangeArrowheads="1"/>
          </p:cNvPicPr>
          <p:nvPr/>
        </p:nvPicPr>
        <p:blipFill rotWithShape="1">
          <a:blip r:embed="rId2">
            <a:extLst>
              <a:ext uri="{28A0092B-C50C-407E-A947-70E740481C1C}">
                <a14:useLocalDpi xmlns:a14="http://schemas.microsoft.com/office/drawing/2010/main" val="0"/>
              </a:ext>
            </a:extLst>
          </a:blip>
          <a:srcRect l="10702" r="27870" b="-2771"/>
          <a:stretch/>
        </p:blipFill>
        <p:spPr bwMode="auto">
          <a:xfrm>
            <a:off x="6520721" y="916573"/>
            <a:ext cx="5671279" cy="4989006"/>
          </a:xfrm>
          <a:prstGeom prst="rect">
            <a:avLst/>
          </a:prstGeom>
          <a:noFill/>
          <a:extLst>
            <a:ext uri="{909E8E84-426E-40DD-AFC4-6F175D3DCCD1}">
              <a14:hiddenFill xmlns:a14="http://schemas.microsoft.com/office/drawing/2010/main">
                <a:solidFill>
                  <a:srgbClr val="FFFFFF"/>
                </a:solidFill>
              </a14:hiddenFill>
            </a:ext>
          </a:extLst>
        </p:spPr>
      </p:pic>
      <p:sp>
        <p:nvSpPr>
          <p:cNvPr id="3" name="Slide Number Placeholder 2"/>
          <p:cNvSpPr>
            <a:spLocks noGrp="1"/>
          </p:cNvSpPr>
          <p:nvPr>
            <p:ph type="sldNum" sz="quarter" idx="12"/>
          </p:nvPr>
        </p:nvSpPr>
        <p:spPr/>
        <p:txBody>
          <a:bodyPr/>
          <a:lstStyle/>
          <a:p>
            <a:fld id="{5414DF46-E7D2-4146-95BA-57A23C39CF98}" type="slidenum">
              <a:rPr lang="en-US" smtClean="0"/>
              <a:t>7</a:t>
            </a:fld>
            <a:endParaRPr lang="en-US"/>
          </a:p>
        </p:txBody>
      </p:sp>
    </p:spTree>
    <p:extLst>
      <p:ext uri="{BB962C8B-B14F-4D97-AF65-F5344CB8AC3E}">
        <p14:creationId xmlns:p14="http://schemas.microsoft.com/office/powerpoint/2010/main" val="32427416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5CF54C-CCE2-47F9-A974-2EF25127E06E}"/>
              </a:ext>
            </a:extLst>
          </p:cNvPr>
          <p:cNvSpPr>
            <a:spLocks noGrp="1"/>
          </p:cNvSpPr>
          <p:nvPr>
            <p:ph type="title"/>
          </p:nvPr>
        </p:nvSpPr>
        <p:spPr>
          <a:xfrm>
            <a:off x="5574125" y="914400"/>
            <a:ext cx="6617875" cy="5943600"/>
          </a:xfrm>
        </p:spPr>
        <p:txBody>
          <a:bodyPr vert="horz" lIns="91440" tIns="45720" rIns="91440" bIns="45720" rtlCol="0" anchor="b">
            <a:normAutofit fontScale="90000"/>
          </a:bodyPr>
          <a:lstStyle/>
          <a:p>
            <a:r>
              <a:rPr lang="en-US" sz="6600">
                <a:solidFill>
                  <a:schemeClr val="tx1">
                    <a:lumMod val="85000"/>
                    <a:lumOff val="15000"/>
                  </a:schemeClr>
                </a:solidFill>
              </a:rPr>
              <a:t>One Revolution Around the Room</a:t>
            </a:r>
            <a:br>
              <a:rPr lang="en-US" sz="6600">
                <a:solidFill>
                  <a:schemeClr val="tx1">
                    <a:lumMod val="85000"/>
                    <a:lumOff val="15000"/>
                  </a:schemeClr>
                </a:solidFill>
              </a:rPr>
            </a:br>
            <a:br>
              <a:rPr lang="en-US" sz="6600">
                <a:solidFill>
                  <a:schemeClr val="tx1">
                    <a:lumMod val="85000"/>
                    <a:lumOff val="15000"/>
                  </a:schemeClr>
                </a:solidFill>
              </a:rPr>
            </a:br>
            <a:r>
              <a:rPr lang="en-US" sz="5300" b="0">
                <a:solidFill>
                  <a:schemeClr val="tx1">
                    <a:lumMod val="85000"/>
                    <a:lumOff val="15000"/>
                  </a:schemeClr>
                </a:solidFill>
              </a:rPr>
              <a:t>Name</a:t>
            </a:r>
            <a:br>
              <a:rPr lang="en-US" sz="5300" b="0">
                <a:solidFill>
                  <a:schemeClr val="tx1">
                    <a:lumMod val="85000"/>
                    <a:lumOff val="15000"/>
                  </a:schemeClr>
                </a:solidFill>
              </a:rPr>
            </a:br>
            <a:r>
              <a:rPr lang="en-US" sz="5300" b="0">
                <a:solidFill>
                  <a:schemeClr val="tx1">
                    <a:lumMod val="85000"/>
                    <a:lumOff val="15000"/>
                  </a:schemeClr>
                </a:solidFill>
              </a:rPr>
              <a:t>Required Pronoun</a:t>
            </a:r>
            <a:br>
              <a:rPr lang="en-US" sz="5300" b="0">
                <a:solidFill>
                  <a:schemeClr val="tx1">
                    <a:lumMod val="85000"/>
                    <a:lumOff val="15000"/>
                  </a:schemeClr>
                </a:solidFill>
              </a:rPr>
            </a:br>
            <a:r>
              <a:rPr lang="en-US" sz="5300" b="0">
                <a:solidFill>
                  <a:schemeClr val="tx1">
                    <a:lumMod val="85000"/>
                    <a:lumOff val="15000"/>
                  </a:schemeClr>
                </a:solidFill>
              </a:rPr>
              <a:t>Native Land if You Know it</a:t>
            </a:r>
            <a:br>
              <a:rPr lang="en-US" sz="5300" b="0">
                <a:solidFill>
                  <a:schemeClr val="tx1">
                    <a:lumMod val="85000"/>
                    <a:lumOff val="15000"/>
                  </a:schemeClr>
                </a:solidFill>
              </a:rPr>
            </a:br>
            <a:br>
              <a:rPr lang="en-US" sz="6600">
                <a:solidFill>
                  <a:schemeClr val="accent5">
                    <a:lumMod val="75000"/>
                  </a:schemeClr>
                </a:solidFill>
              </a:rPr>
            </a:br>
            <a:endParaRPr lang="en-US" sz="6600">
              <a:solidFill>
                <a:schemeClr val="accent5">
                  <a:lumMod val="75000"/>
                </a:schemeClr>
              </a:solidFill>
            </a:endParaRPr>
          </a:p>
        </p:txBody>
      </p:sp>
      <p:pic>
        <p:nvPicPr>
          <p:cNvPr id="2050" name="Picture 2" descr="Social Justice Activism is Forming a More Perfect (And Enduring) Union | NEA"/>
          <p:cNvPicPr>
            <a:picLocks noChangeAspect="1" noChangeArrowheads="1"/>
          </p:cNvPicPr>
          <p:nvPr/>
        </p:nvPicPr>
        <p:blipFill rotWithShape="1">
          <a:blip r:embed="rId2">
            <a:extLst>
              <a:ext uri="{28A0092B-C50C-407E-A947-70E740481C1C}">
                <a14:useLocalDpi xmlns:a14="http://schemas.microsoft.com/office/drawing/2010/main" val="0"/>
              </a:ext>
            </a:extLst>
          </a:blip>
          <a:srcRect l="10702" r="27870" b="-2771"/>
          <a:stretch/>
        </p:blipFill>
        <p:spPr bwMode="auto">
          <a:xfrm>
            <a:off x="16888" y="1214203"/>
            <a:ext cx="5019569" cy="4415699"/>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p:cNvSpPr>
            <a:spLocks noGrp="1"/>
          </p:cNvSpPr>
          <p:nvPr>
            <p:ph type="sldNum" sz="quarter" idx="12"/>
          </p:nvPr>
        </p:nvSpPr>
        <p:spPr/>
        <p:txBody>
          <a:bodyPr/>
          <a:lstStyle/>
          <a:p>
            <a:fld id="{5414DF46-E7D2-4146-95BA-57A23C39CF98}" type="slidenum">
              <a:rPr lang="en-US" smtClean="0"/>
              <a:t>8</a:t>
            </a:fld>
            <a:endParaRPr lang="en-US"/>
          </a:p>
        </p:txBody>
      </p:sp>
    </p:spTree>
    <p:extLst>
      <p:ext uri="{BB962C8B-B14F-4D97-AF65-F5344CB8AC3E}">
        <p14:creationId xmlns:p14="http://schemas.microsoft.com/office/powerpoint/2010/main" val="40718604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9D90EF-842B-4341-BEFF-C442EE819D2A}"/>
              </a:ext>
            </a:extLst>
          </p:cNvPr>
          <p:cNvSpPr>
            <a:spLocks noGrp="1"/>
          </p:cNvSpPr>
          <p:nvPr>
            <p:ph type="title"/>
          </p:nvPr>
        </p:nvSpPr>
        <p:spPr/>
        <p:txBody>
          <a:bodyPr>
            <a:normAutofit/>
          </a:bodyPr>
          <a:lstStyle/>
          <a:p>
            <a:r>
              <a:rPr lang="en-US" b="1"/>
              <a:t>Today’s Agenda</a:t>
            </a:r>
          </a:p>
        </p:txBody>
      </p:sp>
      <p:sp>
        <p:nvSpPr>
          <p:cNvPr id="3" name="Content Placeholder 2">
            <a:extLst>
              <a:ext uri="{FF2B5EF4-FFF2-40B4-BE49-F238E27FC236}">
                <a16:creationId xmlns:a16="http://schemas.microsoft.com/office/drawing/2014/main" id="{D5A9E3C9-07AA-41F6-A08B-5C66AAB1A24E}"/>
              </a:ext>
            </a:extLst>
          </p:cNvPr>
          <p:cNvSpPr>
            <a:spLocks noGrp="1"/>
          </p:cNvSpPr>
          <p:nvPr>
            <p:ph idx="1"/>
          </p:nvPr>
        </p:nvSpPr>
        <p:spPr>
          <a:xfrm>
            <a:off x="4512039" y="2701635"/>
            <a:ext cx="7255239" cy="4156365"/>
          </a:xfrm>
        </p:spPr>
        <p:txBody>
          <a:bodyPr>
            <a:normAutofit/>
          </a:bodyPr>
          <a:lstStyle/>
          <a:p>
            <a:pPr marL="0" indent="0">
              <a:buNone/>
            </a:pPr>
            <a:r>
              <a:rPr lang="en-US" sz="3600">
                <a:solidFill>
                  <a:schemeClr val="accent2">
                    <a:lumMod val="75000"/>
                  </a:schemeClr>
                </a:solidFill>
              </a:rPr>
              <a:t>Imagine if your union…</a:t>
            </a:r>
          </a:p>
        </p:txBody>
      </p:sp>
      <p:sp>
        <p:nvSpPr>
          <p:cNvPr id="5" name="Text Placeholder 4"/>
          <p:cNvSpPr>
            <a:spLocks noGrp="1"/>
          </p:cNvSpPr>
          <p:nvPr>
            <p:ph type="body" sz="half" idx="2"/>
          </p:nvPr>
        </p:nvSpPr>
        <p:spPr>
          <a:xfrm>
            <a:off x="457200" y="733296"/>
            <a:ext cx="3200400" cy="3379124"/>
          </a:xfrm>
        </p:spPr>
        <p:txBody>
          <a:bodyPr vert="horz" lIns="91440" tIns="45720" rIns="91440" bIns="45720" rtlCol="0" anchor="t">
            <a:normAutofit/>
          </a:bodyPr>
          <a:lstStyle/>
          <a:p>
            <a:r>
              <a:rPr lang="en-US" sz="4000"/>
              <a:t>Jessica and Naomi</a:t>
            </a:r>
          </a:p>
        </p:txBody>
      </p:sp>
      <p:sp>
        <p:nvSpPr>
          <p:cNvPr id="4" name="Slide Number Placeholder 3"/>
          <p:cNvSpPr>
            <a:spLocks noGrp="1"/>
          </p:cNvSpPr>
          <p:nvPr>
            <p:ph type="sldNum" sz="quarter" idx="12"/>
          </p:nvPr>
        </p:nvSpPr>
        <p:spPr/>
        <p:txBody>
          <a:bodyPr/>
          <a:lstStyle/>
          <a:p>
            <a:fld id="{5414DF46-E7D2-4146-95BA-57A23C39CF98}" type="slidenum">
              <a:rPr lang="en-US" smtClean="0"/>
              <a:t>9</a:t>
            </a:fld>
            <a:endParaRPr lang="en-US"/>
          </a:p>
        </p:txBody>
      </p:sp>
      <p:pic>
        <p:nvPicPr>
          <p:cNvPr id="7" name="Picture 2" descr="Teacher Unions and Social Justice: Organizing for the Schools and  Communities Our Students Deserve | Zinn Education Project"/>
          <p:cNvPicPr>
            <a:picLocks noChangeAspect="1" noChangeArrowheads="1"/>
          </p:cNvPicPr>
          <p:nvPr/>
        </p:nvPicPr>
        <p:blipFill rotWithShape="1">
          <a:blip r:embed="rId2">
            <a:extLst>
              <a:ext uri="{28A0092B-C50C-407E-A947-70E740481C1C}">
                <a14:useLocalDpi xmlns:a14="http://schemas.microsoft.com/office/drawing/2010/main" val="0"/>
              </a:ext>
            </a:extLst>
          </a:blip>
          <a:srcRect l="12347" t="15786" r="11565" b="31363"/>
          <a:stretch/>
        </p:blipFill>
        <p:spPr bwMode="auto">
          <a:xfrm>
            <a:off x="-307298" y="2106275"/>
            <a:ext cx="4392118" cy="40728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511667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Imagine If</a:t>
            </a:r>
          </a:p>
        </p:txBody>
      </p:sp>
      <p:sp>
        <p:nvSpPr>
          <p:cNvPr id="3" name="Content Placeholder 2"/>
          <p:cNvSpPr>
            <a:spLocks noGrp="1"/>
          </p:cNvSpPr>
          <p:nvPr>
            <p:ph idx="1"/>
          </p:nvPr>
        </p:nvSpPr>
        <p:spPr>
          <a:xfrm>
            <a:off x="307127" y="1165685"/>
            <a:ext cx="7622670" cy="5210590"/>
          </a:xfrm>
        </p:spPr>
        <p:txBody>
          <a:bodyPr vert="horz" lIns="0" tIns="45720" rIns="0" bIns="45720" rtlCol="0" anchor="t">
            <a:normAutofit/>
          </a:bodyPr>
          <a:lstStyle/>
          <a:p>
            <a:pPr marL="0" indent="0">
              <a:buNone/>
            </a:pPr>
            <a:r>
              <a:rPr lang="en-US" sz="2800"/>
              <a:t>13 "Imagine if" statements</a:t>
            </a:r>
          </a:p>
          <a:p>
            <a:pPr marL="0" indent="0">
              <a:buNone/>
            </a:pPr>
            <a:r>
              <a:rPr lang="en-US" sz="2800"/>
              <a:t>In Pairs and Trios gather around 1 statement</a:t>
            </a:r>
          </a:p>
          <a:p>
            <a:pPr marL="0" indent="0">
              <a:buNone/>
            </a:pPr>
            <a:r>
              <a:rPr lang="en-US" sz="2800"/>
              <a:t>With those that have gathered:</a:t>
            </a:r>
          </a:p>
          <a:p>
            <a:pPr marL="0" indent="0">
              <a:buNone/>
            </a:pPr>
            <a:r>
              <a:rPr lang="en-US" sz="2800"/>
              <a:t>Introduce yourself</a:t>
            </a:r>
          </a:p>
          <a:p>
            <a:pPr marL="0" indent="0">
              <a:buNone/>
            </a:pPr>
            <a:r>
              <a:rPr lang="en-US" sz="2800"/>
              <a:t>Share your reaction to the statement you are gathered at</a:t>
            </a:r>
            <a:endParaRPr lang="en-US" sz="2800">
              <a:cs typeface="Calibri"/>
            </a:endParaRPr>
          </a:p>
          <a:p>
            <a:pPr marL="0" indent="0">
              <a:buNone/>
            </a:pPr>
            <a:r>
              <a:rPr lang="en-US" sz="2800"/>
              <a:t>Our Debrief:</a:t>
            </a:r>
          </a:p>
          <a:p>
            <a:pPr marL="0" indent="0">
              <a:buNone/>
            </a:pPr>
            <a:r>
              <a:rPr lang="en-US" sz="2800"/>
              <a:t>“What is something someone said that stuck with you?”  (Also, please read your "Imagine if" statement first.)</a:t>
            </a:r>
            <a:endParaRPr lang="en-US" sz="2800">
              <a:cs typeface="Calibri"/>
            </a:endParaRPr>
          </a:p>
        </p:txBody>
      </p:sp>
      <p:pic>
        <p:nvPicPr>
          <p:cNvPr id="4098" name="Picture 2" descr="Teacher Unions and Social Justice: Organizing for the Schools and  Communities Our Students Deserve | Zinn Education Project"/>
          <p:cNvPicPr>
            <a:picLocks noChangeAspect="1" noChangeArrowheads="1"/>
          </p:cNvPicPr>
          <p:nvPr/>
        </p:nvPicPr>
        <p:blipFill rotWithShape="1">
          <a:blip r:embed="rId2">
            <a:extLst>
              <a:ext uri="{28A0092B-C50C-407E-A947-70E740481C1C}">
                <a14:useLocalDpi xmlns:a14="http://schemas.microsoft.com/office/drawing/2010/main" val="0"/>
              </a:ext>
            </a:extLst>
          </a:blip>
          <a:srcRect l="12347" t="15786" r="11565" b="1474"/>
          <a:stretch/>
        </p:blipFill>
        <p:spPr bwMode="auto">
          <a:xfrm>
            <a:off x="7799882" y="0"/>
            <a:ext cx="4392118" cy="6376275"/>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p:cNvSpPr>
            <a:spLocks noGrp="1"/>
          </p:cNvSpPr>
          <p:nvPr>
            <p:ph type="sldNum" sz="quarter" idx="12"/>
          </p:nvPr>
        </p:nvSpPr>
        <p:spPr/>
        <p:txBody>
          <a:bodyPr/>
          <a:lstStyle/>
          <a:p>
            <a:fld id="{5414DF46-E7D2-4146-95BA-57A23C39CF98}" type="slidenum">
              <a:rPr lang="en-US" smtClean="0"/>
              <a:t>10</a:t>
            </a:fld>
            <a:endParaRPr lang="en-US"/>
          </a:p>
        </p:txBody>
      </p:sp>
    </p:spTree>
    <p:extLst>
      <p:ext uri="{BB962C8B-B14F-4D97-AF65-F5344CB8AC3E}">
        <p14:creationId xmlns:p14="http://schemas.microsoft.com/office/powerpoint/2010/main" val="15853558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9921" y="0"/>
            <a:ext cx="11035759" cy="822669"/>
          </a:xfrm>
        </p:spPr>
        <p:txBody>
          <a:bodyPr>
            <a:normAutofit fontScale="90000"/>
          </a:bodyPr>
          <a:lstStyle/>
          <a:p>
            <a:r>
              <a:rPr lang="en-US"/>
              <a:t>7 Components of Social Justice Unionism p. 75</a:t>
            </a:r>
          </a:p>
        </p:txBody>
      </p:sp>
      <p:sp>
        <p:nvSpPr>
          <p:cNvPr id="3" name="Content Placeholder 2"/>
          <p:cNvSpPr>
            <a:spLocks noGrp="1"/>
          </p:cNvSpPr>
          <p:nvPr>
            <p:ph idx="1"/>
          </p:nvPr>
        </p:nvSpPr>
        <p:spPr>
          <a:xfrm>
            <a:off x="221673" y="822669"/>
            <a:ext cx="11610109" cy="5527156"/>
          </a:xfrm>
        </p:spPr>
        <p:txBody>
          <a:bodyPr>
            <a:normAutofit lnSpcReduction="10000"/>
          </a:bodyPr>
          <a:lstStyle/>
          <a:p>
            <a:pPr marL="457200" indent="-457200">
              <a:buFont typeface="+mj-lt"/>
              <a:buAutoNum type="arabicPeriod"/>
            </a:pPr>
            <a:r>
              <a:rPr lang="en-US"/>
              <a:t>Defend the rights of its members while fighting for the rights and needs of the broader community and students.</a:t>
            </a:r>
          </a:p>
          <a:p>
            <a:pPr marL="457200" indent="-457200">
              <a:buFont typeface="+mj-lt"/>
              <a:buAutoNum type="arabicPeriod"/>
            </a:pPr>
            <a:r>
              <a:rPr lang="en-US"/>
              <a:t>Recognize that the parents and neighbors of our students are key allies, and build strategic alliances with parents, labor unions, and community groups.</a:t>
            </a:r>
          </a:p>
          <a:p>
            <a:pPr marL="457200" indent="-457200">
              <a:buFont typeface="+mj-lt"/>
              <a:buAutoNum type="arabicPeriod"/>
            </a:pPr>
            <a:r>
              <a:rPr lang="en-US"/>
              <a:t>Education unions should also work to unite all staff members at a school. They should build ongoing alliances with a wide range of groups, from other public service unions to the broader labor movement, churches, community and social organizations, advocacy groups, and business and political groups that support public schools.</a:t>
            </a:r>
          </a:p>
          <a:p>
            <a:pPr marL="457200" indent="-457200">
              <a:buFont typeface="+mj-lt"/>
              <a:buAutoNum type="arabicPeriod"/>
            </a:pPr>
            <a:r>
              <a:rPr lang="en-US"/>
              <a:t>Put teachers and others who work in classrooms at the center of school reform agendas, ensuring that they take ownership of reform initiatives.</a:t>
            </a:r>
          </a:p>
          <a:p>
            <a:pPr marL="457200" indent="-457200">
              <a:buFont typeface="+mj-lt"/>
              <a:buAutoNum type="arabicPeriod"/>
            </a:pPr>
            <a:r>
              <a:rPr lang="en-US"/>
              <a:t>Encourage those who work with children to use methods of instruction and curricula that will promote racial and gender equity, combat racism and prejudice, encourage critical thinking about our society’s problems, and nurture an active, reflective citizenry that is committed to real democracy and social and economic justice.</a:t>
            </a:r>
          </a:p>
          <a:p>
            <a:pPr marL="457200" indent="-457200">
              <a:buFont typeface="+mj-lt"/>
              <a:buAutoNum type="arabicPeriod"/>
            </a:pPr>
            <a:r>
              <a:rPr lang="en-US"/>
              <a:t>Forcefully advocate for a radical restructuring of American education.</a:t>
            </a:r>
          </a:p>
          <a:p>
            <a:pPr marL="457200" indent="-457200">
              <a:buFont typeface="+mj-lt"/>
              <a:buAutoNum type="arabicPeriod"/>
            </a:pPr>
            <a:r>
              <a:rPr lang="en-US"/>
              <a:t>Aggressively educate and mobilize its membership to fight for social justice in all areas of society.</a:t>
            </a:r>
          </a:p>
          <a:p>
            <a:endParaRPr lang="en-US"/>
          </a:p>
          <a:p>
            <a:endParaRPr lang="en-US"/>
          </a:p>
        </p:txBody>
      </p:sp>
      <p:sp>
        <p:nvSpPr>
          <p:cNvPr id="4" name="Slide Number Placeholder 3"/>
          <p:cNvSpPr>
            <a:spLocks noGrp="1"/>
          </p:cNvSpPr>
          <p:nvPr>
            <p:ph type="sldNum" sz="quarter" idx="12"/>
          </p:nvPr>
        </p:nvSpPr>
        <p:spPr/>
        <p:txBody>
          <a:bodyPr/>
          <a:lstStyle/>
          <a:p>
            <a:fld id="{5414DF46-E7D2-4146-95BA-57A23C39CF98}" type="slidenum">
              <a:rPr lang="en-US" smtClean="0"/>
              <a:t>11</a:t>
            </a:fld>
            <a:endParaRPr lang="en-US"/>
          </a:p>
        </p:txBody>
      </p:sp>
    </p:spTree>
    <p:extLst>
      <p:ext uri="{BB962C8B-B14F-4D97-AF65-F5344CB8AC3E}">
        <p14:creationId xmlns:p14="http://schemas.microsoft.com/office/powerpoint/2010/main" val="173062551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9744" y="387901"/>
            <a:ext cx="11035759" cy="822669"/>
          </a:xfrm>
        </p:spPr>
        <p:txBody>
          <a:bodyPr/>
          <a:lstStyle/>
          <a:p>
            <a:r>
              <a:rPr lang="en-US"/>
              <a:t>How Near and How Far?  </a:t>
            </a:r>
          </a:p>
        </p:txBody>
      </p:sp>
      <p:sp>
        <p:nvSpPr>
          <p:cNvPr id="4" name="Slide Number Placeholder 3"/>
          <p:cNvSpPr>
            <a:spLocks noGrp="1"/>
          </p:cNvSpPr>
          <p:nvPr>
            <p:ph type="sldNum" sz="quarter" idx="12"/>
          </p:nvPr>
        </p:nvSpPr>
        <p:spPr/>
        <p:txBody>
          <a:bodyPr/>
          <a:lstStyle/>
          <a:p>
            <a:fld id="{5414DF46-E7D2-4146-95BA-57A23C39CF98}" type="slidenum">
              <a:rPr lang="en-US" smtClean="0"/>
              <a:t>12</a:t>
            </a:fld>
            <a:endParaRPr lang="en-US"/>
          </a:p>
        </p:txBody>
      </p:sp>
      <p:grpSp>
        <p:nvGrpSpPr>
          <p:cNvPr id="21" name="Group 20"/>
          <p:cNvGrpSpPr/>
          <p:nvPr/>
        </p:nvGrpSpPr>
        <p:grpSpPr>
          <a:xfrm>
            <a:off x="696116" y="1205863"/>
            <a:ext cx="10571151" cy="3707100"/>
            <a:chOff x="489294" y="1622615"/>
            <a:chExt cx="10423012" cy="4169131"/>
          </a:xfrm>
        </p:grpSpPr>
        <p:sp>
          <p:nvSpPr>
            <p:cNvPr id="5" name="Rectangle 4"/>
            <p:cNvSpPr/>
            <p:nvPr/>
          </p:nvSpPr>
          <p:spPr>
            <a:xfrm>
              <a:off x="497445" y="1622615"/>
              <a:ext cx="10414861" cy="4169131"/>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 name="Straight Connector 6"/>
            <p:cNvCxnSpPr/>
            <p:nvPr/>
          </p:nvCxnSpPr>
          <p:spPr>
            <a:xfrm flipV="1">
              <a:off x="1574176" y="2774197"/>
              <a:ext cx="8245098" cy="15499"/>
            </a:xfrm>
            <a:prstGeom prst="line">
              <a:avLst/>
            </a:prstGeom>
            <a:ln w="57150"/>
          </p:spPr>
          <p:style>
            <a:lnRef idx="1">
              <a:schemeClr val="accent3"/>
            </a:lnRef>
            <a:fillRef idx="0">
              <a:schemeClr val="accent3"/>
            </a:fillRef>
            <a:effectRef idx="0">
              <a:schemeClr val="accent3"/>
            </a:effectRef>
            <a:fontRef idx="minor">
              <a:schemeClr val="tx1"/>
            </a:fontRef>
          </p:style>
        </p:cxnSp>
        <p:sp>
          <p:nvSpPr>
            <p:cNvPr id="8" name="TextBox 7"/>
            <p:cNvSpPr txBox="1"/>
            <p:nvPr/>
          </p:nvSpPr>
          <p:spPr>
            <a:xfrm>
              <a:off x="489294" y="2851545"/>
              <a:ext cx="1441342" cy="707886"/>
            </a:xfrm>
            <a:prstGeom prst="rect">
              <a:avLst/>
            </a:prstGeom>
            <a:noFill/>
          </p:spPr>
          <p:txBody>
            <a:bodyPr wrap="square" rtlCol="0">
              <a:spAutoFit/>
            </a:bodyPr>
            <a:lstStyle/>
            <a:p>
              <a:r>
                <a:rPr lang="en-US" sz="4000" b="1">
                  <a:latin typeface="Bradley Hand ITC" panose="03070402050302030203" pitchFamily="66" charset="0"/>
                </a:rPr>
                <a:t>Near</a:t>
              </a:r>
            </a:p>
          </p:txBody>
        </p:sp>
        <p:sp>
          <p:nvSpPr>
            <p:cNvPr id="9" name="TextBox 8"/>
            <p:cNvSpPr txBox="1"/>
            <p:nvPr/>
          </p:nvSpPr>
          <p:spPr>
            <a:xfrm>
              <a:off x="9370225" y="3094541"/>
              <a:ext cx="1441342" cy="707886"/>
            </a:xfrm>
            <a:prstGeom prst="rect">
              <a:avLst/>
            </a:prstGeom>
            <a:noFill/>
          </p:spPr>
          <p:txBody>
            <a:bodyPr wrap="square" rtlCol="0">
              <a:spAutoFit/>
            </a:bodyPr>
            <a:lstStyle/>
            <a:p>
              <a:r>
                <a:rPr lang="en-US" sz="4000" b="1">
                  <a:latin typeface="Bradley Hand ITC" panose="03070402050302030203" pitchFamily="66" charset="0"/>
                </a:rPr>
                <a:t>Far</a:t>
              </a:r>
            </a:p>
          </p:txBody>
        </p:sp>
        <p:sp>
          <p:nvSpPr>
            <p:cNvPr id="10" name="Rectangle 9"/>
            <p:cNvSpPr/>
            <p:nvPr/>
          </p:nvSpPr>
          <p:spPr>
            <a:xfrm>
              <a:off x="2240601" y="2716807"/>
              <a:ext cx="511444" cy="556778"/>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7278871" y="2641253"/>
              <a:ext cx="511444" cy="556778"/>
            </a:xfrm>
            <a:prstGeom prst="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5603326" y="3104642"/>
              <a:ext cx="511444" cy="556778"/>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5144947" y="2121702"/>
              <a:ext cx="511444" cy="556778"/>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4819233" y="3063956"/>
              <a:ext cx="511444" cy="55677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a:off x="5400669" y="2598596"/>
              <a:ext cx="511444" cy="55677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a:off x="8041840" y="2207742"/>
              <a:ext cx="511444" cy="556778"/>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nvSpPr>
          <p:spPr>
            <a:xfrm>
              <a:off x="8553284" y="3115630"/>
              <a:ext cx="511444" cy="55677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p:nvSpPr>
          <p:spPr>
            <a:xfrm>
              <a:off x="8858781" y="2472204"/>
              <a:ext cx="511444" cy="556778"/>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p:cNvSpPr/>
            <p:nvPr/>
          </p:nvSpPr>
          <p:spPr>
            <a:xfrm>
              <a:off x="3278028" y="2605555"/>
              <a:ext cx="511444" cy="55677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p:cNvSpPr/>
            <p:nvPr/>
          </p:nvSpPr>
          <p:spPr>
            <a:xfrm>
              <a:off x="1399826" y="2495808"/>
              <a:ext cx="511444" cy="556778"/>
            </a:xfrm>
            <a:prstGeom prst="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3" name="Title 1"/>
          <p:cNvSpPr txBox="1">
            <a:spLocks/>
          </p:cNvSpPr>
          <p:nvPr/>
        </p:nvSpPr>
        <p:spPr>
          <a:xfrm>
            <a:off x="3973156" y="2745729"/>
            <a:ext cx="3609035" cy="961369"/>
          </a:xfrm>
          <a:prstGeom prst="rect">
            <a:avLst/>
          </a:prstGeom>
        </p:spPr>
        <p:txBody>
          <a:bodyPr vert="horz" lIns="91440" tIns="45720" rIns="91440" bIns="45720" rtlCol="0" anchor="b">
            <a:normAutofit/>
          </a:bodyPr>
          <a:lstStyle>
            <a:lvl1pPr marL="0" algn="l" defTabSz="914400" rtl="0" eaLnBrk="1" latinLnBrk="0" hangingPunct="1">
              <a:lnSpc>
                <a:spcPct val="85000"/>
              </a:lnSpc>
              <a:spcBef>
                <a:spcPct val="0"/>
              </a:spcBef>
              <a:buNone/>
              <a:defRPr sz="4800" b="1" kern="1200" spc="-50" baseline="0">
                <a:solidFill>
                  <a:schemeClr val="tx1">
                    <a:lumMod val="75000"/>
                    <a:lumOff val="25000"/>
                  </a:schemeClr>
                </a:solidFill>
                <a:latin typeface="+mj-lt"/>
                <a:ea typeface="+mj-ea"/>
                <a:cs typeface="+mj-cs"/>
              </a:defRPr>
            </a:lvl1pPr>
          </a:lstStyle>
          <a:p>
            <a:r>
              <a:rPr lang="en-US"/>
              <a:t>Component 1</a:t>
            </a:r>
          </a:p>
        </p:txBody>
      </p:sp>
    </p:spTree>
    <p:extLst>
      <p:ext uri="{BB962C8B-B14F-4D97-AF65-F5344CB8AC3E}">
        <p14:creationId xmlns:p14="http://schemas.microsoft.com/office/powerpoint/2010/main" val="19098029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9744" y="387901"/>
            <a:ext cx="11769004" cy="923310"/>
          </a:xfrm>
        </p:spPr>
        <p:txBody>
          <a:bodyPr>
            <a:normAutofit/>
          </a:bodyPr>
          <a:lstStyle/>
          <a:p>
            <a:r>
              <a:rPr lang="en-US"/>
              <a:t>How Near and How Far? Debrief Conversation </a:t>
            </a:r>
          </a:p>
        </p:txBody>
      </p:sp>
      <p:sp>
        <p:nvSpPr>
          <p:cNvPr id="4" name="Slide Number Placeholder 3"/>
          <p:cNvSpPr>
            <a:spLocks noGrp="1"/>
          </p:cNvSpPr>
          <p:nvPr>
            <p:ph type="sldNum" sz="quarter" idx="12"/>
          </p:nvPr>
        </p:nvSpPr>
        <p:spPr/>
        <p:txBody>
          <a:bodyPr/>
          <a:lstStyle/>
          <a:p>
            <a:fld id="{5414DF46-E7D2-4146-95BA-57A23C39CF98}" type="slidenum">
              <a:rPr lang="en-US" smtClean="0"/>
              <a:t>13</a:t>
            </a:fld>
            <a:endParaRPr lang="en-US"/>
          </a:p>
        </p:txBody>
      </p:sp>
      <p:sp>
        <p:nvSpPr>
          <p:cNvPr id="3" name="TextBox 2">
            <a:extLst>
              <a:ext uri="{FF2B5EF4-FFF2-40B4-BE49-F238E27FC236}">
                <a16:creationId xmlns:a16="http://schemas.microsoft.com/office/drawing/2014/main" id="{0ED6E47D-6F51-A5D9-3E1D-2243DFABEC3E}"/>
              </a:ext>
            </a:extLst>
          </p:cNvPr>
          <p:cNvSpPr txBox="1"/>
          <p:nvPr/>
        </p:nvSpPr>
        <p:spPr>
          <a:xfrm>
            <a:off x="1043797" y="1719533"/>
            <a:ext cx="9874369" cy="378565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4800">
                <a:ea typeface="+mn-lt"/>
                <a:cs typeface="+mn-lt"/>
              </a:rPr>
              <a:t>Thinking of your context and the Seven Components of Social Justice Unionism, which component would you consider the most “ripe” for movement? The most entrenched?</a:t>
            </a:r>
            <a:endParaRPr lang="en-US"/>
          </a:p>
        </p:txBody>
      </p:sp>
    </p:spTree>
    <p:extLst>
      <p:ext uri="{BB962C8B-B14F-4D97-AF65-F5344CB8AC3E}">
        <p14:creationId xmlns:p14="http://schemas.microsoft.com/office/powerpoint/2010/main" val="407328879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681E87-5E3C-4CDE-99D5-2EDFD44052BC}"/>
              </a:ext>
            </a:extLst>
          </p:cNvPr>
          <p:cNvSpPr>
            <a:spLocks noGrp="1"/>
          </p:cNvSpPr>
          <p:nvPr>
            <p:ph type="title"/>
          </p:nvPr>
        </p:nvSpPr>
        <p:spPr>
          <a:xfrm>
            <a:off x="5936457" y="-298861"/>
            <a:ext cx="5143371" cy="1450757"/>
          </a:xfrm>
        </p:spPr>
        <p:txBody>
          <a:bodyPr>
            <a:normAutofit/>
          </a:bodyPr>
          <a:lstStyle/>
          <a:p>
            <a:r>
              <a:rPr lang="en-US"/>
              <a:t>Key Points</a:t>
            </a:r>
          </a:p>
        </p:txBody>
      </p:sp>
      <p:pic>
        <p:nvPicPr>
          <p:cNvPr id="10242" name="Picture 2" descr="Image result for key point">
            <a:extLst>
              <a:ext uri="{FF2B5EF4-FFF2-40B4-BE49-F238E27FC236}">
                <a16:creationId xmlns:a16="http://schemas.microsoft.com/office/drawing/2014/main" id="{BE559CB4-CC0C-4E57-A306-6AF5B8BE73E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754" r="4210" b="2"/>
          <a:stretch/>
        </p:blipFill>
        <p:spPr bwMode="auto">
          <a:xfrm rot="20941606">
            <a:off x="0" y="655463"/>
            <a:ext cx="5806684" cy="4465986"/>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1626D2E9-5AF5-4D05-98DA-57F795A8AE70}"/>
              </a:ext>
            </a:extLst>
          </p:cNvPr>
          <p:cNvSpPr>
            <a:spLocks noGrp="1"/>
          </p:cNvSpPr>
          <p:nvPr>
            <p:ph idx="1"/>
          </p:nvPr>
        </p:nvSpPr>
        <p:spPr>
          <a:xfrm>
            <a:off x="5936457" y="1317172"/>
            <a:ext cx="5936456" cy="4479619"/>
          </a:xfrm>
        </p:spPr>
        <p:txBody>
          <a:bodyPr>
            <a:normAutofit/>
          </a:bodyPr>
          <a:lstStyle/>
          <a:p>
            <a:pPr lvl="0"/>
            <a:r>
              <a:rPr lang="en-US" sz="3200"/>
              <a:t>It matters what your locals think more than you. </a:t>
            </a:r>
          </a:p>
          <a:p>
            <a:pPr lvl="0"/>
            <a:r>
              <a:rPr lang="en-US" sz="3200"/>
              <a:t>Not every local is ready for social justice work in this moment.</a:t>
            </a:r>
          </a:p>
          <a:p>
            <a:pPr lvl="0"/>
            <a:r>
              <a:rPr lang="en-US" sz="3200"/>
              <a:t>The successful social justice campaigns outlined in this text were not staff driven. </a:t>
            </a:r>
          </a:p>
          <a:p>
            <a:pPr lvl="0"/>
            <a:r>
              <a:rPr lang="en-US" sz="3200"/>
              <a:t> </a:t>
            </a:r>
          </a:p>
        </p:txBody>
      </p:sp>
    </p:spTree>
    <p:extLst>
      <p:ext uri="{BB962C8B-B14F-4D97-AF65-F5344CB8AC3E}">
        <p14:creationId xmlns:p14="http://schemas.microsoft.com/office/powerpoint/2010/main" val="345465176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9D90EF-842B-4341-BEFF-C442EE819D2A}"/>
              </a:ext>
            </a:extLst>
          </p:cNvPr>
          <p:cNvSpPr>
            <a:spLocks noGrp="1"/>
          </p:cNvSpPr>
          <p:nvPr>
            <p:ph type="title"/>
          </p:nvPr>
        </p:nvSpPr>
        <p:spPr/>
        <p:txBody>
          <a:bodyPr>
            <a:normAutofit/>
          </a:bodyPr>
          <a:lstStyle/>
          <a:p>
            <a:r>
              <a:rPr lang="en-US" b="1"/>
              <a:t>Shelly and Matt</a:t>
            </a:r>
          </a:p>
        </p:txBody>
      </p:sp>
      <p:sp>
        <p:nvSpPr>
          <p:cNvPr id="3" name="Content Placeholder 2">
            <a:extLst>
              <a:ext uri="{FF2B5EF4-FFF2-40B4-BE49-F238E27FC236}">
                <a16:creationId xmlns:a16="http://schemas.microsoft.com/office/drawing/2014/main" id="{D5A9E3C9-07AA-41F6-A08B-5C66AAB1A24E}"/>
              </a:ext>
            </a:extLst>
          </p:cNvPr>
          <p:cNvSpPr>
            <a:spLocks noGrp="1"/>
          </p:cNvSpPr>
          <p:nvPr>
            <p:ph idx="1"/>
          </p:nvPr>
        </p:nvSpPr>
        <p:spPr>
          <a:xfrm>
            <a:off x="4512039" y="2926079"/>
            <a:ext cx="7255239" cy="3931921"/>
          </a:xfrm>
        </p:spPr>
        <p:txBody>
          <a:bodyPr>
            <a:normAutofit/>
          </a:bodyPr>
          <a:lstStyle/>
          <a:p>
            <a:pPr marL="0" indent="0">
              <a:buNone/>
            </a:pPr>
            <a:r>
              <a:rPr lang="en-US" sz="3600">
                <a:solidFill>
                  <a:schemeClr val="accent2">
                    <a:lumMod val="75000"/>
                  </a:schemeClr>
                </a:solidFill>
              </a:rPr>
              <a:t>Why do we need Social Justice Unionism? </a:t>
            </a:r>
          </a:p>
        </p:txBody>
      </p:sp>
      <p:sp>
        <p:nvSpPr>
          <p:cNvPr id="5" name="Text Placeholder 4"/>
          <p:cNvSpPr>
            <a:spLocks noGrp="1"/>
          </p:cNvSpPr>
          <p:nvPr>
            <p:ph type="body" sz="half" idx="2"/>
          </p:nvPr>
        </p:nvSpPr>
        <p:spPr/>
        <p:txBody>
          <a:bodyPr/>
          <a:lstStyle/>
          <a:p>
            <a:endParaRPr lang="en-US"/>
          </a:p>
        </p:txBody>
      </p:sp>
      <p:sp>
        <p:nvSpPr>
          <p:cNvPr id="4" name="Slide Number Placeholder 3"/>
          <p:cNvSpPr>
            <a:spLocks noGrp="1"/>
          </p:cNvSpPr>
          <p:nvPr>
            <p:ph type="sldNum" sz="quarter" idx="12"/>
          </p:nvPr>
        </p:nvSpPr>
        <p:spPr/>
        <p:txBody>
          <a:bodyPr/>
          <a:lstStyle/>
          <a:p>
            <a:fld id="{5414DF46-E7D2-4146-95BA-57A23C39CF98}" type="slidenum">
              <a:rPr lang="en-US" smtClean="0"/>
              <a:t>15</a:t>
            </a:fld>
            <a:endParaRPr lang="en-US"/>
          </a:p>
        </p:txBody>
      </p:sp>
      <p:pic>
        <p:nvPicPr>
          <p:cNvPr id="7" name="Picture 6"/>
          <p:cNvPicPr>
            <a:picLocks noChangeAspect="1"/>
          </p:cNvPicPr>
          <p:nvPr/>
        </p:nvPicPr>
        <p:blipFill rotWithShape="1">
          <a:blip r:embed="rId2"/>
          <a:srcRect l="14934" r="16264"/>
          <a:stretch/>
        </p:blipFill>
        <p:spPr>
          <a:xfrm>
            <a:off x="270164" y="3255387"/>
            <a:ext cx="3574472" cy="3049817"/>
          </a:xfrm>
          <a:prstGeom prst="rect">
            <a:avLst/>
          </a:prstGeom>
        </p:spPr>
      </p:pic>
    </p:spTree>
    <p:extLst>
      <p:ext uri="{BB962C8B-B14F-4D97-AF65-F5344CB8AC3E}">
        <p14:creationId xmlns:p14="http://schemas.microsoft.com/office/powerpoint/2010/main" val="57828439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Why do we need Social Justice? </a:t>
            </a:r>
          </a:p>
        </p:txBody>
      </p:sp>
      <p:sp>
        <p:nvSpPr>
          <p:cNvPr id="3" name="Content Placeholder 2"/>
          <p:cNvSpPr>
            <a:spLocks noGrp="1"/>
          </p:cNvSpPr>
          <p:nvPr>
            <p:ph idx="1"/>
          </p:nvPr>
        </p:nvSpPr>
        <p:spPr>
          <a:xfrm>
            <a:off x="374753" y="1109272"/>
            <a:ext cx="11452485" cy="5096655"/>
          </a:xfrm>
        </p:spPr>
        <p:txBody>
          <a:bodyPr>
            <a:normAutofit/>
          </a:bodyPr>
          <a:lstStyle/>
          <a:p>
            <a:r>
              <a:rPr lang="en-US" i="1"/>
              <a:t> “Two tensions have been specifically pivotal for teacher unionists. Although advocates of social justice in education sometimes seem to expect teachers to foreswear any self-interest or dedication to the children they teach, unionism sees teachers as agents and beneficiaries of social justices. At issue is how teachers have understood the relationship of their self-interest (sometimes represented as business or bread and butter unionism) to broader political concerns (sometimes described as social justice or social movement unionism). </a:t>
            </a:r>
            <a:endParaRPr lang="en-US"/>
          </a:p>
          <a:p>
            <a:r>
              <a:rPr lang="en-US" i="1"/>
              <a:t>A second tension involves teachers simultaneously making demands upon the state while serving it… Questions involving the relationship of self-interest to social justice and the relationship of working people to the state have shaped the history of teacher unions and their participation in movements for social change.” (pg.43)</a:t>
            </a:r>
            <a:endParaRPr lang="en-US"/>
          </a:p>
          <a:p>
            <a:r>
              <a:rPr lang="en-US" i="1"/>
              <a:t> </a:t>
            </a:r>
            <a:endParaRPr lang="en-US"/>
          </a:p>
          <a:p>
            <a:r>
              <a:rPr lang="en-US" i="1"/>
              <a:t>“Teacher unions have at times challenged the inequalities of American life, and foster broader demands for the public good. At other moments, they have allied themselves with the state to place teachers’ immediate interests and privileges above more expansive ideas. At times teachers have been served reasonably well by such visions, even if their more disadvantaged students have not been. But teachers are also harmed by theories that lead them to ally themselves with class, gender, and racial privilege.  In order to protect both material self-interest and the joy of their work, public school teachers must, in the long run, protect the public interest.“ (pg. 51)</a:t>
            </a:r>
            <a:endParaRPr lang="en-US"/>
          </a:p>
        </p:txBody>
      </p:sp>
      <p:sp>
        <p:nvSpPr>
          <p:cNvPr id="4" name="Slide Number Placeholder 3"/>
          <p:cNvSpPr>
            <a:spLocks noGrp="1"/>
          </p:cNvSpPr>
          <p:nvPr>
            <p:ph type="sldNum" sz="quarter" idx="12"/>
          </p:nvPr>
        </p:nvSpPr>
        <p:spPr/>
        <p:txBody>
          <a:bodyPr/>
          <a:lstStyle/>
          <a:p>
            <a:fld id="{5414DF46-E7D2-4146-95BA-57A23C39CF98}" type="slidenum">
              <a:rPr lang="en-US" smtClean="0"/>
              <a:t>16</a:t>
            </a:fld>
            <a:endParaRPr lang="en-US"/>
          </a:p>
        </p:txBody>
      </p:sp>
    </p:spTree>
    <p:extLst>
      <p:ext uri="{BB962C8B-B14F-4D97-AF65-F5344CB8AC3E}">
        <p14:creationId xmlns:p14="http://schemas.microsoft.com/office/powerpoint/2010/main" val="345146201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stretch>
            <a:fillRect/>
          </a:stretch>
        </p:blipFill>
        <p:spPr>
          <a:xfrm>
            <a:off x="7675418" y="0"/>
            <a:ext cx="5195328" cy="3049817"/>
          </a:xfrm>
          <a:prstGeom prst="rect">
            <a:avLst/>
          </a:prstGeom>
        </p:spPr>
      </p:pic>
      <p:sp>
        <p:nvSpPr>
          <p:cNvPr id="2" name="Title 1"/>
          <p:cNvSpPr>
            <a:spLocks noGrp="1"/>
          </p:cNvSpPr>
          <p:nvPr>
            <p:ph type="title"/>
          </p:nvPr>
        </p:nvSpPr>
        <p:spPr>
          <a:xfrm>
            <a:off x="277091" y="286603"/>
            <a:ext cx="10878589" cy="1456472"/>
          </a:xfrm>
        </p:spPr>
        <p:txBody>
          <a:bodyPr>
            <a:normAutofit fontScale="90000"/>
          </a:bodyPr>
          <a:lstStyle/>
          <a:p>
            <a:r>
              <a:rPr lang="en-US"/>
              <a:t>How do you answer?</a:t>
            </a:r>
            <a:br>
              <a:rPr lang="en-US"/>
            </a:br>
            <a:r>
              <a:rPr lang="en-US"/>
              <a:t>Zinn – 25-30 (27-30) </a:t>
            </a:r>
            <a:br>
              <a:rPr lang="en-US"/>
            </a:br>
            <a:r>
              <a:rPr lang="en-US"/>
              <a:t>Fletcher – 34-41 (37-38)  </a:t>
            </a:r>
          </a:p>
        </p:txBody>
      </p:sp>
      <p:sp>
        <p:nvSpPr>
          <p:cNvPr id="8" name="Content Placeholder 2"/>
          <p:cNvSpPr txBox="1">
            <a:spLocks/>
          </p:cNvSpPr>
          <p:nvPr/>
        </p:nvSpPr>
        <p:spPr>
          <a:xfrm>
            <a:off x="277091" y="1743075"/>
            <a:ext cx="11640088" cy="4462852"/>
          </a:xfrm>
          <a:prstGeom prst="rect">
            <a:avLst/>
          </a:prstGeom>
        </p:spPr>
        <p:txBody>
          <a:bodyPr vert="horz" lIns="0" tIns="45720" rIns="0" bIns="45720" rtlCol="0">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sz="3200"/>
              <a:t>Are these the two tensions that keep our </a:t>
            </a:r>
            <a:br>
              <a:rPr lang="en-US" sz="3200"/>
            </a:br>
            <a:r>
              <a:rPr lang="en-US" sz="3200"/>
              <a:t>unions agitated, “Is it self-interest or broader </a:t>
            </a:r>
            <a:br>
              <a:rPr lang="en-US" sz="3200"/>
            </a:br>
            <a:r>
              <a:rPr lang="en-US" sz="3200"/>
              <a:t>political/social concerns?”  </a:t>
            </a:r>
          </a:p>
          <a:p>
            <a:r>
              <a:rPr lang="en-US" sz="3200"/>
              <a:t>Is this the Theory of Change we need? -  “ In order to protect both material and self-interest and the joy of their work, public school educators must, in the long run, protect the public interest.” </a:t>
            </a:r>
          </a:p>
          <a:p>
            <a:r>
              <a:rPr lang="en-US" sz="3200"/>
              <a:t>How does your role as a staff person change within these tensions and theory of change?</a:t>
            </a:r>
          </a:p>
          <a:p>
            <a:r>
              <a:rPr lang="en-US" sz="3200"/>
              <a:t>Be ready to present and discuss your answers as a whole group. </a:t>
            </a:r>
          </a:p>
        </p:txBody>
      </p:sp>
      <p:sp>
        <p:nvSpPr>
          <p:cNvPr id="9" name="Slide Number Placeholder 8"/>
          <p:cNvSpPr>
            <a:spLocks noGrp="1"/>
          </p:cNvSpPr>
          <p:nvPr>
            <p:ph type="sldNum" sz="quarter" idx="12"/>
          </p:nvPr>
        </p:nvSpPr>
        <p:spPr/>
        <p:txBody>
          <a:bodyPr/>
          <a:lstStyle/>
          <a:p>
            <a:fld id="{5414DF46-E7D2-4146-95BA-57A23C39CF98}" type="slidenum">
              <a:rPr lang="en-US" smtClean="0"/>
              <a:t>17</a:t>
            </a:fld>
            <a:endParaRPr lang="en-US"/>
          </a:p>
        </p:txBody>
      </p:sp>
    </p:spTree>
    <p:extLst>
      <p:ext uri="{BB962C8B-B14F-4D97-AF65-F5344CB8AC3E}">
        <p14:creationId xmlns:p14="http://schemas.microsoft.com/office/powerpoint/2010/main" val="354262506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681E87-5E3C-4CDE-99D5-2EDFD44052BC}"/>
              </a:ext>
            </a:extLst>
          </p:cNvPr>
          <p:cNvSpPr>
            <a:spLocks noGrp="1"/>
          </p:cNvSpPr>
          <p:nvPr>
            <p:ph type="title"/>
          </p:nvPr>
        </p:nvSpPr>
        <p:spPr>
          <a:xfrm>
            <a:off x="5805829" y="-640364"/>
            <a:ext cx="5143371" cy="1450757"/>
          </a:xfrm>
        </p:spPr>
        <p:txBody>
          <a:bodyPr>
            <a:normAutofit/>
          </a:bodyPr>
          <a:lstStyle/>
          <a:p>
            <a:r>
              <a:rPr lang="en-US"/>
              <a:t>Key Points</a:t>
            </a:r>
          </a:p>
        </p:txBody>
      </p:sp>
      <p:pic>
        <p:nvPicPr>
          <p:cNvPr id="10242" name="Picture 2" descr="Image result for key point">
            <a:extLst>
              <a:ext uri="{FF2B5EF4-FFF2-40B4-BE49-F238E27FC236}">
                <a16:creationId xmlns:a16="http://schemas.microsoft.com/office/drawing/2014/main" id="{BE559CB4-CC0C-4E57-A306-6AF5B8BE73E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754" r="4210" b="2"/>
          <a:stretch/>
        </p:blipFill>
        <p:spPr bwMode="auto">
          <a:xfrm rot="20941606">
            <a:off x="-274623" y="1164405"/>
            <a:ext cx="5300432" cy="4076622"/>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1626D2E9-5AF5-4D05-98DA-57F795A8AE70}"/>
              </a:ext>
            </a:extLst>
          </p:cNvPr>
          <p:cNvSpPr>
            <a:spLocks noGrp="1"/>
          </p:cNvSpPr>
          <p:nvPr>
            <p:ph idx="1"/>
          </p:nvPr>
        </p:nvSpPr>
        <p:spPr>
          <a:xfrm>
            <a:off x="5148944" y="968829"/>
            <a:ext cx="7043056" cy="5448447"/>
          </a:xfrm>
        </p:spPr>
        <p:txBody>
          <a:bodyPr vert="horz" lIns="0" tIns="45720" rIns="0" bIns="45720" rtlCol="0" anchor="t">
            <a:normAutofit/>
          </a:bodyPr>
          <a:lstStyle/>
          <a:p>
            <a:r>
              <a:rPr lang="en-US" sz="3200"/>
              <a:t>All work is dignified, and all workers deserve to thrive. </a:t>
            </a:r>
          </a:p>
          <a:p>
            <a:r>
              <a:rPr lang="en-US" sz="3200"/>
              <a:t>Our job is to get public school employees to understand that they are all workers. </a:t>
            </a:r>
          </a:p>
          <a:p>
            <a:r>
              <a:rPr lang="en-US" sz="3200"/>
              <a:t>Learning Conditions are Working Conditions. </a:t>
            </a:r>
          </a:p>
          <a:p>
            <a:pPr lvl="0"/>
            <a:r>
              <a:rPr lang="en-US" sz="3200"/>
              <a:t>There is a historical basis for why we are in the struggle we are currently in.  </a:t>
            </a:r>
          </a:p>
        </p:txBody>
      </p:sp>
    </p:spTree>
    <p:extLst>
      <p:ext uri="{BB962C8B-B14F-4D97-AF65-F5344CB8AC3E}">
        <p14:creationId xmlns:p14="http://schemas.microsoft.com/office/powerpoint/2010/main" val="136460738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4" name="Text Placeholder 3"/>
          <p:cNvSpPr>
            <a:spLocks noGrp="1"/>
          </p:cNvSpPr>
          <p:nvPr>
            <p:ph type="body" sz="half" idx="2"/>
          </p:nvPr>
        </p:nvSpPr>
        <p:spPr/>
        <p:txBody>
          <a:bodyPr/>
          <a:lstStyle/>
          <a:p>
            <a:endParaRPr lang="en-US"/>
          </a:p>
        </p:txBody>
      </p:sp>
      <p:pic>
        <p:nvPicPr>
          <p:cNvPr id="9218" name="Picture 2" descr="Free photo: Break time - Birds, Countysite, Dutch - Free Download - Jooinn"/>
          <p:cNvPicPr>
            <a:picLocks noGrp="1" noChangeAspect="1" noChangeArrowheads="1"/>
          </p:cNvPicPr>
          <p:nvPr>
            <p:ph type="pic" idx="1"/>
          </p:nvPr>
        </p:nvPicPr>
        <p:blipFill>
          <a:blip r:embed="rId2">
            <a:extLst>
              <a:ext uri="{28A0092B-C50C-407E-A947-70E740481C1C}">
                <a14:useLocalDpi xmlns:a14="http://schemas.microsoft.com/office/drawing/2010/main" val="0"/>
              </a:ext>
            </a:extLst>
          </a:blip>
          <a:srcRect t="14007" b="14007"/>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sp>
        <p:nvSpPr>
          <p:cNvPr id="5" name="Slide Number Placeholder 4"/>
          <p:cNvSpPr>
            <a:spLocks noGrp="1"/>
          </p:cNvSpPr>
          <p:nvPr>
            <p:ph type="sldNum" sz="quarter" idx="12"/>
          </p:nvPr>
        </p:nvSpPr>
        <p:spPr/>
        <p:txBody>
          <a:bodyPr/>
          <a:lstStyle/>
          <a:p>
            <a:fld id="{5414DF46-E7D2-4146-95BA-57A23C39CF98}" type="slidenum">
              <a:rPr lang="en-US" smtClean="0"/>
              <a:t>19</a:t>
            </a:fld>
            <a:endParaRPr lang="en-US"/>
          </a:p>
        </p:txBody>
      </p:sp>
    </p:spTree>
    <p:extLst>
      <p:ext uri="{BB962C8B-B14F-4D97-AF65-F5344CB8AC3E}">
        <p14:creationId xmlns:p14="http://schemas.microsoft.com/office/powerpoint/2010/main" val="214672148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199" y="594359"/>
            <a:ext cx="3455233" cy="2286000"/>
          </a:xfrm>
        </p:spPr>
        <p:txBody>
          <a:bodyPr>
            <a:noAutofit/>
          </a:bodyPr>
          <a:lstStyle/>
          <a:p>
            <a:r>
              <a:rPr lang="en-US" sz="4400"/>
              <a:t>Three Models of Teacher Unionism</a:t>
            </a:r>
            <a:br>
              <a:rPr lang="en-US" sz="4400"/>
            </a:br>
            <a:r>
              <a:rPr lang="en-US" sz="4400">
                <a:ea typeface="Calibri Light"/>
                <a:cs typeface="Calibri Light"/>
              </a:rPr>
              <a:t>Sara &amp; Albert</a:t>
            </a:r>
            <a:endParaRPr lang="en-US" sz="4400"/>
          </a:p>
        </p:txBody>
      </p:sp>
      <p:sp>
        <p:nvSpPr>
          <p:cNvPr id="4" name="Text Placeholder 3"/>
          <p:cNvSpPr>
            <a:spLocks noGrp="1"/>
          </p:cNvSpPr>
          <p:nvPr>
            <p:ph type="body" sz="half" idx="2"/>
          </p:nvPr>
        </p:nvSpPr>
        <p:spPr/>
        <p:txBody>
          <a:bodyPr/>
          <a:lstStyle/>
          <a:p>
            <a:endParaRPr lang="en-US"/>
          </a:p>
        </p:txBody>
      </p:sp>
      <p:pic>
        <p:nvPicPr>
          <p:cNvPr id="6" name="Picture 5"/>
          <p:cNvPicPr>
            <a:picLocks noChangeAspect="1"/>
          </p:cNvPicPr>
          <p:nvPr/>
        </p:nvPicPr>
        <p:blipFill rotWithShape="1">
          <a:blip r:embed="rId2"/>
          <a:srcRect l="7602" t="19780" r="6769" b="6755"/>
          <a:stretch/>
        </p:blipFill>
        <p:spPr>
          <a:xfrm>
            <a:off x="90974" y="3069182"/>
            <a:ext cx="3821459" cy="3421559"/>
          </a:xfrm>
          <a:prstGeom prst="rect">
            <a:avLst/>
          </a:prstGeom>
        </p:spPr>
      </p:pic>
      <p:sp>
        <p:nvSpPr>
          <p:cNvPr id="13" name="Slide Number Placeholder 12"/>
          <p:cNvSpPr>
            <a:spLocks noGrp="1"/>
          </p:cNvSpPr>
          <p:nvPr>
            <p:ph type="sldNum" sz="quarter" idx="12"/>
          </p:nvPr>
        </p:nvSpPr>
        <p:spPr/>
        <p:txBody>
          <a:bodyPr/>
          <a:lstStyle/>
          <a:p>
            <a:fld id="{5414DF46-E7D2-4146-95BA-57A23C39CF98}" type="slidenum">
              <a:rPr lang="en-US" smtClean="0"/>
              <a:t>20</a:t>
            </a:fld>
            <a:endParaRPr lang="en-US"/>
          </a:p>
        </p:txBody>
      </p:sp>
      <p:sp>
        <p:nvSpPr>
          <p:cNvPr id="14" name="Content Placeholder 2">
            <a:extLst>
              <a:ext uri="{FF2B5EF4-FFF2-40B4-BE49-F238E27FC236}">
                <a16:creationId xmlns:a16="http://schemas.microsoft.com/office/drawing/2014/main" id="{D5A9E3C9-07AA-41F6-A08B-5C66AAB1A24E}"/>
              </a:ext>
            </a:extLst>
          </p:cNvPr>
          <p:cNvSpPr>
            <a:spLocks noGrp="1"/>
          </p:cNvSpPr>
          <p:nvPr>
            <p:ph idx="1"/>
          </p:nvPr>
        </p:nvSpPr>
        <p:spPr>
          <a:xfrm>
            <a:off x="4512039" y="2926079"/>
            <a:ext cx="7255239" cy="3931921"/>
          </a:xfrm>
        </p:spPr>
        <p:txBody>
          <a:bodyPr>
            <a:normAutofit/>
          </a:bodyPr>
          <a:lstStyle/>
          <a:p>
            <a:pPr marL="0" indent="0">
              <a:buNone/>
            </a:pPr>
            <a:r>
              <a:rPr lang="en-US" sz="3600">
                <a:solidFill>
                  <a:schemeClr val="accent2">
                    <a:lumMod val="75000"/>
                  </a:schemeClr>
                </a:solidFill>
              </a:rPr>
              <a:t>Three Models of Teacher Unionism</a:t>
            </a:r>
          </a:p>
        </p:txBody>
      </p:sp>
    </p:spTree>
    <p:extLst>
      <p:ext uri="{BB962C8B-B14F-4D97-AF65-F5344CB8AC3E}">
        <p14:creationId xmlns:p14="http://schemas.microsoft.com/office/powerpoint/2010/main" val="283738619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rotWithShape="1">
          <a:blip r:embed="rId2"/>
          <a:srcRect l="26232" t="28470" r="40151" b="16981"/>
          <a:stretch/>
        </p:blipFill>
        <p:spPr>
          <a:xfrm>
            <a:off x="4545767" y="731520"/>
            <a:ext cx="5233066" cy="5660919"/>
          </a:xfrm>
          <a:prstGeom prst="rect">
            <a:avLst/>
          </a:prstGeom>
          <a:ln>
            <a:solidFill>
              <a:schemeClr val="tx1"/>
            </a:solidFill>
          </a:ln>
        </p:spPr>
      </p:pic>
      <p:sp>
        <p:nvSpPr>
          <p:cNvPr id="2" name="Title 1"/>
          <p:cNvSpPr>
            <a:spLocks noGrp="1"/>
          </p:cNvSpPr>
          <p:nvPr>
            <p:ph type="title"/>
          </p:nvPr>
        </p:nvSpPr>
        <p:spPr/>
        <p:txBody>
          <a:bodyPr>
            <a:noAutofit/>
          </a:bodyPr>
          <a:lstStyle/>
          <a:p>
            <a:r>
              <a:rPr lang="en-US" sz="4400"/>
              <a:t>Three Models of Teacher Unionism</a:t>
            </a:r>
          </a:p>
        </p:txBody>
      </p:sp>
      <p:sp>
        <p:nvSpPr>
          <p:cNvPr id="4" name="Text Placeholder 3"/>
          <p:cNvSpPr>
            <a:spLocks noGrp="1"/>
          </p:cNvSpPr>
          <p:nvPr>
            <p:ph type="body" sz="half" idx="2"/>
          </p:nvPr>
        </p:nvSpPr>
        <p:spPr/>
        <p:txBody>
          <a:bodyPr/>
          <a:lstStyle/>
          <a:p>
            <a:endParaRPr lang="en-US"/>
          </a:p>
        </p:txBody>
      </p:sp>
      <p:pic>
        <p:nvPicPr>
          <p:cNvPr id="6" name="Picture 5"/>
          <p:cNvPicPr>
            <a:picLocks noChangeAspect="1"/>
          </p:cNvPicPr>
          <p:nvPr/>
        </p:nvPicPr>
        <p:blipFill rotWithShape="1">
          <a:blip r:embed="rId3"/>
          <a:srcRect l="7602" t="19780" r="6769" b="6755"/>
          <a:stretch/>
        </p:blipFill>
        <p:spPr>
          <a:xfrm>
            <a:off x="90974" y="3069182"/>
            <a:ext cx="3821459" cy="3421559"/>
          </a:xfrm>
          <a:prstGeom prst="rect">
            <a:avLst/>
          </a:prstGeom>
        </p:spPr>
      </p:pic>
      <p:sp>
        <p:nvSpPr>
          <p:cNvPr id="10" name="Oval 9"/>
          <p:cNvSpPr/>
          <p:nvPr/>
        </p:nvSpPr>
        <p:spPr>
          <a:xfrm>
            <a:off x="7581276" y="3005348"/>
            <a:ext cx="2197557" cy="1486274"/>
          </a:xfrm>
          <a:prstGeom prst="ellipse">
            <a:avLst/>
          </a:prstGeom>
          <a:noFill/>
          <a:ln w="38100">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7842355" y="1441554"/>
            <a:ext cx="2197557" cy="1486274"/>
          </a:xfrm>
          <a:prstGeom prst="ellipse">
            <a:avLst/>
          </a:prstGeom>
          <a:noFill/>
          <a:ln w="38100">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p:cNvSpPr/>
          <p:nvPr/>
        </p:nvSpPr>
        <p:spPr>
          <a:xfrm>
            <a:off x="4800600" y="4392117"/>
            <a:ext cx="1708628" cy="1324089"/>
          </a:xfrm>
          <a:prstGeom prst="ellipse">
            <a:avLst/>
          </a:prstGeom>
          <a:noFill/>
          <a:ln w="38100">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Slide Number Placeholder 12"/>
          <p:cNvSpPr>
            <a:spLocks noGrp="1"/>
          </p:cNvSpPr>
          <p:nvPr>
            <p:ph type="sldNum" sz="quarter" idx="12"/>
          </p:nvPr>
        </p:nvSpPr>
        <p:spPr/>
        <p:txBody>
          <a:bodyPr/>
          <a:lstStyle/>
          <a:p>
            <a:fld id="{5414DF46-E7D2-4146-95BA-57A23C39CF98}" type="slidenum">
              <a:rPr lang="en-US" smtClean="0"/>
              <a:t>21</a:t>
            </a:fld>
            <a:endParaRPr lang="en-US"/>
          </a:p>
        </p:txBody>
      </p:sp>
    </p:spTree>
    <p:extLst>
      <p:ext uri="{BB962C8B-B14F-4D97-AF65-F5344CB8AC3E}">
        <p14:creationId xmlns:p14="http://schemas.microsoft.com/office/powerpoint/2010/main" val="411259422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srcRect l="7602" t="19780" r="6769" b="6755"/>
          <a:stretch/>
        </p:blipFill>
        <p:spPr>
          <a:xfrm>
            <a:off x="8169639" y="3274005"/>
            <a:ext cx="4022361" cy="3072984"/>
          </a:xfrm>
          <a:prstGeom prst="rect">
            <a:avLst/>
          </a:prstGeom>
        </p:spPr>
      </p:pic>
      <p:sp>
        <p:nvSpPr>
          <p:cNvPr id="2" name="Title 1"/>
          <p:cNvSpPr>
            <a:spLocks noGrp="1"/>
          </p:cNvSpPr>
          <p:nvPr>
            <p:ph type="title"/>
          </p:nvPr>
        </p:nvSpPr>
        <p:spPr/>
        <p:txBody>
          <a:bodyPr>
            <a:normAutofit/>
          </a:bodyPr>
          <a:lstStyle/>
          <a:p>
            <a:r>
              <a:rPr lang="en-US"/>
              <a:t>Three Models of Teacher Unionism Debrief</a:t>
            </a:r>
          </a:p>
        </p:txBody>
      </p:sp>
      <p:sp>
        <p:nvSpPr>
          <p:cNvPr id="3" name="Content Placeholder 2"/>
          <p:cNvSpPr>
            <a:spLocks noGrp="1"/>
          </p:cNvSpPr>
          <p:nvPr>
            <p:ph idx="1"/>
          </p:nvPr>
        </p:nvSpPr>
        <p:spPr>
          <a:xfrm>
            <a:off x="380354" y="1334126"/>
            <a:ext cx="9318282" cy="4609920"/>
          </a:xfrm>
        </p:spPr>
        <p:txBody>
          <a:bodyPr>
            <a:normAutofit fontScale="92500" lnSpcReduction="10000"/>
          </a:bodyPr>
          <a:lstStyle/>
          <a:p>
            <a:pPr>
              <a:buClr>
                <a:schemeClr val="accent2">
                  <a:lumMod val="75000"/>
                </a:schemeClr>
              </a:buClr>
              <a:buFont typeface="Wingdings" panose="05000000000000000000" pitchFamily="2" charset="2"/>
              <a:buChar char=""/>
            </a:pPr>
            <a:r>
              <a:rPr lang="en-US" sz="4000"/>
              <a:t>Do you think your local leaders would assess themselves as you have?</a:t>
            </a:r>
            <a:br>
              <a:rPr lang="en-US" sz="4000"/>
            </a:br>
            <a:r>
              <a:rPr lang="en-US" sz="4000"/>
              <a:t>  </a:t>
            </a:r>
          </a:p>
          <a:p>
            <a:pPr>
              <a:buClr>
                <a:schemeClr val="accent2">
                  <a:lumMod val="75000"/>
                </a:schemeClr>
              </a:buClr>
              <a:buFont typeface="Wingdings" panose="05000000000000000000" pitchFamily="2" charset="2"/>
              <a:buChar char=""/>
            </a:pPr>
            <a:r>
              <a:rPr lang="en-US" sz="4000"/>
              <a:t>What shifts in your work with this local would you make to move them from where they are  to a more social justice focused union? </a:t>
            </a:r>
          </a:p>
          <a:p>
            <a:pPr marL="0" indent="0">
              <a:buClr>
                <a:schemeClr val="accent2">
                  <a:lumMod val="75000"/>
                </a:schemeClr>
              </a:buClr>
              <a:buNone/>
            </a:pPr>
            <a:endParaRPr lang="en-US" sz="4000"/>
          </a:p>
          <a:p>
            <a:pPr>
              <a:buClr>
                <a:schemeClr val="accent2">
                  <a:lumMod val="75000"/>
                </a:schemeClr>
              </a:buClr>
              <a:buFont typeface="Wingdings" panose="05000000000000000000" pitchFamily="2" charset="2"/>
              <a:buChar char=""/>
            </a:pPr>
            <a:r>
              <a:rPr lang="en-US" sz="4000"/>
              <a:t>How would/do you use this tool? </a:t>
            </a:r>
          </a:p>
        </p:txBody>
      </p:sp>
      <p:sp>
        <p:nvSpPr>
          <p:cNvPr id="5" name="Slide Number Placeholder 4"/>
          <p:cNvSpPr>
            <a:spLocks noGrp="1"/>
          </p:cNvSpPr>
          <p:nvPr>
            <p:ph type="sldNum" sz="quarter" idx="12"/>
          </p:nvPr>
        </p:nvSpPr>
        <p:spPr/>
        <p:txBody>
          <a:bodyPr/>
          <a:lstStyle/>
          <a:p>
            <a:fld id="{5414DF46-E7D2-4146-95BA-57A23C39CF98}" type="slidenum">
              <a:rPr lang="en-US" smtClean="0"/>
              <a:t>22</a:t>
            </a:fld>
            <a:endParaRPr lang="en-US"/>
          </a:p>
        </p:txBody>
      </p:sp>
    </p:spTree>
    <p:extLst>
      <p:ext uri="{BB962C8B-B14F-4D97-AF65-F5344CB8AC3E}">
        <p14:creationId xmlns:p14="http://schemas.microsoft.com/office/powerpoint/2010/main" val="163458309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681E87-5E3C-4CDE-99D5-2EDFD44052BC}"/>
              </a:ext>
            </a:extLst>
          </p:cNvPr>
          <p:cNvSpPr>
            <a:spLocks noGrp="1"/>
          </p:cNvSpPr>
          <p:nvPr>
            <p:ph type="title"/>
          </p:nvPr>
        </p:nvSpPr>
        <p:spPr>
          <a:xfrm>
            <a:off x="5936457" y="-298861"/>
            <a:ext cx="5143371" cy="1450757"/>
          </a:xfrm>
        </p:spPr>
        <p:txBody>
          <a:bodyPr>
            <a:normAutofit/>
          </a:bodyPr>
          <a:lstStyle/>
          <a:p>
            <a:r>
              <a:rPr lang="en-US"/>
              <a:t>Key Points</a:t>
            </a:r>
          </a:p>
        </p:txBody>
      </p:sp>
      <p:pic>
        <p:nvPicPr>
          <p:cNvPr id="10242" name="Picture 2" descr="Image result for key point">
            <a:extLst>
              <a:ext uri="{FF2B5EF4-FFF2-40B4-BE49-F238E27FC236}">
                <a16:creationId xmlns:a16="http://schemas.microsoft.com/office/drawing/2014/main" id="{BE559CB4-CC0C-4E57-A306-6AF5B8BE73E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754" r="4210" b="2"/>
          <a:stretch/>
        </p:blipFill>
        <p:spPr bwMode="auto">
          <a:xfrm rot="20941606">
            <a:off x="0" y="655463"/>
            <a:ext cx="5806684" cy="4465986"/>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1626D2E9-5AF5-4D05-98DA-57F795A8AE70}"/>
              </a:ext>
            </a:extLst>
          </p:cNvPr>
          <p:cNvSpPr>
            <a:spLocks noGrp="1"/>
          </p:cNvSpPr>
          <p:nvPr>
            <p:ph idx="1"/>
          </p:nvPr>
        </p:nvSpPr>
        <p:spPr>
          <a:xfrm>
            <a:off x="5936457" y="1311141"/>
            <a:ext cx="5936456" cy="4942849"/>
          </a:xfrm>
        </p:spPr>
        <p:txBody>
          <a:bodyPr vert="horz" lIns="0" tIns="45720" rIns="0" bIns="45720" rtlCol="0" anchor="t">
            <a:normAutofit/>
          </a:bodyPr>
          <a:lstStyle/>
          <a:p>
            <a:pPr lvl="0"/>
            <a:r>
              <a:rPr lang="en-US" sz="4000"/>
              <a:t>This is not a linear process.</a:t>
            </a:r>
            <a:endParaRPr lang="en-US" sz="4000">
              <a:cs typeface="Calibri"/>
            </a:endParaRPr>
          </a:p>
          <a:p>
            <a:r>
              <a:rPr lang="en-US" sz="4000"/>
              <a:t>Context matters. </a:t>
            </a:r>
            <a:endParaRPr lang="en-US" sz="4000">
              <a:cs typeface="Calibri"/>
            </a:endParaRPr>
          </a:p>
          <a:p>
            <a:r>
              <a:rPr lang="en-US" sz="4000"/>
              <a:t>This is a framework to help organize thinking and work.</a:t>
            </a:r>
            <a:r>
              <a:rPr lang="en-US" sz="3200"/>
              <a:t> </a:t>
            </a:r>
          </a:p>
        </p:txBody>
      </p:sp>
    </p:spTree>
    <p:extLst>
      <p:ext uri="{BB962C8B-B14F-4D97-AF65-F5344CB8AC3E}">
        <p14:creationId xmlns:p14="http://schemas.microsoft.com/office/powerpoint/2010/main" val="28068461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0B4AC2-E047-4D56-8057-2DF5C5428EAB}"/>
              </a:ext>
            </a:extLst>
          </p:cNvPr>
          <p:cNvSpPr>
            <a:spLocks noGrp="1"/>
          </p:cNvSpPr>
          <p:nvPr>
            <p:ph type="title"/>
          </p:nvPr>
        </p:nvSpPr>
        <p:spPr>
          <a:xfrm>
            <a:off x="8141110" y="639097"/>
            <a:ext cx="3401961" cy="3686015"/>
          </a:xfrm>
        </p:spPr>
        <p:txBody>
          <a:bodyPr vert="horz" lIns="91440" tIns="45720" rIns="91440" bIns="45720" rtlCol="0" anchor="b">
            <a:normAutofit/>
          </a:bodyPr>
          <a:lstStyle/>
          <a:p>
            <a:r>
              <a:rPr lang="en-US" sz="6600">
                <a:solidFill>
                  <a:schemeClr val="tx1">
                    <a:lumMod val="85000"/>
                    <a:lumOff val="15000"/>
                  </a:schemeClr>
                </a:solidFill>
              </a:rPr>
              <a:t>Choice Network Time</a:t>
            </a:r>
          </a:p>
        </p:txBody>
      </p:sp>
      <p:pic>
        <p:nvPicPr>
          <p:cNvPr id="3074" name="Picture 2" descr="Related image">
            <a:extLst>
              <a:ext uri="{FF2B5EF4-FFF2-40B4-BE49-F238E27FC236}">
                <a16:creationId xmlns:a16="http://schemas.microsoft.com/office/drawing/2014/main" id="{C05175F0-D0D0-47D6-9E63-A50263CD4A1F}"/>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633999" y="721963"/>
            <a:ext cx="6912217" cy="4890392"/>
          </a:xfrm>
          <a:prstGeom prst="rect">
            <a:avLst/>
          </a:prstGeom>
          <a:noFill/>
          <a:extLst>
            <a:ext uri="{909E8E84-426E-40DD-AFC4-6F175D3DCCD1}">
              <a14:hiddenFill xmlns:a14="http://schemas.microsoft.com/office/drawing/2010/main">
                <a:solidFill>
                  <a:srgbClr val="FFFFFF"/>
                </a:solidFill>
              </a14:hiddenFill>
            </a:ext>
          </a:extLst>
        </p:spPr>
      </p:pic>
      <p:sp>
        <p:nvSpPr>
          <p:cNvPr id="3" name="Slide Number Placeholder 2"/>
          <p:cNvSpPr>
            <a:spLocks noGrp="1"/>
          </p:cNvSpPr>
          <p:nvPr>
            <p:ph type="sldNum" sz="quarter" idx="12"/>
          </p:nvPr>
        </p:nvSpPr>
        <p:spPr/>
        <p:txBody>
          <a:bodyPr/>
          <a:lstStyle/>
          <a:p>
            <a:fld id="{5414DF46-E7D2-4146-95BA-57A23C39CF98}" type="slidenum">
              <a:rPr lang="en-US" smtClean="0"/>
              <a:t>24</a:t>
            </a:fld>
            <a:endParaRPr lang="en-US"/>
          </a:p>
        </p:txBody>
      </p:sp>
    </p:spTree>
    <p:extLst>
      <p:ext uri="{BB962C8B-B14F-4D97-AF65-F5344CB8AC3E}">
        <p14:creationId xmlns:p14="http://schemas.microsoft.com/office/powerpoint/2010/main" val="1320130440"/>
      </p:ext>
    </p:extLst>
  </p:cSld>
  <p:clrMapOvr>
    <a:masterClrMapping/>
  </p:clrMapOvr>
</p:sld>
</file>

<file path=ppt/theme/theme1.xml><?xml version="1.0" encoding="utf-8"?>
<a:theme xmlns:a="http://schemas.openxmlformats.org/drawingml/2006/main" name="Retrospect">
  <a:themeElements>
    <a:clrScheme name="Retrospect">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1_Retrospect">
  <a:themeElements>
    <a:clrScheme name="Retrospect">
      <a:dk1>
        <a:sysClr val="windowText" lastClr="000000"/>
      </a:dk1>
      <a:lt1>
        <a:sysClr val="window" lastClr="FFFFFF"/>
      </a:lt1>
      <a:dk2>
        <a:srgbClr val="344068"/>
      </a:dk2>
      <a:lt2>
        <a:srgbClr val="D9E0E6"/>
      </a:lt2>
      <a:accent1>
        <a:srgbClr val="1CADE4"/>
      </a:accent1>
      <a:accent2>
        <a:srgbClr val="2683C6"/>
      </a:accent2>
      <a:accent3>
        <a:srgbClr val="28C4CC"/>
      </a:accent3>
      <a:accent4>
        <a:srgbClr val="42BA97"/>
      </a:accent4>
      <a:accent5>
        <a:srgbClr val="3E8853"/>
      </a:accent5>
      <a:accent6>
        <a:srgbClr val="62A39F"/>
      </a:accent6>
      <a:hlink>
        <a:srgbClr val="6EAC1C"/>
      </a:hlink>
      <a:folHlink>
        <a:srgbClr val="B26B02"/>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9CC26709-368C-4D72-9060-94E5B3FF3CD6}"/>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F15A52AE31FEC4EB9E74AAFCF7B6AD7" ma:contentTypeVersion="12" ma:contentTypeDescription="Create a new document." ma:contentTypeScope="" ma:versionID="7dd1ce6e427627f64c1ab6d1f19b6c8d">
  <xsd:schema xmlns:xsd="http://www.w3.org/2001/XMLSchema" xmlns:xs="http://www.w3.org/2001/XMLSchema" xmlns:p="http://schemas.microsoft.com/office/2006/metadata/properties" xmlns:ns2="05627597-0322-42fc-bc19-1d0dde15c694" xmlns:ns3="5ed5bd0d-9aa5-480d-8c58-25f9f57090c9" targetNamespace="http://schemas.microsoft.com/office/2006/metadata/properties" ma:root="true" ma:fieldsID="d9c6fcaf88c9e20a785b418a5be8a788" ns2:_="" ns3:_="">
    <xsd:import namespace="05627597-0322-42fc-bc19-1d0dde15c694"/>
    <xsd:import namespace="5ed5bd0d-9aa5-480d-8c58-25f9f57090c9"/>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627597-0322-42fc-bc19-1d0dde15c69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1565cbde-19fe-4772-9eab-df48b2eef6d3"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5ed5bd0d-9aa5-480d-8c58-25f9f57090c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ac8cdd5-1c68-4e1f-91cb-72d35c0d1364}" ma:internalName="TaxCatchAll" ma:showField="CatchAllData" ma:web="5ed5bd0d-9aa5-480d-8c58-25f9f57090c9">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05627597-0322-42fc-bc19-1d0dde15c694">
      <Terms xmlns="http://schemas.microsoft.com/office/infopath/2007/PartnerControls"/>
    </lcf76f155ced4ddcb4097134ff3c332f>
    <TaxCatchAll xmlns="5ed5bd0d-9aa5-480d-8c58-25f9f57090c9"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4A6BCBF7-74BE-4AD9-88B3-EFC54C8E108D}"/>
</file>

<file path=customXml/itemProps2.xml><?xml version="1.0" encoding="utf-8"?>
<ds:datastoreItem xmlns:ds="http://schemas.openxmlformats.org/officeDocument/2006/customXml" ds:itemID="{2003C657-D803-4D79-8C80-C22B89F679EB}">
  <ds:schemaRefs>
    <ds:schemaRef ds:uri="http://schemas.microsoft.com/office/2006/metadata/properties"/>
    <ds:schemaRef ds:uri="http://schemas.microsoft.com/office/infopath/2007/PartnerControls"/>
    <ds:schemaRef ds:uri="05627597-0322-42fc-bc19-1d0dde15c694"/>
    <ds:schemaRef ds:uri="5ed5bd0d-9aa5-480d-8c58-25f9f57090c9"/>
  </ds:schemaRefs>
</ds:datastoreItem>
</file>

<file path=customXml/itemProps3.xml><?xml version="1.0" encoding="utf-8"?>
<ds:datastoreItem xmlns:ds="http://schemas.openxmlformats.org/officeDocument/2006/customXml" ds:itemID="{4571C143-BB9E-4F59-89AF-4CF0667A0FAE}">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Retrospect</Template>
  <Application>Microsoft Office PowerPoint</Application>
  <PresentationFormat>Widescreen</PresentationFormat>
  <Slides>24</Slides>
  <Notes>5</Notes>
  <HiddenSlides>0</HiddenSlides>
  <ScaleCrop>false</ScaleCrop>
  <HeadingPairs>
    <vt:vector size="4" baseType="variant">
      <vt:variant>
        <vt:lpstr>Theme</vt:lpstr>
      </vt:variant>
      <vt:variant>
        <vt:i4>2</vt:i4>
      </vt:variant>
      <vt:variant>
        <vt:lpstr>Slide Titles</vt:lpstr>
      </vt:variant>
      <vt:variant>
        <vt:i4>24</vt:i4>
      </vt:variant>
    </vt:vector>
  </HeadingPairs>
  <TitlesOfParts>
    <vt:vector size="26" baseType="lpstr">
      <vt:lpstr>Retrospect</vt:lpstr>
      <vt:lpstr>1_Retrospect</vt:lpstr>
      <vt:lpstr>PowerPoint Presentation</vt:lpstr>
      <vt:lpstr>Entry Activity</vt:lpstr>
      <vt:lpstr>Honoring This Space</vt:lpstr>
      <vt:lpstr>3 Day Agenda</vt:lpstr>
      <vt:lpstr>Today’s Outcomes</vt:lpstr>
      <vt:lpstr>Community Agreements  p. 2</vt:lpstr>
      <vt:lpstr>The Basics  Name Tents Handouts Logistics  </vt:lpstr>
      <vt:lpstr>One Revolution Around the Room  Name Required Pronoun Native Land if You Know it  </vt:lpstr>
      <vt:lpstr>Today’s Agenda</vt:lpstr>
      <vt:lpstr>Imagine If</vt:lpstr>
      <vt:lpstr>7 Components of Social Justice Unionism p. 75</vt:lpstr>
      <vt:lpstr>How Near and How Far?  </vt:lpstr>
      <vt:lpstr>How Near and How Far? Debrief Conversation </vt:lpstr>
      <vt:lpstr>Key Points</vt:lpstr>
      <vt:lpstr>Shelly and Matt</vt:lpstr>
      <vt:lpstr>Why do we need Social Justice? </vt:lpstr>
      <vt:lpstr>How do you answer? Zinn – 25-30 (27-30)  Fletcher – 34-41 (37-38)  </vt:lpstr>
      <vt:lpstr>Key Points</vt:lpstr>
      <vt:lpstr>PowerPoint Presentation</vt:lpstr>
      <vt:lpstr>Three Models of Teacher Unionism Sara &amp; Albert</vt:lpstr>
      <vt:lpstr>Three Models of Teacher Unionism</vt:lpstr>
      <vt:lpstr>Three Models of Teacher Unionism Debrief</vt:lpstr>
      <vt:lpstr>Key Points</vt:lpstr>
      <vt:lpstr>Choice Network Time</vt:lpstr>
    </vt:vector>
  </TitlesOfParts>
  <Company>NEA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Holmes, Ellen [NEA]</dc:creator>
  <cp:revision>4</cp:revision>
  <dcterms:created xsi:type="dcterms:W3CDTF">2021-08-24T15:37:13Z</dcterms:created>
  <dcterms:modified xsi:type="dcterms:W3CDTF">2023-04-27T23:11:30Z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0x0101004F15A52AE31FEC4EB9E74AAFCF7B6AD7</vt:lpwstr>
  </property>
  <property fmtid="{D5CDD505-2E9C-101B-9397-08002B2CF9AE}" pid="3" name="MediaServiceImageTags">
    <vt:lpwstr/>
  </property>
</Properties>
</file>