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121"/>
  </p:notesMasterIdLst>
  <p:sldIdLst>
    <p:sldId id="414" r:id="rId3"/>
    <p:sldId id="316" r:id="rId4"/>
    <p:sldId id="290" r:id="rId5"/>
    <p:sldId id="347" r:id="rId6"/>
    <p:sldId id="560" r:id="rId7"/>
    <p:sldId id="420" r:id="rId8"/>
    <p:sldId id="594" r:id="rId9"/>
    <p:sldId id="593" r:id="rId10"/>
    <p:sldId id="592" r:id="rId11"/>
    <p:sldId id="591" r:id="rId12"/>
    <p:sldId id="590" r:id="rId13"/>
    <p:sldId id="589" r:id="rId14"/>
    <p:sldId id="588" r:id="rId15"/>
    <p:sldId id="587" r:id="rId16"/>
    <p:sldId id="586" r:id="rId17"/>
    <p:sldId id="585" r:id="rId18"/>
    <p:sldId id="584" r:id="rId19"/>
    <p:sldId id="583" r:id="rId20"/>
    <p:sldId id="582" r:id="rId21"/>
    <p:sldId id="581" r:id="rId22"/>
    <p:sldId id="580" r:id="rId23"/>
    <p:sldId id="579" r:id="rId24"/>
    <p:sldId id="578" r:id="rId25"/>
    <p:sldId id="577" r:id="rId26"/>
    <p:sldId id="421" r:id="rId27"/>
    <p:sldId id="429" r:id="rId28"/>
    <p:sldId id="482" r:id="rId29"/>
    <p:sldId id="483" r:id="rId30"/>
    <p:sldId id="484" r:id="rId31"/>
    <p:sldId id="558" r:id="rId32"/>
    <p:sldId id="442" r:id="rId33"/>
    <p:sldId id="511" r:id="rId34"/>
    <p:sldId id="512" r:id="rId35"/>
    <p:sldId id="486" r:id="rId36"/>
    <p:sldId id="540" r:id="rId37"/>
    <p:sldId id="513" r:id="rId38"/>
    <p:sldId id="598" r:id="rId39"/>
    <p:sldId id="595" r:id="rId40"/>
    <p:sldId id="443" r:id="rId41"/>
    <p:sldId id="444" r:id="rId42"/>
    <p:sldId id="445" r:id="rId43"/>
    <p:sldId id="446" r:id="rId44"/>
    <p:sldId id="447" r:id="rId45"/>
    <p:sldId id="449" r:id="rId46"/>
    <p:sldId id="448" r:id="rId47"/>
    <p:sldId id="464" r:id="rId48"/>
    <p:sldId id="559" r:id="rId49"/>
    <p:sldId id="465" r:id="rId50"/>
    <p:sldId id="532" r:id="rId51"/>
    <p:sldId id="543" r:id="rId52"/>
    <p:sldId id="521" r:id="rId53"/>
    <p:sldId id="519" r:id="rId54"/>
    <p:sldId id="520" r:id="rId55"/>
    <p:sldId id="596" r:id="rId56"/>
    <p:sldId id="518" r:id="rId57"/>
    <p:sldId id="469" r:id="rId58"/>
    <p:sldId id="470" r:id="rId59"/>
    <p:sldId id="539" r:id="rId60"/>
    <p:sldId id="471" r:id="rId61"/>
    <p:sldId id="481" r:id="rId62"/>
    <p:sldId id="506" r:id="rId63"/>
    <p:sldId id="480" r:id="rId64"/>
    <p:sldId id="472" r:id="rId65"/>
    <p:sldId id="516" r:id="rId66"/>
    <p:sldId id="487" r:id="rId67"/>
    <p:sldId id="488" r:id="rId68"/>
    <p:sldId id="489" r:id="rId69"/>
    <p:sldId id="490" r:id="rId70"/>
    <p:sldId id="491" r:id="rId71"/>
    <p:sldId id="492" r:id="rId72"/>
    <p:sldId id="493" r:id="rId73"/>
    <p:sldId id="494" r:id="rId74"/>
    <p:sldId id="495" r:id="rId75"/>
    <p:sldId id="496" r:id="rId76"/>
    <p:sldId id="497" r:id="rId77"/>
    <p:sldId id="500" r:id="rId78"/>
    <p:sldId id="504" r:id="rId79"/>
    <p:sldId id="505" r:id="rId80"/>
    <p:sldId id="499" r:id="rId81"/>
    <p:sldId id="522" r:id="rId82"/>
    <p:sldId id="523" r:id="rId83"/>
    <p:sldId id="524" r:id="rId84"/>
    <p:sldId id="525" r:id="rId85"/>
    <p:sldId id="527" r:id="rId86"/>
    <p:sldId id="561" r:id="rId87"/>
    <p:sldId id="528" r:id="rId88"/>
    <p:sldId id="529" r:id="rId89"/>
    <p:sldId id="531" r:id="rId90"/>
    <p:sldId id="597" r:id="rId91"/>
    <p:sldId id="557" r:id="rId92"/>
    <p:sldId id="368" r:id="rId93"/>
    <p:sldId id="372" r:id="rId94"/>
    <p:sldId id="548" r:id="rId95"/>
    <p:sldId id="549" r:id="rId96"/>
    <p:sldId id="550" r:id="rId97"/>
    <p:sldId id="551" r:id="rId98"/>
    <p:sldId id="552" r:id="rId99"/>
    <p:sldId id="553" r:id="rId100"/>
    <p:sldId id="554" r:id="rId101"/>
    <p:sldId id="555" r:id="rId102"/>
    <p:sldId id="556" r:id="rId103"/>
    <p:sldId id="399" r:id="rId104"/>
    <p:sldId id="401" r:id="rId105"/>
    <p:sldId id="402" r:id="rId106"/>
    <p:sldId id="403" r:id="rId107"/>
    <p:sldId id="405" r:id="rId108"/>
    <p:sldId id="406" r:id="rId109"/>
    <p:sldId id="408" r:id="rId110"/>
    <p:sldId id="411" r:id="rId111"/>
    <p:sldId id="412" r:id="rId112"/>
    <p:sldId id="413" r:id="rId113"/>
    <p:sldId id="423" r:id="rId114"/>
    <p:sldId id="424" r:id="rId115"/>
    <p:sldId id="533" r:id="rId116"/>
    <p:sldId id="534" r:id="rId117"/>
    <p:sldId id="535" r:id="rId118"/>
    <p:sldId id="536" r:id="rId119"/>
    <p:sldId id="541" r:id="rId1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A6F887-C6D8-D3C1-4B5D-A7919E0D5E3B}" v="7" dt="2022-05-04T21:23:38.561"/>
    <p1510:client id="{22B04DFC-8E25-91D0-5D5D-484662A199E7}" v="486" dt="2023-02-01T00:43:56.725"/>
    <p1510:client id="{289BD95E-06DE-6042-15EB-D4212C643F9A}" v="8" dt="2023-02-01T14:24:36.774"/>
    <p1510:client id="{2E0AA209-8C7B-6E98-F14A-865E4FF345B2}" v="2" dt="2022-05-04T16:46:36.264"/>
    <p1510:client id="{3B4DE644-35A4-9F00-FFFE-F5840615EFC8}" v="44" dt="2023-01-30T21:56:29.761"/>
    <p1510:client id="{559406DC-4186-BA61-9C34-69E0117643EE}" v="12" dt="2023-01-31T23:05:46.554"/>
    <p1510:client id="{66B7FD9B-972B-EB05-816F-BDA91C39FDD0}" v="16" dt="2023-01-31T23:07:30.996"/>
    <p1510:client id="{747686C6-73F9-BB6A-289F-A7589BCA3587}" v="63" dt="2023-01-31T01:11:26.397"/>
    <p1510:client id="{7D9130CC-AD1E-2D56-EDE4-7B5B40025AB1}" v="67" dt="2023-01-30T22:27:09.551"/>
    <p1510:client id="{9A47DB79-177E-1A0A-C660-EC61A070402C}" v="1" dt="2022-04-28T19:54:14.857"/>
    <p1510:client id="{A9D6AAC7-8FE6-19FB-9E43-604D4AB3C1D6}" v="136" dt="2022-05-04T22:46:26.158"/>
    <p1510:client id="{D80E006C-091B-B5D3-B654-3D640EB2D91D}" v="11" dt="2023-01-31T22:21:21.006"/>
    <p1510:client id="{DBB2EBB1-F6D0-0ACA-83FC-2E57A10AC84D}" v="1" dt="2023-02-01T20:49:34.278"/>
    <p1510:client id="{FDCF7BBE-4B85-22B7-7136-EA1D97535E04}" v="3" dt="2023-01-31T22:29:05.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viewProps" Target="viewProps.xml"/><Relationship Id="rId128" Type="http://schemas.openxmlformats.org/officeDocument/2006/relationships/customXml" Target="../customXml/item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theme" Target="theme/theme1.xml"/><Relationship Id="rId129" Type="http://schemas.openxmlformats.org/officeDocument/2006/relationships/customXml" Target="../customXml/item2.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customXml" Target="../customXml/item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microsoft.com/office/2016/11/relationships/changesInfo" Target="changesInfos/changesInfo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microsoft.com/office/2015/10/relationships/revisionInfo" Target="revisionInfo.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290bf836888f6a5b80bd75560be081938d1cee5f31a02ceb148057205b9e5590::" providerId="AD" clId="Web-{A9D6AAC7-8FE6-19FB-9E43-604D4AB3C1D6}"/>
    <pc:docChg chg="modSld">
      <pc:chgData name="Guest User" userId="S::urn:spo:anon#290bf836888f6a5b80bd75560be081938d1cee5f31a02ceb148057205b9e5590::" providerId="AD" clId="Web-{A9D6AAC7-8FE6-19FB-9E43-604D4AB3C1D6}" dt="2022-05-04T22:46:25.892" v="132" actId="20577"/>
      <pc:docMkLst>
        <pc:docMk/>
      </pc:docMkLst>
      <pc:sldChg chg="modSp">
        <pc:chgData name="Guest User" userId="S::urn:spo:anon#290bf836888f6a5b80bd75560be081938d1cee5f31a02ceb148057205b9e5590::" providerId="AD" clId="Web-{A9D6AAC7-8FE6-19FB-9E43-604D4AB3C1D6}" dt="2022-05-04T22:38:42.694" v="32" actId="20577"/>
        <pc:sldMkLst>
          <pc:docMk/>
          <pc:sldMk cId="2386907027" sldId="290"/>
        </pc:sldMkLst>
        <pc:spChg chg="mod">
          <ac:chgData name="Guest User" userId="S::urn:spo:anon#290bf836888f6a5b80bd75560be081938d1cee5f31a02ceb148057205b9e5590::" providerId="AD" clId="Web-{A9D6AAC7-8FE6-19FB-9E43-604D4AB3C1D6}" dt="2022-05-04T22:38:42.694" v="32" actId="20577"/>
          <ac:spMkLst>
            <pc:docMk/>
            <pc:sldMk cId="2386907027" sldId="290"/>
            <ac:spMk id="3" creationId="{D5A9E3C9-07AA-41F6-A08B-5C66AAB1A24E}"/>
          </ac:spMkLst>
        </pc:spChg>
      </pc:sldChg>
      <pc:sldChg chg="modSp">
        <pc:chgData name="Guest User" userId="S::urn:spo:anon#290bf836888f6a5b80bd75560be081938d1cee5f31a02ceb148057205b9e5590::" providerId="AD" clId="Web-{A9D6AAC7-8FE6-19FB-9E43-604D4AB3C1D6}" dt="2022-05-04T22:38:57.428" v="47" actId="14100"/>
        <pc:sldMkLst>
          <pc:docMk/>
          <pc:sldMk cId="1011946629" sldId="420"/>
        </pc:sldMkLst>
        <pc:spChg chg="mod">
          <ac:chgData name="Guest User" userId="S::urn:spo:anon#290bf836888f6a5b80bd75560be081938d1cee5f31a02ceb148057205b9e5590::" providerId="AD" clId="Web-{A9D6AAC7-8FE6-19FB-9E43-604D4AB3C1D6}" dt="2022-05-04T22:38:57.428" v="47" actId="14100"/>
          <ac:spMkLst>
            <pc:docMk/>
            <pc:sldMk cId="1011946629" sldId="420"/>
            <ac:spMk id="2" creationId="{005CF54C-CCE2-47F9-A974-2EF25127E06E}"/>
          </ac:spMkLst>
        </pc:spChg>
      </pc:sldChg>
      <pc:sldChg chg="delSp modSp">
        <pc:chgData name="Guest User" userId="S::urn:spo:anon#290bf836888f6a5b80bd75560be081938d1cee5f31a02ceb148057205b9e5590::" providerId="AD" clId="Web-{A9D6AAC7-8FE6-19FB-9E43-604D4AB3C1D6}" dt="2022-05-04T22:40:38.806" v="54" actId="20577"/>
        <pc:sldMkLst>
          <pc:docMk/>
          <pc:sldMk cId="153042851" sldId="506"/>
        </pc:sldMkLst>
        <pc:spChg chg="mod">
          <ac:chgData name="Guest User" userId="S::urn:spo:anon#290bf836888f6a5b80bd75560be081938d1cee5f31a02ceb148057205b9e5590::" providerId="AD" clId="Web-{A9D6AAC7-8FE6-19FB-9E43-604D4AB3C1D6}" dt="2022-05-04T22:40:38.806" v="54" actId="20577"/>
          <ac:spMkLst>
            <pc:docMk/>
            <pc:sldMk cId="153042851" sldId="506"/>
            <ac:spMk id="2" creationId="{970CC2B6-CE4E-4C19-ACE9-E0206BDC840D}"/>
          </ac:spMkLst>
        </pc:spChg>
        <pc:spChg chg="del">
          <ac:chgData name="Guest User" userId="S::urn:spo:anon#290bf836888f6a5b80bd75560be081938d1cee5f31a02ceb148057205b9e5590::" providerId="AD" clId="Web-{A9D6AAC7-8FE6-19FB-9E43-604D4AB3C1D6}" dt="2022-05-04T22:40:33.228" v="48"/>
          <ac:spMkLst>
            <pc:docMk/>
            <pc:sldMk cId="153042851" sldId="506"/>
            <ac:spMk id="3" creationId="{D1775B40-C6D2-4A78-A789-4A9A59F8504F}"/>
          </ac:spMkLst>
        </pc:spChg>
      </pc:sldChg>
      <pc:sldChg chg="modSp">
        <pc:chgData name="Guest User" userId="S::urn:spo:anon#290bf836888f6a5b80bd75560be081938d1cee5f31a02ceb148057205b9e5590::" providerId="AD" clId="Web-{A9D6AAC7-8FE6-19FB-9E43-604D4AB3C1D6}" dt="2022-05-04T22:41:36.573" v="62" actId="20577"/>
        <pc:sldMkLst>
          <pc:docMk/>
          <pc:sldMk cId="3892935017" sldId="523"/>
        </pc:sldMkLst>
        <pc:spChg chg="mod">
          <ac:chgData name="Guest User" userId="S::urn:spo:anon#290bf836888f6a5b80bd75560be081938d1cee5f31a02ceb148057205b9e5590::" providerId="AD" clId="Web-{A9D6AAC7-8FE6-19FB-9E43-604D4AB3C1D6}" dt="2022-05-04T22:41:36.573" v="62" actId="20577"/>
          <ac:spMkLst>
            <pc:docMk/>
            <pc:sldMk cId="3892935017" sldId="523"/>
            <ac:spMk id="3" creationId="{E8DF1DC2-2172-4B29-A311-A255777A5267}"/>
          </ac:spMkLst>
        </pc:spChg>
      </pc:sldChg>
      <pc:sldChg chg="modSp">
        <pc:chgData name="Guest User" userId="S::urn:spo:anon#290bf836888f6a5b80bd75560be081938d1cee5f31a02ceb148057205b9e5590::" providerId="AD" clId="Web-{A9D6AAC7-8FE6-19FB-9E43-604D4AB3C1D6}" dt="2022-05-04T22:41:55.667" v="63" actId="1076"/>
        <pc:sldMkLst>
          <pc:docMk/>
          <pc:sldMk cId="1017664209" sldId="527"/>
        </pc:sldMkLst>
        <pc:picChg chg="mod">
          <ac:chgData name="Guest User" userId="S::urn:spo:anon#290bf836888f6a5b80bd75560be081938d1cee5f31a02ceb148057205b9e5590::" providerId="AD" clId="Web-{A9D6AAC7-8FE6-19FB-9E43-604D4AB3C1D6}" dt="2022-05-04T22:41:55.667" v="63" actId="1076"/>
          <ac:picMkLst>
            <pc:docMk/>
            <pc:sldMk cId="1017664209" sldId="527"/>
            <ac:picMk id="4" creationId="{15DB7E91-C494-488A-B45D-FD8D65DF17A0}"/>
          </ac:picMkLst>
        </pc:picChg>
      </pc:sldChg>
      <pc:sldChg chg="modSp">
        <pc:chgData name="Guest User" userId="S::urn:spo:anon#290bf836888f6a5b80bd75560be081938d1cee5f31a02ceb148057205b9e5590::" providerId="AD" clId="Web-{A9D6AAC7-8FE6-19FB-9E43-604D4AB3C1D6}" dt="2022-05-04T22:45:48.829" v="125" actId="20577"/>
        <pc:sldMkLst>
          <pc:docMk/>
          <pc:sldMk cId="48277369" sldId="528"/>
        </pc:sldMkLst>
        <pc:spChg chg="mod">
          <ac:chgData name="Guest User" userId="S::urn:spo:anon#290bf836888f6a5b80bd75560be081938d1cee5f31a02ceb148057205b9e5590::" providerId="AD" clId="Web-{A9D6AAC7-8FE6-19FB-9E43-604D4AB3C1D6}" dt="2022-05-04T22:45:48.829" v="125" actId="20577"/>
          <ac:spMkLst>
            <pc:docMk/>
            <pc:sldMk cId="48277369" sldId="528"/>
            <ac:spMk id="3" creationId="{E8DF1DC2-2172-4B29-A311-A255777A5267}"/>
          </ac:spMkLst>
        </pc:spChg>
      </pc:sldChg>
      <pc:sldChg chg="modSp">
        <pc:chgData name="Guest User" userId="S::urn:spo:anon#290bf836888f6a5b80bd75560be081938d1cee5f31a02ceb148057205b9e5590::" providerId="AD" clId="Web-{A9D6AAC7-8FE6-19FB-9E43-604D4AB3C1D6}" dt="2022-05-04T22:46:15.517" v="130" actId="20577"/>
        <pc:sldMkLst>
          <pc:docMk/>
          <pc:sldMk cId="2042815820" sldId="529"/>
        </pc:sldMkLst>
        <pc:spChg chg="mod">
          <ac:chgData name="Guest User" userId="S::urn:spo:anon#290bf836888f6a5b80bd75560be081938d1cee5f31a02ceb148057205b9e5590::" providerId="AD" clId="Web-{A9D6AAC7-8FE6-19FB-9E43-604D4AB3C1D6}" dt="2022-05-04T22:46:15.517" v="130" actId="20577"/>
          <ac:spMkLst>
            <pc:docMk/>
            <pc:sldMk cId="2042815820" sldId="529"/>
            <ac:spMk id="3" creationId="{BA78BD9F-C104-4626-809D-04961F59B33C}"/>
          </ac:spMkLst>
        </pc:spChg>
      </pc:sldChg>
      <pc:sldChg chg="modSp">
        <pc:chgData name="Guest User" userId="S::urn:spo:anon#290bf836888f6a5b80bd75560be081938d1cee5f31a02ceb148057205b9e5590::" providerId="AD" clId="Web-{A9D6AAC7-8FE6-19FB-9E43-604D4AB3C1D6}" dt="2022-05-04T22:46:25.892" v="132" actId="20577"/>
        <pc:sldMkLst>
          <pc:docMk/>
          <pc:sldMk cId="4017028118" sldId="530"/>
        </pc:sldMkLst>
        <pc:spChg chg="mod">
          <ac:chgData name="Guest User" userId="S::urn:spo:anon#290bf836888f6a5b80bd75560be081938d1cee5f31a02ceb148057205b9e5590::" providerId="AD" clId="Web-{A9D6AAC7-8FE6-19FB-9E43-604D4AB3C1D6}" dt="2022-05-04T22:46:25.892" v="132" actId="20577"/>
          <ac:spMkLst>
            <pc:docMk/>
            <pc:sldMk cId="4017028118" sldId="530"/>
            <ac:spMk id="3" creationId="{1626D2E9-5AF5-4D05-98DA-57F795A8AE70}"/>
          </ac:spMkLst>
        </pc:spChg>
      </pc:sldChg>
    </pc:docChg>
  </pc:docChgLst>
  <pc:docChgLst>
    <pc:chgData name="Guest User" userId="S::urn:spo:anon#1e6173217fd6965f5c0d9a903c4f68560e48e38b655901b55f68d6c2eaea8fca::" providerId="AD" clId="Web-{7D9130CC-AD1E-2D56-EDE4-7B5B40025AB1}"/>
    <pc:docChg chg="delSld modSld sldOrd">
      <pc:chgData name="Guest User" userId="S::urn:spo:anon#1e6173217fd6965f5c0d9a903c4f68560e48e38b655901b55f68d6c2eaea8fca::" providerId="AD" clId="Web-{7D9130CC-AD1E-2D56-EDE4-7B5B40025AB1}" dt="2023-01-30T22:27:09.551" v="62"/>
      <pc:docMkLst>
        <pc:docMk/>
      </pc:docMkLst>
      <pc:sldChg chg="ord">
        <pc:chgData name="Guest User" userId="S::urn:spo:anon#1e6173217fd6965f5c0d9a903c4f68560e48e38b655901b55f68d6c2eaea8fca::" providerId="AD" clId="Web-{7D9130CC-AD1E-2D56-EDE4-7B5B40025AB1}" dt="2023-01-30T22:14:56.197" v="60"/>
        <pc:sldMkLst>
          <pc:docMk/>
          <pc:sldMk cId="1969278424" sldId="499"/>
        </pc:sldMkLst>
      </pc:sldChg>
      <pc:sldChg chg="ord">
        <pc:chgData name="Guest User" userId="S::urn:spo:anon#1e6173217fd6965f5c0d9a903c4f68560e48e38b655901b55f68d6c2eaea8fca::" providerId="AD" clId="Web-{7D9130CC-AD1E-2D56-EDE4-7B5B40025AB1}" dt="2023-01-30T22:14:37.697" v="58"/>
        <pc:sldMkLst>
          <pc:docMk/>
          <pc:sldMk cId="2641051826" sldId="504"/>
        </pc:sldMkLst>
      </pc:sldChg>
      <pc:sldChg chg="ord">
        <pc:chgData name="Guest User" userId="S::urn:spo:anon#1e6173217fd6965f5c0d9a903c4f68560e48e38b655901b55f68d6c2eaea8fca::" providerId="AD" clId="Web-{7D9130CC-AD1E-2D56-EDE4-7B5B40025AB1}" dt="2023-01-30T22:14:46.291" v="59"/>
        <pc:sldMkLst>
          <pc:docMk/>
          <pc:sldMk cId="4163423541" sldId="505"/>
        </pc:sldMkLst>
      </pc:sldChg>
      <pc:sldChg chg="modSp">
        <pc:chgData name="Guest User" userId="S::urn:spo:anon#1e6173217fd6965f5c0d9a903c4f68560e48e38b655901b55f68d6c2eaea8fca::" providerId="AD" clId="Web-{7D9130CC-AD1E-2D56-EDE4-7B5B40025AB1}" dt="2023-01-30T22:10:28.604" v="42" actId="20577"/>
        <pc:sldMkLst>
          <pc:docMk/>
          <pc:sldMk cId="2712708792" sldId="516"/>
        </pc:sldMkLst>
        <pc:spChg chg="mod">
          <ac:chgData name="Guest User" userId="S::urn:spo:anon#1e6173217fd6965f5c0d9a903c4f68560e48e38b655901b55f68d6c2eaea8fca::" providerId="AD" clId="Web-{7D9130CC-AD1E-2D56-EDE4-7B5B40025AB1}" dt="2023-01-30T22:10:28.604" v="42" actId="20577"/>
          <ac:spMkLst>
            <pc:docMk/>
            <pc:sldMk cId="2712708792" sldId="516"/>
            <ac:spMk id="6" creationId="{00000000-0000-0000-0000-000000000000}"/>
          </ac:spMkLst>
        </pc:spChg>
      </pc:sldChg>
      <pc:sldChg chg="modSp">
        <pc:chgData name="Guest User" userId="S::urn:spo:anon#1e6173217fd6965f5c0d9a903c4f68560e48e38b655901b55f68d6c2eaea8fca::" providerId="AD" clId="Web-{7D9130CC-AD1E-2D56-EDE4-7B5B40025AB1}" dt="2023-01-30T21:58:49.969" v="29" actId="20577"/>
        <pc:sldMkLst>
          <pc:docMk/>
          <pc:sldMk cId="613098992" sldId="518"/>
        </pc:sldMkLst>
        <pc:spChg chg="mod">
          <ac:chgData name="Guest User" userId="S::urn:spo:anon#1e6173217fd6965f5c0d9a903c4f68560e48e38b655901b55f68d6c2eaea8fca::" providerId="AD" clId="Web-{7D9130CC-AD1E-2D56-EDE4-7B5B40025AB1}" dt="2023-01-30T21:58:49.969" v="29" actId="20577"/>
          <ac:spMkLst>
            <pc:docMk/>
            <pc:sldMk cId="613098992" sldId="518"/>
            <ac:spMk id="6" creationId="{00000000-0000-0000-0000-000000000000}"/>
          </ac:spMkLst>
        </pc:spChg>
      </pc:sldChg>
      <pc:sldChg chg="ord">
        <pc:chgData name="Guest User" userId="S::urn:spo:anon#1e6173217fd6965f5c0d9a903c4f68560e48e38b655901b55f68d6c2eaea8fca::" providerId="AD" clId="Web-{7D9130CC-AD1E-2D56-EDE4-7B5B40025AB1}" dt="2023-01-30T22:11:51.878" v="44"/>
        <pc:sldMkLst>
          <pc:docMk/>
          <pc:sldMk cId="470531844" sldId="519"/>
        </pc:sldMkLst>
      </pc:sldChg>
      <pc:sldChg chg="ord">
        <pc:chgData name="Guest User" userId="S::urn:spo:anon#1e6173217fd6965f5c0d9a903c4f68560e48e38b655901b55f68d6c2eaea8fca::" providerId="AD" clId="Web-{7D9130CC-AD1E-2D56-EDE4-7B5B40025AB1}" dt="2023-01-30T22:12:01.988" v="45"/>
        <pc:sldMkLst>
          <pc:docMk/>
          <pc:sldMk cId="2730459339" sldId="520"/>
        </pc:sldMkLst>
      </pc:sldChg>
      <pc:sldChg chg="modSp ord">
        <pc:chgData name="Guest User" userId="S::urn:spo:anon#1e6173217fd6965f5c0d9a903c4f68560e48e38b655901b55f68d6c2eaea8fca::" providerId="AD" clId="Web-{7D9130CC-AD1E-2D56-EDE4-7B5B40025AB1}" dt="2023-01-30T22:12:20.895" v="57" actId="20577"/>
        <pc:sldMkLst>
          <pc:docMk/>
          <pc:sldMk cId="2731925938" sldId="521"/>
        </pc:sldMkLst>
        <pc:spChg chg="mod">
          <ac:chgData name="Guest User" userId="S::urn:spo:anon#1e6173217fd6965f5c0d9a903c4f68560e48e38b655901b55f68d6c2eaea8fca::" providerId="AD" clId="Web-{7D9130CC-AD1E-2D56-EDE4-7B5B40025AB1}" dt="2023-01-30T22:12:20.895" v="57" actId="20577"/>
          <ac:spMkLst>
            <pc:docMk/>
            <pc:sldMk cId="2731925938" sldId="521"/>
            <ac:spMk id="6" creationId="{00000000-0000-0000-0000-000000000000}"/>
          </ac:spMkLst>
        </pc:spChg>
      </pc:sldChg>
      <pc:sldChg chg="del mod modShow">
        <pc:chgData name="Guest User" userId="S::urn:spo:anon#1e6173217fd6965f5c0d9a903c4f68560e48e38b655901b55f68d6c2eaea8fca::" providerId="AD" clId="Web-{7D9130CC-AD1E-2D56-EDE4-7B5B40025AB1}" dt="2023-01-30T22:27:09.551" v="62"/>
        <pc:sldMkLst>
          <pc:docMk/>
          <pc:sldMk cId="507206419" sldId="542"/>
        </pc:sldMkLst>
      </pc:sldChg>
      <pc:sldChg chg="modSp">
        <pc:chgData name="Guest User" userId="S::urn:spo:anon#1e6173217fd6965f5c0d9a903c4f68560e48e38b655901b55f68d6c2eaea8fca::" providerId="AD" clId="Web-{7D9130CC-AD1E-2D56-EDE4-7B5B40025AB1}" dt="2023-01-30T21:54:52.241" v="20" actId="20577"/>
        <pc:sldMkLst>
          <pc:docMk/>
          <pc:sldMk cId="1729615110" sldId="570"/>
        </pc:sldMkLst>
        <pc:spChg chg="mod">
          <ac:chgData name="Guest User" userId="S::urn:spo:anon#1e6173217fd6965f5c0d9a903c4f68560e48e38b655901b55f68d6c2eaea8fca::" providerId="AD" clId="Web-{7D9130CC-AD1E-2D56-EDE4-7B5B40025AB1}" dt="2023-01-30T21:54:52.241" v="20" actId="20577"/>
          <ac:spMkLst>
            <pc:docMk/>
            <pc:sldMk cId="1729615110" sldId="570"/>
            <ac:spMk id="2" creationId="{419D90EF-842B-4341-BEFF-C442EE819D2A}"/>
          </ac:spMkLst>
        </pc:spChg>
      </pc:sldChg>
      <pc:sldChg chg="modSp">
        <pc:chgData name="Guest User" userId="S::urn:spo:anon#1e6173217fd6965f5c0d9a903c4f68560e48e38b655901b55f68d6c2eaea8fca::" providerId="AD" clId="Web-{7D9130CC-AD1E-2D56-EDE4-7B5B40025AB1}" dt="2023-01-30T21:54:20.474" v="5" actId="20577"/>
        <pc:sldMkLst>
          <pc:docMk/>
          <pc:sldMk cId="1186670427" sldId="588"/>
        </pc:sldMkLst>
        <pc:spChg chg="mod">
          <ac:chgData name="Guest User" userId="S::urn:spo:anon#1e6173217fd6965f5c0d9a903c4f68560e48e38b655901b55f68d6c2eaea8fca::" providerId="AD" clId="Web-{7D9130CC-AD1E-2D56-EDE4-7B5B40025AB1}" dt="2023-01-30T21:54:20.474" v="5" actId="20577"/>
          <ac:spMkLst>
            <pc:docMk/>
            <pc:sldMk cId="1186670427" sldId="588"/>
            <ac:spMk id="2" creationId="{00000000-0000-0000-0000-000000000000}"/>
          </ac:spMkLst>
        </pc:spChg>
      </pc:sldChg>
    </pc:docChg>
  </pc:docChgLst>
  <pc:docChgLst>
    <pc:chgData name="Guest User" userId="S::urn:spo:anon#5cafdcb12411b73cdcb6beded25e374521d68c725f6fbe4466911b88a619584c::" providerId="AD" clId="Web-{3B4DE644-35A4-9F00-FFFE-F5840615EFC8}"/>
    <pc:docChg chg="addSld delSld modSld sldOrd">
      <pc:chgData name="Guest User" userId="S::urn:spo:anon#5cafdcb12411b73cdcb6beded25e374521d68c725f6fbe4466911b88a619584c::" providerId="AD" clId="Web-{3B4DE644-35A4-9F00-FFFE-F5840615EFC8}" dt="2023-01-30T21:56:29.761" v="42"/>
      <pc:docMkLst>
        <pc:docMk/>
      </pc:docMkLst>
      <pc:sldChg chg="add">
        <pc:chgData name="Guest User" userId="S::urn:spo:anon#5cafdcb12411b73cdcb6beded25e374521d68c725f6fbe4466911b88a619584c::" providerId="AD" clId="Web-{3B4DE644-35A4-9F00-FFFE-F5840615EFC8}" dt="2023-01-30T21:50:25.998" v="0"/>
        <pc:sldMkLst>
          <pc:docMk/>
          <pc:sldMk cId="2769368550" sldId="561"/>
        </pc:sldMkLst>
      </pc:sldChg>
      <pc:sldChg chg="add">
        <pc:chgData name="Guest User" userId="S::urn:spo:anon#5cafdcb12411b73cdcb6beded25e374521d68c725f6fbe4466911b88a619584c::" providerId="AD" clId="Web-{3B4DE644-35A4-9F00-FFFE-F5840615EFC8}" dt="2023-01-30T21:50:26.045" v="1"/>
        <pc:sldMkLst>
          <pc:docMk/>
          <pc:sldMk cId="4198020705" sldId="562"/>
        </pc:sldMkLst>
      </pc:sldChg>
      <pc:sldChg chg="add">
        <pc:chgData name="Guest User" userId="S::urn:spo:anon#5cafdcb12411b73cdcb6beded25e374521d68c725f6fbe4466911b88a619584c::" providerId="AD" clId="Web-{3B4DE644-35A4-9F00-FFFE-F5840615EFC8}" dt="2023-01-30T21:50:26.092" v="2"/>
        <pc:sldMkLst>
          <pc:docMk/>
          <pc:sldMk cId="1283541177" sldId="563"/>
        </pc:sldMkLst>
      </pc:sldChg>
      <pc:sldChg chg="add">
        <pc:chgData name="Guest User" userId="S::urn:spo:anon#5cafdcb12411b73cdcb6beded25e374521d68c725f6fbe4466911b88a619584c::" providerId="AD" clId="Web-{3B4DE644-35A4-9F00-FFFE-F5840615EFC8}" dt="2023-01-30T21:50:26.202" v="3"/>
        <pc:sldMkLst>
          <pc:docMk/>
          <pc:sldMk cId="1183592734" sldId="564"/>
        </pc:sldMkLst>
      </pc:sldChg>
      <pc:sldChg chg="add">
        <pc:chgData name="Guest User" userId="S::urn:spo:anon#5cafdcb12411b73cdcb6beded25e374521d68c725f6fbe4466911b88a619584c::" providerId="AD" clId="Web-{3B4DE644-35A4-9F00-FFFE-F5840615EFC8}" dt="2023-01-30T21:50:26.295" v="4"/>
        <pc:sldMkLst>
          <pc:docMk/>
          <pc:sldMk cId="3537664685" sldId="565"/>
        </pc:sldMkLst>
      </pc:sldChg>
      <pc:sldChg chg="add">
        <pc:chgData name="Guest User" userId="S::urn:spo:anon#5cafdcb12411b73cdcb6beded25e374521d68c725f6fbe4466911b88a619584c::" providerId="AD" clId="Web-{3B4DE644-35A4-9F00-FFFE-F5840615EFC8}" dt="2023-01-30T21:50:26.358" v="5"/>
        <pc:sldMkLst>
          <pc:docMk/>
          <pc:sldMk cId="1635460575" sldId="566"/>
        </pc:sldMkLst>
      </pc:sldChg>
      <pc:sldChg chg="add">
        <pc:chgData name="Guest User" userId="S::urn:spo:anon#5cafdcb12411b73cdcb6beded25e374521d68c725f6fbe4466911b88a619584c::" providerId="AD" clId="Web-{3B4DE644-35A4-9F00-FFFE-F5840615EFC8}" dt="2023-01-30T21:50:26.420" v="6"/>
        <pc:sldMkLst>
          <pc:docMk/>
          <pc:sldMk cId="3109844521" sldId="567"/>
        </pc:sldMkLst>
      </pc:sldChg>
      <pc:sldChg chg="add">
        <pc:chgData name="Guest User" userId="S::urn:spo:anon#5cafdcb12411b73cdcb6beded25e374521d68c725f6fbe4466911b88a619584c::" providerId="AD" clId="Web-{3B4DE644-35A4-9F00-FFFE-F5840615EFC8}" dt="2023-01-30T21:50:26.467" v="7"/>
        <pc:sldMkLst>
          <pc:docMk/>
          <pc:sldMk cId="775524124" sldId="568"/>
        </pc:sldMkLst>
      </pc:sldChg>
      <pc:sldChg chg="add">
        <pc:chgData name="Guest User" userId="S::urn:spo:anon#5cafdcb12411b73cdcb6beded25e374521d68c725f6fbe4466911b88a619584c::" providerId="AD" clId="Web-{3B4DE644-35A4-9F00-FFFE-F5840615EFC8}" dt="2023-01-30T21:50:26.592" v="8"/>
        <pc:sldMkLst>
          <pc:docMk/>
          <pc:sldMk cId="3210927581" sldId="569"/>
        </pc:sldMkLst>
      </pc:sldChg>
      <pc:sldChg chg="add">
        <pc:chgData name="Guest User" userId="S::urn:spo:anon#5cafdcb12411b73cdcb6beded25e374521d68c725f6fbe4466911b88a619584c::" providerId="AD" clId="Web-{3B4DE644-35A4-9F00-FFFE-F5840615EFC8}" dt="2023-01-30T21:50:26.639" v="9"/>
        <pc:sldMkLst>
          <pc:docMk/>
          <pc:sldMk cId="1729615110" sldId="570"/>
        </pc:sldMkLst>
      </pc:sldChg>
      <pc:sldChg chg="add del">
        <pc:chgData name="Guest User" userId="S::urn:spo:anon#5cafdcb12411b73cdcb6beded25e374521d68c725f6fbe4466911b88a619584c::" providerId="AD" clId="Web-{3B4DE644-35A4-9F00-FFFE-F5840615EFC8}" dt="2023-01-30T21:53:10.645" v="35"/>
        <pc:sldMkLst>
          <pc:docMk/>
          <pc:sldMk cId="4154818245" sldId="571"/>
        </pc:sldMkLst>
      </pc:sldChg>
      <pc:sldChg chg="add del">
        <pc:chgData name="Guest User" userId="S::urn:spo:anon#5cafdcb12411b73cdcb6beded25e374521d68c725f6fbe4466911b88a619584c::" providerId="AD" clId="Web-{3B4DE644-35A4-9F00-FFFE-F5840615EFC8}" dt="2023-01-30T21:53:10.645" v="36"/>
        <pc:sldMkLst>
          <pc:docMk/>
          <pc:sldMk cId="844669426" sldId="572"/>
        </pc:sldMkLst>
      </pc:sldChg>
      <pc:sldChg chg="add del">
        <pc:chgData name="Guest User" userId="S::urn:spo:anon#5cafdcb12411b73cdcb6beded25e374521d68c725f6fbe4466911b88a619584c::" providerId="AD" clId="Web-{3B4DE644-35A4-9F00-FFFE-F5840615EFC8}" dt="2023-01-30T21:53:10.645" v="37"/>
        <pc:sldMkLst>
          <pc:docMk/>
          <pc:sldMk cId="2613583393" sldId="573"/>
        </pc:sldMkLst>
      </pc:sldChg>
      <pc:sldChg chg="add del">
        <pc:chgData name="Guest User" userId="S::urn:spo:anon#5cafdcb12411b73cdcb6beded25e374521d68c725f6fbe4466911b88a619584c::" providerId="AD" clId="Web-{3B4DE644-35A4-9F00-FFFE-F5840615EFC8}" dt="2023-01-30T21:53:10.645" v="38"/>
        <pc:sldMkLst>
          <pc:docMk/>
          <pc:sldMk cId="3255130699" sldId="574"/>
        </pc:sldMkLst>
      </pc:sldChg>
      <pc:sldChg chg="add del">
        <pc:chgData name="Guest User" userId="S::urn:spo:anon#5cafdcb12411b73cdcb6beded25e374521d68c725f6fbe4466911b88a619584c::" providerId="AD" clId="Web-{3B4DE644-35A4-9F00-FFFE-F5840615EFC8}" dt="2023-01-30T21:53:10.645" v="39"/>
        <pc:sldMkLst>
          <pc:docMk/>
          <pc:sldMk cId="743648304" sldId="575"/>
        </pc:sldMkLst>
      </pc:sldChg>
      <pc:sldChg chg="modSp add del">
        <pc:chgData name="Guest User" userId="S::urn:spo:anon#5cafdcb12411b73cdcb6beded25e374521d68c725f6fbe4466911b88a619584c::" providerId="AD" clId="Web-{3B4DE644-35A4-9F00-FFFE-F5840615EFC8}" dt="2023-01-30T21:53:10.661" v="40"/>
        <pc:sldMkLst>
          <pc:docMk/>
          <pc:sldMk cId="1955954512" sldId="576"/>
        </pc:sldMkLst>
        <pc:spChg chg="mod">
          <ac:chgData name="Guest User" userId="S::urn:spo:anon#5cafdcb12411b73cdcb6beded25e374521d68c725f6fbe4466911b88a619584c::" providerId="AD" clId="Web-{3B4DE644-35A4-9F00-FFFE-F5840615EFC8}" dt="2023-01-30T21:52:54.535" v="34" actId="20577"/>
          <ac:spMkLst>
            <pc:docMk/>
            <pc:sldMk cId="1955954512" sldId="576"/>
            <ac:spMk id="6" creationId="{00000000-0000-0000-0000-000000000000}"/>
          </ac:spMkLst>
        </pc:spChg>
      </pc:sldChg>
      <pc:sldChg chg="add">
        <pc:chgData name="Guest User" userId="S::urn:spo:anon#5cafdcb12411b73cdcb6beded25e374521d68c725f6fbe4466911b88a619584c::" providerId="AD" clId="Web-{3B4DE644-35A4-9F00-FFFE-F5840615EFC8}" dt="2023-01-30T21:50:27.202" v="16"/>
        <pc:sldMkLst>
          <pc:docMk/>
          <pc:sldMk cId="4140451512" sldId="577"/>
        </pc:sldMkLst>
      </pc:sldChg>
      <pc:sldChg chg="add">
        <pc:chgData name="Guest User" userId="S::urn:spo:anon#5cafdcb12411b73cdcb6beded25e374521d68c725f6fbe4466911b88a619584c::" providerId="AD" clId="Web-{3B4DE644-35A4-9F00-FFFE-F5840615EFC8}" dt="2023-01-30T21:50:27.311" v="17"/>
        <pc:sldMkLst>
          <pc:docMk/>
          <pc:sldMk cId="1692605692" sldId="578"/>
        </pc:sldMkLst>
      </pc:sldChg>
      <pc:sldChg chg="add">
        <pc:chgData name="Guest User" userId="S::urn:spo:anon#5cafdcb12411b73cdcb6beded25e374521d68c725f6fbe4466911b88a619584c::" providerId="AD" clId="Web-{3B4DE644-35A4-9F00-FFFE-F5840615EFC8}" dt="2023-01-30T21:50:27.452" v="18"/>
        <pc:sldMkLst>
          <pc:docMk/>
          <pc:sldMk cId="2557803418" sldId="579"/>
        </pc:sldMkLst>
      </pc:sldChg>
      <pc:sldChg chg="add">
        <pc:chgData name="Guest User" userId="S::urn:spo:anon#5cafdcb12411b73cdcb6beded25e374521d68c725f6fbe4466911b88a619584c::" providerId="AD" clId="Web-{3B4DE644-35A4-9F00-FFFE-F5840615EFC8}" dt="2023-01-30T21:50:27.498" v="19"/>
        <pc:sldMkLst>
          <pc:docMk/>
          <pc:sldMk cId="2278546710" sldId="580"/>
        </pc:sldMkLst>
      </pc:sldChg>
      <pc:sldChg chg="add">
        <pc:chgData name="Guest User" userId="S::urn:spo:anon#5cafdcb12411b73cdcb6beded25e374521d68c725f6fbe4466911b88a619584c::" providerId="AD" clId="Web-{3B4DE644-35A4-9F00-FFFE-F5840615EFC8}" dt="2023-01-30T21:50:27.639" v="20"/>
        <pc:sldMkLst>
          <pc:docMk/>
          <pc:sldMk cId="3177534990" sldId="581"/>
        </pc:sldMkLst>
      </pc:sldChg>
      <pc:sldChg chg="add">
        <pc:chgData name="Guest User" userId="S::urn:spo:anon#5cafdcb12411b73cdcb6beded25e374521d68c725f6fbe4466911b88a619584c::" providerId="AD" clId="Web-{3B4DE644-35A4-9F00-FFFE-F5840615EFC8}" dt="2023-01-30T21:50:27.686" v="21"/>
        <pc:sldMkLst>
          <pc:docMk/>
          <pc:sldMk cId="3144163882" sldId="582"/>
        </pc:sldMkLst>
      </pc:sldChg>
      <pc:sldChg chg="add ord">
        <pc:chgData name="Guest User" userId="S::urn:spo:anon#5cafdcb12411b73cdcb6beded25e374521d68c725f6fbe4466911b88a619584c::" providerId="AD" clId="Web-{3B4DE644-35A4-9F00-FFFE-F5840615EFC8}" dt="2023-01-30T21:54:00.303" v="41"/>
        <pc:sldMkLst>
          <pc:docMk/>
          <pc:sldMk cId="2684708668" sldId="583"/>
        </pc:sldMkLst>
      </pc:sldChg>
      <pc:sldChg chg="add">
        <pc:chgData name="Guest User" userId="S::urn:spo:anon#5cafdcb12411b73cdcb6beded25e374521d68c725f6fbe4466911b88a619584c::" providerId="AD" clId="Web-{3B4DE644-35A4-9F00-FFFE-F5840615EFC8}" dt="2023-01-30T21:50:27.811" v="23"/>
        <pc:sldMkLst>
          <pc:docMk/>
          <pc:sldMk cId="1948146165" sldId="584"/>
        </pc:sldMkLst>
      </pc:sldChg>
      <pc:sldChg chg="add">
        <pc:chgData name="Guest User" userId="S::urn:spo:anon#5cafdcb12411b73cdcb6beded25e374521d68c725f6fbe4466911b88a619584c::" providerId="AD" clId="Web-{3B4DE644-35A4-9F00-FFFE-F5840615EFC8}" dt="2023-01-30T21:50:27.858" v="24"/>
        <pc:sldMkLst>
          <pc:docMk/>
          <pc:sldMk cId="2195011639" sldId="585"/>
        </pc:sldMkLst>
      </pc:sldChg>
      <pc:sldChg chg="add">
        <pc:chgData name="Guest User" userId="S::urn:spo:anon#5cafdcb12411b73cdcb6beded25e374521d68c725f6fbe4466911b88a619584c::" providerId="AD" clId="Web-{3B4DE644-35A4-9F00-FFFE-F5840615EFC8}" dt="2023-01-30T21:50:27.920" v="25"/>
        <pc:sldMkLst>
          <pc:docMk/>
          <pc:sldMk cId="3518879823" sldId="586"/>
        </pc:sldMkLst>
      </pc:sldChg>
      <pc:sldChg chg="add">
        <pc:chgData name="Guest User" userId="S::urn:spo:anon#5cafdcb12411b73cdcb6beded25e374521d68c725f6fbe4466911b88a619584c::" providerId="AD" clId="Web-{3B4DE644-35A4-9F00-FFFE-F5840615EFC8}" dt="2023-01-30T21:50:27.967" v="26"/>
        <pc:sldMkLst>
          <pc:docMk/>
          <pc:sldMk cId="813030942" sldId="587"/>
        </pc:sldMkLst>
      </pc:sldChg>
      <pc:sldChg chg="add">
        <pc:chgData name="Guest User" userId="S::urn:spo:anon#5cafdcb12411b73cdcb6beded25e374521d68c725f6fbe4466911b88a619584c::" providerId="AD" clId="Web-{3B4DE644-35A4-9F00-FFFE-F5840615EFC8}" dt="2023-01-30T21:50:28.045" v="27"/>
        <pc:sldMkLst>
          <pc:docMk/>
          <pc:sldMk cId="1186670427" sldId="588"/>
        </pc:sldMkLst>
      </pc:sldChg>
      <pc:sldChg chg="add">
        <pc:chgData name="Guest User" userId="S::urn:spo:anon#5cafdcb12411b73cdcb6beded25e374521d68c725f6fbe4466911b88a619584c::" providerId="AD" clId="Web-{3B4DE644-35A4-9F00-FFFE-F5840615EFC8}" dt="2023-01-30T21:50:28.108" v="28"/>
        <pc:sldMkLst>
          <pc:docMk/>
          <pc:sldMk cId="432179476" sldId="589"/>
        </pc:sldMkLst>
      </pc:sldChg>
      <pc:sldChg chg="add">
        <pc:chgData name="Guest User" userId="S::urn:spo:anon#5cafdcb12411b73cdcb6beded25e374521d68c725f6fbe4466911b88a619584c::" providerId="AD" clId="Web-{3B4DE644-35A4-9F00-FFFE-F5840615EFC8}" dt="2023-01-30T21:50:28.170" v="29"/>
        <pc:sldMkLst>
          <pc:docMk/>
          <pc:sldMk cId="4205401818" sldId="590"/>
        </pc:sldMkLst>
      </pc:sldChg>
      <pc:sldChg chg="add">
        <pc:chgData name="Guest User" userId="S::urn:spo:anon#5cafdcb12411b73cdcb6beded25e374521d68c725f6fbe4466911b88a619584c::" providerId="AD" clId="Web-{3B4DE644-35A4-9F00-FFFE-F5840615EFC8}" dt="2023-01-30T21:50:28.217" v="30"/>
        <pc:sldMkLst>
          <pc:docMk/>
          <pc:sldMk cId="223509066" sldId="591"/>
        </pc:sldMkLst>
      </pc:sldChg>
      <pc:sldChg chg="add">
        <pc:chgData name="Guest User" userId="S::urn:spo:anon#5cafdcb12411b73cdcb6beded25e374521d68c725f6fbe4466911b88a619584c::" providerId="AD" clId="Web-{3B4DE644-35A4-9F00-FFFE-F5840615EFC8}" dt="2023-01-30T21:50:28.264" v="31"/>
        <pc:sldMkLst>
          <pc:docMk/>
          <pc:sldMk cId="3631328985" sldId="592"/>
        </pc:sldMkLst>
      </pc:sldChg>
      <pc:sldChg chg="add">
        <pc:chgData name="Guest User" userId="S::urn:spo:anon#5cafdcb12411b73cdcb6beded25e374521d68c725f6fbe4466911b88a619584c::" providerId="AD" clId="Web-{3B4DE644-35A4-9F00-FFFE-F5840615EFC8}" dt="2023-01-30T21:50:28.327" v="32"/>
        <pc:sldMkLst>
          <pc:docMk/>
          <pc:sldMk cId="1905198668" sldId="593"/>
        </pc:sldMkLst>
      </pc:sldChg>
      <pc:sldChg chg="add">
        <pc:chgData name="Guest User" userId="S::urn:spo:anon#5cafdcb12411b73cdcb6beded25e374521d68c725f6fbe4466911b88a619584c::" providerId="AD" clId="Web-{3B4DE644-35A4-9F00-FFFE-F5840615EFC8}" dt="2023-01-30T21:50:28.373" v="33"/>
        <pc:sldMkLst>
          <pc:docMk/>
          <pc:sldMk cId="1502549190" sldId="594"/>
        </pc:sldMkLst>
      </pc:sldChg>
      <pc:sldChg chg="add">
        <pc:chgData name="Guest User" userId="S::urn:spo:anon#5cafdcb12411b73cdcb6beded25e374521d68c725f6fbe4466911b88a619584c::" providerId="AD" clId="Web-{3B4DE644-35A4-9F00-FFFE-F5840615EFC8}" dt="2023-01-30T21:56:29.761" v="42"/>
        <pc:sldMkLst>
          <pc:docMk/>
          <pc:sldMk cId="1721788009" sldId="595"/>
        </pc:sldMkLst>
      </pc:sldChg>
    </pc:docChg>
  </pc:docChgLst>
  <pc:docChgLst>
    <pc:chgData name="Guest User" userId="S::urn:spo:anon#290bf836888f6a5b80bd75560be081938d1cee5f31a02ceb148057205b9e5590::" providerId="AD" clId="Web-{2E0AA209-8C7B-6E98-F14A-865E4FF345B2}"/>
    <pc:docChg chg="modSld">
      <pc:chgData name="Guest User" userId="S::urn:spo:anon#290bf836888f6a5b80bd75560be081938d1cee5f31a02ceb148057205b9e5590::" providerId="AD" clId="Web-{2E0AA209-8C7B-6E98-F14A-865E4FF345B2}" dt="2022-05-04T16:46:36.264" v="1" actId="20577"/>
      <pc:docMkLst>
        <pc:docMk/>
      </pc:docMkLst>
      <pc:sldChg chg="modSp">
        <pc:chgData name="Guest User" userId="S::urn:spo:anon#290bf836888f6a5b80bd75560be081938d1cee5f31a02ceb148057205b9e5590::" providerId="AD" clId="Web-{2E0AA209-8C7B-6E98-F14A-865E4FF345B2}" dt="2022-05-04T16:46:36.264" v="1" actId="20577"/>
        <pc:sldMkLst>
          <pc:docMk/>
          <pc:sldMk cId="3708412041" sldId="446"/>
        </pc:sldMkLst>
        <pc:spChg chg="mod">
          <ac:chgData name="Guest User" userId="S::urn:spo:anon#290bf836888f6a5b80bd75560be081938d1cee5f31a02ceb148057205b9e5590::" providerId="AD" clId="Web-{2E0AA209-8C7B-6E98-F14A-865E4FF345B2}" dt="2022-05-04T16:46:36.264" v="1" actId="20577"/>
          <ac:spMkLst>
            <pc:docMk/>
            <pc:sldMk cId="3708412041" sldId="446"/>
            <ac:spMk id="3" creationId="{00000000-0000-0000-0000-000000000000}"/>
          </ac:spMkLst>
        </pc:spChg>
      </pc:sldChg>
    </pc:docChg>
  </pc:docChgLst>
  <pc:docChgLst>
    <pc:chgData name="Guest User" userId="S::urn:spo:anon#1e6173217fd6965f5c0d9a903c4f68560e48e38b655901b55f68d6c2eaea8fca::" providerId="AD" clId="Web-{289BD95E-06DE-6042-15EB-D4212C643F9A}"/>
    <pc:docChg chg="modSld">
      <pc:chgData name="Guest User" userId="S::urn:spo:anon#1e6173217fd6965f5c0d9a903c4f68560e48e38b655901b55f68d6c2eaea8fca::" providerId="AD" clId="Web-{289BD95E-06DE-6042-15EB-D4212C643F9A}" dt="2023-02-01T14:24:33.618" v="6" actId="20577"/>
      <pc:docMkLst>
        <pc:docMk/>
      </pc:docMkLst>
      <pc:sldChg chg="modSp">
        <pc:chgData name="Guest User" userId="S::urn:spo:anon#1e6173217fd6965f5c0d9a903c4f68560e48e38b655901b55f68d6c2eaea8fca::" providerId="AD" clId="Web-{289BD95E-06DE-6042-15EB-D4212C643F9A}" dt="2023-02-01T14:24:33.618" v="6" actId="20577"/>
        <pc:sldMkLst>
          <pc:docMk/>
          <pc:sldMk cId="1502549190" sldId="594"/>
        </pc:sldMkLst>
        <pc:spChg chg="mod">
          <ac:chgData name="Guest User" userId="S::urn:spo:anon#1e6173217fd6965f5c0d9a903c4f68560e48e38b655901b55f68d6c2eaea8fca::" providerId="AD" clId="Web-{289BD95E-06DE-6042-15EB-D4212C643F9A}" dt="2023-02-01T14:24:33.618" v="6" actId="20577"/>
          <ac:spMkLst>
            <pc:docMk/>
            <pc:sldMk cId="1502549190" sldId="594"/>
            <ac:spMk id="6" creationId="{00000000-0000-0000-0000-000000000000}"/>
          </ac:spMkLst>
        </pc:spChg>
      </pc:sldChg>
    </pc:docChg>
  </pc:docChgLst>
  <pc:docChgLst>
    <pc:chgData name="Guest User" userId="S::urn:spo:anon#1e6173217fd6965f5c0d9a903c4f68560e48e38b655901b55f68d6c2eaea8fca::" providerId="AD" clId="Web-{DBB2EBB1-F6D0-0ACA-83FC-2E57A10AC84D}"/>
    <pc:docChg chg="sldOrd">
      <pc:chgData name="Guest User" userId="S::urn:spo:anon#1e6173217fd6965f5c0d9a903c4f68560e48e38b655901b55f68d6c2eaea8fca::" providerId="AD" clId="Web-{DBB2EBB1-F6D0-0ACA-83FC-2E57A10AC84D}" dt="2023-02-01T20:49:34.278" v="0"/>
      <pc:docMkLst>
        <pc:docMk/>
      </pc:docMkLst>
      <pc:sldChg chg="ord">
        <pc:chgData name="Guest User" userId="S::urn:spo:anon#1e6173217fd6965f5c0d9a903c4f68560e48e38b655901b55f68d6c2eaea8fca::" providerId="AD" clId="Web-{DBB2EBB1-F6D0-0ACA-83FC-2E57A10AC84D}" dt="2023-02-01T20:49:34.278" v="0"/>
        <pc:sldMkLst>
          <pc:docMk/>
          <pc:sldMk cId="3647052243" sldId="597"/>
        </pc:sldMkLst>
      </pc:sldChg>
    </pc:docChg>
  </pc:docChgLst>
  <pc:docChgLst>
    <pc:chgData name="Guest User" userId="S::urn:spo:anon#1e6173217fd6965f5c0d9a903c4f68560e48e38b655901b55f68d6c2eaea8fca::" providerId="AD" clId="Web-{22B04DFC-8E25-91D0-5D5D-484662A199E7}"/>
    <pc:docChg chg="addSld delSld modSld sldOrd">
      <pc:chgData name="Guest User" userId="S::urn:spo:anon#1e6173217fd6965f5c0d9a903c4f68560e48e38b655901b55f68d6c2eaea8fca::" providerId="AD" clId="Web-{22B04DFC-8E25-91D0-5D5D-484662A199E7}" dt="2023-02-01T00:43:56.725" v="372" actId="1076"/>
      <pc:docMkLst>
        <pc:docMk/>
      </pc:docMkLst>
      <pc:sldChg chg="modSp">
        <pc:chgData name="Guest User" userId="S::urn:spo:anon#1e6173217fd6965f5c0d9a903c4f68560e48e38b655901b55f68d6c2eaea8fca::" providerId="AD" clId="Web-{22B04DFC-8E25-91D0-5D5D-484662A199E7}" dt="2023-01-31T21:56:00.054" v="39" actId="14100"/>
        <pc:sldMkLst>
          <pc:docMk/>
          <pc:sldMk cId="2386907027" sldId="290"/>
        </pc:sldMkLst>
        <pc:spChg chg="mod">
          <ac:chgData name="Guest User" userId="S::urn:spo:anon#1e6173217fd6965f5c0d9a903c4f68560e48e38b655901b55f68d6c2eaea8fca::" providerId="AD" clId="Web-{22B04DFC-8E25-91D0-5D5D-484662A199E7}" dt="2023-01-31T21:56:00.054" v="39" actId="14100"/>
          <ac:spMkLst>
            <pc:docMk/>
            <pc:sldMk cId="2386907027" sldId="290"/>
            <ac:spMk id="3" creationId="{D5A9E3C9-07AA-41F6-A08B-5C66AAB1A24E}"/>
          </ac:spMkLst>
        </pc:spChg>
      </pc:sldChg>
      <pc:sldChg chg="modSp ord">
        <pc:chgData name="Guest User" userId="S::urn:spo:anon#1e6173217fd6965f5c0d9a903c4f68560e48e38b655901b55f68d6c2eaea8fca::" providerId="AD" clId="Web-{22B04DFC-8E25-91D0-5D5D-484662A199E7}" dt="2023-01-31T22:23:02.519" v="283" actId="20577"/>
        <pc:sldMkLst>
          <pc:docMk/>
          <pc:sldMk cId="3309618407" sldId="443"/>
        </pc:sldMkLst>
        <pc:spChg chg="mod">
          <ac:chgData name="Guest User" userId="S::urn:spo:anon#1e6173217fd6965f5c0d9a903c4f68560e48e38b655901b55f68d6c2eaea8fca::" providerId="AD" clId="Web-{22B04DFC-8E25-91D0-5D5D-484662A199E7}" dt="2023-01-31T22:23:02.519" v="283" actId="20577"/>
          <ac:spMkLst>
            <pc:docMk/>
            <pc:sldMk cId="3309618407" sldId="443"/>
            <ac:spMk id="2" creationId="{419D90EF-842B-4341-BEFF-C442EE819D2A}"/>
          </ac:spMkLst>
        </pc:spChg>
      </pc:sldChg>
      <pc:sldChg chg="ord">
        <pc:chgData name="Guest User" userId="S::urn:spo:anon#1e6173217fd6965f5c0d9a903c4f68560e48e38b655901b55f68d6c2eaea8fca::" providerId="AD" clId="Web-{22B04DFC-8E25-91D0-5D5D-484662A199E7}" dt="2023-01-31T22:02:51.752" v="66"/>
        <pc:sldMkLst>
          <pc:docMk/>
          <pc:sldMk cId="1431765335" sldId="444"/>
        </pc:sldMkLst>
      </pc:sldChg>
      <pc:sldChg chg="ord">
        <pc:chgData name="Guest User" userId="S::urn:spo:anon#1e6173217fd6965f5c0d9a903c4f68560e48e38b655901b55f68d6c2eaea8fca::" providerId="AD" clId="Web-{22B04DFC-8E25-91D0-5D5D-484662A199E7}" dt="2023-01-31T22:02:51.752" v="65"/>
        <pc:sldMkLst>
          <pc:docMk/>
          <pc:sldMk cId="3136799644" sldId="445"/>
        </pc:sldMkLst>
      </pc:sldChg>
      <pc:sldChg chg="ord">
        <pc:chgData name="Guest User" userId="S::urn:spo:anon#1e6173217fd6965f5c0d9a903c4f68560e48e38b655901b55f68d6c2eaea8fca::" providerId="AD" clId="Web-{22B04DFC-8E25-91D0-5D5D-484662A199E7}" dt="2023-01-31T22:02:51.752" v="64"/>
        <pc:sldMkLst>
          <pc:docMk/>
          <pc:sldMk cId="3708412041" sldId="446"/>
        </pc:sldMkLst>
      </pc:sldChg>
      <pc:sldChg chg="ord">
        <pc:chgData name="Guest User" userId="S::urn:spo:anon#1e6173217fd6965f5c0d9a903c4f68560e48e38b655901b55f68d6c2eaea8fca::" providerId="AD" clId="Web-{22B04DFC-8E25-91D0-5D5D-484662A199E7}" dt="2023-01-31T22:02:51.752" v="63"/>
        <pc:sldMkLst>
          <pc:docMk/>
          <pc:sldMk cId="249003360" sldId="447"/>
        </pc:sldMkLst>
      </pc:sldChg>
      <pc:sldChg chg="ord">
        <pc:chgData name="Guest User" userId="S::urn:spo:anon#1e6173217fd6965f5c0d9a903c4f68560e48e38b655901b55f68d6c2eaea8fca::" providerId="AD" clId="Web-{22B04DFC-8E25-91D0-5D5D-484662A199E7}" dt="2023-01-31T22:02:51.752" v="61"/>
        <pc:sldMkLst>
          <pc:docMk/>
          <pc:sldMk cId="3865167478" sldId="448"/>
        </pc:sldMkLst>
      </pc:sldChg>
      <pc:sldChg chg="ord">
        <pc:chgData name="Guest User" userId="S::urn:spo:anon#1e6173217fd6965f5c0d9a903c4f68560e48e38b655901b55f68d6c2eaea8fca::" providerId="AD" clId="Web-{22B04DFC-8E25-91D0-5D5D-484662A199E7}" dt="2023-01-31T22:02:51.752" v="62"/>
        <pc:sldMkLst>
          <pc:docMk/>
          <pc:sldMk cId="3054403914" sldId="449"/>
        </pc:sldMkLst>
      </pc:sldChg>
      <pc:sldChg chg="modSp ord">
        <pc:chgData name="Guest User" userId="S::urn:spo:anon#1e6173217fd6965f5c0d9a903c4f68560e48e38b655901b55f68d6c2eaea8fca::" providerId="AD" clId="Web-{22B04DFC-8E25-91D0-5D5D-484662A199E7}" dt="2023-01-31T22:23:10.957" v="291" actId="20577"/>
        <pc:sldMkLst>
          <pc:docMk/>
          <pc:sldMk cId="3748630888" sldId="464"/>
        </pc:sldMkLst>
        <pc:spChg chg="mod">
          <ac:chgData name="Guest User" userId="S::urn:spo:anon#1e6173217fd6965f5c0d9a903c4f68560e48e38b655901b55f68d6c2eaea8fca::" providerId="AD" clId="Web-{22B04DFC-8E25-91D0-5D5D-484662A199E7}" dt="2023-01-31T22:23:10.957" v="291" actId="20577"/>
          <ac:spMkLst>
            <pc:docMk/>
            <pc:sldMk cId="3748630888" sldId="464"/>
            <ac:spMk id="2" creationId="{419D90EF-842B-4341-BEFF-C442EE819D2A}"/>
          </ac:spMkLst>
        </pc:spChg>
      </pc:sldChg>
      <pc:sldChg chg="ord">
        <pc:chgData name="Guest User" userId="S::urn:spo:anon#1e6173217fd6965f5c0d9a903c4f68560e48e38b655901b55f68d6c2eaea8fca::" providerId="AD" clId="Web-{22B04DFC-8E25-91D0-5D5D-484662A199E7}" dt="2023-01-31T22:02:51.752" v="58"/>
        <pc:sldMkLst>
          <pc:docMk/>
          <pc:sldMk cId="202942701" sldId="465"/>
        </pc:sldMkLst>
      </pc:sldChg>
      <pc:sldChg chg="ord">
        <pc:chgData name="Guest User" userId="S::urn:spo:anon#1e6173217fd6965f5c0d9a903c4f68560e48e38b655901b55f68d6c2eaea8fca::" providerId="AD" clId="Web-{22B04DFC-8E25-91D0-5D5D-484662A199E7}" dt="2023-02-01T00:40:54.268" v="368"/>
        <pc:sldMkLst>
          <pc:docMk/>
          <pc:sldMk cId="616970322" sldId="469"/>
        </pc:sldMkLst>
      </pc:sldChg>
      <pc:sldChg chg="ord">
        <pc:chgData name="Guest User" userId="S::urn:spo:anon#1e6173217fd6965f5c0d9a903c4f68560e48e38b655901b55f68d6c2eaea8fca::" providerId="AD" clId="Web-{22B04DFC-8E25-91D0-5D5D-484662A199E7}" dt="2023-02-01T00:40:54.268" v="367"/>
        <pc:sldMkLst>
          <pc:docMk/>
          <pc:sldMk cId="3121901121" sldId="470"/>
        </pc:sldMkLst>
      </pc:sldChg>
      <pc:sldChg chg="ord">
        <pc:chgData name="Guest User" userId="S::urn:spo:anon#1e6173217fd6965f5c0d9a903c4f68560e48e38b655901b55f68d6c2eaea8fca::" providerId="AD" clId="Web-{22B04DFC-8E25-91D0-5D5D-484662A199E7}" dt="2023-02-01T00:40:54.252" v="365"/>
        <pc:sldMkLst>
          <pc:docMk/>
          <pc:sldMk cId="397749888" sldId="471"/>
        </pc:sldMkLst>
      </pc:sldChg>
      <pc:sldChg chg="ord">
        <pc:chgData name="Guest User" userId="S::urn:spo:anon#1e6173217fd6965f5c0d9a903c4f68560e48e38b655901b55f68d6c2eaea8fca::" providerId="AD" clId="Web-{22B04DFC-8E25-91D0-5D5D-484662A199E7}" dt="2023-02-01T00:40:54.252" v="361"/>
        <pc:sldMkLst>
          <pc:docMk/>
          <pc:sldMk cId="4051492308" sldId="472"/>
        </pc:sldMkLst>
      </pc:sldChg>
      <pc:sldChg chg="ord">
        <pc:chgData name="Guest User" userId="S::urn:spo:anon#1e6173217fd6965f5c0d9a903c4f68560e48e38b655901b55f68d6c2eaea8fca::" providerId="AD" clId="Web-{22B04DFC-8E25-91D0-5D5D-484662A199E7}" dt="2023-02-01T00:40:54.252" v="362"/>
        <pc:sldMkLst>
          <pc:docMk/>
          <pc:sldMk cId="3966371345" sldId="480"/>
        </pc:sldMkLst>
      </pc:sldChg>
      <pc:sldChg chg="ord">
        <pc:chgData name="Guest User" userId="S::urn:spo:anon#1e6173217fd6965f5c0d9a903c4f68560e48e38b655901b55f68d6c2eaea8fca::" providerId="AD" clId="Web-{22B04DFC-8E25-91D0-5D5D-484662A199E7}" dt="2023-02-01T00:40:54.252" v="364"/>
        <pc:sldMkLst>
          <pc:docMk/>
          <pc:sldMk cId="905732632" sldId="481"/>
        </pc:sldMkLst>
      </pc:sldChg>
      <pc:sldChg chg="addSp delSp modSp">
        <pc:chgData name="Guest User" userId="S::urn:spo:anon#1e6173217fd6965f5c0d9a903c4f68560e48e38b655901b55f68d6c2eaea8fca::" providerId="AD" clId="Web-{22B04DFC-8E25-91D0-5D5D-484662A199E7}" dt="2023-01-31T22:58:46.936" v="321" actId="1076"/>
        <pc:sldMkLst>
          <pc:docMk/>
          <pc:sldMk cId="1182236687" sldId="490"/>
        </pc:sldMkLst>
        <pc:spChg chg="mod">
          <ac:chgData name="Guest User" userId="S::urn:spo:anon#1e6173217fd6965f5c0d9a903c4f68560e48e38b655901b55f68d6c2eaea8fca::" providerId="AD" clId="Web-{22B04DFC-8E25-91D0-5D5D-484662A199E7}" dt="2023-01-31T22:45:22.212" v="316" actId="20577"/>
          <ac:spMkLst>
            <pc:docMk/>
            <pc:sldMk cId="1182236687" sldId="490"/>
            <ac:spMk id="2" creationId="{D0A09924-F86C-464F-89C0-4978282CCF03}"/>
          </ac:spMkLst>
        </pc:spChg>
        <pc:picChg chg="del">
          <ac:chgData name="Guest User" userId="S::urn:spo:anon#1e6173217fd6965f5c0d9a903c4f68560e48e38b655901b55f68d6c2eaea8fca::" providerId="AD" clId="Web-{22B04DFC-8E25-91D0-5D5D-484662A199E7}" dt="2023-01-31T22:58:36.358" v="318"/>
          <ac:picMkLst>
            <pc:docMk/>
            <pc:sldMk cId="1182236687" sldId="490"/>
            <ac:picMk id="4" creationId="{D0FF7380-3071-4545-BC96-B994D6D9297B}"/>
          </ac:picMkLst>
        </pc:picChg>
        <pc:picChg chg="add mod">
          <ac:chgData name="Guest User" userId="S::urn:spo:anon#1e6173217fd6965f5c0d9a903c4f68560e48e38b655901b55f68d6c2eaea8fca::" providerId="AD" clId="Web-{22B04DFC-8E25-91D0-5D5D-484662A199E7}" dt="2023-01-31T22:58:46.936" v="321" actId="1076"/>
          <ac:picMkLst>
            <pc:docMk/>
            <pc:sldMk cId="1182236687" sldId="490"/>
            <ac:picMk id="5" creationId="{492C4044-77BE-0A6F-97A8-5CF76F1A710F}"/>
          </ac:picMkLst>
        </pc:picChg>
      </pc:sldChg>
      <pc:sldChg chg="addSp delSp modSp">
        <pc:chgData name="Guest User" userId="S::urn:spo:anon#1e6173217fd6965f5c0d9a903c4f68560e48e38b655901b55f68d6c2eaea8fca::" providerId="AD" clId="Web-{22B04DFC-8E25-91D0-5D5D-484662A199E7}" dt="2023-01-31T22:59:07.187" v="325" actId="14100"/>
        <pc:sldMkLst>
          <pc:docMk/>
          <pc:sldMk cId="3402458834" sldId="491"/>
        </pc:sldMkLst>
        <pc:spChg chg="add del mod">
          <ac:chgData name="Guest User" userId="S::urn:spo:anon#1e6173217fd6965f5c0d9a903c4f68560e48e38b655901b55f68d6c2eaea8fca::" providerId="AD" clId="Web-{22B04DFC-8E25-91D0-5D5D-484662A199E7}" dt="2023-01-31T22:58:54.468" v="323"/>
          <ac:spMkLst>
            <pc:docMk/>
            <pc:sldMk cId="3402458834" sldId="491"/>
            <ac:spMk id="4" creationId="{23CAF927-C467-2C68-8959-B1216E37D7FB}"/>
          </ac:spMkLst>
        </pc:spChg>
        <pc:picChg chg="add mod ord">
          <ac:chgData name="Guest User" userId="S::urn:spo:anon#1e6173217fd6965f5c0d9a903c4f68560e48e38b655901b55f68d6c2eaea8fca::" providerId="AD" clId="Web-{22B04DFC-8E25-91D0-5D5D-484662A199E7}" dt="2023-01-31T22:59:07.187" v="325" actId="14100"/>
          <ac:picMkLst>
            <pc:docMk/>
            <pc:sldMk cId="3402458834" sldId="491"/>
            <ac:picMk id="5" creationId="{7238E416-EA88-C7B4-7348-209AFFE4EE32}"/>
          </ac:picMkLst>
        </pc:picChg>
        <pc:picChg chg="del">
          <ac:chgData name="Guest User" userId="S::urn:spo:anon#1e6173217fd6965f5c0d9a903c4f68560e48e38b655901b55f68d6c2eaea8fca::" providerId="AD" clId="Web-{22B04DFC-8E25-91D0-5D5D-484662A199E7}" dt="2023-01-31T22:58:51.124" v="322"/>
          <ac:picMkLst>
            <pc:docMk/>
            <pc:sldMk cId="3402458834" sldId="491"/>
            <ac:picMk id="1026" creationId="{C286976B-9CF9-4B44-A61D-C05A60320F3E}"/>
          </ac:picMkLst>
        </pc:picChg>
      </pc:sldChg>
      <pc:sldChg chg="addSp delSp modSp">
        <pc:chgData name="Guest User" userId="S::urn:spo:anon#1e6173217fd6965f5c0d9a903c4f68560e48e38b655901b55f68d6c2eaea8fca::" providerId="AD" clId="Web-{22B04DFC-8E25-91D0-5D5D-484662A199E7}" dt="2023-01-31T23:00:20.251" v="329" actId="1076"/>
        <pc:sldMkLst>
          <pc:docMk/>
          <pc:sldMk cId="3242888216" sldId="492"/>
        </pc:sldMkLst>
        <pc:picChg chg="del">
          <ac:chgData name="Guest User" userId="S::urn:spo:anon#1e6173217fd6965f5c0d9a903c4f68560e48e38b655901b55f68d6c2eaea8fca::" providerId="AD" clId="Web-{22B04DFC-8E25-91D0-5D5D-484662A199E7}" dt="2023-01-31T22:59:20.703" v="326"/>
          <ac:picMkLst>
            <pc:docMk/>
            <pc:sldMk cId="3242888216" sldId="492"/>
            <ac:picMk id="4" creationId="{42663224-C638-44F5-A296-236839804424}"/>
          </ac:picMkLst>
        </pc:picChg>
        <pc:picChg chg="add mod">
          <ac:chgData name="Guest User" userId="S::urn:spo:anon#1e6173217fd6965f5c0d9a903c4f68560e48e38b655901b55f68d6c2eaea8fca::" providerId="AD" clId="Web-{22B04DFC-8E25-91D0-5D5D-484662A199E7}" dt="2023-01-31T23:00:20.251" v="329" actId="1076"/>
          <ac:picMkLst>
            <pc:docMk/>
            <pc:sldMk cId="3242888216" sldId="492"/>
            <ac:picMk id="6" creationId="{87737126-2B3E-1B8F-4423-6D4906B51D9A}"/>
          </ac:picMkLst>
        </pc:picChg>
      </pc:sldChg>
      <pc:sldChg chg="addSp delSp modSp">
        <pc:chgData name="Guest User" userId="S::urn:spo:anon#1e6173217fd6965f5c0d9a903c4f68560e48e38b655901b55f68d6c2eaea8fca::" providerId="AD" clId="Web-{22B04DFC-8E25-91D0-5D5D-484662A199E7}" dt="2023-01-31T23:00:41.846" v="332" actId="1076"/>
        <pc:sldMkLst>
          <pc:docMk/>
          <pc:sldMk cId="1230671827" sldId="493"/>
        </pc:sldMkLst>
        <pc:picChg chg="del">
          <ac:chgData name="Guest User" userId="S::urn:spo:anon#1e6173217fd6965f5c0d9a903c4f68560e48e38b655901b55f68d6c2eaea8fca::" providerId="AD" clId="Web-{22B04DFC-8E25-91D0-5D5D-484662A199E7}" dt="2023-01-31T23:00:30.439" v="330"/>
          <ac:picMkLst>
            <pc:docMk/>
            <pc:sldMk cId="1230671827" sldId="493"/>
            <ac:picMk id="4" creationId="{38614F3F-13FA-4EDF-BF01-A2EA670CF1E0}"/>
          </ac:picMkLst>
        </pc:picChg>
        <pc:picChg chg="add mod">
          <ac:chgData name="Guest User" userId="S::urn:spo:anon#1e6173217fd6965f5c0d9a903c4f68560e48e38b655901b55f68d6c2eaea8fca::" providerId="AD" clId="Web-{22B04DFC-8E25-91D0-5D5D-484662A199E7}" dt="2023-01-31T23:00:41.846" v="332" actId="1076"/>
          <ac:picMkLst>
            <pc:docMk/>
            <pc:sldMk cId="1230671827" sldId="493"/>
            <ac:picMk id="6" creationId="{462DF31D-4C98-6666-0CD8-B945A9CB8693}"/>
          </ac:picMkLst>
        </pc:picChg>
      </pc:sldChg>
      <pc:sldChg chg="addSp delSp modSp">
        <pc:chgData name="Guest User" userId="S::urn:spo:anon#1e6173217fd6965f5c0d9a903c4f68560e48e38b655901b55f68d6c2eaea8fca::" providerId="AD" clId="Web-{22B04DFC-8E25-91D0-5D5D-484662A199E7}" dt="2023-01-31T23:00:54.487" v="336" actId="1076"/>
        <pc:sldMkLst>
          <pc:docMk/>
          <pc:sldMk cId="895798564" sldId="494"/>
        </pc:sldMkLst>
        <pc:picChg chg="del">
          <ac:chgData name="Guest User" userId="S::urn:spo:anon#1e6173217fd6965f5c0d9a903c4f68560e48e38b655901b55f68d6c2eaea8fca::" providerId="AD" clId="Web-{22B04DFC-8E25-91D0-5D5D-484662A199E7}" dt="2023-01-31T23:00:45.580" v="333"/>
          <ac:picMkLst>
            <pc:docMk/>
            <pc:sldMk cId="895798564" sldId="494"/>
            <ac:picMk id="5" creationId="{8F97D662-0277-43EB-81A4-AC8107728D5D}"/>
          </ac:picMkLst>
        </pc:picChg>
        <pc:picChg chg="add mod">
          <ac:chgData name="Guest User" userId="S::urn:spo:anon#1e6173217fd6965f5c0d9a903c4f68560e48e38b655901b55f68d6c2eaea8fca::" providerId="AD" clId="Web-{22B04DFC-8E25-91D0-5D5D-484662A199E7}" dt="2023-01-31T23:00:54.487" v="336" actId="1076"/>
          <ac:picMkLst>
            <pc:docMk/>
            <pc:sldMk cId="895798564" sldId="494"/>
            <ac:picMk id="7" creationId="{1A0E00DA-ADE4-F619-82B0-A94B30D6F714}"/>
          </ac:picMkLst>
        </pc:picChg>
      </pc:sldChg>
      <pc:sldChg chg="addSp modSp">
        <pc:chgData name="Guest User" userId="S::urn:spo:anon#1e6173217fd6965f5c0d9a903c4f68560e48e38b655901b55f68d6c2eaea8fca::" providerId="AD" clId="Web-{22B04DFC-8E25-91D0-5D5D-484662A199E7}" dt="2023-02-01T00:43:56.725" v="372" actId="1076"/>
        <pc:sldMkLst>
          <pc:docMk/>
          <pc:sldMk cId="1969278424" sldId="499"/>
        </pc:sldMkLst>
        <pc:picChg chg="add mod">
          <ac:chgData name="Guest User" userId="S::urn:spo:anon#1e6173217fd6965f5c0d9a903c4f68560e48e38b655901b55f68d6c2eaea8fca::" providerId="AD" clId="Web-{22B04DFC-8E25-91D0-5D5D-484662A199E7}" dt="2023-02-01T00:43:56.725" v="372" actId="1076"/>
          <ac:picMkLst>
            <pc:docMk/>
            <pc:sldMk cId="1969278424" sldId="499"/>
            <ac:picMk id="4" creationId="{E9603DCE-0FBA-07B6-CA47-993799306356}"/>
          </ac:picMkLst>
        </pc:picChg>
      </pc:sldChg>
      <pc:sldChg chg="ord">
        <pc:chgData name="Guest User" userId="S::urn:spo:anon#1e6173217fd6965f5c0d9a903c4f68560e48e38b655901b55f68d6c2eaea8fca::" providerId="AD" clId="Web-{22B04DFC-8E25-91D0-5D5D-484662A199E7}" dt="2023-02-01T00:40:54.252" v="363"/>
        <pc:sldMkLst>
          <pc:docMk/>
          <pc:sldMk cId="153042851" sldId="506"/>
        </pc:sldMkLst>
      </pc:sldChg>
      <pc:sldChg chg="modSp del">
        <pc:chgData name="Guest User" userId="S::urn:spo:anon#1e6173217fd6965f5c0d9a903c4f68560e48e38b655901b55f68d6c2eaea8fca::" providerId="AD" clId="Web-{22B04DFC-8E25-91D0-5D5D-484662A199E7}" dt="2023-01-31T22:28:13.872" v="303"/>
        <pc:sldMkLst>
          <pc:docMk/>
          <pc:sldMk cId="3199646488" sldId="514"/>
        </pc:sldMkLst>
        <pc:spChg chg="mod">
          <ac:chgData name="Guest User" userId="S::urn:spo:anon#1e6173217fd6965f5c0d9a903c4f68560e48e38b655901b55f68d6c2eaea8fca::" providerId="AD" clId="Web-{22B04DFC-8E25-91D0-5D5D-484662A199E7}" dt="2023-01-31T22:27:42.746" v="299" actId="20577"/>
          <ac:spMkLst>
            <pc:docMk/>
            <pc:sldMk cId="3199646488" sldId="514"/>
            <ac:spMk id="5" creationId="{BBFE8E2E-EED4-437B-95EF-BA5199148C7D}"/>
          </ac:spMkLst>
        </pc:spChg>
      </pc:sldChg>
      <pc:sldChg chg="modSp del">
        <pc:chgData name="Guest User" userId="S::urn:spo:anon#1e6173217fd6965f5c0d9a903c4f68560e48e38b655901b55f68d6c2eaea8fca::" providerId="AD" clId="Web-{22B04DFC-8E25-91D0-5D5D-484662A199E7}" dt="2023-01-31T22:28:13.856" v="302"/>
        <pc:sldMkLst>
          <pc:docMk/>
          <pc:sldMk cId="4064081791" sldId="515"/>
        </pc:sldMkLst>
        <pc:spChg chg="mod">
          <ac:chgData name="Guest User" userId="S::urn:spo:anon#1e6173217fd6965f5c0d9a903c4f68560e48e38b655901b55f68d6c2eaea8fca::" providerId="AD" clId="Web-{22B04DFC-8E25-91D0-5D5D-484662A199E7}" dt="2023-01-31T22:27:24.698" v="293" actId="20577"/>
          <ac:spMkLst>
            <pc:docMk/>
            <pc:sldMk cId="4064081791" sldId="515"/>
            <ac:spMk id="5" creationId="{BBFE8E2E-EED4-437B-95EF-BA5199148C7D}"/>
          </ac:spMkLst>
        </pc:spChg>
      </pc:sldChg>
      <pc:sldChg chg="modSp">
        <pc:chgData name="Guest User" userId="S::urn:spo:anon#1e6173217fd6965f5c0d9a903c4f68560e48e38b655901b55f68d6c2eaea8fca::" providerId="AD" clId="Web-{22B04DFC-8E25-91D0-5D5D-484662A199E7}" dt="2023-01-31T22:44:29.663" v="308" actId="20577"/>
        <pc:sldMkLst>
          <pc:docMk/>
          <pc:sldMk cId="2712708792" sldId="516"/>
        </pc:sldMkLst>
        <pc:spChg chg="mod">
          <ac:chgData name="Guest User" userId="S::urn:spo:anon#1e6173217fd6965f5c0d9a903c4f68560e48e38b655901b55f68d6c2eaea8fca::" providerId="AD" clId="Web-{22B04DFC-8E25-91D0-5D5D-484662A199E7}" dt="2023-01-31T22:44:29.663" v="308" actId="20577"/>
          <ac:spMkLst>
            <pc:docMk/>
            <pc:sldMk cId="2712708792" sldId="516"/>
            <ac:spMk id="6" creationId="{00000000-0000-0000-0000-000000000000}"/>
          </ac:spMkLst>
        </pc:spChg>
      </pc:sldChg>
      <pc:sldChg chg="modSp ord">
        <pc:chgData name="Guest User" userId="S::urn:spo:anon#1e6173217fd6965f5c0d9a903c4f68560e48e38b655901b55f68d6c2eaea8fca::" providerId="AD" clId="Web-{22B04DFC-8E25-91D0-5D5D-484662A199E7}" dt="2023-02-01T00:40:54.268" v="369"/>
        <pc:sldMkLst>
          <pc:docMk/>
          <pc:sldMk cId="613098992" sldId="518"/>
        </pc:sldMkLst>
        <pc:spChg chg="mod">
          <ac:chgData name="Guest User" userId="S::urn:spo:anon#1e6173217fd6965f5c0d9a903c4f68560e48e38b655901b55f68d6c2eaea8fca::" providerId="AD" clId="Web-{22B04DFC-8E25-91D0-5D5D-484662A199E7}" dt="2023-01-31T22:01:58.470" v="55" actId="20577"/>
          <ac:spMkLst>
            <pc:docMk/>
            <pc:sldMk cId="613098992" sldId="518"/>
            <ac:spMk id="6" creationId="{00000000-0000-0000-0000-000000000000}"/>
          </ac:spMkLst>
        </pc:spChg>
      </pc:sldChg>
      <pc:sldChg chg="ord">
        <pc:chgData name="Guest User" userId="S::urn:spo:anon#1e6173217fd6965f5c0d9a903c4f68560e48e38b655901b55f68d6c2eaea8fca::" providerId="AD" clId="Web-{22B04DFC-8E25-91D0-5D5D-484662A199E7}" dt="2023-02-01T00:39:24.672" v="358"/>
        <pc:sldMkLst>
          <pc:docMk/>
          <pc:sldMk cId="470531844" sldId="519"/>
        </pc:sldMkLst>
      </pc:sldChg>
      <pc:sldChg chg="ord">
        <pc:chgData name="Guest User" userId="S::urn:spo:anon#1e6173217fd6965f5c0d9a903c4f68560e48e38b655901b55f68d6c2eaea8fca::" providerId="AD" clId="Web-{22B04DFC-8E25-91D0-5D5D-484662A199E7}" dt="2023-02-01T00:39:24.672" v="357"/>
        <pc:sldMkLst>
          <pc:docMk/>
          <pc:sldMk cId="2730459339" sldId="520"/>
        </pc:sldMkLst>
      </pc:sldChg>
      <pc:sldChg chg="modSp ord">
        <pc:chgData name="Guest User" userId="S::urn:spo:anon#1e6173217fd6965f5c0d9a903c4f68560e48e38b655901b55f68d6c2eaea8fca::" providerId="AD" clId="Web-{22B04DFC-8E25-91D0-5D5D-484662A199E7}" dt="2023-02-01T00:39:24.672" v="359"/>
        <pc:sldMkLst>
          <pc:docMk/>
          <pc:sldMk cId="2731925938" sldId="521"/>
        </pc:sldMkLst>
        <pc:spChg chg="mod">
          <ac:chgData name="Guest User" userId="S::urn:spo:anon#1e6173217fd6965f5c0d9a903c4f68560e48e38b655901b55f68d6c2eaea8fca::" providerId="AD" clId="Web-{22B04DFC-8E25-91D0-5D5D-484662A199E7}" dt="2023-02-01T00:39:05.078" v="356" actId="20577"/>
          <ac:spMkLst>
            <pc:docMk/>
            <pc:sldMk cId="2731925938" sldId="521"/>
            <ac:spMk id="3" creationId="{D5A9E3C9-07AA-41F6-A08B-5C66AAB1A24E}"/>
          </ac:spMkLst>
        </pc:spChg>
      </pc:sldChg>
      <pc:sldChg chg="modSp">
        <pc:chgData name="Guest User" userId="S::urn:spo:anon#1e6173217fd6965f5c0d9a903c4f68560e48e38b655901b55f68d6c2eaea8fca::" providerId="AD" clId="Web-{22B04DFC-8E25-91D0-5D5D-484662A199E7}" dt="2023-01-31T22:11:36.329" v="244" actId="20577"/>
        <pc:sldMkLst>
          <pc:docMk/>
          <pc:sldMk cId="3800478099" sldId="522"/>
        </pc:sldMkLst>
        <pc:spChg chg="mod">
          <ac:chgData name="Guest User" userId="S::urn:spo:anon#1e6173217fd6965f5c0d9a903c4f68560e48e38b655901b55f68d6c2eaea8fca::" providerId="AD" clId="Web-{22B04DFC-8E25-91D0-5D5D-484662A199E7}" dt="2023-01-31T22:11:36.329" v="244" actId="20577"/>
          <ac:spMkLst>
            <pc:docMk/>
            <pc:sldMk cId="3800478099" sldId="522"/>
            <ac:spMk id="2" creationId="{419D90EF-842B-4341-BEFF-C442EE819D2A}"/>
          </ac:spMkLst>
        </pc:spChg>
      </pc:sldChg>
      <pc:sldChg chg="delSp modSp">
        <pc:chgData name="Guest User" userId="S::urn:spo:anon#1e6173217fd6965f5c0d9a903c4f68560e48e38b655901b55f68d6c2eaea8fca::" providerId="AD" clId="Web-{22B04DFC-8E25-91D0-5D5D-484662A199E7}" dt="2023-02-01T00:43:46.819" v="370"/>
        <pc:sldMkLst>
          <pc:docMk/>
          <pc:sldMk cId="2042815820" sldId="529"/>
        </pc:sldMkLst>
        <pc:spChg chg="mod">
          <ac:chgData name="Guest User" userId="S::urn:spo:anon#1e6173217fd6965f5c0d9a903c4f68560e48e38b655901b55f68d6c2eaea8fca::" providerId="AD" clId="Web-{22B04DFC-8E25-91D0-5D5D-484662A199E7}" dt="2023-01-31T23:03:50.226" v="347" actId="20577"/>
          <ac:spMkLst>
            <pc:docMk/>
            <pc:sldMk cId="2042815820" sldId="529"/>
            <ac:spMk id="3" creationId="{BA78BD9F-C104-4626-809D-04961F59B33C}"/>
          </ac:spMkLst>
        </pc:spChg>
        <pc:picChg chg="del">
          <ac:chgData name="Guest User" userId="S::urn:spo:anon#1e6173217fd6965f5c0d9a903c4f68560e48e38b655901b55f68d6c2eaea8fca::" providerId="AD" clId="Web-{22B04DFC-8E25-91D0-5D5D-484662A199E7}" dt="2023-02-01T00:43:46.819" v="370"/>
          <ac:picMkLst>
            <pc:docMk/>
            <pc:sldMk cId="2042815820" sldId="529"/>
            <ac:picMk id="5" creationId="{20F2FA7C-E669-E8BB-EBF8-37139173CABA}"/>
          </ac:picMkLst>
        </pc:picChg>
      </pc:sldChg>
      <pc:sldChg chg="ord">
        <pc:chgData name="Guest User" userId="S::urn:spo:anon#1e6173217fd6965f5c0d9a903c4f68560e48e38b655901b55f68d6c2eaea8fca::" providerId="AD" clId="Web-{22B04DFC-8E25-91D0-5D5D-484662A199E7}" dt="2023-01-31T22:02:51.752" v="57"/>
        <pc:sldMkLst>
          <pc:docMk/>
          <pc:sldMk cId="88401460" sldId="532"/>
        </pc:sldMkLst>
      </pc:sldChg>
      <pc:sldChg chg="del ord">
        <pc:chgData name="Guest User" userId="S::urn:spo:anon#1e6173217fd6965f5c0d9a903c4f68560e48e38b655901b55f68d6c2eaea8fca::" providerId="AD" clId="Web-{22B04DFC-8E25-91D0-5D5D-484662A199E7}" dt="2023-01-31T22:03:52.238" v="69"/>
        <pc:sldMkLst>
          <pc:docMk/>
          <pc:sldMk cId="2405518245" sldId="537"/>
        </pc:sldMkLst>
      </pc:sldChg>
      <pc:sldChg chg="ord">
        <pc:chgData name="Guest User" userId="S::urn:spo:anon#1e6173217fd6965f5c0d9a903c4f68560e48e38b655901b55f68d6c2eaea8fca::" providerId="AD" clId="Web-{22B04DFC-8E25-91D0-5D5D-484662A199E7}" dt="2023-02-01T00:40:54.252" v="366"/>
        <pc:sldMkLst>
          <pc:docMk/>
          <pc:sldMk cId="2286287077" sldId="539"/>
        </pc:sldMkLst>
      </pc:sldChg>
      <pc:sldChg chg="ord">
        <pc:chgData name="Guest User" userId="S::urn:spo:anon#1e6173217fd6965f5c0d9a903c4f68560e48e38b655901b55f68d6c2eaea8fca::" providerId="AD" clId="Web-{22B04DFC-8E25-91D0-5D5D-484662A199E7}" dt="2023-01-31T22:02:51.737" v="56"/>
        <pc:sldMkLst>
          <pc:docMk/>
          <pc:sldMk cId="4292334259" sldId="543"/>
        </pc:sldMkLst>
      </pc:sldChg>
      <pc:sldChg chg="ord">
        <pc:chgData name="Guest User" userId="S::urn:spo:anon#1e6173217fd6965f5c0d9a903c4f68560e48e38b655901b55f68d6c2eaea8fca::" providerId="AD" clId="Web-{22B04DFC-8E25-91D0-5D5D-484662A199E7}" dt="2023-01-31T22:02:51.752" v="59"/>
        <pc:sldMkLst>
          <pc:docMk/>
          <pc:sldMk cId="2070771332" sldId="559"/>
        </pc:sldMkLst>
      </pc:sldChg>
      <pc:sldChg chg="ord">
        <pc:chgData name="Guest User" userId="S::urn:spo:anon#1e6173217fd6965f5c0d9a903c4f68560e48e38b655901b55f68d6c2eaea8fca::" providerId="AD" clId="Web-{22B04DFC-8E25-91D0-5D5D-484662A199E7}" dt="2023-01-31T21:57:48.838" v="47"/>
        <pc:sldMkLst>
          <pc:docMk/>
          <pc:sldMk cId="2684708668" sldId="583"/>
        </pc:sldMkLst>
      </pc:sldChg>
      <pc:sldChg chg="modSp">
        <pc:chgData name="Guest User" userId="S::urn:spo:anon#1e6173217fd6965f5c0d9a903c4f68560e48e38b655901b55f68d6c2eaea8fca::" providerId="AD" clId="Web-{22B04DFC-8E25-91D0-5D5D-484662A199E7}" dt="2023-01-31T21:56:54.868" v="46" actId="20577"/>
        <pc:sldMkLst>
          <pc:docMk/>
          <pc:sldMk cId="1502549190" sldId="594"/>
        </pc:sldMkLst>
        <pc:spChg chg="mod">
          <ac:chgData name="Guest User" userId="S::urn:spo:anon#1e6173217fd6965f5c0d9a903c4f68560e48e38b655901b55f68d6c2eaea8fca::" providerId="AD" clId="Web-{22B04DFC-8E25-91D0-5D5D-484662A199E7}" dt="2023-01-31T21:56:54.868" v="46" actId="20577"/>
          <ac:spMkLst>
            <pc:docMk/>
            <pc:sldMk cId="1502549190" sldId="594"/>
            <ac:spMk id="6" creationId="{00000000-0000-0000-0000-000000000000}"/>
          </ac:spMkLst>
        </pc:spChg>
      </pc:sldChg>
      <pc:sldChg chg="ord">
        <pc:chgData name="Guest User" userId="S::urn:spo:anon#1e6173217fd6965f5c0d9a903c4f68560e48e38b655901b55f68d6c2eaea8fca::" providerId="AD" clId="Web-{22B04DFC-8E25-91D0-5D5D-484662A199E7}" dt="2023-02-01T00:38:19.327" v="348"/>
        <pc:sldMkLst>
          <pc:docMk/>
          <pc:sldMk cId="1721788009" sldId="595"/>
        </pc:sldMkLst>
      </pc:sldChg>
      <pc:sldChg chg="ord">
        <pc:chgData name="Guest User" userId="S::urn:spo:anon#1e6173217fd6965f5c0d9a903c4f68560e48e38b655901b55f68d6c2eaea8fca::" providerId="AD" clId="Web-{22B04DFC-8E25-91D0-5D5D-484662A199E7}" dt="2023-02-01T00:40:25.611" v="360"/>
        <pc:sldMkLst>
          <pc:docMk/>
          <pc:sldMk cId="1987545475" sldId="596"/>
        </pc:sldMkLst>
      </pc:sldChg>
      <pc:sldChg chg="addSp delSp modSp new">
        <pc:chgData name="Guest User" userId="S::urn:spo:anon#1e6173217fd6965f5c0d9a903c4f68560e48e38b655901b55f68d6c2eaea8fca::" providerId="AD" clId="Web-{22B04DFC-8E25-91D0-5D5D-484662A199E7}" dt="2023-01-31T22:07:44.745" v="241" actId="20577"/>
        <pc:sldMkLst>
          <pc:docMk/>
          <pc:sldMk cId="3647052243" sldId="597"/>
        </pc:sldMkLst>
        <pc:spChg chg="add del mod">
          <ac:chgData name="Guest User" userId="S::urn:spo:anon#1e6173217fd6965f5c0d9a903c4f68560e48e38b655901b55f68d6c2eaea8fca::" providerId="AD" clId="Web-{22B04DFC-8E25-91D0-5D5D-484662A199E7}" dt="2023-01-31T22:07:44.745" v="241" actId="20577"/>
          <ac:spMkLst>
            <pc:docMk/>
            <pc:sldMk cId="3647052243" sldId="597"/>
            <ac:spMk id="3" creationId="{97F666B4-8120-DB7E-9BEB-C4ECCDF2CAB2}"/>
          </ac:spMkLst>
        </pc:spChg>
        <pc:graphicFrameChg chg="add del mod ord modGraphic">
          <ac:chgData name="Guest User" userId="S::urn:spo:anon#1e6173217fd6965f5c0d9a903c4f68560e48e38b655901b55f68d6c2eaea8fca::" providerId="AD" clId="Web-{22B04DFC-8E25-91D0-5D5D-484662A199E7}" dt="2023-01-31T22:05:52.210" v="81"/>
          <ac:graphicFrameMkLst>
            <pc:docMk/>
            <pc:sldMk cId="3647052243" sldId="597"/>
            <ac:graphicFrameMk id="5" creationId="{59D4C116-7584-78CF-56BE-E1C42C4CE581}"/>
          </ac:graphicFrameMkLst>
        </pc:graphicFrameChg>
      </pc:sldChg>
      <pc:sldChg chg="modSp add replId">
        <pc:chgData name="Guest User" userId="S::urn:spo:anon#1e6173217fd6965f5c0d9a903c4f68560e48e38b655901b55f68d6c2eaea8fca::" providerId="AD" clId="Web-{22B04DFC-8E25-91D0-5D5D-484662A199E7}" dt="2023-01-31T22:28:03.481" v="301" actId="20577"/>
        <pc:sldMkLst>
          <pc:docMk/>
          <pc:sldMk cId="3516592031" sldId="598"/>
        </pc:sldMkLst>
        <pc:spChg chg="mod">
          <ac:chgData name="Guest User" userId="S::urn:spo:anon#1e6173217fd6965f5c0d9a903c4f68560e48e38b655901b55f68d6c2eaea8fca::" providerId="AD" clId="Web-{22B04DFC-8E25-91D0-5D5D-484662A199E7}" dt="2023-01-31T22:28:03.481" v="301" actId="20577"/>
          <ac:spMkLst>
            <pc:docMk/>
            <pc:sldMk cId="3516592031" sldId="598"/>
            <ac:spMk id="3" creationId="{00000000-0000-0000-0000-000000000000}"/>
          </ac:spMkLst>
        </pc:spChg>
      </pc:sldChg>
    </pc:docChg>
  </pc:docChgLst>
  <pc:docChgLst>
    <pc:chgData name="Guest User" userId="S::urn:spo:anon#290bf836888f6a5b80bd75560be081938d1cee5f31a02ceb148057205b9e5590::" providerId="AD" clId="Web-{1BA6F887-C6D8-D3C1-4B5D-A7919E0D5E3B}"/>
    <pc:docChg chg="modSld">
      <pc:chgData name="Guest User" userId="S::urn:spo:anon#290bf836888f6a5b80bd75560be081938d1cee5f31a02ceb148057205b9e5590::" providerId="AD" clId="Web-{1BA6F887-C6D8-D3C1-4B5D-A7919E0D5E3B}" dt="2022-05-04T21:23:38.561" v="6" actId="20577"/>
      <pc:docMkLst>
        <pc:docMk/>
      </pc:docMkLst>
      <pc:sldChg chg="modSp">
        <pc:chgData name="Guest User" userId="S::urn:spo:anon#290bf836888f6a5b80bd75560be081938d1cee5f31a02ceb148057205b9e5590::" providerId="AD" clId="Web-{1BA6F887-C6D8-D3C1-4B5D-A7919E0D5E3B}" dt="2022-05-04T21:23:38.561" v="6" actId="20577"/>
        <pc:sldMkLst>
          <pc:docMk/>
          <pc:sldMk cId="3011365627" sldId="544"/>
        </pc:sldMkLst>
        <pc:spChg chg="mod">
          <ac:chgData name="Guest User" userId="S::urn:spo:anon#290bf836888f6a5b80bd75560be081938d1cee5f31a02ceb148057205b9e5590::" providerId="AD" clId="Web-{1BA6F887-C6D8-D3C1-4B5D-A7919E0D5E3B}" dt="2022-05-04T21:23:38.561" v="6" actId="20577"/>
          <ac:spMkLst>
            <pc:docMk/>
            <pc:sldMk cId="3011365627" sldId="544"/>
            <ac:spMk id="2" creationId="{419D90EF-842B-4341-BEFF-C442EE819D2A}"/>
          </ac:spMkLst>
        </pc:spChg>
      </pc:sldChg>
    </pc:docChg>
  </pc:docChgLst>
  <pc:docChgLst>
    <pc:chgData name="Guest User" userId="S::urn:spo:anon#1e6173217fd6965f5c0d9a903c4f68560e48e38b655901b55f68d6c2eaea8fca::" providerId="AD" clId="Web-{FDCF7BBE-4B85-22B7-7136-EA1D97535E04}"/>
    <pc:docChg chg="modSld">
      <pc:chgData name="Guest User" userId="S::urn:spo:anon#1e6173217fd6965f5c0d9a903c4f68560e48e38b655901b55f68d6c2eaea8fca::" providerId="AD" clId="Web-{FDCF7BBE-4B85-22B7-7136-EA1D97535E04}" dt="2023-01-31T22:29:05.184" v="2" actId="14100"/>
      <pc:docMkLst>
        <pc:docMk/>
      </pc:docMkLst>
      <pc:sldChg chg="modSp">
        <pc:chgData name="Guest User" userId="S::urn:spo:anon#1e6173217fd6965f5c0d9a903c4f68560e48e38b655901b55f68d6c2eaea8fca::" providerId="AD" clId="Web-{FDCF7BBE-4B85-22B7-7136-EA1D97535E04}" dt="2023-01-31T22:29:05.184" v="2" actId="14100"/>
        <pc:sldMkLst>
          <pc:docMk/>
          <pc:sldMk cId="3516592031" sldId="598"/>
        </pc:sldMkLst>
        <pc:spChg chg="mod">
          <ac:chgData name="Guest User" userId="S::urn:spo:anon#1e6173217fd6965f5c0d9a903c4f68560e48e38b655901b55f68d6c2eaea8fca::" providerId="AD" clId="Web-{FDCF7BBE-4B85-22B7-7136-EA1D97535E04}" dt="2023-01-31T22:29:00.371" v="0" actId="14100"/>
          <ac:spMkLst>
            <pc:docMk/>
            <pc:sldMk cId="3516592031" sldId="598"/>
            <ac:spMk id="3" creationId="{00000000-0000-0000-0000-000000000000}"/>
          </ac:spMkLst>
        </pc:spChg>
        <pc:picChg chg="mod">
          <ac:chgData name="Guest User" userId="S::urn:spo:anon#1e6173217fd6965f5c0d9a903c4f68560e48e38b655901b55f68d6c2eaea8fca::" providerId="AD" clId="Web-{FDCF7BBE-4B85-22B7-7136-EA1D97535E04}" dt="2023-01-31T22:29:05.184" v="2" actId="14100"/>
          <ac:picMkLst>
            <pc:docMk/>
            <pc:sldMk cId="3516592031" sldId="598"/>
            <ac:picMk id="6" creationId="{FC899F96-C217-48DB-BEF9-B5292B834B42}"/>
          </ac:picMkLst>
        </pc:picChg>
      </pc:sldChg>
    </pc:docChg>
  </pc:docChgLst>
  <pc:docChgLst>
    <pc:chgData name="Guest User" userId="S::urn:spo:anon#5cafdcb12411b73cdcb6beded25e374521d68c725f6fbe4466911b88a619584c::" providerId="AD" clId="Web-{559406DC-4186-BA61-9C34-69E0117643EE}"/>
    <pc:docChg chg="addSld delSld modSld">
      <pc:chgData name="Guest User" userId="S::urn:spo:anon#5cafdcb12411b73cdcb6beded25e374521d68c725f6fbe4466911b88a619584c::" providerId="AD" clId="Web-{559406DC-4186-BA61-9C34-69E0117643EE}" dt="2023-01-31T23:05:46.554" v="10" actId="1076"/>
      <pc:docMkLst>
        <pc:docMk/>
      </pc:docMkLst>
      <pc:sldChg chg="modSp">
        <pc:chgData name="Guest User" userId="S::urn:spo:anon#5cafdcb12411b73cdcb6beded25e374521d68c725f6fbe4466911b88a619584c::" providerId="AD" clId="Web-{559406DC-4186-BA61-9C34-69E0117643EE}" dt="2023-01-31T22:53:29.132" v="5" actId="20577"/>
        <pc:sldMkLst>
          <pc:docMk/>
          <pc:sldMk cId="2712708792" sldId="516"/>
        </pc:sldMkLst>
        <pc:spChg chg="mod">
          <ac:chgData name="Guest User" userId="S::urn:spo:anon#5cafdcb12411b73cdcb6beded25e374521d68c725f6fbe4466911b88a619584c::" providerId="AD" clId="Web-{559406DC-4186-BA61-9C34-69E0117643EE}" dt="2023-01-31T22:53:29.132" v="5" actId="20577"/>
          <ac:spMkLst>
            <pc:docMk/>
            <pc:sldMk cId="2712708792" sldId="516"/>
            <ac:spMk id="6" creationId="{00000000-0000-0000-0000-000000000000}"/>
          </ac:spMkLst>
        </pc:spChg>
      </pc:sldChg>
      <pc:sldChg chg="addSp modSp">
        <pc:chgData name="Guest User" userId="S::urn:spo:anon#5cafdcb12411b73cdcb6beded25e374521d68c725f6fbe4466911b88a619584c::" providerId="AD" clId="Web-{559406DC-4186-BA61-9C34-69E0117643EE}" dt="2023-01-31T23:05:46.554" v="10" actId="1076"/>
        <pc:sldMkLst>
          <pc:docMk/>
          <pc:sldMk cId="2042815820" sldId="529"/>
        </pc:sldMkLst>
        <pc:picChg chg="add mod">
          <ac:chgData name="Guest User" userId="S::urn:spo:anon#5cafdcb12411b73cdcb6beded25e374521d68c725f6fbe4466911b88a619584c::" providerId="AD" clId="Web-{559406DC-4186-BA61-9C34-69E0117643EE}" dt="2023-01-31T23:05:46.554" v="10" actId="1076"/>
          <ac:picMkLst>
            <pc:docMk/>
            <pc:sldMk cId="2042815820" sldId="529"/>
            <ac:picMk id="5" creationId="{20F2FA7C-E669-E8BB-EBF8-37139173CABA}"/>
          </ac:picMkLst>
        </pc:picChg>
      </pc:sldChg>
      <pc:sldChg chg="add del replId">
        <pc:chgData name="Guest User" userId="S::urn:spo:anon#5cafdcb12411b73cdcb6beded25e374521d68c725f6fbe4466911b88a619584c::" providerId="AD" clId="Web-{559406DC-4186-BA61-9C34-69E0117643EE}" dt="2023-01-31T23:05:18.429" v="7"/>
        <pc:sldMkLst>
          <pc:docMk/>
          <pc:sldMk cId="4268128940" sldId="599"/>
        </pc:sldMkLst>
      </pc:sldChg>
    </pc:docChg>
  </pc:docChgLst>
  <pc:docChgLst>
    <pc:chgData name="Guest User" userId="S::urn:spo:anon#290bf836888f6a5b80bd75560be081938d1cee5f31a02ceb148057205b9e5590::" providerId="AD" clId="Web-{9A47DB79-177E-1A0A-C660-EC61A070402C}"/>
    <pc:docChg chg="modSld">
      <pc:chgData name="Guest User" userId="S::urn:spo:anon#290bf836888f6a5b80bd75560be081938d1cee5f31a02ceb148057205b9e5590::" providerId="AD" clId="Web-{9A47DB79-177E-1A0A-C660-EC61A070402C}" dt="2022-04-28T19:54:14.857" v="0" actId="1076"/>
      <pc:docMkLst>
        <pc:docMk/>
      </pc:docMkLst>
      <pc:sldChg chg="modSp">
        <pc:chgData name="Guest User" userId="S::urn:spo:anon#290bf836888f6a5b80bd75560be081938d1cee5f31a02ceb148057205b9e5590::" providerId="AD" clId="Web-{9A47DB79-177E-1A0A-C660-EC61A070402C}" dt="2022-04-28T19:54:14.857" v="0" actId="1076"/>
        <pc:sldMkLst>
          <pc:docMk/>
          <pc:sldMk cId="3966371345" sldId="480"/>
        </pc:sldMkLst>
        <pc:picChg chg="mod">
          <ac:chgData name="Guest User" userId="S::urn:spo:anon#290bf836888f6a5b80bd75560be081938d1cee5f31a02ceb148057205b9e5590::" providerId="AD" clId="Web-{9A47DB79-177E-1A0A-C660-EC61A070402C}" dt="2022-04-28T19:54:14.857" v="0" actId="1076"/>
          <ac:picMkLst>
            <pc:docMk/>
            <pc:sldMk cId="3966371345" sldId="480"/>
            <ac:picMk id="4" creationId="{81FC9066-00F9-48DA-929E-743488A08EBC}"/>
          </ac:picMkLst>
        </pc:picChg>
      </pc:sldChg>
    </pc:docChg>
  </pc:docChgLst>
  <pc:docChgLst>
    <pc:chgData name="Guest User" userId="S::urn:spo:anon#5cafdcb12411b73cdcb6beded25e374521d68c725f6fbe4466911b88a619584c::" providerId="AD" clId="Web-{D80E006C-091B-B5D3-B654-3D640EB2D91D}"/>
    <pc:docChg chg="modSld">
      <pc:chgData name="Guest User" userId="S::urn:spo:anon#5cafdcb12411b73cdcb6beded25e374521d68c725f6fbe4466911b88a619584c::" providerId="AD" clId="Web-{D80E006C-091B-B5D3-B654-3D640EB2D91D}" dt="2023-01-31T22:21:21.006" v="10" actId="20577"/>
      <pc:docMkLst>
        <pc:docMk/>
      </pc:docMkLst>
      <pc:sldChg chg="modSp">
        <pc:chgData name="Guest User" userId="S::urn:spo:anon#5cafdcb12411b73cdcb6beded25e374521d68c725f6fbe4466911b88a619584c::" providerId="AD" clId="Web-{D80E006C-091B-B5D3-B654-3D640EB2D91D}" dt="2023-01-31T22:21:21.006" v="10" actId="20577"/>
        <pc:sldMkLst>
          <pc:docMk/>
          <pc:sldMk cId="819148424" sldId="442"/>
        </pc:sldMkLst>
        <pc:spChg chg="mod">
          <ac:chgData name="Guest User" userId="S::urn:spo:anon#5cafdcb12411b73cdcb6beded25e374521d68c725f6fbe4466911b88a619584c::" providerId="AD" clId="Web-{D80E006C-091B-B5D3-B654-3D640EB2D91D}" dt="2023-01-31T22:21:21.006" v="10" actId="20577"/>
          <ac:spMkLst>
            <pc:docMk/>
            <pc:sldMk cId="819148424" sldId="442"/>
            <ac:spMk id="6" creationId="{00000000-0000-0000-0000-000000000000}"/>
          </ac:spMkLst>
        </pc:spChg>
      </pc:sldChg>
    </pc:docChg>
  </pc:docChgLst>
  <pc:docChgLst>
    <pc:chgData name="Guest User" userId="S::urn:spo:anon#5cafdcb12411b73cdcb6beded25e374521d68c725f6fbe4466911b88a619584c::" providerId="AD" clId="Web-{747686C6-73F9-BB6A-289F-A7589BCA3587}"/>
    <pc:docChg chg="addSld delSld modSld sldOrd">
      <pc:chgData name="Guest User" userId="S::urn:spo:anon#5cafdcb12411b73cdcb6beded25e374521d68c725f6fbe4466911b88a619584c::" providerId="AD" clId="Web-{747686C6-73F9-BB6A-289F-A7589BCA3587}" dt="2023-01-31T01:11:26.397" v="61"/>
      <pc:docMkLst>
        <pc:docMk/>
      </pc:docMkLst>
      <pc:sldChg chg="modSp">
        <pc:chgData name="Guest User" userId="S::urn:spo:anon#5cafdcb12411b73cdcb6beded25e374521d68c725f6fbe4466911b88a619584c::" providerId="AD" clId="Web-{747686C6-73F9-BB6A-289F-A7589BCA3587}" dt="2023-01-31T00:28:42.408" v="8" actId="20577"/>
        <pc:sldMkLst>
          <pc:docMk/>
          <pc:sldMk cId="2386907027" sldId="290"/>
        </pc:sldMkLst>
        <pc:spChg chg="mod">
          <ac:chgData name="Guest User" userId="S::urn:spo:anon#5cafdcb12411b73cdcb6beded25e374521d68c725f6fbe4466911b88a619584c::" providerId="AD" clId="Web-{747686C6-73F9-BB6A-289F-A7589BCA3587}" dt="2023-01-31T00:28:42.408" v="8" actId="20577"/>
          <ac:spMkLst>
            <pc:docMk/>
            <pc:sldMk cId="2386907027" sldId="290"/>
            <ac:spMk id="3" creationId="{D5A9E3C9-07AA-41F6-A08B-5C66AAB1A24E}"/>
          </ac:spMkLst>
        </pc:spChg>
      </pc:sldChg>
      <pc:sldChg chg="modSp">
        <pc:chgData name="Guest User" userId="S::urn:spo:anon#5cafdcb12411b73cdcb6beded25e374521d68c725f6fbe4466911b88a619584c::" providerId="AD" clId="Web-{747686C6-73F9-BB6A-289F-A7589BCA3587}" dt="2023-01-31T00:30:15.770" v="18" actId="20577"/>
        <pc:sldMkLst>
          <pc:docMk/>
          <pc:sldMk cId="2674915872" sldId="347"/>
        </pc:sldMkLst>
        <pc:spChg chg="mod">
          <ac:chgData name="Guest User" userId="S::urn:spo:anon#5cafdcb12411b73cdcb6beded25e374521d68c725f6fbe4466911b88a619584c::" providerId="AD" clId="Web-{747686C6-73F9-BB6A-289F-A7589BCA3587}" dt="2023-01-31T00:30:15.770" v="18" actId="20577"/>
          <ac:spMkLst>
            <pc:docMk/>
            <pc:sldMk cId="2674915872" sldId="347"/>
            <ac:spMk id="3" creationId="{D5A9E3C9-07AA-41F6-A08B-5C66AAB1A24E}"/>
          </ac:spMkLst>
        </pc:spChg>
      </pc:sldChg>
      <pc:sldChg chg="modSp">
        <pc:chgData name="Guest User" userId="S::urn:spo:anon#5cafdcb12411b73cdcb6beded25e374521d68c725f6fbe4466911b88a619584c::" providerId="AD" clId="Web-{747686C6-73F9-BB6A-289F-A7589BCA3587}" dt="2023-01-31T00:32:21.774" v="27" actId="20577"/>
        <pc:sldMkLst>
          <pc:docMk/>
          <pc:sldMk cId="701044074" sldId="421"/>
        </pc:sldMkLst>
        <pc:spChg chg="mod">
          <ac:chgData name="Guest User" userId="S::urn:spo:anon#5cafdcb12411b73cdcb6beded25e374521d68c725f6fbe4466911b88a619584c::" providerId="AD" clId="Web-{747686C6-73F9-BB6A-289F-A7589BCA3587}" dt="2023-01-31T00:32:21.774" v="27" actId="20577"/>
          <ac:spMkLst>
            <pc:docMk/>
            <pc:sldMk cId="701044074" sldId="421"/>
            <ac:spMk id="3" creationId="{D5A9E3C9-07AA-41F6-A08B-5C66AAB1A24E}"/>
          </ac:spMkLst>
        </pc:spChg>
      </pc:sldChg>
      <pc:sldChg chg="modSp">
        <pc:chgData name="Guest User" userId="S::urn:spo:anon#5cafdcb12411b73cdcb6beded25e374521d68c725f6fbe4466911b88a619584c::" providerId="AD" clId="Web-{747686C6-73F9-BB6A-289F-A7589BCA3587}" dt="2023-01-31T00:41:21.225" v="43" actId="20577"/>
        <pc:sldMkLst>
          <pc:docMk/>
          <pc:sldMk cId="3748630888" sldId="464"/>
        </pc:sldMkLst>
        <pc:spChg chg="mod">
          <ac:chgData name="Guest User" userId="S::urn:spo:anon#5cafdcb12411b73cdcb6beded25e374521d68c725f6fbe4466911b88a619584c::" providerId="AD" clId="Web-{747686C6-73F9-BB6A-289F-A7589BCA3587}" dt="2023-01-31T00:41:21.225" v="43" actId="20577"/>
          <ac:spMkLst>
            <pc:docMk/>
            <pc:sldMk cId="3748630888" sldId="464"/>
            <ac:spMk id="2" creationId="{419D90EF-842B-4341-BEFF-C442EE819D2A}"/>
          </ac:spMkLst>
        </pc:spChg>
      </pc:sldChg>
      <pc:sldChg chg="modSp">
        <pc:chgData name="Guest User" userId="S::urn:spo:anon#5cafdcb12411b73cdcb6beded25e374521d68c725f6fbe4466911b88a619584c::" providerId="AD" clId="Web-{747686C6-73F9-BB6A-289F-A7589BCA3587}" dt="2023-01-31T00:33:26.056" v="29" actId="20577"/>
        <pc:sldMkLst>
          <pc:docMk/>
          <pc:sldMk cId="2712708792" sldId="516"/>
        </pc:sldMkLst>
        <pc:spChg chg="mod">
          <ac:chgData name="Guest User" userId="S::urn:spo:anon#5cafdcb12411b73cdcb6beded25e374521d68c725f6fbe4466911b88a619584c::" providerId="AD" clId="Web-{747686C6-73F9-BB6A-289F-A7589BCA3587}" dt="2023-01-31T00:33:26.056" v="29" actId="20577"/>
          <ac:spMkLst>
            <pc:docMk/>
            <pc:sldMk cId="2712708792" sldId="516"/>
            <ac:spMk id="6" creationId="{00000000-0000-0000-0000-000000000000}"/>
          </ac:spMkLst>
        </pc:spChg>
      </pc:sldChg>
      <pc:sldChg chg="modSp">
        <pc:chgData name="Guest User" userId="S::urn:spo:anon#5cafdcb12411b73cdcb6beded25e374521d68c725f6fbe4466911b88a619584c::" providerId="AD" clId="Web-{747686C6-73F9-BB6A-289F-A7589BCA3587}" dt="2023-01-31T00:34:53.418" v="32" actId="20577"/>
        <pc:sldMkLst>
          <pc:docMk/>
          <pc:sldMk cId="2731925938" sldId="521"/>
        </pc:sldMkLst>
        <pc:spChg chg="mod">
          <ac:chgData name="Guest User" userId="S::urn:spo:anon#5cafdcb12411b73cdcb6beded25e374521d68c725f6fbe4466911b88a619584c::" providerId="AD" clId="Web-{747686C6-73F9-BB6A-289F-A7589BCA3587}" dt="2023-01-31T00:34:53.418" v="32" actId="20577"/>
          <ac:spMkLst>
            <pc:docMk/>
            <pc:sldMk cId="2731925938" sldId="521"/>
            <ac:spMk id="6" creationId="{00000000-0000-0000-0000-000000000000}"/>
          </ac:spMkLst>
        </pc:spChg>
      </pc:sldChg>
      <pc:sldChg chg="modSp">
        <pc:chgData name="Guest User" userId="S::urn:spo:anon#5cafdcb12411b73cdcb6beded25e374521d68c725f6fbe4466911b88a619584c::" providerId="AD" clId="Web-{747686C6-73F9-BB6A-289F-A7589BCA3587}" dt="2023-01-31T00:48:44.159" v="52" actId="20577"/>
        <pc:sldMkLst>
          <pc:docMk/>
          <pc:sldMk cId="4292334259" sldId="543"/>
        </pc:sldMkLst>
        <pc:spChg chg="mod">
          <ac:chgData name="Guest User" userId="S::urn:spo:anon#5cafdcb12411b73cdcb6beded25e374521d68c725f6fbe4466911b88a619584c::" providerId="AD" clId="Web-{747686C6-73F9-BB6A-289F-A7589BCA3587}" dt="2023-01-31T00:48:44.159" v="52" actId="20577"/>
          <ac:spMkLst>
            <pc:docMk/>
            <pc:sldMk cId="4292334259" sldId="543"/>
            <ac:spMk id="3" creationId="{00000000-0000-0000-0000-000000000000}"/>
          </ac:spMkLst>
        </pc:spChg>
      </pc:sldChg>
      <pc:sldChg chg="ord">
        <pc:chgData name="Guest User" userId="S::urn:spo:anon#5cafdcb12411b73cdcb6beded25e374521d68c725f6fbe4466911b88a619584c::" providerId="AD" clId="Web-{747686C6-73F9-BB6A-289F-A7589BCA3587}" dt="2023-01-31T00:32:10.226" v="26"/>
        <pc:sldMkLst>
          <pc:docMk/>
          <pc:sldMk cId="2769368550" sldId="561"/>
        </pc:sldMkLst>
      </pc:sldChg>
      <pc:sldChg chg="del">
        <pc:chgData name="Guest User" userId="S::urn:spo:anon#5cafdcb12411b73cdcb6beded25e374521d68c725f6fbe4466911b88a619584c::" providerId="AD" clId="Web-{747686C6-73F9-BB6A-289F-A7589BCA3587}" dt="2023-01-31T01:11:26.397" v="61"/>
        <pc:sldMkLst>
          <pc:docMk/>
          <pc:sldMk cId="4198020705" sldId="562"/>
        </pc:sldMkLst>
      </pc:sldChg>
      <pc:sldChg chg="del">
        <pc:chgData name="Guest User" userId="S::urn:spo:anon#5cafdcb12411b73cdcb6beded25e374521d68c725f6fbe4466911b88a619584c::" providerId="AD" clId="Web-{747686C6-73F9-BB6A-289F-A7589BCA3587}" dt="2023-01-31T01:11:25.194" v="60"/>
        <pc:sldMkLst>
          <pc:docMk/>
          <pc:sldMk cId="1283541177" sldId="563"/>
        </pc:sldMkLst>
      </pc:sldChg>
      <pc:sldChg chg="del">
        <pc:chgData name="Guest User" userId="S::urn:spo:anon#5cafdcb12411b73cdcb6beded25e374521d68c725f6fbe4466911b88a619584c::" providerId="AD" clId="Web-{747686C6-73F9-BB6A-289F-A7589BCA3587}" dt="2023-01-31T01:11:24.709" v="59"/>
        <pc:sldMkLst>
          <pc:docMk/>
          <pc:sldMk cId="1183592734" sldId="564"/>
        </pc:sldMkLst>
      </pc:sldChg>
      <pc:sldChg chg="del">
        <pc:chgData name="Guest User" userId="S::urn:spo:anon#5cafdcb12411b73cdcb6beded25e374521d68c725f6fbe4466911b88a619584c::" providerId="AD" clId="Web-{747686C6-73F9-BB6A-289F-A7589BCA3587}" dt="2023-01-31T01:11:24.006" v="58"/>
        <pc:sldMkLst>
          <pc:docMk/>
          <pc:sldMk cId="3537664685" sldId="565"/>
        </pc:sldMkLst>
      </pc:sldChg>
      <pc:sldChg chg="del">
        <pc:chgData name="Guest User" userId="S::urn:spo:anon#5cafdcb12411b73cdcb6beded25e374521d68c725f6fbe4466911b88a619584c::" providerId="AD" clId="Web-{747686C6-73F9-BB6A-289F-A7589BCA3587}" dt="2023-01-31T01:11:23.256" v="57"/>
        <pc:sldMkLst>
          <pc:docMk/>
          <pc:sldMk cId="1635460575" sldId="566"/>
        </pc:sldMkLst>
      </pc:sldChg>
      <pc:sldChg chg="del">
        <pc:chgData name="Guest User" userId="S::urn:spo:anon#5cafdcb12411b73cdcb6beded25e374521d68c725f6fbe4466911b88a619584c::" providerId="AD" clId="Web-{747686C6-73F9-BB6A-289F-A7589BCA3587}" dt="2023-01-31T01:11:22.725" v="56"/>
        <pc:sldMkLst>
          <pc:docMk/>
          <pc:sldMk cId="3109844521" sldId="567"/>
        </pc:sldMkLst>
      </pc:sldChg>
      <pc:sldChg chg="del">
        <pc:chgData name="Guest User" userId="S::urn:spo:anon#5cafdcb12411b73cdcb6beded25e374521d68c725f6fbe4466911b88a619584c::" providerId="AD" clId="Web-{747686C6-73F9-BB6A-289F-A7589BCA3587}" dt="2023-01-31T01:11:22.069" v="55"/>
        <pc:sldMkLst>
          <pc:docMk/>
          <pc:sldMk cId="775524124" sldId="568"/>
        </pc:sldMkLst>
      </pc:sldChg>
      <pc:sldChg chg="del">
        <pc:chgData name="Guest User" userId="S::urn:spo:anon#5cafdcb12411b73cdcb6beded25e374521d68c725f6fbe4466911b88a619584c::" providerId="AD" clId="Web-{747686C6-73F9-BB6A-289F-A7589BCA3587}" dt="2023-01-31T01:11:21.522" v="54"/>
        <pc:sldMkLst>
          <pc:docMk/>
          <pc:sldMk cId="3210927581" sldId="569"/>
        </pc:sldMkLst>
      </pc:sldChg>
      <pc:sldChg chg="modSp del">
        <pc:chgData name="Guest User" userId="S::urn:spo:anon#5cafdcb12411b73cdcb6beded25e374521d68c725f6fbe4466911b88a619584c::" providerId="AD" clId="Web-{747686C6-73F9-BB6A-289F-A7589BCA3587}" dt="2023-01-31T01:11:20.647" v="53"/>
        <pc:sldMkLst>
          <pc:docMk/>
          <pc:sldMk cId="1729615110" sldId="570"/>
        </pc:sldMkLst>
        <pc:spChg chg="mod">
          <ac:chgData name="Guest User" userId="S::urn:spo:anon#5cafdcb12411b73cdcb6beded25e374521d68c725f6fbe4466911b88a619584c::" providerId="AD" clId="Web-{747686C6-73F9-BB6A-289F-A7589BCA3587}" dt="2023-01-31T00:31:56.179" v="25" actId="20577"/>
          <ac:spMkLst>
            <pc:docMk/>
            <pc:sldMk cId="1729615110" sldId="570"/>
            <ac:spMk id="2" creationId="{419D90EF-842B-4341-BEFF-C442EE819D2A}"/>
          </ac:spMkLst>
        </pc:spChg>
      </pc:sldChg>
      <pc:sldChg chg="modSp">
        <pc:chgData name="Guest User" userId="S::urn:spo:anon#5cafdcb12411b73cdcb6beded25e374521d68c725f6fbe4466911b88a619584c::" providerId="AD" clId="Web-{747686C6-73F9-BB6A-289F-A7589BCA3587}" dt="2023-01-31T00:31:21.131" v="22" actId="20577"/>
        <pc:sldMkLst>
          <pc:docMk/>
          <pc:sldMk cId="3144163882" sldId="582"/>
        </pc:sldMkLst>
        <pc:spChg chg="mod">
          <ac:chgData name="Guest User" userId="S::urn:spo:anon#5cafdcb12411b73cdcb6beded25e374521d68c725f6fbe4466911b88a619584c::" providerId="AD" clId="Web-{747686C6-73F9-BB6A-289F-A7589BCA3587}" dt="2023-01-31T00:31:21.131" v="22" actId="20577"/>
          <ac:spMkLst>
            <pc:docMk/>
            <pc:sldMk cId="3144163882" sldId="582"/>
            <ac:spMk id="6" creationId="{00000000-0000-0000-0000-000000000000}"/>
          </ac:spMkLst>
        </pc:spChg>
      </pc:sldChg>
      <pc:sldChg chg="modSp">
        <pc:chgData name="Guest User" userId="S::urn:spo:anon#5cafdcb12411b73cdcb6beded25e374521d68c725f6fbe4466911b88a619584c::" providerId="AD" clId="Web-{747686C6-73F9-BB6A-289F-A7589BCA3587}" dt="2023-01-31T00:31:12.928" v="20" actId="20577"/>
        <pc:sldMkLst>
          <pc:docMk/>
          <pc:sldMk cId="1502549190" sldId="594"/>
        </pc:sldMkLst>
        <pc:spChg chg="mod">
          <ac:chgData name="Guest User" userId="S::urn:spo:anon#5cafdcb12411b73cdcb6beded25e374521d68c725f6fbe4466911b88a619584c::" providerId="AD" clId="Web-{747686C6-73F9-BB6A-289F-A7589BCA3587}" dt="2023-01-31T00:31:12.928" v="20" actId="20577"/>
          <ac:spMkLst>
            <pc:docMk/>
            <pc:sldMk cId="1502549190" sldId="594"/>
            <ac:spMk id="6" creationId="{00000000-0000-0000-0000-000000000000}"/>
          </ac:spMkLst>
        </pc:spChg>
      </pc:sldChg>
      <pc:sldChg chg="add ord replId">
        <pc:chgData name="Guest User" userId="S::urn:spo:anon#5cafdcb12411b73cdcb6beded25e374521d68c725f6fbe4466911b88a619584c::" providerId="AD" clId="Web-{747686C6-73F9-BB6A-289F-A7589BCA3587}" dt="2023-01-31T00:37:55.626" v="35"/>
        <pc:sldMkLst>
          <pc:docMk/>
          <pc:sldMk cId="1987545475" sldId="596"/>
        </pc:sldMkLst>
      </pc:sldChg>
    </pc:docChg>
  </pc:docChgLst>
  <pc:docChgLst>
    <pc:chgData name="Guest User" userId="S::urn:spo:anon#1e6173217fd6965f5c0d9a903c4f68560e48e38b655901b55f68d6c2eaea8fca::" providerId="AD" clId="Web-{66B7FD9B-972B-EB05-816F-BDA91C39FDD0}"/>
    <pc:docChg chg="addSld delSld">
      <pc:chgData name="Guest User" userId="S::urn:spo:anon#1e6173217fd6965f5c0d9a903c4f68560e48e38b655901b55f68d6c2eaea8fca::" providerId="AD" clId="Web-{66B7FD9B-972B-EB05-816F-BDA91C39FDD0}" dt="2023-01-31T23:07:30.996" v="8"/>
      <pc:docMkLst>
        <pc:docMk/>
      </pc:docMkLst>
      <pc:sldChg chg="add del">
        <pc:chgData name="Guest User" userId="S::urn:spo:anon#1e6173217fd6965f5c0d9a903c4f68560e48e38b655901b55f68d6c2eaea8fca::" providerId="AD" clId="Web-{66B7FD9B-972B-EB05-816F-BDA91C39FDD0}" dt="2023-01-31T23:06:41.104" v="4"/>
        <pc:sldMkLst>
          <pc:docMk/>
          <pc:sldMk cId="4017028118" sldId="530"/>
        </pc:sldMkLst>
      </pc:sldChg>
      <pc:sldChg chg="del">
        <pc:chgData name="Guest User" userId="S::urn:spo:anon#1e6173217fd6965f5c0d9a903c4f68560e48e38b655901b55f68d6c2eaea8fca::" providerId="AD" clId="Web-{66B7FD9B-972B-EB05-816F-BDA91C39FDD0}" dt="2023-01-31T23:07:30.996" v="8"/>
        <pc:sldMkLst>
          <pc:docMk/>
          <pc:sldMk cId="3011365627" sldId="544"/>
        </pc:sldMkLst>
      </pc:sldChg>
      <pc:sldChg chg="del">
        <pc:chgData name="Guest User" userId="S::urn:spo:anon#1e6173217fd6965f5c0d9a903c4f68560e48e38b655901b55f68d6c2eaea8fca::" providerId="AD" clId="Web-{66B7FD9B-972B-EB05-816F-BDA91C39FDD0}" dt="2023-01-31T23:07:30.996" v="7"/>
        <pc:sldMkLst>
          <pc:docMk/>
          <pc:sldMk cId="1543644673" sldId="545"/>
        </pc:sldMkLst>
      </pc:sldChg>
      <pc:sldChg chg="del">
        <pc:chgData name="Guest User" userId="S::urn:spo:anon#1e6173217fd6965f5c0d9a903c4f68560e48e38b655901b55f68d6c2eaea8fca::" providerId="AD" clId="Web-{66B7FD9B-972B-EB05-816F-BDA91C39FDD0}" dt="2023-01-31T23:07:30.996" v="6"/>
        <pc:sldMkLst>
          <pc:docMk/>
          <pc:sldMk cId="3643268857" sldId="546"/>
        </pc:sldMkLst>
      </pc:sldChg>
      <pc:sldChg chg="del">
        <pc:chgData name="Guest User" userId="S::urn:spo:anon#1e6173217fd6965f5c0d9a903c4f68560e48e38b655901b55f68d6c2eaea8fca::" providerId="AD" clId="Web-{66B7FD9B-972B-EB05-816F-BDA91C39FDD0}" dt="2023-01-31T23:07:30.996" v="5"/>
        <pc:sldMkLst>
          <pc:docMk/>
          <pc:sldMk cId="1180416921" sldId="547"/>
        </pc:sldMkLst>
      </pc:sldChg>
      <pc:sldChg chg="add del replId">
        <pc:chgData name="Guest User" userId="S::urn:spo:anon#1e6173217fd6965f5c0d9a903c4f68560e48e38b655901b55f68d6c2eaea8fca::" providerId="AD" clId="Web-{66B7FD9B-972B-EB05-816F-BDA91C39FDD0}" dt="2023-01-31T23:05:54.322" v="1"/>
        <pc:sldMkLst>
          <pc:docMk/>
          <pc:sldMk cId="298658075" sldId="59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3"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3"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C541AE-0F6B-4885-81F0-DD6B8BBF90FE}"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25EA0ACA-106B-4711-933F-488B0C775703}">
      <dgm:prSet phldrT="[Text]"/>
      <dgm:spPr/>
      <dgm:t>
        <a:bodyPr/>
        <a:lstStyle/>
        <a:p>
          <a:r>
            <a:rPr lang="en-US"/>
            <a:t>Define High  Standards</a:t>
          </a:r>
        </a:p>
      </dgm:t>
    </dgm:pt>
    <dgm:pt modelId="{21F10097-C09A-4930-8CF1-73A51D6EC40B}" type="parTrans" cxnId="{BCBEAACE-9FEF-4553-9922-080E3E7516F3}">
      <dgm:prSet/>
      <dgm:spPr/>
      <dgm:t>
        <a:bodyPr/>
        <a:lstStyle/>
        <a:p>
          <a:endParaRPr lang="en-US"/>
        </a:p>
      </dgm:t>
    </dgm:pt>
    <dgm:pt modelId="{C5970137-FDC7-4C59-942D-54F62DD73245}" type="sibTrans" cxnId="{BCBEAACE-9FEF-4553-9922-080E3E7516F3}">
      <dgm:prSet/>
      <dgm:spPr/>
      <dgm:t>
        <a:bodyPr/>
        <a:lstStyle/>
        <a:p>
          <a:endParaRPr lang="en-US"/>
        </a:p>
      </dgm:t>
    </dgm:pt>
    <dgm:pt modelId="{6FA595D7-7BE3-4561-BB93-B1B65857B95D}">
      <dgm:prSet phldrT="[Text]"/>
      <dgm:spPr/>
      <dgm:t>
        <a:bodyPr/>
        <a:lstStyle/>
        <a:p>
          <a:r>
            <a:rPr lang="en-US"/>
            <a:t>Design Tests to Measure Standards</a:t>
          </a:r>
        </a:p>
      </dgm:t>
    </dgm:pt>
    <dgm:pt modelId="{A21149B2-206E-44AA-830C-13478A261BF6}" type="parTrans" cxnId="{C1868879-5A5F-42AC-B716-992FABD9CBC5}">
      <dgm:prSet/>
      <dgm:spPr/>
      <dgm:t>
        <a:bodyPr/>
        <a:lstStyle/>
        <a:p>
          <a:endParaRPr lang="en-US"/>
        </a:p>
      </dgm:t>
    </dgm:pt>
    <dgm:pt modelId="{467287A4-0CF8-46E0-BDC5-68A3C39F86BB}" type="sibTrans" cxnId="{C1868879-5A5F-42AC-B716-992FABD9CBC5}">
      <dgm:prSet/>
      <dgm:spPr/>
      <dgm:t>
        <a:bodyPr/>
        <a:lstStyle/>
        <a:p>
          <a:endParaRPr lang="en-US"/>
        </a:p>
      </dgm:t>
    </dgm:pt>
    <dgm:pt modelId="{CA7F32F7-A3A7-449A-92A2-5E997D9DD3EB}">
      <dgm:prSet phldrT="[Text]"/>
      <dgm:spPr/>
      <dgm:t>
        <a:bodyPr/>
        <a:lstStyle/>
        <a:p>
          <a:r>
            <a:rPr lang="en-US"/>
            <a:t>Tie Funding to Tests</a:t>
          </a:r>
        </a:p>
      </dgm:t>
    </dgm:pt>
    <dgm:pt modelId="{8412F549-A546-45B9-97B0-C7682BA2842E}" type="parTrans" cxnId="{2481D4A1-0CEB-4315-9511-2B0AE472C840}">
      <dgm:prSet/>
      <dgm:spPr/>
      <dgm:t>
        <a:bodyPr/>
        <a:lstStyle/>
        <a:p>
          <a:endParaRPr lang="en-US"/>
        </a:p>
      </dgm:t>
    </dgm:pt>
    <dgm:pt modelId="{0E52EBEC-2E4A-480A-B327-859E20824524}" type="sibTrans" cxnId="{2481D4A1-0CEB-4315-9511-2B0AE472C840}">
      <dgm:prSet/>
      <dgm:spPr/>
      <dgm:t>
        <a:bodyPr/>
        <a:lstStyle/>
        <a:p>
          <a:endParaRPr lang="en-US"/>
        </a:p>
      </dgm:t>
    </dgm:pt>
    <dgm:pt modelId="{B32FD204-A226-4E53-95DC-9221C47BE319}">
      <dgm:prSet phldrT="[Text]"/>
      <dgm:spPr/>
      <dgm:t>
        <a:bodyPr/>
        <a:lstStyle/>
        <a:p>
          <a:r>
            <a:rPr lang="en-US"/>
            <a:t>Cut Funding When Results are not Attained</a:t>
          </a:r>
        </a:p>
      </dgm:t>
    </dgm:pt>
    <dgm:pt modelId="{BAADC0C4-07F2-4A66-AFE4-AFD1F8F53A31}" type="parTrans" cxnId="{28C8EECA-466B-4CCC-8E45-CD6D7F8BE36D}">
      <dgm:prSet/>
      <dgm:spPr/>
      <dgm:t>
        <a:bodyPr/>
        <a:lstStyle/>
        <a:p>
          <a:endParaRPr lang="en-US"/>
        </a:p>
      </dgm:t>
    </dgm:pt>
    <dgm:pt modelId="{A8CBFF11-3431-4303-A770-5D3B219C4AE6}" type="sibTrans" cxnId="{28C8EECA-466B-4CCC-8E45-CD6D7F8BE36D}">
      <dgm:prSet/>
      <dgm:spPr/>
      <dgm:t>
        <a:bodyPr/>
        <a:lstStyle/>
        <a:p>
          <a:endParaRPr lang="en-US"/>
        </a:p>
      </dgm:t>
    </dgm:pt>
    <dgm:pt modelId="{0AE8C0F6-313D-467D-8B6C-5AE098704428}">
      <dgm:prSet phldrT="[Text]"/>
      <dgm:spPr/>
      <dgm:t>
        <a:bodyPr/>
        <a:lstStyle/>
        <a:p>
          <a:r>
            <a:rPr lang="en-US"/>
            <a:t>Repeat Until All Public Schools have Failed </a:t>
          </a:r>
        </a:p>
      </dgm:t>
    </dgm:pt>
    <dgm:pt modelId="{857F177F-B278-4C66-8D09-BC7031634DEE}" type="parTrans" cxnId="{84AB836F-4904-45AF-ADA4-350EE595D6A9}">
      <dgm:prSet/>
      <dgm:spPr/>
      <dgm:t>
        <a:bodyPr/>
        <a:lstStyle/>
        <a:p>
          <a:endParaRPr lang="en-US"/>
        </a:p>
      </dgm:t>
    </dgm:pt>
    <dgm:pt modelId="{D0547CB7-316C-402C-ACBD-5759F980F4AF}" type="sibTrans" cxnId="{84AB836F-4904-45AF-ADA4-350EE595D6A9}">
      <dgm:prSet/>
      <dgm:spPr/>
      <dgm:t>
        <a:bodyPr/>
        <a:lstStyle/>
        <a:p>
          <a:endParaRPr lang="en-US"/>
        </a:p>
      </dgm:t>
    </dgm:pt>
    <dgm:pt modelId="{BD4E9B94-A8BC-460D-A7CD-4267752C8259}">
      <dgm:prSet/>
      <dgm:spPr/>
      <dgm:t>
        <a:bodyPr/>
        <a:lstStyle/>
        <a:p>
          <a:r>
            <a:rPr lang="en-US"/>
            <a:t>Private Schools, Charter Schools, Vouchers</a:t>
          </a:r>
        </a:p>
      </dgm:t>
    </dgm:pt>
    <dgm:pt modelId="{4CE33836-3930-4E06-B76F-754C517B40D4}" type="parTrans" cxnId="{6FAD1F25-16A1-4F85-8509-A087096997C3}">
      <dgm:prSet/>
      <dgm:spPr/>
      <dgm:t>
        <a:bodyPr/>
        <a:lstStyle/>
        <a:p>
          <a:endParaRPr lang="en-US"/>
        </a:p>
      </dgm:t>
    </dgm:pt>
    <dgm:pt modelId="{36FEA2D4-3BD6-4047-A616-7DBD9AFD060B}" type="sibTrans" cxnId="{6FAD1F25-16A1-4F85-8509-A087096997C3}">
      <dgm:prSet/>
      <dgm:spPr/>
      <dgm:t>
        <a:bodyPr/>
        <a:lstStyle/>
        <a:p>
          <a:endParaRPr lang="en-US"/>
        </a:p>
      </dgm:t>
    </dgm:pt>
    <dgm:pt modelId="{028FF7D3-516C-4B0A-BC94-88AFB67C5711}" type="pres">
      <dgm:prSet presAssocID="{0BC541AE-0F6B-4885-81F0-DD6B8BBF90FE}" presName="cycle" presStyleCnt="0">
        <dgm:presLayoutVars>
          <dgm:dir/>
          <dgm:resizeHandles val="exact"/>
        </dgm:presLayoutVars>
      </dgm:prSet>
      <dgm:spPr/>
    </dgm:pt>
    <dgm:pt modelId="{2379063A-5707-4A7F-AC4F-6A8C7C6C5B5B}" type="pres">
      <dgm:prSet presAssocID="{25EA0ACA-106B-4711-933F-488B0C775703}" presName="node" presStyleLbl="node1" presStyleIdx="0" presStyleCnt="6" custScaleX="119212" custScaleY="120562">
        <dgm:presLayoutVars>
          <dgm:bulletEnabled val="1"/>
        </dgm:presLayoutVars>
      </dgm:prSet>
      <dgm:spPr/>
    </dgm:pt>
    <dgm:pt modelId="{8FD2171C-AA43-4FB0-99AB-3D01CE3D9790}" type="pres">
      <dgm:prSet presAssocID="{C5970137-FDC7-4C59-942D-54F62DD73245}" presName="sibTrans" presStyleLbl="sibTrans2D1" presStyleIdx="0" presStyleCnt="6"/>
      <dgm:spPr/>
    </dgm:pt>
    <dgm:pt modelId="{F63A7FAF-5249-4092-80B6-D2DF07BECD9F}" type="pres">
      <dgm:prSet presAssocID="{C5970137-FDC7-4C59-942D-54F62DD73245}" presName="connectorText" presStyleLbl="sibTrans2D1" presStyleIdx="0" presStyleCnt="6"/>
      <dgm:spPr/>
    </dgm:pt>
    <dgm:pt modelId="{B6B6083E-9922-4A67-ABF5-007CBBBBE62B}" type="pres">
      <dgm:prSet presAssocID="{6FA595D7-7BE3-4561-BB93-B1B65857B95D}" presName="node" presStyleLbl="node1" presStyleIdx="1" presStyleCnt="6" custScaleX="123723" custScaleY="126742">
        <dgm:presLayoutVars>
          <dgm:bulletEnabled val="1"/>
        </dgm:presLayoutVars>
      </dgm:prSet>
      <dgm:spPr/>
    </dgm:pt>
    <dgm:pt modelId="{8BD53B86-3CEE-4DAA-81B4-73A798585EDA}" type="pres">
      <dgm:prSet presAssocID="{467287A4-0CF8-46E0-BDC5-68A3C39F86BB}" presName="sibTrans" presStyleLbl="sibTrans2D1" presStyleIdx="1" presStyleCnt="6" custLinFactNeighborY="0"/>
      <dgm:spPr/>
    </dgm:pt>
    <dgm:pt modelId="{6B4552E1-16A2-4BA1-A24C-EDED1798C00C}" type="pres">
      <dgm:prSet presAssocID="{467287A4-0CF8-46E0-BDC5-68A3C39F86BB}" presName="connectorText" presStyleLbl="sibTrans2D1" presStyleIdx="1" presStyleCnt="6"/>
      <dgm:spPr/>
    </dgm:pt>
    <dgm:pt modelId="{8BD47398-690A-45D5-80B3-A8BEE6C6A587}" type="pres">
      <dgm:prSet presAssocID="{CA7F32F7-A3A7-449A-92A2-5E997D9DD3EB}" presName="node" presStyleLbl="node1" presStyleIdx="2" presStyleCnt="6" custScaleX="125222" custScaleY="130731">
        <dgm:presLayoutVars>
          <dgm:bulletEnabled val="1"/>
        </dgm:presLayoutVars>
      </dgm:prSet>
      <dgm:spPr/>
    </dgm:pt>
    <dgm:pt modelId="{C6BA344D-0D94-450F-BFDD-318B2278C349}" type="pres">
      <dgm:prSet presAssocID="{0E52EBEC-2E4A-480A-B327-859E20824524}" presName="sibTrans" presStyleLbl="sibTrans2D1" presStyleIdx="2" presStyleCnt="6"/>
      <dgm:spPr/>
    </dgm:pt>
    <dgm:pt modelId="{0587994A-0714-46F4-AD6D-611F6DF38D29}" type="pres">
      <dgm:prSet presAssocID="{0E52EBEC-2E4A-480A-B327-859E20824524}" presName="connectorText" presStyleLbl="sibTrans2D1" presStyleIdx="2" presStyleCnt="6"/>
      <dgm:spPr/>
    </dgm:pt>
    <dgm:pt modelId="{263CFADB-F0FE-4F70-98A8-D2091162E20F}" type="pres">
      <dgm:prSet presAssocID="{B32FD204-A226-4E53-95DC-9221C47BE319}" presName="node" presStyleLbl="node1" presStyleIdx="3" presStyleCnt="6" custScaleX="125487" custScaleY="130713">
        <dgm:presLayoutVars>
          <dgm:bulletEnabled val="1"/>
        </dgm:presLayoutVars>
      </dgm:prSet>
      <dgm:spPr/>
    </dgm:pt>
    <dgm:pt modelId="{62F1E338-3A70-4E1E-9033-03D93A29C398}" type="pres">
      <dgm:prSet presAssocID="{A8CBFF11-3431-4303-A770-5D3B219C4AE6}" presName="sibTrans" presStyleLbl="sibTrans2D1" presStyleIdx="3" presStyleCnt="6"/>
      <dgm:spPr/>
    </dgm:pt>
    <dgm:pt modelId="{9F4AD1F7-CC48-4BC4-9FA1-50DC21106611}" type="pres">
      <dgm:prSet presAssocID="{A8CBFF11-3431-4303-A770-5D3B219C4AE6}" presName="connectorText" presStyleLbl="sibTrans2D1" presStyleIdx="3" presStyleCnt="6"/>
      <dgm:spPr/>
    </dgm:pt>
    <dgm:pt modelId="{CE4F191B-7CBA-4D71-B74F-22AF0D8B8DA7}" type="pres">
      <dgm:prSet presAssocID="{0AE8C0F6-313D-467D-8B6C-5AE098704428}" presName="node" presStyleLbl="node1" presStyleIdx="4" presStyleCnt="6" custScaleX="119790" custScaleY="117154">
        <dgm:presLayoutVars>
          <dgm:bulletEnabled val="1"/>
        </dgm:presLayoutVars>
      </dgm:prSet>
      <dgm:spPr/>
    </dgm:pt>
    <dgm:pt modelId="{AA499A5D-8CCC-4DF9-A9F5-A2145D275792}" type="pres">
      <dgm:prSet presAssocID="{D0547CB7-316C-402C-ACBD-5759F980F4AF}" presName="sibTrans" presStyleLbl="sibTrans2D1" presStyleIdx="4" presStyleCnt="6"/>
      <dgm:spPr/>
    </dgm:pt>
    <dgm:pt modelId="{5E0BBDFC-B900-450B-9E6B-611982027F41}" type="pres">
      <dgm:prSet presAssocID="{D0547CB7-316C-402C-ACBD-5759F980F4AF}" presName="connectorText" presStyleLbl="sibTrans2D1" presStyleIdx="4" presStyleCnt="6"/>
      <dgm:spPr/>
    </dgm:pt>
    <dgm:pt modelId="{808BF634-97CD-4C00-A4AB-807AC44BEE19}" type="pres">
      <dgm:prSet presAssocID="{BD4E9B94-A8BC-460D-A7CD-4267752C8259}" presName="node" presStyleLbl="node1" presStyleIdx="5" presStyleCnt="6" custScaleX="123037" custScaleY="123841">
        <dgm:presLayoutVars>
          <dgm:bulletEnabled val="1"/>
        </dgm:presLayoutVars>
      </dgm:prSet>
      <dgm:spPr/>
    </dgm:pt>
    <dgm:pt modelId="{62CEEA17-05C7-4CA6-B1FB-3F434CEF5F02}" type="pres">
      <dgm:prSet presAssocID="{36FEA2D4-3BD6-4047-A616-7DBD9AFD060B}" presName="sibTrans" presStyleLbl="sibTrans2D1" presStyleIdx="5" presStyleCnt="6"/>
      <dgm:spPr/>
    </dgm:pt>
    <dgm:pt modelId="{983CD543-6D51-4F46-9460-85383812FC2C}" type="pres">
      <dgm:prSet presAssocID="{36FEA2D4-3BD6-4047-A616-7DBD9AFD060B}" presName="connectorText" presStyleLbl="sibTrans2D1" presStyleIdx="5" presStyleCnt="6"/>
      <dgm:spPr/>
    </dgm:pt>
  </dgm:ptLst>
  <dgm:cxnLst>
    <dgm:cxn modelId="{5EC3D003-DBCE-4107-880A-5722EDF8F5EE}" type="presOf" srcId="{0E52EBEC-2E4A-480A-B327-859E20824524}" destId="{0587994A-0714-46F4-AD6D-611F6DF38D29}" srcOrd="1" destOrd="0" presId="urn:microsoft.com/office/officeart/2005/8/layout/cycle2"/>
    <dgm:cxn modelId="{B8FEFF07-D0DF-4331-92BB-0BDB58F74B23}" type="presOf" srcId="{D0547CB7-316C-402C-ACBD-5759F980F4AF}" destId="{AA499A5D-8CCC-4DF9-A9F5-A2145D275792}" srcOrd="0" destOrd="0" presId="urn:microsoft.com/office/officeart/2005/8/layout/cycle2"/>
    <dgm:cxn modelId="{EFF0C712-2AAF-4CE3-A0F1-25E820E45DC9}" type="presOf" srcId="{B32FD204-A226-4E53-95DC-9221C47BE319}" destId="{263CFADB-F0FE-4F70-98A8-D2091162E20F}" srcOrd="0" destOrd="0" presId="urn:microsoft.com/office/officeart/2005/8/layout/cycle2"/>
    <dgm:cxn modelId="{6FAD1F25-16A1-4F85-8509-A087096997C3}" srcId="{0BC541AE-0F6B-4885-81F0-DD6B8BBF90FE}" destId="{BD4E9B94-A8BC-460D-A7CD-4267752C8259}" srcOrd="5" destOrd="0" parTransId="{4CE33836-3930-4E06-B76F-754C517B40D4}" sibTransId="{36FEA2D4-3BD6-4047-A616-7DBD9AFD060B}"/>
    <dgm:cxn modelId="{D4830636-FE6F-4356-8E71-84588E1E636A}" type="presOf" srcId="{D0547CB7-316C-402C-ACBD-5759F980F4AF}" destId="{5E0BBDFC-B900-450B-9E6B-611982027F41}" srcOrd="1" destOrd="0" presId="urn:microsoft.com/office/officeart/2005/8/layout/cycle2"/>
    <dgm:cxn modelId="{A4B3EB3C-3A3C-47D7-8DF7-9759F2665808}" type="presOf" srcId="{6FA595D7-7BE3-4561-BB93-B1B65857B95D}" destId="{B6B6083E-9922-4A67-ABF5-007CBBBBE62B}" srcOrd="0" destOrd="0" presId="urn:microsoft.com/office/officeart/2005/8/layout/cycle2"/>
    <dgm:cxn modelId="{322AF46E-B3D8-41C5-94D3-614C02E30C29}" type="presOf" srcId="{36FEA2D4-3BD6-4047-A616-7DBD9AFD060B}" destId="{983CD543-6D51-4F46-9460-85383812FC2C}" srcOrd="1" destOrd="0" presId="urn:microsoft.com/office/officeart/2005/8/layout/cycle2"/>
    <dgm:cxn modelId="{84AB836F-4904-45AF-ADA4-350EE595D6A9}" srcId="{0BC541AE-0F6B-4885-81F0-DD6B8BBF90FE}" destId="{0AE8C0F6-313D-467D-8B6C-5AE098704428}" srcOrd="4" destOrd="0" parTransId="{857F177F-B278-4C66-8D09-BC7031634DEE}" sibTransId="{D0547CB7-316C-402C-ACBD-5759F980F4AF}"/>
    <dgm:cxn modelId="{9A615370-0C51-4F73-987C-04AA4EFA79A8}" type="presOf" srcId="{C5970137-FDC7-4C59-942D-54F62DD73245}" destId="{F63A7FAF-5249-4092-80B6-D2DF07BECD9F}" srcOrd="1" destOrd="0" presId="urn:microsoft.com/office/officeart/2005/8/layout/cycle2"/>
    <dgm:cxn modelId="{34598376-4507-47C8-BE25-37A13698BAFC}" type="presOf" srcId="{A8CBFF11-3431-4303-A770-5D3B219C4AE6}" destId="{62F1E338-3A70-4E1E-9033-03D93A29C398}" srcOrd="0" destOrd="0" presId="urn:microsoft.com/office/officeart/2005/8/layout/cycle2"/>
    <dgm:cxn modelId="{C1868879-5A5F-42AC-B716-992FABD9CBC5}" srcId="{0BC541AE-0F6B-4885-81F0-DD6B8BBF90FE}" destId="{6FA595D7-7BE3-4561-BB93-B1B65857B95D}" srcOrd="1" destOrd="0" parTransId="{A21149B2-206E-44AA-830C-13478A261BF6}" sibTransId="{467287A4-0CF8-46E0-BDC5-68A3C39F86BB}"/>
    <dgm:cxn modelId="{0B6A867D-9409-4728-966C-A73A104626E6}" type="presOf" srcId="{BD4E9B94-A8BC-460D-A7CD-4267752C8259}" destId="{808BF634-97CD-4C00-A4AB-807AC44BEE19}" srcOrd="0" destOrd="0" presId="urn:microsoft.com/office/officeart/2005/8/layout/cycle2"/>
    <dgm:cxn modelId="{39E44393-9BDD-4F7A-B107-F2EDBD61E654}" type="presOf" srcId="{0E52EBEC-2E4A-480A-B327-859E20824524}" destId="{C6BA344D-0D94-450F-BFDD-318B2278C349}" srcOrd="0" destOrd="0" presId="urn:microsoft.com/office/officeart/2005/8/layout/cycle2"/>
    <dgm:cxn modelId="{964C5D9D-C378-49E8-9506-4A3593EDED58}" type="presOf" srcId="{A8CBFF11-3431-4303-A770-5D3B219C4AE6}" destId="{9F4AD1F7-CC48-4BC4-9FA1-50DC21106611}" srcOrd="1" destOrd="0" presId="urn:microsoft.com/office/officeart/2005/8/layout/cycle2"/>
    <dgm:cxn modelId="{2481D4A1-0CEB-4315-9511-2B0AE472C840}" srcId="{0BC541AE-0F6B-4885-81F0-DD6B8BBF90FE}" destId="{CA7F32F7-A3A7-449A-92A2-5E997D9DD3EB}" srcOrd="2" destOrd="0" parTransId="{8412F549-A546-45B9-97B0-C7682BA2842E}" sibTransId="{0E52EBEC-2E4A-480A-B327-859E20824524}"/>
    <dgm:cxn modelId="{32B381A2-2780-4BEA-A76A-D1A68D9E9107}" type="presOf" srcId="{25EA0ACA-106B-4711-933F-488B0C775703}" destId="{2379063A-5707-4A7F-AC4F-6A8C7C6C5B5B}" srcOrd="0" destOrd="0" presId="urn:microsoft.com/office/officeart/2005/8/layout/cycle2"/>
    <dgm:cxn modelId="{42C917A6-D133-4AD8-942E-16381ED259A4}" type="presOf" srcId="{CA7F32F7-A3A7-449A-92A2-5E997D9DD3EB}" destId="{8BD47398-690A-45D5-80B3-A8BEE6C6A587}" srcOrd="0" destOrd="0" presId="urn:microsoft.com/office/officeart/2005/8/layout/cycle2"/>
    <dgm:cxn modelId="{C16C0FBD-FA45-476E-8CC1-BE8EB771C34C}" type="presOf" srcId="{C5970137-FDC7-4C59-942D-54F62DD73245}" destId="{8FD2171C-AA43-4FB0-99AB-3D01CE3D9790}" srcOrd="0" destOrd="0" presId="urn:microsoft.com/office/officeart/2005/8/layout/cycle2"/>
    <dgm:cxn modelId="{3B49FCC2-46DE-4817-916B-3281DBA208EE}" type="presOf" srcId="{0BC541AE-0F6B-4885-81F0-DD6B8BBF90FE}" destId="{028FF7D3-516C-4B0A-BC94-88AFB67C5711}" srcOrd="0" destOrd="0" presId="urn:microsoft.com/office/officeart/2005/8/layout/cycle2"/>
    <dgm:cxn modelId="{28C8EECA-466B-4CCC-8E45-CD6D7F8BE36D}" srcId="{0BC541AE-0F6B-4885-81F0-DD6B8BBF90FE}" destId="{B32FD204-A226-4E53-95DC-9221C47BE319}" srcOrd="3" destOrd="0" parTransId="{BAADC0C4-07F2-4A66-AFE4-AFD1F8F53A31}" sibTransId="{A8CBFF11-3431-4303-A770-5D3B219C4AE6}"/>
    <dgm:cxn modelId="{BCBEAACE-9FEF-4553-9922-080E3E7516F3}" srcId="{0BC541AE-0F6B-4885-81F0-DD6B8BBF90FE}" destId="{25EA0ACA-106B-4711-933F-488B0C775703}" srcOrd="0" destOrd="0" parTransId="{21F10097-C09A-4930-8CF1-73A51D6EC40B}" sibTransId="{C5970137-FDC7-4C59-942D-54F62DD73245}"/>
    <dgm:cxn modelId="{442B10D9-6CD6-47BB-B558-B81D850C44E1}" type="presOf" srcId="{0AE8C0F6-313D-467D-8B6C-5AE098704428}" destId="{CE4F191B-7CBA-4D71-B74F-22AF0D8B8DA7}" srcOrd="0" destOrd="0" presId="urn:microsoft.com/office/officeart/2005/8/layout/cycle2"/>
    <dgm:cxn modelId="{95A19EE6-CB4D-491E-878B-2BE401E66818}" type="presOf" srcId="{467287A4-0CF8-46E0-BDC5-68A3C39F86BB}" destId="{8BD53B86-3CEE-4DAA-81B4-73A798585EDA}" srcOrd="0" destOrd="0" presId="urn:microsoft.com/office/officeart/2005/8/layout/cycle2"/>
    <dgm:cxn modelId="{51A62CF5-119D-4166-B2B1-45CC03EA6056}" type="presOf" srcId="{467287A4-0CF8-46E0-BDC5-68A3C39F86BB}" destId="{6B4552E1-16A2-4BA1-A24C-EDED1798C00C}" srcOrd="1" destOrd="0" presId="urn:microsoft.com/office/officeart/2005/8/layout/cycle2"/>
    <dgm:cxn modelId="{F01BCEF8-308E-4C65-BC5E-C5FA80D619E6}" type="presOf" srcId="{36FEA2D4-3BD6-4047-A616-7DBD9AFD060B}" destId="{62CEEA17-05C7-4CA6-B1FB-3F434CEF5F02}" srcOrd="0" destOrd="0" presId="urn:microsoft.com/office/officeart/2005/8/layout/cycle2"/>
    <dgm:cxn modelId="{06A5924B-30A1-44EF-AD3C-C8A7F8049774}" type="presParOf" srcId="{028FF7D3-516C-4B0A-BC94-88AFB67C5711}" destId="{2379063A-5707-4A7F-AC4F-6A8C7C6C5B5B}" srcOrd="0" destOrd="0" presId="urn:microsoft.com/office/officeart/2005/8/layout/cycle2"/>
    <dgm:cxn modelId="{AF1052F1-F24D-4E76-AD9E-D73B809625D6}" type="presParOf" srcId="{028FF7D3-516C-4B0A-BC94-88AFB67C5711}" destId="{8FD2171C-AA43-4FB0-99AB-3D01CE3D9790}" srcOrd="1" destOrd="0" presId="urn:microsoft.com/office/officeart/2005/8/layout/cycle2"/>
    <dgm:cxn modelId="{E505707B-28D8-4B3D-8D94-E954F2A6415A}" type="presParOf" srcId="{8FD2171C-AA43-4FB0-99AB-3D01CE3D9790}" destId="{F63A7FAF-5249-4092-80B6-D2DF07BECD9F}" srcOrd="0" destOrd="0" presId="urn:microsoft.com/office/officeart/2005/8/layout/cycle2"/>
    <dgm:cxn modelId="{3F1A3A06-2E35-4558-ACE9-6B8F1F0302E6}" type="presParOf" srcId="{028FF7D3-516C-4B0A-BC94-88AFB67C5711}" destId="{B6B6083E-9922-4A67-ABF5-007CBBBBE62B}" srcOrd="2" destOrd="0" presId="urn:microsoft.com/office/officeart/2005/8/layout/cycle2"/>
    <dgm:cxn modelId="{1BF35914-6B4E-4F31-B62E-AE6A09E5F351}" type="presParOf" srcId="{028FF7D3-516C-4B0A-BC94-88AFB67C5711}" destId="{8BD53B86-3CEE-4DAA-81B4-73A798585EDA}" srcOrd="3" destOrd="0" presId="urn:microsoft.com/office/officeart/2005/8/layout/cycle2"/>
    <dgm:cxn modelId="{FA105C0E-D099-4F29-8216-3F74F807EA18}" type="presParOf" srcId="{8BD53B86-3CEE-4DAA-81B4-73A798585EDA}" destId="{6B4552E1-16A2-4BA1-A24C-EDED1798C00C}" srcOrd="0" destOrd="0" presId="urn:microsoft.com/office/officeart/2005/8/layout/cycle2"/>
    <dgm:cxn modelId="{C6CDC143-9337-4C01-860F-4FB2740A6DC7}" type="presParOf" srcId="{028FF7D3-516C-4B0A-BC94-88AFB67C5711}" destId="{8BD47398-690A-45D5-80B3-A8BEE6C6A587}" srcOrd="4" destOrd="0" presId="urn:microsoft.com/office/officeart/2005/8/layout/cycle2"/>
    <dgm:cxn modelId="{9B14BC45-AC44-48C6-8DDA-9A5222C14169}" type="presParOf" srcId="{028FF7D3-516C-4B0A-BC94-88AFB67C5711}" destId="{C6BA344D-0D94-450F-BFDD-318B2278C349}" srcOrd="5" destOrd="0" presId="urn:microsoft.com/office/officeart/2005/8/layout/cycle2"/>
    <dgm:cxn modelId="{951A252E-5AF6-436D-8F89-64566EFE2AA1}" type="presParOf" srcId="{C6BA344D-0D94-450F-BFDD-318B2278C349}" destId="{0587994A-0714-46F4-AD6D-611F6DF38D29}" srcOrd="0" destOrd="0" presId="urn:microsoft.com/office/officeart/2005/8/layout/cycle2"/>
    <dgm:cxn modelId="{DB5C04B5-7FE0-4069-A6C1-65227C8B87AC}" type="presParOf" srcId="{028FF7D3-516C-4B0A-BC94-88AFB67C5711}" destId="{263CFADB-F0FE-4F70-98A8-D2091162E20F}" srcOrd="6" destOrd="0" presId="urn:microsoft.com/office/officeart/2005/8/layout/cycle2"/>
    <dgm:cxn modelId="{C2859343-AB60-4C59-94C7-B732ED2EA71A}" type="presParOf" srcId="{028FF7D3-516C-4B0A-BC94-88AFB67C5711}" destId="{62F1E338-3A70-4E1E-9033-03D93A29C398}" srcOrd="7" destOrd="0" presId="urn:microsoft.com/office/officeart/2005/8/layout/cycle2"/>
    <dgm:cxn modelId="{5BE25D23-2D50-426E-A3F2-C7413BB68DED}" type="presParOf" srcId="{62F1E338-3A70-4E1E-9033-03D93A29C398}" destId="{9F4AD1F7-CC48-4BC4-9FA1-50DC21106611}" srcOrd="0" destOrd="0" presId="urn:microsoft.com/office/officeart/2005/8/layout/cycle2"/>
    <dgm:cxn modelId="{0325D008-FAAC-425A-98DC-57A317A4EB38}" type="presParOf" srcId="{028FF7D3-516C-4B0A-BC94-88AFB67C5711}" destId="{CE4F191B-7CBA-4D71-B74F-22AF0D8B8DA7}" srcOrd="8" destOrd="0" presId="urn:microsoft.com/office/officeart/2005/8/layout/cycle2"/>
    <dgm:cxn modelId="{E532F8DF-A454-418D-AFC8-393CFE139C58}" type="presParOf" srcId="{028FF7D3-516C-4B0A-BC94-88AFB67C5711}" destId="{AA499A5D-8CCC-4DF9-A9F5-A2145D275792}" srcOrd="9" destOrd="0" presId="urn:microsoft.com/office/officeart/2005/8/layout/cycle2"/>
    <dgm:cxn modelId="{DF36F741-10D4-4FAD-B5C9-F83B1892D453}" type="presParOf" srcId="{AA499A5D-8CCC-4DF9-A9F5-A2145D275792}" destId="{5E0BBDFC-B900-450B-9E6B-611982027F41}" srcOrd="0" destOrd="0" presId="urn:microsoft.com/office/officeart/2005/8/layout/cycle2"/>
    <dgm:cxn modelId="{C62A1765-4F2C-4D6E-8E03-7AB3C5F75A59}" type="presParOf" srcId="{028FF7D3-516C-4B0A-BC94-88AFB67C5711}" destId="{808BF634-97CD-4C00-A4AB-807AC44BEE19}" srcOrd="10" destOrd="0" presId="urn:microsoft.com/office/officeart/2005/8/layout/cycle2"/>
    <dgm:cxn modelId="{8B7560EC-B15A-4E44-819D-B78E0CCDC005}" type="presParOf" srcId="{028FF7D3-516C-4B0A-BC94-88AFB67C5711}" destId="{62CEEA17-05C7-4CA6-B1FB-3F434CEF5F02}" srcOrd="11" destOrd="0" presId="urn:microsoft.com/office/officeart/2005/8/layout/cycle2"/>
    <dgm:cxn modelId="{807F8B41-D8A9-4824-90AC-9B7693E7DC6F}" type="presParOf" srcId="{62CEEA17-05C7-4CA6-B1FB-3F434CEF5F02}" destId="{983CD543-6D51-4F46-9460-85383812FC2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5309" y="547950"/>
          <a:ext cx="3090732" cy="1236292"/>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623455" y="547950"/>
        <a:ext cx="1854440" cy="1236292"/>
      </dsp:txXfrm>
    </dsp:sp>
    <dsp:sp modelId="{CDFC33F7-B7C2-4046-BE4A-637F6E94E727}">
      <dsp:nvSpPr>
        <dsp:cNvPr id="0" name=""/>
        <dsp:cNvSpPr/>
      </dsp:nvSpPr>
      <dsp:spPr>
        <a:xfrm>
          <a:off x="2786968" y="547950"/>
          <a:ext cx="3090732" cy="1236292"/>
        </a:xfrm>
        <a:prstGeom prst="chevron">
          <a:avLst/>
        </a:prstGeom>
        <a:solidFill>
          <a:schemeClr val="accent3">
            <a:hueOff val="399335"/>
            <a:satOff val="-2418"/>
            <a:lumOff val="287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405114" y="547950"/>
        <a:ext cx="1854440" cy="1236292"/>
      </dsp:txXfrm>
    </dsp:sp>
    <dsp:sp modelId="{455283ED-D0AD-4BF8-B446-34CCFFE0D861}">
      <dsp:nvSpPr>
        <dsp:cNvPr id="0" name=""/>
        <dsp:cNvSpPr/>
      </dsp:nvSpPr>
      <dsp:spPr>
        <a:xfrm>
          <a:off x="5568627" y="547950"/>
          <a:ext cx="3090732" cy="1236292"/>
        </a:xfrm>
        <a:prstGeom prst="chevron">
          <a:avLst/>
        </a:prstGeom>
        <a:solidFill>
          <a:schemeClr val="accent3">
            <a:hueOff val="798670"/>
            <a:satOff val="-4837"/>
            <a:lumOff val="575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86773" y="547950"/>
        <a:ext cx="1854440" cy="1236292"/>
      </dsp:txXfrm>
    </dsp:sp>
    <dsp:sp modelId="{DC64B8E6-63E6-4FBA-9D95-2A4544DC83A7}">
      <dsp:nvSpPr>
        <dsp:cNvPr id="0" name=""/>
        <dsp:cNvSpPr/>
      </dsp:nvSpPr>
      <dsp:spPr>
        <a:xfrm>
          <a:off x="8350286" y="547950"/>
          <a:ext cx="3090732" cy="1236292"/>
        </a:xfrm>
        <a:prstGeom prst="chevron">
          <a:avLst/>
        </a:prstGeom>
        <a:solidFill>
          <a:schemeClr val="accent3">
            <a:hueOff val="1198005"/>
            <a:satOff val="-7255"/>
            <a:lumOff val="862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68432" y="547950"/>
        <a:ext cx="1854440" cy="123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5309" y="547950"/>
          <a:ext cx="3090732" cy="1236292"/>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623455" y="547950"/>
        <a:ext cx="1854440" cy="1236292"/>
      </dsp:txXfrm>
    </dsp:sp>
    <dsp:sp modelId="{CDFC33F7-B7C2-4046-BE4A-637F6E94E727}">
      <dsp:nvSpPr>
        <dsp:cNvPr id="0" name=""/>
        <dsp:cNvSpPr/>
      </dsp:nvSpPr>
      <dsp:spPr>
        <a:xfrm>
          <a:off x="2786968" y="547950"/>
          <a:ext cx="3090732" cy="1236292"/>
        </a:xfrm>
        <a:prstGeom prst="chevron">
          <a:avLst/>
        </a:prstGeom>
        <a:solidFill>
          <a:schemeClr val="accent3">
            <a:hueOff val="399335"/>
            <a:satOff val="-2418"/>
            <a:lumOff val="287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405114" y="547950"/>
        <a:ext cx="1854440" cy="1236292"/>
      </dsp:txXfrm>
    </dsp:sp>
    <dsp:sp modelId="{455283ED-D0AD-4BF8-B446-34CCFFE0D861}">
      <dsp:nvSpPr>
        <dsp:cNvPr id="0" name=""/>
        <dsp:cNvSpPr/>
      </dsp:nvSpPr>
      <dsp:spPr>
        <a:xfrm>
          <a:off x="5568627" y="547950"/>
          <a:ext cx="3090732" cy="1236292"/>
        </a:xfrm>
        <a:prstGeom prst="chevron">
          <a:avLst/>
        </a:prstGeom>
        <a:solidFill>
          <a:schemeClr val="accent3">
            <a:hueOff val="798670"/>
            <a:satOff val="-4837"/>
            <a:lumOff val="575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86773" y="547950"/>
        <a:ext cx="1854440" cy="1236292"/>
      </dsp:txXfrm>
    </dsp:sp>
    <dsp:sp modelId="{DC64B8E6-63E6-4FBA-9D95-2A4544DC83A7}">
      <dsp:nvSpPr>
        <dsp:cNvPr id="0" name=""/>
        <dsp:cNvSpPr/>
      </dsp:nvSpPr>
      <dsp:spPr>
        <a:xfrm>
          <a:off x="8350286" y="547950"/>
          <a:ext cx="3090732" cy="1236292"/>
        </a:xfrm>
        <a:prstGeom prst="chevron">
          <a:avLst/>
        </a:prstGeom>
        <a:solidFill>
          <a:schemeClr val="accent3">
            <a:hueOff val="1198005"/>
            <a:satOff val="-7255"/>
            <a:lumOff val="862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68432" y="547950"/>
        <a:ext cx="1854440" cy="12362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9063A-5707-4A7F-AC4F-6A8C7C6C5B5B}">
      <dsp:nvSpPr>
        <dsp:cNvPr id="0" name=""/>
        <dsp:cNvSpPr/>
      </dsp:nvSpPr>
      <dsp:spPr>
        <a:xfrm>
          <a:off x="5316982" y="-186916"/>
          <a:ext cx="1754611" cy="1774481"/>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Define High  Standards</a:t>
          </a:r>
        </a:p>
      </dsp:txBody>
      <dsp:txXfrm>
        <a:off x="5573939" y="72951"/>
        <a:ext cx="1240697" cy="1254747"/>
      </dsp:txXfrm>
    </dsp:sp>
    <dsp:sp modelId="{8FD2171C-AA43-4FB0-99AB-3D01CE3D9790}">
      <dsp:nvSpPr>
        <dsp:cNvPr id="0" name=""/>
        <dsp:cNvSpPr/>
      </dsp:nvSpPr>
      <dsp:spPr>
        <a:xfrm rot="1800000">
          <a:off x="7020316" y="992156"/>
          <a:ext cx="219270" cy="49674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024722" y="1075060"/>
        <a:ext cx="153489" cy="298048"/>
      </dsp:txXfrm>
    </dsp:sp>
    <dsp:sp modelId="{B6B6083E-9922-4A67-ABF5-007CBBBBE62B}">
      <dsp:nvSpPr>
        <dsp:cNvPr id="0" name=""/>
        <dsp:cNvSpPr/>
      </dsp:nvSpPr>
      <dsp:spPr>
        <a:xfrm>
          <a:off x="7197167" y="872295"/>
          <a:ext cx="1821006" cy="1865441"/>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Design Tests to Measure Standards</a:t>
          </a:r>
        </a:p>
      </dsp:txBody>
      <dsp:txXfrm>
        <a:off x="7463847" y="1145483"/>
        <a:ext cx="1287646" cy="1319065"/>
      </dsp:txXfrm>
    </dsp:sp>
    <dsp:sp modelId="{8BD53B86-3CEE-4DAA-81B4-73A798585EDA}">
      <dsp:nvSpPr>
        <dsp:cNvPr id="0" name=""/>
        <dsp:cNvSpPr/>
      </dsp:nvSpPr>
      <dsp:spPr>
        <a:xfrm rot="5400000">
          <a:off x="8024305" y="2641938"/>
          <a:ext cx="166730" cy="49674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049315" y="2716278"/>
        <a:ext cx="116711" cy="298048"/>
      </dsp:txXfrm>
    </dsp:sp>
    <dsp:sp modelId="{8BD47398-690A-45D5-80B3-A8BEE6C6A587}">
      <dsp:nvSpPr>
        <dsp:cNvPr id="0" name=""/>
        <dsp:cNvSpPr/>
      </dsp:nvSpPr>
      <dsp:spPr>
        <a:xfrm>
          <a:off x="7186136" y="3052323"/>
          <a:ext cx="1843069" cy="1924153"/>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Tie Funding to Tests</a:t>
          </a:r>
        </a:p>
      </dsp:txBody>
      <dsp:txXfrm>
        <a:off x="7456047" y="3334109"/>
        <a:ext cx="1303247" cy="1360581"/>
      </dsp:txXfrm>
    </dsp:sp>
    <dsp:sp modelId="{C6BA344D-0D94-450F-BFDD-318B2278C349}">
      <dsp:nvSpPr>
        <dsp:cNvPr id="0" name=""/>
        <dsp:cNvSpPr/>
      </dsp:nvSpPr>
      <dsp:spPr>
        <a:xfrm rot="9000000">
          <a:off x="7064542" y="4315412"/>
          <a:ext cx="183130" cy="49674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7115801" y="4401026"/>
        <a:ext cx="128191" cy="298048"/>
      </dsp:txXfrm>
    </dsp:sp>
    <dsp:sp modelId="{263CFADB-F0FE-4F70-98A8-D2091162E20F}">
      <dsp:nvSpPr>
        <dsp:cNvPr id="0" name=""/>
        <dsp:cNvSpPr/>
      </dsp:nvSpPr>
      <dsp:spPr>
        <a:xfrm>
          <a:off x="5270803" y="4157148"/>
          <a:ext cx="1846969" cy="1923888"/>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Cut Funding When Results are not Attained</a:t>
          </a:r>
        </a:p>
      </dsp:txBody>
      <dsp:txXfrm>
        <a:off x="5541285" y="4438895"/>
        <a:ext cx="1306005" cy="1360394"/>
      </dsp:txXfrm>
    </dsp:sp>
    <dsp:sp modelId="{62F1E338-3A70-4E1E-9033-03D93A29C398}">
      <dsp:nvSpPr>
        <dsp:cNvPr id="0" name=""/>
        <dsp:cNvSpPr/>
      </dsp:nvSpPr>
      <dsp:spPr>
        <a:xfrm rot="12600000">
          <a:off x="5112477" y="4307354"/>
          <a:ext cx="212069" cy="49674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5171836" y="4422608"/>
        <a:ext cx="148448" cy="298048"/>
      </dsp:txXfrm>
    </dsp:sp>
    <dsp:sp modelId="{CE4F191B-7CBA-4D71-B74F-22AF0D8B8DA7}">
      <dsp:nvSpPr>
        <dsp:cNvPr id="0" name=""/>
        <dsp:cNvSpPr/>
      </dsp:nvSpPr>
      <dsp:spPr>
        <a:xfrm>
          <a:off x="3399345" y="3152239"/>
          <a:ext cx="1763118" cy="1724321"/>
        </a:xfrm>
        <a:prstGeom prst="ellipse">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Repeat Until All Public Schools have Failed </a:t>
          </a:r>
        </a:p>
      </dsp:txBody>
      <dsp:txXfrm>
        <a:off x="3657548" y="3404760"/>
        <a:ext cx="1246712" cy="1219279"/>
      </dsp:txXfrm>
    </dsp:sp>
    <dsp:sp modelId="{AA499A5D-8CCC-4DF9-A9F5-A2145D275792}">
      <dsp:nvSpPr>
        <dsp:cNvPr id="0" name=""/>
        <dsp:cNvSpPr/>
      </dsp:nvSpPr>
      <dsp:spPr>
        <a:xfrm rot="16200000">
          <a:off x="4165404" y="2692478"/>
          <a:ext cx="231001" cy="496746"/>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200054" y="2826477"/>
        <a:ext cx="161701" cy="298048"/>
      </dsp:txXfrm>
    </dsp:sp>
    <dsp:sp modelId="{808BF634-97CD-4C00-A4AB-807AC44BEE19}">
      <dsp:nvSpPr>
        <dsp:cNvPr id="0" name=""/>
        <dsp:cNvSpPr/>
      </dsp:nvSpPr>
      <dsp:spPr>
        <a:xfrm>
          <a:off x="3375450" y="893644"/>
          <a:ext cx="1810909" cy="1822743"/>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Private Schools, Charter Schools, Vouchers</a:t>
          </a:r>
        </a:p>
      </dsp:txBody>
      <dsp:txXfrm>
        <a:off x="3640651" y="1160579"/>
        <a:ext cx="1280507" cy="1288873"/>
      </dsp:txXfrm>
    </dsp:sp>
    <dsp:sp modelId="{62CEEA17-05C7-4CA6-B1FB-3F434CEF5F02}">
      <dsp:nvSpPr>
        <dsp:cNvPr id="0" name=""/>
        <dsp:cNvSpPr/>
      </dsp:nvSpPr>
      <dsp:spPr>
        <a:xfrm rot="19800000">
          <a:off x="5131852" y="1000676"/>
          <a:ext cx="224032" cy="49674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136354" y="1116828"/>
        <a:ext cx="156822" cy="29804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381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17</a:t>
            </a:fld>
            <a:endParaRPr lang="en-US"/>
          </a:p>
        </p:txBody>
      </p:sp>
    </p:spTree>
    <p:extLst>
      <p:ext uri="{BB962C8B-B14F-4D97-AF65-F5344CB8AC3E}">
        <p14:creationId xmlns:p14="http://schemas.microsoft.com/office/powerpoint/2010/main" val="606774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Ellen</a:t>
            </a:r>
          </a:p>
          <a:p>
            <a:r>
              <a:rPr lang="en-US" altLang="en-US" b="1"/>
              <a:t>20 Mins Entry activity – 4 Corners of Union Work</a:t>
            </a:r>
            <a:endParaRPr lang="en-US" altLang="en-US"/>
          </a:p>
          <a:p>
            <a:r>
              <a:rPr lang="en-US" altLang="en-US"/>
              <a:t>How do you think your locals primarily view your role with them? Social Justice Advocate, Contract Manager and Problem Solver, Leadership Coach and Developer, Campaign/Organizing Leader – </a:t>
            </a:r>
          </a:p>
          <a:p>
            <a:r>
              <a:rPr lang="en-US" altLang="en-US"/>
              <a:t> </a:t>
            </a:r>
          </a:p>
          <a:p>
            <a:r>
              <a:rPr lang="en-US" altLang="en-US"/>
              <a:t>Prompts -Once at your charts, what are the opportunities that this view could have for moving towards a win and what are the challenges that this view could have? </a:t>
            </a:r>
          </a:p>
          <a:p>
            <a:r>
              <a:rPr lang="en-US" altLang="en-US"/>
              <a:t> </a:t>
            </a:r>
          </a:p>
          <a:p>
            <a:r>
              <a:rPr lang="en-US" altLang="en-US"/>
              <a:t>Where is our power?</a:t>
            </a:r>
          </a:p>
          <a:p>
            <a:r>
              <a:rPr lang="en-US" altLang="en-US"/>
              <a:t>Contract Negotiation, Grievances, Member Engagement, Staff Led Programs</a:t>
            </a:r>
          </a:p>
          <a:p>
            <a:r>
              <a:rPr lang="en-US" altLang="en-US"/>
              <a:t> </a:t>
            </a:r>
          </a:p>
          <a:p>
            <a:r>
              <a:rPr lang="en-US" altLang="en-US"/>
              <a:t>10 MIN debrief – so now what?</a:t>
            </a:r>
          </a:p>
          <a:p>
            <a:endParaRPr lang="en-US" altLang="en-US"/>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20</a:t>
            </a:fld>
            <a:endParaRPr lang="en-US" altLang="en-US"/>
          </a:p>
        </p:txBody>
      </p:sp>
    </p:spTree>
    <p:extLst>
      <p:ext uri="{BB962C8B-B14F-4D97-AF65-F5344CB8AC3E}">
        <p14:creationId xmlns:p14="http://schemas.microsoft.com/office/powerpoint/2010/main" val="867278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22</a:t>
            </a:fld>
            <a:endParaRPr lang="en-US"/>
          </a:p>
        </p:txBody>
      </p:sp>
    </p:spTree>
    <p:extLst>
      <p:ext uri="{BB962C8B-B14F-4D97-AF65-F5344CB8AC3E}">
        <p14:creationId xmlns:p14="http://schemas.microsoft.com/office/powerpoint/2010/main" val="3731667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23</a:t>
            </a:fld>
            <a:endParaRPr lang="en-US"/>
          </a:p>
        </p:txBody>
      </p:sp>
    </p:spTree>
    <p:extLst>
      <p:ext uri="{BB962C8B-B14F-4D97-AF65-F5344CB8AC3E}">
        <p14:creationId xmlns:p14="http://schemas.microsoft.com/office/powerpoint/2010/main" val="1753522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24</a:t>
            </a:fld>
            <a:endParaRPr lang="en-US"/>
          </a:p>
        </p:txBody>
      </p:sp>
    </p:spTree>
    <p:extLst>
      <p:ext uri="{BB962C8B-B14F-4D97-AF65-F5344CB8AC3E}">
        <p14:creationId xmlns:p14="http://schemas.microsoft.com/office/powerpoint/2010/main" val="286407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37</a:t>
            </a:fld>
            <a:endParaRPr lang="en-US"/>
          </a:p>
        </p:txBody>
      </p:sp>
    </p:spTree>
    <p:extLst>
      <p:ext uri="{BB962C8B-B14F-4D97-AF65-F5344CB8AC3E}">
        <p14:creationId xmlns:p14="http://schemas.microsoft.com/office/powerpoint/2010/main" val="2006583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44</a:t>
            </a:fld>
            <a:endParaRPr lang="en-US"/>
          </a:p>
        </p:txBody>
      </p:sp>
    </p:spTree>
    <p:extLst>
      <p:ext uri="{BB962C8B-B14F-4D97-AF65-F5344CB8AC3E}">
        <p14:creationId xmlns:p14="http://schemas.microsoft.com/office/powerpoint/2010/main" val="3707684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45</a:t>
            </a:fld>
            <a:endParaRPr lang="en-US"/>
          </a:p>
        </p:txBody>
      </p:sp>
    </p:spTree>
    <p:extLst>
      <p:ext uri="{BB962C8B-B14F-4D97-AF65-F5344CB8AC3E}">
        <p14:creationId xmlns:p14="http://schemas.microsoft.com/office/powerpoint/2010/main" val="1402546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50</a:t>
            </a:fld>
            <a:endParaRPr lang="en-US"/>
          </a:p>
        </p:txBody>
      </p:sp>
    </p:spTree>
    <p:extLst>
      <p:ext uri="{BB962C8B-B14F-4D97-AF65-F5344CB8AC3E}">
        <p14:creationId xmlns:p14="http://schemas.microsoft.com/office/powerpoint/2010/main" val="3198699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4120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60</a:t>
            </a:fld>
            <a:endParaRPr lang="en-US"/>
          </a:p>
        </p:txBody>
      </p:sp>
    </p:spTree>
    <p:extLst>
      <p:ext uri="{BB962C8B-B14F-4D97-AF65-F5344CB8AC3E}">
        <p14:creationId xmlns:p14="http://schemas.microsoft.com/office/powerpoint/2010/main" val="54269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45BC7F-458E-45F7-A6B4-7C108DDEA11B}" type="slidenum">
              <a:rPr lang="en-US" smtClean="0"/>
              <a:t>68</a:t>
            </a:fld>
            <a:endParaRPr lang="en-US"/>
          </a:p>
        </p:txBody>
      </p:sp>
    </p:spTree>
    <p:extLst>
      <p:ext uri="{BB962C8B-B14F-4D97-AF65-F5344CB8AC3E}">
        <p14:creationId xmlns:p14="http://schemas.microsoft.com/office/powerpoint/2010/main" val="438628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119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5589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92</a:t>
            </a:fld>
            <a:endParaRPr lang="en-US"/>
          </a:p>
        </p:txBody>
      </p:sp>
    </p:spTree>
    <p:extLst>
      <p:ext uri="{BB962C8B-B14F-4D97-AF65-F5344CB8AC3E}">
        <p14:creationId xmlns:p14="http://schemas.microsoft.com/office/powerpoint/2010/main" val="2604148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5266507bf6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There are exciting campaigns building around the country </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What we’re going to do today--- what is BCG, why is it important now, and what are examples and explore how we can use this in our campaigns.</a:t>
            </a:r>
            <a:endParaRPr sz="1200">
              <a:solidFill>
                <a:schemeClr val="dk1"/>
              </a:solidFill>
              <a:latin typeface="Calibri"/>
              <a:ea typeface="Calibri"/>
              <a:cs typeface="Calibri"/>
              <a:sym typeface="Calibri"/>
            </a:endParaRPr>
          </a:p>
        </p:txBody>
      </p:sp>
      <p:sp>
        <p:nvSpPr>
          <p:cNvPr id="292" name="Google Shape;292;g5266507bf6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05782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There are these seven elements lifted up from all these campaigns, many are hitting on 1-2 of them, we are going to go into detail later. </a:t>
            </a:r>
            <a:endParaRPr sz="1200" b="0" i="0" u="none" strike="noStrike" cap="none">
              <a:solidFill>
                <a:schemeClr val="dk1"/>
              </a:solidFill>
              <a:latin typeface="Calibri"/>
              <a:ea typeface="Calibri"/>
              <a:cs typeface="Calibri"/>
              <a:sym typeface="Calibri"/>
            </a:endParaRPr>
          </a:p>
        </p:txBody>
      </p:sp>
      <p:sp>
        <p:nvSpPr>
          <p:cNvPr id="339" name="Google Shape;33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067561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59b9ada310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8" name="Google Shape;318;g59b9ada310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458140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59b9ada310_0_16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chemeClr val="dk1"/>
              </a:buClr>
              <a:buSzPts val="1100"/>
              <a:buFont typeface="Arial"/>
              <a:buNone/>
            </a:pPr>
            <a:r>
              <a:rPr lang="en" sz="1000" b="1">
                <a:solidFill>
                  <a:schemeClr val="dk1"/>
                </a:solidFill>
                <a:latin typeface="Cambria"/>
                <a:ea typeface="Cambria"/>
                <a:cs typeface="Cambria"/>
                <a:sym typeface="Cambria"/>
              </a:rPr>
              <a:t>Some of their common good victories include: </a:t>
            </a:r>
            <a:endParaRPr sz="1000" b="1">
              <a:solidFill>
                <a:schemeClr val="dk1"/>
              </a:solidFill>
              <a:latin typeface="Cambria"/>
              <a:ea typeface="Cambria"/>
              <a:cs typeface="Cambria"/>
              <a:sym typeface="Cambria"/>
            </a:endParaRPr>
          </a:p>
          <a:p>
            <a:pPr marL="0" marR="0" lvl="0" indent="0" algn="just" rtl="0">
              <a:lnSpc>
                <a:spcPct val="100000"/>
              </a:lnSpc>
              <a:spcBef>
                <a:spcPts val="0"/>
              </a:spcBef>
              <a:spcAft>
                <a:spcPts val="0"/>
              </a:spcAft>
              <a:buClr>
                <a:schemeClr val="dk1"/>
              </a:buClr>
              <a:buSzPts val="1100"/>
              <a:buFont typeface="Arial"/>
              <a:buNone/>
            </a:pPr>
            <a:endParaRPr sz="1000" b="1">
              <a:solidFill>
                <a:schemeClr val="dk1"/>
              </a:solidFill>
              <a:latin typeface="Cambria"/>
              <a:ea typeface="Cambria"/>
              <a:cs typeface="Cambria"/>
              <a:sym typeface="Cambria"/>
            </a:endParaRPr>
          </a:p>
          <a:p>
            <a:pPr marL="457200" lvl="0" indent="-292100" algn="l" rtl="0">
              <a:lnSpc>
                <a:spcPct val="115000"/>
              </a:lnSpc>
              <a:spcBef>
                <a:spcPts val="0"/>
              </a:spcBef>
              <a:spcAft>
                <a:spcPts val="0"/>
              </a:spcAft>
              <a:buClr>
                <a:srgbClr val="595959"/>
              </a:buClr>
              <a:buSzPts val="1000"/>
              <a:buChar char="●"/>
            </a:pPr>
            <a:r>
              <a:rPr lang="en" sz="1000" b="1">
                <a:solidFill>
                  <a:srgbClr val="595959"/>
                </a:solidFill>
              </a:rPr>
              <a:t>School funding</a:t>
            </a:r>
            <a:r>
              <a:rPr lang="en" sz="1000">
                <a:solidFill>
                  <a:srgbClr val="595959"/>
                </a:solidFill>
              </a:rPr>
              <a:t>- UTLA, LAUSD and Mayor’s office to jointly advocate for increased county and state funding</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Class Size</a:t>
            </a:r>
            <a:r>
              <a:rPr lang="en" sz="1000">
                <a:solidFill>
                  <a:srgbClr val="595959"/>
                </a:solidFill>
              </a:rPr>
              <a:t>- immediate reduction of 7 students in secondary math and English, and elimination of contract language that previously allowed the district to unilaterally ignore all class size averages and caps.  Agreement to reduce class size every year for the next four years.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a:solidFill>
                  <a:srgbClr val="595959"/>
                </a:solidFill>
              </a:rPr>
              <a:t>A </a:t>
            </a:r>
            <a:r>
              <a:rPr lang="en" sz="1000" b="1">
                <a:solidFill>
                  <a:srgbClr val="595959"/>
                </a:solidFill>
              </a:rPr>
              <a:t>nurse i</a:t>
            </a:r>
            <a:r>
              <a:rPr lang="en" sz="1000">
                <a:solidFill>
                  <a:srgbClr val="595959"/>
                </a:solidFill>
              </a:rPr>
              <a:t>n every school, with an agreement to hire 150 full time nurses</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Community</a:t>
            </a:r>
            <a:r>
              <a:rPr lang="en" sz="1000">
                <a:solidFill>
                  <a:srgbClr val="595959"/>
                </a:solidFill>
              </a:rPr>
              <a:t> Schools-- by June 2019, the district will designate 20 community schools, and by June 2020 an additional 10</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Privatization/Charter Cap </a:t>
            </a:r>
            <a:endParaRPr sz="1000" b="1">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Librarians</a:t>
            </a:r>
            <a:r>
              <a:rPr lang="en" sz="1000">
                <a:solidFill>
                  <a:srgbClr val="595959"/>
                </a:solidFill>
              </a:rPr>
              <a:t>-- commitment to hire 82 new librarians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Counselors</a:t>
            </a:r>
            <a:r>
              <a:rPr lang="en" sz="1000">
                <a:solidFill>
                  <a:srgbClr val="595959"/>
                </a:solidFill>
              </a:rPr>
              <a:t>-- commitment to hire 17 additional counselors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Testing</a:t>
            </a:r>
            <a:r>
              <a:rPr lang="en" sz="1000">
                <a:solidFill>
                  <a:srgbClr val="595959"/>
                </a:solidFill>
              </a:rPr>
              <a:t>- joint UTLA/LAUSD committee tasked with developing a plan to reduce the amount of assessments by 50%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a:solidFill>
                  <a:srgbClr val="595959"/>
                </a:solidFill>
              </a:rPr>
              <a:t>“</a:t>
            </a:r>
            <a:r>
              <a:rPr lang="en" sz="1000" b="1">
                <a:solidFill>
                  <a:srgbClr val="595959"/>
                </a:solidFill>
              </a:rPr>
              <a:t>Random” Searches</a:t>
            </a:r>
            <a:r>
              <a:rPr lang="en" sz="1000">
                <a:solidFill>
                  <a:srgbClr val="595959"/>
                </a:solidFill>
              </a:rPr>
              <a:t>- pilot program that exempts schools from administering random searches in 28 schools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Green Space</a:t>
            </a:r>
            <a:r>
              <a:rPr lang="en" sz="1000">
                <a:solidFill>
                  <a:srgbClr val="595959"/>
                </a:solidFill>
              </a:rPr>
              <a:t>-- joint task force tasked with developing a plan to increase green space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Immigrant Defense Fund</a:t>
            </a:r>
            <a:r>
              <a:rPr lang="en" sz="1000">
                <a:solidFill>
                  <a:srgbClr val="595959"/>
                </a:solidFill>
              </a:rPr>
              <a:t>-- district will provide a dedicated hotline and attorney for immigrant families </a:t>
            </a:r>
            <a:endParaRPr sz="1000">
              <a:solidFill>
                <a:srgbClr val="595959"/>
              </a:solidFill>
            </a:endParaRPr>
          </a:p>
          <a:p>
            <a:pPr marL="0" lvl="0" indent="0" algn="l" rtl="0">
              <a:lnSpc>
                <a:spcPct val="115000"/>
              </a:lnSpc>
              <a:spcBef>
                <a:spcPts val="1600"/>
              </a:spcBef>
              <a:spcAft>
                <a:spcPts val="0"/>
              </a:spcAft>
              <a:buNone/>
            </a:pPr>
            <a:endParaRPr sz="1000" b="1">
              <a:solidFill>
                <a:srgbClr val="595959"/>
              </a:solidFill>
            </a:endParaRPr>
          </a:p>
          <a:p>
            <a:pPr marL="0" marR="0" lvl="0" indent="0" algn="just" rtl="0">
              <a:lnSpc>
                <a:spcPct val="100000"/>
              </a:lnSpc>
              <a:spcBef>
                <a:spcPts val="1600"/>
              </a:spcBef>
              <a:spcAft>
                <a:spcPts val="0"/>
              </a:spcAft>
              <a:buClr>
                <a:schemeClr val="dk1"/>
              </a:buClr>
              <a:buSzPts val="1100"/>
              <a:buFont typeface="Arial"/>
              <a:buNone/>
            </a:pPr>
            <a:endParaRPr sz="1200" b="1">
              <a:solidFill>
                <a:schemeClr val="dk1"/>
              </a:solidFill>
              <a:latin typeface="Cambria"/>
              <a:ea typeface="Cambria"/>
              <a:cs typeface="Cambria"/>
              <a:sym typeface="Cambria"/>
            </a:endParaRPr>
          </a:p>
        </p:txBody>
      </p:sp>
      <p:sp>
        <p:nvSpPr>
          <p:cNvPr id="326" name="Google Shape;326;g59b9ada310_0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618119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5266507bf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5266507bf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concrete examples--we will go into more depth throughout this program….</a:t>
            </a:r>
            <a:endParaRPr/>
          </a:p>
        </p:txBody>
      </p:sp>
    </p:spTree>
    <p:extLst>
      <p:ext uri="{BB962C8B-B14F-4D97-AF65-F5344CB8AC3E}">
        <p14:creationId xmlns:p14="http://schemas.microsoft.com/office/powerpoint/2010/main" val="16537163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57670122d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57670122d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67372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5266507bf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5266507bf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concrete examples--we will go into more depth throughout this program….</a:t>
            </a:r>
            <a:endParaRPr/>
          </a:p>
        </p:txBody>
      </p:sp>
    </p:spTree>
    <p:extLst>
      <p:ext uri="{BB962C8B-B14F-4D97-AF65-F5344CB8AC3E}">
        <p14:creationId xmlns:p14="http://schemas.microsoft.com/office/powerpoint/2010/main" val="14155703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13930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8940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044099" y="633184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2/1/2023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2/1/2023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858086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2/1/2023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2450607"/>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9.png"/></Relationships>
</file>

<file path=ppt/slides/_rels/slide5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1.png"/></Relationships>
</file>

<file path=ppt/slides/_rels/slide6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8.png"/><Relationship Id="rId4" Type="http://schemas.openxmlformats.org/officeDocument/2006/relationships/image" Target="../media/image37.png"/></Relationships>
</file>

<file path=ppt/slides/_rels/slide7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2.wdp"/></Relationships>
</file>

<file path=ppt/slides/_rels/slide8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2.wdp"/></Relationships>
</file>

<file path=ppt/slides/_rels/slide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7.png"/></Relationships>
</file>

<file path=ppt/slides/_rels/slide9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2.wdp"/></Relationships>
</file>

<file path=ppt/slides/_rels/slide1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microsoft.com/office/2007/relationships/hdphoto" Target="../media/hdphoto2.wdp"/></Relationships>
</file>

<file path=ppt/slides/_rels/slide1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The Best of Our Knowledge #1592 &quot;Teacher Unions &amp; Social Justice&quot; | WA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7117"/>
            <a:ext cx="12192000" cy="654101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a:extLst>
              <a:ext uri="{28A0092B-C50C-407E-A947-70E740481C1C}">
                <a14:useLocalDpi xmlns:a14="http://schemas.microsoft.com/office/drawing/2010/main" val="0"/>
              </a:ext>
            </a:extLst>
          </a:blip>
          <a:srcRect r="66677"/>
          <a:stretch/>
        </p:blipFill>
        <p:spPr>
          <a:xfrm>
            <a:off x="60960" y="-23282"/>
            <a:ext cx="1659352" cy="2142533"/>
          </a:xfrm>
          <a:prstGeom prst="rect">
            <a:avLst/>
          </a:prstGeom>
        </p:spPr>
      </p:pic>
      <p:sp>
        <p:nvSpPr>
          <p:cNvPr id="4" name="TextBox 3"/>
          <p:cNvSpPr txBox="1"/>
          <p:nvPr/>
        </p:nvSpPr>
        <p:spPr>
          <a:xfrm>
            <a:off x="165253" y="2126533"/>
            <a:ext cx="2258458" cy="830997"/>
          </a:xfrm>
          <a:prstGeom prst="rect">
            <a:avLst/>
          </a:prstGeom>
          <a:noFill/>
        </p:spPr>
        <p:txBody>
          <a:bodyPr wrap="square" rtlCol="0">
            <a:spAutoFit/>
          </a:bodyPr>
          <a:lstStyle/>
          <a:p>
            <a:r>
              <a:rPr lang="en-US" sz="4800">
                <a:solidFill>
                  <a:schemeClr val="bg1"/>
                </a:solidFill>
                <a:latin typeface="Franklin Gothic Demi" panose="020B0703020102020204" pitchFamily="34" charset="0"/>
              </a:rPr>
              <a:t>DAY 2</a:t>
            </a:r>
          </a:p>
        </p:txBody>
      </p:sp>
    </p:spTree>
    <p:extLst>
      <p:ext uri="{BB962C8B-B14F-4D97-AF65-F5344CB8AC3E}">
        <p14:creationId xmlns:p14="http://schemas.microsoft.com/office/powerpoint/2010/main" val="2776140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ijab Color Background High Res Stock Images | Shutterstock"/>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l="-452" t="-1" b="27245"/>
          <a:stretch/>
        </p:blipFill>
        <p:spPr bwMode="auto">
          <a:xfrm flipH="1">
            <a:off x="-55087" y="-5167"/>
            <a:ext cx="12500225" cy="66664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675704" y="3851235"/>
            <a:ext cx="3502057" cy="2228522"/>
          </a:xfrm>
        </p:spPr>
        <p:txBody>
          <a:bodyPr vert="horz" lIns="91440" tIns="45720" rIns="91440" bIns="45720" rtlCol="0" anchor="b">
            <a:normAutofit/>
          </a:bodyPr>
          <a:lstStyle/>
          <a:p>
            <a:pPr algn="r"/>
            <a:r>
              <a:rPr lang="en-US" sz="8000"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232146" y="503098"/>
            <a:ext cx="10058400" cy="2125874"/>
          </a:xfrm>
        </p:spPr>
        <p:txBody>
          <a:bodyPr vert="horz" lIns="91440" tIns="45720" rIns="91440" bIns="45720" rtlCol="0">
            <a:noAutofit/>
          </a:bodyPr>
          <a:lstStyle/>
          <a:p>
            <a:pPr marL="0" indent="0" algn="ctr">
              <a:buNone/>
            </a:pPr>
            <a:r>
              <a:rPr lang="en-US" sz="4400" b="1" spc="200">
                <a:solidFill>
                  <a:schemeClr val="tx1"/>
                </a:solidFill>
                <a:latin typeface="+mj-lt"/>
              </a:rPr>
              <a:t>What does it mean to seek justice? </a:t>
            </a:r>
          </a:p>
          <a:p>
            <a:pPr marL="0" indent="0" algn="ctr">
              <a:buNone/>
            </a:pPr>
            <a:r>
              <a:rPr lang="en-US" sz="4400" b="1" spc="200">
                <a:latin typeface="+mj-lt"/>
              </a:rPr>
              <a:t> </a:t>
            </a:r>
            <a:endParaRPr lang="en-US" sz="4400" b="1" spc="200">
              <a:solidFill>
                <a:schemeClr val="tx1"/>
              </a:solidFill>
              <a:latin typeface="+mj-lt"/>
            </a:endParaRPr>
          </a:p>
        </p:txBody>
      </p:sp>
      <p:sp>
        <p:nvSpPr>
          <p:cNvPr id="5" name="Slide Number Placeholder 4"/>
          <p:cNvSpPr>
            <a:spLocks noGrp="1"/>
          </p:cNvSpPr>
          <p:nvPr>
            <p:ph type="sldNum" sz="quarter" idx="12"/>
          </p:nvPr>
        </p:nvSpPr>
        <p:spPr/>
        <p:txBody>
          <a:bodyPr/>
          <a:lstStyle/>
          <a:p>
            <a:fld id="{5414DF46-E7D2-4146-95BA-57A23C39CF98}" type="slidenum">
              <a:rPr lang="en-US" smtClean="0"/>
              <a:t>2</a:t>
            </a:fld>
            <a:endParaRPr lang="en-US"/>
          </a:p>
        </p:txBody>
      </p:sp>
    </p:spTree>
    <p:extLst>
      <p:ext uri="{BB962C8B-B14F-4D97-AF65-F5344CB8AC3E}">
        <p14:creationId xmlns:p14="http://schemas.microsoft.com/office/powerpoint/2010/main" val="3830488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282002" y="582778"/>
            <a:ext cx="7830332" cy="6275223"/>
          </a:xfrm>
        </p:spPr>
        <p:txBody>
          <a:bodyPr vert="horz" lIns="0" tIns="45720" rIns="0" bIns="45720" rtlCol="0" anchor="t">
            <a:normAutofit/>
          </a:bodyPr>
          <a:lstStyle/>
          <a:p>
            <a:pPr marL="0" indent="0">
              <a:buNone/>
            </a:pPr>
            <a:r>
              <a:rPr lang="en-US" sz="3600"/>
              <a:t>8:30 CONVENE</a:t>
            </a:r>
          </a:p>
          <a:p>
            <a:pPr marL="0" indent="0">
              <a:buNone/>
            </a:pPr>
            <a:r>
              <a:rPr lang="en-US" sz="3600">
                <a:solidFill>
                  <a:schemeClr val="accent2">
                    <a:lumMod val="75000"/>
                  </a:schemeClr>
                </a:solidFill>
              </a:rPr>
              <a:t>10:00-10:15 BREAK</a:t>
            </a:r>
            <a:endParaRPr lang="en-US" sz="3600">
              <a:solidFill>
                <a:schemeClr val="accent2">
                  <a:lumMod val="75000"/>
                </a:schemeClr>
              </a:solidFill>
              <a:cs typeface="Calibri"/>
            </a:endParaRPr>
          </a:p>
          <a:p>
            <a:pPr marL="0" indent="0">
              <a:buNone/>
            </a:pPr>
            <a:r>
              <a:rPr lang="en-US" sz="3600"/>
              <a:t>10:15</a:t>
            </a:r>
            <a:endParaRPr lang="en-US" sz="3600">
              <a:cs typeface="Calibri"/>
            </a:endParaRPr>
          </a:p>
          <a:p>
            <a:pPr marL="0" indent="0">
              <a:buNone/>
            </a:pPr>
            <a:r>
              <a:rPr lang="en-US" sz="3600">
                <a:solidFill>
                  <a:schemeClr val="accent2">
                    <a:lumMod val="75000"/>
                  </a:schemeClr>
                </a:solidFill>
              </a:rPr>
              <a:t>12:00- 1:00 LUNCH</a:t>
            </a:r>
            <a:endParaRPr lang="en-US" sz="3600">
              <a:solidFill>
                <a:schemeClr val="accent2">
                  <a:lumMod val="75000"/>
                </a:schemeClr>
              </a:solidFill>
              <a:cs typeface="Calibri"/>
            </a:endParaRPr>
          </a:p>
          <a:p>
            <a:pPr marL="0" indent="0">
              <a:buNone/>
            </a:pPr>
            <a:r>
              <a:rPr lang="en-US" sz="3600"/>
              <a:t>1:00</a:t>
            </a:r>
            <a:endParaRPr lang="en-US" sz="3600">
              <a:cs typeface="Calibri"/>
            </a:endParaRPr>
          </a:p>
          <a:p>
            <a:pPr marL="0" indent="0">
              <a:buNone/>
            </a:pPr>
            <a:r>
              <a:rPr lang="en-US" sz="3600">
                <a:solidFill>
                  <a:schemeClr val="accent2">
                    <a:lumMod val="75000"/>
                  </a:schemeClr>
                </a:solidFill>
              </a:rPr>
              <a:t>2:10-2:25 BREAK</a:t>
            </a:r>
            <a:endParaRPr lang="en-US" sz="3600">
              <a:solidFill>
                <a:schemeClr val="accent2">
                  <a:lumMod val="75000"/>
                </a:schemeClr>
              </a:solidFill>
              <a:cs typeface="Calibri"/>
            </a:endParaRPr>
          </a:p>
          <a:p>
            <a:pPr marL="0" indent="0">
              <a:buNone/>
            </a:pPr>
            <a:r>
              <a:rPr lang="en-US" sz="3600"/>
              <a:t>2:25</a:t>
            </a:r>
            <a:endParaRPr lang="en-US" sz="3600">
              <a:cs typeface="Calibri"/>
            </a:endParaRPr>
          </a:p>
          <a:p>
            <a:pPr marL="0" indent="0">
              <a:buNone/>
            </a:pPr>
            <a:r>
              <a:rPr lang="en-US" sz="3600">
                <a:solidFill>
                  <a:schemeClr val="accent2">
                    <a:lumMod val="75000"/>
                  </a:schemeClr>
                </a:solidFill>
              </a:rPr>
              <a:t>4:00 ADJOURN for CIVIL RIGHTS MUSEUM</a:t>
            </a:r>
            <a:endParaRPr lang="en-US" sz="3600">
              <a:solidFill>
                <a:schemeClr val="accent2">
                  <a:lumMod val="75000"/>
                </a:schemeClr>
              </a:solidFill>
              <a:cs typeface="Calibri"/>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spTree>
    <p:extLst>
      <p:ext uri="{BB962C8B-B14F-4D97-AF65-F5344CB8AC3E}">
        <p14:creationId xmlns:p14="http://schemas.microsoft.com/office/powerpoint/2010/main" val="2386907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21632" y="1261154"/>
            <a:ext cx="7255239" cy="5209388"/>
          </a:xfrm>
        </p:spPr>
        <p:txBody>
          <a:bodyPr vert="horz" lIns="0" tIns="45720" rIns="0" bIns="45720" rtlCol="0" anchor="t">
            <a:normAutofit/>
          </a:bodyPr>
          <a:lstStyle/>
          <a:p>
            <a:r>
              <a:rPr lang="en-US" sz="4000">
                <a:solidFill>
                  <a:schemeClr val="accent2">
                    <a:lumMod val="75000"/>
                  </a:schemeClr>
                </a:solidFill>
                <a:ea typeface="+mn-lt"/>
                <a:cs typeface="+mn-lt"/>
              </a:rPr>
              <a:t>Who are the leaders we need?</a:t>
            </a:r>
          </a:p>
          <a:p>
            <a:r>
              <a:rPr lang="en-US" sz="4000">
                <a:solidFill>
                  <a:schemeClr val="accent2">
                    <a:lumMod val="75000"/>
                  </a:schemeClr>
                </a:solidFill>
                <a:ea typeface="+mn-lt"/>
                <a:cs typeface="+mn-lt"/>
              </a:rPr>
              <a:t>What makes a successful campaign?  </a:t>
            </a:r>
          </a:p>
          <a:p>
            <a:r>
              <a:rPr lang="en-US" sz="4000">
                <a:solidFill>
                  <a:schemeClr val="accent2">
                    <a:lumMod val="75000"/>
                  </a:schemeClr>
                </a:solidFill>
                <a:ea typeface="+mn-lt"/>
                <a:cs typeface="+mn-lt"/>
              </a:rPr>
              <a:t>What is my role as a staff person?</a:t>
            </a:r>
            <a:endParaRPr lang="en-US">
              <a:solidFill>
                <a:schemeClr val="accent2">
                  <a:lumMod val="75000"/>
                </a:schemeClr>
              </a:solidFill>
            </a:endParaRPr>
          </a:p>
          <a:p>
            <a:r>
              <a:rPr lang="en-US" sz="4000">
                <a:solidFill>
                  <a:schemeClr val="accent2">
                    <a:lumMod val="75000"/>
                  </a:schemeClr>
                </a:solidFill>
              </a:rPr>
              <a:t>What are the systems of oppression that work to prevent change?</a:t>
            </a:r>
            <a:endParaRPr lang="en-US">
              <a:solidFill>
                <a:schemeClr val="accent2">
                  <a:lumMod val="75000"/>
                </a:schemeClr>
              </a:solidFill>
              <a:cs typeface="Calibri"/>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4</a:t>
            </a:fld>
            <a:endParaRPr lang="en-US"/>
          </a:p>
        </p:txBody>
      </p:sp>
    </p:spTree>
    <p:extLst>
      <p:ext uri="{BB962C8B-B14F-4D97-AF65-F5344CB8AC3E}">
        <p14:creationId xmlns:p14="http://schemas.microsoft.com/office/powerpoint/2010/main" val="2674915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1968067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311779" y="1590061"/>
            <a:ext cx="6962887" cy="4590605"/>
          </a:xfrm>
        </p:spPr>
        <p:txBody>
          <a:bodyPr vert="horz" lIns="91440" tIns="45720" rIns="91440" bIns="45720" rtlCol="0" anchor="b">
            <a:normAutofit fontScale="90000"/>
          </a:bodyPr>
          <a:lstStyle/>
          <a:p>
            <a:r>
              <a:rPr lang="en-US" sz="6600">
                <a:solidFill>
                  <a:schemeClr val="tx1">
                    <a:lumMod val="85000"/>
                    <a:lumOff val="15000"/>
                  </a:schemeClr>
                </a:solidFill>
              </a:rPr>
              <a:t>Feedback on</a:t>
            </a:r>
            <a:br>
              <a:rPr lang="en-US" sz="6600">
                <a:solidFill>
                  <a:schemeClr val="tx1">
                    <a:lumMod val="85000"/>
                    <a:lumOff val="15000"/>
                  </a:schemeClr>
                </a:solidFill>
                <a:cs typeface="Calibri Light"/>
              </a:rPr>
            </a:br>
            <a:r>
              <a:rPr lang="en-US" sz="6600">
                <a:solidFill>
                  <a:schemeClr val="tx1">
                    <a:lumMod val="85000"/>
                    <a:lumOff val="15000"/>
                  </a:schemeClr>
                </a:solidFill>
                <a:cs typeface="Calibri Light"/>
              </a:rPr>
              <a:t>Feedback</a:t>
            </a:r>
            <a:br>
              <a:rPr lang="en-US" sz="6600">
                <a:solidFill>
                  <a:schemeClr val="tx1">
                    <a:lumMod val="85000"/>
                    <a:lumOff val="15000"/>
                  </a:schemeClr>
                </a:solidFill>
              </a:rPr>
            </a:br>
            <a:br>
              <a:rPr lang="en-US" sz="6600"/>
            </a:br>
            <a:br>
              <a:rPr lang="en-US" sz="5300" b="0"/>
            </a:br>
            <a:br>
              <a:rPr lang="en-US" sz="6600"/>
            </a:br>
            <a:endParaRPr lang="en-US" sz="6600">
              <a:solidFill>
                <a:schemeClr val="accent5">
                  <a:lumMod val="75000"/>
                </a:schemeClr>
              </a:solidFill>
            </a:endParaRPr>
          </a:p>
        </p:txBody>
      </p:sp>
      <p:pic>
        <p:nvPicPr>
          <p:cNvPr id="2050" name="Picture 2" descr="Social Justice Activism is Forming a More Perfect (And Enduring) Union | NEA"/>
          <p:cNvPicPr>
            <a:picLocks noChangeAspect="1" noChangeArrowheads="1"/>
          </p:cNvPicPr>
          <p:nvPr/>
        </p:nvPicPr>
        <p:blipFill rotWithShape="1">
          <a:blip r:embed="rId2">
            <a:extLst>
              <a:ext uri="{28A0092B-C50C-407E-A947-70E740481C1C}">
                <a14:useLocalDpi xmlns:a14="http://schemas.microsoft.com/office/drawing/2010/main" val="0"/>
              </a:ext>
            </a:extLst>
          </a:blip>
          <a:srcRect l="10702" r="27870" b="-2771"/>
          <a:stretch/>
        </p:blipFill>
        <p:spPr bwMode="auto">
          <a:xfrm>
            <a:off x="6520721" y="916573"/>
            <a:ext cx="5671279" cy="498900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6</a:t>
            </a:fld>
            <a:endParaRPr lang="en-US"/>
          </a:p>
        </p:txBody>
      </p:sp>
    </p:spTree>
    <p:extLst>
      <p:ext uri="{BB962C8B-B14F-4D97-AF65-F5344CB8AC3E}">
        <p14:creationId xmlns:p14="http://schemas.microsoft.com/office/powerpoint/2010/main" val="1011946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Who are the people we need?</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7</a:t>
            </a:fld>
            <a:endParaRPr lang="en-US"/>
          </a:p>
        </p:txBody>
      </p:sp>
      <p:sp>
        <p:nvSpPr>
          <p:cNvPr id="6" name="Title 5"/>
          <p:cNvSpPr>
            <a:spLocks noGrp="1"/>
          </p:cNvSpPr>
          <p:nvPr>
            <p:ph type="title"/>
          </p:nvPr>
        </p:nvSpPr>
        <p:spPr/>
        <p:txBody>
          <a:bodyPr/>
          <a:lstStyle/>
          <a:p>
            <a:r>
              <a:rPr lang="en-US" dirty="0">
                <a:cs typeface="Calibri Light"/>
              </a:rPr>
              <a:t>Matt &amp; Naomi </a:t>
            </a:r>
          </a:p>
        </p:txBody>
      </p:sp>
    </p:spTree>
    <p:extLst>
      <p:ext uri="{BB962C8B-B14F-4D97-AF65-F5344CB8AC3E}">
        <p14:creationId xmlns:p14="http://schemas.microsoft.com/office/powerpoint/2010/main" val="1502549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Who are the leaders and structures we need?</a:t>
            </a:r>
          </a:p>
        </p:txBody>
      </p:sp>
      <p:sp>
        <p:nvSpPr>
          <p:cNvPr id="3" name="Content Placeholder 2"/>
          <p:cNvSpPr>
            <a:spLocks noGrp="1"/>
          </p:cNvSpPr>
          <p:nvPr>
            <p:ph idx="1"/>
          </p:nvPr>
        </p:nvSpPr>
        <p:spPr>
          <a:xfrm>
            <a:off x="284811" y="1106539"/>
            <a:ext cx="11587397" cy="5047369"/>
          </a:xfrm>
        </p:spPr>
        <p:txBody>
          <a:bodyPr vert="horz" lIns="0" tIns="45720" rIns="0" bIns="45720" rtlCol="0" anchor="t">
            <a:noAutofit/>
          </a:bodyPr>
          <a:lstStyle/>
          <a:p>
            <a:r>
              <a:rPr lang="en-US" sz="3000"/>
              <a:t>“</a:t>
            </a:r>
            <a:r>
              <a:rPr lang="en-US" sz="3000" i="1"/>
              <a:t>The terms “social justice” and “social justice unionism” can be watered down or co-opted.  Some activists and leaders believe that passing resolutions in solidarity with different struggles (often a positive thing) makes a union a “social justice union.” Others label programs “social justice,” but because of top-down leadership  and a lack of membership involvement, such programs are less effective than they might be. A new leader or leadership team can’t just declare that by virtue of their politics they are now a social justice union. It’s hard work.  Real transformation of a union encompasses change in many areas: internal decision-making processes, vision, campaigns, addressing race and gender issues, relationships with parents and communities, and much more</a:t>
            </a:r>
            <a:r>
              <a:rPr lang="en-US" sz="3000"/>
              <a:t>.”  (Gunderson, pg. 175)</a:t>
            </a:r>
          </a:p>
          <a:p>
            <a:endParaRPr lang="en-US" sz="2400"/>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spTree>
    <p:extLst>
      <p:ext uri="{BB962C8B-B14F-4D97-AF65-F5344CB8AC3E}">
        <p14:creationId xmlns:p14="http://schemas.microsoft.com/office/powerpoint/2010/main" val="190519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this statement is referring to?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these cases?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9</a:t>
            </a:fld>
            <a:endParaRPr lang="en-US"/>
          </a:p>
        </p:txBody>
      </p:sp>
    </p:spTree>
    <p:extLst>
      <p:ext uri="{BB962C8B-B14F-4D97-AF65-F5344CB8AC3E}">
        <p14:creationId xmlns:p14="http://schemas.microsoft.com/office/powerpoint/2010/main" val="3631328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035759" cy="795867"/>
          </a:xfrm>
        </p:spPr>
        <p:txBody>
          <a:bodyPr>
            <a:normAutofit/>
          </a:bodyPr>
          <a:lstStyle/>
          <a:p>
            <a:r>
              <a:rPr lang="en-US"/>
              <a:t>Definitions for Today</a:t>
            </a:r>
          </a:p>
        </p:txBody>
      </p:sp>
      <p:sp>
        <p:nvSpPr>
          <p:cNvPr id="3" name="Content Placeholder 2"/>
          <p:cNvSpPr>
            <a:spLocks noGrp="1"/>
          </p:cNvSpPr>
          <p:nvPr>
            <p:ph idx="1"/>
          </p:nvPr>
        </p:nvSpPr>
        <p:spPr>
          <a:xfrm>
            <a:off x="0" y="795867"/>
            <a:ext cx="12056533" cy="5147836"/>
          </a:xfrm>
        </p:spPr>
        <p:txBody>
          <a:bodyPr vert="horz" lIns="0" tIns="45720" rIns="0" bIns="45720" rtlCol="0" anchor="t">
            <a:noAutofit/>
          </a:bodyPr>
          <a:lstStyle/>
          <a:p>
            <a:r>
              <a:rPr lang="en-US" sz="3600" b="1"/>
              <a:t>Leaders –</a:t>
            </a:r>
            <a:r>
              <a:rPr lang="en-US" sz="3600"/>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600" b="1"/>
              <a:t>Mobilizers –</a:t>
            </a:r>
            <a:r>
              <a:rPr lang="en-US" sz="3600"/>
              <a:t> Are already convinced members, who are already willing to take action. They are connected to the other already convinced. </a:t>
            </a:r>
          </a:p>
          <a:p>
            <a:r>
              <a:rPr lang="en-US" sz="3600" b="1"/>
              <a:t>Activists – </a:t>
            </a:r>
            <a:r>
              <a:rPr lang="en-US" sz="3600"/>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10</a:t>
            </a:fld>
            <a:endParaRPr lang="en-US"/>
          </a:p>
        </p:txBody>
      </p:sp>
    </p:spTree>
    <p:extLst>
      <p:ext uri="{BB962C8B-B14F-4D97-AF65-F5344CB8AC3E}">
        <p14:creationId xmlns:p14="http://schemas.microsoft.com/office/powerpoint/2010/main" val="223509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287" y="1000458"/>
            <a:ext cx="11035759" cy="822669"/>
          </a:xfrm>
        </p:spPr>
        <p:txBody>
          <a:bodyPr>
            <a:normAutofit fontScale="90000"/>
          </a:bodyPr>
          <a:lstStyle/>
          <a:p>
            <a:r>
              <a:rPr lang="en-US"/>
              <a:t>Leaders, Mobilizers, and Activists – Scenarios</a:t>
            </a:r>
            <a:br>
              <a:rPr lang="en-US"/>
            </a:br>
            <a:endParaRPr lang="en-US"/>
          </a:p>
        </p:txBody>
      </p:sp>
      <p:pic>
        <p:nvPicPr>
          <p:cNvPr id="6" name="Picture 5"/>
          <p:cNvPicPr>
            <a:picLocks noChangeAspect="1"/>
          </p:cNvPicPr>
          <p:nvPr/>
        </p:nvPicPr>
        <p:blipFill rotWithShape="1">
          <a:blip r:embed="rId2"/>
          <a:srcRect l="24142"/>
          <a:stretch/>
        </p:blipFill>
        <p:spPr>
          <a:xfrm>
            <a:off x="228599" y="2053992"/>
            <a:ext cx="3683314" cy="3054035"/>
          </a:xfrm>
          <a:prstGeom prst="rect">
            <a:avLst/>
          </a:prstGeom>
        </p:spPr>
      </p:pic>
      <p:pic>
        <p:nvPicPr>
          <p:cNvPr id="8" name="Picture 7"/>
          <p:cNvPicPr>
            <a:picLocks noChangeAspect="1"/>
          </p:cNvPicPr>
          <p:nvPr/>
        </p:nvPicPr>
        <p:blipFill rotWithShape="1">
          <a:blip r:embed="rId3"/>
          <a:srcRect l="33698" r="-1"/>
          <a:stretch/>
        </p:blipFill>
        <p:spPr>
          <a:xfrm>
            <a:off x="7816587" y="1747258"/>
            <a:ext cx="3446459" cy="3465999"/>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3675058" y="3287110"/>
            <a:ext cx="4141529" cy="2979681"/>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11</a:t>
            </a:fld>
            <a:endParaRPr lang="en-US"/>
          </a:p>
        </p:txBody>
      </p:sp>
    </p:spTree>
    <p:extLst>
      <p:ext uri="{BB962C8B-B14F-4D97-AF65-F5344CB8AC3E}">
        <p14:creationId xmlns:p14="http://schemas.microsoft.com/office/powerpoint/2010/main" val="4205401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287" y="1000458"/>
            <a:ext cx="11035759" cy="822669"/>
          </a:xfrm>
        </p:spPr>
        <p:txBody>
          <a:bodyPr>
            <a:normAutofit fontScale="90000"/>
          </a:bodyPr>
          <a:lstStyle/>
          <a:p>
            <a:r>
              <a:rPr lang="en-US"/>
              <a:t>Leaders, Mobilizers, and Activists</a:t>
            </a:r>
            <a:br>
              <a:rPr lang="en-US"/>
            </a:br>
            <a:endParaRPr lang="en-US"/>
          </a:p>
        </p:txBody>
      </p:sp>
      <p:pic>
        <p:nvPicPr>
          <p:cNvPr id="6" name="Picture 5"/>
          <p:cNvPicPr>
            <a:picLocks noChangeAspect="1"/>
          </p:cNvPicPr>
          <p:nvPr/>
        </p:nvPicPr>
        <p:blipFill rotWithShape="1">
          <a:blip r:embed="rId2"/>
          <a:srcRect l="24142"/>
          <a:stretch/>
        </p:blipFill>
        <p:spPr>
          <a:xfrm>
            <a:off x="227287" y="1411792"/>
            <a:ext cx="1951361" cy="1617979"/>
          </a:xfrm>
          <a:prstGeom prst="rect">
            <a:avLst/>
          </a:prstGeom>
        </p:spPr>
      </p:pic>
      <p:pic>
        <p:nvPicPr>
          <p:cNvPr id="8" name="Picture 7"/>
          <p:cNvPicPr>
            <a:picLocks noChangeAspect="1"/>
          </p:cNvPicPr>
          <p:nvPr/>
        </p:nvPicPr>
        <p:blipFill rotWithShape="1">
          <a:blip r:embed="rId3"/>
          <a:srcRect l="33698" r="-1"/>
          <a:stretch/>
        </p:blipFill>
        <p:spPr>
          <a:xfrm>
            <a:off x="227287" y="4679924"/>
            <a:ext cx="1951361" cy="1962424"/>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204105" y="3136202"/>
            <a:ext cx="1997723" cy="1437290"/>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12</a:t>
            </a:fld>
            <a:endParaRPr lang="en-US"/>
          </a:p>
        </p:txBody>
      </p:sp>
      <p:sp>
        <p:nvSpPr>
          <p:cNvPr id="7" name="Content Placeholder 2"/>
          <p:cNvSpPr txBox="1">
            <a:spLocks/>
          </p:cNvSpPr>
          <p:nvPr/>
        </p:nvSpPr>
        <p:spPr>
          <a:xfrm>
            <a:off x="2709333" y="1823127"/>
            <a:ext cx="8553713" cy="4120575"/>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400"/>
              <a:t>Who is a leader, a mobilizer, and an activist? How do you know? </a:t>
            </a:r>
          </a:p>
          <a:p>
            <a:endParaRPr lang="en-US" sz="4400"/>
          </a:p>
          <a:p>
            <a:r>
              <a:rPr lang="en-US" sz="4400"/>
              <a:t>In what order would you want to invite them into your cause and why? </a:t>
            </a:r>
          </a:p>
        </p:txBody>
      </p:sp>
    </p:spTree>
    <p:extLst>
      <p:ext uri="{BB962C8B-B14F-4D97-AF65-F5344CB8AC3E}">
        <p14:creationId xmlns:p14="http://schemas.microsoft.com/office/powerpoint/2010/main" val="432179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105" y="589123"/>
            <a:ext cx="11035759" cy="822669"/>
          </a:xfrm>
        </p:spPr>
        <p:txBody>
          <a:bodyPr>
            <a:normAutofit fontScale="90000"/>
          </a:bodyPr>
          <a:lstStyle/>
          <a:p>
            <a:r>
              <a:rPr lang="en-US"/>
              <a:t>Assessing Your Current Worksites </a:t>
            </a:r>
            <a:br>
              <a:rPr lang="en-US"/>
            </a:br>
            <a:endParaRPr lang="en-US"/>
          </a:p>
        </p:txBody>
      </p:sp>
      <p:pic>
        <p:nvPicPr>
          <p:cNvPr id="6" name="Picture 5"/>
          <p:cNvPicPr>
            <a:picLocks noChangeAspect="1"/>
          </p:cNvPicPr>
          <p:nvPr/>
        </p:nvPicPr>
        <p:blipFill rotWithShape="1">
          <a:blip r:embed="rId2"/>
          <a:srcRect l="24142"/>
          <a:stretch/>
        </p:blipFill>
        <p:spPr>
          <a:xfrm>
            <a:off x="227287" y="1411792"/>
            <a:ext cx="1951361" cy="1617979"/>
          </a:xfrm>
          <a:prstGeom prst="rect">
            <a:avLst/>
          </a:prstGeom>
        </p:spPr>
      </p:pic>
      <p:pic>
        <p:nvPicPr>
          <p:cNvPr id="8" name="Picture 7"/>
          <p:cNvPicPr>
            <a:picLocks noChangeAspect="1"/>
          </p:cNvPicPr>
          <p:nvPr/>
        </p:nvPicPr>
        <p:blipFill rotWithShape="1">
          <a:blip r:embed="rId3"/>
          <a:srcRect l="33698" r="-1"/>
          <a:stretch/>
        </p:blipFill>
        <p:spPr>
          <a:xfrm>
            <a:off x="227287" y="4679924"/>
            <a:ext cx="1951361" cy="1962424"/>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204105" y="3136202"/>
            <a:ext cx="1997723" cy="1437290"/>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13</a:t>
            </a:fld>
            <a:endParaRPr lang="en-US"/>
          </a:p>
        </p:txBody>
      </p:sp>
      <p:sp>
        <p:nvSpPr>
          <p:cNvPr id="7" name="Content Placeholder 2"/>
          <p:cNvSpPr txBox="1">
            <a:spLocks/>
          </p:cNvSpPr>
          <p:nvPr/>
        </p:nvSpPr>
        <p:spPr>
          <a:xfrm>
            <a:off x="2709333" y="870247"/>
            <a:ext cx="8553713" cy="4531910"/>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600"/>
              <a:t>How many people have been identified as trusted and respected by a number of people in the worksite? </a:t>
            </a:r>
          </a:p>
          <a:p>
            <a:br>
              <a:rPr lang="en-US" sz="3600"/>
            </a:br>
            <a:r>
              <a:rPr lang="en-US" sz="3600"/>
              <a:t>How many people are actively working in support of the union and have a group of folks that they influence? </a:t>
            </a:r>
          </a:p>
          <a:p>
            <a:br>
              <a:rPr lang="en-US" sz="3600"/>
            </a:br>
            <a:r>
              <a:rPr lang="en-US" sz="3600"/>
              <a:t>How many people are ready to take pro-union action? </a:t>
            </a:r>
          </a:p>
        </p:txBody>
      </p:sp>
    </p:spTree>
    <p:extLst>
      <p:ext uri="{BB962C8B-B14F-4D97-AF65-F5344CB8AC3E}">
        <p14:creationId xmlns:p14="http://schemas.microsoft.com/office/powerpoint/2010/main" val="1186670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Ella Baker</a:t>
            </a:r>
          </a:p>
        </p:txBody>
      </p:sp>
      <p:sp>
        <p:nvSpPr>
          <p:cNvPr id="4" name="Slide Number Placeholder 3"/>
          <p:cNvSpPr>
            <a:spLocks noGrp="1"/>
          </p:cNvSpPr>
          <p:nvPr>
            <p:ph type="sldNum" sz="quarter" idx="12"/>
          </p:nvPr>
        </p:nvSpPr>
        <p:spPr/>
        <p:txBody>
          <a:bodyPr/>
          <a:lstStyle/>
          <a:p>
            <a:fld id="{5414DF46-E7D2-4146-95BA-57A23C39CF98}" type="slidenum">
              <a:rPr lang="en-US" smtClean="0"/>
              <a:t>14</a:t>
            </a:fld>
            <a:endParaRPr lang="en-US"/>
          </a:p>
        </p:txBody>
      </p:sp>
      <p:pic>
        <p:nvPicPr>
          <p:cNvPr id="1026" name="Picture 2" descr="Ella Baker Quotes | QuoteHD"/>
          <p:cNvPicPr>
            <a:picLocks noGrp="1" noChangeAspect="1" noChangeArrowheads="1"/>
          </p:cNvPicPr>
          <p:nvPr>
            <p:ph idx="1"/>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r="5012" b="26073"/>
          <a:stretch/>
        </p:blipFill>
        <p:spPr bwMode="auto">
          <a:xfrm>
            <a:off x="6385302" y="1189742"/>
            <a:ext cx="5176434" cy="50308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ords to Live By: Ella Baker - CR Fashionboo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1309" y="1109272"/>
            <a:ext cx="3886492" cy="5208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030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Ella on Leadership - Handout</a:t>
            </a:r>
          </a:p>
        </p:txBody>
      </p:sp>
      <p:sp>
        <p:nvSpPr>
          <p:cNvPr id="3" name="Content Placeholder 2"/>
          <p:cNvSpPr>
            <a:spLocks noGrp="1"/>
          </p:cNvSpPr>
          <p:nvPr>
            <p:ph idx="1"/>
          </p:nvPr>
        </p:nvSpPr>
        <p:spPr>
          <a:xfrm>
            <a:off x="4215539" y="1109272"/>
            <a:ext cx="7718156" cy="5012559"/>
          </a:xfrm>
        </p:spPr>
        <p:txBody>
          <a:bodyPr>
            <a:normAutofit lnSpcReduction="10000"/>
          </a:bodyPr>
          <a:lstStyle/>
          <a:p>
            <a:pPr marL="0" indent="0">
              <a:buNone/>
            </a:pPr>
            <a:r>
              <a:rPr lang="en-US" sz="2800"/>
              <a:t>What do you think about Ella Baker’s style of leadership? What positives do you see? Are there any potential negatives you can think of? Explain your position. </a:t>
            </a:r>
          </a:p>
          <a:p>
            <a:pPr marL="0" indent="0">
              <a:buNone/>
            </a:pPr>
            <a:r>
              <a:rPr lang="en-US" sz="2800"/>
              <a:t>Ella Baker believed that everyday people should be empowered to lead their own struggles against issues that directly affect them. Do you think this idea is relevant today? If so, how? </a:t>
            </a:r>
          </a:p>
          <a:p>
            <a:pPr marL="0" indent="0">
              <a:buNone/>
            </a:pPr>
            <a:r>
              <a:rPr lang="en-US" sz="2800"/>
              <a:t>Think about the changes you think we need to see in this society. Do you think this change will be brought about only if great leaders emerge to make it happen? </a:t>
            </a:r>
          </a:p>
        </p:txBody>
      </p:sp>
      <p:sp>
        <p:nvSpPr>
          <p:cNvPr id="4" name="Slide Number Placeholder 3"/>
          <p:cNvSpPr>
            <a:spLocks noGrp="1"/>
          </p:cNvSpPr>
          <p:nvPr>
            <p:ph type="sldNum" sz="quarter" idx="12"/>
          </p:nvPr>
        </p:nvSpPr>
        <p:spPr/>
        <p:txBody>
          <a:bodyPr/>
          <a:lstStyle/>
          <a:p>
            <a:fld id="{5414DF46-E7D2-4146-95BA-57A23C39CF98}" type="slidenum">
              <a:rPr lang="en-US" smtClean="0"/>
              <a:t>15</a:t>
            </a:fld>
            <a:endParaRPr lang="en-US"/>
          </a:p>
        </p:txBody>
      </p:sp>
      <p:pic>
        <p:nvPicPr>
          <p:cNvPr id="5" name="Picture 6" descr="Words to Live By: Ella Baker - CR Fashion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921" y="1034732"/>
            <a:ext cx="3886492" cy="5208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8879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2943" y="1973888"/>
            <a:ext cx="4635137" cy="822669"/>
          </a:xfrm>
        </p:spPr>
        <p:txBody>
          <a:bodyPr/>
          <a:lstStyle/>
          <a:p>
            <a:r>
              <a:rPr lang="en-US"/>
              <a:t>Ella Baker Debrief</a:t>
            </a:r>
          </a:p>
        </p:txBody>
      </p:sp>
      <p:sp>
        <p:nvSpPr>
          <p:cNvPr id="4" name="Slide Number Placeholder 3"/>
          <p:cNvSpPr>
            <a:spLocks noGrp="1"/>
          </p:cNvSpPr>
          <p:nvPr>
            <p:ph type="sldNum" sz="quarter" idx="12"/>
          </p:nvPr>
        </p:nvSpPr>
        <p:spPr/>
        <p:txBody>
          <a:bodyPr/>
          <a:lstStyle/>
          <a:p>
            <a:fld id="{5414DF46-E7D2-4146-95BA-57A23C39CF98}" type="slidenum">
              <a:rPr lang="en-US" smtClean="0"/>
              <a:t>16</a:t>
            </a:fld>
            <a:endParaRPr lang="en-US"/>
          </a:p>
        </p:txBody>
      </p:sp>
      <p:pic>
        <p:nvPicPr>
          <p:cNvPr id="1030" name="Picture 6" descr="Words to Live By: Ella Baker - CR Fashion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1309" y="1109272"/>
            <a:ext cx="3886492" cy="5208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011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936457" y="-298861"/>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0" y="655463"/>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849372" y="1151896"/>
            <a:ext cx="5936456" cy="4942849"/>
          </a:xfrm>
        </p:spPr>
        <p:txBody>
          <a:bodyPr>
            <a:normAutofit lnSpcReduction="10000"/>
          </a:bodyPr>
          <a:lstStyle/>
          <a:p>
            <a:pPr lvl="0"/>
            <a:r>
              <a:rPr lang="en-US" sz="3200"/>
              <a:t>The title does not indicate the leader</a:t>
            </a:r>
          </a:p>
          <a:p>
            <a:pPr lvl="0"/>
            <a:r>
              <a:rPr lang="en-US" sz="3200"/>
              <a:t>Our primary job is to identify leaders who can share power, responsibility and authority</a:t>
            </a:r>
          </a:p>
          <a:p>
            <a:pPr lvl="0"/>
            <a:r>
              <a:rPr lang="en-US" sz="3200"/>
              <a:t>We support members and leaders by helping them identify structures that distribute power, responsibility and authority</a:t>
            </a:r>
          </a:p>
          <a:p>
            <a:pPr marL="0" lvl="0" indent="0">
              <a:buNone/>
            </a:pPr>
            <a:r>
              <a:rPr lang="en-US" sz="3200"/>
              <a:t>We can’t MAKE Social Justice Leaders</a:t>
            </a:r>
          </a:p>
        </p:txBody>
      </p:sp>
    </p:spTree>
    <p:extLst>
      <p:ext uri="{BB962C8B-B14F-4D97-AF65-F5344CB8AC3E}">
        <p14:creationId xmlns:p14="http://schemas.microsoft.com/office/powerpoint/2010/main" val="1948146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9218" name="Picture 2" descr="Free photo: Break time - Birds, Countysite, Dutch - Free Download - Jooinn"/>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4007" b="1400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18</a:t>
            </a:fld>
            <a:endParaRPr lang="en-US"/>
          </a:p>
        </p:txBody>
      </p:sp>
    </p:spTree>
    <p:extLst>
      <p:ext uri="{BB962C8B-B14F-4D97-AF65-F5344CB8AC3E}">
        <p14:creationId xmlns:p14="http://schemas.microsoft.com/office/powerpoint/2010/main" val="2684708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What is your role? </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19</a:t>
            </a:fld>
            <a:endParaRPr lang="en-US"/>
          </a:p>
        </p:txBody>
      </p:sp>
      <p:sp>
        <p:nvSpPr>
          <p:cNvPr id="6" name="Title 5"/>
          <p:cNvSpPr>
            <a:spLocks noGrp="1"/>
          </p:cNvSpPr>
          <p:nvPr>
            <p:ph type="title"/>
          </p:nvPr>
        </p:nvSpPr>
        <p:spPr/>
        <p:txBody>
          <a:bodyPr/>
          <a:lstStyle/>
          <a:p>
            <a:r>
              <a:rPr lang="en-US">
                <a:cs typeface="Calibri Light"/>
              </a:rPr>
              <a:t>Shelly &amp; Linda</a:t>
            </a:r>
            <a:endParaRPr lang="en-US"/>
          </a:p>
        </p:txBody>
      </p:sp>
    </p:spTree>
    <p:extLst>
      <p:ext uri="{BB962C8B-B14F-4D97-AF65-F5344CB8AC3E}">
        <p14:creationId xmlns:p14="http://schemas.microsoft.com/office/powerpoint/2010/main" val="3144163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2" descr="http://compass.kumu.io/images/compass-symbol.png">
            <a:extLst>
              <a:ext uri="{FF2B5EF4-FFF2-40B4-BE49-F238E27FC236}">
                <a16:creationId xmlns:a16="http://schemas.microsoft.com/office/drawing/2014/main" id="{9505B974-1C19-44FE-8BB7-022C307DCA94}"/>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3166857" y="1302164"/>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Title 1">
            <a:extLst>
              <a:ext uri="{FF2B5EF4-FFF2-40B4-BE49-F238E27FC236}">
                <a16:creationId xmlns:a16="http://schemas.microsoft.com/office/drawing/2014/main" id="{48B65964-C41D-4AE9-9E9B-9AC537DF1B0B}"/>
              </a:ext>
            </a:extLst>
          </p:cNvPr>
          <p:cNvSpPr txBox="1">
            <a:spLocks/>
          </p:cNvSpPr>
          <p:nvPr/>
        </p:nvSpPr>
        <p:spPr bwMode="auto">
          <a:xfrm>
            <a:off x="7898964" y="2282521"/>
            <a:ext cx="24479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Mobilizer</a:t>
            </a:r>
          </a:p>
        </p:txBody>
      </p:sp>
      <p:sp>
        <p:nvSpPr>
          <p:cNvPr id="121863" name="Title 1">
            <a:extLst>
              <a:ext uri="{FF2B5EF4-FFF2-40B4-BE49-F238E27FC236}">
                <a16:creationId xmlns:a16="http://schemas.microsoft.com/office/drawing/2014/main" id="{9C96BC8B-36BB-4689-9B38-A539FCBAC7AA}"/>
              </a:ext>
            </a:extLst>
          </p:cNvPr>
          <p:cNvSpPr txBox="1">
            <a:spLocks/>
          </p:cNvSpPr>
          <p:nvPr/>
        </p:nvSpPr>
        <p:spPr bwMode="auto">
          <a:xfrm>
            <a:off x="1995828" y="4598619"/>
            <a:ext cx="3082925"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Organizer</a:t>
            </a:r>
          </a:p>
        </p:txBody>
      </p:sp>
      <p:sp>
        <p:nvSpPr>
          <p:cNvPr id="10" name="Title 1">
            <a:extLst>
              <a:ext uri="{FF2B5EF4-FFF2-40B4-BE49-F238E27FC236}">
                <a16:creationId xmlns:a16="http://schemas.microsoft.com/office/drawing/2014/main" id="{2206CC01-75E7-4CB0-BFB8-AF056AE11835}"/>
              </a:ext>
            </a:extLst>
          </p:cNvPr>
          <p:cNvSpPr txBox="1">
            <a:spLocks/>
          </p:cNvSpPr>
          <p:nvPr/>
        </p:nvSpPr>
        <p:spPr bwMode="auto">
          <a:xfrm>
            <a:off x="1141440" y="1426858"/>
            <a:ext cx="381635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Advocate</a:t>
            </a:r>
          </a:p>
        </p:txBody>
      </p:sp>
      <p:sp>
        <p:nvSpPr>
          <p:cNvPr id="2" name="Slide Number Placeholder 1"/>
          <p:cNvSpPr>
            <a:spLocks noGrp="1"/>
          </p:cNvSpPr>
          <p:nvPr>
            <p:ph type="sldNum" sz="quarter" idx="12"/>
          </p:nvPr>
        </p:nvSpPr>
        <p:spPr/>
        <p:txBody>
          <a:bodyPr/>
          <a:lstStyle/>
          <a:p>
            <a:fld id="{5414DF46-E7D2-4146-95BA-57A23C39CF98}" type="slidenum">
              <a:rPr lang="en-US" smtClean="0"/>
              <a:t>20</a:t>
            </a:fld>
            <a:endParaRPr lang="en-US"/>
          </a:p>
        </p:txBody>
      </p:sp>
      <p:sp>
        <p:nvSpPr>
          <p:cNvPr id="8" name="Title 1"/>
          <p:cNvSpPr txBox="1">
            <a:spLocks/>
          </p:cNvSpPr>
          <p:nvPr/>
        </p:nvSpPr>
        <p:spPr>
          <a:xfrm>
            <a:off x="119921" y="286603"/>
            <a:ext cx="11035759" cy="822669"/>
          </a:xfrm>
          <a:prstGeom prst="rect">
            <a:avLst/>
          </a:prstGeom>
        </p:spPr>
        <p:txBody>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Advocacy, Mobilizing, Organizing  </a:t>
            </a:r>
            <a:r>
              <a:rPr lang="en-US" err="1"/>
              <a:t>Pg</a:t>
            </a:r>
            <a:r>
              <a:rPr lang="en-US"/>
              <a:t> 248-251</a:t>
            </a:r>
          </a:p>
        </p:txBody>
      </p:sp>
    </p:spTree>
    <p:extLst>
      <p:ext uri="{BB962C8B-B14F-4D97-AF65-F5344CB8AC3E}">
        <p14:creationId xmlns:p14="http://schemas.microsoft.com/office/powerpoint/2010/main" val="3177534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035759" cy="577689"/>
          </a:xfrm>
        </p:spPr>
        <p:txBody>
          <a:bodyPr>
            <a:normAutofit fontScale="90000"/>
          </a:bodyPr>
          <a:lstStyle/>
          <a:p>
            <a:r>
              <a:rPr lang="en-US"/>
              <a:t>What do we mean? Pgs. 248-251 in the book</a:t>
            </a:r>
          </a:p>
        </p:txBody>
      </p:sp>
      <p:sp>
        <p:nvSpPr>
          <p:cNvPr id="3" name="Content Placeholder 2"/>
          <p:cNvSpPr>
            <a:spLocks noGrp="1"/>
          </p:cNvSpPr>
          <p:nvPr>
            <p:ph idx="1"/>
          </p:nvPr>
        </p:nvSpPr>
        <p:spPr>
          <a:xfrm>
            <a:off x="395130" y="958789"/>
            <a:ext cx="11412171" cy="5601809"/>
          </a:xfrm>
        </p:spPr>
        <p:txBody>
          <a:bodyPr vert="horz" lIns="0" tIns="45720" rIns="0" bIns="45720" rtlCol="0" anchor="t">
            <a:normAutofit/>
          </a:bodyPr>
          <a:lstStyle/>
          <a:p>
            <a:r>
              <a:rPr lang="en-US" b="1"/>
              <a:t>Advocacy</a:t>
            </a:r>
            <a:endParaRPr lang="en-US" b="1">
              <a:cs typeface="Calibri" panose="020F0502020204030204"/>
            </a:endParaRPr>
          </a:p>
          <a:p>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r>
              <a:rPr lang="en-US" b="1"/>
              <a:t>Mobilizing</a:t>
            </a:r>
          </a:p>
          <a:p>
            <a:r>
              <a:rPr lang="en-US"/>
              <a:t>“Mobilizing, by contrast, activates an already-convinced membership. Mobilizing encourages those who already support a cause or a mission to take action to defend their belief—for example, by attending a protest, wearing a button, or signing a petition.”</a:t>
            </a:r>
          </a:p>
          <a:p>
            <a:r>
              <a:rPr lang="en-US" b="1"/>
              <a:t>Organizing</a:t>
            </a:r>
          </a:p>
          <a:p>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21</a:t>
            </a:fld>
            <a:endParaRPr lang="en-US"/>
          </a:p>
        </p:txBody>
      </p:sp>
    </p:spTree>
    <p:extLst>
      <p:ext uri="{BB962C8B-B14F-4D97-AF65-F5344CB8AC3E}">
        <p14:creationId xmlns:p14="http://schemas.microsoft.com/office/powerpoint/2010/main" val="2278546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E58E-A0FD-42B8-9579-FF138E29952B}"/>
              </a:ext>
            </a:extLst>
          </p:cNvPr>
          <p:cNvSpPr>
            <a:spLocks noGrp="1"/>
          </p:cNvSpPr>
          <p:nvPr>
            <p:ph type="title"/>
          </p:nvPr>
        </p:nvSpPr>
        <p:spPr/>
        <p:txBody>
          <a:bodyPr/>
          <a:lstStyle/>
          <a:p>
            <a:r>
              <a:rPr lang="en-US"/>
              <a:t>Corner Discussion – Use Pg. 251 or 49 in RG</a:t>
            </a:r>
          </a:p>
        </p:txBody>
      </p:sp>
      <p:sp>
        <p:nvSpPr>
          <p:cNvPr id="3" name="Content Placeholder 2">
            <a:extLst>
              <a:ext uri="{FF2B5EF4-FFF2-40B4-BE49-F238E27FC236}">
                <a16:creationId xmlns:a16="http://schemas.microsoft.com/office/drawing/2014/main" id="{9B1D9728-DEF6-4E62-AADF-1DCD181AD169}"/>
              </a:ext>
            </a:extLst>
          </p:cNvPr>
          <p:cNvSpPr>
            <a:spLocks noGrp="1"/>
          </p:cNvSpPr>
          <p:nvPr>
            <p:ph idx="1"/>
          </p:nvPr>
        </p:nvSpPr>
        <p:spPr>
          <a:xfrm>
            <a:off x="389745" y="1409075"/>
            <a:ext cx="8454108" cy="4460019"/>
          </a:xfrm>
        </p:spPr>
        <p:txBody>
          <a:bodyPr>
            <a:normAutofit fontScale="92500" lnSpcReduction="10000"/>
          </a:bodyPr>
          <a:lstStyle/>
          <a:p>
            <a:r>
              <a:rPr lang="en-US" sz="3600"/>
              <a:t>Select the compass point  that best answers where you are for each of the following questions -</a:t>
            </a:r>
          </a:p>
          <a:p>
            <a:r>
              <a:rPr lang="en-US" sz="3600"/>
              <a:t>1. What role do your leaders see you in currently? Why?</a:t>
            </a:r>
          </a:p>
          <a:p>
            <a:r>
              <a:rPr lang="en-US" sz="3600"/>
              <a:t>2. What role does your manager expect you to be in most often? Why?</a:t>
            </a:r>
          </a:p>
          <a:p>
            <a:r>
              <a:rPr lang="en-US" sz="3600"/>
              <a:t>3. What would your role look like if you were working with a SJ local?  Why?</a:t>
            </a:r>
          </a:p>
        </p:txBody>
      </p:sp>
      <p:pic>
        <p:nvPicPr>
          <p:cNvPr id="5" name="Picture 2" descr="http://compass.kumu.io/images/compass-symbol.png">
            <a:extLst>
              <a:ext uri="{FF2B5EF4-FFF2-40B4-BE49-F238E27FC236}">
                <a16:creationId xmlns:a16="http://schemas.microsoft.com/office/drawing/2014/main" id="{384C32EB-9C4E-4509-9D2A-D72F837332DE}"/>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8493389" y="833981"/>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5414DF46-E7D2-4146-95BA-57A23C39CF98}" type="slidenum">
              <a:rPr lang="en-US" smtClean="0"/>
              <a:t>22</a:t>
            </a:fld>
            <a:endParaRPr lang="en-US"/>
          </a:p>
        </p:txBody>
      </p:sp>
    </p:spTree>
    <p:extLst>
      <p:ext uri="{BB962C8B-B14F-4D97-AF65-F5344CB8AC3E}">
        <p14:creationId xmlns:p14="http://schemas.microsoft.com/office/powerpoint/2010/main" val="2557803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4459-A4BC-49E0-BC57-3651EE0AB6D8}"/>
              </a:ext>
            </a:extLst>
          </p:cNvPr>
          <p:cNvSpPr>
            <a:spLocks noGrp="1"/>
          </p:cNvSpPr>
          <p:nvPr>
            <p:ph type="title"/>
          </p:nvPr>
        </p:nvSpPr>
        <p:spPr>
          <a:xfrm>
            <a:off x="6697343" y="2489670"/>
            <a:ext cx="4813072" cy="3686015"/>
          </a:xfrm>
        </p:spPr>
        <p:txBody>
          <a:bodyPr vert="horz" lIns="91440" tIns="45720" rIns="91440" bIns="45720" rtlCol="0" anchor="b">
            <a:normAutofit fontScale="90000"/>
          </a:bodyPr>
          <a:lstStyle/>
          <a:p>
            <a:r>
              <a:rPr lang="en-US" sz="4400">
                <a:solidFill>
                  <a:schemeClr val="tx1">
                    <a:lumMod val="85000"/>
                    <a:lumOff val="15000"/>
                  </a:schemeClr>
                </a:solidFill>
              </a:rPr>
              <a:t>What does it all mean?</a:t>
            </a:r>
            <a:br>
              <a:rPr lang="en-US" sz="4400">
                <a:solidFill>
                  <a:schemeClr val="tx1">
                    <a:lumMod val="85000"/>
                    <a:lumOff val="15000"/>
                  </a:schemeClr>
                </a:solidFill>
              </a:rPr>
            </a:br>
            <a:br>
              <a:rPr lang="en-US" sz="4400"/>
            </a:br>
            <a:r>
              <a:rPr lang="en-US" sz="4400"/>
              <a:t>Discuss the tensions that exist and discuss your why. </a:t>
            </a:r>
            <a:br>
              <a:rPr lang="en-US" sz="4400"/>
            </a:br>
            <a:br>
              <a:rPr lang="en-US" sz="4400"/>
            </a:br>
            <a:r>
              <a:rPr lang="en-US" sz="4400"/>
              <a:t>How do you deal with these tensions?  </a:t>
            </a:r>
            <a:br>
              <a:rPr lang="en-US" sz="8000"/>
            </a:br>
            <a:r>
              <a:rPr lang="en-US" sz="8000">
                <a:solidFill>
                  <a:schemeClr val="tx1">
                    <a:lumMod val="85000"/>
                    <a:lumOff val="15000"/>
                  </a:schemeClr>
                </a:solidFill>
              </a:rPr>
              <a:t> </a:t>
            </a:r>
          </a:p>
        </p:txBody>
      </p:sp>
      <p:pic>
        <p:nvPicPr>
          <p:cNvPr id="8" name="Picture 2" descr="http://compass.kumu.io/images/compass-symbol.png">
            <a:extLst>
              <a:ext uri="{FF2B5EF4-FFF2-40B4-BE49-F238E27FC236}">
                <a16:creationId xmlns:a16="http://schemas.microsoft.com/office/drawing/2014/main" id="{5E9B6923-EBB7-4BD9-8A80-71A65EF1A799}"/>
              </a:ext>
            </a:extLst>
          </p:cNvPr>
          <p:cNvPicPr>
            <a:picLocks noGrp="1" noChangeAspect="1" noChangeArrowheads="1"/>
          </p:cNvPicPr>
          <p:nvPr>
            <p:ph idx="1"/>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t="3739" b="3728"/>
          <a:stretch/>
        </p:blipFill>
        <p:spPr bwMode="auto">
          <a:xfrm>
            <a:off x="633999" y="640081"/>
            <a:ext cx="5462001" cy="505415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5414DF46-E7D2-4146-95BA-57A23C39CF98}" type="slidenum">
              <a:rPr lang="en-US" smtClean="0"/>
              <a:t>23</a:t>
            </a:fld>
            <a:endParaRPr lang="en-US"/>
          </a:p>
        </p:txBody>
      </p:sp>
    </p:spTree>
    <p:extLst>
      <p:ext uri="{BB962C8B-B14F-4D97-AF65-F5344CB8AC3E}">
        <p14:creationId xmlns:p14="http://schemas.microsoft.com/office/powerpoint/2010/main" val="1692605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936457" y="-298861"/>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0" y="655463"/>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936457" y="1474427"/>
            <a:ext cx="5936456" cy="4942849"/>
          </a:xfrm>
        </p:spPr>
        <p:txBody>
          <a:bodyPr vert="horz" lIns="0" tIns="45720" rIns="0" bIns="45720" rtlCol="0" anchor="t">
            <a:normAutofit/>
          </a:bodyPr>
          <a:lstStyle/>
          <a:p>
            <a:pPr lvl="0"/>
            <a:r>
              <a:rPr lang="en-US" sz="3200"/>
              <a:t>We may see our roles differently than our managers and our members.</a:t>
            </a:r>
          </a:p>
          <a:p>
            <a:pPr lvl="0"/>
            <a:endParaRPr lang="en-US" sz="3200"/>
          </a:p>
          <a:p>
            <a:r>
              <a:rPr lang="en-US" sz="3200"/>
              <a:t>Your compass helps you define the direction of the work. </a:t>
            </a:r>
            <a:endParaRPr lang="en-US" sz="3200">
              <a:cs typeface="Calibri"/>
            </a:endParaRPr>
          </a:p>
          <a:p>
            <a:pPr lvl="0"/>
            <a:endParaRPr lang="en-US" sz="3200"/>
          </a:p>
          <a:p>
            <a:pPr lvl="0"/>
            <a:endParaRPr lang="en-US" sz="3200"/>
          </a:p>
        </p:txBody>
      </p:sp>
    </p:spTree>
    <p:extLst>
      <p:ext uri="{BB962C8B-B14F-4D97-AF65-F5344CB8AC3E}">
        <p14:creationId xmlns:p14="http://schemas.microsoft.com/office/powerpoint/2010/main" val="4140451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vert="horz" lIns="0" tIns="45720" rIns="0" bIns="45720" rtlCol="0" anchor="t">
            <a:normAutofit/>
          </a:bodyPr>
          <a:lstStyle/>
          <a:p>
            <a:pPr marL="0" indent="0">
              <a:buNone/>
            </a:pPr>
            <a:r>
              <a:rPr lang="en-US" sz="3600">
                <a:solidFill>
                  <a:schemeClr val="accent2">
                    <a:lumMod val="75000"/>
                  </a:schemeClr>
                </a:solidFill>
              </a:rPr>
              <a:t>Then and Now – What are the Unions we need? </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25</a:t>
            </a:fld>
            <a:endParaRPr lang="en-US"/>
          </a:p>
        </p:txBody>
      </p:sp>
      <p:sp>
        <p:nvSpPr>
          <p:cNvPr id="6" name="Title 5"/>
          <p:cNvSpPr>
            <a:spLocks noGrp="1"/>
          </p:cNvSpPr>
          <p:nvPr>
            <p:ph type="title"/>
          </p:nvPr>
        </p:nvSpPr>
        <p:spPr/>
        <p:txBody>
          <a:bodyPr/>
          <a:lstStyle/>
          <a:p>
            <a:r>
              <a:rPr lang="en-US"/>
              <a:t>Jessica</a:t>
            </a:r>
          </a:p>
        </p:txBody>
      </p:sp>
    </p:spTree>
    <p:extLst>
      <p:ext uri="{BB962C8B-B14F-4D97-AF65-F5344CB8AC3E}">
        <p14:creationId xmlns:p14="http://schemas.microsoft.com/office/powerpoint/2010/main" val="7010440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631" y="1119225"/>
            <a:ext cx="11035759" cy="822669"/>
          </a:xfrm>
        </p:spPr>
        <p:txBody>
          <a:bodyPr>
            <a:normAutofit fontScale="90000"/>
          </a:bodyPr>
          <a:lstStyle/>
          <a:p>
            <a:r>
              <a:rPr lang="en-US"/>
              <a:t>Words that Resonate Across Time  </a:t>
            </a:r>
            <a:br>
              <a:rPr lang="en-US"/>
            </a:br>
            <a:br>
              <a:rPr lang="en-US"/>
            </a:br>
            <a:r>
              <a:rPr lang="en-US"/>
              <a:t>Handout p. 32</a:t>
            </a:r>
          </a:p>
        </p:txBody>
      </p:sp>
      <p:sp>
        <p:nvSpPr>
          <p:cNvPr id="3" name="Content Placeholder 2"/>
          <p:cNvSpPr>
            <a:spLocks noGrp="1"/>
          </p:cNvSpPr>
          <p:nvPr>
            <p:ph idx="1"/>
          </p:nvPr>
        </p:nvSpPr>
        <p:spPr>
          <a:xfrm>
            <a:off x="278907" y="2517439"/>
            <a:ext cx="5817093" cy="4460019"/>
          </a:xfrm>
        </p:spPr>
        <p:txBody>
          <a:bodyPr>
            <a:normAutofit/>
          </a:bodyPr>
          <a:lstStyle/>
          <a:p>
            <a:r>
              <a:rPr lang="en-US" sz="2800"/>
              <a:t>What does Margaret Haley describe in her essay that are still problems today?</a:t>
            </a:r>
          </a:p>
          <a:p>
            <a:r>
              <a:rPr lang="en-US" sz="2800"/>
              <a:t>How well do you think our unions have achieved wins around these issues? </a:t>
            </a:r>
          </a:p>
          <a:p>
            <a:r>
              <a:rPr lang="en-US" sz="2800"/>
              <a:t>If we could bring her here, what would you want to tell her about your work for a union that makes you proud? </a:t>
            </a:r>
          </a:p>
          <a:p>
            <a:endParaRPr lang="en-US" sz="3200"/>
          </a:p>
        </p:txBody>
      </p:sp>
      <p:sp>
        <p:nvSpPr>
          <p:cNvPr id="4" name="Slide Number Placeholder 3"/>
          <p:cNvSpPr>
            <a:spLocks noGrp="1"/>
          </p:cNvSpPr>
          <p:nvPr>
            <p:ph type="sldNum" sz="quarter" idx="12"/>
          </p:nvPr>
        </p:nvSpPr>
        <p:spPr/>
        <p:txBody>
          <a:bodyPr/>
          <a:lstStyle/>
          <a:p>
            <a:fld id="{5414DF46-E7D2-4146-95BA-57A23C39CF98}" type="slidenum">
              <a:rPr lang="en-US" smtClean="0"/>
              <a:t>26</a:t>
            </a:fld>
            <a:endParaRPr lang="en-US"/>
          </a:p>
        </p:txBody>
      </p:sp>
      <p:pic>
        <p:nvPicPr>
          <p:cNvPr id="6" name="Picture 5"/>
          <p:cNvPicPr>
            <a:picLocks noChangeAspect="1"/>
          </p:cNvPicPr>
          <p:nvPr/>
        </p:nvPicPr>
        <p:blipFill>
          <a:blip r:embed="rId2">
            <a:duotone>
              <a:prstClr val="black"/>
              <a:schemeClr val="accent1">
                <a:tint val="45000"/>
                <a:satMod val="400000"/>
              </a:schemeClr>
            </a:duotone>
          </a:blip>
          <a:stretch>
            <a:fillRect/>
          </a:stretch>
        </p:blipFill>
        <p:spPr>
          <a:xfrm>
            <a:off x="6096000" y="2189017"/>
            <a:ext cx="6019222" cy="3620655"/>
          </a:xfrm>
          <a:prstGeom prst="rect">
            <a:avLst/>
          </a:prstGeom>
        </p:spPr>
      </p:pic>
    </p:spTree>
    <p:extLst>
      <p:ext uri="{BB962C8B-B14F-4D97-AF65-F5344CB8AC3E}">
        <p14:creationId xmlns:p14="http://schemas.microsoft.com/office/powerpoint/2010/main" val="1402749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548" y="286603"/>
            <a:ext cx="10102132" cy="822669"/>
          </a:xfrm>
        </p:spPr>
        <p:txBody>
          <a:bodyPr/>
          <a:lstStyle/>
          <a:p>
            <a:r>
              <a:rPr lang="en-US"/>
              <a:t>Clubs Don’t Do Social Justice Unionism</a:t>
            </a:r>
          </a:p>
        </p:txBody>
      </p:sp>
      <p:graphicFrame>
        <p:nvGraphicFramePr>
          <p:cNvPr id="4" name="Content Placeholder 3"/>
          <p:cNvGraphicFramePr>
            <a:graphicFrameLocks noGrp="1"/>
          </p:cNvGraphicFramePr>
          <p:nvPr>
            <p:ph idx="1"/>
          </p:nvPr>
        </p:nvGraphicFramePr>
        <p:xfrm>
          <a:off x="458620" y="2931147"/>
          <a:ext cx="11446328" cy="23321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1053548" y="1608875"/>
            <a:ext cx="10102132" cy="822669"/>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Handout p. 33</a:t>
            </a:r>
          </a:p>
        </p:txBody>
      </p:sp>
    </p:spTree>
    <p:extLst>
      <p:ext uri="{BB962C8B-B14F-4D97-AF65-F5344CB8AC3E}">
        <p14:creationId xmlns:p14="http://schemas.microsoft.com/office/powerpoint/2010/main" val="1565731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Club or Union?   Handout</a:t>
            </a:r>
          </a:p>
        </p:txBody>
      </p:sp>
      <p:graphicFrame>
        <p:nvGraphicFramePr>
          <p:cNvPr id="4" name="Content Placeholder 3"/>
          <p:cNvGraphicFramePr>
            <a:graphicFrameLocks noGrp="1"/>
          </p:cNvGraphicFramePr>
          <p:nvPr>
            <p:ph idx="1"/>
          </p:nvPr>
        </p:nvGraphicFramePr>
        <p:xfrm>
          <a:off x="359229" y="1430338"/>
          <a:ext cx="11446328" cy="23321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359228" y="3423056"/>
            <a:ext cx="11220673" cy="264975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a:p>
          <a:p>
            <a:pPr marL="0" indent="0">
              <a:buClr>
                <a:schemeClr val="accent2">
                  <a:lumMod val="75000"/>
                </a:schemeClr>
              </a:buClr>
              <a:buNone/>
            </a:pPr>
            <a:r>
              <a:rPr lang="en-US" sz="2800"/>
              <a:t>In your groups, consider what the descriptions of a fighting union are. What is your role as a staff person in moving your locals from where they are towards the Fighting Union Column</a:t>
            </a:r>
          </a:p>
          <a:p>
            <a:endParaRPr lang="en-US"/>
          </a:p>
          <a:p>
            <a:endParaRPr lang="en-US"/>
          </a:p>
        </p:txBody>
      </p:sp>
    </p:spTree>
    <p:extLst>
      <p:ext uri="{BB962C8B-B14F-4D97-AF65-F5344CB8AC3E}">
        <p14:creationId xmlns:p14="http://schemas.microsoft.com/office/powerpoint/2010/main" val="3927595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 of unions we need?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29</a:t>
            </a:fld>
            <a:endParaRPr lang="en-US"/>
          </a:p>
        </p:txBody>
      </p:sp>
    </p:spTree>
    <p:extLst>
      <p:ext uri="{BB962C8B-B14F-4D97-AF65-F5344CB8AC3E}">
        <p14:creationId xmlns:p14="http://schemas.microsoft.com/office/powerpoint/2010/main" val="1274427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a:t>
            </a:r>
          </a:p>
        </p:txBody>
      </p:sp>
      <p:pic>
        <p:nvPicPr>
          <p:cNvPr id="5"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572598">
            <a:off x="-120592" y="1106602"/>
            <a:ext cx="5490726" cy="447249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288280" y="697937"/>
            <a:ext cx="6644640" cy="4878494"/>
          </a:xfrm>
        </p:spPr>
        <p:txBody>
          <a:bodyPr>
            <a:normAutofit/>
          </a:bodyPr>
          <a:lstStyle/>
          <a:p>
            <a:r>
              <a:rPr lang="en-US" sz="3600"/>
              <a:t>Locals are in different places.</a:t>
            </a:r>
          </a:p>
          <a:p>
            <a:r>
              <a:rPr lang="en-US" sz="3600"/>
              <a:t>A union is never in stasis; it is either gaining power or it is losing power. </a:t>
            </a:r>
          </a:p>
          <a:p>
            <a:r>
              <a:rPr lang="en-US" sz="3600"/>
              <a:t>The desire for change comes from the workers, and the union staff supports the workers actions to actualize that desire. </a:t>
            </a:r>
          </a:p>
        </p:txBody>
      </p:sp>
      <p:sp>
        <p:nvSpPr>
          <p:cNvPr id="4" name="Slide Number Placeholder 3"/>
          <p:cNvSpPr>
            <a:spLocks noGrp="1"/>
          </p:cNvSpPr>
          <p:nvPr>
            <p:ph type="sldNum" sz="quarter" idx="12"/>
          </p:nvPr>
        </p:nvSpPr>
        <p:spPr/>
        <p:txBody>
          <a:bodyPr/>
          <a:lstStyle/>
          <a:p>
            <a:fld id="{5414DF46-E7D2-4146-95BA-57A23C39CF98}" type="slidenum">
              <a:rPr lang="en-US" smtClean="0"/>
              <a:t>30</a:t>
            </a:fld>
            <a:endParaRPr lang="en-US"/>
          </a:p>
        </p:txBody>
      </p:sp>
    </p:spTree>
    <p:extLst>
      <p:ext uri="{BB962C8B-B14F-4D97-AF65-F5344CB8AC3E}">
        <p14:creationId xmlns:p14="http://schemas.microsoft.com/office/powerpoint/2010/main" val="2763308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3260435"/>
            <a:ext cx="7255239" cy="3597565"/>
          </a:xfrm>
        </p:spPr>
        <p:txBody>
          <a:bodyPr>
            <a:normAutofit/>
          </a:bodyPr>
          <a:lstStyle/>
          <a:p>
            <a:pPr marL="0" indent="0">
              <a:buNone/>
            </a:pPr>
            <a:r>
              <a:rPr lang="en-US" sz="3600">
                <a:solidFill>
                  <a:schemeClr val="accent2">
                    <a:lumMod val="75000"/>
                  </a:schemeClr>
                </a:solidFill>
              </a:rPr>
              <a:t>Systems of Oppression</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31</a:t>
            </a:fld>
            <a:endParaRPr lang="en-US"/>
          </a:p>
        </p:txBody>
      </p:sp>
      <p:sp>
        <p:nvSpPr>
          <p:cNvPr id="6" name="Title 5"/>
          <p:cNvSpPr>
            <a:spLocks noGrp="1"/>
          </p:cNvSpPr>
          <p:nvPr>
            <p:ph type="title"/>
          </p:nvPr>
        </p:nvSpPr>
        <p:spPr/>
        <p:txBody>
          <a:bodyPr/>
          <a:lstStyle/>
          <a:p>
            <a:r>
              <a:rPr lang="en-US"/>
              <a:t>Albert</a:t>
            </a:r>
          </a:p>
        </p:txBody>
      </p:sp>
    </p:spTree>
    <p:extLst>
      <p:ext uri="{BB962C8B-B14F-4D97-AF65-F5344CB8AC3E}">
        <p14:creationId xmlns:p14="http://schemas.microsoft.com/office/powerpoint/2010/main" val="819148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4FB6D-6503-427D-B0FD-A970768D725C}"/>
              </a:ext>
            </a:extLst>
          </p:cNvPr>
          <p:cNvSpPr>
            <a:spLocks noGrp="1"/>
          </p:cNvSpPr>
          <p:nvPr>
            <p:ph type="title"/>
          </p:nvPr>
        </p:nvSpPr>
        <p:spPr>
          <a:xfrm>
            <a:off x="1097280" y="286604"/>
            <a:ext cx="10058400" cy="702302"/>
          </a:xfrm>
        </p:spPr>
        <p:txBody>
          <a:bodyPr>
            <a:normAutofit fontScale="90000"/>
          </a:bodyPr>
          <a:lstStyle/>
          <a:p>
            <a:r>
              <a:rPr lang="en-US"/>
              <a:t>Systems of Oppression</a:t>
            </a:r>
          </a:p>
        </p:txBody>
      </p:sp>
      <p:sp>
        <p:nvSpPr>
          <p:cNvPr id="4" name="Content Placeholder 2">
            <a:extLst>
              <a:ext uri="{FF2B5EF4-FFF2-40B4-BE49-F238E27FC236}">
                <a16:creationId xmlns:a16="http://schemas.microsoft.com/office/drawing/2014/main" id="{0B68F57A-EFB2-4BD4-921C-3CF3EC1FFDD3}"/>
              </a:ext>
            </a:extLst>
          </p:cNvPr>
          <p:cNvSpPr txBox="1">
            <a:spLocks/>
          </p:cNvSpPr>
          <p:nvPr/>
        </p:nvSpPr>
        <p:spPr>
          <a:xfrm>
            <a:off x="898166" y="1320580"/>
            <a:ext cx="9982200" cy="399288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ctr">
              <a:buFont typeface="Calibri" panose="020F0502020204030204" pitchFamily="34" charset="0"/>
              <a:buNone/>
            </a:pPr>
            <a:r>
              <a:rPr lang="en-US" sz="4800">
                <a:latin typeface="Arial" panose="020B0604020202020204" pitchFamily="34" charset="0"/>
                <a:cs typeface="Arial" panose="020B0604020202020204" pitchFamily="34" charset="0"/>
              </a:rPr>
              <a:t>What are the names of systems  across United States history that have worked to keep certain groups from accumulating wealth or holding power? </a:t>
            </a:r>
          </a:p>
        </p:txBody>
      </p:sp>
    </p:spTree>
    <p:extLst>
      <p:ext uri="{BB962C8B-B14F-4D97-AF65-F5344CB8AC3E}">
        <p14:creationId xmlns:p14="http://schemas.microsoft.com/office/powerpoint/2010/main" val="1383581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6A6FCD-0F2B-425E-972B-84B46BDEE713}"/>
              </a:ext>
            </a:extLst>
          </p:cNvPr>
          <p:cNvSpPr>
            <a:spLocks noGrp="1"/>
          </p:cNvSpPr>
          <p:nvPr>
            <p:ph idx="1"/>
          </p:nvPr>
        </p:nvSpPr>
        <p:spPr>
          <a:xfrm>
            <a:off x="206734" y="479067"/>
            <a:ext cx="6301047" cy="5183294"/>
          </a:xfrm>
          <a:solidFill>
            <a:schemeClr val="bg1"/>
          </a:solidFill>
        </p:spPr>
        <p:txBody>
          <a:bodyPr>
            <a:normAutofit fontScale="92500" lnSpcReduction="10000"/>
          </a:bodyPr>
          <a:lstStyle/>
          <a:p>
            <a:r>
              <a:rPr lang="en-US" sz="6000"/>
              <a:t>Colonization</a:t>
            </a:r>
          </a:p>
          <a:p>
            <a:r>
              <a:rPr lang="en-US" sz="6000"/>
              <a:t>Internment</a:t>
            </a:r>
          </a:p>
          <a:p>
            <a:r>
              <a:rPr lang="en-US" sz="6000"/>
              <a:t>Indebtedness</a:t>
            </a:r>
          </a:p>
          <a:p>
            <a:r>
              <a:rPr lang="en-US" sz="6000"/>
              <a:t>Speculation</a:t>
            </a:r>
          </a:p>
          <a:p>
            <a:r>
              <a:rPr lang="en-US" sz="6000"/>
              <a:t>Redlining</a:t>
            </a:r>
          </a:p>
          <a:p>
            <a:r>
              <a:rPr lang="en-US" sz="6000"/>
              <a:t>Slavery</a:t>
            </a:r>
          </a:p>
          <a:p>
            <a:endParaRPr lang="en-US" sz="6000"/>
          </a:p>
        </p:txBody>
      </p:sp>
      <p:pic>
        <p:nvPicPr>
          <p:cNvPr id="5122" name="Picture 2" descr="Image result for wealthy taking from poor">
            <a:extLst>
              <a:ext uri="{FF2B5EF4-FFF2-40B4-BE49-F238E27FC236}">
                <a16:creationId xmlns:a16="http://schemas.microsoft.com/office/drawing/2014/main" id="{D2792861-0410-4BA9-8A86-137E7B5A7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625688"/>
            <a:ext cx="6123916" cy="5255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114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22D4A-7D0B-49CD-99D3-6615D88161CB}"/>
              </a:ext>
            </a:extLst>
          </p:cNvPr>
          <p:cNvSpPr>
            <a:spLocks noGrp="1"/>
          </p:cNvSpPr>
          <p:nvPr>
            <p:ph type="title"/>
          </p:nvPr>
        </p:nvSpPr>
        <p:spPr>
          <a:xfrm>
            <a:off x="197657" y="727364"/>
            <a:ext cx="11532524" cy="3719946"/>
          </a:xfrm>
          <a:solidFill>
            <a:schemeClr val="bg1"/>
          </a:solidFill>
        </p:spPr>
        <p:txBody>
          <a:bodyPr anchor="t">
            <a:noAutofit/>
          </a:bodyPr>
          <a:lstStyle/>
          <a:p>
            <a:r>
              <a:rPr lang="en-US" sz="7200"/>
              <a:t>Who causes these oppressions? </a:t>
            </a:r>
            <a:br>
              <a:rPr lang="en-US"/>
            </a:br>
            <a:endParaRPr lang="en-US"/>
          </a:p>
        </p:txBody>
      </p:sp>
      <p:pic>
        <p:nvPicPr>
          <p:cNvPr id="3074" name="Picture 2" descr="Image result for injustice">
            <a:extLst>
              <a:ext uri="{FF2B5EF4-FFF2-40B4-BE49-F238E27FC236}">
                <a16:creationId xmlns:a16="http://schemas.microsoft.com/office/drawing/2014/main" id="{752CB5EA-59F0-485C-A26D-127E1026F0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4771" y="2152649"/>
            <a:ext cx="6362457" cy="3747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0802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6A6FCD-0F2B-425E-972B-84B46BDEE713}"/>
              </a:ext>
            </a:extLst>
          </p:cNvPr>
          <p:cNvSpPr>
            <a:spLocks noGrp="1"/>
          </p:cNvSpPr>
          <p:nvPr>
            <p:ph idx="1"/>
          </p:nvPr>
        </p:nvSpPr>
        <p:spPr>
          <a:xfrm>
            <a:off x="206734" y="479066"/>
            <a:ext cx="6301047" cy="5648779"/>
          </a:xfrm>
          <a:solidFill>
            <a:schemeClr val="bg1"/>
          </a:solidFill>
        </p:spPr>
        <p:txBody>
          <a:bodyPr>
            <a:normAutofit fontScale="92500" lnSpcReduction="20000"/>
          </a:bodyPr>
          <a:lstStyle/>
          <a:p>
            <a:r>
              <a:rPr lang="en-US" sz="6000"/>
              <a:t>Conquerors</a:t>
            </a:r>
          </a:p>
          <a:p>
            <a:r>
              <a:rPr lang="en-US" sz="6000"/>
              <a:t>White People</a:t>
            </a:r>
          </a:p>
          <a:p>
            <a:r>
              <a:rPr lang="en-US" sz="6000"/>
              <a:t>Justice</a:t>
            </a:r>
          </a:p>
          <a:p>
            <a:r>
              <a:rPr lang="en-US" sz="6000"/>
              <a:t>Banks </a:t>
            </a:r>
          </a:p>
          <a:p>
            <a:r>
              <a:rPr lang="en-US" sz="6000"/>
              <a:t>Hedge Funds</a:t>
            </a:r>
          </a:p>
          <a:p>
            <a:r>
              <a:rPr lang="en-US" sz="6000"/>
              <a:t>Legislators</a:t>
            </a:r>
          </a:p>
          <a:p>
            <a:r>
              <a:rPr lang="en-US" sz="6000"/>
              <a:t>Owners</a:t>
            </a:r>
          </a:p>
          <a:p>
            <a:endParaRPr lang="en-US" sz="6000"/>
          </a:p>
        </p:txBody>
      </p:sp>
      <p:pic>
        <p:nvPicPr>
          <p:cNvPr id="5122" name="Picture 2" descr="Image result for wealthy taking from poor">
            <a:extLst>
              <a:ext uri="{FF2B5EF4-FFF2-40B4-BE49-F238E27FC236}">
                <a16:creationId xmlns:a16="http://schemas.microsoft.com/office/drawing/2014/main" id="{D2792861-0410-4BA9-8A86-137E7B5A7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625688"/>
            <a:ext cx="6123916" cy="5255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2784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Framework of Systemic Oppression Handout</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36</a:t>
            </a:fld>
            <a:endParaRPr lang="en-US"/>
          </a:p>
        </p:txBody>
      </p:sp>
      <p:pic>
        <p:nvPicPr>
          <p:cNvPr id="5" name="Picture 4"/>
          <p:cNvPicPr>
            <a:picLocks noChangeAspect="1"/>
          </p:cNvPicPr>
          <p:nvPr/>
        </p:nvPicPr>
        <p:blipFill rotWithShape="1">
          <a:blip r:embed="rId2"/>
          <a:srcRect l="34010" t="36059" r="18407" b="20808"/>
          <a:stretch/>
        </p:blipFill>
        <p:spPr>
          <a:xfrm>
            <a:off x="914401" y="1160060"/>
            <a:ext cx="10017456" cy="5131558"/>
          </a:xfrm>
          <a:prstGeom prst="rect">
            <a:avLst/>
          </a:prstGeom>
        </p:spPr>
      </p:pic>
    </p:spTree>
    <p:extLst>
      <p:ext uri="{BB962C8B-B14F-4D97-AF65-F5344CB8AC3E}">
        <p14:creationId xmlns:p14="http://schemas.microsoft.com/office/powerpoint/2010/main" val="9105089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035759" cy="575331"/>
          </a:xfrm>
        </p:spPr>
        <p:txBody>
          <a:bodyPr>
            <a:normAutofit fontScale="90000"/>
          </a:bodyPr>
          <a:lstStyle/>
          <a:p>
            <a:r>
              <a:rPr lang="en-US"/>
              <a:t>Key Points</a:t>
            </a:r>
          </a:p>
        </p:txBody>
      </p:sp>
      <p:sp>
        <p:nvSpPr>
          <p:cNvPr id="4" name="Slide Number Placeholder 3"/>
          <p:cNvSpPr>
            <a:spLocks noGrp="1"/>
          </p:cNvSpPr>
          <p:nvPr>
            <p:ph type="sldNum" sz="quarter" idx="12"/>
          </p:nvPr>
        </p:nvSpPr>
        <p:spPr/>
        <p:txBody>
          <a:bodyPr/>
          <a:lstStyle/>
          <a:p>
            <a:fld id="{5414DF46-E7D2-4146-95BA-57A23C39CF98}" type="slidenum">
              <a:rPr lang="en-US" smtClean="0"/>
              <a:t>37</a:t>
            </a:fld>
            <a:endParaRPr lang="en-US"/>
          </a:p>
        </p:txBody>
      </p:sp>
      <p:pic>
        <p:nvPicPr>
          <p:cNvPr id="6"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02494">
            <a:off x="478722" y="1832592"/>
            <a:ext cx="3517045" cy="287332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410534" y="421868"/>
            <a:ext cx="7490522" cy="5720650"/>
          </a:xfrm>
        </p:spPr>
        <p:txBody>
          <a:bodyPr vert="horz" lIns="0" tIns="45720" rIns="0" bIns="45720" rtlCol="0" anchor="t">
            <a:normAutofit/>
          </a:bodyPr>
          <a:lstStyle/>
          <a:p>
            <a:r>
              <a:rPr lang="en-US" sz="4800">
                <a:ea typeface="+mn-lt"/>
                <a:cs typeface="+mn-lt"/>
              </a:rPr>
              <a:t>Oppressions are intentionally built.</a:t>
            </a:r>
          </a:p>
          <a:p>
            <a:endParaRPr lang="en-US" sz="4800">
              <a:ea typeface="+mn-lt"/>
              <a:cs typeface="+mn-lt"/>
            </a:endParaRPr>
          </a:p>
          <a:p>
            <a:r>
              <a:rPr lang="en-US" sz="4800">
                <a:ea typeface="+mn-lt"/>
                <a:cs typeface="+mn-lt"/>
              </a:rPr>
              <a:t>Liberations from injustice are intentionally taken. </a:t>
            </a:r>
            <a:endParaRPr lang="en-US" sz="4800">
              <a:cs typeface="Calibri"/>
            </a:endParaRPr>
          </a:p>
        </p:txBody>
      </p:sp>
    </p:spTree>
    <p:extLst>
      <p:ext uri="{BB962C8B-B14F-4D97-AF65-F5344CB8AC3E}">
        <p14:creationId xmlns:p14="http://schemas.microsoft.com/office/powerpoint/2010/main" val="35165920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0" y="0"/>
            <a:ext cx="12192000" cy="562131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
        <p:nvSpPr>
          <p:cNvPr id="5" name="Slide Number Placeholder 4"/>
          <p:cNvSpPr>
            <a:spLocks noGrp="1"/>
          </p:cNvSpPr>
          <p:nvPr>
            <p:ph type="sldNum" sz="quarter" idx="12"/>
          </p:nvPr>
        </p:nvSpPr>
        <p:spPr/>
        <p:txBody>
          <a:bodyPr/>
          <a:lstStyle/>
          <a:p>
            <a:fld id="{5414DF46-E7D2-4146-95BA-57A23C39CF98}" type="slidenum">
              <a:rPr lang="en-US" smtClean="0"/>
              <a:t>38</a:t>
            </a:fld>
            <a:endParaRPr lang="en-US"/>
          </a:p>
        </p:txBody>
      </p:sp>
    </p:spTree>
    <p:extLst>
      <p:ext uri="{BB962C8B-B14F-4D97-AF65-F5344CB8AC3E}">
        <p14:creationId xmlns:p14="http://schemas.microsoft.com/office/powerpoint/2010/main" val="17217880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Jessica &amp; Linda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40" y="2455101"/>
            <a:ext cx="5768034" cy="4402900"/>
          </a:xfrm>
        </p:spPr>
        <p:txBody>
          <a:bodyPr>
            <a:normAutofit/>
          </a:bodyPr>
          <a:lstStyle/>
          <a:p>
            <a:pPr marL="0" indent="0">
              <a:buNone/>
            </a:pPr>
            <a:r>
              <a:rPr lang="en-US" sz="3600">
                <a:solidFill>
                  <a:schemeClr val="accent2">
                    <a:lumMod val="75000"/>
                  </a:schemeClr>
                </a:solidFill>
              </a:rPr>
              <a:t>Standardized Testing</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39</a:t>
            </a:fld>
            <a:endParaRPr lang="en-US"/>
          </a:p>
        </p:txBody>
      </p:sp>
    </p:spTree>
    <p:extLst>
      <p:ext uri="{BB962C8B-B14F-4D97-AF65-F5344CB8AC3E}">
        <p14:creationId xmlns:p14="http://schemas.microsoft.com/office/powerpoint/2010/main" val="33096184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744" y="99243"/>
            <a:ext cx="7565813" cy="822669"/>
          </a:xfrm>
        </p:spPr>
        <p:txBody>
          <a:bodyPr>
            <a:normAutofit/>
          </a:bodyPr>
          <a:lstStyle/>
          <a:p>
            <a:r>
              <a:rPr lang="en-US"/>
              <a:t>Standardized Testing</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40</a:t>
            </a:fld>
            <a:endParaRPr lang="en-US"/>
          </a:p>
        </p:txBody>
      </p:sp>
      <p:pic>
        <p:nvPicPr>
          <p:cNvPr id="5" name="Jesse Hagopian Teach What Matter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09587" y="805924"/>
            <a:ext cx="9526249" cy="5358516"/>
          </a:xfrm>
          <a:prstGeom prst="rect">
            <a:avLst/>
          </a:prstGeom>
        </p:spPr>
      </p:pic>
    </p:spTree>
    <p:extLst>
      <p:ext uri="{BB962C8B-B14F-4D97-AF65-F5344CB8AC3E}">
        <p14:creationId xmlns:p14="http://schemas.microsoft.com/office/powerpoint/2010/main" val="14317653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tandardized testin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56003"/>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The Why</a:t>
            </a:r>
          </a:p>
        </p:txBody>
      </p:sp>
      <p:sp>
        <p:nvSpPr>
          <p:cNvPr id="3" name="Content Placeholder 2"/>
          <p:cNvSpPr>
            <a:spLocks noGrp="1"/>
          </p:cNvSpPr>
          <p:nvPr>
            <p:ph idx="1"/>
          </p:nvPr>
        </p:nvSpPr>
        <p:spPr>
          <a:xfrm>
            <a:off x="119921" y="1109272"/>
            <a:ext cx="11849725" cy="5186033"/>
          </a:xfrm>
        </p:spPr>
        <p:txBody>
          <a:bodyPr>
            <a:normAutofit fontScale="92500" lnSpcReduction="10000"/>
          </a:bodyPr>
          <a:lstStyle/>
          <a:p>
            <a:r>
              <a:rPr lang="en-US" sz="3800"/>
              <a:t>The U.S. absorbed millions of immigrants from Europe beginning in the 19th century.</a:t>
            </a:r>
          </a:p>
          <a:p>
            <a:r>
              <a:rPr lang="en-US" sz="3800"/>
              <a:t>The day’s leading social scientists, many of them White Anglo-Saxon Protestants, were concerned by the infiltration of non-whites into the nation’s public schools</a:t>
            </a:r>
          </a:p>
          <a:p>
            <a:r>
              <a:rPr lang="en-US" sz="3800"/>
              <a:t>“In (those) consensus-seeking times, scientists became obsessed with deviations and handicaps, both physical and intellectual,” Troy states. “And many social scientists, misapplying Charles Darwin’s evolving evolutionary science, and eugenics’ pseudo-science, worried about maintaining white purity.”   -- Gil Troy</a:t>
            </a:r>
          </a:p>
          <a:p>
            <a:endParaRPr lang="en-US" sz="4400"/>
          </a:p>
          <a:p>
            <a:endParaRPr lang="en-US"/>
          </a:p>
          <a:p>
            <a:endParaRPr lang="en-US"/>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41</a:t>
            </a:fld>
            <a:endParaRPr lang="en-US"/>
          </a:p>
        </p:txBody>
      </p:sp>
    </p:spTree>
    <p:extLst>
      <p:ext uri="{BB962C8B-B14F-4D97-AF65-F5344CB8AC3E}">
        <p14:creationId xmlns:p14="http://schemas.microsoft.com/office/powerpoint/2010/main" val="31367996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tandardized testin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56003"/>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a:t>The White Fathers of Standardized Testing </a:t>
            </a:r>
          </a:p>
        </p:txBody>
      </p:sp>
      <p:sp>
        <p:nvSpPr>
          <p:cNvPr id="3" name="Content Placeholder 2"/>
          <p:cNvSpPr>
            <a:spLocks noGrp="1"/>
          </p:cNvSpPr>
          <p:nvPr>
            <p:ph idx="1"/>
          </p:nvPr>
        </p:nvSpPr>
        <p:spPr>
          <a:xfrm>
            <a:off x="376848" y="1109273"/>
            <a:ext cx="11355049" cy="5186033"/>
          </a:xfrm>
        </p:spPr>
        <p:txBody>
          <a:bodyPr vert="horz" lIns="0" tIns="45720" rIns="0" bIns="45720" rtlCol="0" anchor="t">
            <a:normAutofit lnSpcReduction="10000"/>
          </a:bodyPr>
          <a:lstStyle/>
          <a:p>
            <a:r>
              <a:rPr lang="en-US" sz="2400" b="1"/>
              <a:t>Alfred </a:t>
            </a:r>
            <a:r>
              <a:rPr lang="en-US" sz="2400" b="1" err="1"/>
              <a:t>Binet</a:t>
            </a:r>
            <a:r>
              <a:rPr lang="en-US" sz="2400" b="1"/>
              <a:t> </a:t>
            </a:r>
            <a:r>
              <a:rPr lang="en-US" sz="2400"/>
              <a:t>developed intelligence tests as diagnostic tools to detect learning disabilities. </a:t>
            </a:r>
          </a:p>
          <a:p>
            <a:r>
              <a:rPr lang="en-US" sz="2400" b="1"/>
              <a:t>Carl Brigham</a:t>
            </a:r>
            <a:r>
              <a:rPr lang="en-US" sz="2400"/>
              <a:t>, Psychologist and Eugenicist wrote that African Americans were on the low end of the racial, ethnic, and cultural spectrum. Testing, he believed, showed the superiority of “the Nordic race group” and warned of the “promiscuous intermingling” of new immigrants in the American gene pool. The education system he argued was in decline and "will proceed with an accelerating rate as the racial mixture becomes more and more extensive.”</a:t>
            </a:r>
          </a:p>
          <a:p>
            <a:r>
              <a:rPr lang="en-US" sz="2400" b="1"/>
              <a:t>Lewis Terman</a:t>
            </a:r>
            <a:r>
              <a:rPr lang="en-US" sz="2400"/>
              <a:t>, of Stamford, relied on Binet’s work to produce today’s standard IQ test, the Stanford-Binet Intelligence Tests. During World War I, these standardized tests helped place 1.5 million soldiers in units segregated by race and by test scores. The tests were scientific, yet they remained deeply biased, according to researchers and media reports. In 1917, Terman and a group of colleagues were recruited by the American Psychological Association to help the Army develop group intelligence tests and a group intelligence scale. Army testing during World War I ignited the most rapid expansion of the school testing movement.</a:t>
            </a: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42</a:t>
            </a:fld>
            <a:endParaRPr lang="en-US"/>
          </a:p>
        </p:txBody>
      </p:sp>
    </p:spTree>
    <p:extLst>
      <p:ext uri="{BB962C8B-B14F-4D97-AF65-F5344CB8AC3E}">
        <p14:creationId xmlns:p14="http://schemas.microsoft.com/office/powerpoint/2010/main" val="37084120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tandardized testin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56003"/>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59764" y="404734"/>
            <a:ext cx="11624872" cy="5890571"/>
          </a:xfrm>
        </p:spPr>
        <p:txBody>
          <a:bodyPr>
            <a:normAutofit/>
          </a:bodyPr>
          <a:lstStyle/>
          <a:p>
            <a:r>
              <a:rPr lang="en-US" sz="4000" i="1"/>
              <a:t>"</a:t>
            </a:r>
            <a:r>
              <a:rPr lang="en-US" sz="3900" i="1"/>
              <a:t>To tell the truth about standardized tests is to tell the story of the eugenicists who created and popularized these tests in the United States more than a century ago. </a:t>
            </a:r>
            <a:r>
              <a:rPr lang="en-US" sz="4000" i="1"/>
              <a:t>We still think there’s something wrong with the kids rather than recognizing there’s something wrong with the tests. Standardized tests have become the most effective racist weapon ever devised to objectively degrade Black and Brown minds and legally exclude their bodies from prestigious schools.” </a:t>
            </a:r>
          </a:p>
          <a:p>
            <a:pPr algn="r"/>
            <a:r>
              <a:rPr lang="en-US" sz="4000"/>
              <a:t>-- </a:t>
            </a:r>
            <a:r>
              <a:rPr lang="en-US" sz="4000" err="1"/>
              <a:t>Ibram</a:t>
            </a:r>
            <a:r>
              <a:rPr lang="en-US" sz="4000"/>
              <a:t> X. </a:t>
            </a:r>
            <a:r>
              <a:rPr lang="en-US" sz="4000" err="1"/>
              <a:t>Kendi</a:t>
            </a:r>
            <a:endParaRPr lang="en-US" sz="4000"/>
          </a:p>
        </p:txBody>
      </p:sp>
      <p:sp>
        <p:nvSpPr>
          <p:cNvPr id="4" name="Slide Number Placeholder 3"/>
          <p:cNvSpPr>
            <a:spLocks noGrp="1"/>
          </p:cNvSpPr>
          <p:nvPr>
            <p:ph type="sldNum" sz="quarter" idx="12"/>
          </p:nvPr>
        </p:nvSpPr>
        <p:spPr/>
        <p:txBody>
          <a:bodyPr/>
          <a:lstStyle/>
          <a:p>
            <a:fld id="{5414DF46-E7D2-4146-95BA-57A23C39CF98}" type="slidenum">
              <a:rPr lang="en-US" smtClean="0"/>
              <a:t>43</a:t>
            </a:fld>
            <a:endParaRPr lang="en-US"/>
          </a:p>
        </p:txBody>
      </p:sp>
    </p:spTree>
    <p:extLst>
      <p:ext uri="{BB962C8B-B14F-4D97-AF65-F5344CB8AC3E}">
        <p14:creationId xmlns:p14="http://schemas.microsoft.com/office/powerpoint/2010/main" val="2490033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andardized testin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16114" y="-56003"/>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a:t>System of Standardized Testing Discussion</a:t>
            </a:r>
          </a:p>
        </p:txBody>
      </p:sp>
      <p:sp>
        <p:nvSpPr>
          <p:cNvPr id="3" name="Content Placeholder 2"/>
          <p:cNvSpPr>
            <a:spLocks noGrp="1"/>
          </p:cNvSpPr>
          <p:nvPr>
            <p:ph idx="1"/>
          </p:nvPr>
        </p:nvSpPr>
        <p:spPr>
          <a:xfrm>
            <a:off x="389744" y="1506511"/>
            <a:ext cx="11062741" cy="4362583"/>
          </a:xfrm>
        </p:spPr>
        <p:txBody>
          <a:bodyPr>
            <a:normAutofit/>
          </a:bodyPr>
          <a:lstStyle/>
          <a:p>
            <a:r>
              <a:rPr lang="en-US" sz="4000"/>
              <a:t>Who are the Power Holders?</a:t>
            </a:r>
          </a:p>
          <a:p>
            <a:r>
              <a:rPr lang="en-US" sz="4000"/>
              <a:t>Who is being oppressed?</a:t>
            </a:r>
          </a:p>
          <a:p>
            <a:r>
              <a:rPr lang="en-US" sz="4000"/>
              <a:t>How are the unjust policies and systems being used?</a:t>
            </a:r>
          </a:p>
          <a:p>
            <a:r>
              <a:rPr lang="en-US" sz="4000"/>
              <a:t>What is the overall impact on our society?</a:t>
            </a:r>
          </a:p>
          <a:p>
            <a:endParaRPr lang="en-US" sz="4000"/>
          </a:p>
        </p:txBody>
      </p:sp>
      <p:sp>
        <p:nvSpPr>
          <p:cNvPr id="4" name="Slide Number Placeholder 3"/>
          <p:cNvSpPr>
            <a:spLocks noGrp="1"/>
          </p:cNvSpPr>
          <p:nvPr>
            <p:ph type="sldNum" sz="quarter" idx="12"/>
          </p:nvPr>
        </p:nvSpPr>
        <p:spPr/>
        <p:txBody>
          <a:bodyPr/>
          <a:lstStyle/>
          <a:p>
            <a:fld id="{5414DF46-E7D2-4146-95BA-57A23C39CF98}" type="slidenum">
              <a:rPr lang="en-US" smtClean="0"/>
              <a:t>44</a:t>
            </a:fld>
            <a:endParaRPr lang="en-US"/>
          </a:p>
        </p:txBody>
      </p:sp>
    </p:spTree>
    <p:extLst>
      <p:ext uri="{BB962C8B-B14F-4D97-AF65-F5344CB8AC3E}">
        <p14:creationId xmlns:p14="http://schemas.microsoft.com/office/powerpoint/2010/main" val="30544039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035759" cy="575331"/>
          </a:xfrm>
        </p:spPr>
        <p:txBody>
          <a:bodyPr>
            <a:normAutofit fontScale="90000"/>
          </a:bodyPr>
          <a:lstStyle/>
          <a:p>
            <a:r>
              <a:rPr lang="en-US"/>
              <a:t>Key Points</a:t>
            </a:r>
          </a:p>
        </p:txBody>
      </p:sp>
      <p:sp>
        <p:nvSpPr>
          <p:cNvPr id="4" name="Slide Number Placeholder 3"/>
          <p:cNvSpPr>
            <a:spLocks noGrp="1"/>
          </p:cNvSpPr>
          <p:nvPr>
            <p:ph type="sldNum" sz="quarter" idx="12"/>
          </p:nvPr>
        </p:nvSpPr>
        <p:spPr/>
        <p:txBody>
          <a:bodyPr/>
          <a:lstStyle/>
          <a:p>
            <a:fld id="{5414DF46-E7D2-4146-95BA-57A23C39CF98}" type="slidenum">
              <a:rPr lang="en-US" smtClean="0"/>
              <a:t>45</a:t>
            </a:fld>
            <a:endParaRPr lang="en-US"/>
          </a:p>
        </p:txBody>
      </p:sp>
      <p:pic>
        <p:nvPicPr>
          <p:cNvPr id="6"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02494">
            <a:off x="55892" y="1615783"/>
            <a:ext cx="3207079" cy="261502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493551" y="421868"/>
            <a:ext cx="8407505" cy="5720650"/>
          </a:xfrm>
        </p:spPr>
        <p:txBody>
          <a:bodyPr>
            <a:normAutofit fontScale="92500"/>
          </a:bodyPr>
          <a:lstStyle/>
          <a:p>
            <a:r>
              <a:rPr lang="en-US" sz="4000"/>
              <a:t>Since their inception a century ago, standardized tests have been instruments of racism and a biased system.</a:t>
            </a:r>
          </a:p>
          <a:p>
            <a:r>
              <a:rPr lang="en-US" sz="4000"/>
              <a:t>Students of color, particularly those from low-income families, have suffered the most from high-stakes testing in U.S. public schools.</a:t>
            </a:r>
          </a:p>
          <a:p>
            <a:r>
              <a:rPr lang="en-US" sz="4000"/>
              <a:t>The clearest prediction of low test scores in a school is the median property value of homes around the school.</a:t>
            </a:r>
          </a:p>
        </p:txBody>
      </p:sp>
    </p:spTree>
    <p:extLst>
      <p:ext uri="{BB962C8B-B14F-4D97-AF65-F5344CB8AC3E}">
        <p14:creationId xmlns:p14="http://schemas.microsoft.com/office/powerpoint/2010/main" val="38651674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Jessica &amp; Linda </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455101"/>
            <a:ext cx="6855967" cy="4402900"/>
          </a:xfrm>
        </p:spPr>
        <p:txBody>
          <a:bodyPr>
            <a:normAutofit/>
          </a:bodyPr>
          <a:lstStyle/>
          <a:p>
            <a:pPr marL="0" indent="0">
              <a:buNone/>
            </a:pPr>
            <a:r>
              <a:rPr lang="en-US" sz="3600">
                <a:solidFill>
                  <a:schemeClr val="accent2">
                    <a:lumMod val="75000"/>
                  </a:schemeClr>
                </a:solidFill>
              </a:rPr>
              <a:t>The Intentional Plan to Dismantle Public Schools </a:t>
            </a: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46</a:t>
            </a:fld>
            <a:endParaRPr lang="en-US"/>
          </a:p>
        </p:txBody>
      </p:sp>
    </p:spTree>
    <p:extLst>
      <p:ext uri="{BB962C8B-B14F-4D97-AF65-F5344CB8AC3E}">
        <p14:creationId xmlns:p14="http://schemas.microsoft.com/office/powerpoint/2010/main" val="37486308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5400"/>
              <a:t>Who creates and maintains the systems that prevent justice in our communities? </a:t>
            </a:r>
          </a:p>
        </p:txBody>
      </p:sp>
      <p:sp>
        <p:nvSpPr>
          <p:cNvPr id="4" name="Slide Number Placeholder 3"/>
          <p:cNvSpPr>
            <a:spLocks noGrp="1"/>
          </p:cNvSpPr>
          <p:nvPr>
            <p:ph type="sldNum" sz="quarter" idx="12"/>
          </p:nvPr>
        </p:nvSpPr>
        <p:spPr/>
        <p:txBody>
          <a:bodyPr/>
          <a:lstStyle/>
          <a:p>
            <a:fld id="{5414DF46-E7D2-4146-95BA-57A23C39CF98}" type="slidenum">
              <a:rPr lang="en-US" smtClean="0"/>
              <a:t>47</a:t>
            </a:fld>
            <a:endParaRPr lang="en-US"/>
          </a:p>
        </p:txBody>
      </p:sp>
    </p:spTree>
    <p:extLst>
      <p:ext uri="{BB962C8B-B14F-4D97-AF65-F5344CB8AC3E}">
        <p14:creationId xmlns:p14="http://schemas.microsoft.com/office/powerpoint/2010/main" val="20707713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9049" y="2284736"/>
            <a:ext cx="3241032" cy="2893551"/>
          </a:xfrm>
        </p:spPr>
        <p:txBody>
          <a:bodyPr>
            <a:normAutofit fontScale="90000"/>
          </a:bodyPr>
          <a:lstStyle/>
          <a:p>
            <a:r>
              <a:rPr lang="en-US"/>
              <a:t>Handouts </a:t>
            </a:r>
            <a:br>
              <a:rPr lang="en-US"/>
            </a:br>
            <a:r>
              <a:rPr lang="en-US"/>
              <a:t>p. 50-59</a:t>
            </a:r>
            <a:br>
              <a:rPr lang="en-US"/>
            </a:br>
            <a:br>
              <a:rPr lang="en-US"/>
            </a:br>
            <a:r>
              <a:rPr lang="en-US"/>
              <a:t>Book </a:t>
            </a:r>
            <a:br>
              <a:rPr lang="en-US"/>
            </a:br>
            <a:r>
              <a:rPr lang="en-US"/>
              <a:t>p. 315-318 </a:t>
            </a:r>
          </a:p>
        </p:txBody>
      </p:sp>
      <p:sp>
        <p:nvSpPr>
          <p:cNvPr id="4" name="Slide Number Placeholder 3"/>
          <p:cNvSpPr>
            <a:spLocks noGrp="1"/>
          </p:cNvSpPr>
          <p:nvPr>
            <p:ph type="sldNum" sz="quarter" idx="12"/>
          </p:nvPr>
        </p:nvSpPr>
        <p:spPr/>
        <p:txBody>
          <a:bodyPr/>
          <a:lstStyle/>
          <a:p>
            <a:fld id="{5414DF46-E7D2-4146-95BA-57A23C39CF98}" type="slidenum">
              <a:rPr lang="en-US" smtClean="0"/>
              <a:t>48</a:t>
            </a:fld>
            <a:endParaRPr lang="en-US"/>
          </a:p>
        </p:txBody>
      </p:sp>
      <p:pic>
        <p:nvPicPr>
          <p:cNvPr id="5" name="Picture 4"/>
          <p:cNvPicPr>
            <a:picLocks noChangeAspect="1"/>
          </p:cNvPicPr>
          <p:nvPr/>
        </p:nvPicPr>
        <p:blipFill rotWithShape="1">
          <a:blip r:embed="rId2"/>
          <a:srcRect l="24704" t="22873" r="40938" b="39421"/>
          <a:stretch/>
        </p:blipFill>
        <p:spPr>
          <a:xfrm>
            <a:off x="0" y="0"/>
            <a:ext cx="8829048" cy="6265333"/>
          </a:xfrm>
          <a:prstGeom prst="rect">
            <a:avLst/>
          </a:prstGeom>
        </p:spPr>
      </p:pic>
    </p:spTree>
    <p:extLst>
      <p:ext uri="{BB962C8B-B14F-4D97-AF65-F5344CB8AC3E}">
        <p14:creationId xmlns:p14="http://schemas.microsoft.com/office/powerpoint/2010/main" val="2029427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909" y="781250"/>
            <a:ext cx="5758567" cy="1532683"/>
          </a:xfrm>
        </p:spPr>
        <p:txBody>
          <a:bodyPr>
            <a:normAutofit fontScale="90000"/>
          </a:bodyPr>
          <a:lstStyle/>
          <a:p>
            <a:r>
              <a:rPr lang="en-US"/>
              <a:t>How systems work together to dismantle public schools.  </a:t>
            </a:r>
          </a:p>
        </p:txBody>
      </p:sp>
      <p:graphicFrame>
        <p:nvGraphicFramePr>
          <p:cNvPr id="4" name="Content Placeholder 3"/>
          <p:cNvGraphicFramePr>
            <a:graphicFrameLocks noGrp="1"/>
          </p:cNvGraphicFramePr>
          <p:nvPr>
            <p:ph idx="1"/>
          </p:nvPr>
        </p:nvGraphicFramePr>
        <p:xfrm>
          <a:off x="2835343" y="562098"/>
          <a:ext cx="12404656" cy="5894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4014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035759" cy="575331"/>
          </a:xfrm>
        </p:spPr>
        <p:txBody>
          <a:bodyPr>
            <a:normAutofit fontScale="90000"/>
          </a:bodyPr>
          <a:lstStyle/>
          <a:p>
            <a:r>
              <a:rPr lang="en-US"/>
              <a:t>Key Points</a:t>
            </a:r>
          </a:p>
        </p:txBody>
      </p:sp>
      <p:sp>
        <p:nvSpPr>
          <p:cNvPr id="4" name="Slide Number Placeholder 3"/>
          <p:cNvSpPr>
            <a:spLocks noGrp="1"/>
          </p:cNvSpPr>
          <p:nvPr>
            <p:ph type="sldNum" sz="quarter" idx="12"/>
          </p:nvPr>
        </p:nvSpPr>
        <p:spPr/>
        <p:txBody>
          <a:bodyPr/>
          <a:lstStyle/>
          <a:p>
            <a:fld id="{5414DF46-E7D2-4146-95BA-57A23C39CF98}" type="slidenum">
              <a:rPr lang="en-US" smtClean="0"/>
              <a:t>50</a:t>
            </a:fld>
            <a:endParaRPr lang="en-US"/>
          </a:p>
        </p:txBody>
      </p:sp>
      <p:pic>
        <p:nvPicPr>
          <p:cNvPr id="6"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02494">
            <a:off x="172765" y="1438409"/>
            <a:ext cx="4832630" cy="394048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352847" y="450376"/>
            <a:ext cx="6261397" cy="5844542"/>
          </a:xfrm>
        </p:spPr>
        <p:txBody>
          <a:bodyPr vert="horz" lIns="0" tIns="45720" rIns="0" bIns="45720" rtlCol="0" anchor="t">
            <a:normAutofit lnSpcReduction="10000"/>
          </a:bodyPr>
          <a:lstStyle/>
          <a:p>
            <a:r>
              <a:rPr lang="en-US" sz="4000"/>
              <a:t>The individuals and organizations at each step along the path to dismantle public education are often the same wealthy elite, funded by the same wealthy elite, and elected by the same wealthy elite.</a:t>
            </a:r>
          </a:p>
          <a:p>
            <a:endParaRPr lang="en-US" sz="4000"/>
          </a:p>
          <a:p>
            <a:r>
              <a:rPr lang="en-US" sz="4000" b="1" u="sng"/>
              <a:t>THE SYSTEM IS RIGGED!</a:t>
            </a:r>
            <a:endParaRPr lang="en-US" sz="4000" b="1" u="sng">
              <a:cs typeface="Calibri"/>
            </a:endParaRPr>
          </a:p>
        </p:txBody>
      </p:sp>
    </p:spTree>
    <p:extLst>
      <p:ext uri="{BB962C8B-B14F-4D97-AF65-F5344CB8AC3E}">
        <p14:creationId xmlns:p14="http://schemas.microsoft.com/office/powerpoint/2010/main" val="42923342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3260435"/>
            <a:ext cx="7255239" cy="3597565"/>
          </a:xfrm>
        </p:spPr>
        <p:txBody>
          <a:bodyPr vert="horz" lIns="0" tIns="45720" rIns="0" bIns="45720" rtlCol="0" anchor="t">
            <a:normAutofit/>
          </a:bodyPr>
          <a:lstStyle/>
          <a:p>
            <a:pPr marL="0" indent="0">
              <a:buNone/>
            </a:pPr>
            <a:r>
              <a:rPr lang="en-US" sz="3600">
                <a:solidFill>
                  <a:schemeClr val="accent2">
                    <a:lumMod val="75000"/>
                  </a:schemeClr>
                </a:solidFill>
              </a:rPr>
              <a:t>Poster Gallery</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51</a:t>
            </a:fld>
            <a:endParaRPr lang="en-US"/>
          </a:p>
        </p:txBody>
      </p:sp>
      <p:sp>
        <p:nvSpPr>
          <p:cNvPr id="6" name="Title 5"/>
          <p:cNvSpPr>
            <a:spLocks noGrp="1"/>
          </p:cNvSpPr>
          <p:nvPr>
            <p:ph type="title"/>
          </p:nvPr>
        </p:nvSpPr>
        <p:spPr/>
        <p:txBody>
          <a:bodyPr/>
          <a:lstStyle/>
          <a:p>
            <a:r>
              <a:rPr lang="en-US">
                <a:cs typeface="Calibri Light"/>
              </a:rPr>
              <a:t>Shelly &amp; Matt</a:t>
            </a:r>
          </a:p>
        </p:txBody>
      </p:sp>
    </p:spTree>
    <p:extLst>
      <p:ext uri="{BB962C8B-B14F-4D97-AF65-F5344CB8AC3E}">
        <p14:creationId xmlns:p14="http://schemas.microsoft.com/office/powerpoint/2010/main" val="27319259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1A680E-7754-4323-9447-C8F5D9769D5D}"/>
              </a:ext>
            </a:extLst>
          </p:cNvPr>
          <p:cNvSpPr>
            <a:spLocks noGrp="1"/>
          </p:cNvSpPr>
          <p:nvPr>
            <p:ph type="title"/>
          </p:nvPr>
        </p:nvSpPr>
        <p:spPr>
          <a:xfrm>
            <a:off x="1097280" y="286603"/>
            <a:ext cx="10058400" cy="702303"/>
          </a:xfrm>
        </p:spPr>
        <p:txBody>
          <a:bodyPr>
            <a:normAutofit fontScale="90000"/>
          </a:bodyPr>
          <a:lstStyle/>
          <a:p>
            <a:r>
              <a:rPr lang="en-US"/>
              <a:t>Poster Walk and Talk</a:t>
            </a:r>
          </a:p>
        </p:txBody>
      </p:sp>
      <p:sp>
        <p:nvSpPr>
          <p:cNvPr id="5" name="Content Placeholder 4">
            <a:extLst>
              <a:ext uri="{FF2B5EF4-FFF2-40B4-BE49-F238E27FC236}">
                <a16:creationId xmlns:a16="http://schemas.microsoft.com/office/drawing/2014/main" id="{DD7E06F4-0B33-4C5E-8272-C63D00FB0617}"/>
              </a:ext>
            </a:extLst>
          </p:cNvPr>
          <p:cNvSpPr>
            <a:spLocks noGrp="1"/>
          </p:cNvSpPr>
          <p:nvPr>
            <p:ph idx="1"/>
          </p:nvPr>
        </p:nvSpPr>
        <p:spPr>
          <a:xfrm>
            <a:off x="509871" y="1523651"/>
            <a:ext cx="7678057" cy="4905829"/>
          </a:xfrm>
        </p:spPr>
        <p:txBody>
          <a:bodyPr>
            <a:normAutofit/>
          </a:bodyPr>
          <a:lstStyle/>
          <a:p>
            <a:pPr lvl="0"/>
            <a:r>
              <a:rPr lang="en-US" sz="3600"/>
              <a:t>6 minutes at each station to view the illustration or graphic images and discuss the questions. </a:t>
            </a:r>
          </a:p>
          <a:p>
            <a:pPr lvl="2">
              <a:buFont typeface="Arial" panose="020B0604020202020204" pitchFamily="34" charset="0"/>
              <a:buChar char="•"/>
            </a:pPr>
            <a:r>
              <a:rPr lang="en-US" sz="3000"/>
              <a:t>Take 60 Seconds to View PRIOR to Speaking. </a:t>
            </a:r>
          </a:p>
          <a:p>
            <a:pPr lvl="2">
              <a:buFont typeface="Arial" panose="020B0604020202020204" pitchFamily="34" charset="0"/>
              <a:buChar char="•"/>
            </a:pPr>
            <a:r>
              <a:rPr lang="en-US" sz="3000"/>
              <a:t>5 Minutes of Discussion about the questions. </a:t>
            </a:r>
          </a:p>
          <a:p>
            <a:pPr lvl="2">
              <a:buFont typeface="Arial" panose="020B0604020202020204" pitchFamily="34" charset="0"/>
              <a:buChar char="•"/>
            </a:pPr>
            <a:endParaRPr lang="en-US" sz="3000"/>
          </a:p>
          <a:p>
            <a:pPr marL="0" lvl="0" indent="0">
              <a:buNone/>
            </a:pPr>
            <a:r>
              <a:rPr lang="en-US" sz="3600"/>
              <a:t>Reminder - Give everybody an opportunity to speak. </a:t>
            </a:r>
          </a:p>
          <a:p>
            <a:endParaRPr lang="en-US"/>
          </a:p>
        </p:txBody>
      </p:sp>
      <p:pic>
        <p:nvPicPr>
          <p:cNvPr id="1026" name="Picture 2" descr="Image result for person looking at van gogh in gallery">
            <a:extLst>
              <a:ext uri="{FF2B5EF4-FFF2-40B4-BE49-F238E27FC236}">
                <a16:creationId xmlns:a16="http://schemas.microsoft.com/office/drawing/2014/main" id="{A5D1238A-882F-4258-8908-09CD3566FE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978" r="23598"/>
          <a:stretch/>
        </p:blipFill>
        <p:spPr bwMode="auto">
          <a:xfrm>
            <a:off x="8185069" y="2365829"/>
            <a:ext cx="3629561" cy="3664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05318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a:xfrm>
            <a:off x="314761" y="4045730"/>
            <a:ext cx="2254819" cy="1450757"/>
          </a:xfrm>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2963118" y="416689"/>
            <a:ext cx="9062977" cy="6585474"/>
          </a:xfrm>
        </p:spPr>
        <p:txBody>
          <a:bodyPr>
            <a:noAutofit/>
          </a:bodyPr>
          <a:lstStyle/>
          <a:p>
            <a:pPr lvl="0"/>
            <a:r>
              <a:rPr lang="en-US" sz="2400"/>
              <a:t>The wealth gap in our country is huge and growing, leaving everybody at the bottom further and further behind. </a:t>
            </a:r>
          </a:p>
          <a:p>
            <a:pPr lvl="0"/>
            <a:r>
              <a:rPr lang="en-US" sz="2400"/>
              <a:t>Banks and corporations are taking resources from our communities and hoarding them to increase their own profits and politicians are letting it happen. </a:t>
            </a:r>
          </a:p>
          <a:p>
            <a:pPr lvl="0"/>
            <a:r>
              <a:rPr lang="en-US" sz="2400"/>
              <a:t>Corporate greed and tax breaks and loopholes lead to fewer resources for public services and public schools. </a:t>
            </a:r>
          </a:p>
          <a:p>
            <a:pPr lvl="0"/>
            <a:r>
              <a:rPr lang="en-US" sz="2400"/>
              <a:t>The wealth gap between the rich and working people by race is even larger than it is for white people. This gap shows up in our classrooms every day. If we want to achieve true economic justice, we must address racial disparities and racism in our country. </a:t>
            </a:r>
          </a:p>
          <a:p>
            <a:pPr lvl="0"/>
            <a:r>
              <a:rPr lang="en-US" sz="2400"/>
              <a:t>Privatization of schools does not improve outcomes or segregation. There is a strong link between school segregation and school choice programs.</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572598">
            <a:off x="-138896" y="115747"/>
            <a:ext cx="2906391" cy="2367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4593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9218" name="Picture 2" descr="Free photo: Break time - Birds, Countysite, Dutch - Free Download - Jooinn"/>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4007" b="1400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54</a:t>
            </a:fld>
            <a:endParaRPr lang="en-US"/>
          </a:p>
        </p:txBody>
      </p:sp>
    </p:spTree>
    <p:extLst>
      <p:ext uri="{BB962C8B-B14F-4D97-AF65-F5344CB8AC3E}">
        <p14:creationId xmlns:p14="http://schemas.microsoft.com/office/powerpoint/2010/main" val="19875454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Financialization and Privatization</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55</a:t>
            </a:fld>
            <a:endParaRPr lang="en-US"/>
          </a:p>
        </p:txBody>
      </p:sp>
      <p:sp>
        <p:nvSpPr>
          <p:cNvPr id="6" name="Title 5"/>
          <p:cNvSpPr>
            <a:spLocks noGrp="1"/>
          </p:cNvSpPr>
          <p:nvPr>
            <p:ph type="title"/>
          </p:nvPr>
        </p:nvSpPr>
        <p:spPr/>
        <p:txBody>
          <a:bodyPr/>
          <a:lstStyle/>
          <a:p>
            <a:r>
              <a:rPr lang="en-US">
                <a:cs typeface="Calibri Light"/>
              </a:rPr>
              <a:t>Sara</a:t>
            </a:r>
            <a:br>
              <a:rPr lang="en-US">
                <a:cs typeface="Calibri Light"/>
              </a:rPr>
            </a:br>
            <a:endParaRPr lang="en-US"/>
          </a:p>
        </p:txBody>
      </p:sp>
    </p:spTree>
    <p:extLst>
      <p:ext uri="{BB962C8B-B14F-4D97-AF65-F5344CB8AC3E}">
        <p14:creationId xmlns:p14="http://schemas.microsoft.com/office/powerpoint/2010/main" val="6130989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4574" y="1146206"/>
            <a:ext cx="11233615" cy="3642799"/>
          </a:xfrm>
        </p:spPr>
        <p:txBody>
          <a:bodyPr vert="horz" lIns="0" tIns="45720" rIns="0" bIns="45720" rtlCol="0" anchor="t">
            <a:normAutofit/>
          </a:bodyPr>
          <a:lstStyle/>
          <a:p>
            <a:r>
              <a:rPr lang="en-US" sz="3600"/>
              <a:t>Financialization is a </a:t>
            </a:r>
            <a:r>
              <a:rPr lang="en-US" sz="3600" b="1"/>
              <a:t>process whereby financial markets, financial institutions, and financial elites gain greater influence over economic policy and economic outcomes</a:t>
            </a:r>
            <a:r>
              <a:rPr lang="en-US" sz="3600"/>
              <a:t>. The goal is move the control of certain systems from public control to private control – </a:t>
            </a:r>
            <a:r>
              <a:rPr lang="en-US" sz="3600" b="1"/>
              <a:t>PRIVATIZATION</a:t>
            </a:r>
            <a:r>
              <a:rPr lang="en-US" sz="3600"/>
              <a:t>. </a:t>
            </a:r>
            <a:endParaRPr lang="en-US" sz="1800">
              <a:cs typeface="Calibri"/>
            </a:endParaRPr>
          </a:p>
          <a:p>
            <a:endParaRPr lang="en-US" sz="3600">
              <a:cs typeface="Calibri"/>
            </a:endParaRPr>
          </a:p>
        </p:txBody>
      </p:sp>
    </p:spTree>
    <p:extLst>
      <p:ext uri="{BB962C8B-B14F-4D97-AF65-F5344CB8AC3E}">
        <p14:creationId xmlns:p14="http://schemas.microsoft.com/office/powerpoint/2010/main" val="6169703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244" y="1493118"/>
            <a:ext cx="6165485" cy="3862907"/>
          </a:xfrm>
        </p:spPr>
        <p:txBody>
          <a:bodyPr>
            <a:normAutofit fontScale="90000"/>
          </a:bodyPr>
          <a:lstStyle/>
          <a:p>
            <a:br>
              <a:rPr lang="en-US"/>
            </a:br>
            <a:br>
              <a:rPr lang="en-US"/>
            </a:br>
            <a:br>
              <a:rPr lang="en-US"/>
            </a:br>
            <a:br>
              <a:rPr lang="en-US"/>
            </a:br>
            <a:r>
              <a:rPr lang="en-US">
                <a:cs typeface="Calibri"/>
              </a:rPr>
              <a:t>Financialization converts publicly provided goods into privately "financed goods".</a:t>
            </a:r>
            <a:br>
              <a:rPr lang="en-US"/>
            </a:br>
            <a:br>
              <a:rPr lang="en-US"/>
            </a:br>
            <a:r>
              <a:rPr lang="en-US"/>
              <a:t> Who benefits? </a:t>
            </a:r>
          </a:p>
        </p:txBody>
      </p:sp>
      <p:pic>
        <p:nvPicPr>
          <p:cNvPr id="4" name="Picture 3"/>
          <p:cNvPicPr>
            <a:picLocks noChangeAspect="1"/>
          </p:cNvPicPr>
          <p:nvPr/>
        </p:nvPicPr>
        <p:blipFill rotWithShape="1">
          <a:blip r:embed="rId2"/>
          <a:srcRect l="6433" t="28350" r="63113" b="23720"/>
          <a:stretch/>
        </p:blipFill>
        <p:spPr>
          <a:xfrm>
            <a:off x="6320271" y="140676"/>
            <a:ext cx="5823496" cy="6126907"/>
          </a:xfrm>
          <a:prstGeom prst="rect">
            <a:avLst/>
          </a:prstGeom>
        </p:spPr>
      </p:pic>
    </p:spTree>
    <p:extLst>
      <p:ext uri="{BB962C8B-B14F-4D97-AF65-F5344CB8AC3E}">
        <p14:creationId xmlns:p14="http://schemas.microsoft.com/office/powerpoint/2010/main" val="31219011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645" y="-36869"/>
            <a:ext cx="11035759" cy="822669"/>
          </a:xfrm>
        </p:spPr>
        <p:txBody>
          <a:bodyPr/>
          <a:lstStyle/>
          <a:p>
            <a:r>
              <a:rPr lang="en-US"/>
              <a:t>Privatization</a:t>
            </a:r>
          </a:p>
        </p:txBody>
      </p:sp>
      <p:pic>
        <p:nvPicPr>
          <p:cNvPr id="5" name="The Truth About Privatization   Robert Reich">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81190" y="697937"/>
            <a:ext cx="9668655" cy="5438377"/>
          </a:xfrm>
        </p:spPr>
      </p:pic>
      <p:sp>
        <p:nvSpPr>
          <p:cNvPr id="4" name="Slide Number Placeholder 3"/>
          <p:cNvSpPr>
            <a:spLocks noGrp="1"/>
          </p:cNvSpPr>
          <p:nvPr>
            <p:ph type="sldNum" sz="quarter" idx="12"/>
          </p:nvPr>
        </p:nvSpPr>
        <p:spPr/>
        <p:txBody>
          <a:bodyPr/>
          <a:lstStyle/>
          <a:p>
            <a:fld id="{5414DF46-E7D2-4146-95BA-57A23C39CF98}" type="slidenum">
              <a:rPr lang="en-US" smtClean="0"/>
              <a:t>58</a:t>
            </a:fld>
            <a:endParaRPr lang="en-US"/>
          </a:p>
        </p:txBody>
      </p:sp>
    </p:spTree>
    <p:extLst>
      <p:ext uri="{BB962C8B-B14F-4D97-AF65-F5344CB8AC3E}">
        <p14:creationId xmlns:p14="http://schemas.microsoft.com/office/powerpoint/2010/main" val="22862870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1369" t="17447" r="26171" b="22874"/>
          <a:stretch/>
        </p:blipFill>
        <p:spPr>
          <a:xfrm>
            <a:off x="1091314" y="0"/>
            <a:ext cx="10000849" cy="6362935"/>
          </a:xfrm>
          <a:prstGeom prst="rect">
            <a:avLst/>
          </a:prstGeom>
        </p:spPr>
      </p:pic>
    </p:spTree>
    <p:extLst>
      <p:ext uri="{BB962C8B-B14F-4D97-AF65-F5344CB8AC3E}">
        <p14:creationId xmlns:p14="http://schemas.microsoft.com/office/powerpoint/2010/main" val="3977498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As you watch - System of School Funding – </a:t>
            </a:r>
          </a:p>
        </p:txBody>
      </p:sp>
      <p:sp>
        <p:nvSpPr>
          <p:cNvPr id="3" name="Content Placeholder 2"/>
          <p:cNvSpPr>
            <a:spLocks noGrp="1"/>
          </p:cNvSpPr>
          <p:nvPr>
            <p:ph idx="1"/>
          </p:nvPr>
        </p:nvSpPr>
        <p:spPr>
          <a:xfrm>
            <a:off x="389744" y="1506511"/>
            <a:ext cx="11062741" cy="4362583"/>
          </a:xfrm>
        </p:spPr>
        <p:txBody>
          <a:bodyPr>
            <a:normAutofit/>
          </a:bodyPr>
          <a:lstStyle/>
          <a:p>
            <a:r>
              <a:rPr lang="en-US" sz="4000"/>
              <a:t>Who are the Power Holders?</a:t>
            </a:r>
          </a:p>
          <a:p>
            <a:r>
              <a:rPr lang="en-US" sz="4000"/>
              <a:t>Who is being oppressed?</a:t>
            </a:r>
          </a:p>
          <a:p>
            <a:r>
              <a:rPr lang="en-US" sz="4000"/>
              <a:t>How are the unjust policies and practices being used?</a:t>
            </a:r>
          </a:p>
          <a:p>
            <a:r>
              <a:rPr lang="en-US" sz="4000"/>
              <a:t>What is the overall impact on our society?</a:t>
            </a:r>
          </a:p>
          <a:p>
            <a:endParaRPr lang="en-US" sz="4000"/>
          </a:p>
        </p:txBody>
      </p:sp>
      <p:sp>
        <p:nvSpPr>
          <p:cNvPr id="4" name="Slide Number Placeholder 3"/>
          <p:cNvSpPr>
            <a:spLocks noGrp="1"/>
          </p:cNvSpPr>
          <p:nvPr>
            <p:ph type="sldNum" sz="quarter" idx="12"/>
          </p:nvPr>
        </p:nvSpPr>
        <p:spPr/>
        <p:txBody>
          <a:bodyPr/>
          <a:lstStyle/>
          <a:p>
            <a:fld id="{5414DF46-E7D2-4146-95BA-57A23C39CF98}" type="slidenum">
              <a:rPr lang="en-US" smtClean="0"/>
              <a:t>60</a:t>
            </a:fld>
            <a:endParaRPr lang="en-US"/>
          </a:p>
        </p:txBody>
      </p:sp>
    </p:spTree>
    <p:extLst>
      <p:ext uri="{BB962C8B-B14F-4D97-AF65-F5344CB8AC3E}">
        <p14:creationId xmlns:p14="http://schemas.microsoft.com/office/powerpoint/2010/main" val="9057326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CC2B6-CE4E-4C19-ACE9-E0206BDC840D}"/>
              </a:ext>
            </a:extLst>
          </p:cNvPr>
          <p:cNvSpPr>
            <a:spLocks noGrp="1"/>
          </p:cNvSpPr>
          <p:nvPr>
            <p:ph type="title"/>
          </p:nvPr>
        </p:nvSpPr>
        <p:spPr>
          <a:xfrm>
            <a:off x="3020423" y="2703621"/>
            <a:ext cx="10058400" cy="1450757"/>
          </a:xfrm>
        </p:spPr>
        <p:txBody>
          <a:bodyPr/>
          <a:lstStyle/>
          <a:p>
            <a:r>
              <a:rPr lang="en-US"/>
              <a:t>Language Warning….</a:t>
            </a:r>
          </a:p>
        </p:txBody>
      </p:sp>
    </p:spTree>
    <p:extLst>
      <p:ext uri="{BB962C8B-B14F-4D97-AF65-F5344CB8AC3E}">
        <p14:creationId xmlns:p14="http://schemas.microsoft.com/office/powerpoint/2010/main" val="1530428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7EDE-05B0-4352-BB81-EF293242CEBC}"/>
              </a:ext>
            </a:extLst>
          </p:cNvPr>
          <p:cNvSpPr>
            <a:spLocks noGrp="1"/>
          </p:cNvSpPr>
          <p:nvPr>
            <p:ph type="title"/>
          </p:nvPr>
        </p:nvSpPr>
        <p:spPr>
          <a:xfrm>
            <a:off x="53340" y="-108211"/>
            <a:ext cx="11299666" cy="763532"/>
          </a:xfrm>
        </p:spPr>
        <p:txBody>
          <a:bodyPr>
            <a:normAutofit/>
          </a:bodyPr>
          <a:lstStyle/>
          <a:p>
            <a:pPr algn="ctr"/>
            <a:r>
              <a:rPr lang="en-US" sz="2800" b="1"/>
              <a:t>How does a system of structural racism effect school funding?</a:t>
            </a:r>
          </a:p>
        </p:txBody>
      </p:sp>
      <p:pic>
        <p:nvPicPr>
          <p:cNvPr id="4" name="NPR - Gene Denby">
            <a:hlinkClick r:id="" action="ppaction://media"/>
            <a:extLst>
              <a:ext uri="{FF2B5EF4-FFF2-40B4-BE49-F238E27FC236}">
                <a16:creationId xmlns:a16="http://schemas.microsoft.com/office/drawing/2014/main" id="{81FC9066-00F9-48DA-929E-743488A08EB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83806" y="842766"/>
            <a:ext cx="9716430" cy="5465369"/>
          </a:xfrm>
        </p:spPr>
      </p:pic>
    </p:spTree>
    <p:extLst>
      <p:ext uri="{BB962C8B-B14F-4D97-AF65-F5344CB8AC3E}">
        <p14:creationId xmlns:p14="http://schemas.microsoft.com/office/powerpoint/2010/main" val="3966371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5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a:t>
            </a:r>
          </a:p>
        </p:txBody>
      </p:sp>
      <p:sp>
        <p:nvSpPr>
          <p:cNvPr id="3" name="Content Placeholder 2"/>
          <p:cNvSpPr>
            <a:spLocks noGrp="1"/>
          </p:cNvSpPr>
          <p:nvPr>
            <p:ph idx="1"/>
          </p:nvPr>
        </p:nvSpPr>
        <p:spPr>
          <a:xfrm>
            <a:off x="5063304" y="2062196"/>
            <a:ext cx="7133596" cy="2740099"/>
          </a:xfrm>
        </p:spPr>
        <p:txBody>
          <a:bodyPr>
            <a:normAutofit/>
          </a:bodyPr>
          <a:lstStyle/>
          <a:p>
            <a:r>
              <a:rPr lang="en-US" sz="3200"/>
              <a:t>Our system is designed to extract wealth and power from the lower levels of our system and move it to the top.</a:t>
            </a:r>
          </a:p>
          <a:p>
            <a:endParaRPr lang="en-US" sz="3200"/>
          </a:p>
          <a:p>
            <a:r>
              <a:rPr lang="en-US" sz="3200" err="1"/>
              <a:t>Financialization</a:t>
            </a:r>
            <a:r>
              <a:rPr lang="en-US" sz="3200"/>
              <a:t> benefits the wealthiest. </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55892" y="1615783"/>
            <a:ext cx="4442971" cy="362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4923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3260435"/>
            <a:ext cx="7255239" cy="3597565"/>
          </a:xfrm>
        </p:spPr>
        <p:txBody>
          <a:bodyPr>
            <a:normAutofit/>
          </a:bodyPr>
          <a:lstStyle/>
          <a:p>
            <a:pPr marL="0" indent="0">
              <a:buNone/>
            </a:pPr>
            <a:r>
              <a:rPr lang="en-US" sz="3600">
                <a:solidFill>
                  <a:schemeClr val="accent2">
                    <a:lumMod val="75000"/>
                  </a:schemeClr>
                </a:solidFill>
              </a:rPr>
              <a:t>Economic Oppression</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64</a:t>
            </a:fld>
            <a:endParaRPr lang="en-US"/>
          </a:p>
        </p:txBody>
      </p:sp>
      <p:sp>
        <p:nvSpPr>
          <p:cNvPr id="6" name="Title 5"/>
          <p:cNvSpPr>
            <a:spLocks noGrp="1"/>
          </p:cNvSpPr>
          <p:nvPr>
            <p:ph type="title"/>
          </p:nvPr>
        </p:nvSpPr>
        <p:spPr/>
        <p:txBody>
          <a:bodyPr/>
          <a:lstStyle/>
          <a:p>
            <a:r>
              <a:rPr lang="en-US"/>
              <a:t>Jessica &amp; Matt</a:t>
            </a:r>
          </a:p>
        </p:txBody>
      </p:sp>
    </p:spTree>
    <p:extLst>
      <p:ext uri="{BB962C8B-B14F-4D97-AF65-F5344CB8AC3E}">
        <p14:creationId xmlns:p14="http://schemas.microsoft.com/office/powerpoint/2010/main" val="27127087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4614C-E329-4730-8DF6-596CCD394F73}"/>
              </a:ext>
            </a:extLst>
          </p:cNvPr>
          <p:cNvSpPr>
            <a:spLocks noGrp="1"/>
          </p:cNvSpPr>
          <p:nvPr>
            <p:ph type="title"/>
          </p:nvPr>
        </p:nvSpPr>
        <p:spPr>
          <a:xfrm>
            <a:off x="1097280" y="286603"/>
            <a:ext cx="10058400" cy="943681"/>
          </a:xfrm>
        </p:spPr>
        <p:txBody>
          <a:bodyPr>
            <a:normAutofit/>
          </a:bodyPr>
          <a:lstStyle/>
          <a:p>
            <a:r>
              <a:rPr lang="en-US"/>
              <a:t>Systems of Income and Wealth</a:t>
            </a:r>
          </a:p>
        </p:txBody>
      </p:sp>
      <p:sp>
        <p:nvSpPr>
          <p:cNvPr id="3" name="Content Placeholder 2">
            <a:extLst>
              <a:ext uri="{FF2B5EF4-FFF2-40B4-BE49-F238E27FC236}">
                <a16:creationId xmlns:a16="http://schemas.microsoft.com/office/drawing/2014/main" id="{4E4483FD-4A81-4804-816A-4B3EB7A2D81B}"/>
              </a:ext>
            </a:extLst>
          </p:cNvPr>
          <p:cNvSpPr>
            <a:spLocks noGrp="1"/>
          </p:cNvSpPr>
          <p:nvPr>
            <p:ph idx="1"/>
          </p:nvPr>
        </p:nvSpPr>
        <p:spPr>
          <a:xfrm>
            <a:off x="943494" y="1537855"/>
            <a:ext cx="10365971" cy="3084330"/>
          </a:xfrm>
        </p:spPr>
        <p:txBody>
          <a:bodyPr/>
          <a:lstStyle/>
          <a:p>
            <a:r>
              <a:rPr lang="en-US" sz="5400" b="1">
                <a:latin typeface="Arial" panose="020B0604020202020204" pitchFamily="34" charset="0"/>
                <a:cs typeface="Arial" panose="020B0604020202020204" pitchFamily="34" charset="0"/>
              </a:rPr>
              <a:t>What is the difference between income and wealth? </a:t>
            </a:r>
          </a:p>
          <a:p>
            <a:endParaRPr lang="en-US"/>
          </a:p>
        </p:txBody>
      </p:sp>
      <p:pic>
        <p:nvPicPr>
          <p:cNvPr id="4098" name="Picture 2" descr="Image result for piggy bank">
            <a:extLst>
              <a:ext uri="{FF2B5EF4-FFF2-40B4-BE49-F238E27FC236}">
                <a16:creationId xmlns:a16="http://schemas.microsoft.com/office/drawing/2014/main" id="{C28B7F6A-1990-4946-9D0B-8D9BF7C31C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36" y="3095102"/>
            <a:ext cx="7045037" cy="2898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170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35202-47E5-400D-A00A-52D993704A0C}"/>
              </a:ext>
            </a:extLst>
          </p:cNvPr>
          <p:cNvSpPr>
            <a:spLocks noGrp="1"/>
          </p:cNvSpPr>
          <p:nvPr>
            <p:ph type="title"/>
          </p:nvPr>
        </p:nvSpPr>
        <p:spPr>
          <a:xfrm>
            <a:off x="1097280" y="286604"/>
            <a:ext cx="10058400" cy="960306"/>
          </a:xfrm>
        </p:spPr>
        <p:txBody>
          <a:bodyPr/>
          <a:lstStyle/>
          <a:p>
            <a:r>
              <a:rPr lang="en-US"/>
              <a:t>Income and Wealth</a:t>
            </a:r>
          </a:p>
        </p:txBody>
      </p:sp>
      <p:sp>
        <p:nvSpPr>
          <p:cNvPr id="3" name="Content Placeholder 2">
            <a:extLst>
              <a:ext uri="{FF2B5EF4-FFF2-40B4-BE49-F238E27FC236}">
                <a16:creationId xmlns:a16="http://schemas.microsoft.com/office/drawing/2014/main" id="{7EF3DCB5-A690-4F80-971E-3847E1E199EA}"/>
              </a:ext>
            </a:extLst>
          </p:cNvPr>
          <p:cNvSpPr>
            <a:spLocks noGrp="1"/>
          </p:cNvSpPr>
          <p:nvPr>
            <p:ph idx="1"/>
          </p:nvPr>
        </p:nvSpPr>
        <p:spPr>
          <a:xfrm>
            <a:off x="811033" y="1418349"/>
            <a:ext cx="7277793" cy="5075105"/>
          </a:xfrm>
        </p:spPr>
        <p:txBody>
          <a:bodyPr>
            <a:normAutofit/>
          </a:bodyPr>
          <a:lstStyle/>
          <a:p>
            <a:pPr>
              <a:buFont typeface="Arial" panose="020B0604020202020204" pitchFamily="34" charset="0"/>
              <a:buChar char="•"/>
            </a:pPr>
            <a:r>
              <a:rPr lang="en-US" sz="4400"/>
              <a:t>Income is the revenue that a person can bring into their household.  </a:t>
            </a:r>
          </a:p>
          <a:p>
            <a:pPr>
              <a:buFont typeface="Arial" panose="020B0604020202020204" pitchFamily="34" charset="0"/>
              <a:buChar char="•"/>
            </a:pPr>
            <a:r>
              <a:rPr lang="en-US" sz="4400"/>
              <a:t>Wealth is anything that can be liquidated and/or passed from generation to generation -  minus debt.</a:t>
            </a:r>
          </a:p>
        </p:txBody>
      </p:sp>
      <p:pic>
        <p:nvPicPr>
          <p:cNvPr id="4" name="Picture 2" descr="Image result for piggy bank">
            <a:extLst>
              <a:ext uri="{FF2B5EF4-FFF2-40B4-BE49-F238E27FC236}">
                <a16:creationId xmlns:a16="http://schemas.microsoft.com/office/drawing/2014/main" id="{E55DEEC6-CDCF-4E8E-B806-C1BD9D4FD3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029" t="274" r="27728" b="-274"/>
          <a:stretch/>
        </p:blipFill>
        <p:spPr bwMode="auto">
          <a:xfrm>
            <a:off x="8165989" y="0"/>
            <a:ext cx="4253948" cy="3955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9268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9E17B1-0511-45B2-926D-29AFF9C4D8CD}"/>
              </a:ext>
            </a:extLst>
          </p:cNvPr>
          <p:cNvSpPr>
            <a:spLocks noGrp="1"/>
          </p:cNvSpPr>
          <p:nvPr>
            <p:ph idx="1"/>
          </p:nvPr>
        </p:nvSpPr>
        <p:spPr>
          <a:xfrm>
            <a:off x="3491344" y="1413164"/>
            <a:ext cx="7664335" cy="4455930"/>
          </a:xfrm>
        </p:spPr>
        <p:txBody>
          <a:bodyPr>
            <a:noAutofit/>
          </a:bodyPr>
          <a:lstStyle/>
          <a:p>
            <a:r>
              <a:rPr lang="en-US" sz="4400" b="1"/>
              <a:t>In the last decade,  has the wealth and income that your members experience been improving? How do you know? </a:t>
            </a:r>
          </a:p>
          <a:p>
            <a:r>
              <a:rPr lang="en-US" sz="4400" b="1"/>
              <a:t>IDENTIFY the VISIBLE EVIDENCE</a:t>
            </a:r>
            <a:endParaRPr lang="en-US" sz="4400"/>
          </a:p>
        </p:txBody>
      </p:sp>
      <p:sp>
        <p:nvSpPr>
          <p:cNvPr id="4" name="Title 1">
            <a:extLst>
              <a:ext uri="{FF2B5EF4-FFF2-40B4-BE49-F238E27FC236}">
                <a16:creationId xmlns:a16="http://schemas.microsoft.com/office/drawing/2014/main" id="{4200F7E5-83C8-4FB8-841D-4D658529F8BC}"/>
              </a:ext>
            </a:extLst>
          </p:cNvPr>
          <p:cNvSpPr txBox="1">
            <a:spLocks/>
          </p:cNvSpPr>
          <p:nvPr/>
        </p:nvSpPr>
        <p:spPr>
          <a:xfrm>
            <a:off x="1097280" y="286603"/>
            <a:ext cx="10058400" cy="943681"/>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t>Systems of Income and Wealth</a:t>
            </a:r>
          </a:p>
        </p:txBody>
      </p:sp>
      <p:pic>
        <p:nvPicPr>
          <p:cNvPr id="5" name="Picture 2" descr="Image result for piggy bank">
            <a:extLst>
              <a:ext uri="{FF2B5EF4-FFF2-40B4-BE49-F238E27FC236}">
                <a16:creationId xmlns:a16="http://schemas.microsoft.com/office/drawing/2014/main" id="{EDC194C2-49FC-4537-A631-A8F9CB2334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724" r="29548"/>
          <a:stretch/>
        </p:blipFill>
        <p:spPr bwMode="auto">
          <a:xfrm>
            <a:off x="445273" y="2970564"/>
            <a:ext cx="2798859" cy="2898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8935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09924-F86C-464F-89C0-4978282CCF03}"/>
              </a:ext>
            </a:extLst>
          </p:cNvPr>
          <p:cNvSpPr>
            <a:spLocks noGrp="1"/>
          </p:cNvSpPr>
          <p:nvPr>
            <p:ph type="title"/>
          </p:nvPr>
        </p:nvSpPr>
        <p:spPr>
          <a:xfrm>
            <a:off x="1097280" y="286603"/>
            <a:ext cx="10058400" cy="877179"/>
          </a:xfrm>
        </p:spPr>
        <p:txBody>
          <a:bodyPr>
            <a:normAutofit/>
          </a:bodyPr>
          <a:lstStyle/>
          <a:p>
            <a:r>
              <a:rPr lang="en-US"/>
              <a:t>Quintile Quest</a:t>
            </a:r>
          </a:p>
        </p:txBody>
      </p:sp>
      <p:sp>
        <p:nvSpPr>
          <p:cNvPr id="3" name="Content Placeholder 2">
            <a:extLst>
              <a:ext uri="{FF2B5EF4-FFF2-40B4-BE49-F238E27FC236}">
                <a16:creationId xmlns:a16="http://schemas.microsoft.com/office/drawing/2014/main" id="{09ED5FFA-4EDE-422F-A5BD-B9BE5989B09C}"/>
              </a:ext>
            </a:extLst>
          </p:cNvPr>
          <p:cNvSpPr>
            <a:spLocks noGrp="1"/>
          </p:cNvSpPr>
          <p:nvPr>
            <p:ph idx="1"/>
          </p:nvPr>
        </p:nvSpPr>
        <p:spPr>
          <a:xfrm>
            <a:off x="1097280" y="2094806"/>
            <a:ext cx="10058400" cy="3774287"/>
          </a:xfrm>
        </p:spPr>
        <p:txBody>
          <a:bodyPr>
            <a:normAutofit lnSpcReduction="10000"/>
          </a:bodyPr>
          <a:lstStyle/>
          <a:p>
            <a:pPr marL="0" indent="0">
              <a:buNone/>
            </a:pPr>
            <a:r>
              <a:rPr lang="en-US" sz="4000" b="1">
                <a:latin typeface="Arial" panose="020B0604020202020204" pitchFamily="34" charset="0"/>
                <a:cs typeface="Arial" panose="020B0604020202020204" pitchFamily="34" charset="0"/>
              </a:rPr>
              <a:t>What characterizes these two time periods in the United States? </a:t>
            </a:r>
          </a:p>
          <a:p>
            <a:r>
              <a:rPr lang="en-US" sz="4000" b="1">
                <a:solidFill>
                  <a:srgbClr val="7030A0"/>
                </a:solidFill>
                <a:latin typeface="Arial" panose="020B0604020202020204" pitchFamily="34" charset="0"/>
                <a:cs typeface="Arial" panose="020B0604020202020204" pitchFamily="34" charset="0"/>
              </a:rPr>
              <a:t>Politics, Events, Union</a:t>
            </a:r>
          </a:p>
          <a:p>
            <a:pPr marL="0" indent="0" algn="ctr">
              <a:buNone/>
            </a:pPr>
            <a:r>
              <a:rPr lang="en-US" sz="6600" b="1">
                <a:latin typeface="Arial" panose="020B0604020202020204" pitchFamily="34" charset="0"/>
                <a:cs typeface="Arial" panose="020B0604020202020204" pitchFamily="34" charset="0"/>
              </a:rPr>
              <a:t>1947-1979</a:t>
            </a:r>
          </a:p>
          <a:p>
            <a:pPr marL="0" indent="0" algn="ctr">
              <a:buNone/>
            </a:pPr>
            <a:r>
              <a:rPr lang="en-US" sz="6600" b="1">
                <a:latin typeface="Arial" panose="020B0604020202020204" pitchFamily="34" charset="0"/>
                <a:cs typeface="Arial" panose="020B0604020202020204" pitchFamily="34" charset="0"/>
              </a:rPr>
              <a:t>1979-2014</a:t>
            </a:r>
          </a:p>
        </p:txBody>
      </p:sp>
      <p:pic>
        <p:nvPicPr>
          <p:cNvPr id="5" name="Picture 5" descr="A picture containing diagram&#10;&#10;Description automatically generated">
            <a:extLst>
              <a:ext uri="{FF2B5EF4-FFF2-40B4-BE49-F238E27FC236}">
                <a16:creationId xmlns:a16="http://schemas.microsoft.com/office/drawing/2014/main" id="{492C4044-77BE-0A6F-97A8-5CF76F1A710F}"/>
              </a:ext>
            </a:extLst>
          </p:cNvPr>
          <p:cNvPicPr>
            <a:picLocks noChangeAspect="1"/>
          </p:cNvPicPr>
          <p:nvPr/>
        </p:nvPicPr>
        <p:blipFill>
          <a:blip r:embed="rId3"/>
          <a:stretch>
            <a:fillRect/>
          </a:stretch>
        </p:blipFill>
        <p:spPr>
          <a:xfrm>
            <a:off x="5515155" y="512479"/>
            <a:ext cx="6121879" cy="872855"/>
          </a:xfrm>
          <a:prstGeom prst="rect">
            <a:avLst/>
          </a:prstGeom>
        </p:spPr>
      </p:pic>
    </p:spTree>
    <p:extLst>
      <p:ext uri="{BB962C8B-B14F-4D97-AF65-F5344CB8AC3E}">
        <p14:creationId xmlns:p14="http://schemas.microsoft.com/office/powerpoint/2010/main" val="1182236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7282A-2A37-457F-82FD-0D1B32499626}"/>
              </a:ext>
            </a:extLst>
          </p:cNvPr>
          <p:cNvSpPr>
            <a:spLocks noGrp="1"/>
          </p:cNvSpPr>
          <p:nvPr>
            <p:ph type="title"/>
          </p:nvPr>
        </p:nvSpPr>
        <p:spPr>
          <a:xfrm>
            <a:off x="1097280" y="286603"/>
            <a:ext cx="10058400" cy="993557"/>
          </a:xfrm>
        </p:spPr>
        <p:txBody>
          <a:bodyPr/>
          <a:lstStyle/>
          <a:p>
            <a:r>
              <a:rPr lang="en-US"/>
              <a:t>The 5% Step</a:t>
            </a:r>
          </a:p>
        </p:txBody>
      </p:sp>
      <p:pic>
        <p:nvPicPr>
          <p:cNvPr id="5" name="Picture 5" descr="A picture containing diagram&#10;&#10;Description automatically generated">
            <a:extLst>
              <a:ext uri="{FF2B5EF4-FFF2-40B4-BE49-F238E27FC236}">
                <a16:creationId xmlns:a16="http://schemas.microsoft.com/office/drawing/2014/main" id="{7238E416-EA88-C7B4-7348-209AFFE4EE32}"/>
              </a:ext>
            </a:extLst>
          </p:cNvPr>
          <p:cNvPicPr>
            <a:picLocks noGrp="1" noChangeAspect="1"/>
          </p:cNvPicPr>
          <p:nvPr>
            <p:ph idx="1"/>
          </p:nvPr>
        </p:nvPicPr>
        <p:blipFill>
          <a:blip r:embed="rId2"/>
          <a:stretch>
            <a:fillRect/>
          </a:stretch>
        </p:blipFill>
        <p:spPr>
          <a:xfrm rot="-840000">
            <a:off x="1431663" y="2646472"/>
            <a:ext cx="10000531" cy="1449058"/>
          </a:xfrm>
        </p:spPr>
      </p:pic>
    </p:spTree>
    <p:extLst>
      <p:ext uri="{BB962C8B-B14F-4D97-AF65-F5344CB8AC3E}">
        <p14:creationId xmlns:p14="http://schemas.microsoft.com/office/powerpoint/2010/main" val="34024588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839E-35D3-4B3E-BCA6-0814F931AE5F}"/>
              </a:ext>
            </a:extLst>
          </p:cNvPr>
          <p:cNvSpPr>
            <a:spLocks noGrp="1"/>
          </p:cNvSpPr>
          <p:nvPr>
            <p:ph type="title"/>
          </p:nvPr>
        </p:nvSpPr>
        <p:spPr>
          <a:xfrm>
            <a:off x="1097280" y="286604"/>
            <a:ext cx="10058400" cy="910430"/>
          </a:xfrm>
        </p:spPr>
        <p:txBody>
          <a:bodyPr/>
          <a:lstStyle/>
          <a:p>
            <a:r>
              <a:rPr lang="en-US"/>
              <a:t>Directions for 1979-2014 </a:t>
            </a:r>
          </a:p>
        </p:txBody>
      </p:sp>
      <p:sp>
        <p:nvSpPr>
          <p:cNvPr id="3" name="Content Placeholder 2">
            <a:extLst>
              <a:ext uri="{FF2B5EF4-FFF2-40B4-BE49-F238E27FC236}">
                <a16:creationId xmlns:a16="http://schemas.microsoft.com/office/drawing/2014/main" id="{50004231-3CD2-4956-A8FD-DCFBE72E363B}"/>
              </a:ext>
            </a:extLst>
          </p:cNvPr>
          <p:cNvSpPr>
            <a:spLocks noGrp="1"/>
          </p:cNvSpPr>
          <p:nvPr>
            <p:ph idx="1"/>
          </p:nvPr>
        </p:nvSpPr>
        <p:spPr>
          <a:xfrm>
            <a:off x="532015" y="1346663"/>
            <a:ext cx="10839796" cy="5087388"/>
          </a:xfrm>
        </p:spPr>
        <p:txBody>
          <a:bodyPr>
            <a:normAutofit fontScale="92500" lnSpcReduction="10000"/>
          </a:bodyPr>
          <a:lstStyle/>
          <a:p>
            <a:r>
              <a:rPr lang="en-US" sz="2800"/>
              <a:t>Lowest </a:t>
            </a:r>
          </a:p>
          <a:p>
            <a:r>
              <a:rPr lang="en-US" sz="2800"/>
              <a:t>2 1/2 steps backward – 12% $0 - 29,100</a:t>
            </a:r>
          </a:p>
          <a:p>
            <a:r>
              <a:rPr lang="en-US" sz="2800"/>
              <a:t>Second </a:t>
            </a:r>
          </a:p>
          <a:p>
            <a:r>
              <a:rPr lang="en-US" sz="2800"/>
              <a:t>1/2 step forward +3% $29,101 - 52,697</a:t>
            </a:r>
          </a:p>
          <a:p>
            <a:r>
              <a:rPr lang="en-US" sz="2800"/>
              <a:t>Middle </a:t>
            </a:r>
          </a:p>
          <a:p>
            <a:r>
              <a:rPr lang="en-US" sz="2800"/>
              <a:t>2 steps forward +12% $52,698 - 82,032</a:t>
            </a:r>
          </a:p>
          <a:p>
            <a:r>
              <a:rPr lang="en-US" sz="2800"/>
              <a:t>Fourth </a:t>
            </a:r>
          </a:p>
          <a:p>
            <a:r>
              <a:rPr lang="en-US" sz="2800"/>
              <a:t>5 steps forward +26% $82,033 - 129,006</a:t>
            </a:r>
          </a:p>
          <a:p>
            <a:r>
              <a:rPr lang="en-US" sz="2800"/>
              <a:t>Highest </a:t>
            </a:r>
          </a:p>
          <a:p>
            <a:r>
              <a:rPr lang="en-US" sz="2800"/>
              <a:t>10 1/2 steps forward +54% $129,007 &amp; higher</a:t>
            </a:r>
          </a:p>
        </p:txBody>
      </p:sp>
      <p:pic>
        <p:nvPicPr>
          <p:cNvPr id="6" name="Picture 5" descr="A picture containing diagram&#10;&#10;Description automatically generated">
            <a:extLst>
              <a:ext uri="{FF2B5EF4-FFF2-40B4-BE49-F238E27FC236}">
                <a16:creationId xmlns:a16="http://schemas.microsoft.com/office/drawing/2014/main" id="{87737126-2B3E-1B8F-4423-6D4906B51D9A}"/>
              </a:ext>
            </a:extLst>
          </p:cNvPr>
          <p:cNvPicPr>
            <a:picLocks noChangeAspect="1"/>
          </p:cNvPicPr>
          <p:nvPr/>
        </p:nvPicPr>
        <p:blipFill>
          <a:blip r:embed="rId2"/>
          <a:stretch>
            <a:fillRect/>
          </a:stretch>
        </p:blipFill>
        <p:spPr>
          <a:xfrm rot="-840000">
            <a:off x="6144114" y="2535229"/>
            <a:ext cx="6061135" cy="873964"/>
          </a:xfrm>
          <a:prstGeom prst="rect">
            <a:avLst/>
          </a:prstGeom>
        </p:spPr>
      </p:pic>
    </p:spTree>
    <p:extLst>
      <p:ext uri="{BB962C8B-B14F-4D97-AF65-F5344CB8AC3E}">
        <p14:creationId xmlns:p14="http://schemas.microsoft.com/office/powerpoint/2010/main" val="32428882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5C2F9-45BA-40D5-9505-062A72C47DFE}"/>
              </a:ext>
            </a:extLst>
          </p:cNvPr>
          <p:cNvSpPr>
            <a:spLocks noGrp="1"/>
          </p:cNvSpPr>
          <p:nvPr>
            <p:ph type="title"/>
          </p:nvPr>
        </p:nvSpPr>
        <p:spPr>
          <a:xfrm>
            <a:off x="1097280" y="286604"/>
            <a:ext cx="10058400" cy="893804"/>
          </a:xfrm>
        </p:spPr>
        <p:txBody>
          <a:bodyPr/>
          <a:lstStyle/>
          <a:p>
            <a:r>
              <a:rPr lang="en-US"/>
              <a:t>Top 5% and Top 1%</a:t>
            </a:r>
          </a:p>
        </p:txBody>
      </p:sp>
      <p:sp>
        <p:nvSpPr>
          <p:cNvPr id="3" name="Content Placeholder 2">
            <a:extLst>
              <a:ext uri="{FF2B5EF4-FFF2-40B4-BE49-F238E27FC236}">
                <a16:creationId xmlns:a16="http://schemas.microsoft.com/office/drawing/2014/main" id="{AE45DC75-125E-401F-BCC7-4CB8BB404F60}"/>
              </a:ext>
            </a:extLst>
          </p:cNvPr>
          <p:cNvSpPr>
            <a:spLocks noGrp="1"/>
          </p:cNvSpPr>
          <p:nvPr>
            <p:ph idx="1"/>
          </p:nvPr>
        </p:nvSpPr>
        <p:spPr>
          <a:xfrm>
            <a:off x="764771" y="1479665"/>
            <a:ext cx="10390909" cy="4389429"/>
          </a:xfrm>
        </p:spPr>
        <p:txBody>
          <a:bodyPr>
            <a:normAutofit/>
          </a:bodyPr>
          <a:lstStyle/>
          <a:p>
            <a:endParaRPr lang="en-US" sz="3600"/>
          </a:p>
          <a:p>
            <a:r>
              <a:rPr lang="en-US" sz="3600"/>
              <a:t>Top 5% </a:t>
            </a:r>
          </a:p>
          <a:p>
            <a:r>
              <a:rPr lang="en-US" sz="3600"/>
              <a:t>15 1/2 steps forward +78% $230,030 and up</a:t>
            </a:r>
          </a:p>
          <a:p>
            <a:r>
              <a:rPr lang="en-US" sz="3600"/>
              <a:t>Top 1% </a:t>
            </a:r>
          </a:p>
          <a:p>
            <a:r>
              <a:rPr lang="en-US" sz="3600"/>
              <a:t>37 steps forward +185% $423,090 and up</a:t>
            </a:r>
          </a:p>
        </p:txBody>
      </p:sp>
      <p:pic>
        <p:nvPicPr>
          <p:cNvPr id="6" name="Picture 5" descr="A picture containing diagram&#10;&#10;Description automatically generated">
            <a:extLst>
              <a:ext uri="{FF2B5EF4-FFF2-40B4-BE49-F238E27FC236}">
                <a16:creationId xmlns:a16="http://schemas.microsoft.com/office/drawing/2014/main" id="{462DF31D-4C98-6666-0CD8-B945A9CB8693}"/>
              </a:ext>
            </a:extLst>
          </p:cNvPr>
          <p:cNvPicPr>
            <a:picLocks noChangeAspect="1"/>
          </p:cNvPicPr>
          <p:nvPr/>
        </p:nvPicPr>
        <p:blipFill>
          <a:blip r:embed="rId2"/>
          <a:stretch>
            <a:fillRect/>
          </a:stretch>
        </p:blipFill>
        <p:spPr>
          <a:xfrm rot="-840000">
            <a:off x="5497133" y="1011229"/>
            <a:ext cx="6061135" cy="873964"/>
          </a:xfrm>
          <a:prstGeom prst="rect">
            <a:avLst/>
          </a:prstGeom>
        </p:spPr>
      </p:pic>
    </p:spTree>
    <p:extLst>
      <p:ext uri="{BB962C8B-B14F-4D97-AF65-F5344CB8AC3E}">
        <p14:creationId xmlns:p14="http://schemas.microsoft.com/office/powerpoint/2010/main" val="12306718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B251-85FC-4ACB-A069-0292964EA86E}"/>
              </a:ext>
            </a:extLst>
          </p:cNvPr>
          <p:cNvSpPr>
            <a:spLocks noGrp="1"/>
          </p:cNvSpPr>
          <p:nvPr>
            <p:ph type="title"/>
          </p:nvPr>
        </p:nvSpPr>
        <p:spPr/>
        <p:txBody>
          <a:bodyPr>
            <a:normAutofit/>
          </a:bodyPr>
          <a:lstStyle/>
          <a:p>
            <a:r>
              <a:rPr lang="en-US"/>
              <a:t>Directions for 1947-1979</a:t>
            </a:r>
          </a:p>
        </p:txBody>
      </p:sp>
      <p:sp>
        <p:nvSpPr>
          <p:cNvPr id="3" name="Content Placeholder 2">
            <a:extLst>
              <a:ext uri="{FF2B5EF4-FFF2-40B4-BE49-F238E27FC236}">
                <a16:creationId xmlns:a16="http://schemas.microsoft.com/office/drawing/2014/main" id="{6AAE62E4-CCCF-4CCE-B0A4-34C859708B68}"/>
              </a:ext>
            </a:extLst>
          </p:cNvPr>
          <p:cNvSpPr>
            <a:spLocks noGrp="1"/>
          </p:cNvSpPr>
          <p:nvPr>
            <p:ph sz="half" idx="1"/>
          </p:nvPr>
        </p:nvSpPr>
        <p:spPr/>
        <p:txBody>
          <a:bodyPr>
            <a:noAutofit/>
          </a:bodyPr>
          <a:lstStyle/>
          <a:p>
            <a:r>
              <a:rPr lang="en-US" sz="3200"/>
              <a:t>Lowest </a:t>
            </a:r>
          </a:p>
          <a:p>
            <a:r>
              <a:rPr lang="en-US" sz="3200"/>
              <a:t>12 Steps Forward +116%</a:t>
            </a:r>
          </a:p>
          <a:p>
            <a:r>
              <a:rPr lang="en-US" sz="3200"/>
              <a:t>Second </a:t>
            </a:r>
          </a:p>
          <a:p>
            <a:r>
              <a:rPr lang="en-US" sz="3200"/>
              <a:t>10 Steps Forward +100%</a:t>
            </a:r>
          </a:p>
          <a:p>
            <a:r>
              <a:rPr lang="en-US" sz="3200"/>
              <a:t>Middle </a:t>
            </a:r>
          </a:p>
          <a:p>
            <a:r>
              <a:rPr lang="en-US" sz="3200"/>
              <a:t>11 Steps Forward +111%</a:t>
            </a:r>
          </a:p>
          <a:p>
            <a:pPr marL="0" indent="0">
              <a:buNone/>
            </a:pPr>
            <a:endParaRPr lang="en-US" sz="3200"/>
          </a:p>
        </p:txBody>
      </p:sp>
      <p:sp>
        <p:nvSpPr>
          <p:cNvPr id="4" name="Content Placeholder 3">
            <a:extLst>
              <a:ext uri="{FF2B5EF4-FFF2-40B4-BE49-F238E27FC236}">
                <a16:creationId xmlns:a16="http://schemas.microsoft.com/office/drawing/2014/main" id="{BEABE095-9C63-4CF0-B95F-87D7F553A39E}"/>
              </a:ext>
            </a:extLst>
          </p:cNvPr>
          <p:cNvSpPr>
            <a:spLocks noGrp="1"/>
          </p:cNvSpPr>
          <p:nvPr>
            <p:ph sz="half" idx="2"/>
          </p:nvPr>
        </p:nvSpPr>
        <p:spPr/>
        <p:txBody>
          <a:bodyPr/>
          <a:lstStyle/>
          <a:p>
            <a:r>
              <a:rPr lang="en-US" sz="3200"/>
              <a:t>Fourth </a:t>
            </a:r>
          </a:p>
          <a:p>
            <a:r>
              <a:rPr lang="en-US" sz="3200"/>
              <a:t>11.5 Steps Forward +114%</a:t>
            </a:r>
          </a:p>
          <a:p>
            <a:r>
              <a:rPr lang="en-US" sz="3200"/>
              <a:t>Highest </a:t>
            </a:r>
          </a:p>
          <a:p>
            <a:r>
              <a:rPr lang="en-US" sz="3200"/>
              <a:t>10 Steps Forward +99%</a:t>
            </a:r>
          </a:p>
          <a:p>
            <a:r>
              <a:rPr lang="en-US" sz="3200"/>
              <a:t>Top 5% </a:t>
            </a:r>
          </a:p>
          <a:p>
            <a:r>
              <a:rPr lang="en-US" sz="3200"/>
              <a:t>8.5 Steps Forward +86%</a:t>
            </a:r>
          </a:p>
          <a:p>
            <a:endParaRPr lang="en-US"/>
          </a:p>
        </p:txBody>
      </p:sp>
      <p:pic>
        <p:nvPicPr>
          <p:cNvPr id="7" name="Picture 6" descr="A picture containing diagram&#10;&#10;Description automatically generated">
            <a:extLst>
              <a:ext uri="{FF2B5EF4-FFF2-40B4-BE49-F238E27FC236}">
                <a16:creationId xmlns:a16="http://schemas.microsoft.com/office/drawing/2014/main" id="{1A0E00DA-ADE4-F619-82B0-A94B30D6F714}"/>
              </a:ext>
            </a:extLst>
          </p:cNvPr>
          <p:cNvPicPr>
            <a:picLocks noChangeAspect="1"/>
          </p:cNvPicPr>
          <p:nvPr/>
        </p:nvPicPr>
        <p:blipFill>
          <a:blip r:embed="rId2"/>
          <a:stretch>
            <a:fillRect/>
          </a:stretch>
        </p:blipFill>
        <p:spPr>
          <a:xfrm rot="-840000">
            <a:off x="7953690" y="691329"/>
            <a:ext cx="3430079" cy="500153"/>
          </a:xfrm>
          <a:prstGeom prst="rect">
            <a:avLst/>
          </a:prstGeom>
        </p:spPr>
      </p:pic>
    </p:spTree>
    <p:extLst>
      <p:ext uri="{BB962C8B-B14F-4D97-AF65-F5344CB8AC3E}">
        <p14:creationId xmlns:p14="http://schemas.microsoft.com/office/powerpoint/2010/main" val="8957985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5080ABA-4153-4483-90F5-8C6CA025EF83}"/>
              </a:ext>
            </a:extLst>
          </p:cNvPr>
          <p:cNvSpPr>
            <a:spLocks noGrp="1"/>
          </p:cNvSpPr>
          <p:nvPr>
            <p:ph sz="half" idx="1"/>
          </p:nvPr>
        </p:nvSpPr>
        <p:spPr/>
        <p:txBody>
          <a:bodyPr/>
          <a:lstStyle/>
          <a:p>
            <a:endParaRPr lang="en-US"/>
          </a:p>
        </p:txBody>
      </p:sp>
      <p:sp>
        <p:nvSpPr>
          <p:cNvPr id="7" name="Content Placeholder 6">
            <a:extLst>
              <a:ext uri="{FF2B5EF4-FFF2-40B4-BE49-F238E27FC236}">
                <a16:creationId xmlns:a16="http://schemas.microsoft.com/office/drawing/2014/main" id="{9174A128-BFE1-464C-9BD0-4D2E7FBE00EC}"/>
              </a:ext>
            </a:extLst>
          </p:cNvPr>
          <p:cNvSpPr>
            <a:spLocks noGrp="1"/>
          </p:cNvSpPr>
          <p:nvPr>
            <p:ph sz="half" idx="2"/>
          </p:nvPr>
        </p:nvSpPr>
        <p:spPr/>
        <p:txBody>
          <a:bodyPr/>
          <a:lstStyle/>
          <a:p>
            <a:endParaRPr lang="en-US"/>
          </a:p>
        </p:txBody>
      </p:sp>
      <p:pic>
        <p:nvPicPr>
          <p:cNvPr id="4" name="Picture 3">
            <a:extLst>
              <a:ext uri="{FF2B5EF4-FFF2-40B4-BE49-F238E27FC236}">
                <a16:creationId xmlns:a16="http://schemas.microsoft.com/office/drawing/2014/main" id="{311D9C15-88BC-4B6A-B51B-929E535FB2EE}"/>
              </a:ext>
            </a:extLst>
          </p:cNvPr>
          <p:cNvPicPr/>
          <p:nvPr/>
        </p:nvPicPr>
        <p:blipFill rotWithShape="1">
          <a:blip r:embed="rId2"/>
          <a:srcRect l="13585" t="15197" r="22928" b="6998"/>
          <a:stretch/>
        </p:blipFill>
        <p:spPr bwMode="auto">
          <a:xfrm>
            <a:off x="1638433" y="0"/>
            <a:ext cx="8948702" cy="61721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59140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B317AB-3F1C-4DA4-A7AF-B3B7311C0A5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AEFFF97-6AE9-4823-9006-9BD513EFFC32}"/>
              </a:ext>
            </a:extLst>
          </p:cNvPr>
          <p:cNvPicPr/>
          <p:nvPr/>
        </p:nvPicPr>
        <p:blipFill rotWithShape="1">
          <a:blip r:embed="rId2"/>
          <a:srcRect l="11109" t="14184" r="25704" b="9015"/>
          <a:stretch/>
        </p:blipFill>
        <p:spPr bwMode="auto">
          <a:xfrm>
            <a:off x="1825844" y="121920"/>
            <a:ext cx="8552595" cy="60502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93225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4EEB9F-52CA-4F7F-9A41-2D9173C7D85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B34F323-9C47-4AFA-8B00-FE40D2CD2D3D}"/>
              </a:ext>
            </a:extLst>
          </p:cNvPr>
          <p:cNvPicPr/>
          <p:nvPr/>
        </p:nvPicPr>
        <p:blipFill rotWithShape="1">
          <a:blip r:embed="rId2"/>
          <a:srcRect l="9636" t="15062" r="25668" b="6958"/>
          <a:stretch/>
        </p:blipFill>
        <p:spPr bwMode="auto">
          <a:xfrm>
            <a:off x="1455420" y="60960"/>
            <a:ext cx="9075420" cy="61112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02548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1097280" y="286603"/>
            <a:ext cx="10058400" cy="810677"/>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4953964" y="130479"/>
            <a:ext cx="6736466" cy="4462548"/>
          </a:xfrm>
        </p:spPr>
        <p:txBody>
          <a:bodyPr>
            <a:noAutofit/>
          </a:bodyPr>
          <a:lstStyle/>
          <a:p>
            <a:r>
              <a:rPr lang="en-US" sz="3200"/>
              <a:t>From 1947 through 1979 our policies were more about lifting all economic boats – if you were white.  Everyone who was white did better together.  </a:t>
            </a:r>
          </a:p>
          <a:p>
            <a:r>
              <a:rPr lang="en-US" sz="3200"/>
              <a:t> </a:t>
            </a:r>
          </a:p>
          <a:p>
            <a:r>
              <a:rPr lang="en-US" sz="3200"/>
              <a:t>From 1979 through today or policies are a result of systematic efforts to take back any gains made by black and brown people during the years following the Civil Rights Movement.  The birth of trickle down.  </a:t>
            </a:r>
          </a:p>
        </p:txBody>
      </p:sp>
      <p:pic>
        <p:nvPicPr>
          <p:cNvPr id="5"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55892" y="1615783"/>
            <a:ext cx="4442971" cy="362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973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D7943-5F5B-44BB-A959-89C113F48B27}"/>
              </a:ext>
            </a:extLst>
          </p:cNvPr>
          <p:cNvSpPr>
            <a:spLocks noGrp="1"/>
          </p:cNvSpPr>
          <p:nvPr>
            <p:ph type="title"/>
          </p:nvPr>
        </p:nvSpPr>
        <p:spPr>
          <a:xfrm>
            <a:off x="1097280" y="286603"/>
            <a:ext cx="10058400" cy="993557"/>
          </a:xfrm>
        </p:spPr>
        <p:txBody>
          <a:bodyPr>
            <a:normAutofit/>
          </a:bodyPr>
          <a:lstStyle/>
          <a:p>
            <a:r>
              <a:rPr lang="en-US"/>
              <a:t> Video Guiding Questions</a:t>
            </a:r>
          </a:p>
        </p:txBody>
      </p:sp>
      <p:sp>
        <p:nvSpPr>
          <p:cNvPr id="3" name="Content Placeholder 2">
            <a:extLst>
              <a:ext uri="{FF2B5EF4-FFF2-40B4-BE49-F238E27FC236}">
                <a16:creationId xmlns:a16="http://schemas.microsoft.com/office/drawing/2014/main" id="{2F678FA2-6C0A-4C23-925A-C0A127C6A46C}"/>
              </a:ext>
            </a:extLst>
          </p:cNvPr>
          <p:cNvSpPr>
            <a:spLocks noGrp="1"/>
          </p:cNvSpPr>
          <p:nvPr>
            <p:ph idx="1"/>
          </p:nvPr>
        </p:nvSpPr>
        <p:spPr>
          <a:xfrm>
            <a:off x="727364" y="1496291"/>
            <a:ext cx="10359736" cy="4675909"/>
          </a:xfrm>
        </p:spPr>
        <p:txBody>
          <a:bodyPr>
            <a:normAutofit/>
          </a:bodyPr>
          <a:lstStyle/>
          <a:p>
            <a:r>
              <a:rPr lang="en-US" sz="4400"/>
              <a:t>Who are the powerholders? </a:t>
            </a:r>
          </a:p>
          <a:p>
            <a:r>
              <a:rPr lang="en-US" sz="4400"/>
              <a:t>What are the unjust policies and practices being used?</a:t>
            </a:r>
          </a:p>
          <a:p>
            <a:r>
              <a:rPr lang="en-US" sz="4400"/>
              <a:t>Who is being oppressed? </a:t>
            </a:r>
          </a:p>
          <a:p>
            <a:r>
              <a:rPr lang="en-US" sz="4400"/>
              <a:t>What is the overall impact on society? </a:t>
            </a:r>
          </a:p>
        </p:txBody>
      </p:sp>
      <p:pic>
        <p:nvPicPr>
          <p:cNvPr id="2050" name="Picture 2" descr="Image result for house">
            <a:extLst>
              <a:ext uri="{FF2B5EF4-FFF2-40B4-BE49-F238E27FC236}">
                <a16:creationId xmlns:a16="http://schemas.microsoft.com/office/drawing/2014/main" id="{90DB02D3-E58E-4F4C-AB5C-9A4656BAB6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1903" y="3889404"/>
            <a:ext cx="2171700" cy="2105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051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pic>
        <p:nvPicPr>
          <p:cNvPr id="8194" name="Picture 2" descr="Image result for house">
            <a:extLst>
              <a:ext uri="{FF2B5EF4-FFF2-40B4-BE49-F238E27FC236}">
                <a16:creationId xmlns:a16="http://schemas.microsoft.com/office/drawing/2014/main" id="{229B8DB9-B228-4C91-BF02-E6400773B8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131" y="4155065"/>
            <a:ext cx="2171700" cy="2105025"/>
          </a:xfrm>
          <a:prstGeom prst="rect">
            <a:avLst/>
          </a:prstGeom>
          <a:noFill/>
          <a:extLst>
            <a:ext uri="{909E8E84-426E-40DD-AFC4-6F175D3DCCD1}">
              <a14:hiddenFill xmlns:a14="http://schemas.microsoft.com/office/drawing/2010/main">
                <a:solidFill>
                  <a:srgbClr val="FFFFFF"/>
                </a:solidFill>
              </a14:hiddenFill>
            </a:ext>
          </a:extLst>
        </p:spPr>
      </p:pic>
      <p:pic>
        <p:nvPicPr>
          <p:cNvPr id="5" name="Race the House we Live In">
            <a:hlinkClick r:id="" action="ppaction://media"/>
            <a:extLst>
              <a:ext uri="{FF2B5EF4-FFF2-40B4-BE49-F238E27FC236}">
                <a16:creationId xmlns:a16="http://schemas.microsoft.com/office/drawing/2014/main" id="{EABEB31D-6021-46AA-814D-CE61DAACAE5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458096" y="180769"/>
            <a:ext cx="8212974" cy="6159122"/>
          </a:xfrm>
        </p:spPr>
      </p:pic>
    </p:spTree>
    <p:extLst>
      <p:ext uri="{BB962C8B-B14F-4D97-AF65-F5344CB8AC3E}">
        <p14:creationId xmlns:p14="http://schemas.microsoft.com/office/powerpoint/2010/main" val="4163423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43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1097280" y="286603"/>
            <a:ext cx="10058400" cy="810677"/>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5150734" y="506727"/>
            <a:ext cx="6004946" cy="5651005"/>
          </a:xfrm>
        </p:spPr>
        <p:txBody>
          <a:bodyPr>
            <a:normAutofit/>
          </a:bodyPr>
          <a:lstStyle/>
          <a:p>
            <a:pPr marL="0" indent="0">
              <a:buNone/>
            </a:pPr>
            <a:r>
              <a:rPr lang="en-US" sz="3200">
                <a:latin typeface="Arial" panose="020B0604020202020204" pitchFamily="34" charset="0"/>
                <a:cs typeface="Arial" panose="020B0604020202020204" pitchFamily="34" charset="0"/>
              </a:rPr>
              <a:t>The systems of income and wealth have been intentionally built to shift power and opportunity away from those in the lowest Quintiles to those in the top.  </a:t>
            </a:r>
          </a:p>
          <a:p>
            <a:pPr marL="0" indent="0">
              <a:buNone/>
            </a:pPr>
            <a:endParaRPr lang="en-US" sz="3200">
              <a:latin typeface="Arial" panose="020B0604020202020204" pitchFamily="34" charset="0"/>
              <a:cs typeface="Arial" panose="020B0604020202020204" pitchFamily="34" charset="0"/>
            </a:endParaRPr>
          </a:p>
          <a:p>
            <a:pPr marL="0" indent="0">
              <a:buNone/>
            </a:pPr>
            <a:r>
              <a:rPr lang="en-US" sz="3200">
                <a:latin typeface="Arial" panose="020B0604020202020204" pitchFamily="34" charset="0"/>
                <a:cs typeface="Arial" panose="020B0604020202020204" pitchFamily="34" charset="0"/>
              </a:rPr>
              <a:t>This is further compounded when you look at the intersection of race and income. </a:t>
            </a:r>
          </a:p>
        </p:txBody>
      </p:sp>
      <p:pic>
        <p:nvPicPr>
          <p:cNvPr id="5"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55892" y="1615783"/>
            <a:ext cx="4442971" cy="362275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A picture containing text, stop, sign, outdoor&#10;&#10;Description automatically generated">
            <a:extLst>
              <a:ext uri="{FF2B5EF4-FFF2-40B4-BE49-F238E27FC236}">
                <a16:creationId xmlns:a16="http://schemas.microsoft.com/office/drawing/2014/main" id="{E9603DCE-0FBA-07B6-CA47-993799306356}"/>
              </a:ext>
            </a:extLst>
          </p:cNvPr>
          <p:cNvPicPr>
            <a:picLocks noChangeAspect="1"/>
          </p:cNvPicPr>
          <p:nvPr/>
        </p:nvPicPr>
        <p:blipFill>
          <a:blip r:embed="rId3"/>
          <a:stretch>
            <a:fillRect/>
          </a:stretch>
        </p:blipFill>
        <p:spPr>
          <a:xfrm>
            <a:off x="10665574" y="5238121"/>
            <a:ext cx="752475" cy="752475"/>
          </a:xfrm>
          <a:prstGeom prst="rect">
            <a:avLst/>
          </a:prstGeom>
        </p:spPr>
      </p:pic>
    </p:spTree>
    <p:extLst>
      <p:ext uri="{BB962C8B-B14F-4D97-AF65-F5344CB8AC3E}">
        <p14:creationId xmlns:p14="http://schemas.microsoft.com/office/powerpoint/2010/main" val="1969278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cs typeface="Calibri Light"/>
              </a:rPr>
              <a:t>Shelly</a:t>
            </a:r>
            <a:endParaRPr lang="en-US" b="1"/>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40" y="2455101"/>
            <a:ext cx="5768034" cy="4402900"/>
          </a:xfrm>
        </p:spPr>
        <p:txBody>
          <a:bodyPr>
            <a:normAutofit/>
          </a:bodyPr>
          <a:lstStyle/>
          <a:p>
            <a:pPr marL="0" indent="0">
              <a:buNone/>
            </a:pPr>
            <a:r>
              <a:rPr lang="en-US" sz="3600">
                <a:solidFill>
                  <a:schemeClr val="accent2">
                    <a:lumMod val="75000"/>
                  </a:schemeClr>
                </a:solidFill>
              </a:rPr>
              <a:t>Fighting the </a:t>
            </a:r>
            <a:r>
              <a:rPr lang="en-US" sz="3600" err="1">
                <a:solidFill>
                  <a:schemeClr val="accent2">
                    <a:lumMod val="75000"/>
                  </a:schemeClr>
                </a:solidFill>
              </a:rPr>
              <a:t>Powerholders</a:t>
            </a:r>
            <a:r>
              <a:rPr lang="en-US" sz="3600">
                <a:solidFill>
                  <a:schemeClr val="accent2">
                    <a:lumMod val="75000"/>
                  </a:schemeClr>
                </a:solidFill>
              </a:rPr>
              <a:t> </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80</a:t>
            </a:fld>
            <a:endParaRPr lang="en-US"/>
          </a:p>
        </p:txBody>
      </p:sp>
    </p:spTree>
    <p:extLst>
      <p:ext uri="{BB962C8B-B14F-4D97-AF65-F5344CB8AC3E}">
        <p14:creationId xmlns:p14="http://schemas.microsoft.com/office/powerpoint/2010/main" val="38004780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7859485" y="634946"/>
            <a:ext cx="3690257" cy="1450757"/>
          </a:xfrm>
        </p:spPr>
        <p:txBody>
          <a:bodyPr>
            <a:normAutofit/>
          </a:bodyPr>
          <a:lstStyle/>
          <a:p>
            <a:r>
              <a:rPr lang="en-US"/>
              <a:t>Supports for Powerholders</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7859485" y="2198913"/>
            <a:ext cx="4176207" cy="4024131"/>
          </a:xfrm>
        </p:spPr>
        <p:txBody>
          <a:bodyPr vert="horz" lIns="0" tIns="45720" rIns="0" bIns="45720" rtlCol="0" anchor="t">
            <a:normAutofit lnSpcReduction="10000"/>
          </a:bodyPr>
          <a:lstStyle/>
          <a:p>
            <a:r>
              <a:rPr lang="en-US" sz="2800"/>
              <a:t>Powerholders are able to maintain their unjust policies because of the support they receive from supportive pillars “organizations and institutions.”  When we can win over these pillars or at the </a:t>
            </a:r>
            <a:r>
              <a:rPr lang="en-US" sz="2800" err="1"/>
              <a:t>veryleast</a:t>
            </a:r>
            <a:r>
              <a:rPr lang="en-US" sz="2800"/>
              <a:t>, neutralize them,  then we erode the powerholders' grip. </a:t>
            </a:r>
          </a:p>
          <a:p>
            <a:endParaRPr lang="en-US"/>
          </a:p>
        </p:txBody>
      </p:sp>
    </p:spTree>
    <p:extLst>
      <p:ext uri="{BB962C8B-B14F-4D97-AF65-F5344CB8AC3E}">
        <p14:creationId xmlns:p14="http://schemas.microsoft.com/office/powerpoint/2010/main" val="38929350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2665F-27A1-4460-ADC3-A3527701B7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83326ED-AB42-40E0-8C27-1C01FC7B2AA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C5C20EA-6841-4609-B486-4648F7B11651}"/>
              </a:ext>
            </a:extLst>
          </p:cNvPr>
          <p:cNvPicPr>
            <a:picLocks noChangeAspect="1"/>
          </p:cNvPicPr>
          <p:nvPr/>
        </p:nvPicPr>
        <p:blipFill>
          <a:blip r:embed="rId2"/>
          <a:stretch>
            <a:fillRect/>
          </a:stretch>
        </p:blipFill>
        <p:spPr>
          <a:xfrm>
            <a:off x="469641" y="0"/>
            <a:ext cx="11252718" cy="6337091"/>
          </a:xfrm>
          <a:prstGeom prst="rect">
            <a:avLst/>
          </a:prstGeom>
        </p:spPr>
      </p:pic>
      <p:pic>
        <p:nvPicPr>
          <p:cNvPr id="5" name="Picture 2" descr="Image result for pillars">
            <a:extLst>
              <a:ext uri="{FF2B5EF4-FFF2-40B4-BE49-F238E27FC236}">
                <a16:creationId xmlns:a16="http://schemas.microsoft.com/office/drawing/2014/main" id="{CE530FEE-30B0-4412-AFBA-2FE1A0F21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6794" y="4532861"/>
            <a:ext cx="2562225" cy="179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2843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C663B-11BF-478C-8E10-4C13423BE2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ABC89FB-4B49-4EB9-8F44-DA46F6818D9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A320C00-A2E1-4EE1-AC6E-6A0913A1EFD3}"/>
              </a:ext>
            </a:extLst>
          </p:cNvPr>
          <p:cNvPicPr>
            <a:picLocks noChangeAspect="1"/>
          </p:cNvPicPr>
          <p:nvPr/>
        </p:nvPicPr>
        <p:blipFill rotWithShape="1">
          <a:blip r:embed="rId2"/>
          <a:srcRect l="5978" r="6463" b="7291"/>
          <a:stretch/>
        </p:blipFill>
        <p:spPr>
          <a:xfrm>
            <a:off x="591543" y="0"/>
            <a:ext cx="10503177" cy="6301831"/>
          </a:xfrm>
          <a:prstGeom prst="rect">
            <a:avLst/>
          </a:prstGeom>
        </p:spPr>
      </p:pic>
    </p:spTree>
    <p:extLst>
      <p:ext uri="{BB962C8B-B14F-4D97-AF65-F5344CB8AC3E}">
        <p14:creationId xmlns:p14="http://schemas.microsoft.com/office/powerpoint/2010/main" val="35390326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6E35-E2E5-4CC1-AAC5-ED3DC65F29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33021B-D544-441E-ADDF-FEF88CC47C2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DB7E91-C494-488A-B45D-FD8D65DF17A0}"/>
              </a:ext>
            </a:extLst>
          </p:cNvPr>
          <p:cNvPicPr>
            <a:picLocks noChangeAspect="1"/>
          </p:cNvPicPr>
          <p:nvPr/>
        </p:nvPicPr>
        <p:blipFill>
          <a:blip r:embed="rId2"/>
          <a:stretch>
            <a:fillRect/>
          </a:stretch>
        </p:blipFill>
        <p:spPr>
          <a:xfrm>
            <a:off x="394855" y="173183"/>
            <a:ext cx="11200014" cy="6348994"/>
          </a:xfrm>
          <a:prstGeom prst="rect">
            <a:avLst/>
          </a:prstGeom>
        </p:spPr>
      </p:pic>
      <p:pic>
        <p:nvPicPr>
          <p:cNvPr id="5" name="Picture 2" descr="Image result for pillars">
            <a:extLst>
              <a:ext uri="{FF2B5EF4-FFF2-40B4-BE49-F238E27FC236}">
                <a16:creationId xmlns:a16="http://schemas.microsoft.com/office/drawing/2014/main" id="{91845898-774E-42E5-AA9A-ED7DB183D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7993" y="5528579"/>
            <a:ext cx="1948838" cy="1362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6642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028" y="2630894"/>
            <a:ext cx="6574973" cy="3670180"/>
          </a:xfrm>
        </p:spPr>
        <p:txBody>
          <a:bodyPr vert="horz" lIns="0" tIns="45720" rIns="0" bIns="45720" rtlCol="0" anchor="t">
            <a:normAutofit/>
          </a:bodyPr>
          <a:lstStyle/>
          <a:p>
            <a:pPr>
              <a:buFont typeface="Arial" panose="020B0604020202020204" pitchFamily="34" charset="0"/>
              <a:buChar char="•"/>
            </a:pPr>
            <a:r>
              <a:rPr lang="en-US" sz="4400"/>
              <a:t>Choice Networking</a:t>
            </a:r>
          </a:p>
          <a:p>
            <a:pPr>
              <a:buFont typeface="Arial" panose="020B0604020202020204" pitchFamily="34" charset="0"/>
              <a:buChar char="•"/>
            </a:pPr>
            <a:r>
              <a:rPr lang="en-US" sz="4400"/>
              <a:t>Housekeeping</a:t>
            </a:r>
          </a:p>
          <a:p>
            <a:pPr>
              <a:buFont typeface="Arial" panose="020B0604020202020204" pitchFamily="34" charset="0"/>
              <a:buChar char="•"/>
            </a:pPr>
            <a:r>
              <a:rPr lang="en-US" sz="4400"/>
              <a:t>Feedback via email</a:t>
            </a:r>
            <a:endParaRPr lang="en-US" sz="4400">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85</a:t>
            </a:fld>
            <a:endParaRPr lang="en-US"/>
          </a:p>
        </p:txBody>
      </p:sp>
    </p:spTree>
    <p:extLst>
      <p:ext uri="{BB962C8B-B14F-4D97-AF65-F5344CB8AC3E}">
        <p14:creationId xmlns:p14="http://schemas.microsoft.com/office/powerpoint/2010/main" val="27693685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4974771" y="634947"/>
            <a:ext cx="6574972" cy="615516"/>
          </a:xfrm>
        </p:spPr>
        <p:txBody>
          <a:bodyPr>
            <a:normAutofit fontScale="90000"/>
          </a:bodyPr>
          <a:lstStyle/>
          <a:p>
            <a:r>
              <a:rPr lang="en-US"/>
              <a:t>Group Posters!!</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492" r="24887"/>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4974769" y="1250463"/>
            <a:ext cx="6574973" cy="5016883"/>
          </a:xfrm>
          <a:solidFill>
            <a:schemeClr val="bg1"/>
          </a:solidFill>
        </p:spPr>
        <p:txBody>
          <a:bodyPr vert="horz" lIns="0" tIns="45720" rIns="0" bIns="45720" rtlCol="0" anchor="t">
            <a:normAutofit fontScale="92500" lnSpcReduction="10000"/>
          </a:bodyPr>
          <a:lstStyle/>
          <a:p>
            <a:r>
              <a:rPr lang="en-US" sz="2800"/>
              <a:t>Teams of five-</a:t>
            </a:r>
            <a:r>
              <a:rPr lang="en-US" sz="2800" err="1"/>
              <a:t>ish</a:t>
            </a:r>
            <a:r>
              <a:rPr lang="en-US" sz="2800"/>
              <a:t>  </a:t>
            </a:r>
          </a:p>
          <a:p>
            <a:pPr>
              <a:buFont typeface="Arial" panose="020F0502020204030204" pitchFamily="34" charset="0"/>
              <a:buChar char="•"/>
            </a:pPr>
            <a:r>
              <a:rPr lang="en-US" sz="2800"/>
              <a:t>Pillars of Support Content RG p. 60-61</a:t>
            </a:r>
            <a:endParaRPr lang="en-US" sz="2800">
              <a:cs typeface="Calibri" panose="020F0502020204030204"/>
            </a:endParaRPr>
          </a:p>
          <a:p>
            <a:pPr>
              <a:buFont typeface="Arial" panose="020F0502020204030204" pitchFamily="34" charset="0"/>
              <a:buChar char="•"/>
            </a:pPr>
            <a:r>
              <a:rPr lang="en-US" sz="2800"/>
              <a:t>“Mapping the Movement to Dismantle Public Education” RG p. 50-59</a:t>
            </a:r>
            <a:endParaRPr lang="en-US" sz="2800">
              <a:cs typeface="Calibri"/>
            </a:endParaRPr>
          </a:p>
          <a:p>
            <a:pPr>
              <a:buFont typeface="Arial" panose="020F0502020204030204" pitchFamily="34" charset="0"/>
              <a:buChar char="•"/>
            </a:pPr>
            <a:r>
              <a:rPr lang="en-US" sz="2800"/>
              <a:t>“The Many Faces of Privatization” TUSJ p. 315-318</a:t>
            </a:r>
            <a:endParaRPr lang="en-US" sz="2800">
              <a:cs typeface="Calibri" panose="020F0502020204030204"/>
            </a:endParaRPr>
          </a:p>
          <a:p>
            <a:pPr marL="514350" indent="-514350">
              <a:buAutoNum type="arabicPeriod"/>
            </a:pPr>
            <a:r>
              <a:rPr lang="en-US" sz="2800"/>
              <a:t>Name the “Powerholders” for this issue </a:t>
            </a:r>
            <a:endParaRPr lang="en-US" sz="2800">
              <a:cs typeface="Calibri" panose="020F0502020204030204"/>
            </a:endParaRPr>
          </a:p>
          <a:p>
            <a:pPr marL="514350" indent="-514350">
              <a:buAutoNum type="arabicPeriod"/>
            </a:pPr>
            <a:r>
              <a:rPr lang="en-US" sz="2800"/>
              <a:t>Identify the Pillars of Support that exist to keep this injustice going...</a:t>
            </a:r>
            <a:endParaRPr lang="en-US" sz="2800">
              <a:cs typeface="Calibri"/>
            </a:endParaRPr>
          </a:p>
          <a:p>
            <a:pPr marL="514350" indent="-514350">
              <a:buAutoNum type="arabicPeriod"/>
            </a:pPr>
            <a:r>
              <a:rPr lang="en-US" sz="2800"/>
              <a:t>AND identify the pillars that YOUR TEAM believes they can win over or neutralize and how it can be achieved.   </a:t>
            </a:r>
            <a:endParaRPr lang="en-US" sz="2800">
              <a:cs typeface="Calibri"/>
            </a:endParaRPr>
          </a:p>
          <a:p>
            <a:endParaRPr lang="en-US"/>
          </a:p>
          <a:p>
            <a:endParaRPr lang="en-US"/>
          </a:p>
        </p:txBody>
      </p:sp>
    </p:spTree>
    <p:extLst>
      <p:ext uri="{BB962C8B-B14F-4D97-AF65-F5344CB8AC3E}">
        <p14:creationId xmlns:p14="http://schemas.microsoft.com/office/powerpoint/2010/main" val="482773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057D5-DDDD-4F03-868F-175AADBBADFE}"/>
              </a:ext>
            </a:extLst>
          </p:cNvPr>
          <p:cNvSpPr>
            <a:spLocks noGrp="1"/>
          </p:cNvSpPr>
          <p:nvPr>
            <p:ph type="title"/>
          </p:nvPr>
        </p:nvSpPr>
        <p:spPr/>
        <p:txBody>
          <a:bodyPr/>
          <a:lstStyle/>
          <a:p>
            <a:r>
              <a:rPr lang="en-US"/>
              <a:t>House of Injustice Report Out</a:t>
            </a:r>
          </a:p>
        </p:txBody>
      </p:sp>
      <p:sp>
        <p:nvSpPr>
          <p:cNvPr id="3" name="Content Placeholder 2">
            <a:extLst>
              <a:ext uri="{FF2B5EF4-FFF2-40B4-BE49-F238E27FC236}">
                <a16:creationId xmlns:a16="http://schemas.microsoft.com/office/drawing/2014/main" id="{BA78BD9F-C104-4626-809D-04961F59B33C}"/>
              </a:ext>
            </a:extLst>
          </p:cNvPr>
          <p:cNvSpPr>
            <a:spLocks noGrp="1"/>
          </p:cNvSpPr>
          <p:nvPr>
            <p:ph idx="1"/>
          </p:nvPr>
        </p:nvSpPr>
        <p:spPr>
          <a:xfrm>
            <a:off x="7085044" y="1415412"/>
            <a:ext cx="4070635" cy="4741229"/>
          </a:xfrm>
        </p:spPr>
        <p:txBody>
          <a:bodyPr vert="horz" lIns="0" tIns="45720" rIns="0" bIns="45720" rtlCol="0" anchor="t">
            <a:normAutofit fontScale="92500" lnSpcReduction="20000"/>
          </a:bodyPr>
          <a:lstStyle/>
          <a:p>
            <a:r>
              <a:rPr lang="en-US" b="1"/>
              <a:t>Team Reports  (3-5 Minutes Each)</a:t>
            </a:r>
          </a:p>
          <a:p>
            <a:r>
              <a:rPr lang="en-US"/>
              <a:t>Who are the powerholders?</a:t>
            </a:r>
            <a:endParaRPr lang="en-US">
              <a:cs typeface="Calibri"/>
            </a:endParaRPr>
          </a:p>
          <a:p>
            <a:r>
              <a:rPr lang="en-US"/>
              <a:t>What are the pillars of support?</a:t>
            </a:r>
            <a:endParaRPr lang="en-US">
              <a:cs typeface="Calibri"/>
            </a:endParaRPr>
          </a:p>
          <a:p>
            <a:r>
              <a:rPr lang="en-US"/>
              <a:t>Which pillars can you neutralize or turn – by doing what? </a:t>
            </a:r>
          </a:p>
          <a:p>
            <a:endParaRPr lang="en-US">
              <a:cs typeface="Calibri" panose="020F0502020204030204"/>
            </a:endParaRPr>
          </a:p>
          <a:p>
            <a:r>
              <a:rPr lang="en-US" b="1"/>
              <a:t>Debrief</a:t>
            </a:r>
            <a:endParaRPr lang="en-US" b="1">
              <a:cs typeface="Calibri"/>
            </a:endParaRPr>
          </a:p>
          <a:p>
            <a:r>
              <a:rPr lang="en-US"/>
              <a:t>What stands out to you?  </a:t>
            </a:r>
            <a:endParaRPr lang="en-US">
              <a:cs typeface="Calibri"/>
            </a:endParaRPr>
          </a:p>
          <a:p>
            <a:r>
              <a:rPr lang="en-US"/>
              <a:t>Are there any questions you would like to ask a team? </a:t>
            </a:r>
            <a:endParaRPr lang="en-US">
              <a:cs typeface="Calibri"/>
            </a:endParaRPr>
          </a:p>
          <a:p>
            <a:r>
              <a:rPr lang="en-US"/>
              <a:t>Is there any idea you would like to hold up as an awesome idea? </a:t>
            </a:r>
            <a:endParaRPr lang="en-US">
              <a:cs typeface="Calibri"/>
            </a:endParaRPr>
          </a:p>
          <a:p>
            <a:endParaRPr lang="en-US">
              <a:cs typeface="Calibri"/>
            </a:endParaRPr>
          </a:p>
          <a:p>
            <a:r>
              <a:rPr lang="en-US">
                <a:cs typeface="Calibri"/>
              </a:rPr>
              <a:t>El Fin</a:t>
            </a:r>
          </a:p>
          <a:p>
            <a:endParaRPr lang="en-US">
              <a:cs typeface="Calibri"/>
            </a:endParaRPr>
          </a:p>
        </p:txBody>
      </p:sp>
      <p:pic>
        <p:nvPicPr>
          <p:cNvPr id="4" name="Picture 2" descr="Image result for pillars">
            <a:extLst>
              <a:ext uri="{FF2B5EF4-FFF2-40B4-BE49-F238E27FC236}">
                <a16:creationId xmlns:a16="http://schemas.microsoft.com/office/drawing/2014/main" id="{88E387B5-E379-4E22-BB47-304EF64097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4000" y="1413923"/>
            <a:ext cx="5903650" cy="4540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8158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E404-CCB5-4A2E-991B-FC65024A80B1}"/>
              </a:ext>
            </a:extLst>
          </p:cNvPr>
          <p:cNvSpPr>
            <a:spLocks noGrp="1"/>
          </p:cNvSpPr>
          <p:nvPr>
            <p:ph type="title"/>
          </p:nvPr>
        </p:nvSpPr>
        <p:spPr>
          <a:xfrm>
            <a:off x="5673464" y="-361460"/>
            <a:ext cx="5376922" cy="1450757"/>
          </a:xfrm>
        </p:spPr>
        <p:txBody>
          <a:bodyPr/>
          <a:lstStyle/>
          <a:p>
            <a:r>
              <a:rPr lang="en-US"/>
              <a:t>It only takes …</a:t>
            </a:r>
          </a:p>
        </p:txBody>
      </p:sp>
      <p:pic>
        <p:nvPicPr>
          <p:cNvPr id="12290" name="Picture 2" descr="Image result for toppled pillars">
            <a:extLst>
              <a:ext uri="{FF2B5EF4-FFF2-40B4-BE49-F238E27FC236}">
                <a16:creationId xmlns:a16="http://schemas.microsoft.com/office/drawing/2014/main" id="{65C24BAF-FAC8-40E2-BD9F-E04D2A130D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00" y="690464"/>
            <a:ext cx="5376922" cy="54739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8C1ADC6-CEA2-4EEA-9068-306B1AA6F8BF}"/>
              </a:ext>
            </a:extLst>
          </p:cNvPr>
          <p:cNvSpPr/>
          <p:nvPr/>
        </p:nvSpPr>
        <p:spPr>
          <a:xfrm>
            <a:off x="6428489" y="2101980"/>
            <a:ext cx="4485523" cy="2400657"/>
          </a:xfrm>
          <a:prstGeom prst="rect">
            <a:avLst/>
          </a:prstGeom>
          <a:noFill/>
        </p:spPr>
        <p:txBody>
          <a:bodyPr wrap="none" lIns="91440" tIns="45720" rIns="91440" bIns="45720">
            <a:spAutoFit/>
          </a:bodyPr>
          <a:lstStyle/>
          <a:p>
            <a:pPr algn="ctr"/>
            <a:r>
              <a:rPr lang="en-US" sz="15000" b="1" cap="none" spc="0">
                <a:ln w="22225">
                  <a:solidFill>
                    <a:schemeClr val="accent2"/>
                  </a:solidFill>
                  <a:prstDash val="solid"/>
                </a:ln>
                <a:solidFill>
                  <a:schemeClr val="accent2">
                    <a:lumMod val="40000"/>
                    <a:lumOff val="60000"/>
                  </a:schemeClr>
                </a:solidFill>
                <a:effectLst/>
              </a:rPr>
              <a:t>3.5 %</a:t>
            </a:r>
          </a:p>
        </p:txBody>
      </p:sp>
    </p:spTree>
    <p:extLst>
      <p:ext uri="{BB962C8B-B14F-4D97-AF65-F5344CB8AC3E}">
        <p14:creationId xmlns:p14="http://schemas.microsoft.com/office/powerpoint/2010/main" val="4249071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1A092-1106-5A87-57B3-6E3E62654B1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7F666B4-8120-DB7E-9BEB-C4ECCDF2CAB2}"/>
              </a:ext>
            </a:extLst>
          </p:cNvPr>
          <p:cNvSpPr>
            <a:spLocks noGrp="1"/>
          </p:cNvSpPr>
          <p:nvPr>
            <p:ph idx="1"/>
          </p:nvPr>
        </p:nvSpPr>
        <p:spPr/>
        <p:txBody>
          <a:bodyPr vert="horz" lIns="0" tIns="45720" rIns="0" bIns="45720" rtlCol="0" anchor="t">
            <a:normAutofit/>
          </a:bodyPr>
          <a:lstStyle/>
          <a:p>
            <a:r>
              <a:rPr lang="en-US" sz="2800">
                <a:cs typeface="Calibri"/>
              </a:rPr>
              <a:t>THIS IS THE END OF DAY TWO. I AM A SLIDE THAT IS HOLDING PLACE FOR THE END OF DAY 2. IN A BEAUTIFUL PLAN 398,384 WORLD: WE SHOULD HAVE HAD ONE GROUP PRESENT PILLARS AND HAVE TWO LEFT FOR TOMORROW. </a:t>
            </a:r>
          </a:p>
          <a:p>
            <a:endParaRPr lang="en-US" sz="2800">
              <a:cs typeface="Calibri"/>
            </a:endParaRPr>
          </a:p>
          <a:p>
            <a:r>
              <a:rPr lang="en-US" sz="2800">
                <a:cs typeface="Calibri"/>
              </a:rPr>
              <a:t>THIS SLIDE IS FUNCTIONAL AND SHOULD BE MADE TO BE PRETTY. I WANT MARIA IN WEST SIDE STORY.</a:t>
            </a:r>
          </a:p>
          <a:p>
            <a:endParaRPr lang="en-US" sz="2800">
              <a:cs typeface="Calibri"/>
            </a:endParaRPr>
          </a:p>
          <a:p>
            <a:r>
              <a:rPr lang="en-US" sz="2800">
                <a:cs typeface="Calibri"/>
              </a:rPr>
              <a:t>Pretty. Witty. Bright.</a:t>
            </a:r>
          </a:p>
        </p:txBody>
      </p:sp>
      <p:sp>
        <p:nvSpPr>
          <p:cNvPr id="4" name="Slide Number Placeholder 3">
            <a:extLst>
              <a:ext uri="{FF2B5EF4-FFF2-40B4-BE49-F238E27FC236}">
                <a16:creationId xmlns:a16="http://schemas.microsoft.com/office/drawing/2014/main" id="{DBCCB5F0-D8F5-9361-DF6A-A5A5B37368EB}"/>
              </a:ext>
            </a:extLst>
          </p:cNvPr>
          <p:cNvSpPr>
            <a:spLocks noGrp="1"/>
          </p:cNvSpPr>
          <p:nvPr>
            <p:ph type="sldNum" sz="quarter" idx="12"/>
          </p:nvPr>
        </p:nvSpPr>
        <p:spPr/>
        <p:txBody>
          <a:bodyPr/>
          <a:lstStyle/>
          <a:p>
            <a:fld id="{5414DF46-E7D2-4146-95BA-57A23C39CF98}" type="slidenum">
              <a:rPr lang="en-US" smtClean="0"/>
              <a:t>89</a:t>
            </a:fld>
            <a:endParaRPr lang="en-US"/>
          </a:p>
        </p:txBody>
      </p:sp>
    </p:spTree>
    <p:extLst>
      <p:ext uri="{BB962C8B-B14F-4D97-AF65-F5344CB8AC3E}">
        <p14:creationId xmlns:p14="http://schemas.microsoft.com/office/powerpoint/2010/main" val="36470522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028" y="2630894"/>
            <a:ext cx="6574973" cy="3670180"/>
          </a:xfrm>
        </p:spPr>
        <p:txBody>
          <a:bodyPr>
            <a:normAutofit/>
          </a:bodyPr>
          <a:lstStyle/>
          <a:p>
            <a:r>
              <a:rPr lang="en-US"/>
              <a:t>Evaluations</a:t>
            </a:r>
          </a:p>
          <a:p>
            <a:r>
              <a:rPr lang="en-US"/>
              <a:t>Prepping for the last day</a:t>
            </a:r>
          </a:p>
          <a:p>
            <a:r>
              <a:rPr lang="en-US"/>
              <a:t>Choice networking</a:t>
            </a:r>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90</a:t>
            </a:fld>
            <a:endParaRPr lang="en-US"/>
          </a:p>
        </p:txBody>
      </p:sp>
    </p:spTree>
    <p:extLst>
      <p:ext uri="{BB962C8B-B14F-4D97-AF65-F5344CB8AC3E}">
        <p14:creationId xmlns:p14="http://schemas.microsoft.com/office/powerpoint/2010/main" val="493047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a:t>
            </a:r>
          </a:p>
        </p:txBody>
      </p:sp>
      <p:sp>
        <p:nvSpPr>
          <p:cNvPr id="3" name="Subtitle 2"/>
          <p:cNvSpPr>
            <a:spLocks noGrp="1"/>
          </p:cNvSpPr>
          <p:nvPr>
            <p:ph type="subTitle" idx="1"/>
          </p:nvPr>
        </p:nvSpPr>
        <p:spPr/>
        <p:txBody>
          <a:bodyPr/>
          <a:lstStyle/>
          <a:p>
            <a:endParaRPr lang="en-US"/>
          </a:p>
        </p:txBody>
      </p:sp>
      <p:pic>
        <p:nvPicPr>
          <p:cNvPr id="1026" name="Picture 2" descr="The Best of Our Knowledge #1592 &quot;Teacher Unions &amp; Social Justice&quot; | WA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948"/>
            <a:ext cx="12192000" cy="65367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a:extLst>
              <a:ext uri="{28A0092B-C50C-407E-A947-70E740481C1C}">
                <a14:useLocalDpi xmlns:a14="http://schemas.microsoft.com/office/drawing/2010/main" val="0"/>
              </a:ext>
            </a:extLst>
          </a:blip>
          <a:srcRect r="66677"/>
          <a:stretch/>
        </p:blipFill>
        <p:spPr>
          <a:xfrm>
            <a:off x="148642" y="-144948"/>
            <a:ext cx="1659352" cy="2142533"/>
          </a:xfrm>
          <a:prstGeom prst="rect">
            <a:avLst/>
          </a:prstGeom>
        </p:spPr>
      </p:pic>
      <p:sp>
        <p:nvSpPr>
          <p:cNvPr id="4" name="TextBox 3"/>
          <p:cNvSpPr txBox="1"/>
          <p:nvPr/>
        </p:nvSpPr>
        <p:spPr>
          <a:xfrm>
            <a:off x="148642" y="1911090"/>
            <a:ext cx="10147682" cy="1261884"/>
          </a:xfrm>
          <a:prstGeom prst="rect">
            <a:avLst/>
          </a:prstGeom>
          <a:noFill/>
        </p:spPr>
        <p:txBody>
          <a:bodyPr wrap="square" rtlCol="0">
            <a:spAutoFit/>
          </a:bodyPr>
          <a:lstStyle/>
          <a:p>
            <a:r>
              <a:rPr lang="en-US" sz="4800">
                <a:solidFill>
                  <a:schemeClr val="bg1"/>
                </a:solidFill>
                <a:latin typeface="Franklin Gothic Demi" panose="020B0703020102020204" pitchFamily="34" charset="0"/>
              </a:rPr>
              <a:t>Session 4  </a:t>
            </a:r>
          </a:p>
          <a:p>
            <a:r>
              <a:rPr lang="en-US" sz="2800" b="1">
                <a:solidFill>
                  <a:schemeClr val="bg1"/>
                </a:solidFill>
              </a:rPr>
              <a:t>Using Internal and External Structures to Fight Systems of Injustice</a:t>
            </a:r>
            <a:endParaRPr lang="en-US" sz="280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760446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agreements">
            <a:extLst>
              <a:ext uri="{FF2B5EF4-FFF2-40B4-BE49-F238E27FC236}">
                <a16:creationId xmlns:a16="http://schemas.microsoft.com/office/drawing/2014/main" id="{74B17DC3-8725-480A-B456-B4767EE2318F}"/>
              </a:ext>
            </a:extLst>
          </p:cNvPr>
          <p:cNvPicPr>
            <a:picLocks noChangeAspect="1" noChangeArrowheads="1"/>
          </p:cNvPicPr>
          <p:nvPr/>
        </p:nvPicPr>
        <p:blipFill rotWithShape="1">
          <a:blip r:embed="rId3">
            <a:alphaModFix amt="24000"/>
            <a:duotone>
              <a:prstClr val="black"/>
              <a:schemeClr val="accent1">
                <a:tint val="45000"/>
                <a:satMod val="400000"/>
              </a:schemeClr>
            </a:duotone>
            <a:extLst>
              <a:ext uri="{28A0092B-C50C-407E-A947-70E740481C1C}">
                <a14:useLocalDpi xmlns:a14="http://schemas.microsoft.com/office/drawing/2010/main" val="0"/>
              </a:ext>
            </a:extLst>
          </a:blip>
          <a:srcRect l="3284" t="36735" r="871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905729" y="232914"/>
            <a:ext cx="4184719" cy="2831374"/>
          </a:xfrm>
        </p:spPr>
        <p:txBody>
          <a:bodyPr>
            <a:normAutofit/>
          </a:bodyPr>
          <a:lstStyle/>
          <a:p>
            <a:r>
              <a:rPr lang="en-US">
                <a:latin typeface="Arial"/>
                <a:cs typeface="Arial"/>
              </a:rPr>
              <a:t>Community Agreements </a:t>
            </a:r>
            <a:br>
              <a:rPr lang="en-US">
                <a:latin typeface="Arial"/>
                <a:cs typeface="Arial"/>
              </a:rPr>
            </a:br>
            <a:br>
              <a:rPr lang="en-US">
                <a:latin typeface="Arial"/>
                <a:cs typeface="Arial"/>
              </a:rPr>
            </a:br>
            <a:endParaRPr lang="en-US" b="0">
              <a:latin typeface="Arial"/>
              <a:cs typeface="Arial"/>
            </a:endParaRP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393030" y="146649"/>
            <a:ext cx="7119669" cy="5741556"/>
          </a:xfrm>
          <a:noFill/>
        </p:spPr>
        <p:txBody>
          <a:bodyPr vert="horz" lIns="0" tIns="45720" rIns="0" bIns="45720" rtlCol="0" anchor="t">
            <a:noAutofit/>
          </a:bodyPr>
          <a:lstStyle/>
          <a:p>
            <a:r>
              <a:rPr lang="en-US" sz="2800"/>
              <a:t>1. Share Responsibility for the Success of Each Learning Session</a:t>
            </a:r>
            <a:endParaRPr lang="en-US" sz="2800">
              <a:effectLst/>
            </a:endParaRPr>
          </a:p>
          <a:p>
            <a:r>
              <a:rPr lang="en-US" sz="2800"/>
              <a:t>2. Move up, Move </a:t>
            </a:r>
            <a:r>
              <a:rPr lang="en-US" sz="2800">
                <a:effectLst/>
              </a:rPr>
              <a:t>back</a:t>
            </a:r>
          </a:p>
          <a:p>
            <a:r>
              <a:rPr lang="en-US" sz="2800"/>
              <a:t>3. Respect Confidentiality</a:t>
            </a:r>
            <a:endParaRPr lang="en-US" sz="2800">
              <a:effectLst/>
            </a:endParaRPr>
          </a:p>
          <a:p>
            <a:r>
              <a:rPr lang="en-US" sz="2800"/>
              <a:t>4. Be Responsible for Building Deep Understanding</a:t>
            </a:r>
            <a:endParaRPr lang="en-US" sz="2800">
              <a:effectLst/>
            </a:endParaRPr>
          </a:p>
          <a:p>
            <a:pPr lvl="2"/>
            <a:r>
              <a:rPr lang="en-US" sz="2000"/>
              <a:t>Be timely with your presence, your speaking, and your listening</a:t>
            </a:r>
          </a:p>
          <a:p>
            <a:pPr lvl="2"/>
            <a:r>
              <a:rPr lang="en-US" sz="2000"/>
              <a:t>Be fully present with speakers, open to new perspectives, and accept challenges</a:t>
            </a:r>
          </a:p>
          <a:p>
            <a:pPr lvl="2"/>
            <a:r>
              <a:rPr lang="en-US" sz="2000"/>
              <a:t>Place OTHER tech on silent and stay checked-in</a:t>
            </a:r>
          </a:p>
          <a:p>
            <a:pPr lvl="2"/>
            <a:r>
              <a:rPr lang="en-US" sz="2000"/>
              <a:t>Share using “I” statements</a:t>
            </a:r>
          </a:p>
          <a:p>
            <a:pPr lvl="2"/>
            <a:r>
              <a:rPr lang="en-US" sz="2000"/>
              <a:t>Connect to your core values and speak from your heart</a:t>
            </a:r>
          </a:p>
          <a:p>
            <a:pPr marL="200660" lvl="1" indent="0">
              <a:buNone/>
            </a:pPr>
            <a:r>
              <a:rPr lang="en-US" sz="2800"/>
              <a:t>5. Expect and Accept Imperfection</a:t>
            </a:r>
          </a:p>
          <a:p>
            <a:pPr marL="200660" lvl="1" indent="0">
              <a:buNone/>
            </a:pPr>
            <a:r>
              <a:rPr lang="en-US" sz="2800"/>
              <a:t>6. Expect/accept non-closure – Agree to Disagree</a:t>
            </a:r>
          </a:p>
        </p:txBody>
      </p:sp>
      <p:sp>
        <p:nvSpPr>
          <p:cNvPr id="4" name="Slide Number Placeholder 3"/>
          <p:cNvSpPr>
            <a:spLocks noGrp="1"/>
          </p:cNvSpPr>
          <p:nvPr>
            <p:ph type="sldNum" sz="quarter" idx="12"/>
          </p:nvPr>
        </p:nvSpPr>
        <p:spPr/>
        <p:txBody>
          <a:bodyPr/>
          <a:lstStyle/>
          <a:p>
            <a:fld id="{5414DF46-E7D2-4146-95BA-57A23C39CF98}" type="slidenum">
              <a:rPr lang="en-US" smtClean="0"/>
              <a:t>92</a:t>
            </a:fld>
            <a:endParaRPr lang="en-US"/>
          </a:p>
        </p:txBody>
      </p:sp>
    </p:spTree>
    <p:extLst>
      <p:ext uri="{BB962C8B-B14F-4D97-AF65-F5344CB8AC3E}">
        <p14:creationId xmlns:p14="http://schemas.microsoft.com/office/powerpoint/2010/main" val="4046419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How do we win more? </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93</a:t>
            </a:fld>
            <a:endParaRPr lang="en-US"/>
          </a:p>
        </p:txBody>
      </p:sp>
      <p:sp>
        <p:nvSpPr>
          <p:cNvPr id="6" name="Title 5"/>
          <p:cNvSpPr>
            <a:spLocks noGrp="1"/>
          </p:cNvSpPr>
          <p:nvPr>
            <p:ph type="title"/>
          </p:nvPr>
        </p:nvSpPr>
        <p:spPr/>
        <p:txBody>
          <a:bodyPr/>
          <a:lstStyle/>
          <a:p>
            <a:endParaRPr lang="en-US"/>
          </a:p>
        </p:txBody>
      </p:sp>
    </p:spTree>
    <p:extLst>
      <p:ext uri="{BB962C8B-B14F-4D97-AF65-F5344CB8AC3E}">
        <p14:creationId xmlns:p14="http://schemas.microsoft.com/office/powerpoint/2010/main" val="27571214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94</a:t>
            </a:fld>
            <a:endParaRPr lang="en-US"/>
          </a:p>
        </p:txBody>
      </p:sp>
      <p:pic>
        <p:nvPicPr>
          <p:cNvPr id="6" name="NEA Bargaining for the Common Good">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99571" y="286603"/>
            <a:ext cx="10653440" cy="5992294"/>
          </a:xfrm>
        </p:spPr>
      </p:pic>
    </p:spTree>
    <p:extLst>
      <p:ext uri="{BB962C8B-B14F-4D97-AF65-F5344CB8AC3E}">
        <p14:creationId xmlns:p14="http://schemas.microsoft.com/office/powerpoint/2010/main" val="37281904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3"/>
          <p:cNvSpPr txBox="1">
            <a:spLocks noGrp="1"/>
          </p:cNvSpPr>
          <p:nvPr>
            <p:ph idx="1"/>
          </p:nvPr>
        </p:nvSpPr>
        <p:spPr>
          <a:xfrm>
            <a:off x="436239" y="479177"/>
            <a:ext cx="10765936" cy="4460019"/>
          </a:xfrm>
          <a:prstGeom prst="rect">
            <a:avLst/>
          </a:prstGeom>
          <a:noFill/>
          <a:ln>
            <a:noFill/>
          </a:ln>
        </p:spPr>
        <p:txBody>
          <a:bodyPr spcFirstLastPara="1" vert="horz" wrap="square" lIns="91425" tIns="91425" rIns="91425" bIns="91425" rtlCol="0" anchor="t" anchorCtr="0">
            <a:noAutofit/>
          </a:bodyPr>
          <a:lstStyle/>
          <a:p>
            <a:pPr marL="50800" indent="0">
              <a:lnSpc>
                <a:spcPct val="100000"/>
              </a:lnSpc>
              <a:spcBef>
                <a:spcPts val="0"/>
              </a:spcBef>
              <a:buClr>
                <a:srgbClr val="2C2E81"/>
              </a:buClr>
              <a:buNone/>
            </a:pPr>
            <a:r>
              <a:rPr lang="en-US" sz="4000" b="0"/>
              <a:t>Why </a:t>
            </a:r>
            <a:r>
              <a:rPr lang="en" sz="4000" b="0"/>
              <a:t>could Bargaining for the Common Good be a strategy for expanding leadership and expectations for our unions?</a:t>
            </a:r>
            <a:endParaRPr sz="4000"/>
          </a:p>
        </p:txBody>
      </p:sp>
      <p:pic>
        <p:nvPicPr>
          <p:cNvPr id="4" name="Google Shape;289;p42"/>
          <p:cNvPicPr preferRelativeResize="0"/>
          <p:nvPr/>
        </p:nvPicPr>
        <p:blipFill rotWithShape="1">
          <a:blip r:embed="rId3">
            <a:alphaModFix/>
          </a:blip>
          <a:srcRect t="13059" b="-8"/>
          <a:stretch/>
        </p:blipFill>
        <p:spPr>
          <a:xfrm>
            <a:off x="1912970" y="2709186"/>
            <a:ext cx="7812474" cy="3578024"/>
          </a:xfrm>
          <a:prstGeom prst="rect">
            <a:avLst/>
          </a:prstGeom>
          <a:noFill/>
          <a:ln>
            <a:noFill/>
          </a:ln>
        </p:spPr>
      </p:pic>
    </p:spTree>
    <p:extLst>
      <p:ext uri="{BB962C8B-B14F-4D97-AF65-F5344CB8AC3E}">
        <p14:creationId xmlns:p14="http://schemas.microsoft.com/office/powerpoint/2010/main" val="299902873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2" name="Title 1"/>
          <p:cNvSpPr>
            <a:spLocks noGrp="1"/>
          </p:cNvSpPr>
          <p:nvPr>
            <p:ph type="title"/>
          </p:nvPr>
        </p:nvSpPr>
        <p:spPr>
          <a:xfrm>
            <a:off x="119921" y="-37603"/>
            <a:ext cx="11813773" cy="822669"/>
          </a:xfrm>
        </p:spPr>
        <p:txBody>
          <a:bodyPr>
            <a:normAutofit fontScale="90000"/>
          </a:bodyPr>
          <a:lstStyle/>
          <a:p>
            <a:r>
              <a:rPr lang="en-US"/>
              <a:t>7 Elements of a Common Good Campaign Pg 107-112</a:t>
            </a:r>
          </a:p>
        </p:txBody>
      </p:sp>
      <p:sp>
        <p:nvSpPr>
          <p:cNvPr id="342" name="Google Shape;342;p50"/>
          <p:cNvSpPr txBox="1">
            <a:spLocks noGrp="1"/>
          </p:cNvSpPr>
          <p:nvPr>
            <p:ph idx="1"/>
          </p:nvPr>
        </p:nvSpPr>
        <p:spPr>
          <a:xfrm>
            <a:off x="119921" y="785066"/>
            <a:ext cx="11543951" cy="5198537"/>
          </a:xfrm>
          <a:prstGeom prst="rect">
            <a:avLst/>
          </a:prstGeom>
          <a:noFill/>
          <a:ln>
            <a:noFill/>
          </a:ln>
        </p:spPr>
        <p:txBody>
          <a:bodyPr spcFirstLastPara="1" vert="horz" wrap="square" lIns="91425" tIns="45700" rIns="91425" bIns="45700" rtlCol="0" anchor="t" anchorCtr="0">
            <a:noAutofit/>
          </a:bodyPr>
          <a:lstStyle/>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Expand the scope of bargaining beyond wages and benefits</a:t>
            </a:r>
            <a:endParaRPr sz="320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Go on offense in your campaign by identifying, exposing and challenging the real opposition</a:t>
            </a:r>
            <a:endParaRPr sz="320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Engage community allies as partners in issue development and the bargaining campaign</a:t>
            </a:r>
            <a:endParaRPr sz="320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Center racial justice in your demands</a:t>
            </a:r>
            <a:endParaRPr sz="320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Strengthen internal organizing, membership and </a:t>
            </a:r>
            <a:br>
              <a:rPr lang="en" sz="3200">
                <a:solidFill>
                  <a:schemeClr val="tx1"/>
                </a:solidFill>
                <a:ea typeface="Arial"/>
                <a:cs typeface="Arial"/>
                <a:sym typeface="Arial"/>
              </a:rPr>
            </a:br>
            <a:r>
              <a:rPr lang="en" sz="3200">
                <a:solidFill>
                  <a:schemeClr val="tx1"/>
                </a:solidFill>
                <a:ea typeface="Arial"/>
                <a:cs typeface="Arial"/>
                <a:sym typeface="Arial"/>
              </a:rPr>
              <a:t>member engagement</a:t>
            </a:r>
            <a:endParaRPr sz="320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Leverage capital in our campaigns</a:t>
            </a:r>
            <a:endParaRPr sz="320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The campaign doesn’t end once the union settles its contract</a:t>
            </a:r>
            <a:endParaRPr sz="3200">
              <a:solidFill>
                <a:schemeClr val="tx1"/>
              </a:solidFill>
            </a:endParaRPr>
          </a:p>
        </p:txBody>
      </p:sp>
      <p:pic>
        <p:nvPicPr>
          <p:cNvPr id="1026"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0747" y="318684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6782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2" name="Title 1"/>
          <p:cNvSpPr>
            <a:spLocks noGrp="1"/>
          </p:cNvSpPr>
          <p:nvPr>
            <p:ph type="title"/>
          </p:nvPr>
        </p:nvSpPr>
        <p:spPr/>
        <p:txBody>
          <a:bodyPr/>
          <a:lstStyle/>
          <a:p>
            <a:r>
              <a:rPr lang="en-US"/>
              <a:t>St. Paul Federation of Teachers</a:t>
            </a:r>
          </a:p>
        </p:txBody>
      </p:sp>
      <p:sp>
        <p:nvSpPr>
          <p:cNvPr id="321" name="Google Shape;321;p47"/>
          <p:cNvSpPr txBox="1">
            <a:spLocks noGrp="1"/>
          </p:cNvSpPr>
          <p:nvPr>
            <p:ph idx="1"/>
          </p:nvPr>
        </p:nvSpPr>
        <p:spPr>
          <a:prstGeom prst="rect">
            <a:avLst/>
          </a:prstGeom>
          <a:noFill/>
          <a:ln>
            <a:noFill/>
          </a:ln>
        </p:spPr>
        <p:txBody>
          <a:bodyPr spcFirstLastPara="1" vert="horz" wrap="square" lIns="91425" tIns="91425" rIns="91425" bIns="91425" rtlCol="0" anchor="t" anchorCtr="0">
            <a:noAutofit/>
          </a:bodyPr>
          <a:lstStyle/>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Smaller class sizes</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Family engagement</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Placing teaching before testing</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Wage and benefit increases</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Culturally relevant education</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High quality professional development for teachers</a:t>
            </a:r>
          </a:p>
          <a:p>
            <a:pPr marL="243840" indent="-571500">
              <a:lnSpc>
                <a:spcPct val="100000"/>
              </a:lnSpc>
              <a:spcBef>
                <a:spcPts val="0"/>
              </a:spcBef>
              <a:buClr>
                <a:srgbClr val="2C2E81"/>
              </a:buClr>
              <a:buSzPts val="3000"/>
              <a:buFont typeface="Arial" panose="020B0604020202020204" pitchFamily="34" charset="0"/>
              <a:buChar char="•"/>
            </a:pPr>
            <a:r>
              <a:rPr lang="en" sz="3600"/>
              <a:t>No foreclosures</a:t>
            </a:r>
            <a:endParaRPr sz="3600"/>
          </a:p>
        </p:txBody>
      </p:sp>
      <p:pic>
        <p:nvPicPr>
          <p:cNvPr id="322" name="Google Shape;322;p47"/>
          <p:cNvPicPr preferRelativeResize="0"/>
          <p:nvPr/>
        </p:nvPicPr>
        <p:blipFill rotWithShape="1">
          <a:blip r:embed="rId3">
            <a:alphaModFix/>
          </a:blip>
          <a:srcRect/>
          <a:stretch/>
        </p:blipFill>
        <p:spPr>
          <a:xfrm>
            <a:off x="8677706" y="456250"/>
            <a:ext cx="2962812" cy="3849600"/>
          </a:xfrm>
          <a:prstGeom prst="rect">
            <a:avLst/>
          </a:prstGeom>
          <a:noFill/>
          <a:ln>
            <a:noFill/>
          </a:ln>
        </p:spPr>
      </p:pic>
    </p:spTree>
    <p:extLst>
      <p:ext uri="{BB962C8B-B14F-4D97-AF65-F5344CB8AC3E}">
        <p14:creationId xmlns:p14="http://schemas.microsoft.com/office/powerpoint/2010/main" val="27257017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8"/>
          <p:cNvSpPr txBox="1">
            <a:spLocks noGrp="1"/>
          </p:cNvSpPr>
          <p:nvPr>
            <p:ph type="title"/>
          </p:nvPr>
        </p:nvSpPr>
        <p:spPr>
          <a:prstGeom prst="rect">
            <a:avLst/>
          </a:prstGeom>
          <a:noFill/>
          <a:ln>
            <a:noFill/>
          </a:ln>
        </p:spPr>
        <p:txBody>
          <a:bodyPr spcFirstLastPara="1" vert="horz" wrap="square" lIns="91425" tIns="91425" rIns="91425" bIns="91425" rtlCol="0" anchor="ctr" anchorCtr="0">
            <a:noAutofit/>
          </a:bodyPr>
          <a:lstStyle/>
          <a:p>
            <a:pPr algn="l"/>
            <a:r>
              <a:rPr lang="en" sz="5400" b="0">
                <a:latin typeface="+mn-lt"/>
                <a:ea typeface="Palatino Linotype"/>
                <a:cs typeface="Palatino Linotype"/>
                <a:sym typeface="Palatino Linotype"/>
              </a:rPr>
              <a:t>UTLA Bargains for the Common Good</a:t>
            </a:r>
            <a:endParaRPr sz="5400" b="0">
              <a:latin typeface="+mn-lt"/>
              <a:ea typeface="Palatino Linotype"/>
              <a:cs typeface="Palatino Linotype"/>
              <a:sym typeface="Palatino Linotype"/>
            </a:endParaRPr>
          </a:p>
        </p:txBody>
      </p:sp>
      <p:pic>
        <p:nvPicPr>
          <p:cNvPr id="329" name="Google Shape;329;p48"/>
          <p:cNvPicPr preferRelativeResize="0"/>
          <p:nvPr/>
        </p:nvPicPr>
        <p:blipFill>
          <a:blip r:embed="rId3">
            <a:alphaModFix/>
          </a:blip>
          <a:stretch>
            <a:fillRect/>
          </a:stretch>
        </p:blipFill>
        <p:spPr>
          <a:xfrm>
            <a:off x="8041983" y="1275037"/>
            <a:ext cx="3620825" cy="4564726"/>
          </a:xfrm>
          <a:prstGeom prst="rect">
            <a:avLst/>
          </a:prstGeom>
          <a:noFill/>
          <a:ln>
            <a:noFill/>
          </a:ln>
        </p:spPr>
      </p:pic>
      <p:sp>
        <p:nvSpPr>
          <p:cNvPr id="330" name="Google Shape;330;p48"/>
          <p:cNvSpPr/>
          <p:nvPr/>
        </p:nvSpPr>
        <p:spPr>
          <a:xfrm>
            <a:off x="538375" y="1196400"/>
            <a:ext cx="5881104" cy="4722000"/>
          </a:xfrm>
          <a:prstGeom prst="rect">
            <a:avLst/>
          </a:prstGeom>
          <a:noFill/>
          <a:ln>
            <a:noFill/>
          </a:ln>
        </p:spPr>
        <p:txBody>
          <a:bodyPr spcFirstLastPara="1" wrap="square" lIns="91425" tIns="45700" rIns="91425" bIns="45700" anchor="t" anchorCtr="0">
            <a:noAutofit/>
          </a:bodyPr>
          <a:lstStyle/>
          <a:p>
            <a:pPr marL="457200" indent="-381000">
              <a:buClr>
                <a:srgbClr val="2C2E81"/>
              </a:buClr>
              <a:buSzPts val="2400"/>
              <a:buChar char="●"/>
            </a:pPr>
            <a:r>
              <a:rPr lang="en" sz="3600">
                <a:solidFill>
                  <a:srgbClr val="2C2E81"/>
                </a:solidFill>
              </a:rPr>
              <a:t>Smaller class size</a:t>
            </a:r>
            <a:endParaRPr sz="3600">
              <a:solidFill>
                <a:srgbClr val="2C2E81"/>
              </a:solidFill>
            </a:endParaRPr>
          </a:p>
          <a:p>
            <a:pPr marL="457200" indent="-381000">
              <a:buClr>
                <a:srgbClr val="2C2E81"/>
              </a:buClr>
              <a:buSzPts val="2400"/>
              <a:buChar char="●"/>
            </a:pPr>
            <a:r>
              <a:rPr lang="en" sz="3600">
                <a:solidFill>
                  <a:srgbClr val="2C2E81"/>
                </a:solidFill>
              </a:rPr>
              <a:t>Hiring of nurses, librarians &amp; counselors</a:t>
            </a:r>
            <a:endParaRPr sz="3600">
              <a:solidFill>
                <a:srgbClr val="2C2E81"/>
              </a:solidFill>
            </a:endParaRPr>
          </a:p>
          <a:p>
            <a:pPr marL="457200" indent="-381000">
              <a:buClr>
                <a:srgbClr val="2C2E81"/>
              </a:buClr>
              <a:buSzPts val="2400"/>
              <a:buChar char="●"/>
            </a:pPr>
            <a:r>
              <a:rPr lang="en" sz="3600">
                <a:solidFill>
                  <a:srgbClr val="2C2E81"/>
                </a:solidFill>
              </a:rPr>
              <a:t>An end to “random searches” </a:t>
            </a:r>
            <a:endParaRPr sz="3600">
              <a:solidFill>
                <a:srgbClr val="2C2E81"/>
              </a:solidFill>
            </a:endParaRPr>
          </a:p>
          <a:p>
            <a:pPr marL="457200" indent="-381000">
              <a:buClr>
                <a:srgbClr val="2C2E81"/>
              </a:buClr>
              <a:buSzPts val="2400"/>
              <a:buChar char="●"/>
            </a:pPr>
            <a:r>
              <a:rPr lang="en" sz="3600">
                <a:solidFill>
                  <a:srgbClr val="2C2E81"/>
                </a:solidFill>
              </a:rPr>
              <a:t>Green space</a:t>
            </a:r>
            <a:endParaRPr sz="3600">
              <a:solidFill>
                <a:srgbClr val="2C2E81"/>
              </a:solidFill>
            </a:endParaRPr>
          </a:p>
          <a:p>
            <a:pPr marL="457200" indent="-381000">
              <a:buClr>
                <a:srgbClr val="2C2E81"/>
              </a:buClr>
              <a:buSzPts val="2400"/>
              <a:buChar char="●"/>
            </a:pPr>
            <a:r>
              <a:rPr lang="en" sz="3600">
                <a:solidFill>
                  <a:srgbClr val="2C2E81"/>
                </a:solidFill>
              </a:rPr>
              <a:t>Immigrant defense fund</a:t>
            </a:r>
            <a:endParaRPr sz="3600">
              <a:solidFill>
                <a:srgbClr val="2C2E81"/>
              </a:solidFill>
            </a:endParaRPr>
          </a:p>
          <a:p>
            <a:pPr marL="457200" indent="-381000">
              <a:buClr>
                <a:srgbClr val="2C2E81"/>
              </a:buClr>
              <a:buSzPts val="2400"/>
              <a:buChar char="●"/>
            </a:pPr>
            <a:r>
              <a:rPr lang="en" sz="3600">
                <a:solidFill>
                  <a:srgbClr val="2C2E81"/>
                </a:solidFill>
              </a:rPr>
              <a:t>Community schools</a:t>
            </a:r>
            <a:endParaRPr sz="3600">
              <a:solidFill>
                <a:srgbClr val="2C2E81"/>
              </a:solidFill>
            </a:endParaRPr>
          </a:p>
          <a:p>
            <a:pPr marL="457200" indent="-381000">
              <a:buClr>
                <a:srgbClr val="2C2E81"/>
              </a:buClr>
              <a:buSzPts val="2400"/>
              <a:buChar char="●"/>
            </a:pPr>
            <a:r>
              <a:rPr lang="en" sz="3600">
                <a:solidFill>
                  <a:srgbClr val="2C2E81"/>
                </a:solidFill>
              </a:rPr>
              <a:t>Charter school cap</a:t>
            </a:r>
            <a:endParaRPr sz="3600">
              <a:solidFill>
                <a:srgbClr val="2C2E81"/>
              </a:solidFill>
            </a:endParaRPr>
          </a:p>
        </p:txBody>
      </p:sp>
    </p:spTree>
    <p:extLst>
      <p:ext uri="{BB962C8B-B14F-4D97-AF65-F5344CB8AC3E}">
        <p14:creationId xmlns:p14="http://schemas.microsoft.com/office/powerpoint/2010/main" val="2076043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5" name="Google Shape;315;p46"/>
          <p:cNvSpPr txBox="1">
            <a:spLocks noGrp="1"/>
          </p:cNvSpPr>
          <p:nvPr>
            <p:ph type="title"/>
          </p:nvPr>
        </p:nvSpPr>
        <p:spPr>
          <a:xfrm>
            <a:off x="119921" y="286603"/>
            <a:ext cx="11891265" cy="822669"/>
          </a:xfrm>
          <a:prstGeom prst="rect">
            <a:avLst/>
          </a:prstGeom>
        </p:spPr>
        <p:txBody>
          <a:bodyPr spcFirstLastPara="1" vert="horz" wrap="square" lIns="91425" tIns="91425" rIns="91425" bIns="91425" rtlCol="0" anchor="ctr" anchorCtr="0">
            <a:noAutofit/>
          </a:bodyPr>
          <a:lstStyle/>
          <a:p>
            <a:r>
              <a:rPr lang="en" sz="5400"/>
              <a:t>Why do we run Common Good Campaigns?</a:t>
            </a:r>
            <a:endParaRPr sz="5400"/>
          </a:p>
          <a:p>
            <a:endParaRPr sz="3500"/>
          </a:p>
        </p:txBody>
      </p:sp>
      <p:sp>
        <p:nvSpPr>
          <p:cNvPr id="314" name="Google Shape;314;p46"/>
          <p:cNvSpPr>
            <a:spLocks noGrp="1"/>
          </p:cNvSpPr>
          <p:nvPr>
            <p:ph type="pic" idx="4294967295"/>
          </p:nvPr>
        </p:nvSpPr>
        <p:spPr>
          <a:xfrm>
            <a:off x="-185979" y="807501"/>
            <a:ext cx="11282766" cy="5345327"/>
          </a:xfrm>
          <a:prstGeom prst="rect">
            <a:avLst/>
          </a:prstGeom>
        </p:spPr>
        <p:txBody>
          <a:bodyPr spcFirstLastPara="1" vert="horz" wrap="square" lIns="91425" tIns="91425" rIns="91425" bIns="91425" rtlCol="0" anchor="t" anchorCtr="0">
            <a:noAutofit/>
          </a:bodyPr>
          <a:lstStyle/>
          <a:p>
            <a:pPr marL="457200" indent="-381000">
              <a:lnSpc>
                <a:spcPct val="100000"/>
              </a:lnSpc>
              <a:buClr>
                <a:srgbClr val="2C2E81"/>
              </a:buClr>
              <a:buSzPts val="2400"/>
              <a:buChar char="•"/>
            </a:pPr>
            <a:r>
              <a:rPr lang="en" sz="3600" i="0">
                <a:solidFill>
                  <a:schemeClr val="tx1"/>
                </a:solidFill>
              </a:rPr>
              <a:t>Builds Power through Leaders a</a:t>
            </a:r>
            <a:r>
              <a:rPr lang="en-US" sz="3600" i="0" err="1">
                <a:solidFill>
                  <a:schemeClr val="tx1"/>
                </a:solidFill>
              </a:rPr>
              <a:t>nd</a:t>
            </a:r>
            <a:r>
              <a:rPr lang="en" sz="3600" i="0">
                <a:solidFill>
                  <a:schemeClr val="tx1"/>
                </a:solidFill>
              </a:rPr>
              <a:t> Structures from the bottom up</a:t>
            </a:r>
          </a:p>
          <a:p>
            <a:pPr marL="457200" indent="-381000">
              <a:lnSpc>
                <a:spcPct val="100000"/>
              </a:lnSpc>
              <a:buClr>
                <a:srgbClr val="2C2E81"/>
              </a:buClr>
              <a:buSzPts val="2400"/>
              <a:buChar char="•"/>
            </a:pPr>
            <a:r>
              <a:rPr lang="en" sz="3600" i="0">
                <a:solidFill>
                  <a:schemeClr val="tx1"/>
                </a:solidFill>
              </a:rPr>
              <a:t>This is the best way for us to WIN more for all! </a:t>
            </a:r>
            <a:endParaRPr lang="en-US" sz="3600" i="0">
              <a:solidFill>
                <a:schemeClr val="tx1"/>
              </a:solidFill>
            </a:endParaRPr>
          </a:p>
          <a:p>
            <a:pPr marL="457200" indent="-381000">
              <a:lnSpc>
                <a:spcPct val="100000"/>
              </a:lnSpc>
              <a:buClr>
                <a:srgbClr val="2C2E81"/>
              </a:buClr>
              <a:buSzPts val="2400"/>
              <a:buChar char="•"/>
            </a:pPr>
            <a:r>
              <a:rPr lang="en" sz="3600" i="0">
                <a:solidFill>
                  <a:schemeClr val="tx1"/>
                </a:solidFill>
              </a:rPr>
              <a:t>Unions and community groups  share a common powerful opposition, and we need each other in order to win </a:t>
            </a:r>
            <a:endParaRPr sz="3600" i="0">
              <a:solidFill>
                <a:schemeClr val="tx1"/>
              </a:solidFill>
            </a:endParaRPr>
          </a:p>
          <a:p>
            <a:pPr marL="457200" indent="-381000">
              <a:lnSpc>
                <a:spcPct val="100000"/>
              </a:lnSpc>
              <a:buClr>
                <a:srgbClr val="2C2E81"/>
              </a:buClr>
              <a:buSzPts val="2400"/>
              <a:buChar char="•"/>
            </a:pPr>
            <a:r>
              <a:rPr lang="en" sz="3600" i="0">
                <a:solidFill>
                  <a:schemeClr val="tx1"/>
                </a:solidFill>
              </a:rPr>
              <a:t>Unions win more and community groups win bigger and broader campaigns when we work together in this way</a:t>
            </a:r>
            <a:endParaRPr sz="3600">
              <a:solidFill>
                <a:schemeClr val="tx1"/>
              </a:solidFill>
            </a:endParaRPr>
          </a:p>
        </p:txBody>
      </p:sp>
      <p:pic>
        <p:nvPicPr>
          <p:cNvPr id="5"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876" y="148792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2217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6" name="Google Shape;336;p49"/>
          <p:cNvSpPr txBox="1">
            <a:spLocks noGrp="1"/>
          </p:cNvSpPr>
          <p:nvPr>
            <p:ph type="title"/>
          </p:nvPr>
        </p:nvSpPr>
        <p:spPr>
          <a:xfrm>
            <a:off x="119921" y="286603"/>
            <a:ext cx="11718418" cy="822669"/>
          </a:xfrm>
          <a:prstGeom prst="rect">
            <a:avLst/>
          </a:prstGeom>
        </p:spPr>
        <p:txBody>
          <a:bodyPr spcFirstLastPara="1" vert="horz" wrap="square" lIns="91425" tIns="91425" rIns="91425" bIns="91425" rtlCol="0" anchor="ctr" anchorCtr="0">
            <a:noAutofit/>
          </a:bodyPr>
          <a:lstStyle/>
          <a:p>
            <a:r>
              <a:rPr lang="en"/>
              <a:t>Zoom Room Time</a:t>
            </a:r>
            <a:r>
              <a:rPr lang="en-US"/>
              <a:t> – Pg 9 of the Resource Guide 15 mins</a:t>
            </a:r>
            <a:endParaRPr/>
          </a:p>
        </p:txBody>
      </p:sp>
      <p:sp>
        <p:nvSpPr>
          <p:cNvPr id="335" name="Google Shape;335;p49"/>
          <p:cNvSpPr txBox="1">
            <a:spLocks noGrp="1"/>
          </p:cNvSpPr>
          <p:nvPr>
            <p:ph idx="1"/>
          </p:nvPr>
        </p:nvSpPr>
        <p:spPr>
          <a:xfrm>
            <a:off x="119921" y="1025175"/>
            <a:ext cx="10765936" cy="4460019"/>
          </a:xfrm>
          <a:prstGeom prst="rect">
            <a:avLst/>
          </a:prstGeom>
        </p:spPr>
        <p:txBody>
          <a:bodyPr spcFirstLastPara="1" vert="horz" wrap="square" lIns="91425" tIns="91425" rIns="91425" bIns="91425" rtlCol="0" anchor="t" anchorCtr="0">
            <a:noAutofit/>
          </a:bodyPr>
          <a:lstStyle/>
          <a:p>
            <a:pPr marL="104140" indent="-342900">
              <a:buFont typeface="Arial" panose="020B0604020202020204" pitchFamily="34" charset="0"/>
              <a:buChar char="•"/>
            </a:pPr>
            <a:r>
              <a:rPr lang="en" sz="3600"/>
              <a:t>What stands out to you about this approach?</a:t>
            </a:r>
          </a:p>
          <a:p>
            <a:pPr marL="104140" indent="-342900">
              <a:spcBef>
                <a:spcPts val="0"/>
              </a:spcBef>
              <a:buFont typeface="Arial" panose="020B0604020202020204" pitchFamily="34" charset="0"/>
              <a:buChar char="•"/>
            </a:pPr>
            <a:r>
              <a:rPr lang="en-US" sz="3600"/>
              <a:t>What are the opportunities that this strategy </a:t>
            </a:r>
            <a:br>
              <a:rPr lang="en-US" sz="3600"/>
            </a:br>
            <a:r>
              <a:rPr lang="en-US" sz="3600"/>
              <a:t>COULD provide your affiliates?</a:t>
            </a:r>
          </a:p>
          <a:p>
            <a:pPr marL="104140" indent="-342900">
              <a:spcBef>
                <a:spcPts val="0"/>
              </a:spcBef>
              <a:buFont typeface="Arial" panose="020B0604020202020204" pitchFamily="34" charset="0"/>
              <a:buChar char="•"/>
            </a:pPr>
            <a:r>
              <a:rPr lang="en-US" sz="3600"/>
              <a:t>What are the potential challenges this strategy </a:t>
            </a:r>
            <a:br>
              <a:rPr lang="en-US" sz="3600"/>
            </a:br>
            <a:r>
              <a:rPr lang="en-US" sz="3600"/>
              <a:t>could provide your affiliates?</a:t>
            </a:r>
          </a:p>
          <a:p>
            <a:pPr marL="104140" indent="-342900">
              <a:spcBef>
                <a:spcPts val="0"/>
              </a:spcBef>
              <a:buFont typeface="Arial" panose="020B0604020202020204" pitchFamily="34" charset="0"/>
              <a:buChar char="•"/>
            </a:pPr>
            <a:endParaRPr lang="en-US" sz="3600"/>
          </a:p>
          <a:p>
            <a:pPr marL="104140" indent="-342900">
              <a:spcBef>
                <a:spcPts val="0"/>
              </a:spcBef>
              <a:buFont typeface="Arial" panose="020B0604020202020204" pitchFamily="34" charset="0"/>
              <a:buChar char="•"/>
            </a:pPr>
            <a:r>
              <a:rPr lang="en-US" sz="3600"/>
              <a:t>** there are a number of pages with example </a:t>
            </a:r>
            <a:br>
              <a:rPr lang="en-US" sz="3600"/>
            </a:br>
            <a:r>
              <a:rPr lang="en-US" sz="3600"/>
              <a:t>demands that have been won</a:t>
            </a:r>
          </a:p>
          <a:p>
            <a:pPr indent="-330200">
              <a:spcBef>
                <a:spcPts val="0"/>
              </a:spcBef>
              <a:buChar char="●"/>
            </a:pPr>
            <a:endParaRPr b="1"/>
          </a:p>
        </p:txBody>
      </p:sp>
      <p:pic>
        <p:nvPicPr>
          <p:cNvPr id="4"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0747" y="3626603"/>
            <a:ext cx="2597163" cy="2597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74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dirty="0" smtClean="0"/>
              <a:t>101</a:t>
            </a:fld>
            <a:endParaRPr lang="en-US"/>
          </a:p>
        </p:txBody>
      </p:sp>
    </p:spTree>
    <p:extLst>
      <p:ext uri="{BB962C8B-B14F-4D97-AF65-F5344CB8AC3E}">
        <p14:creationId xmlns:p14="http://schemas.microsoft.com/office/powerpoint/2010/main" val="12018465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endParaRPr lang="en-US" b="1"/>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255239" cy="6318354"/>
          </a:xfrm>
        </p:spPr>
        <p:txBody>
          <a:bodyPr>
            <a:normAutofit/>
          </a:bodyPr>
          <a:lstStyle/>
          <a:p>
            <a:pPr marL="0" indent="0">
              <a:buNone/>
            </a:pPr>
            <a:r>
              <a:rPr lang="en-US" sz="3600">
                <a:solidFill>
                  <a:schemeClr val="accent2">
                    <a:lumMod val="75000"/>
                  </a:schemeClr>
                </a:solidFill>
              </a:rPr>
              <a:t>Bringing it all Together</a:t>
            </a:r>
          </a:p>
          <a:p>
            <a:pPr marL="0" indent="0">
              <a:buNone/>
            </a:pPr>
            <a:r>
              <a:rPr lang="en-US" sz="3600">
                <a:solidFill>
                  <a:schemeClr val="accent2">
                    <a:lumMod val="75000"/>
                  </a:schemeClr>
                </a:solidFill>
              </a:rPr>
              <a:t>A Summary of How We Win</a:t>
            </a: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dirty="0" smtClean="0"/>
              <a:t>102</a:t>
            </a:fld>
            <a:endParaRPr lang="en-US"/>
          </a:p>
        </p:txBody>
      </p:sp>
    </p:spTree>
    <p:extLst>
      <p:ext uri="{BB962C8B-B14F-4D97-AF65-F5344CB8AC3E}">
        <p14:creationId xmlns:p14="http://schemas.microsoft.com/office/powerpoint/2010/main" val="102025654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0"/>
            <a:ext cx="11035759" cy="822669"/>
          </a:xfrm>
        </p:spPr>
        <p:txBody>
          <a:bodyPr/>
          <a:lstStyle/>
          <a:p>
            <a:r>
              <a:rPr lang="en-US"/>
              <a:t>7 Components of Social Justice Unionism</a:t>
            </a:r>
          </a:p>
        </p:txBody>
      </p:sp>
      <p:sp>
        <p:nvSpPr>
          <p:cNvPr id="3" name="Content Placeholder 2"/>
          <p:cNvSpPr>
            <a:spLocks noGrp="1"/>
          </p:cNvSpPr>
          <p:nvPr>
            <p:ph idx="1"/>
          </p:nvPr>
        </p:nvSpPr>
        <p:spPr>
          <a:xfrm>
            <a:off x="221673" y="822669"/>
            <a:ext cx="11610109" cy="5785949"/>
          </a:xfrm>
        </p:spPr>
        <p:txBody>
          <a:bodyPr>
            <a:normAutofit/>
          </a:bodyPr>
          <a:lstStyle/>
          <a:p>
            <a:pPr marL="457200" indent="-457200">
              <a:buFont typeface="+mj-lt"/>
              <a:buAutoNum type="arabicPeriod"/>
            </a:pPr>
            <a:r>
              <a:rPr lang="en-US"/>
              <a:t>Defend the rights of its members while fighting for the rights and needs of the broader community and students.</a:t>
            </a:r>
          </a:p>
          <a:p>
            <a:pPr marL="457200" indent="-457200">
              <a:buFont typeface="+mj-lt"/>
              <a:buAutoNum type="arabicPeriod"/>
            </a:pPr>
            <a:r>
              <a:rPr lang="en-US"/>
              <a:t>Recognize that the parents and neighbors of our students are key allies, and build strategic alliances with parents, labor unions, and community groups.</a:t>
            </a:r>
          </a:p>
          <a:p>
            <a:pPr marL="457200" indent="-457200">
              <a:buFont typeface="+mj-lt"/>
              <a:buAutoNum type="arabicPeriod"/>
            </a:pPr>
            <a:r>
              <a:rPr lang="en-US"/>
              <a:t>Education unions should also work to unite all staff members at a school. They should build ongoing alliances with a wide range of groups, from other public service unions to the broader labor movement, churches, community and social organizations, advocacy groups, and business and political groups that support public schools.</a:t>
            </a:r>
          </a:p>
          <a:p>
            <a:pPr marL="457200" indent="-457200">
              <a:buFont typeface="+mj-lt"/>
              <a:buAutoNum type="arabicPeriod"/>
            </a:pPr>
            <a:r>
              <a:rPr lang="en-US"/>
              <a:t>Put teachers and others who work in classrooms at the center of school reform agendas, ensuring that they take ownership of reform initiatives.</a:t>
            </a:r>
          </a:p>
          <a:p>
            <a:pPr marL="457200" indent="-457200">
              <a:buFont typeface="+mj-lt"/>
              <a:buAutoNum type="arabicPeriod"/>
            </a:pPr>
            <a:r>
              <a:rPr lang="en-US"/>
              <a:t>Encourage those who work with children to use methods of instruction and curricula that will promote racial and gender equity, combat racism and prejudice, encourage critical thinking about our society’s problems, and nurture an active, reflective citizenry that is committed to real democracy and social and economic justice.</a:t>
            </a:r>
          </a:p>
          <a:p>
            <a:pPr marL="457200" indent="-457200">
              <a:buFont typeface="+mj-lt"/>
              <a:buAutoNum type="arabicPeriod"/>
            </a:pPr>
            <a:r>
              <a:rPr lang="en-US"/>
              <a:t>Forcefully advocate for a radical restructuring of American education.</a:t>
            </a:r>
          </a:p>
          <a:p>
            <a:pPr marL="457200" indent="-457200">
              <a:buFont typeface="+mj-lt"/>
              <a:buAutoNum type="arabicPeriod"/>
            </a:pPr>
            <a:r>
              <a:rPr lang="en-US"/>
              <a:t>Aggressively educate and mobilize its membership to fight for social justice in all areas of society.</a:t>
            </a: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dirty="0" smtClean="0"/>
              <a:t>103</a:t>
            </a:fld>
            <a:endParaRPr lang="en-US"/>
          </a:p>
        </p:txBody>
      </p:sp>
    </p:spTree>
    <p:extLst>
      <p:ext uri="{BB962C8B-B14F-4D97-AF65-F5344CB8AC3E}">
        <p14:creationId xmlns:p14="http://schemas.microsoft.com/office/powerpoint/2010/main" val="26160190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675418" y="0"/>
            <a:ext cx="5195328" cy="3049817"/>
          </a:xfrm>
          <a:prstGeom prst="rect">
            <a:avLst/>
          </a:prstGeom>
        </p:spPr>
      </p:pic>
      <p:sp>
        <p:nvSpPr>
          <p:cNvPr id="2" name="Title 1"/>
          <p:cNvSpPr>
            <a:spLocks noGrp="1"/>
          </p:cNvSpPr>
          <p:nvPr>
            <p:ph type="title"/>
          </p:nvPr>
        </p:nvSpPr>
        <p:spPr>
          <a:xfrm>
            <a:off x="277091" y="286603"/>
            <a:ext cx="10878589" cy="1456472"/>
          </a:xfrm>
        </p:spPr>
        <p:txBody>
          <a:bodyPr>
            <a:normAutofit/>
          </a:bodyPr>
          <a:lstStyle/>
          <a:p>
            <a:r>
              <a:rPr lang="en-US"/>
              <a:t>Bill Fletcher – 34-41</a:t>
            </a:r>
          </a:p>
        </p:txBody>
      </p:sp>
      <p:sp>
        <p:nvSpPr>
          <p:cNvPr id="8" name="Content Placeholder 2"/>
          <p:cNvSpPr txBox="1">
            <a:spLocks/>
          </p:cNvSpPr>
          <p:nvPr/>
        </p:nvSpPr>
        <p:spPr>
          <a:xfrm>
            <a:off x="277091" y="1990721"/>
            <a:ext cx="11640088" cy="446285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a:t>Public Sector Roles Play 3 Roles</a:t>
            </a:r>
          </a:p>
          <a:p>
            <a:r>
              <a:rPr lang="en-US" sz="3200"/>
              <a:t>1. They defend the interests of their members</a:t>
            </a:r>
          </a:p>
          <a:p>
            <a:r>
              <a:rPr lang="en-US" sz="3200"/>
              <a:t>2. They must look out for the interests of the community  (Fletcher indicates that this has almost become cliché)</a:t>
            </a:r>
          </a:p>
          <a:p>
            <a:r>
              <a:rPr lang="en-US" sz="3200"/>
              <a:t>3. They must defend the public sector (This is readily understood by unions in other nations but not here)</a:t>
            </a:r>
          </a:p>
          <a:p>
            <a:endParaRPr lang="en-US" sz="3200"/>
          </a:p>
        </p:txBody>
      </p:sp>
      <p:sp>
        <p:nvSpPr>
          <p:cNvPr id="9" name="Slide Number Placeholder 8"/>
          <p:cNvSpPr>
            <a:spLocks noGrp="1"/>
          </p:cNvSpPr>
          <p:nvPr>
            <p:ph type="sldNum" sz="quarter" idx="12"/>
          </p:nvPr>
        </p:nvSpPr>
        <p:spPr/>
        <p:txBody>
          <a:bodyPr/>
          <a:lstStyle/>
          <a:p>
            <a:fld id="{5414DF46-E7D2-4146-95BA-57A23C39CF98}" type="slidenum">
              <a:rPr lang="en-US" dirty="0" smtClean="0"/>
              <a:t>104</a:t>
            </a:fld>
            <a:endParaRPr lang="en-US"/>
          </a:p>
        </p:txBody>
      </p:sp>
    </p:spTree>
    <p:extLst>
      <p:ext uri="{BB962C8B-B14F-4D97-AF65-F5344CB8AC3E}">
        <p14:creationId xmlns:p14="http://schemas.microsoft.com/office/powerpoint/2010/main" val="217137362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910105" y="109331"/>
            <a:ext cx="5195328" cy="3049817"/>
          </a:xfrm>
          <a:prstGeom prst="rect">
            <a:avLst/>
          </a:prstGeom>
        </p:spPr>
      </p:pic>
      <p:sp>
        <p:nvSpPr>
          <p:cNvPr id="2" name="Title 1"/>
          <p:cNvSpPr>
            <a:spLocks noGrp="1"/>
          </p:cNvSpPr>
          <p:nvPr>
            <p:ph type="title"/>
          </p:nvPr>
        </p:nvSpPr>
        <p:spPr>
          <a:xfrm>
            <a:off x="277091" y="286602"/>
            <a:ext cx="10878589" cy="1472623"/>
          </a:xfrm>
        </p:spPr>
        <p:txBody>
          <a:bodyPr>
            <a:normAutofit/>
          </a:bodyPr>
          <a:lstStyle/>
          <a:p>
            <a:r>
              <a:rPr lang="en-US"/>
              <a:t>Bill Fletcher – 34-41</a:t>
            </a:r>
          </a:p>
        </p:txBody>
      </p:sp>
      <p:sp>
        <p:nvSpPr>
          <p:cNvPr id="8" name="Content Placeholder 2"/>
          <p:cNvSpPr txBox="1">
            <a:spLocks/>
          </p:cNvSpPr>
          <p:nvPr/>
        </p:nvSpPr>
        <p:spPr>
          <a:xfrm>
            <a:off x="386422" y="3336419"/>
            <a:ext cx="11640088" cy="446285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a:t>This third role is critical right now. Public sector unions need to articulate a coherent and credible defense of the public sector - to explain the role of the public sector and show why any kind of civilized society must have a public sector. I don't think pubic sector unions do that very well.  As a result, they tend to come across as merely defending the interests of their members.</a:t>
            </a:r>
          </a:p>
          <a:p>
            <a:endParaRPr lang="en-US" sz="3200"/>
          </a:p>
        </p:txBody>
      </p:sp>
      <p:sp>
        <p:nvSpPr>
          <p:cNvPr id="9" name="Slide Number Placeholder 8"/>
          <p:cNvSpPr>
            <a:spLocks noGrp="1"/>
          </p:cNvSpPr>
          <p:nvPr>
            <p:ph type="sldNum" sz="quarter" idx="12"/>
          </p:nvPr>
        </p:nvSpPr>
        <p:spPr/>
        <p:txBody>
          <a:bodyPr/>
          <a:lstStyle/>
          <a:p>
            <a:fld id="{5414DF46-E7D2-4146-95BA-57A23C39CF98}" type="slidenum">
              <a:rPr lang="en-US" dirty="0" smtClean="0"/>
              <a:t>105</a:t>
            </a:fld>
            <a:endParaRPr lang="en-US"/>
          </a:p>
        </p:txBody>
      </p:sp>
    </p:spTree>
    <p:extLst>
      <p:ext uri="{BB962C8B-B14F-4D97-AF65-F5344CB8AC3E}">
        <p14:creationId xmlns:p14="http://schemas.microsoft.com/office/powerpoint/2010/main" val="11705759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035759" cy="822669"/>
          </a:xfrm>
        </p:spPr>
        <p:txBody>
          <a:bodyPr/>
          <a:lstStyle/>
          <a:p>
            <a:r>
              <a:rPr lang="en-US"/>
              <a:t>Leaders we Need</a:t>
            </a:r>
          </a:p>
        </p:txBody>
      </p:sp>
      <p:sp>
        <p:nvSpPr>
          <p:cNvPr id="3" name="Content Placeholder 2"/>
          <p:cNvSpPr>
            <a:spLocks noGrp="1"/>
          </p:cNvSpPr>
          <p:nvPr>
            <p:ph idx="1"/>
          </p:nvPr>
        </p:nvSpPr>
        <p:spPr>
          <a:xfrm>
            <a:off x="320470" y="822669"/>
            <a:ext cx="11678412" cy="4867034"/>
          </a:xfrm>
        </p:spPr>
        <p:txBody>
          <a:bodyPr>
            <a:noAutofit/>
          </a:bodyPr>
          <a:lstStyle/>
          <a:p>
            <a:r>
              <a:rPr lang="en-US" sz="4000" b="1"/>
              <a:t>Leaders –</a:t>
            </a:r>
            <a:r>
              <a:rPr lang="en-US" sz="4000"/>
              <a:t> Trusted and respected by their colleagues in ways that cut across communities of workers- is connected by values and influential relationships with mobilizers, activists, and those not yet part of the work. Get people to move their thinking and take action. </a:t>
            </a:r>
          </a:p>
          <a:p>
            <a:r>
              <a:rPr lang="en-US" sz="4000" b="1"/>
              <a:t>Mobilizers –</a:t>
            </a:r>
            <a:r>
              <a:rPr lang="en-US" sz="4000"/>
              <a:t> Connected to communities of workers in ways that are influential – can convene their community. Get people excited to act. </a:t>
            </a:r>
          </a:p>
          <a:p>
            <a:r>
              <a:rPr lang="en-US" sz="4000" b="1"/>
              <a:t>Activists – </a:t>
            </a:r>
            <a:r>
              <a:rPr lang="en-US" sz="4000"/>
              <a:t>Supportive and willing to act if invited</a:t>
            </a:r>
          </a:p>
        </p:txBody>
      </p:sp>
      <p:sp>
        <p:nvSpPr>
          <p:cNvPr id="4" name="Slide Number Placeholder 3"/>
          <p:cNvSpPr>
            <a:spLocks noGrp="1"/>
          </p:cNvSpPr>
          <p:nvPr>
            <p:ph type="sldNum" sz="quarter" idx="12"/>
          </p:nvPr>
        </p:nvSpPr>
        <p:spPr/>
        <p:txBody>
          <a:bodyPr/>
          <a:lstStyle/>
          <a:p>
            <a:fld id="{5414DF46-E7D2-4146-95BA-57A23C39CF98}" type="slidenum">
              <a:rPr lang="en-US" dirty="0" smtClean="0"/>
              <a:t>106</a:t>
            </a:fld>
            <a:endParaRPr lang="en-US"/>
          </a:p>
        </p:txBody>
      </p:sp>
    </p:spTree>
    <p:extLst>
      <p:ext uri="{BB962C8B-B14F-4D97-AF65-F5344CB8AC3E}">
        <p14:creationId xmlns:p14="http://schemas.microsoft.com/office/powerpoint/2010/main" val="230187414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5" name="Google Shape;315;p46"/>
          <p:cNvSpPr txBox="1">
            <a:spLocks noGrp="1"/>
          </p:cNvSpPr>
          <p:nvPr>
            <p:ph type="title"/>
          </p:nvPr>
        </p:nvSpPr>
        <p:spPr>
          <a:xfrm>
            <a:off x="119921" y="286603"/>
            <a:ext cx="11891265" cy="822669"/>
          </a:xfrm>
          <a:prstGeom prst="rect">
            <a:avLst/>
          </a:prstGeom>
        </p:spPr>
        <p:txBody>
          <a:bodyPr spcFirstLastPara="1" vert="horz" wrap="square" lIns="91425" tIns="91425" rIns="91425" bIns="91425" rtlCol="0" anchor="ctr" anchorCtr="0">
            <a:noAutofit/>
          </a:bodyPr>
          <a:lstStyle/>
          <a:p>
            <a:r>
              <a:rPr lang="en" sz="5400"/>
              <a:t>Why do we run Common Good Campaigns?</a:t>
            </a:r>
            <a:endParaRPr sz="5400"/>
          </a:p>
          <a:p>
            <a:endParaRPr sz="3500"/>
          </a:p>
        </p:txBody>
      </p:sp>
      <p:sp>
        <p:nvSpPr>
          <p:cNvPr id="314" name="Google Shape;314;p46"/>
          <p:cNvSpPr>
            <a:spLocks noGrp="1"/>
          </p:cNvSpPr>
          <p:nvPr>
            <p:ph type="pic" idx="4294967295"/>
          </p:nvPr>
        </p:nvSpPr>
        <p:spPr>
          <a:xfrm>
            <a:off x="-185979" y="807501"/>
            <a:ext cx="11282766" cy="5345327"/>
          </a:xfrm>
          <a:prstGeom prst="rect">
            <a:avLst/>
          </a:prstGeom>
        </p:spPr>
        <p:txBody>
          <a:bodyPr spcFirstLastPara="1" vert="horz" wrap="square" lIns="91425" tIns="91425" rIns="91425" bIns="91425" rtlCol="0" anchor="t" anchorCtr="0">
            <a:noAutofit/>
          </a:bodyPr>
          <a:lstStyle/>
          <a:p>
            <a:pPr marL="457200" indent="-381000">
              <a:lnSpc>
                <a:spcPct val="100000"/>
              </a:lnSpc>
              <a:buClr>
                <a:srgbClr val="2C2E81"/>
              </a:buClr>
              <a:buSzPts val="2400"/>
              <a:buChar char="•"/>
            </a:pPr>
            <a:r>
              <a:rPr lang="en" sz="3600" i="0">
                <a:solidFill>
                  <a:schemeClr val="tx1"/>
                </a:solidFill>
              </a:rPr>
              <a:t>Builds Power through Leaders a</a:t>
            </a:r>
            <a:r>
              <a:rPr lang="en-US" sz="3600" i="0" err="1">
                <a:solidFill>
                  <a:schemeClr val="tx1"/>
                </a:solidFill>
              </a:rPr>
              <a:t>nd</a:t>
            </a:r>
            <a:r>
              <a:rPr lang="en" sz="3600" i="0">
                <a:solidFill>
                  <a:schemeClr val="tx1"/>
                </a:solidFill>
              </a:rPr>
              <a:t> Structures from the bottom up</a:t>
            </a:r>
          </a:p>
          <a:p>
            <a:pPr marL="457200" indent="-381000">
              <a:lnSpc>
                <a:spcPct val="100000"/>
              </a:lnSpc>
              <a:buClr>
                <a:srgbClr val="2C2E81"/>
              </a:buClr>
              <a:buSzPts val="2400"/>
              <a:buChar char="•"/>
            </a:pPr>
            <a:r>
              <a:rPr lang="en" sz="3600" i="0">
                <a:solidFill>
                  <a:schemeClr val="tx1"/>
                </a:solidFill>
              </a:rPr>
              <a:t>This is the best way for us to WIN more for all! </a:t>
            </a:r>
            <a:endParaRPr lang="en-US" sz="3600" i="0">
              <a:solidFill>
                <a:schemeClr val="tx1"/>
              </a:solidFill>
            </a:endParaRPr>
          </a:p>
          <a:p>
            <a:pPr marL="457200" indent="-381000">
              <a:lnSpc>
                <a:spcPct val="100000"/>
              </a:lnSpc>
              <a:buClr>
                <a:srgbClr val="2C2E81"/>
              </a:buClr>
              <a:buSzPts val="2400"/>
              <a:buChar char="•"/>
            </a:pPr>
            <a:r>
              <a:rPr lang="en" sz="3600" i="0">
                <a:solidFill>
                  <a:schemeClr val="tx1"/>
                </a:solidFill>
              </a:rPr>
              <a:t>Unions and community groups  share a common powerful opposition, and we need each other in order to win </a:t>
            </a:r>
            <a:endParaRPr sz="3600" i="0">
              <a:solidFill>
                <a:schemeClr val="tx1"/>
              </a:solidFill>
            </a:endParaRPr>
          </a:p>
          <a:p>
            <a:pPr marL="457200" indent="-381000">
              <a:lnSpc>
                <a:spcPct val="100000"/>
              </a:lnSpc>
              <a:buClr>
                <a:srgbClr val="2C2E81"/>
              </a:buClr>
              <a:buSzPts val="2400"/>
              <a:buChar char="•"/>
            </a:pPr>
            <a:r>
              <a:rPr lang="en" sz="3600" i="0">
                <a:solidFill>
                  <a:schemeClr val="tx1"/>
                </a:solidFill>
              </a:rPr>
              <a:t>Unions win more and community groups win bigger and broader campaigns when we work together in this way</a:t>
            </a:r>
            <a:endParaRPr sz="3600">
              <a:solidFill>
                <a:schemeClr val="tx1"/>
              </a:solidFill>
            </a:endParaRPr>
          </a:p>
        </p:txBody>
      </p:sp>
      <p:pic>
        <p:nvPicPr>
          <p:cNvPr id="5"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876" y="148792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26049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832" y="-119797"/>
            <a:ext cx="11035759" cy="822669"/>
          </a:xfrm>
        </p:spPr>
        <p:txBody>
          <a:bodyPr/>
          <a:lstStyle/>
          <a:p>
            <a:r>
              <a:rPr lang="en-US"/>
              <a:t>Lessons Learned</a:t>
            </a:r>
          </a:p>
        </p:txBody>
      </p:sp>
      <p:sp>
        <p:nvSpPr>
          <p:cNvPr id="3" name="Content Placeholder 2"/>
          <p:cNvSpPr>
            <a:spLocks noGrp="1"/>
          </p:cNvSpPr>
          <p:nvPr>
            <p:ph idx="1"/>
          </p:nvPr>
        </p:nvSpPr>
        <p:spPr>
          <a:xfrm>
            <a:off x="389744" y="702872"/>
            <a:ext cx="11340438" cy="5756913"/>
          </a:xfrm>
        </p:spPr>
        <p:txBody>
          <a:bodyPr>
            <a:noAutofit/>
          </a:bodyPr>
          <a:lstStyle/>
          <a:p>
            <a:pPr>
              <a:buFont typeface="Wingdings" panose="05000000000000000000" pitchFamily="2" charset="2"/>
              <a:buChar char="q"/>
            </a:pPr>
            <a:r>
              <a:rPr lang="en-US" sz="2800"/>
              <a:t>The workers, their energy, and their leadership must be at the front of the campaign </a:t>
            </a:r>
          </a:p>
          <a:p>
            <a:pPr>
              <a:buFont typeface="Wingdings" panose="05000000000000000000" pitchFamily="2" charset="2"/>
              <a:buChar char="q"/>
            </a:pPr>
            <a:r>
              <a:rPr lang="en-US" sz="2800"/>
              <a:t>Official union leadership and staff must be willing to work with rank and file members AND allow them to have meaningful roles in campaigns</a:t>
            </a:r>
          </a:p>
          <a:p>
            <a:pPr>
              <a:buFont typeface="Wingdings" panose="05000000000000000000" pitchFamily="2" charset="2"/>
              <a:buChar char="q"/>
            </a:pPr>
            <a:r>
              <a:rPr lang="en-US" sz="2800"/>
              <a:t>Must make space for rank and file to develop as leaders  (training, chance to take risks, space to prove) </a:t>
            </a:r>
          </a:p>
          <a:p>
            <a:pPr>
              <a:buFont typeface="Wingdings" panose="05000000000000000000" pitchFamily="2" charset="2"/>
              <a:buChar char="q"/>
            </a:pPr>
            <a:r>
              <a:rPr lang="en-US" sz="2800"/>
              <a:t>Community-centric approach</a:t>
            </a:r>
          </a:p>
          <a:p>
            <a:pPr>
              <a:buFont typeface="Wingdings" panose="05000000000000000000" pitchFamily="2" charset="2"/>
              <a:buChar char="q"/>
            </a:pPr>
            <a:r>
              <a:rPr lang="en-US" sz="2800"/>
              <a:t>Democratic organizing  (Marshall Ganz and Ella Barker)</a:t>
            </a:r>
          </a:p>
          <a:p>
            <a:pPr>
              <a:buFont typeface="Wingdings" panose="05000000000000000000" pitchFamily="2" charset="2"/>
              <a:buChar char="q"/>
            </a:pPr>
            <a:r>
              <a:rPr lang="en-US" sz="2800"/>
              <a:t>Gradual escalation of tactics</a:t>
            </a:r>
          </a:p>
          <a:p>
            <a:pPr>
              <a:buFont typeface="Wingdings" panose="05000000000000000000" pitchFamily="2" charset="2"/>
              <a:buChar char="q"/>
            </a:pPr>
            <a:r>
              <a:rPr lang="en-US" sz="2800"/>
              <a:t>Workers have power</a:t>
            </a:r>
          </a:p>
          <a:p>
            <a:pPr>
              <a:buFont typeface="Wingdings" panose="05000000000000000000" pitchFamily="2" charset="2"/>
              <a:buChar char="q"/>
            </a:pPr>
            <a:endParaRPr lang="en-US" sz="2800"/>
          </a:p>
        </p:txBody>
      </p:sp>
      <p:sp>
        <p:nvSpPr>
          <p:cNvPr id="4" name="Slide Number Placeholder 3"/>
          <p:cNvSpPr>
            <a:spLocks noGrp="1"/>
          </p:cNvSpPr>
          <p:nvPr>
            <p:ph type="sldNum" sz="quarter" idx="12"/>
          </p:nvPr>
        </p:nvSpPr>
        <p:spPr/>
        <p:txBody>
          <a:bodyPr/>
          <a:lstStyle/>
          <a:p>
            <a:fld id="{5414DF46-E7D2-4146-95BA-57A23C39CF98}" type="slidenum">
              <a:rPr lang="en-US" dirty="0" smtClean="0"/>
              <a:t>108</a:t>
            </a:fld>
            <a:endParaRPr lang="en-US"/>
          </a:p>
        </p:txBody>
      </p:sp>
      <p:pic>
        <p:nvPicPr>
          <p:cNvPr id="5"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473" y="3300763"/>
            <a:ext cx="3418631" cy="2662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57901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dirty="0" smtClean="0"/>
              <a:t>109</a:t>
            </a:fld>
            <a:endParaRPr lang="en-US"/>
          </a:p>
        </p:txBody>
      </p:sp>
    </p:spTree>
    <p:extLst>
      <p:ext uri="{BB962C8B-B14F-4D97-AF65-F5344CB8AC3E}">
        <p14:creationId xmlns:p14="http://schemas.microsoft.com/office/powerpoint/2010/main" val="369564317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272145"/>
            <a:ext cx="7255239" cy="4585856"/>
          </a:xfrm>
        </p:spPr>
        <p:txBody>
          <a:bodyPr>
            <a:normAutofit/>
          </a:bodyPr>
          <a:lstStyle/>
          <a:p>
            <a:pPr marL="0" indent="0">
              <a:buNone/>
            </a:pPr>
            <a:r>
              <a:rPr lang="en-US" sz="3600">
                <a:solidFill>
                  <a:schemeClr val="accent2">
                    <a:lumMod val="75000"/>
                  </a:schemeClr>
                </a:solidFill>
              </a:rPr>
              <a:t>Taking you Home</a:t>
            </a:r>
          </a:p>
          <a:p>
            <a:pPr marL="0" indent="0">
              <a:buNone/>
            </a:pPr>
            <a:endParaRPr lang="en-US" sz="3600">
              <a:solidFill>
                <a:schemeClr val="accent2">
                  <a:lumMod val="75000"/>
                </a:schemeClr>
              </a:solidFill>
            </a:endParaRPr>
          </a:p>
          <a:p>
            <a:pPr marL="0" indent="0">
              <a:buNone/>
            </a:pPr>
            <a:r>
              <a:rPr lang="en-US" sz="3600">
                <a:solidFill>
                  <a:schemeClr val="accent2">
                    <a:lumMod val="75000"/>
                  </a:schemeClr>
                </a:solidFill>
              </a:rPr>
              <a:t>Ellen</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dirty="0" smtClean="0"/>
              <a:t>110</a:t>
            </a:fld>
            <a:endParaRPr lang="en-US"/>
          </a:p>
        </p:txBody>
      </p:sp>
      <p:sp>
        <p:nvSpPr>
          <p:cNvPr id="6" name="Title 5"/>
          <p:cNvSpPr>
            <a:spLocks noGrp="1"/>
          </p:cNvSpPr>
          <p:nvPr>
            <p:ph type="title"/>
          </p:nvPr>
        </p:nvSpPr>
        <p:spPr/>
        <p:txBody>
          <a:bodyPr/>
          <a:lstStyle/>
          <a:p>
            <a:endParaRPr lang="en-US"/>
          </a:p>
        </p:txBody>
      </p:sp>
    </p:spTree>
    <p:extLst>
      <p:ext uri="{BB962C8B-B14F-4D97-AF65-F5344CB8AC3E}">
        <p14:creationId xmlns:p14="http://schemas.microsoft.com/office/powerpoint/2010/main" val="181594681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029" y="2630894"/>
            <a:ext cx="5808288" cy="3670180"/>
          </a:xfrm>
        </p:spPr>
        <p:txBody>
          <a:bodyPr>
            <a:normAutofit/>
          </a:bodyPr>
          <a:lstStyle/>
          <a:p>
            <a:r>
              <a:rPr lang="en-US"/>
              <a:t>Next time we will be focusing on how we use what we have learned to dismantle systems of injustice. </a:t>
            </a:r>
          </a:p>
          <a:p>
            <a:endParaRPr lang="en-US"/>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dirty="0" smtClean="0"/>
              <a:t>111</a:t>
            </a:fld>
            <a:endParaRPr lang="en-US"/>
          </a:p>
        </p:txBody>
      </p:sp>
    </p:spTree>
    <p:extLst>
      <p:ext uri="{BB962C8B-B14F-4D97-AF65-F5344CB8AC3E}">
        <p14:creationId xmlns:p14="http://schemas.microsoft.com/office/powerpoint/2010/main" val="3596973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112</a:t>
            </a:fld>
            <a:endParaRPr lang="en-US"/>
          </a:p>
        </p:txBody>
      </p:sp>
    </p:spTree>
    <p:extLst>
      <p:ext uri="{BB962C8B-B14F-4D97-AF65-F5344CB8AC3E}">
        <p14:creationId xmlns:p14="http://schemas.microsoft.com/office/powerpoint/2010/main" val="180700230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028" y="2630894"/>
            <a:ext cx="6574973" cy="3670180"/>
          </a:xfrm>
        </p:spPr>
        <p:txBody>
          <a:bodyPr>
            <a:normAutofit/>
          </a:bodyPr>
          <a:lstStyle/>
          <a:p>
            <a:r>
              <a:rPr lang="en-US"/>
              <a:t>What do we need for next time</a:t>
            </a:r>
          </a:p>
          <a:p>
            <a:r>
              <a:rPr lang="en-US"/>
              <a:t>The book</a:t>
            </a:r>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113</a:t>
            </a:fld>
            <a:endParaRPr lang="en-US"/>
          </a:p>
        </p:txBody>
      </p:sp>
    </p:spTree>
    <p:extLst>
      <p:ext uri="{BB962C8B-B14F-4D97-AF65-F5344CB8AC3E}">
        <p14:creationId xmlns:p14="http://schemas.microsoft.com/office/powerpoint/2010/main" val="130138952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255239" cy="6318354"/>
          </a:xfrm>
        </p:spPr>
        <p:txBody>
          <a:bodyPr>
            <a:normAutofit/>
          </a:bodyPr>
          <a:lstStyle/>
          <a:p>
            <a:pPr marL="0" indent="0">
              <a:buNone/>
            </a:pPr>
            <a:r>
              <a:rPr lang="en-US" sz="3600">
                <a:solidFill>
                  <a:schemeClr val="accent2">
                    <a:lumMod val="75000"/>
                  </a:schemeClr>
                </a:solidFill>
              </a:rPr>
              <a:t>Exploring Cases of </a:t>
            </a:r>
          </a:p>
          <a:p>
            <a:pPr marL="0" indent="0">
              <a:buNone/>
            </a:pPr>
            <a:r>
              <a:rPr lang="en-US" sz="3600">
                <a:solidFill>
                  <a:schemeClr val="accent2">
                    <a:lumMod val="75000"/>
                  </a:schemeClr>
                </a:solidFill>
              </a:rPr>
              <a:t>Transformation and Agency</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114</a:t>
            </a:fld>
            <a:endParaRPr lang="en-US"/>
          </a:p>
        </p:txBody>
      </p:sp>
    </p:spTree>
    <p:extLst>
      <p:ext uri="{BB962C8B-B14F-4D97-AF65-F5344CB8AC3E}">
        <p14:creationId xmlns:p14="http://schemas.microsoft.com/office/powerpoint/2010/main" val="224898040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Transformation of Teachers Unions</a:t>
            </a:r>
          </a:p>
        </p:txBody>
      </p:sp>
      <p:sp>
        <p:nvSpPr>
          <p:cNvPr id="3" name="Content Placeholder 2"/>
          <p:cNvSpPr>
            <a:spLocks noGrp="1"/>
          </p:cNvSpPr>
          <p:nvPr>
            <p:ph idx="1"/>
          </p:nvPr>
        </p:nvSpPr>
        <p:spPr>
          <a:xfrm>
            <a:off x="3521122" y="1427547"/>
            <a:ext cx="7634558" cy="4460019"/>
          </a:xfrm>
        </p:spPr>
        <p:txBody>
          <a:bodyPr>
            <a:normAutofit/>
          </a:bodyPr>
          <a:lstStyle/>
          <a:p>
            <a:r>
              <a:rPr lang="en-US" sz="4000"/>
              <a:t>Transactional -  a trade such as dues for services</a:t>
            </a:r>
          </a:p>
          <a:p>
            <a:endParaRPr lang="en-US" sz="4000"/>
          </a:p>
          <a:p>
            <a:r>
              <a:rPr lang="en-US" sz="4000"/>
              <a:t>Transformation -  an interaction that changes those coming together such as how a community views the union after partnering on a tactic</a:t>
            </a:r>
          </a:p>
        </p:txBody>
      </p:sp>
      <p:sp>
        <p:nvSpPr>
          <p:cNvPr id="4" name="Slide Number Placeholder 3"/>
          <p:cNvSpPr>
            <a:spLocks noGrp="1"/>
          </p:cNvSpPr>
          <p:nvPr>
            <p:ph type="sldNum" sz="quarter" idx="12"/>
          </p:nvPr>
        </p:nvSpPr>
        <p:spPr/>
        <p:txBody>
          <a:bodyPr/>
          <a:lstStyle/>
          <a:p>
            <a:fld id="{5414DF46-E7D2-4146-95BA-57A23C39CF98}" type="slidenum">
              <a:rPr lang="en-US" smtClean="0"/>
              <a:t>115</a:t>
            </a:fld>
            <a:endParaRPr lang="en-US"/>
          </a:p>
        </p:txBody>
      </p:sp>
      <p:pic>
        <p:nvPicPr>
          <p:cNvPr id="2050" name="Picture 2" descr="Transactional vs. Transformational Leadership: What's the Difference?"/>
          <p:cNvPicPr>
            <a:picLocks noChangeAspect="1" noChangeArrowheads="1"/>
          </p:cNvPicPr>
          <p:nvPr/>
        </p:nvPicPr>
        <p:blipFill rotWithShape="1">
          <a:blip r:embed="rId2">
            <a:extLst>
              <a:ext uri="{28A0092B-C50C-407E-A947-70E740481C1C}">
                <a14:useLocalDpi xmlns:a14="http://schemas.microsoft.com/office/drawing/2010/main" val="0"/>
              </a:ext>
            </a:extLst>
          </a:blip>
          <a:srcRect l="17003" t="-1006" r="9748" b="1006"/>
          <a:stretch/>
        </p:blipFill>
        <p:spPr bwMode="auto">
          <a:xfrm>
            <a:off x="189770" y="1575268"/>
            <a:ext cx="2935567" cy="4070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3359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Agency within Teachers Unions (pg. 7 of RG)</a:t>
            </a:r>
          </a:p>
        </p:txBody>
      </p:sp>
      <p:sp>
        <p:nvSpPr>
          <p:cNvPr id="3" name="Content Placeholder 2"/>
          <p:cNvSpPr>
            <a:spLocks noGrp="1"/>
          </p:cNvSpPr>
          <p:nvPr>
            <p:ph idx="1"/>
          </p:nvPr>
        </p:nvSpPr>
        <p:spPr>
          <a:xfrm>
            <a:off x="119922" y="1409075"/>
            <a:ext cx="5557548" cy="4460019"/>
          </a:xfrm>
        </p:spPr>
        <p:txBody>
          <a:bodyPr>
            <a:normAutofit fontScale="92500" lnSpcReduction="10000"/>
          </a:bodyPr>
          <a:lstStyle/>
          <a:p>
            <a:r>
              <a:rPr lang="en-US" sz="3200"/>
              <a:t>Agency is the ability for an individual to decide they can act.</a:t>
            </a:r>
          </a:p>
          <a:p>
            <a:endParaRPr lang="en-US" sz="3200"/>
          </a:p>
          <a:p>
            <a:r>
              <a:rPr lang="en-US" sz="3200"/>
              <a:t>Structures and Structure tests are really a technical way of thinking about whether individuals have developed their sense of agency to the point where they feel they are capable of doing what is needed to win the fights they engage in. </a:t>
            </a:r>
          </a:p>
          <a:p>
            <a:endParaRPr lang="en-US" sz="3200"/>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dirty="0" smtClean="0"/>
              <a:t>116</a:t>
            </a:fld>
            <a:endParaRPr lang="en-US"/>
          </a:p>
        </p:txBody>
      </p:sp>
      <p:pic>
        <p:nvPicPr>
          <p:cNvPr id="4098" name="Picture 2" descr="Why High Agency Is One of the Most Important Personality Traits - Freedom  Is Everyth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6651" y="1228299"/>
            <a:ext cx="5974070" cy="4189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39655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110561"/>
            <a:ext cx="12072079" cy="1122472"/>
          </a:xfrm>
        </p:spPr>
        <p:txBody>
          <a:bodyPr>
            <a:normAutofit fontScale="90000"/>
          </a:bodyPr>
          <a:lstStyle/>
          <a:p>
            <a:r>
              <a:rPr lang="en-US"/>
              <a:t>Structure Test Breakout 10 Minutes- Pg 423  (</a:t>
            </a:r>
            <a:r>
              <a:rPr lang="en-US" err="1"/>
              <a:t>pg</a:t>
            </a:r>
            <a:r>
              <a:rPr lang="en-US"/>
              <a:t> 8 RG)</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4400"/>
              <a:t>What do you notice about the table in general?</a:t>
            </a:r>
          </a:p>
          <a:p>
            <a:pPr>
              <a:buFont typeface="Wingdings" panose="05000000000000000000" pitchFamily="2" charset="2"/>
              <a:buChar char="q"/>
            </a:pPr>
            <a:r>
              <a:rPr lang="en-US" sz="4400"/>
              <a:t>What do you notice about the column on the left?</a:t>
            </a:r>
          </a:p>
          <a:p>
            <a:pPr>
              <a:buFont typeface="Wingdings" panose="05000000000000000000" pitchFamily="2" charset="2"/>
              <a:buChar char="q"/>
            </a:pPr>
            <a:r>
              <a:rPr lang="en-US" sz="4400"/>
              <a:t>What is the role of the staff person?</a:t>
            </a:r>
          </a:p>
        </p:txBody>
      </p:sp>
      <p:sp>
        <p:nvSpPr>
          <p:cNvPr id="4" name="Slide Number Placeholder 3"/>
          <p:cNvSpPr>
            <a:spLocks noGrp="1"/>
          </p:cNvSpPr>
          <p:nvPr>
            <p:ph type="sldNum" sz="quarter" idx="12"/>
          </p:nvPr>
        </p:nvSpPr>
        <p:spPr/>
        <p:txBody>
          <a:bodyPr/>
          <a:lstStyle/>
          <a:p>
            <a:fld id="{5414DF46-E7D2-4146-95BA-57A23C39CF98}" type="slidenum">
              <a:rPr lang="en-US" dirty="0" smtClean="0"/>
              <a:t>117</a:t>
            </a:fld>
            <a:endParaRPr lang="en-US"/>
          </a:p>
        </p:txBody>
      </p:sp>
    </p:spTree>
    <p:extLst>
      <p:ext uri="{BB962C8B-B14F-4D97-AF65-F5344CB8AC3E}">
        <p14:creationId xmlns:p14="http://schemas.microsoft.com/office/powerpoint/2010/main" val="163521504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endParaRPr lang="en-US" b="1"/>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455101"/>
            <a:ext cx="7578361" cy="4402900"/>
          </a:xfrm>
        </p:spPr>
        <p:txBody>
          <a:bodyPr>
            <a:normAutofit/>
          </a:bodyPr>
          <a:lstStyle/>
          <a:p>
            <a:pPr marL="0" indent="0">
              <a:buNone/>
            </a:pPr>
            <a:r>
              <a:rPr lang="en-US" sz="3600">
                <a:solidFill>
                  <a:schemeClr val="accent2">
                    <a:lumMod val="75000"/>
                  </a:schemeClr>
                </a:solidFill>
              </a:rPr>
              <a:t>The Oppression of School Funding</a:t>
            </a:r>
          </a:p>
          <a:p>
            <a:pPr marL="0" indent="0">
              <a:buNone/>
            </a:pPr>
            <a:r>
              <a:rPr lang="en-US" sz="3600">
                <a:solidFill>
                  <a:schemeClr val="accent2">
                    <a:lumMod val="75000"/>
                  </a:schemeClr>
                </a:solidFill>
              </a:rPr>
              <a:t>Pages 305-311 Confronting Education Debt</a:t>
            </a:r>
          </a:p>
          <a:p>
            <a:pPr marL="0" indent="0">
              <a:buNone/>
            </a:pPr>
            <a:r>
              <a:rPr lang="en-US" sz="3600">
                <a:solidFill>
                  <a:schemeClr val="accent2">
                    <a:lumMod val="75000"/>
                  </a:schemeClr>
                </a:solidFill>
              </a:rPr>
              <a:t>Handout Financialization of Chicago Public Schools</a:t>
            </a:r>
          </a:p>
          <a:p>
            <a:pPr marL="0" indent="0">
              <a:buNone/>
            </a:pPr>
            <a:r>
              <a:rPr lang="en-US" sz="3600">
                <a:solidFill>
                  <a:schemeClr val="accent2">
                    <a:lumMod val="75000"/>
                  </a:schemeClr>
                </a:solidFill>
              </a:rPr>
              <a:t>Pages 362-364 Teacher Strike Threat</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118</a:t>
            </a:fld>
            <a:endParaRPr lang="en-US"/>
          </a:p>
        </p:txBody>
      </p:sp>
    </p:spTree>
    <p:extLst>
      <p:ext uri="{BB962C8B-B14F-4D97-AF65-F5344CB8AC3E}">
        <p14:creationId xmlns:p14="http://schemas.microsoft.com/office/powerpoint/2010/main" val="3405623367"/>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02C08372-CE58-4FCE-AE7B-F6F60B3F7E74}"/>
</file>

<file path=customXml/itemProps2.xml><?xml version="1.0" encoding="utf-8"?>
<ds:datastoreItem xmlns:ds="http://schemas.openxmlformats.org/officeDocument/2006/customXml" ds:itemID="{7C888FF9-DF81-4331-A3AD-80237A4E2289}"/>
</file>

<file path=customXml/itemProps3.xml><?xml version="1.0" encoding="utf-8"?>
<ds:datastoreItem xmlns:ds="http://schemas.openxmlformats.org/officeDocument/2006/customXml" ds:itemID="{BD971860-23E6-4D9D-99EB-82B9D6FCC422}"/>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118</Slides>
  <Notes>25</Notes>
  <HiddenSlides>0</HiddenSlides>
  <ScaleCrop>false</ScaleCrop>
  <HeadingPairs>
    <vt:vector size="4" baseType="variant">
      <vt:variant>
        <vt:lpstr>Theme</vt:lpstr>
      </vt:variant>
      <vt:variant>
        <vt:i4>2</vt:i4>
      </vt:variant>
      <vt:variant>
        <vt:lpstr>Slide Titles</vt:lpstr>
      </vt:variant>
      <vt:variant>
        <vt:i4>118</vt:i4>
      </vt:variant>
    </vt:vector>
  </HeadingPairs>
  <TitlesOfParts>
    <vt:vector size="120" baseType="lpstr">
      <vt:lpstr>Retrospect</vt:lpstr>
      <vt:lpstr>1_Retrospect</vt:lpstr>
      <vt:lpstr>PowerPoint Presentation</vt:lpstr>
      <vt:lpstr>Entry Activity</vt:lpstr>
      <vt:lpstr>Today’s Agenda</vt:lpstr>
      <vt:lpstr>Today’s Agenda</vt:lpstr>
      <vt:lpstr>Community Agreements  p. 2</vt:lpstr>
      <vt:lpstr>Feedback on Feedback    </vt:lpstr>
      <vt:lpstr>Matt &amp; Naomi </vt:lpstr>
      <vt:lpstr>Who are the leaders and structures we need?</vt:lpstr>
      <vt:lpstr>What is THE  staff role? </vt:lpstr>
      <vt:lpstr>Definitions for Today</vt:lpstr>
      <vt:lpstr>Leaders, Mobilizers, and Activists – Scenarios </vt:lpstr>
      <vt:lpstr>Leaders, Mobilizers, and Activists </vt:lpstr>
      <vt:lpstr>Assessing Your Current Worksites  </vt:lpstr>
      <vt:lpstr>Ella Baker</vt:lpstr>
      <vt:lpstr>Ella on Leadership - Handout</vt:lpstr>
      <vt:lpstr>Ella Baker Debrief</vt:lpstr>
      <vt:lpstr>Key Points</vt:lpstr>
      <vt:lpstr>PowerPoint Presentation</vt:lpstr>
      <vt:lpstr>Shelly &amp; Linda</vt:lpstr>
      <vt:lpstr>PowerPoint Presentation</vt:lpstr>
      <vt:lpstr>What do we mean? Pgs. 248-251 in the book</vt:lpstr>
      <vt:lpstr>Corner Discussion – Use Pg. 251 or 49 in RG</vt:lpstr>
      <vt:lpstr>What does it all mean?  Discuss the tensions that exist and discuss your why.   How do you deal with these tensions?    </vt:lpstr>
      <vt:lpstr>Key Points</vt:lpstr>
      <vt:lpstr>Jessica</vt:lpstr>
      <vt:lpstr>Words that Resonate Across Time    Handout p. 32</vt:lpstr>
      <vt:lpstr>Clubs Don’t Do Social Justice Unionism</vt:lpstr>
      <vt:lpstr>Club or Union?   Handout</vt:lpstr>
      <vt:lpstr>What is THE  staff role? </vt:lpstr>
      <vt:lpstr>Key Points</vt:lpstr>
      <vt:lpstr>Albert</vt:lpstr>
      <vt:lpstr>Systems of Oppression</vt:lpstr>
      <vt:lpstr>PowerPoint Presentation</vt:lpstr>
      <vt:lpstr>Who causes these oppressions?  </vt:lpstr>
      <vt:lpstr>PowerPoint Presentation</vt:lpstr>
      <vt:lpstr>Framework of Systemic Oppression Handout</vt:lpstr>
      <vt:lpstr>Key Points</vt:lpstr>
      <vt:lpstr>PowerPoint Presentation</vt:lpstr>
      <vt:lpstr>Jessica &amp; Linda</vt:lpstr>
      <vt:lpstr>Standardized Testing</vt:lpstr>
      <vt:lpstr>The Why</vt:lpstr>
      <vt:lpstr>The White Fathers of Standardized Testing </vt:lpstr>
      <vt:lpstr>PowerPoint Presentation</vt:lpstr>
      <vt:lpstr>System of Standardized Testing Discussion</vt:lpstr>
      <vt:lpstr>Key Points</vt:lpstr>
      <vt:lpstr>Jessica &amp; Linda </vt:lpstr>
      <vt:lpstr>PowerPoint Presentation</vt:lpstr>
      <vt:lpstr>Handouts  p. 50-59  Book  p. 315-318 </vt:lpstr>
      <vt:lpstr>How systems work together to dismantle public schools.  </vt:lpstr>
      <vt:lpstr>Key Points</vt:lpstr>
      <vt:lpstr>Shelly &amp; Matt</vt:lpstr>
      <vt:lpstr>Poster Walk and Talk</vt:lpstr>
      <vt:lpstr>Key Points</vt:lpstr>
      <vt:lpstr>PowerPoint Presentation</vt:lpstr>
      <vt:lpstr>Sara </vt:lpstr>
      <vt:lpstr>PowerPoint Presentation</vt:lpstr>
      <vt:lpstr>    Financialization converts publicly provided goods into privately "financed goods".   Who benefits? </vt:lpstr>
      <vt:lpstr>Privatization</vt:lpstr>
      <vt:lpstr>PowerPoint Presentation</vt:lpstr>
      <vt:lpstr>As you watch - System of School Funding – </vt:lpstr>
      <vt:lpstr>Language Warning….</vt:lpstr>
      <vt:lpstr>How does a system of structural racism effect school funding?</vt:lpstr>
      <vt:lpstr>Key Points</vt:lpstr>
      <vt:lpstr>Jessica &amp; Matt</vt:lpstr>
      <vt:lpstr>Systems of Income and Wealth</vt:lpstr>
      <vt:lpstr>Income and Wealth</vt:lpstr>
      <vt:lpstr>PowerPoint Presentation</vt:lpstr>
      <vt:lpstr>Quintile Quest</vt:lpstr>
      <vt:lpstr>The 5% Step</vt:lpstr>
      <vt:lpstr>Directions for 1979-2014 </vt:lpstr>
      <vt:lpstr>Top 5% and Top 1%</vt:lpstr>
      <vt:lpstr>Directions for 1947-1979</vt:lpstr>
      <vt:lpstr>PowerPoint Presentation</vt:lpstr>
      <vt:lpstr>PowerPoint Presentation</vt:lpstr>
      <vt:lpstr>PowerPoint Presentation</vt:lpstr>
      <vt:lpstr>Key Points</vt:lpstr>
      <vt:lpstr> Video Guiding Questions</vt:lpstr>
      <vt:lpstr>PowerPoint Presentation</vt:lpstr>
      <vt:lpstr>Key Points</vt:lpstr>
      <vt:lpstr>Shelly</vt:lpstr>
      <vt:lpstr>Supports for Powerholders</vt:lpstr>
      <vt:lpstr>PowerPoint Presentation</vt:lpstr>
      <vt:lpstr>PowerPoint Presentation</vt:lpstr>
      <vt:lpstr>PowerPoint Presentation</vt:lpstr>
      <vt:lpstr>Ending it Right</vt:lpstr>
      <vt:lpstr>Group Posters!!</vt:lpstr>
      <vt:lpstr>House of Injustice Report Out</vt:lpstr>
      <vt:lpstr>It only takes …</vt:lpstr>
      <vt:lpstr>PowerPoint Presentation</vt:lpstr>
      <vt:lpstr>Ending it Right</vt:lpstr>
      <vt:lpstr>-</vt:lpstr>
      <vt:lpstr>Community Agreements   </vt:lpstr>
      <vt:lpstr>PowerPoint Presentation</vt:lpstr>
      <vt:lpstr>PowerPoint Presentation</vt:lpstr>
      <vt:lpstr>PowerPoint Presentation</vt:lpstr>
      <vt:lpstr>7 Elements of a Common Good Campaign Pg 107-112</vt:lpstr>
      <vt:lpstr>St. Paul Federation of Teachers</vt:lpstr>
      <vt:lpstr>UTLA Bargains for the Common Good</vt:lpstr>
      <vt:lpstr>Why do we run Common Good Campaigns? </vt:lpstr>
      <vt:lpstr>Zoom Room Time – Pg 9 of the Resource Guide 15 mins</vt:lpstr>
      <vt:lpstr>What is THE  staff role? </vt:lpstr>
      <vt:lpstr>PowerPoint Presentation</vt:lpstr>
      <vt:lpstr>7 Components of Social Justice Unionism</vt:lpstr>
      <vt:lpstr>Bill Fletcher – 34-41</vt:lpstr>
      <vt:lpstr>Bill Fletcher – 34-41</vt:lpstr>
      <vt:lpstr>Leaders we Need</vt:lpstr>
      <vt:lpstr>Why do we run Common Good Campaigns? </vt:lpstr>
      <vt:lpstr>Lessons Learned</vt:lpstr>
      <vt:lpstr>What is THE  staff role? </vt:lpstr>
      <vt:lpstr>PowerPoint Presentation</vt:lpstr>
      <vt:lpstr>Ending it Right</vt:lpstr>
      <vt:lpstr>What is THE  staff role? </vt:lpstr>
      <vt:lpstr>Ending it Right</vt:lpstr>
      <vt:lpstr>Today’s Agenda</vt:lpstr>
      <vt:lpstr>Transformation of Teachers Unions</vt:lpstr>
      <vt:lpstr>Agency within Teachers Unions (pg. 7 of RG)</vt:lpstr>
      <vt:lpstr>Structure Test Breakout 10 Minutes- Pg 423  (pg 8 RG)</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revision>5</cp:revision>
  <dcterms:created xsi:type="dcterms:W3CDTF">2021-08-24T15:37:13Z</dcterms:created>
  <dcterms:modified xsi:type="dcterms:W3CDTF">2023-02-01T20:49:34Z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