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48" r:id="rId2"/>
    <p:sldMasterId id="2147483679" r:id="rId3"/>
  </p:sldMasterIdLst>
  <p:notesMasterIdLst>
    <p:notesMasterId r:id="rId82"/>
  </p:notesMasterIdLst>
  <p:sldIdLst>
    <p:sldId id="368" r:id="rId4"/>
    <p:sldId id="558" r:id="rId5"/>
    <p:sldId id="559" r:id="rId6"/>
    <p:sldId id="641" r:id="rId7"/>
    <p:sldId id="656" r:id="rId8"/>
    <p:sldId id="655" r:id="rId9"/>
    <p:sldId id="654" r:id="rId10"/>
    <p:sldId id="653" r:id="rId11"/>
    <p:sldId id="652" r:id="rId12"/>
    <p:sldId id="650" r:id="rId13"/>
    <p:sldId id="649" r:id="rId14"/>
    <p:sldId id="643" r:id="rId15"/>
    <p:sldId id="648" r:id="rId16"/>
    <p:sldId id="647" r:id="rId17"/>
    <p:sldId id="646" r:id="rId18"/>
    <p:sldId id="645" r:id="rId19"/>
    <p:sldId id="644" r:id="rId20"/>
    <p:sldId id="639" r:id="rId21"/>
    <p:sldId id="548" r:id="rId22"/>
    <p:sldId id="571" r:id="rId23"/>
    <p:sldId id="614" r:id="rId24"/>
    <p:sldId id="567" r:id="rId25"/>
    <p:sldId id="568" r:id="rId26"/>
    <p:sldId id="569" r:id="rId27"/>
    <p:sldId id="570" r:id="rId28"/>
    <p:sldId id="399" r:id="rId29"/>
    <p:sldId id="401" r:id="rId30"/>
    <p:sldId id="402" r:id="rId31"/>
    <p:sldId id="403" r:id="rId32"/>
    <p:sldId id="405" r:id="rId33"/>
    <p:sldId id="606" r:id="rId34"/>
    <p:sldId id="612" r:id="rId35"/>
    <p:sldId id="412" r:id="rId36"/>
    <p:sldId id="413" r:id="rId37"/>
    <p:sldId id="564" r:id="rId38"/>
    <p:sldId id="549" r:id="rId39"/>
    <p:sldId id="550" r:id="rId40"/>
    <p:sldId id="551" r:id="rId41"/>
    <p:sldId id="563" r:id="rId42"/>
    <p:sldId id="552" r:id="rId43"/>
    <p:sldId id="553" r:id="rId44"/>
    <p:sldId id="554" r:id="rId45"/>
    <p:sldId id="651" r:id="rId46"/>
    <p:sldId id="555" r:id="rId47"/>
    <p:sldId id="556" r:id="rId48"/>
    <p:sldId id="562" r:id="rId49"/>
    <p:sldId id="609" r:id="rId50"/>
    <p:sldId id="572" r:id="rId51"/>
    <p:sldId id="578" r:id="rId52"/>
    <p:sldId id="593" r:id="rId53"/>
    <p:sldId id="595" r:id="rId54"/>
    <p:sldId id="596" r:id="rId55"/>
    <p:sldId id="597" r:id="rId56"/>
    <p:sldId id="611" r:id="rId57"/>
    <p:sldId id="603" r:id="rId58"/>
    <p:sldId id="604" r:id="rId59"/>
    <p:sldId id="618" r:id="rId60"/>
    <p:sldId id="638" r:id="rId61"/>
    <p:sldId id="636" r:id="rId62"/>
    <p:sldId id="635" r:id="rId63"/>
    <p:sldId id="634" r:id="rId64"/>
    <p:sldId id="633" r:id="rId65"/>
    <p:sldId id="632" r:id="rId66"/>
    <p:sldId id="631" r:id="rId67"/>
    <p:sldId id="630" r:id="rId68"/>
    <p:sldId id="629" r:id="rId69"/>
    <p:sldId id="628" r:id="rId70"/>
    <p:sldId id="627" r:id="rId71"/>
    <p:sldId id="626" r:id="rId72"/>
    <p:sldId id="625" r:id="rId73"/>
    <p:sldId id="624" r:id="rId74"/>
    <p:sldId id="623" r:id="rId75"/>
    <p:sldId id="622" r:id="rId76"/>
    <p:sldId id="621" r:id="rId77"/>
    <p:sldId id="620" r:id="rId78"/>
    <p:sldId id="619" r:id="rId79"/>
    <p:sldId id="613" r:id="rId80"/>
    <p:sldId id="408" r:id="rId8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632640-53D1-D8C6-49A5-4595127DDB2C}" v="21" dt="2022-06-16T15:37:48.974"/>
    <p1510:client id="{11074154-2121-64A5-4210-E19E2BC3FE6B}" v="11" dt="2023-01-31T23:18:38.804"/>
    <p1510:client id="{144201C2-E5AE-D5B1-A9DE-77760E1FE9FA}" v="66" dt="2023-02-01T21:09:31.432"/>
    <p1510:client id="{1AB86F72-9288-257A-5FF1-93476EA75CD4}" v="2" dt="2023-02-01T23:05:44.577"/>
    <p1510:client id="{42378788-202F-A64C-C312-D9F15E6CFDEC}" v="13" dt="2023-01-31T23:10:52.491"/>
    <p1510:client id="{4240766B-400A-59E2-53A4-8E9D03281FCB}" v="10" dt="2022-05-05T03:09:45.267"/>
    <p1510:client id="{4BFC336B-C53C-39F9-9F49-326F381AAAA4}" v="63" dt="2022-06-16T15:34:38.040"/>
    <p1510:client id="{53143BD2-9012-ADB0-D511-56AC618CC61B}" v="294" dt="2022-05-04T23:12:35.828"/>
    <p1510:client id="{53F04DDA-5143-F856-0F3A-CB423E4B9856}" v="4" dt="2023-01-31T00:30:34.998"/>
    <p1510:client id="{5F08850A-F2F3-2ED0-3F79-B2488A0C6F24}" v="26" dt="2023-02-02T14:19:06.717"/>
    <p1510:client id="{BE86294D-B97E-B5BA-4CCE-B5DEED81ECC5}" v="3" dt="2023-02-01T22:31:17.208"/>
    <p1510:client id="{FFB7CB07-7BB2-4E2A-5018-979EA7179020}" v="109" dt="2023-01-31T23:17:03.0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viewProps" Target="viewProps.xml"/><Relationship Id="rId89" Type="http://schemas.openxmlformats.org/officeDocument/2006/relationships/customXml" Target="../customXml/item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customXml" Target="../customXml/item2.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presProps" Target="presProps.xml"/><Relationship Id="rId88" Type="http://schemas.microsoft.com/office/2015/10/relationships/revisionInfo" Target="revisionInfo.xml"/><Relationship Id="rId91"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microsoft.com/office/2016/11/relationships/changesInfo" Target="changesInfos/changesInfo1.xml"/><Relationship Id="rId61" Type="http://schemas.openxmlformats.org/officeDocument/2006/relationships/slide" Target="slides/slide58.xml"/><Relationship Id="rId82" Type="http://schemas.openxmlformats.org/officeDocument/2006/relationships/notesMaster" Target="notesMasters/notesMaster1.xml"/><Relationship Id="rId19" Type="http://schemas.openxmlformats.org/officeDocument/2006/relationships/slide" Target="slides/slide1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touri, Sara [CO]" userId="S::sara.fitouri_coloradoea.org#ext#@neahq.onmicrosoft.com::6caa6b50-28ad-40bf-891b-b7c71d09eac5" providerId="AD" clId="Web-{5F08850A-F2F3-2ED0-3F79-B2488A0C6F24}"/>
    <pc:docChg chg="delSld modSld sldOrd">
      <pc:chgData name="Fitouri, Sara [CO]" userId="S::sara.fitouri_coloradoea.org#ext#@neahq.onmicrosoft.com::6caa6b50-28ad-40bf-891b-b7c71d09eac5" providerId="AD" clId="Web-{5F08850A-F2F3-2ED0-3F79-B2488A0C6F24}" dt="2023-02-02T14:19:06.717" v="22" actId="20577"/>
      <pc:docMkLst>
        <pc:docMk/>
      </pc:docMkLst>
      <pc:sldChg chg="del">
        <pc:chgData name="Fitouri, Sara [CO]" userId="S::sara.fitouri_coloradoea.org#ext#@neahq.onmicrosoft.com::6caa6b50-28ad-40bf-891b-b7c71d09eac5" providerId="AD" clId="Web-{5F08850A-F2F3-2ED0-3F79-B2488A0C6F24}" dt="2023-02-02T14:16:13.649" v="8"/>
        <pc:sldMkLst>
          <pc:docMk/>
          <pc:sldMk cId="2480260492" sldId="406"/>
        </pc:sldMkLst>
      </pc:sldChg>
      <pc:sldChg chg="del">
        <pc:chgData name="Fitouri, Sara [CO]" userId="S::sara.fitouri_coloradoea.org#ext#@neahq.onmicrosoft.com::6caa6b50-28ad-40bf-891b-b7c71d09eac5" providerId="AD" clId="Web-{5F08850A-F2F3-2ED0-3F79-B2488A0C6F24}" dt="2023-02-02T14:16:20.883" v="11"/>
        <pc:sldMkLst>
          <pc:docMk/>
          <pc:sldMk cId="3695643175" sldId="411"/>
        </pc:sldMkLst>
      </pc:sldChg>
      <pc:sldChg chg="del">
        <pc:chgData name="Fitouri, Sara [CO]" userId="S::sara.fitouri_coloradoea.org#ext#@neahq.onmicrosoft.com::6caa6b50-28ad-40bf-891b-b7c71d09eac5" providerId="AD" clId="Web-{5F08850A-F2F3-2ED0-3F79-B2488A0C6F24}" dt="2023-02-02T14:16:15.977" v="9"/>
        <pc:sldMkLst>
          <pc:docMk/>
          <pc:sldMk cId="4060632444" sldId="607"/>
        </pc:sldMkLst>
      </pc:sldChg>
      <pc:sldChg chg="del">
        <pc:chgData name="Fitouri, Sara [CO]" userId="S::sara.fitouri_coloradoea.org#ext#@neahq.onmicrosoft.com::6caa6b50-28ad-40bf-891b-b7c71d09eac5" providerId="AD" clId="Web-{5F08850A-F2F3-2ED0-3F79-B2488A0C6F24}" dt="2023-02-02T14:16:19.649" v="10"/>
        <pc:sldMkLst>
          <pc:docMk/>
          <pc:sldMk cId="1398638166" sldId="617"/>
        </pc:sldMkLst>
      </pc:sldChg>
      <pc:sldChg chg="modSp ord">
        <pc:chgData name="Fitouri, Sara [CO]" userId="S::sara.fitouri_coloradoea.org#ext#@neahq.onmicrosoft.com::6caa6b50-28ad-40bf-891b-b7c71d09eac5" providerId="AD" clId="Web-{5F08850A-F2F3-2ED0-3F79-B2488A0C6F24}" dt="2023-02-02T14:19:06.717" v="22" actId="20577"/>
        <pc:sldMkLst>
          <pc:docMk/>
          <pc:sldMk cId="2057979903" sldId="639"/>
        </pc:sldMkLst>
        <pc:spChg chg="mod">
          <ac:chgData name="Fitouri, Sara [CO]" userId="S::sara.fitouri_coloradoea.org#ext#@neahq.onmicrosoft.com::6caa6b50-28ad-40bf-891b-b7c71d09eac5" providerId="AD" clId="Web-{5F08850A-F2F3-2ED0-3F79-B2488A0C6F24}" dt="2023-02-02T14:19:06.717" v="22" actId="20577"/>
          <ac:spMkLst>
            <pc:docMk/>
            <pc:sldMk cId="2057979903" sldId="639"/>
            <ac:spMk id="2" creationId="{4A53EAC1-E0D7-17D1-60B8-AC101AD17AC4}"/>
          </ac:spMkLst>
        </pc:spChg>
      </pc:sldChg>
      <pc:sldChg chg="modSp">
        <pc:chgData name="Fitouri, Sara [CO]" userId="S::sara.fitouri_coloradoea.org#ext#@neahq.onmicrosoft.com::6caa6b50-28ad-40bf-891b-b7c71d09eac5" providerId="AD" clId="Web-{5F08850A-F2F3-2ED0-3F79-B2488A0C6F24}" dt="2023-02-02T14:15:42.460" v="7" actId="20577"/>
        <pc:sldMkLst>
          <pc:docMk/>
          <pc:sldMk cId="1299692723" sldId="646"/>
        </pc:sldMkLst>
        <pc:spChg chg="mod">
          <ac:chgData name="Fitouri, Sara [CO]" userId="S::sara.fitouri_coloradoea.org#ext#@neahq.onmicrosoft.com::6caa6b50-28ad-40bf-891b-b7c71d09eac5" providerId="AD" clId="Web-{5F08850A-F2F3-2ED0-3F79-B2488A0C6F24}" dt="2023-02-02T14:15:42.460" v="7" actId="20577"/>
          <ac:spMkLst>
            <pc:docMk/>
            <pc:sldMk cId="1299692723" sldId="646"/>
            <ac:spMk id="2" creationId="{00000000-0000-0000-0000-000000000000}"/>
          </ac:spMkLst>
        </pc:spChg>
      </pc:sldChg>
      <pc:sldChg chg="modSp">
        <pc:chgData name="Fitouri, Sara [CO]" userId="S::sara.fitouri_coloradoea.org#ext#@neahq.onmicrosoft.com::6caa6b50-28ad-40bf-891b-b7c71d09eac5" providerId="AD" clId="Web-{5F08850A-F2F3-2ED0-3F79-B2488A0C6F24}" dt="2023-02-02T14:15:38.038" v="6" actId="20577"/>
        <pc:sldMkLst>
          <pc:docMk/>
          <pc:sldMk cId="3963896275" sldId="647"/>
        </pc:sldMkLst>
        <pc:spChg chg="mod">
          <ac:chgData name="Fitouri, Sara [CO]" userId="S::sara.fitouri_coloradoea.org#ext#@neahq.onmicrosoft.com::6caa6b50-28ad-40bf-891b-b7c71d09eac5" providerId="AD" clId="Web-{5F08850A-F2F3-2ED0-3F79-B2488A0C6F24}" dt="2023-02-02T14:15:38.038" v="6" actId="20577"/>
          <ac:spMkLst>
            <pc:docMk/>
            <pc:sldMk cId="3963896275" sldId="647"/>
            <ac:spMk id="2" creationId="{419D90EF-842B-4341-BEFF-C442EE819D2A}"/>
          </ac:spMkLst>
        </pc:spChg>
      </pc:sldChg>
    </pc:docChg>
  </pc:docChgLst>
  <pc:docChgLst>
    <pc:chgData name="Guest User" userId="S::urn:spo:anon#5cafdcb12411b73cdcb6beded25e374521d68c725f6fbe4466911b88a619584c::" providerId="AD" clId="Web-{53F04DDA-5143-F856-0F3A-CB423E4B9856}"/>
    <pc:docChg chg="modSld">
      <pc:chgData name="Guest User" userId="S::urn:spo:anon#5cafdcb12411b73cdcb6beded25e374521d68c725f6fbe4466911b88a619584c::" providerId="AD" clId="Web-{53F04DDA-5143-F856-0F3A-CB423E4B9856}" dt="2023-01-31T00:30:34.998" v="7" actId="20577"/>
      <pc:docMkLst>
        <pc:docMk/>
      </pc:docMkLst>
      <pc:sldChg chg="modSp">
        <pc:chgData name="Guest User" userId="S::urn:spo:anon#5cafdcb12411b73cdcb6beded25e374521d68c725f6fbe4466911b88a619584c::" providerId="AD" clId="Web-{53F04DDA-5143-F856-0F3A-CB423E4B9856}" dt="2023-01-31T00:30:34.998" v="7" actId="20577"/>
        <pc:sldMkLst>
          <pc:docMk/>
          <pc:sldMk cId="513327637" sldId="559"/>
        </pc:sldMkLst>
        <pc:spChg chg="mod">
          <ac:chgData name="Guest User" userId="S::urn:spo:anon#5cafdcb12411b73cdcb6beded25e374521d68c725f6fbe4466911b88a619584c::" providerId="AD" clId="Web-{53F04DDA-5143-F856-0F3A-CB423E4B9856}" dt="2023-01-31T00:30:34.998" v="7" actId="20577"/>
          <ac:spMkLst>
            <pc:docMk/>
            <pc:sldMk cId="513327637" sldId="559"/>
            <ac:spMk id="3" creationId="{D5A9E3C9-07AA-41F6-A08B-5C66AAB1A24E}"/>
          </ac:spMkLst>
        </pc:spChg>
      </pc:sldChg>
    </pc:docChg>
  </pc:docChgLst>
  <pc:docChgLst>
    <pc:chgData name="Guest User" userId="S::urn:spo:anon#5cafdcb12411b73cdcb6beded25e374521d68c725f6fbe4466911b88a619584c::" providerId="AD" clId="Web-{42378788-202F-A64C-C312-D9F15E6CFDEC}"/>
    <pc:docChg chg="modSld">
      <pc:chgData name="Guest User" userId="S::urn:spo:anon#5cafdcb12411b73cdcb6beded25e374521d68c725f6fbe4466911b88a619584c::" providerId="AD" clId="Web-{42378788-202F-A64C-C312-D9F15E6CFDEC}" dt="2023-01-31T23:10:52.491" v="11" actId="20577"/>
      <pc:docMkLst>
        <pc:docMk/>
      </pc:docMkLst>
      <pc:sldChg chg="modSp">
        <pc:chgData name="Guest User" userId="S::urn:spo:anon#5cafdcb12411b73cdcb6beded25e374521d68c725f6fbe4466911b88a619584c::" providerId="AD" clId="Web-{42378788-202F-A64C-C312-D9F15E6CFDEC}" dt="2023-01-31T23:08:33.392" v="8" actId="20577"/>
        <pc:sldMkLst>
          <pc:docMk/>
          <pc:sldMk cId="831193346" sldId="567"/>
        </pc:sldMkLst>
        <pc:spChg chg="mod">
          <ac:chgData name="Guest User" userId="S::urn:spo:anon#5cafdcb12411b73cdcb6beded25e374521d68c725f6fbe4466911b88a619584c::" providerId="AD" clId="Web-{42378788-202F-A64C-C312-D9F15E6CFDEC}" dt="2023-01-31T23:08:33.392" v="8" actId="20577"/>
          <ac:spMkLst>
            <pc:docMk/>
            <pc:sldMk cId="831193346" sldId="567"/>
            <ac:spMk id="2" creationId="{419D90EF-842B-4341-BEFF-C442EE819D2A}"/>
          </ac:spMkLst>
        </pc:spChg>
      </pc:sldChg>
      <pc:sldChg chg="modSp">
        <pc:chgData name="Guest User" userId="S::urn:spo:anon#5cafdcb12411b73cdcb6beded25e374521d68c725f6fbe4466911b88a619584c::" providerId="AD" clId="Web-{42378788-202F-A64C-C312-D9F15E6CFDEC}" dt="2023-01-31T23:10:52.491" v="11" actId="20577"/>
        <pc:sldMkLst>
          <pc:docMk/>
          <pc:sldMk cId="3226601125" sldId="570"/>
        </pc:sldMkLst>
        <pc:spChg chg="mod">
          <ac:chgData name="Guest User" userId="S::urn:spo:anon#5cafdcb12411b73cdcb6beded25e374521d68c725f6fbe4466911b88a619584c::" providerId="AD" clId="Web-{42378788-202F-A64C-C312-D9F15E6CFDEC}" dt="2023-01-31T23:10:52.491" v="11" actId="20577"/>
          <ac:spMkLst>
            <pc:docMk/>
            <pc:sldMk cId="3226601125" sldId="570"/>
            <ac:spMk id="3" creationId="{00000000-0000-0000-0000-000000000000}"/>
          </ac:spMkLst>
        </pc:spChg>
      </pc:sldChg>
    </pc:docChg>
  </pc:docChgLst>
  <pc:docChgLst>
    <pc:chgData name="Guest User" userId="S::urn:spo:anon#1e6173217fd6965f5c0d9a903c4f68560e48e38b655901b55f68d6c2eaea8fca::" providerId="AD" clId="Web-{1AB86F72-9288-257A-5FF1-93476EA75CD4}"/>
    <pc:docChg chg="modSld">
      <pc:chgData name="Guest User" userId="S::urn:spo:anon#1e6173217fd6965f5c0d9a903c4f68560e48e38b655901b55f68d6c2eaea8fca::" providerId="AD" clId="Web-{1AB86F72-9288-257A-5FF1-93476EA75CD4}" dt="2023-02-01T23:05:44.577" v="1" actId="20577"/>
      <pc:docMkLst>
        <pc:docMk/>
      </pc:docMkLst>
      <pc:sldChg chg="modSp">
        <pc:chgData name="Guest User" userId="S::urn:spo:anon#1e6173217fd6965f5c0d9a903c4f68560e48e38b655901b55f68d6c2eaea8fca::" providerId="AD" clId="Web-{1AB86F72-9288-257A-5FF1-93476EA75CD4}" dt="2023-02-01T23:05:44.577" v="1" actId="20577"/>
        <pc:sldMkLst>
          <pc:docMk/>
          <pc:sldMk cId="4080041502" sldId="655"/>
        </pc:sldMkLst>
        <pc:spChg chg="mod">
          <ac:chgData name="Guest User" userId="S::urn:spo:anon#1e6173217fd6965f5c0d9a903c4f68560e48e38b655901b55f68d6c2eaea8fca::" providerId="AD" clId="Web-{1AB86F72-9288-257A-5FF1-93476EA75CD4}" dt="2023-02-01T23:05:44.577" v="1" actId="20577"/>
          <ac:spMkLst>
            <pc:docMk/>
            <pc:sldMk cId="4080041502" sldId="655"/>
            <ac:spMk id="3" creationId="{E8DF1DC2-2172-4B29-A311-A255777A5267}"/>
          </ac:spMkLst>
        </pc:spChg>
      </pc:sldChg>
    </pc:docChg>
  </pc:docChgLst>
  <pc:docChgLst>
    <pc:chgData name="Guest User" userId="S::urn:spo:anon#290bf836888f6a5b80bd75560be081938d1cee5f31a02ceb148057205b9e5590::" providerId="AD" clId="Web-{53143BD2-9012-ADB0-D511-56AC618CC61B}"/>
    <pc:docChg chg="addSld modSld">
      <pc:chgData name="Guest User" userId="S::urn:spo:anon#290bf836888f6a5b80bd75560be081938d1cee5f31a02ceb148057205b9e5590::" providerId="AD" clId="Web-{53143BD2-9012-ADB0-D511-56AC618CC61B}" dt="2022-05-04T23:12:35.828" v="282" actId="20577"/>
      <pc:docMkLst>
        <pc:docMk/>
      </pc:docMkLst>
      <pc:sldChg chg="modSp">
        <pc:chgData name="Guest User" userId="S::urn:spo:anon#290bf836888f6a5b80bd75560be081938d1cee5f31a02ceb148057205b9e5590::" providerId="AD" clId="Web-{53143BD2-9012-ADB0-D511-56AC618CC61B}" dt="2022-05-04T23:07:46.165" v="242" actId="14100"/>
        <pc:sldMkLst>
          <pc:docMk/>
          <pc:sldMk cId="1170575924" sldId="403"/>
        </pc:sldMkLst>
        <pc:spChg chg="mod">
          <ac:chgData name="Guest User" userId="S::urn:spo:anon#290bf836888f6a5b80bd75560be081938d1cee5f31a02ceb148057205b9e5590::" providerId="AD" clId="Web-{53143BD2-9012-ADB0-D511-56AC618CC61B}" dt="2022-05-04T23:07:46.165" v="242" actId="14100"/>
          <ac:spMkLst>
            <pc:docMk/>
            <pc:sldMk cId="1170575924" sldId="403"/>
            <ac:spMk id="8" creationId="{00000000-0000-0000-0000-000000000000}"/>
          </ac:spMkLst>
        </pc:spChg>
      </pc:sldChg>
      <pc:sldChg chg="modSp">
        <pc:chgData name="Guest User" userId="S::urn:spo:anon#290bf836888f6a5b80bd75560be081938d1cee5f31a02ceb148057205b9e5590::" providerId="AD" clId="Web-{53143BD2-9012-ADB0-D511-56AC618CC61B}" dt="2022-05-04T23:08:53.323" v="252" actId="20577"/>
        <pc:sldMkLst>
          <pc:docMk/>
          <pc:sldMk cId="2301874146" sldId="405"/>
        </pc:sldMkLst>
        <pc:spChg chg="mod">
          <ac:chgData name="Guest User" userId="S::urn:spo:anon#290bf836888f6a5b80bd75560be081938d1cee5f31a02ceb148057205b9e5590::" providerId="AD" clId="Web-{53143BD2-9012-ADB0-D511-56AC618CC61B}" dt="2022-05-04T23:08:53.323" v="252" actId="20577"/>
          <ac:spMkLst>
            <pc:docMk/>
            <pc:sldMk cId="2301874146" sldId="405"/>
            <ac:spMk id="3" creationId="{00000000-0000-0000-0000-000000000000}"/>
          </ac:spMkLst>
        </pc:spChg>
      </pc:sldChg>
      <pc:sldChg chg="modSp">
        <pc:chgData name="Guest User" userId="S::urn:spo:anon#290bf836888f6a5b80bd75560be081938d1cee5f31a02ceb148057205b9e5590::" providerId="AD" clId="Web-{53143BD2-9012-ADB0-D511-56AC618CC61B}" dt="2022-05-04T23:09:06.089" v="255" actId="20577"/>
        <pc:sldMkLst>
          <pc:docMk/>
          <pc:sldMk cId="3195790137" sldId="408"/>
        </pc:sldMkLst>
        <pc:spChg chg="mod">
          <ac:chgData name="Guest User" userId="S::urn:spo:anon#290bf836888f6a5b80bd75560be081938d1cee5f31a02ceb148057205b9e5590::" providerId="AD" clId="Web-{53143BD2-9012-ADB0-D511-56AC618CC61B}" dt="2022-05-04T23:09:06.089" v="255" actId="20577"/>
          <ac:spMkLst>
            <pc:docMk/>
            <pc:sldMk cId="3195790137" sldId="408"/>
            <ac:spMk id="3" creationId="{00000000-0000-0000-0000-000000000000}"/>
          </ac:spMkLst>
        </pc:spChg>
      </pc:sldChg>
      <pc:sldChg chg="modSp">
        <pc:chgData name="Guest User" userId="S::urn:spo:anon#290bf836888f6a5b80bd75560be081938d1cee5f31a02ceb148057205b9e5590::" providerId="AD" clId="Web-{53143BD2-9012-ADB0-D511-56AC618CC61B}" dt="2022-05-04T23:09:20.495" v="258" actId="20577"/>
        <pc:sldMkLst>
          <pc:docMk/>
          <pc:sldMk cId="3695643175" sldId="411"/>
        </pc:sldMkLst>
        <pc:spChg chg="mod">
          <ac:chgData name="Guest User" userId="S::urn:spo:anon#290bf836888f6a5b80bd75560be081938d1cee5f31a02ceb148057205b9e5590::" providerId="AD" clId="Web-{53143BD2-9012-ADB0-D511-56AC618CC61B}" dt="2022-05-04T23:09:20.495" v="258" actId="20577"/>
          <ac:spMkLst>
            <pc:docMk/>
            <pc:sldMk cId="3695643175" sldId="411"/>
            <ac:spMk id="3" creationId="{00000000-0000-0000-0000-000000000000}"/>
          </ac:spMkLst>
        </pc:spChg>
      </pc:sldChg>
      <pc:sldChg chg="addSp delSp modSp">
        <pc:chgData name="Guest User" userId="S::urn:spo:anon#290bf836888f6a5b80bd75560be081938d1cee5f31a02ceb148057205b9e5590::" providerId="AD" clId="Web-{53143BD2-9012-ADB0-D511-56AC618CC61B}" dt="2022-05-04T23:09:56.465" v="262" actId="1076"/>
        <pc:sldMkLst>
          <pc:docMk/>
          <pc:sldMk cId="359697345" sldId="413"/>
        </pc:sldMkLst>
        <pc:spChg chg="mod">
          <ac:chgData name="Guest User" userId="S::urn:spo:anon#290bf836888f6a5b80bd75560be081938d1cee5f31a02ceb148057205b9e5590::" providerId="AD" clId="Web-{53143BD2-9012-ADB0-D511-56AC618CC61B}" dt="2022-05-04T23:09:56.465" v="262" actId="1076"/>
          <ac:spMkLst>
            <pc:docMk/>
            <pc:sldMk cId="359697345" sldId="413"/>
            <ac:spMk id="2" creationId="{BA3D9075-0058-4A2B-8FFB-0D242D0FEDB7}"/>
          </ac:spMkLst>
        </pc:spChg>
        <pc:spChg chg="del mod">
          <ac:chgData name="Guest User" userId="S::urn:spo:anon#290bf836888f6a5b80bd75560be081938d1cee5f31a02ceb148057205b9e5590::" providerId="AD" clId="Web-{53143BD2-9012-ADB0-D511-56AC618CC61B}" dt="2022-05-04T23:09:39.996" v="260"/>
          <ac:spMkLst>
            <pc:docMk/>
            <pc:sldMk cId="359697345" sldId="413"/>
            <ac:spMk id="3" creationId="{E90F637A-28BF-4A83-9C2E-79664D85C545}"/>
          </ac:spMkLst>
        </pc:spChg>
        <pc:spChg chg="add del mod">
          <ac:chgData name="Guest User" userId="S::urn:spo:anon#290bf836888f6a5b80bd75560be081938d1cee5f31a02ceb148057205b9e5590::" providerId="AD" clId="Web-{53143BD2-9012-ADB0-D511-56AC618CC61B}" dt="2022-05-04T23:09:44.840" v="261"/>
          <ac:spMkLst>
            <pc:docMk/>
            <pc:sldMk cId="359697345" sldId="413"/>
            <ac:spMk id="6" creationId="{56B2AC41-B22B-21F4-0874-DD212117E1F4}"/>
          </ac:spMkLst>
        </pc:spChg>
      </pc:sldChg>
      <pc:sldChg chg="modSp">
        <pc:chgData name="Guest User" userId="S::urn:spo:anon#290bf836888f6a5b80bd75560be081938d1cee5f31a02ceb148057205b9e5590::" providerId="AD" clId="Web-{53143BD2-9012-ADB0-D511-56AC618CC61B}" dt="2022-05-04T23:03:24.986" v="197" actId="20577"/>
        <pc:sldMkLst>
          <pc:docMk/>
          <pc:sldMk cId="1422221736" sldId="554"/>
        </pc:sldMkLst>
        <pc:spChg chg="mod">
          <ac:chgData name="Guest User" userId="S::urn:spo:anon#290bf836888f6a5b80bd75560be081938d1cee5f31a02ceb148057205b9e5590::" providerId="AD" clId="Web-{53143BD2-9012-ADB0-D511-56AC618CC61B}" dt="2022-05-04T23:03:24.986" v="197" actId="20577"/>
          <ac:spMkLst>
            <pc:docMk/>
            <pc:sldMk cId="1422221736" sldId="554"/>
            <ac:spMk id="314" creationId="{00000000-0000-0000-0000-000000000000}"/>
          </ac:spMkLst>
        </pc:spChg>
        <pc:picChg chg="mod ord">
          <ac:chgData name="Guest User" userId="S::urn:spo:anon#290bf836888f6a5b80bd75560be081938d1cee5f31a02ceb148057205b9e5590::" providerId="AD" clId="Web-{53143BD2-9012-ADB0-D511-56AC618CC61B}" dt="2022-05-04T23:02:43.657" v="187"/>
          <ac:picMkLst>
            <pc:docMk/>
            <pc:sldMk cId="1422221736" sldId="554"/>
            <ac:picMk id="5" creationId="{00000000-0000-0000-0000-000000000000}"/>
          </ac:picMkLst>
        </pc:picChg>
      </pc:sldChg>
      <pc:sldChg chg="modSp">
        <pc:chgData name="Guest User" userId="S::urn:spo:anon#290bf836888f6a5b80bd75560be081938d1cee5f31a02ceb148057205b9e5590::" providerId="AD" clId="Web-{53143BD2-9012-ADB0-D511-56AC618CC61B}" dt="2022-05-04T23:03:37.299" v="198" actId="20577"/>
        <pc:sldMkLst>
          <pc:docMk/>
          <pc:sldMk cId="1201846571" sldId="556"/>
        </pc:sldMkLst>
        <pc:spChg chg="mod">
          <ac:chgData name="Guest User" userId="S::urn:spo:anon#290bf836888f6a5b80bd75560be081938d1cee5f31a02ceb148057205b9e5590::" providerId="AD" clId="Web-{53143BD2-9012-ADB0-D511-56AC618CC61B}" dt="2022-05-04T23:03:37.299" v="198" actId="20577"/>
          <ac:spMkLst>
            <pc:docMk/>
            <pc:sldMk cId="1201846571" sldId="556"/>
            <ac:spMk id="3" creationId="{00000000-0000-0000-0000-000000000000}"/>
          </ac:spMkLst>
        </pc:spChg>
      </pc:sldChg>
      <pc:sldChg chg="modSp">
        <pc:chgData name="Guest User" userId="S::urn:spo:anon#290bf836888f6a5b80bd75560be081938d1cee5f31a02ceb148057205b9e5590::" providerId="AD" clId="Web-{53143BD2-9012-ADB0-D511-56AC618CC61B}" dt="2022-05-04T23:12:35.828" v="282" actId="20577"/>
        <pc:sldMkLst>
          <pc:docMk/>
          <pc:sldMk cId="677508957" sldId="558"/>
        </pc:sldMkLst>
        <pc:spChg chg="mod">
          <ac:chgData name="Guest User" userId="S::urn:spo:anon#290bf836888f6a5b80bd75560be081938d1cee5f31a02ceb148057205b9e5590::" providerId="AD" clId="Web-{53143BD2-9012-ADB0-D511-56AC618CC61B}" dt="2022-05-04T23:12:35.828" v="282" actId="20577"/>
          <ac:spMkLst>
            <pc:docMk/>
            <pc:sldMk cId="677508957" sldId="558"/>
            <ac:spMk id="3" creationId="{D5A9E3C9-07AA-41F6-A08B-5C66AAB1A24E}"/>
          </ac:spMkLst>
        </pc:spChg>
      </pc:sldChg>
      <pc:sldChg chg="modSp">
        <pc:chgData name="Guest User" userId="S::urn:spo:anon#290bf836888f6a5b80bd75560be081938d1cee5f31a02ceb148057205b9e5590::" providerId="AD" clId="Web-{53143BD2-9012-ADB0-D511-56AC618CC61B}" dt="2022-05-04T22:49:29.448" v="5" actId="14100"/>
        <pc:sldMkLst>
          <pc:docMk/>
          <pc:sldMk cId="3724258389" sldId="561"/>
        </pc:sldMkLst>
        <pc:spChg chg="mod">
          <ac:chgData name="Guest User" userId="S::urn:spo:anon#290bf836888f6a5b80bd75560be081938d1cee5f31a02ceb148057205b9e5590::" providerId="AD" clId="Web-{53143BD2-9012-ADB0-D511-56AC618CC61B}" dt="2022-05-04T22:49:29.448" v="5" actId="14100"/>
          <ac:spMkLst>
            <pc:docMk/>
            <pc:sldMk cId="3724258389" sldId="561"/>
            <ac:spMk id="2" creationId="{005CF54C-CCE2-47F9-A974-2EF25127E06E}"/>
          </ac:spMkLst>
        </pc:spChg>
      </pc:sldChg>
      <pc:sldChg chg="modSp">
        <pc:chgData name="Guest User" userId="S::urn:spo:anon#290bf836888f6a5b80bd75560be081938d1cee5f31a02ceb148057205b9e5590::" providerId="AD" clId="Web-{53143BD2-9012-ADB0-D511-56AC618CC61B}" dt="2022-05-04T22:56:49.601" v="83" actId="20577"/>
        <pc:sldMkLst>
          <pc:docMk/>
          <pc:sldMk cId="831193346" sldId="567"/>
        </pc:sldMkLst>
        <pc:spChg chg="mod">
          <ac:chgData name="Guest User" userId="S::urn:spo:anon#290bf836888f6a5b80bd75560be081938d1cee5f31a02ceb148057205b9e5590::" providerId="AD" clId="Web-{53143BD2-9012-ADB0-D511-56AC618CC61B}" dt="2022-05-04T22:56:49.601" v="83" actId="20577"/>
          <ac:spMkLst>
            <pc:docMk/>
            <pc:sldMk cId="831193346" sldId="567"/>
            <ac:spMk id="2" creationId="{419D90EF-842B-4341-BEFF-C442EE819D2A}"/>
          </ac:spMkLst>
        </pc:spChg>
      </pc:sldChg>
      <pc:sldChg chg="modSp">
        <pc:chgData name="Guest User" userId="S::urn:spo:anon#290bf836888f6a5b80bd75560be081938d1cee5f31a02ceb148057205b9e5590::" providerId="AD" clId="Web-{53143BD2-9012-ADB0-D511-56AC618CC61B}" dt="2022-05-04T22:54:48.847" v="32" actId="20577"/>
        <pc:sldMkLst>
          <pc:docMk/>
          <pc:sldMk cId="363962774" sldId="571"/>
        </pc:sldMkLst>
        <pc:spChg chg="mod">
          <ac:chgData name="Guest User" userId="S::urn:spo:anon#290bf836888f6a5b80bd75560be081938d1cee5f31a02ceb148057205b9e5590::" providerId="AD" clId="Web-{53143BD2-9012-ADB0-D511-56AC618CC61B}" dt="2022-05-04T22:54:48.847" v="32" actId="20577"/>
          <ac:spMkLst>
            <pc:docMk/>
            <pc:sldMk cId="363962774" sldId="571"/>
            <ac:spMk id="3" creationId="{00000000-0000-0000-0000-000000000000}"/>
          </ac:spMkLst>
        </pc:spChg>
      </pc:sldChg>
      <pc:sldChg chg="modSp">
        <pc:chgData name="Guest User" userId="S::urn:spo:anon#290bf836888f6a5b80bd75560be081938d1cee5f31a02ceb148057205b9e5590::" providerId="AD" clId="Web-{53143BD2-9012-ADB0-D511-56AC618CC61B}" dt="2022-05-04T23:05:36.052" v="204" actId="20577"/>
        <pc:sldMkLst>
          <pc:docMk/>
          <pc:sldMk cId="3458560895" sldId="596"/>
        </pc:sldMkLst>
        <pc:spChg chg="mod">
          <ac:chgData name="Guest User" userId="S::urn:spo:anon#290bf836888f6a5b80bd75560be081938d1cee5f31a02ceb148057205b9e5590::" providerId="AD" clId="Web-{53143BD2-9012-ADB0-D511-56AC618CC61B}" dt="2022-05-04T23:05:36.052" v="204" actId="20577"/>
          <ac:spMkLst>
            <pc:docMk/>
            <pc:sldMk cId="3458560895" sldId="596"/>
            <ac:spMk id="308" creationId="{00000000-0000-0000-0000-000000000000}"/>
          </ac:spMkLst>
        </pc:spChg>
        <pc:spChg chg="mod">
          <ac:chgData name="Guest User" userId="S::urn:spo:anon#290bf836888f6a5b80bd75560be081938d1cee5f31a02ceb148057205b9e5590::" providerId="AD" clId="Web-{53143BD2-9012-ADB0-D511-56AC618CC61B}" dt="2022-05-04T23:05:32.052" v="202" actId="20577"/>
          <ac:spMkLst>
            <pc:docMk/>
            <pc:sldMk cId="3458560895" sldId="596"/>
            <ac:spMk id="309" creationId="{00000000-0000-0000-0000-000000000000}"/>
          </ac:spMkLst>
        </pc:spChg>
      </pc:sldChg>
      <pc:sldChg chg="modSp">
        <pc:chgData name="Guest User" userId="S::urn:spo:anon#290bf836888f6a5b80bd75560be081938d1cee5f31a02ceb148057205b9e5590::" providerId="AD" clId="Web-{53143BD2-9012-ADB0-D511-56AC618CC61B}" dt="2022-05-04T23:05:55.459" v="205" actId="20577"/>
        <pc:sldMkLst>
          <pc:docMk/>
          <pc:sldMk cId="2088626175" sldId="604"/>
        </pc:sldMkLst>
        <pc:spChg chg="mod">
          <ac:chgData name="Guest User" userId="S::urn:spo:anon#290bf836888f6a5b80bd75560be081938d1cee5f31a02ceb148057205b9e5590::" providerId="AD" clId="Web-{53143BD2-9012-ADB0-D511-56AC618CC61B}" dt="2022-05-04T23:05:55.459" v="205" actId="20577"/>
          <ac:spMkLst>
            <pc:docMk/>
            <pc:sldMk cId="2088626175" sldId="604"/>
            <ac:spMk id="3" creationId="{00000000-0000-0000-0000-000000000000}"/>
          </ac:spMkLst>
        </pc:spChg>
      </pc:sldChg>
      <pc:sldChg chg="modSp">
        <pc:chgData name="Guest User" userId="S::urn:spo:anon#290bf836888f6a5b80bd75560be081938d1cee5f31a02ceb148057205b9e5590::" providerId="AD" clId="Web-{53143BD2-9012-ADB0-D511-56AC618CC61B}" dt="2022-05-04T23:07:18.367" v="239" actId="20577"/>
        <pc:sldMkLst>
          <pc:docMk/>
          <pc:sldMk cId="1934822789" sldId="606"/>
        </pc:sldMkLst>
        <pc:spChg chg="mod">
          <ac:chgData name="Guest User" userId="S::urn:spo:anon#290bf836888f6a5b80bd75560be081938d1cee5f31a02ceb148057205b9e5590::" providerId="AD" clId="Web-{53143BD2-9012-ADB0-D511-56AC618CC61B}" dt="2022-05-04T23:07:07.179" v="238" actId="20577"/>
          <ac:spMkLst>
            <pc:docMk/>
            <pc:sldMk cId="1934822789" sldId="606"/>
            <ac:spMk id="2" creationId="{00000000-0000-0000-0000-000000000000}"/>
          </ac:spMkLst>
        </pc:spChg>
        <pc:spChg chg="mod">
          <ac:chgData name="Guest User" userId="S::urn:spo:anon#290bf836888f6a5b80bd75560be081938d1cee5f31a02ceb148057205b9e5590::" providerId="AD" clId="Web-{53143BD2-9012-ADB0-D511-56AC618CC61B}" dt="2022-05-04T23:07:18.367" v="239" actId="20577"/>
          <ac:spMkLst>
            <pc:docMk/>
            <pc:sldMk cId="1934822789" sldId="606"/>
            <ac:spMk id="3" creationId="{00000000-0000-0000-0000-000000000000}"/>
          </ac:spMkLst>
        </pc:spChg>
      </pc:sldChg>
      <pc:sldChg chg="modSp">
        <pc:chgData name="Guest User" userId="S::urn:spo:anon#290bf836888f6a5b80bd75560be081938d1cee5f31a02ceb148057205b9e5590::" providerId="AD" clId="Web-{53143BD2-9012-ADB0-D511-56AC618CC61B}" dt="2022-05-04T23:06:25.084" v="209" actId="14100"/>
        <pc:sldMkLst>
          <pc:docMk/>
          <pc:sldMk cId="10730474" sldId="612"/>
        </pc:sldMkLst>
        <pc:spChg chg="mod">
          <ac:chgData name="Guest User" userId="S::urn:spo:anon#290bf836888f6a5b80bd75560be081938d1cee5f31a02ceb148057205b9e5590::" providerId="AD" clId="Web-{53143BD2-9012-ADB0-D511-56AC618CC61B}" dt="2022-05-04T23:06:25.084" v="209" actId="14100"/>
          <ac:spMkLst>
            <pc:docMk/>
            <pc:sldMk cId="10730474" sldId="612"/>
            <ac:spMk id="3" creationId="{00000000-0000-0000-0000-000000000000}"/>
          </ac:spMkLst>
        </pc:spChg>
        <pc:picChg chg="ord">
          <ac:chgData name="Guest User" userId="S::urn:spo:anon#290bf836888f6a5b80bd75560be081938d1cee5f31a02ceb148057205b9e5590::" providerId="AD" clId="Web-{53143BD2-9012-ADB0-D511-56AC618CC61B}" dt="2022-05-04T23:06:11.193" v="207"/>
          <ac:picMkLst>
            <pc:docMk/>
            <pc:sldMk cId="10730474" sldId="612"/>
            <ac:picMk id="5" creationId="{FC899F96-C217-48DB-BEF9-B5292B834B42}"/>
          </ac:picMkLst>
        </pc:picChg>
      </pc:sldChg>
      <pc:sldChg chg="modSp add replId">
        <pc:chgData name="Guest User" userId="S::urn:spo:anon#290bf836888f6a5b80bd75560be081938d1cee5f31a02ceb148057205b9e5590::" providerId="AD" clId="Web-{53143BD2-9012-ADB0-D511-56AC618CC61B}" dt="2022-05-04T22:58:53.198" v="179" actId="14100"/>
        <pc:sldMkLst>
          <pc:docMk/>
          <pc:sldMk cId="4117437234" sldId="614"/>
        </pc:sldMkLst>
        <pc:spChg chg="mod">
          <ac:chgData name="Guest User" userId="S::urn:spo:anon#290bf836888f6a5b80bd75560be081938d1cee5f31a02ceb148057205b9e5590::" providerId="AD" clId="Web-{53143BD2-9012-ADB0-D511-56AC618CC61B}" dt="2022-05-04T22:58:53.198" v="179" actId="14100"/>
          <ac:spMkLst>
            <pc:docMk/>
            <pc:sldMk cId="4117437234" sldId="614"/>
            <ac:spMk id="2" creationId="{00000000-0000-0000-0000-000000000000}"/>
          </ac:spMkLst>
        </pc:spChg>
        <pc:spChg chg="mod">
          <ac:chgData name="Guest User" userId="S::urn:spo:anon#290bf836888f6a5b80bd75560be081938d1cee5f31a02ceb148057205b9e5590::" providerId="AD" clId="Web-{53143BD2-9012-ADB0-D511-56AC618CC61B}" dt="2022-05-04T22:58:50.901" v="178" actId="20577"/>
          <ac:spMkLst>
            <pc:docMk/>
            <pc:sldMk cId="4117437234" sldId="614"/>
            <ac:spMk id="3" creationId="{00000000-0000-0000-0000-000000000000}"/>
          </ac:spMkLst>
        </pc:spChg>
      </pc:sldChg>
    </pc:docChg>
  </pc:docChgLst>
  <pc:docChgLst>
    <pc:chgData name="Guest User" userId="S::urn:spo:anon#a05a8874d918bb576ad82a41709a2c5dd8995bf2b0a7fa1bbabf31f28a01d385::" providerId="AD" clId="Web-{04632640-53D1-D8C6-49A5-4595127DDB2C}"/>
    <pc:docChg chg="addSld delSld modSld">
      <pc:chgData name="Guest User" userId="S::urn:spo:anon#a05a8874d918bb576ad82a41709a2c5dd8995bf2b0a7fa1bbabf31f28a01d385::" providerId="AD" clId="Web-{04632640-53D1-D8C6-49A5-4595127DDB2C}" dt="2022-06-16T15:37:48.974" v="16"/>
      <pc:docMkLst>
        <pc:docMk/>
      </pc:docMkLst>
      <pc:sldChg chg="del">
        <pc:chgData name="Guest User" userId="S::urn:spo:anon#a05a8874d918bb576ad82a41709a2c5dd8995bf2b0a7fa1bbabf31f28a01d385::" providerId="AD" clId="Web-{04632640-53D1-D8C6-49A5-4595127DDB2C}" dt="2022-06-16T15:37:26.443" v="15"/>
        <pc:sldMkLst>
          <pc:docMk/>
          <pc:sldMk cId="1114640278" sldId="637"/>
        </pc:sldMkLst>
      </pc:sldChg>
      <pc:sldChg chg="addSp modSp new">
        <pc:chgData name="Guest User" userId="S::urn:spo:anon#a05a8874d918bb576ad82a41709a2c5dd8995bf2b0a7fa1bbabf31f28a01d385::" providerId="AD" clId="Web-{04632640-53D1-D8C6-49A5-4595127DDB2C}" dt="2022-06-16T15:37:22.427" v="14" actId="20577"/>
        <pc:sldMkLst>
          <pc:docMk/>
          <pc:sldMk cId="1608659940" sldId="638"/>
        </pc:sldMkLst>
        <pc:spChg chg="mod">
          <ac:chgData name="Guest User" userId="S::urn:spo:anon#a05a8874d918bb576ad82a41709a2c5dd8995bf2b0a7fa1bbabf31f28a01d385::" providerId="AD" clId="Web-{04632640-53D1-D8C6-49A5-4595127DDB2C}" dt="2022-06-16T15:36:57.084" v="7" actId="20577"/>
          <ac:spMkLst>
            <pc:docMk/>
            <pc:sldMk cId="1608659940" sldId="638"/>
            <ac:spMk id="2" creationId="{4E4CF749-46CD-61B5-6405-8F078A8C1B33}"/>
          </ac:spMkLst>
        </pc:spChg>
        <pc:spChg chg="add mod">
          <ac:chgData name="Guest User" userId="S::urn:spo:anon#a05a8874d918bb576ad82a41709a2c5dd8995bf2b0a7fa1bbabf31f28a01d385::" providerId="AD" clId="Web-{04632640-53D1-D8C6-49A5-4595127DDB2C}" dt="2022-06-16T15:37:22.427" v="14" actId="20577"/>
          <ac:spMkLst>
            <pc:docMk/>
            <pc:sldMk cId="1608659940" sldId="638"/>
            <ac:spMk id="4" creationId="{E0E209DA-EC96-5AC2-64C7-4548488E34BB}"/>
          </ac:spMkLst>
        </pc:spChg>
        <pc:spChg chg="add mod">
          <ac:chgData name="Guest User" userId="S::urn:spo:anon#a05a8874d918bb576ad82a41709a2c5dd8995bf2b0a7fa1bbabf31f28a01d385::" providerId="AD" clId="Web-{04632640-53D1-D8C6-49A5-4595127DDB2C}" dt="2022-06-16T15:37:17.537" v="11" actId="1076"/>
          <ac:spMkLst>
            <pc:docMk/>
            <pc:sldMk cId="1608659940" sldId="638"/>
            <ac:spMk id="5" creationId="{E902233E-EE8A-D5A2-2D52-C30AD00A1066}"/>
          </ac:spMkLst>
        </pc:spChg>
      </pc:sldChg>
      <pc:sldChg chg="new">
        <pc:chgData name="Guest User" userId="S::urn:spo:anon#a05a8874d918bb576ad82a41709a2c5dd8995bf2b0a7fa1bbabf31f28a01d385::" providerId="AD" clId="Web-{04632640-53D1-D8C6-49A5-4595127DDB2C}" dt="2022-06-16T15:37:48.974" v="16"/>
        <pc:sldMkLst>
          <pc:docMk/>
          <pc:sldMk cId="2057979903" sldId="639"/>
        </pc:sldMkLst>
      </pc:sldChg>
    </pc:docChg>
  </pc:docChgLst>
  <pc:docChgLst>
    <pc:chgData name="Guest User" userId="S::urn:spo:anon#a05a8874d918bb576ad82a41709a2c5dd8995bf2b0a7fa1bbabf31f28a01d385::" providerId="AD" clId="Web-{4BFC336B-C53C-39F9-9F49-326F381AAAA4}"/>
    <pc:docChg chg="addSld delSld modSld sldOrd addMainMaster">
      <pc:chgData name="Guest User" userId="S::urn:spo:anon#a05a8874d918bb576ad82a41709a2c5dd8995bf2b0a7fa1bbabf31f28a01d385::" providerId="AD" clId="Web-{4BFC336B-C53C-39F9-9F49-326F381AAAA4}" dt="2022-06-16T15:34:38.040" v="48"/>
      <pc:docMkLst>
        <pc:docMk/>
      </pc:docMkLst>
      <pc:sldChg chg="addSp delSp modSp new mod modClrScheme chgLayout">
        <pc:chgData name="Guest User" userId="S::urn:spo:anon#a05a8874d918bb576ad82a41709a2c5dd8995bf2b0a7fa1bbabf31f28a01d385::" providerId="AD" clId="Web-{4BFC336B-C53C-39F9-9F49-326F381AAAA4}" dt="2022-06-16T15:34:34.571" v="47" actId="20577"/>
        <pc:sldMkLst>
          <pc:docMk/>
          <pc:sldMk cId="305026718" sldId="618"/>
        </pc:sldMkLst>
        <pc:spChg chg="mod ord">
          <ac:chgData name="Guest User" userId="S::urn:spo:anon#a05a8874d918bb576ad82a41709a2c5dd8995bf2b0a7fa1bbabf31f28a01d385::" providerId="AD" clId="Web-{4BFC336B-C53C-39F9-9F49-326F381AAAA4}" dt="2022-06-16T15:33:33.446" v="26" actId="20577"/>
          <ac:spMkLst>
            <pc:docMk/>
            <pc:sldMk cId="305026718" sldId="618"/>
            <ac:spMk id="2" creationId="{A2296963-510E-DBE0-F5D8-8EAAEA8D88F1}"/>
          </ac:spMkLst>
        </pc:spChg>
        <pc:spChg chg="del mod ord">
          <ac:chgData name="Guest User" userId="S::urn:spo:anon#a05a8874d918bb576ad82a41709a2c5dd8995bf2b0a7fa1bbabf31f28a01d385::" providerId="AD" clId="Web-{4BFC336B-C53C-39F9-9F49-326F381AAAA4}" dt="2022-06-16T15:33:24.556" v="24"/>
          <ac:spMkLst>
            <pc:docMk/>
            <pc:sldMk cId="305026718" sldId="618"/>
            <ac:spMk id="3" creationId="{642E477C-091E-DB8B-1819-142734C3CF45}"/>
          </ac:spMkLst>
        </pc:spChg>
        <pc:spChg chg="mod ord">
          <ac:chgData name="Guest User" userId="S::urn:spo:anon#a05a8874d918bb576ad82a41709a2c5dd8995bf2b0a7fa1bbabf31f28a01d385::" providerId="AD" clId="Web-{4BFC336B-C53C-39F9-9F49-326F381AAAA4}" dt="2022-06-16T15:33:24.556" v="24"/>
          <ac:spMkLst>
            <pc:docMk/>
            <pc:sldMk cId="305026718" sldId="618"/>
            <ac:spMk id="4" creationId="{3EF76F7C-3895-79CB-78D7-0719C5DC7F1B}"/>
          </ac:spMkLst>
        </pc:spChg>
        <pc:spChg chg="add del mod ord">
          <ac:chgData name="Guest User" userId="S::urn:spo:anon#a05a8874d918bb576ad82a41709a2c5dd8995bf2b0a7fa1bbabf31f28a01d385::" providerId="AD" clId="Web-{4BFC336B-C53C-39F9-9F49-326F381AAAA4}" dt="2022-06-16T15:33:24.556" v="24"/>
          <ac:spMkLst>
            <pc:docMk/>
            <pc:sldMk cId="305026718" sldId="618"/>
            <ac:spMk id="5" creationId="{64B7791A-7E8B-90A8-3658-2210CD120B21}"/>
          </ac:spMkLst>
        </pc:spChg>
        <pc:spChg chg="add mod">
          <ac:chgData name="Guest User" userId="S::urn:spo:anon#a05a8874d918bb576ad82a41709a2c5dd8995bf2b0a7fa1bbabf31f28a01d385::" providerId="AD" clId="Web-{4BFC336B-C53C-39F9-9F49-326F381AAAA4}" dt="2022-06-16T15:34:34.571" v="47" actId="20577"/>
          <ac:spMkLst>
            <pc:docMk/>
            <pc:sldMk cId="305026718" sldId="618"/>
            <ac:spMk id="6" creationId="{FDC70DD0-251E-558B-F081-C885E38AEEB9}"/>
          </ac:spMkLst>
        </pc:spChg>
      </pc:sldChg>
      <pc:sldChg chg="add">
        <pc:chgData name="Guest User" userId="S::urn:spo:anon#a05a8874d918bb576ad82a41709a2c5dd8995bf2b0a7fa1bbabf31f28a01d385::" providerId="AD" clId="Web-{4BFC336B-C53C-39F9-9F49-326F381AAAA4}" dt="2022-06-16T15:29:49.915" v="1"/>
        <pc:sldMkLst>
          <pc:docMk/>
          <pc:sldMk cId="1864572282" sldId="619"/>
        </pc:sldMkLst>
      </pc:sldChg>
      <pc:sldChg chg="add">
        <pc:chgData name="Guest User" userId="S::urn:spo:anon#a05a8874d918bb576ad82a41709a2c5dd8995bf2b0a7fa1bbabf31f28a01d385::" providerId="AD" clId="Web-{4BFC336B-C53C-39F9-9F49-326F381AAAA4}" dt="2022-06-16T15:29:50.150" v="2"/>
        <pc:sldMkLst>
          <pc:docMk/>
          <pc:sldMk cId="2721399552" sldId="620"/>
        </pc:sldMkLst>
      </pc:sldChg>
      <pc:sldChg chg="add">
        <pc:chgData name="Guest User" userId="S::urn:spo:anon#a05a8874d918bb576ad82a41709a2c5dd8995bf2b0a7fa1bbabf31f28a01d385::" providerId="AD" clId="Web-{4BFC336B-C53C-39F9-9F49-326F381AAAA4}" dt="2022-06-16T15:29:50.243" v="3"/>
        <pc:sldMkLst>
          <pc:docMk/>
          <pc:sldMk cId="1670700531" sldId="621"/>
        </pc:sldMkLst>
      </pc:sldChg>
      <pc:sldChg chg="add">
        <pc:chgData name="Guest User" userId="S::urn:spo:anon#a05a8874d918bb576ad82a41709a2c5dd8995bf2b0a7fa1bbabf31f28a01d385::" providerId="AD" clId="Web-{4BFC336B-C53C-39F9-9F49-326F381AAAA4}" dt="2022-06-16T15:29:50.509" v="4"/>
        <pc:sldMkLst>
          <pc:docMk/>
          <pc:sldMk cId="3077396634" sldId="622"/>
        </pc:sldMkLst>
      </pc:sldChg>
      <pc:sldChg chg="add">
        <pc:chgData name="Guest User" userId="S::urn:spo:anon#a05a8874d918bb576ad82a41709a2c5dd8995bf2b0a7fa1bbabf31f28a01d385::" providerId="AD" clId="Web-{4BFC336B-C53C-39F9-9F49-326F381AAAA4}" dt="2022-06-16T15:29:50.806" v="5"/>
        <pc:sldMkLst>
          <pc:docMk/>
          <pc:sldMk cId="554288117" sldId="623"/>
        </pc:sldMkLst>
      </pc:sldChg>
      <pc:sldChg chg="add">
        <pc:chgData name="Guest User" userId="S::urn:spo:anon#a05a8874d918bb576ad82a41709a2c5dd8995bf2b0a7fa1bbabf31f28a01d385::" providerId="AD" clId="Web-{4BFC336B-C53C-39F9-9F49-326F381AAAA4}" dt="2022-06-16T15:29:50.978" v="6"/>
        <pc:sldMkLst>
          <pc:docMk/>
          <pc:sldMk cId="278491802" sldId="624"/>
        </pc:sldMkLst>
      </pc:sldChg>
      <pc:sldChg chg="add">
        <pc:chgData name="Guest User" userId="S::urn:spo:anon#a05a8874d918bb576ad82a41709a2c5dd8995bf2b0a7fa1bbabf31f28a01d385::" providerId="AD" clId="Web-{4BFC336B-C53C-39F9-9F49-326F381AAAA4}" dt="2022-06-16T15:29:51.119" v="7"/>
        <pc:sldMkLst>
          <pc:docMk/>
          <pc:sldMk cId="618151347" sldId="625"/>
        </pc:sldMkLst>
      </pc:sldChg>
      <pc:sldChg chg="add">
        <pc:chgData name="Guest User" userId="S::urn:spo:anon#a05a8874d918bb576ad82a41709a2c5dd8995bf2b0a7fa1bbabf31f28a01d385::" providerId="AD" clId="Web-{4BFC336B-C53C-39F9-9F49-326F381AAAA4}" dt="2022-06-16T15:29:51.353" v="8"/>
        <pc:sldMkLst>
          <pc:docMk/>
          <pc:sldMk cId="3756058491" sldId="626"/>
        </pc:sldMkLst>
      </pc:sldChg>
      <pc:sldChg chg="add">
        <pc:chgData name="Guest User" userId="S::urn:spo:anon#a05a8874d918bb576ad82a41709a2c5dd8995bf2b0a7fa1bbabf31f28a01d385::" providerId="AD" clId="Web-{4BFC336B-C53C-39F9-9F49-326F381AAAA4}" dt="2022-06-16T15:29:51.759" v="9"/>
        <pc:sldMkLst>
          <pc:docMk/>
          <pc:sldMk cId="1519955345" sldId="627"/>
        </pc:sldMkLst>
      </pc:sldChg>
      <pc:sldChg chg="add">
        <pc:chgData name="Guest User" userId="S::urn:spo:anon#a05a8874d918bb576ad82a41709a2c5dd8995bf2b0a7fa1bbabf31f28a01d385::" providerId="AD" clId="Web-{4BFC336B-C53C-39F9-9F49-326F381AAAA4}" dt="2022-06-16T15:29:52.197" v="10"/>
        <pc:sldMkLst>
          <pc:docMk/>
          <pc:sldMk cId="763552831" sldId="628"/>
        </pc:sldMkLst>
      </pc:sldChg>
      <pc:sldChg chg="add">
        <pc:chgData name="Guest User" userId="S::urn:spo:anon#a05a8874d918bb576ad82a41709a2c5dd8995bf2b0a7fa1bbabf31f28a01d385::" providerId="AD" clId="Web-{4BFC336B-C53C-39F9-9F49-326F381AAAA4}" dt="2022-06-16T15:29:52.415" v="11"/>
        <pc:sldMkLst>
          <pc:docMk/>
          <pc:sldMk cId="3729174716" sldId="629"/>
        </pc:sldMkLst>
      </pc:sldChg>
      <pc:sldChg chg="add">
        <pc:chgData name="Guest User" userId="S::urn:spo:anon#a05a8874d918bb576ad82a41709a2c5dd8995bf2b0a7fa1bbabf31f28a01d385::" providerId="AD" clId="Web-{4BFC336B-C53C-39F9-9F49-326F381AAAA4}" dt="2022-06-16T15:29:52.540" v="12"/>
        <pc:sldMkLst>
          <pc:docMk/>
          <pc:sldMk cId="1771526705" sldId="630"/>
        </pc:sldMkLst>
      </pc:sldChg>
      <pc:sldChg chg="add">
        <pc:chgData name="Guest User" userId="S::urn:spo:anon#a05a8874d918bb576ad82a41709a2c5dd8995bf2b0a7fa1bbabf31f28a01d385::" providerId="AD" clId="Web-{4BFC336B-C53C-39F9-9F49-326F381AAAA4}" dt="2022-06-16T15:29:52.712" v="13"/>
        <pc:sldMkLst>
          <pc:docMk/>
          <pc:sldMk cId="600850522" sldId="631"/>
        </pc:sldMkLst>
      </pc:sldChg>
      <pc:sldChg chg="add">
        <pc:chgData name="Guest User" userId="S::urn:spo:anon#a05a8874d918bb576ad82a41709a2c5dd8995bf2b0a7fa1bbabf31f28a01d385::" providerId="AD" clId="Web-{4BFC336B-C53C-39F9-9F49-326F381AAAA4}" dt="2022-06-16T15:29:52.947" v="14"/>
        <pc:sldMkLst>
          <pc:docMk/>
          <pc:sldMk cId="2016615641" sldId="632"/>
        </pc:sldMkLst>
      </pc:sldChg>
      <pc:sldChg chg="add">
        <pc:chgData name="Guest User" userId="S::urn:spo:anon#a05a8874d918bb576ad82a41709a2c5dd8995bf2b0a7fa1bbabf31f28a01d385::" providerId="AD" clId="Web-{4BFC336B-C53C-39F9-9F49-326F381AAAA4}" dt="2022-06-16T15:29:53.134" v="15"/>
        <pc:sldMkLst>
          <pc:docMk/>
          <pc:sldMk cId="2997304346" sldId="633"/>
        </pc:sldMkLst>
      </pc:sldChg>
      <pc:sldChg chg="add">
        <pc:chgData name="Guest User" userId="S::urn:spo:anon#a05a8874d918bb576ad82a41709a2c5dd8995bf2b0a7fa1bbabf31f28a01d385::" providerId="AD" clId="Web-{4BFC336B-C53C-39F9-9F49-326F381AAAA4}" dt="2022-06-16T15:29:53.275" v="16"/>
        <pc:sldMkLst>
          <pc:docMk/>
          <pc:sldMk cId="511966717" sldId="634"/>
        </pc:sldMkLst>
      </pc:sldChg>
      <pc:sldChg chg="add">
        <pc:chgData name="Guest User" userId="S::urn:spo:anon#a05a8874d918bb576ad82a41709a2c5dd8995bf2b0a7fa1bbabf31f28a01d385::" providerId="AD" clId="Web-{4BFC336B-C53C-39F9-9F49-326F381AAAA4}" dt="2022-06-16T15:29:53.447" v="17"/>
        <pc:sldMkLst>
          <pc:docMk/>
          <pc:sldMk cId="3954476622" sldId="635"/>
        </pc:sldMkLst>
      </pc:sldChg>
      <pc:sldChg chg="add">
        <pc:chgData name="Guest User" userId="S::urn:spo:anon#a05a8874d918bb576ad82a41709a2c5dd8995bf2b0a7fa1bbabf31f28a01d385::" providerId="AD" clId="Web-{4BFC336B-C53C-39F9-9F49-326F381AAAA4}" dt="2022-06-16T15:29:53.525" v="18"/>
        <pc:sldMkLst>
          <pc:docMk/>
          <pc:sldMk cId="2660295969" sldId="636"/>
        </pc:sldMkLst>
      </pc:sldChg>
      <pc:sldChg chg="add">
        <pc:chgData name="Guest User" userId="S::urn:spo:anon#a05a8874d918bb576ad82a41709a2c5dd8995bf2b0a7fa1bbabf31f28a01d385::" providerId="AD" clId="Web-{4BFC336B-C53C-39F9-9F49-326F381AAAA4}" dt="2022-06-16T15:29:53.681" v="19"/>
        <pc:sldMkLst>
          <pc:docMk/>
          <pc:sldMk cId="1114640278" sldId="637"/>
        </pc:sldMkLst>
      </pc:sldChg>
      <pc:sldChg chg="add del">
        <pc:chgData name="Guest User" userId="S::urn:spo:anon#a05a8874d918bb576ad82a41709a2c5dd8995bf2b0a7fa1bbabf31f28a01d385::" providerId="AD" clId="Web-{4BFC336B-C53C-39F9-9F49-326F381AAAA4}" dt="2022-06-16T15:34:38.040" v="48"/>
        <pc:sldMkLst>
          <pc:docMk/>
          <pc:sldMk cId="1845036104" sldId="638"/>
        </pc:sldMkLst>
      </pc:sldChg>
      <pc:sldChg chg="add del ord">
        <pc:chgData name="Guest User" userId="S::urn:spo:anon#a05a8874d918bb576ad82a41709a2c5dd8995bf2b0a7fa1bbabf31f28a01d385::" providerId="AD" clId="Web-{4BFC336B-C53C-39F9-9F49-326F381AAAA4}" dt="2022-06-16T15:33:42.462" v="27"/>
        <pc:sldMkLst>
          <pc:docMk/>
          <pc:sldMk cId="3531712164" sldId="639"/>
        </pc:sldMkLst>
      </pc:sldChg>
      <pc:sldMasterChg chg="add addSldLayout">
        <pc:chgData name="Guest User" userId="S::urn:spo:anon#a05a8874d918bb576ad82a41709a2c5dd8995bf2b0a7fa1bbabf31f28a01d385::" providerId="AD" clId="Web-{4BFC336B-C53C-39F9-9F49-326F381AAAA4}" dt="2022-06-16T15:29:49.915" v="1"/>
        <pc:sldMasterMkLst>
          <pc:docMk/>
          <pc:sldMasterMk cId="4155018583" sldId="2147483648"/>
        </pc:sldMasterMkLst>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2285866831" sldId="2147483649"/>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1186995745" sldId="2147483650"/>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1108431430" sldId="2147483651"/>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2199572915" sldId="2147483652"/>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881571676" sldId="2147483653"/>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4208806567" sldId="2147483654"/>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3327407846" sldId="2147483655"/>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3497432458" sldId="2147483656"/>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3292061554" sldId="2147483657"/>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682936737" sldId="2147483658"/>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190045763" sldId="2147483659"/>
          </pc:sldLayoutMkLst>
        </pc:sldLayoutChg>
      </pc:sldMasterChg>
    </pc:docChg>
  </pc:docChgLst>
  <pc:docChgLst>
    <pc:chgData name="Guest User" userId="S::urn:spo:anon#1e6173217fd6965f5c0d9a903c4f68560e48e38b655901b55f68d6c2eaea8fca::" providerId="AD" clId="Web-{FFB7CB07-7BB2-4E2A-5018-979EA7179020}"/>
    <pc:docChg chg="addSld delSld modSld">
      <pc:chgData name="Guest User" userId="S::urn:spo:anon#1e6173217fd6965f5c0d9a903c4f68560e48e38b655901b55f68d6c2eaea8fca::" providerId="AD" clId="Web-{FFB7CB07-7BB2-4E2A-5018-979EA7179020}" dt="2023-01-31T23:17:01.247" v="103" actId="20577"/>
      <pc:docMkLst>
        <pc:docMk/>
      </pc:docMkLst>
      <pc:sldChg chg="modSp">
        <pc:chgData name="Guest User" userId="S::urn:spo:anon#1e6173217fd6965f5c0d9a903c4f68560e48e38b655901b55f68d6c2eaea8fca::" providerId="AD" clId="Web-{FFB7CB07-7BB2-4E2A-5018-979EA7179020}" dt="2023-01-31T23:17:01.247" v="103" actId="20577"/>
        <pc:sldMkLst>
          <pc:docMk/>
          <pc:sldMk cId="2757121401" sldId="548"/>
        </pc:sldMkLst>
        <pc:spChg chg="mod">
          <ac:chgData name="Guest User" userId="S::urn:spo:anon#1e6173217fd6965f5c0d9a903c4f68560e48e38b655901b55f68d6c2eaea8fca::" providerId="AD" clId="Web-{FFB7CB07-7BB2-4E2A-5018-979EA7179020}" dt="2023-01-31T23:17:01.247" v="103" actId="20577"/>
          <ac:spMkLst>
            <pc:docMk/>
            <pc:sldMk cId="2757121401" sldId="548"/>
            <ac:spMk id="6" creationId="{00000000-0000-0000-0000-000000000000}"/>
          </ac:spMkLst>
        </pc:spChg>
      </pc:sldChg>
      <pc:sldChg chg="addSp modSp">
        <pc:chgData name="Guest User" userId="S::urn:spo:anon#1e6173217fd6965f5c0d9a903c4f68560e48e38b655901b55f68d6c2eaea8fca::" providerId="AD" clId="Web-{FFB7CB07-7BB2-4E2A-5018-979EA7179020}" dt="2023-01-31T23:16:57.184" v="102" actId="20577"/>
        <pc:sldMkLst>
          <pc:docMk/>
          <pc:sldMk cId="363962774" sldId="571"/>
        </pc:sldMkLst>
        <pc:spChg chg="mod">
          <ac:chgData name="Guest User" userId="S::urn:spo:anon#1e6173217fd6965f5c0d9a903c4f68560e48e38b655901b55f68d6c2eaea8fca::" providerId="AD" clId="Web-{FFB7CB07-7BB2-4E2A-5018-979EA7179020}" dt="2023-01-31T23:16:57.184" v="102" actId="20577"/>
          <ac:spMkLst>
            <pc:docMk/>
            <pc:sldMk cId="363962774" sldId="571"/>
            <ac:spMk id="3" creationId="{00000000-0000-0000-0000-000000000000}"/>
          </ac:spMkLst>
        </pc:spChg>
        <pc:spChg chg="add mod">
          <ac:chgData name="Guest User" userId="S::urn:spo:anon#1e6173217fd6965f5c0d9a903c4f68560e48e38b655901b55f68d6c2eaea8fca::" providerId="AD" clId="Web-{FFB7CB07-7BB2-4E2A-5018-979EA7179020}" dt="2023-01-31T23:15:12.337" v="95"/>
          <ac:spMkLst>
            <pc:docMk/>
            <pc:sldMk cId="363962774" sldId="571"/>
            <ac:spMk id="5" creationId="{C4E1C295-8A85-E637-9B5B-C7D2274C7B1C}"/>
          </ac:spMkLst>
        </pc:spChg>
      </pc:sldChg>
      <pc:sldChg chg="del">
        <pc:chgData name="Guest User" userId="S::urn:spo:anon#1e6173217fd6965f5c0d9a903c4f68560e48e38b655901b55f68d6c2eaea8fca::" providerId="AD" clId="Web-{FFB7CB07-7BB2-4E2A-5018-979EA7179020}" dt="2023-01-31T23:04:18.958" v="0"/>
        <pc:sldMkLst>
          <pc:docMk/>
          <pc:sldMk cId="790233910" sldId="616"/>
        </pc:sldMkLst>
      </pc:sldChg>
      <pc:sldChg chg="addSp delSp add">
        <pc:chgData name="Guest User" userId="S::urn:spo:anon#1e6173217fd6965f5c0d9a903c4f68560e48e38b655901b55f68d6c2eaea8fca::" providerId="AD" clId="Web-{FFB7CB07-7BB2-4E2A-5018-979EA7179020}" dt="2023-01-31T23:06:32.899" v="4"/>
        <pc:sldMkLst>
          <pc:docMk/>
          <pc:sldMk cId="4267261492" sldId="642"/>
        </pc:sldMkLst>
        <pc:picChg chg="add del">
          <ac:chgData name="Guest User" userId="S::urn:spo:anon#1e6173217fd6965f5c0d9a903c4f68560e48e38b655901b55f68d6c2eaea8fca::" providerId="AD" clId="Web-{FFB7CB07-7BB2-4E2A-5018-979EA7179020}" dt="2023-01-31T23:06:32.899" v="4"/>
          <ac:picMkLst>
            <pc:docMk/>
            <pc:sldMk cId="4267261492" sldId="642"/>
            <ac:picMk id="5" creationId="{20F2FA7C-E669-E8BB-EBF8-37139173CABA}"/>
          </ac:picMkLst>
        </pc:picChg>
      </pc:sldChg>
      <pc:sldChg chg="add">
        <pc:chgData name="Guest User" userId="S::urn:spo:anon#1e6173217fd6965f5c0d9a903c4f68560e48e38b655901b55f68d6c2eaea8fca::" providerId="AD" clId="Web-{FFB7CB07-7BB2-4E2A-5018-979EA7179020}" dt="2023-01-31T23:06:43.494" v="5"/>
        <pc:sldMkLst>
          <pc:docMk/>
          <pc:sldMk cId="2197776590" sldId="643"/>
        </pc:sldMkLst>
      </pc:sldChg>
      <pc:sldChg chg="add">
        <pc:chgData name="Guest User" userId="S::urn:spo:anon#1e6173217fd6965f5c0d9a903c4f68560e48e38b655901b55f68d6c2eaea8fca::" providerId="AD" clId="Web-{FFB7CB07-7BB2-4E2A-5018-979EA7179020}" dt="2023-01-31T23:07:35.386" v="6"/>
        <pc:sldMkLst>
          <pc:docMk/>
          <pc:sldMk cId="1068884157" sldId="644"/>
        </pc:sldMkLst>
      </pc:sldChg>
      <pc:sldChg chg="add">
        <pc:chgData name="Guest User" userId="S::urn:spo:anon#1e6173217fd6965f5c0d9a903c4f68560e48e38b655901b55f68d6c2eaea8fca::" providerId="AD" clId="Web-{FFB7CB07-7BB2-4E2A-5018-979EA7179020}" dt="2023-01-31T23:07:35.417" v="7"/>
        <pc:sldMkLst>
          <pc:docMk/>
          <pc:sldMk cId="4147547256" sldId="645"/>
        </pc:sldMkLst>
      </pc:sldChg>
      <pc:sldChg chg="add">
        <pc:chgData name="Guest User" userId="S::urn:spo:anon#1e6173217fd6965f5c0d9a903c4f68560e48e38b655901b55f68d6c2eaea8fca::" providerId="AD" clId="Web-{FFB7CB07-7BB2-4E2A-5018-979EA7179020}" dt="2023-01-31T23:07:35.464" v="8"/>
        <pc:sldMkLst>
          <pc:docMk/>
          <pc:sldMk cId="1299692723" sldId="646"/>
        </pc:sldMkLst>
      </pc:sldChg>
      <pc:sldChg chg="add">
        <pc:chgData name="Guest User" userId="S::urn:spo:anon#1e6173217fd6965f5c0d9a903c4f68560e48e38b655901b55f68d6c2eaea8fca::" providerId="AD" clId="Web-{FFB7CB07-7BB2-4E2A-5018-979EA7179020}" dt="2023-01-31T23:07:35.511" v="9"/>
        <pc:sldMkLst>
          <pc:docMk/>
          <pc:sldMk cId="3963896275" sldId="647"/>
        </pc:sldMkLst>
      </pc:sldChg>
    </pc:docChg>
  </pc:docChgLst>
  <pc:docChgLst>
    <pc:chgData name="Guest User" userId="S::urn:spo:anon#1e6173217fd6965f5c0d9a903c4f68560e48e38b655901b55f68d6c2eaea8fca::" providerId="AD" clId="Web-{BE86294D-B97E-B5BA-4CCE-B5DEED81ECC5}"/>
    <pc:docChg chg="modSld sldOrd">
      <pc:chgData name="Guest User" userId="S::urn:spo:anon#1e6173217fd6965f5c0d9a903c4f68560e48e38b655901b55f68d6c2eaea8fca::" providerId="AD" clId="Web-{BE86294D-B97E-B5BA-4CCE-B5DEED81ECC5}" dt="2023-02-01T22:31:17.208" v="1"/>
      <pc:docMkLst>
        <pc:docMk/>
      </pc:docMkLst>
      <pc:sldChg chg="ord">
        <pc:chgData name="Guest User" userId="S::urn:spo:anon#1e6173217fd6965f5c0d9a903c4f68560e48e38b655901b55f68d6c2eaea8fca::" providerId="AD" clId="Web-{BE86294D-B97E-B5BA-4CCE-B5DEED81ECC5}" dt="2023-02-01T22:31:17.208" v="1"/>
        <pc:sldMkLst>
          <pc:docMk/>
          <pc:sldMk cId="950868757" sldId="651"/>
        </pc:sldMkLst>
      </pc:sldChg>
      <pc:sldChg chg="modSp">
        <pc:chgData name="Guest User" userId="S::urn:spo:anon#1e6173217fd6965f5c0d9a903c4f68560e48e38b655901b55f68d6c2eaea8fca::" providerId="AD" clId="Web-{BE86294D-B97E-B5BA-4CCE-B5DEED81ECC5}" dt="2023-02-01T22:30:46.910" v="0" actId="20577"/>
        <pc:sldMkLst>
          <pc:docMk/>
          <pc:sldMk cId="570526651" sldId="656"/>
        </pc:sldMkLst>
        <pc:spChg chg="mod">
          <ac:chgData name="Guest User" userId="S::urn:spo:anon#1e6173217fd6965f5c0d9a903c4f68560e48e38b655901b55f68d6c2eaea8fca::" providerId="AD" clId="Web-{BE86294D-B97E-B5BA-4CCE-B5DEED81ECC5}" dt="2023-02-01T22:30:46.910" v="0" actId="20577"/>
          <ac:spMkLst>
            <pc:docMk/>
            <pc:sldMk cId="570526651" sldId="656"/>
            <ac:spMk id="3" creationId="{D5A9E3C9-07AA-41F6-A08B-5C66AAB1A24E}"/>
          </ac:spMkLst>
        </pc:spChg>
      </pc:sldChg>
    </pc:docChg>
  </pc:docChgLst>
  <pc:docChgLst>
    <pc:chgData name="Guest User" userId="S::urn:spo:anon#290bf836888f6a5b80bd75560be081938d1cee5f31a02ceb148057205b9e5590::" providerId="AD" clId="Web-{4240766B-400A-59E2-53A4-8E9D03281FCB}"/>
    <pc:docChg chg="modSld">
      <pc:chgData name="Guest User" userId="S::urn:spo:anon#290bf836888f6a5b80bd75560be081938d1cee5f31a02ceb148057205b9e5590::" providerId="AD" clId="Web-{4240766B-400A-59E2-53A4-8E9D03281FCB}" dt="2022-05-05T03:09:41.142" v="6" actId="20577"/>
      <pc:docMkLst>
        <pc:docMk/>
      </pc:docMkLst>
      <pc:sldChg chg="modSp">
        <pc:chgData name="Guest User" userId="S::urn:spo:anon#290bf836888f6a5b80bd75560be081938d1cee5f31a02ceb148057205b9e5590::" providerId="AD" clId="Web-{4240766B-400A-59E2-53A4-8E9D03281FCB}" dt="2022-05-05T03:09:41.142" v="6" actId="20577"/>
        <pc:sldMkLst>
          <pc:docMk/>
          <pc:sldMk cId="2999028734" sldId="550"/>
        </pc:sldMkLst>
        <pc:spChg chg="mod">
          <ac:chgData name="Guest User" userId="S::urn:spo:anon#290bf836888f6a5b80bd75560be081938d1cee5f31a02ceb148057205b9e5590::" providerId="AD" clId="Web-{4240766B-400A-59E2-53A4-8E9D03281FCB}" dt="2022-05-05T03:09:41.142" v="6" actId="20577"/>
          <ac:spMkLst>
            <pc:docMk/>
            <pc:sldMk cId="2999028734" sldId="550"/>
            <ac:spMk id="294" creationId="{00000000-0000-0000-0000-000000000000}"/>
          </ac:spMkLst>
        </pc:spChg>
      </pc:sldChg>
    </pc:docChg>
  </pc:docChgLst>
  <pc:docChgLst>
    <pc:chgData name="Guest User" userId="S::urn:spo:anon#1e6173217fd6965f5c0d9a903c4f68560e48e38b655901b55f68d6c2eaea8fca::" providerId="AD" clId="Web-{144201C2-E5AE-D5B1-A9DE-77760E1FE9FA}"/>
    <pc:docChg chg="addSld delSld modSld sldOrd">
      <pc:chgData name="Guest User" userId="S::urn:spo:anon#1e6173217fd6965f5c0d9a903c4f68560e48e38b655901b55f68d6c2eaea8fca::" providerId="AD" clId="Web-{144201C2-E5AE-D5B1-A9DE-77760E1FE9FA}" dt="2023-02-01T21:09:27.682" v="62" actId="20577"/>
      <pc:docMkLst>
        <pc:docMk/>
      </pc:docMkLst>
      <pc:sldChg chg="ord">
        <pc:chgData name="Guest User" userId="S::urn:spo:anon#1e6173217fd6965f5c0d9a903c4f68560e48e38b655901b55f68d6c2eaea8fca::" providerId="AD" clId="Web-{144201C2-E5AE-D5B1-A9DE-77760E1FE9FA}" dt="2023-02-01T21:05:16.579" v="52"/>
        <pc:sldMkLst>
          <pc:docMk/>
          <pc:sldMk cId="1020256540" sldId="399"/>
        </pc:sldMkLst>
      </pc:sldChg>
      <pc:sldChg chg="ord">
        <pc:chgData name="Guest User" userId="S::urn:spo:anon#1e6173217fd6965f5c0d9a903c4f68560e48e38b655901b55f68d6c2eaea8fca::" providerId="AD" clId="Web-{144201C2-E5AE-D5B1-A9DE-77760E1FE9FA}" dt="2023-02-01T21:05:16.579" v="51"/>
        <pc:sldMkLst>
          <pc:docMk/>
          <pc:sldMk cId="261601900" sldId="401"/>
        </pc:sldMkLst>
      </pc:sldChg>
      <pc:sldChg chg="ord">
        <pc:chgData name="Guest User" userId="S::urn:spo:anon#1e6173217fd6965f5c0d9a903c4f68560e48e38b655901b55f68d6c2eaea8fca::" providerId="AD" clId="Web-{144201C2-E5AE-D5B1-A9DE-77760E1FE9FA}" dt="2023-02-01T21:05:16.563" v="50"/>
        <pc:sldMkLst>
          <pc:docMk/>
          <pc:sldMk cId="2171373623" sldId="402"/>
        </pc:sldMkLst>
      </pc:sldChg>
      <pc:sldChg chg="ord">
        <pc:chgData name="Guest User" userId="S::urn:spo:anon#1e6173217fd6965f5c0d9a903c4f68560e48e38b655901b55f68d6c2eaea8fca::" providerId="AD" clId="Web-{144201C2-E5AE-D5B1-A9DE-77760E1FE9FA}" dt="2023-02-01T21:05:16.563" v="49"/>
        <pc:sldMkLst>
          <pc:docMk/>
          <pc:sldMk cId="1170575924" sldId="403"/>
        </pc:sldMkLst>
      </pc:sldChg>
      <pc:sldChg chg="ord">
        <pc:chgData name="Guest User" userId="S::urn:spo:anon#1e6173217fd6965f5c0d9a903c4f68560e48e38b655901b55f68d6c2eaea8fca::" providerId="AD" clId="Web-{144201C2-E5AE-D5B1-A9DE-77760E1FE9FA}" dt="2023-02-01T21:05:16.563" v="48"/>
        <pc:sldMkLst>
          <pc:docMk/>
          <pc:sldMk cId="2301874146" sldId="405"/>
        </pc:sldMkLst>
      </pc:sldChg>
      <pc:sldChg chg="ord">
        <pc:chgData name="Guest User" userId="S::urn:spo:anon#1e6173217fd6965f5c0d9a903c4f68560e48e38b655901b55f68d6c2eaea8fca::" providerId="AD" clId="Web-{144201C2-E5AE-D5B1-A9DE-77760E1FE9FA}" dt="2023-02-01T21:05:16.563" v="47"/>
        <pc:sldMkLst>
          <pc:docMk/>
          <pc:sldMk cId="2480260492" sldId="406"/>
        </pc:sldMkLst>
      </pc:sldChg>
      <pc:sldChg chg="ord">
        <pc:chgData name="Guest User" userId="S::urn:spo:anon#1e6173217fd6965f5c0d9a903c4f68560e48e38b655901b55f68d6c2eaea8fca::" providerId="AD" clId="Web-{144201C2-E5AE-D5B1-A9DE-77760E1FE9FA}" dt="2023-02-01T21:06:43.238" v="55"/>
        <pc:sldMkLst>
          <pc:docMk/>
          <pc:sldMk cId="3695643175" sldId="411"/>
        </pc:sldMkLst>
      </pc:sldChg>
      <pc:sldChg chg="ord">
        <pc:chgData name="Guest User" userId="S::urn:spo:anon#1e6173217fd6965f5c0d9a903c4f68560e48e38b655901b55f68d6c2eaea8fca::" providerId="AD" clId="Web-{144201C2-E5AE-D5B1-A9DE-77760E1FE9FA}" dt="2023-02-01T21:07:45.491" v="59"/>
        <pc:sldMkLst>
          <pc:docMk/>
          <pc:sldMk cId="1815946819" sldId="412"/>
        </pc:sldMkLst>
      </pc:sldChg>
      <pc:sldChg chg="addSp modSp ord">
        <pc:chgData name="Guest User" userId="S::urn:spo:anon#1e6173217fd6965f5c0d9a903c4f68560e48e38b655901b55f68d6c2eaea8fca::" providerId="AD" clId="Web-{144201C2-E5AE-D5B1-A9DE-77760E1FE9FA}" dt="2023-02-01T21:09:07.572" v="61" actId="1076"/>
        <pc:sldMkLst>
          <pc:docMk/>
          <pc:sldMk cId="359697345" sldId="413"/>
        </pc:sldMkLst>
        <pc:picChg chg="add mod">
          <ac:chgData name="Guest User" userId="S::urn:spo:anon#1e6173217fd6965f5c0d9a903c4f68560e48e38b655901b55f68d6c2eaea8fca::" providerId="AD" clId="Web-{144201C2-E5AE-D5B1-A9DE-77760E1FE9FA}" dt="2023-02-01T21:09:07.572" v="61" actId="1076"/>
          <ac:picMkLst>
            <pc:docMk/>
            <pc:sldMk cId="359697345" sldId="413"/>
            <ac:picMk id="3" creationId="{4145FDA4-2F59-DA28-07A6-F75783A3E416}"/>
          </ac:picMkLst>
        </pc:picChg>
      </pc:sldChg>
      <pc:sldChg chg="ord">
        <pc:chgData name="Guest User" userId="S::urn:spo:anon#1e6173217fd6965f5c0d9a903c4f68560e48e38b655901b55f68d6c2eaea8fca::" providerId="AD" clId="Web-{144201C2-E5AE-D5B1-A9DE-77760E1FE9FA}" dt="2023-02-01T21:02:33.697" v="45"/>
        <pc:sldMkLst>
          <pc:docMk/>
          <pc:sldMk cId="2757121401" sldId="548"/>
        </pc:sldMkLst>
      </pc:sldChg>
      <pc:sldChg chg="del">
        <pc:chgData name="Guest User" userId="S::urn:spo:anon#1e6173217fd6965f5c0d9a903c4f68560e48e38b655901b55f68d6c2eaea8fca::" providerId="AD" clId="Web-{144201C2-E5AE-D5B1-A9DE-77760E1FE9FA}" dt="2023-02-01T20:53:17.333" v="14"/>
        <pc:sldMkLst>
          <pc:docMk/>
          <pc:sldMk cId="1745835586" sldId="557"/>
        </pc:sldMkLst>
      </pc:sldChg>
      <pc:sldChg chg="modSp">
        <pc:chgData name="Guest User" userId="S::urn:spo:anon#1e6173217fd6965f5c0d9a903c4f68560e48e38b655901b55f68d6c2eaea8fca::" providerId="AD" clId="Web-{144201C2-E5AE-D5B1-A9DE-77760E1FE9FA}" dt="2023-02-01T20:53:33.240" v="24" actId="20577"/>
        <pc:sldMkLst>
          <pc:docMk/>
          <pc:sldMk cId="677508957" sldId="558"/>
        </pc:sldMkLst>
        <pc:spChg chg="mod">
          <ac:chgData name="Guest User" userId="S::urn:spo:anon#1e6173217fd6965f5c0d9a903c4f68560e48e38b655901b55f68d6c2eaea8fca::" providerId="AD" clId="Web-{144201C2-E5AE-D5B1-A9DE-77760E1FE9FA}" dt="2023-02-01T20:53:33.240" v="24" actId="20577"/>
          <ac:spMkLst>
            <pc:docMk/>
            <pc:sldMk cId="677508957" sldId="558"/>
            <ac:spMk id="3" creationId="{D5A9E3C9-07AA-41F6-A08B-5C66AAB1A24E}"/>
          </ac:spMkLst>
        </pc:spChg>
      </pc:sldChg>
      <pc:sldChg chg="modSp">
        <pc:chgData name="Guest User" userId="S::urn:spo:anon#1e6173217fd6965f5c0d9a903c4f68560e48e38b655901b55f68d6c2eaea8fca::" providerId="AD" clId="Web-{144201C2-E5AE-D5B1-A9DE-77760E1FE9FA}" dt="2023-02-01T20:55:31.775" v="38" actId="14100"/>
        <pc:sldMkLst>
          <pc:docMk/>
          <pc:sldMk cId="513327637" sldId="559"/>
        </pc:sldMkLst>
        <pc:spChg chg="mod">
          <ac:chgData name="Guest User" userId="S::urn:spo:anon#1e6173217fd6965f5c0d9a903c4f68560e48e38b655901b55f68d6c2eaea8fca::" providerId="AD" clId="Web-{144201C2-E5AE-D5B1-A9DE-77760E1FE9FA}" dt="2023-02-01T20:55:31.775" v="38" actId="14100"/>
          <ac:spMkLst>
            <pc:docMk/>
            <pc:sldMk cId="513327637" sldId="559"/>
            <ac:spMk id="3" creationId="{D5A9E3C9-07AA-41F6-A08B-5C66AAB1A24E}"/>
          </ac:spMkLst>
        </pc:spChg>
      </pc:sldChg>
      <pc:sldChg chg="del">
        <pc:chgData name="Guest User" userId="S::urn:spo:anon#1e6173217fd6965f5c0d9a903c4f68560e48e38b655901b55f68d6c2eaea8fca::" providerId="AD" clId="Web-{144201C2-E5AE-D5B1-A9DE-77760E1FE9FA}" dt="2023-02-01T20:57:41.218" v="39"/>
        <pc:sldMkLst>
          <pc:docMk/>
          <pc:sldMk cId="3724258389" sldId="561"/>
        </pc:sldMkLst>
      </pc:sldChg>
      <pc:sldChg chg="del ord">
        <pc:chgData name="Guest User" userId="S::urn:spo:anon#1e6173217fd6965f5c0d9a903c4f68560e48e38b655901b55f68d6c2eaea8fca::" providerId="AD" clId="Web-{144201C2-E5AE-D5B1-A9DE-77760E1FE9FA}" dt="2023-02-01T20:51:34.298" v="13"/>
        <pc:sldMkLst>
          <pc:docMk/>
          <pc:sldMk cId="1595269027" sldId="565"/>
        </pc:sldMkLst>
      </pc:sldChg>
      <pc:sldChg chg="ord">
        <pc:chgData name="Guest User" userId="S::urn:spo:anon#1e6173217fd6965f5c0d9a903c4f68560e48e38b655901b55f68d6c2eaea8fca::" providerId="AD" clId="Web-{144201C2-E5AE-D5B1-A9DE-77760E1FE9FA}" dt="2023-02-01T21:02:33.697" v="44"/>
        <pc:sldMkLst>
          <pc:docMk/>
          <pc:sldMk cId="363962774" sldId="571"/>
        </pc:sldMkLst>
      </pc:sldChg>
      <pc:sldChg chg="ord">
        <pc:chgData name="Guest User" userId="S::urn:spo:anon#1e6173217fd6965f5c0d9a903c4f68560e48e38b655901b55f68d6c2eaea8fca::" providerId="AD" clId="Web-{144201C2-E5AE-D5B1-A9DE-77760E1FE9FA}" dt="2023-02-01T21:07:17.396" v="57"/>
        <pc:sldMkLst>
          <pc:docMk/>
          <pc:sldMk cId="1934822789" sldId="606"/>
        </pc:sldMkLst>
      </pc:sldChg>
      <pc:sldChg chg="ord">
        <pc:chgData name="Guest User" userId="S::urn:spo:anon#1e6173217fd6965f5c0d9a903c4f68560e48e38b655901b55f68d6c2eaea8fca::" providerId="AD" clId="Web-{144201C2-E5AE-D5B1-A9DE-77760E1FE9FA}" dt="2023-02-01T21:05:35.126" v="53"/>
        <pc:sldMkLst>
          <pc:docMk/>
          <pc:sldMk cId="4060632444" sldId="607"/>
        </pc:sldMkLst>
      </pc:sldChg>
      <pc:sldChg chg="ord">
        <pc:chgData name="Guest User" userId="S::urn:spo:anon#1e6173217fd6965f5c0d9a903c4f68560e48e38b655901b55f68d6c2eaea8fca::" providerId="AD" clId="Web-{144201C2-E5AE-D5B1-A9DE-77760E1FE9FA}" dt="2023-02-01T21:07:17.396" v="56"/>
        <pc:sldMkLst>
          <pc:docMk/>
          <pc:sldMk cId="10730474" sldId="612"/>
        </pc:sldMkLst>
      </pc:sldChg>
      <pc:sldChg chg="ord">
        <pc:chgData name="Guest User" userId="S::urn:spo:anon#1e6173217fd6965f5c0d9a903c4f68560e48e38b655901b55f68d6c2eaea8fca::" providerId="AD" clId="Web-{144201C2-E5AE-D5B1-A9DE-77760E1FE9FA}" dt="2023-02-01T21:03:43.778" v="46"/>
        <pc:sldMkLst>
          <pc:docMk/>
          <pc:sldMk cId="4117437234" sldId="614"/>
        </pc:sldMkLst>
      </pc:sldChg>
      <pc:sldChg chg="ord">
        <pc:chgData name="Guest User" userId="S::urn:spo:anon#1e6173217fd6965f5c0d9a903c4f68560e48e38b655901b55f68d6c2eaea8fca::" providerId="AD" clId="Web-{144201C2-E5AE-D5B1-A9DE-77760E1FE9FA}" dt="2023-02-01T21:05:46.158" v="54"/>
        <pc:sldMkLst>
          <pc:docMk/>
          <pc:sldMk cId="1398638166" sldId="617"/>
        </pc:sldMkLst>
      </pc:sldChg>
      <pc:sldChg chg="del">
        <pc:chgData name="Guest User" userId="S::urn:spo:anon#1e6173217fd6965f5c0d9a903c4f68560e48e38b655901b55f68d6c2eaea8fca::" providerId="AD" clId="Web-{144201C2-E5AE-D5B1-A9DE-77760E1FE9FA}" dt="2023-02-01T20:51:01.656" v="11"/>
        <pc:sldMkLst>
          <pc:docMk/>
          <pc:sldMk cId="4267261492" sldId="642"/>
        </pc:sldMkLst>
      </pc:sldChg>
      <pc:sldChg chg="ord">
        <pc:chgData name="Guest User" userId="S::urn:spo:anon#1e6173217fd6965f5c0d9a903c4f68560e48e38b655901b55f68d6c2eaea8fca::" providerId="AD" clId="Web-{144201C2-E5AE-D5B1-A9DE-77760E1FE9FA}" dt="2023-02-01T20:51:22.453" v="12"/>
        <pc:sldMkLst>
          <pc:docMk/>
          <pc:sldMk cId="2197776590" sldId="643"/>
        </pc:sldMkLst>
      </pc:sldChg>
      <pc:sldChg chg="modSp">
        <pc:chgData name="Guest User" userId="S::urn:spo:anon#1e6173217fd6965f5c0d9a903c4f68560e48e38b655901b55f68d6c2eaea8fca::" providerId="AD" clId="Web-{144201C2-E5AE-D5B1-A9DE-77760E1FE9FA}" dt="2023-02-01T21:09:27.682" v="62" actId="20577"/>
        <pc:sldMkLst>
          <pc:docMk/>
          <pc:sldMk cId="3963896275" sldId="647"/>
        </pc:sldMkLst>
        <pc:spChg chg="mod">
          <ac:chgData name="Guest User" userId="S::urn:spo:anon#1e6173217fd6965f5c0d9a903c4f68560e48e38b655901b55f68d6c2eaea8fca::" providerId="AD" clId="Web-{144201C2-E5AE-D5B1-A9DE-77760E1FE9FA}" dt="2023-02-01T21:09:27.682" v="62" actId="20577"/>
          <ac:spMkLst>
            <pc:docMk/>
            <pc:sldMk cId="3963896275" sldId="647"/>
            <ac:spMk id="2" creationId="{419D90EF-842B-4341-BEFF-C442EE819D2A}"/>
          </ac:spMkLst>
        </pc:spChg>
      </pc:sldChg>
      <pc:sldChg chg="add">
        <pc:chgData name="Guest User" userId="S::urn:spo:anon#1e6173217fd6965f5c0d9a903c4f68560e48e38b655901b55f68d6c2eaea8fca::" providerId="AD" clId="Web-{144201C2-E5AE-D5B1-A9DE-77760E1FE9FA}" dt="2023-02-01T20:50:39.842" v="0"/>
        <pc:sldMkLst>
          <pc:docMk/>
          <pc:sldMk cId="2770694433" sldId="648"/>
        </pc:sldMkLst>
      </pc:sldChg>
      <pc:sldChg chg="add">
        <pc:chgData name="Guest User" userId="S::urn:spo:anon#1e6173217fd6965f5c0d9a903c4f68560e48e38b655901b55f68d6c2eaea8fca::" providerId="AD" clId="Web-{144201C2-E5AE-D5B1-A9DE-77760E1FE9FA}" dt="2023-02-01T20:50:39.936" v="1"/>
        <pc:sldMkLst>
          <pc:docMk/>
          <pc:sldMk cId="2158665188" sldId="649"/>
        </pc:sldMkLst>
      </pc:sldChg>
      <pc:sldChg chg="add">
        <pc:chgData name="Guest User" userId="S::urn:spo:anon#1e6173217fd6965f5c0d9a903c4f68560e48e38b655901b55f68d6c2eaea8fca::" providerId="AD" clId="Web-{144201C2-E5AE-D5B1-A9DE-77760E1FE9FA}" dt="2023-02-01T20:50:40.045" v="2"/>
        <pc:sldMkLst>
          <pc:docMk/>
          <pc:sldMk cId="3860842314" sldId="650"/>
        </pc:sldMkLst>
      </pc:sldChg>
      <pc:sldChg chg="add">
        <pc:chgData name="Guest User" userId="S::urn:spo:anon#1e6173217fd6965f5c0d9a903c4f68560e48e38b655901b55f68d6c2eaea8fca::" providerId="AD" clId="Web-{144201C2-E5AE-D5B1-A9DE-77760E1FE9FA}" dt="2023-02-01T20:50:40.124" v="3"/>
        <pc:sldMkLst>
          <pc:docMk/>
          <pc:sldMk cId="950868757" sldId="651"/>
        </pc:sldMkLst>
      </pc:sldChg>
      <pc:sldChg chg="add">
        <pc:chgData name="Guest User" userId="S::urn:spo:anon#1e6173217fd6965f5c0d9a903c4f68560e48e38b655901b55f68d6c2eaea8fca::" providerId="AD" clId="Web-{144201C2-E5AE-D5B1-A9DE-77760E1FE9FA}" dt="2023-02-01T20:50:41.327" v="4"/>
        <pc:sldMkLst>
          <pc:docMk/>
          <pc:sldMk cId="1293053606" sldId="652"/>
        </pc:sldMkLst>
      </pc:sldChg>
      <pc:sldChg chg="add">
        <pc:chgData name="Guest User" userId="S::urn:spo:anon#1e6173217fd6965f5c0d9a903c4f68560e48e38b655901b55f68d6c2eaea8fca::" providerId="AD" clId="Web-{144201C2-E5AE-D5B1-A9DE-77760E1FE9FA}" dt="2023-02-01T20:50:41.483" v="5"/>
        <pc:sldMkLst>
          <pc:docMk/>
          <pc:sldMk cId="3550066960" sldId="653"/>
        </pc:sldMkLst>
      </pc:sldChg>
      <pc:sldChg chg="add">
        <pc:chgData name="Guest User" userId="S::urn:spo:anon#1e6173217fd6965f5c0d9a903c4f68560e48e38b655901b55f68d6c2eaea8fca::" providerId="AD" clId="Web-{144201C2-E5AE-D5B1-A9DE-77760E1FE9FA}" dt="2023-02-01T20:50:41.655" v="6"/>
        <pc:sldMkLst>
          <pc:docMk/>
          <pc:sldMk cId="1953390640" sldId="654"/>
        </pc:sldMkLst>
      </pc:sldChg>
      <pc:sldChg chg="add">
        <pc:chgData name="Guest User" userId="S::urn:spo:anon#1e6173217fd6965f5c0d9a903c4f68560e48e38b655901b55f68d6c2eaea8fca::" providerId="AD" clId="Web-{144201C2-E5AE-D5B1-A9DE-77760E1FE9FA}" dt="2023-02-01T20:50:41.733" v="7"/>
        <pc:sldMkLst>
          <pc:docMk/>
          <pc:sldMk cId="4080041502" sldId="655"/>
        </pc:sldMkLst>
      </pc:sldChg>
      <pc:sldChg chg="add">
        <pc:chgData name="Guest User" userId="S::urn:spo:anon#1e6173217fd6965f5c0d9a903c4f68560e48e38b655901b55f68d6c2eaea8fca::" providerId="AD" clId="Web-{144201C2-E5AE-D5B1-A9DE-77760E1FE9FA}" dt="2023-02-01T20:50:41.858" v="8"/>
        <pc:sldMkLst>
          <pc:docMk/>
          <pc:sldMk cId="570526651" sldId="656"/>
        </pc:sldMkLst>
      </pc:sldChg>
    </pc:docChg>
  </pc:docChgLst>
  <pc:docChgLst>
    <pc:chgData name="Guest User" userId="S::urn:spo:anon#1e6173217fd6965f5c0d9a903c4f68560e48e38b655901b55f68d6c2eaea8fca::" providerId="AD" clId="Web-{11074154-2121-64A5-4210-E19E2BC3FE6B}"/>
    <pc:docChg chg="modSld">
      <pc:chgData name="Guest User" userId="S::urn:spo:anon#1e6173217fd6965f5c0d9a903c4f68560e48e38b655901b55f68d6c2eaea8fca::" providerId="AD" clId="Web-{11074154-2121-64A5-4210-E19E2BC3FE6B}" dt="2023-01-31T23:18:38.804" v="10" actId="20577"/>
      <pc:docMkLst>
        <pc:docMk/>
      </pc:docMkLst>
      <pc:sldChg chg="modSp">
        <pc:chgData name="Guest User" userId="S::urn:spo:anon#1e6173217fd6965f5c0d9a903c4f68560e48e38b655901b55f68d6c2eaea8fca::" providerId="AD" clId="Web-{11074154-2121-64A5-4210-E19E2BC3FE6B}" dt="2023-01-31T23:18:38.804" v="10" actId="20577"/>
        <pc:sldMkLst>
          <pc:docMk/>
          <pc:sldMk cId="363962774" sldId="571"/>
        </pc:sldMkLst>
        <pc:spChg chg="mod">
          <ac:chgData name="Guest User" userId="S::urn:spo:anon#1e6173217fd6965f5c0d9a903c4f68560e48e38b655901b55f68d6c2eaea8fca::" providerId="AD" clId="Web-{11074154-2121-64A5-4210-E19E2BC3FE6B}" dt="2023-01-31T23:18:38.804" v="10" actId="20577"/>
          <ac:spMkLst>
            <pc:docMk/>
            <pc:sldMk cId="363962774" sldId="571"/>
            <ac:spMk id="3" creationId="{00000000-0000-0000-0000-000000000000}"/>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47.sv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sv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 Id="rId14" Type="http://schemas.openxmlformats.org/officeDocument/2006/relationships/image" Target="../media/image5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47.sv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sv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 Id="rId14" Type="http://schemas.openxmlformats.org/officeDocument/2006/relationships/image" Target="../media/image53.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C3AA44-7DCD-4D36-8214-70BD020DF0E6}"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FBC81FB-3D74-49DE-9420-259FB91AFB3C}">
      <dgm:prSet/>
      <dgm:spPr/>
      <dgm:t>
        <a:bodyPr/>
        <a:lstStyle/>
        <a:p>
          <a:pPr>
            <a:lnSpc>
              <a:spcPct val="100000"/>
            </a:lnSpc>
          </a:pPr>
          <a:r>
            <a:rPr lang="en-US">
              <a:latin typeface="Garamond" panose="02020404030301010803" pitchFamily="18" charset="0"/>
            </a:rPr>
            <a:t>What is the issue?</a:t>
          </a:r>
        </a:p>
      </dgm:t>
    </dgm:pt>
    <dgm:pt modelId="{E7A2FD16-DDB5-492E-BF1B-A51FDA111B86}" type="parTrans" cxnId="{1950357A-5BE4-4DE9-8FC4-A5D48E457FDE}">
      <dgm:prSet/>
      <dgm:spPr/>
      <dgm:t>
        <a:bodyPr/>
        <a:lstStyle/>
        <a:p>
          <a:endParaRPr lang="en-US"/>
        </a:p>
      </dgm:t>
    </dgm:pt>
    <dgm:pt modelId="{0D382CCC-6B0E-4B5B-B3E2-F118521D15BD}" type="sibTrans" cxnId="{1950357A-5BE4-4DE9-8FC4-A5D48E457FDE}">
      <dgm:prSet/>
      <dgm:spPr/>
      <dgm:t>
        <a:bodyPr/>
        <a:lstStyle/>
        <a:p>
          <a:pPr>
            <a:lnSpc>
              <a:spcPct val="100000"/>
            </a:lnSpc>
          </a:pPr>
          <a:endParaRPr lang="en-US"/>
        </a:p>
      </dgm:t>
    </dgm:pt>
    <dgm:pt modelId="{E22C6043-B48E-4445-BB1F-34C996689803}">
      <dgm:prSet/>
      <dgm:spPr/>
      <dgm:t>
        <a:bodyPr/>
        <a:lstStyle/>
        <a:p>
          <a:pPr>
            <a:lnSpc>
              <a:spcPct val="100000"/>
            </a:lnSpc>
          </a:pPr>
          <a:r>
            <a:rPr lang="en-US">
              <a:latin typeface="Garamond" panose="02020404030301010803" pitchFamily="18" charset="0"/>
            </a:rPr>
            <a:t>Brainstorm potential partners</a:t>
          </a:r>
        </a:p>
      </dgm:t>
    </dgm:pt>
    <dgm:pt modelId="{B7DCD67F-E5E9-4E33-9608-CBD0DFA8CDA0}" type="parTrans" cxnId="{AE77E10E-006E-416D-83C8-5A4969692D54}">
      <dgm:prSet/>
      <dgm:spPr/>
      <dgm:t>
        <a:bodyPr/>
        <a:lstStyle/>
        <a:p>
          <a:endParaRPr lang="en-US"/>
        </a:p>
      </dgm:t>
    </dgm:pt>
    <dgm:pt modelId="{5CDB69EE-EF17-4696-B880-FC474E91B099}" type="sibTrans" cxnId="{AE77E10E-006E-416D-83C8-5A4969692D54}">
      <dgm:prSet/>
      <dgm:spPr/>
      <dgm:t>
        <a:bodyPr/>
        <a:lstStyle/>
        <a:p>
          <a:pPr>
            <a:lnSpc>
              <a:spcPct val="100000"/>
            </a:lnSpc>
          </a:pPr>
          <a:endParaRPr lang="en-US"/>
        </a:p>
      </dgm:t>
    </dgm:pt>
    <dgm:pt modelId="{7F5FF61B-4E13-4D44-8B6B-99FCEFF258A2}">
      <dgm:prSet/>
      <dgm:spPr/>
      <dgm:t>
        <a:bodyPr/>
        <a:lstStyle/>
        <a:p>
          <a:pPr>
            <a:lnSpc>
              <a:spcPct val="100000"/>
            </a:lnSpc>
          </a:pPr>
          <a:r>
            <a:rPr lang="en-US">
              <a:latin typeface="Garamond" panose="02020404030301010803" pitchFamily="18" charset="0"/>
            </a:rPr>
            <a:t>Invite people to join</a:t>
          </a:r>
        </a:p>
      </dgm:t>
    </dgm:pt>
    <dgm:pt modelId="{80497C15-E005-49E2-A8C1-350EBAB188AD}" type="parTrans" cxnId="{F14D0AC0-CE7D-496E-BD14-E6B015206B43}">
      <dgm:prSet/>
      <dgm:spPr/>
      <dgm:t>
        <a:bodyPr/>
        <a:lstStyle/>
        <a:p>
          <a:endParaRPr lang="en-US"/>
        </a:p>
      </dgm:t>
    </dgm:pt>
    <dgm:pt modelId="{DB832342-21A2-4FA2-937F-DB6BE6357075}" type="sibTrans" cxnId="{F14D0AC0-CE7D-496E-BD14-E6B015206B43}">
      <dgm:prSet/>
      <dgm:spPr/>
      <dgm:t>
        <a:bodyPr/>
        <a:lstStyle/>
        <a:p>
          <a:pPr>
            <a:lnSpc>
              <a:spcPct val="100000"/>
            </a:lnSpc>
          </a:pPr>
          <a:endParaRPr lang="en-US"/>
        </a:p>
      </dgm:t>
    </dgm:pt>
    <dgm:pt modelId="{66ED64E4-FB62-47DF-9407-DE1163CB9830}">
      <dgm:prSet/>
      <dgm:spPr/>
      <dgm:t>
        <a:bodyPr/>
        <a:lstStyle/>
        <a:p>
          <a:pPr>
            <a:lnSpc>
              <a:spcPct val="100000"/>
            </a:lnSpc>
          </a:pPr>
          <a:r>
            <a:rPr lang="en-US">
              <a:latin typeface="Garamond" panose="02020404030301010803" pitchFamily="18" charset="0"/>
            </a:rPr>
            <a:t>Identify purpose </a:t>
          </a:r>
        </a:p>
      </dgm:t>
    </dgm:pt>
    <dgm:pt modelId="{8D2C3CC9-A602-4836-A5C4-8DB6F0ED2737}" type="parTrans" cxnId="{1FB014E4-F30E-4F61-8299-6502D8F7DFE9}">
      <dgm:prSet/>
      <dgm:spPr/>
      <dgm:t>
        <a:bodyPr/>
        <a:lstStyle/>
        <a:p>
          <a:endParaRPr lang="en-US"/>
        </a:p>
      </dgm:t>
    </dgm:pt>
    <dgm:pt modelId="{B199C0CD-2474-440C-8D59-E711C407AF03}" type="sibTrans" cxnId="{1FB014E4-F30E-4F61-8299-6502D8F7DFE9}">
      <dgm:prSet/>
      <dgm:spPr/>
      <dgm:t>
        <a:bodyPr/>
        <a:lstStyle/>
        <a:p>
          <a:pPr>
            <a:lnSpc>
              <a:spcPct val="100000"/>
            </a:lnSpc>
          </a:pPr>
          <a:endParaRPr lang="en-US"/>
        </a:p>
      </dgm:t>
    </dgm:pt>
    <dgm:pt modelId="{D8EB6179-65D4-479D-9DF4-45C038D40D4F}">
      <dgm:prSet/>
      <dgm:spPr/>
      <dgm:t>
        <a:bodyPr/>
        <a:lstStyle/>
        <a:p>
          <a:pPr>
            <a:lnSpc>
              <a:spcPct val="100000"/>
            </a:lnSpc>
          </a:pPr>
          <a:r>
            <a:rPr lang="en-US">
              <a:latin typeface="Garamond" panose="02020404030301010803" pitchFamily="18" charset="0"/>
            </a:rPr>
            <a:t>Define expectations</a:t>
          </a:r>
        </a:p>
      </dgm:t>
    </dgm:pt>
    <dgm:pt modelId="{AD4E5FC6-BA76-453E-99EC-2B1AC5656A30}" type="parTrans" cxnId="{3120AC00-C63D-4F28-B90B-1ACF0C9EA284}">
      <dgm:prSet/>
      <dgm:spPr/>
      <dgm:t>
        <a:bodyPr/>
        <a:lstStyle/>
        <a:p>
          <a:endParaRPr lang="en-US"/>
        </a:p>
      </dgm:t>
    </dgm:pt>
    <dgm:pt modelId="{C769A55B-00FF-4B75-A9AC-D0DC4D7D5335}" type="sibTrans" cxnId="{3120AC00-C63D-4F28-B90B-1ACF0C9EA284}">
      <dgm:prSet/>
      <dgm:spPr/>
      <dgm:t>
        <a:bodyPr/>
        <a:lstStyle/>
        <a:p>
          <a:pPr>
            <a:lnSpc>
              <a:spcPct val="100000"/>
            </a:lnSpc>
          </a:pPr>
          <a:endParaRPr lang="en-US"/>
        </a:p>
      </dgm:t>
    </dgm:pt>
    <dgm:pt modelId="{71344CF7-CF94-4449-86B1-30A07B929092}">
      <dgm:prSet/>
      <dgm:spPr/>
      <dgm:t>
        <a:bodyPr/>
        <a:lstStyle/>
        <a:p>
          <a:pPr>
            <a:lnSpc>
              <a:spcPct val="100000"/>
            </a:lnSpc>
          </a:pPr>
          <a:r>
            <a:rPr lang="en-US">
              <a:latin typeface="Garamond" panose="02020404030301010803" pitchFamily="18" charset="0"/>
            </a:rPr>
            <a:t>Strategic Planning</a:t>
          </a:r>
        </a:p>
      </dgm:t>
    </dgm:pt>
    <dgm:pt modelId="{F0710107-6A8B-4170-8FAD-A3AC1A11914C}" type="parTrans" cxnId="{2D2EF38C-293B-45DC-B7CD-6B2F3F12E5A1}">
      <dgm:prSet/>
      <dgm:spPr/>
      <dgm:t>
        <a:bodyPr/>
        <a:lstStyle/>
        <a:p>
          <a:endParaRPr lang="en-US"/>
        </a:p>
      </dgm:t>
    </dgm:pt>
    <dgm:pt modelId="{7BEC6B94-2BF7-4EAA-9221-915057DF83B9}" type="sibTrans" cxnId="{2D2EF38C-293B-45DC-B7CD-6B2F3F12E5A1}">
      <dgm:prSet/>
      <dgm:spPr/>
      <dgm:t>
        <a:bodyPr/>
        <a:lstStyle/>
        <a:p>
          <a:pPr>
            <a:lnSpc>
              <a:spcPct val="100000"/>
            </a:lnSpc>
          </a:pPr>
          <a:endParaRPr lang="en-US"/>
        </a:p>
      </dgm:t>
    </dgm:pt>
    <dgm:pt modelId="{DA7272E2-B985-4C47-9DCC-3C384925D870}">
      <dgm:prSet/>
      <dgm:spPr/>
      <dgm:t>
        <a:bodyPr/>
        <a:lstStyle/>
        <a:p>
          <a:pPr>
            <a:lnSpc>
              <a:spcPct val="100000"/>
            </a:lnSpc>
          </a:pPr>
          <a:r>
            <a:rPr lang="en-US">
              <a:latin typeface="Garamond" panose="02020404030301010803" pitchFamily="18" charset="0"/>
            </a:rPr>
            <a:t>Develop an action plan</a:t>
          </a:r>
        </a:p>
      </dgm:t>
    </dgm:pt>
    <dgm:pt modelId="{DEF42F07-380B-4821-864D-C4E5E70BE1AE}" type="parTrans" cxnId="{2DBB58A6-AA72-403D-88BD-FF1AD4AD535D}">
      <dgm:prSet/>
      <dgm:spPr/>
      <dgm:t>
        <a:bodyPr/>
        <a:lstStyle/>
        <a:p>
          <a:endParaRPr lang="en-US"/>
        </a:p>
      </dgm:t>
    </dgm:pt>
    <dgm:pt modelId="{40FEAD64-F6DD-44EC-A821-1BC565B9FAD3}" type="sibTrans" cxnId="{2DBB58A6-AA72-403D-88BD-FF1AD4AD535D}">
      <dgm:prSet/>
      <dgm:spPr/>
      <dgm:t>
        <a:bodyPr/>
        <a:lstStyle/>
        <a:p>
          <a:endParaRPr lang="en-US"/>
        </a:p>
      </dgm:t>
    </dgm:pt>
    <dgm:pt modelId="{79378517-C4A6-4613-A8C0-042F4E6A2511}" type="pres">
      <dgm:prSet presAssocID="{3BC3AA44-7DCD-4D36-8214-70BD020DF0E6}" presName="root" presStyleCnt="0">
        <dgm:presLayoutVars>
          <dgm:dir/>
          <dgm:resizeHandles val="exact"/>
        </dgm:presLayoutVars>
      </dgm:prSet>
      <dgm:spPr/>
    </dgm:pt>
    <dgm:pt modelId="{B9247031-59DC-421A-BC27-8D485A0FD10B}" type="pres">
      <dgm:prSet presAssocID="{3BC3AA44-7DCD-4D36-8214-70BD020DF0E6}" presName="container" presStyleCnt="0">
        <dgm:presLayoutVars>
          <dgm:dir/>
          <dgm:resizeHandles val="exact"/>
        </dgm:presLayoutVars>
      </dgm:prSet>
      <dgm:spPr/>
    </dgm:pt>
    <dgm:pt modelId="{6E438387-BA32-49C6-8E04-42244501E303}" type="pres">
      <dgm:prSet presAssocID="{DFBC81FB-3D74-49DE-9420-259FB91AFB3C}" presName="compNode" presStyleCnt="0"/>
      <dgm:spPr/>
    </dgm:pt>
    <dgm:pt modelId="{B29A44B7-5413-47BB-94C1-75B855F8632E}" type="pres">
      <dgm:prSet presAssocID="{DFBC81FB-3D74-49DE-9420-259FB91AFB3C}" presName="iconBgRect" presStyleLbl="bgShp" presStyleIdx="0" presStyleCnt="7"/>
      <dgm:spPr/>
    </dgm:pt>
    <dgm:pt modelId="{D558A0ED-E9F9-4F9C-81C7-9E8BADC93F88}" type="pres">
      <dgm:prSet presAssocID="{DFBC81FB-3D74-49DE-9420-259FB91AFB3C}" presName="iconRect" presStyleLbl="node1" presStyleIdx="0" presStyleCnt="7"/>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 mark"/>
        </a:ext>
      </dgm:extLst>
    </dgm:pt>
    <dgm:pt modelId="{3E35D4C5-A8DD-41CF-923F-884D8031C5E0}" type="pres">
      <dgm:prSet presAssocID="{DFBC81FB-3D74-49DE-9420-259FB91AFB3C}" presName="spaceRect" presStyleCnt="0"/>
      <dgm:spPr/>
    </dgm:pt>
    <dgm:pt modelId="{9CE11538-8EA0-4260-B3B4-124C2DC792B6}" type="pres">
      <dgm:prSet presAssocID="{DFBC81FB-3D74-49DE-9420-259FB91AFB3C}" presName="textRect" presStyleLbl="revTx" presStyleIdx="0" presStyleCnt="7">
        <dgm:presLayoutVars>
          <dgm:chMax val="1"/>
          <dgm:chPref val="1"/>
        </dgm:presLayoutVars>
      </dgm:prSet>
      <dgm:spPr/>
    </dgm:pt>
    <dgm:pt modelId="{47302B66-95E9-45BB-A920-451144457DF6}" type="pres">
      <dgm:prSet presAssocID="{0D382CCC-6B0E-4B5B-B3E2-F118521D15BD}" presName="sibTrans" presStyleLbl="sibTrans2D1" presStyleIdx="0" presStyleCnt="0"/>
      <dgm:spPr/>
    </dgm:pt>
    <dgm:pt modelId="{D6CB9C01-C54A-4745-8B1D-72A4AD43F56F}" type="pres">
      <dgm:prSet presAssocID="{E22C6043-B48E-4445-BB1F-34C996689803}" presName="compNode" presStyleCnt="0"/>
      <dgm:spPr/>
    </dgm:pt>
    <dgm:pt modelId="{05B4086C-7A9D-4611-BD43-321DC8BC3A0B}" type="pres">
      <dgm:prSet presAssocID="{E22C6043-B48E-4445-BB1F-34C996689803}" presName="iconBgRect" presStyleLbl="bgShp" presStyleIdx="1" presStyleCnt="7"/>
      <dgm:spPr/>
    </dgm:pt>
    <dgm:pt modelId="{3DBCAE2E-1545-4708-AA38-19577A015779}" type="pres">
      <dgm:prSet presAssocID="{E22C6043-B48E-4445-BB1F-34C996689803}" presName="iconRect" presStyleLbl="node1" presStyleIdx="1" presStyleCnt="7"/>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F7FFE6AC-3210-42F6-AF83-B7B2BAE93B79}" type="pres">
      <dgm:prSet presAssocID="{E22C6043-B48E-4445-BB1F-34C996689803}" presName="spaceRect" presStyleCnt="0"/>
      <dgm:spPr/>
    </dgm:pt>
    <dgm:pt modelId="{152A6F4E-47B5-4B41-8CBD-67AA1AB683B2}" type="pres">
      <dgm:prSet presAssocID="{E22C6043-B48E-4445-BB1F-34C996689803}" presName="textRect" presStyleLbl="revTx" presStyleIdx="1" presStyleCnt="7">
        <dgm:presLayoutVars>
          <dgm:chMax val="1"/>
          <dgm:chPref val="1"/>
        </dgm:presLayoutVars>
      </dgm:prSet>
      <dgm:spPr/>
    </dgm:pt>
    <dgm:pt modelId="{16EB1DA2-A82E-467A-B7C5-25E48DF7D2E9}" type="pres">
      <dgm:prSet presAssocID="{5CDB69EE-EF17-4696-B880-FC474E91B099}" presName="sibTrans" presStyleLbl="sibTrans2D1" presStyleIdx="0" presStyleCnt="0"/>
      <dgm:spPr/>
    </dgm:pt>
    <dgm:pt modelId="{BEA359F1-A967-4CAC-8C23-EFDCDBA7CF85}" type="pres">
      <dgm:prSet presAssocID="{7F5FF61B-4E13-4D44-8B6B-99FCEFF258A2}" presName="compNode" presStyleCnt="0"/>
      <dgm:spPr/>
    </dgm:pt>
    <dgm:pt modelId="{05ECE9E7-BEE0-4CFD-9900-66270421D7B0}" type="pres">
      <dgm:prSet presAssocID="{7F5FF61B-4E13-4D44-8B6B-99FCEFF258A2}" presName="iconBgRect" presStyleLbl="bgShp" presStyleIdx="2" presStyleCnt="7"/>
      <dgm:spPr/>
    </dgm:pt>
    <dgm:pt modelId="{3B2150B9-FF72-47A2-A15F-B972A36A7084}" type="pres">
      <dgm:prSet presAssocID="{7F5FF61B-4E13-4D44-8B6B-99FCEFF258A2}" presName="iconRect" presStyleLbl="node1" presStyleIdx="2" presStyleCnt="7"/>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w"/>
        </a:ext>
      </dgm:extLst>
    </dgm:pt>
    <dgm:pt modelId="{C3ABC5F4-92DB-4C67-9FF4-1055F92E31B8}" type="pres">
      <dgm:prSet presAssocID="{7F5FF61B-4E13-4D44-8B6B-99FCEFF258A2}" presName="spaceRect" presStyleCnt="0"/>
      <dgm:spPr/>
    </dgm:pt>
    <dgm:pt modelId="{6479A4D7-7F04-4089-9294-7F3E8CF63E1F}" type="pres">
      <dgm:prSet presAssocID="{7F5FF61B-4E13-4D44-8B6B-99FCEFF258A2}" presName="textRect" presStyleLbl="revTx" presStyleIdx="2" presStyleCnt="7">
        <dgm:presLayoutVars>
          <dgm:chMax val="1"/>
          <dgm:chPref val="1"/>
        </dgm:presLayoutVars>
      </dgm:prSet>
      <dgm:spPr/>
    </dgm:pt>
    <dgm:pt modelId="{91EDF016-CA02-4EEB-BE4A-C1852893EC70}" type="pres">
      <dgm:prSet presAssocID="{DB832342-21A2-4FA2-937F-DB6BE6357075}" presName="sibTrans" presStyleLbl="sibTrans2D1" presStyleIdx="0" presStyleCnt="0"/>
      <dgm:spPr/>
    </dgm:pt>
    <dgm:pt modelId="{810D9CFC-9694-4AC2-9CBD-2F04E1B7A746}" type="pres">
      <dgm:prSet presAssocID="{66ED64E4-FB62-47DF-9407-DE1163CB9830}" presName="compNode" presStyleCnt="0"/>
      <dgm:spPr/>
    </dgm:pt>
    <dgm:pt modelId="{AECF6000-BBC5-4E2C-AE01-0C305BDCD3D9}" type="pres">
      <dgm:prSet presAssocID="{66ED64E4-FB62-47DF-9407-DE1163CB9830}" presName="iconBgRect" presStyleLbl="bgShp" presStyleIdx="3" presStyleCnt="7"/>
      <dgm:spPr/>
    </dgm:pt>
    <dgm:pt modelId="{52FBBB2F-D8F3-493C-AEC7-18CD7B4D6165}" type="pres">
      <dgm:prSet presAssocID="{66ED64E4-FB62-47DF-9407-DE1163CB9830}" presName="iconRect" presStyleLbl="node1" presStyleIdx="3" presStyleCnt="7"/>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llseye"/>
        </a:ext>
      </dgm:extLst>
    </dgm:pt>
    <dgm:pt modelId="{2B88EF73-4158-477D-AFB3-77C3DCF04D5A}" type="pres">
      <dgm:prSet presAssocID="{66ED64E4-FB62-47DF-9407-DE1163CB9830}" presName="spaceRect" presStyleCnt="0"/>
      <dgm:spPr/>
    </dgm:pt>
    <dgm:pt modelId="{499A7CB1-F7DB-478C-BE5B-DC94B4DC0951}" type="pres">
      <dgm:prSet presAssocID="{66ED64E4-FB62-47DF-9407-DE1163CB9830}" presName="textRect" presStyleLbl="revTx" presStyleIdx="3" presStyleCnt="7">
        <dgm:presLayoutVars>
          <dgm:chMax val="1"/>
          <dgm:chPref val="1"/>
        </dgm:presLayoutVars>
      </dgm:prSet>
      <dgm:spPr/>
    </dgm:pt>
    <dgm:pt modelId="{A7431DDD-A431-4891-A104-C37DE6D0C726}" type="pres">
      <dgm:prSet presAssocID="{B199C0CD-2474-440C-8D59-E711C407AF03}" presName="sibTrans" presStyleLbl="sibTrans2D1" presStyleIdx="0" presStyleCnt="0"/>
      <dgm:spPr/>
    </dgm:pt>
    <dgm:pt modelId="{03849529-6B3C-4E07-959D-08DFA149E841}" type="pres">
      <dgm:prSet presAssocID="{D8EB6179-65D4-479D-9DF4-45C038D40D4F}" presName="compNode" presStyleCnt="0"/>
      <dgm:spPr/>
    </dgm:pt>
    <dgm:pt modelId="{84C9B927-62FD-4BF3-9996-7B9D00E26CE2}" type="pres">
      <dgm:prSet presAssocID="{D8EB6179-65D4-479D-9DF4-45C038D40D4F}" presName="iconBgRect" presStyleLbl="bgShp" presStyleIdx="4" presStyleCnt="7"/>
      <dgm:spPr/>
    </dgm:pt>
    <dgm:pt modelId="{E69A9D82-46D5-4ACF-A2E0-3A78A6D3504B}" type="pres">
      <dgm:prSet presAssocID="{D8EB6179-65D4-479D-9DF4-45C038D40D4F}" presName="iconRect" presStyleLbl="node1" presStyleIdx="4" presStyleCnt="7"/>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mark"/>
        </a:ext>
      </dgm:extLst>
    </dgm:pt>
    <dgm:pt modelId="{D8EB8D05-0349-4954-A5C9-65B0B765A7D4}" type="pres">
      <dgm:prSet presAssocID="{D8EB6179-65D4-479D-9DF4-45C038D40D4F}" presName="spaceRect" presStyleCnt="0"/>
      <dgm:spPr/>
    </dgm:pt>
    <dgm:pt modelId="{22BC3E56-EF34-4A5D-9C56-364F6B25EC2A}" type="pres">
      <dgm:prSet presAssocID="{D8EB6179-65D4-479D-9DF4-45C038D40D4F}" presName="textRect" presStyleLbl="revTx" presStyleIdx="4" presStyleCnt="7">
        <dgm:presLayoutVars>
          <dgm:chMax val="1"/>
          <dgm:chPref val="1"/>
        </dgm:presLayoutVars>
      </dgm:prSet>
      <dgm:spPr/>
    </dgm:pt>
    <dgm:pt modelId="{46C5E56D-A356-4AFC-B80D-131B2146B389}" type="pres">
      <dgm:prSet presAssocID="{C769A55B-00FF-4B75-A9AC-D0DC4D7D5335}" presName="sibTrans" presStyleLbl="sibTrans2D1" presStyleIdx="0" presStyleCnt="0"/>
      <dgm:spPr/>
    </dgm:pt>
    <dgm:pt modelId="{71F9EAA0-A7EB-4E1B-B41E-CE692C30E403}" type="pres">
      <dgm:prSet presAssocID="{71344CF7-CF94-4449-86B1-30A07B929092}" presName="compNode" presStyleCnt="0"/>
      <dgm:spPr/>
    </dgm:pt>
    <dgm:pt modelId="{55089712-C019-4F30-BD89-FFF07DD72E55}" type="pres">
      <dgm:prSet presAssocID="{71344CF7-CF94-4449-86B1-30A07B929092}" presName="iconBgRect" presStyleLbl="bgShp" presStyleIdx="5" presStyleCnt="7"/>
      <dgm:spPr/>
    </dgm:pt>
    <dgm:pt modelId="{996AD45C-7F1D-431E-AA03-B9F277516324}" type="pres">
      <dgm:prSet presAssocID="{71344CF7-CF94-4449-86B1-30A07B929092}" presName="iconRect" presStyleLbl="node1" presStyleIdx="5" presStyleCnt="7"/>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Playbook"/>
        </a:ext>
      </dgm:extLst>
    </dgm:pt>
    <dgm:pt modelId="{DE645725-338A-41E0-84A1-74CDF185A36E}" type="pres">
      <dgm:prSet presAssocID="{71344CF7-CF94-4449-86B1-30A07B929092}" presName="spaceRect" presStyleCnt="0"/>
      <dgm:spPr/>
    </dgm:pt>
    <dgm:pt modelId="{329CF356-828D-414F-AFFB-A2F8AD002E83}" type="pres">
      <dgm:prSet presAssocID="{71344CF7-CF94-4449-86B1-30A07B929092}" presName="textRect" presStyleLbl="revTx" presStyleIdx="5" presStyleCnt="7">
        <dgm:presLayoutVars>
          <dgm:chMax val="1"/>
          <dgm:chPref val="1"/>
        </dgm:presLayoutVars>
      </dgm:prSet>
      <dgm:spPr/>
    </dgm:pt>
    <dgm:pt modelId="{16320005-6EF1-4195-B59D-A63225D3D0B8}" type="pres">
      <dgm:prSet presAssocID="{7BEC6B94-2BF7-4EAA-9221-915057DF83B9}" presName="sibTrans" presStyleLbl="sibTrans2D1" presStyleIdx="0" presStyleCnt="0"/>
      <dgm:spPr/>
    </dgm:pt>
    <dgm:pt modelId="{E8DAF44E-A6E3-4521-8281-7F6C23ACD7DC}" type="pres">
      <dgm:prSet presAssocID="{DA7272E2-B985-4C47-9DCC-3C384925D870}" presName="compNode" presStyleCnt="0"/>
      <dgm:spPr/>
    </dgm:pt>
    <dgm:pt modelId="{BCA6478F-6820-4A43-8537-2A0C07D82C2F}" type="pres">
      <dgm:prSet presAssocID="{DA7272E2-B985-4C47-9DCC-3C384925D870}" presName="iconBgRect" presStyleLbl="bgShp" presStyleIdx="6" presStyleCnt="7"/>
      <dgm:spPr/>
    </dgm:pt>
    <dgm:pt modelId="{898B9B2E-727C-4402-9DB6-C21E3A8DF7BA}" type="pres">
      <dgm:prSet presAssocID="{DA7272E2-B985-4C47-9DCC-3C384925D870}" presName="iconRect" presStyleLbl="node1" presStyleIdx="6" presStyleCnt="7"/>
      <dgm:spPr>
        <a:blipFill>
          <a:blip xmlns:r="http://schemas.openxmlformats.org/officeDocument/2006/relationships"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heck List"/>
        </a:ext>
      </dgm:extLst>
    </dgm:pt>
    <dgm:pt modelId="{5DD42E28-00F7-4FA7-9D9E-155D25ABC795}" type="pres">
      <dgm:prSet presAssocID="{DA7272E2-B985-4C47-9DCC-3C384925D870}" presName="spaceRect" presStyleCnt="0"/>
      <dgm:spPr/>
    </dgm:pt>
    <dgm:pt modelId="{51DA0AEC-AA43-412C-8FF7-60BCE50CEE84}" type="pres">
      <dgm:prSet presAssocID="{DA7272E2-B985-4C47-9DCC-3C384925D870}" presName="textRect" presStyleLbl="revTx" presStyleIdx="6" presStyleCnt="7">
        <dgm:presLayoutVars>
          <dgm:chMax val="1"/>
          <dgm:chPref val="1"/>
        </dgm:presLayoutVars>
      </dgm:prSet>
      <dgm:spPr/>
    </dgm:pt>
  </dgm:ptLst>
  <dgm:cxnLst>
    <dgm:cxn modelId="{3120AC00-C63D-4F28-B90B-1ACF0C9EA284}" srcId="{3BC3AA44-7DCD-4D36-8214-70BD020DF0E6}" destId="{D8EB6179-65D4-479D-9DF4-45C038D40D4F}" srcOrd="4" destOrd="0" parTransId="{AD4E5FC6-BA76-453E-99EC-2B1AC5656A30}" sibTransId="{C769A55B-00FF-4B75-A9AC-D0DC4D7D5335}"/>
    <dgm:cxn modelId="{AE77E10E-006E-416D-83C8-5A4969692D54}" srcId="{3BC3AA44-7DCD-4D36-8214-70BD020DF0E6}" destId="{E22C6043-B48E-4445-BB1F-34C996689803}" srcOrd="1" destOrd="0" parTransId="{B7DCD67F-E5E9-4E33-9608-CBD0DFA8CDA0}" sibTransId="{5CDB69EE-EF17-4696-B880-FC474E91B099}"/>
    <dgm:cxn modelId="{FE1A7726-5C55-44BB-83AF-A170C51924A4}" type="presOf" srcId="{B199C0CD-2474-440C-8D59-E711C407AF03}" destId="{A7431DDD-A431-4891-A104-C37DE6D0C726}" srcOrd="0" destOrd="0" presId="urn:microsoft.com/office/officeart/2018/2/layout/IconCircleList"/>
    <dgm:cxn modelId="{D829A52A-1449-48E2-A33B-60E27F6CCD15}" type="presOf" srcId="{7BEC6B94-2BF7-4EAA-9221-915057DF83B9}" destId="{16320005-6EF1-4195-B59D-A63225D3D0B8}" srcOrd="0" destOrd="0" presId="urn:microsoft.com/office/officeart/2018/2/layout/IconCircleList"/>
    <dgm:cxn modelId="{3E658C2C-B001-4ACF-8D1B-D6EBCCE05373}" type="presOf" srcId="{0D382CCC-6B0E-4B5B-B3E2-F118521D15BD}" destId="{47302B66-95E9-45BB-A920-451144457DF6}" srcOrd="0" destOrd="0" presId="urn:microsoft.com/office/officeart/2018/2/layout/IconCircleList"/>
    <dgm:cxn modelId="{AB0DF745-ACC9-4777-8C88-B855BBA470F3}" type="presOf" srcId="{5CDB69EE-EF17-4696-B880-FC474E91B099}" destId="{16EB1DA2-A82E-467A-B7C5-25E48DF7D2E9}" srcOrd="0" destOrd="0" presId="urn:microsoft.com/office/officeart/2018/2/layout/IconCircleList"/>
    <dgm:cxn modelId="{95AE0646-C7A1-4834-B936-E2C3D3555CA9}" type="presOf" srcId="{DB832342-21A2-4FA2-937F-DB6BE6357075}" destId="{91EDF016-CA02-4EEB-BE4A-C1852893EC70}" srcOrd="0" destOrd="0" presId="urn:microsoft.com/office/officeart/2018/2/layout/IconCircleList"/>
    <dgm:cxn modelId="{DA10E24E-097B-4F7E-9E88-632F0D6C6F4C}" type="presOf" srcId="{DFBC81FB-3D74-49DE-9420-259FB91AFB3C}" destId="{9CE11538-8EA0-4260-B3B4-124C2DC792B6}" srcOrd="0" destOrd="0" presId="urn:microsoft.com/office/officeart/2018/2/layout/IconCircleList"/>
    <dgm:cxn modelId="{1950357A-5BE4-4DE9-8FC4-A5D48E457FDE}" srcId="{3BC3AA44-7DCD-4D36-8214-70BD020DF0E6}" destId="{DFBC81FB-3D74-49DE-9420-259FB91AFB3C}" srcOrd="0" destOrd="0" parTransId="{E7A2FD16-DDB5-492E-BF1B-A51FDA111B86}" sibTransId="{0D382CCC-6B0E-4B5B-B3E2-F118521D15BD}"/>
    <dgm:cxn modelId="{2D2EF38C-293B-45DC-B7CD-6B2F3F12E5A1}" srcId="{3BC3AA44-7DCD-4D36-8214-70BD020DF0E6}" destId="{71344CF7-CF94-4449-86B1-30A07B929092}" srcOrd="5" destOrd="0" parTransId="{F0710107-6A8B-4170-8FAD-A3AC1A11914C}" sibTransId="{7BEC6B94-2BF7-4EAA-9221-915057DF83B9}"/>
    <dgm:cxn modelId="{8EA08898-281D-4C88-B221-A03268846875}" type="presOf" srcId="{7F5FF61B-4E13-4D44-8B6B-99FCEFF258A2}" destId="{6479A4D7-7F04-4089-9294-7F3E8CF63E1F}" srcOrd="0" destOrd="0" presId="urn:microsoft.com/office/officeart/2018/2/layout/IconCircleList"/>
    <dgm:cxn modelId="{2DBB58A6-AA72-403D-88BD-FF1AD4AD535D}" srcId="{3BC3AA44-7DCD-4D36-8214-70BD020DF0E6}" destId="{DA7272E2-B985-4C47-9DCC-3C384925D870}" srcOrd="6" destOrd="0" parTransId="{DEF42F07-380B-4821-864D-C4E5E70BE1AE}" sibTransId="{40FEAD64-F6DD-44EC-A821-1BC565B9FAD3}"/>
    <dgm:cxn modelId="{07874DB2-BD1E-4422-AA10-F49C46975B6F}" type="presOf" srcId="{C769A55B-00FF-4B75-A9AC-D0DC4D7D5335}" destId="{46C5E56D-A356-4AFC-B80D-131B2146B389}" srcOrd="0" destOrd="0" presId="urn:microsoft.com/office/officeart/2018/2/layout/IconCircleList"/>
    <dgm:cxn modelId="{4D4EDCB8-9652-4514-A5FE-5248AA830A55}" type="presOf" srcId="{3BC3AA44-7DCD-4D36-8214-70BD020DF0E6}" destId="{79378517-C4A6-4613-A8C0-042F4E6A2511}" srcOrd="0" destOrd="0" presId="urn:microsoft.com/office/officeart/2018/2/layout/IconCircleList"/>
    <dgm:cxn modelId="{F14D0AC0-CE7D-496E-BD14-E6B015206B43}" srcId="{3BC3AA44-7DCD-4D36-8214-70BD020DF0E6}" destId="{7F5FF61B-4E13-4D44-8B6B-99FCEFF258A2}" srcOrd="2" destOrd="0" parTransId="{80497C15-E005-49E2-A8C1-350EBAB188AD}" sibTransId="{DB832342-21A2-4FA2-937F-DB6BE6357075}"/>
    <dgm:cxn modelId="{506C16C4-CEFD-43D5-8B75-DB407C32468B}" type="presOf" srcId="{DA7272E2-B985-4C47-9DCC-3C384925D870}" destId="{51DA0AEC-AA43-412C-8FF7-60BCE50CEE84}" srcOrd="0" destOrd="0" presId="urn:microsoft.com/office/officeart/2018/2/layout/IconCircleList"/>
    <dgm:cxn modelId="{04BD4DD8-8D83-476A-8F44-60A43B934B72}" type="presOf" srcId="{E22C6043-B48E-4445-BB1F-34C996689803}" destId="{152A6F4E-47B5-4B41-8CBD-67AA1AB683B2}" srcOrd="0" destOrd="0" presId="urn:microsoft.com/office/officeart/2018/2/layout/IconCircleList"/>
    <dgm:cxn modelId="{AE009BDA-E4D3-4956-9BD1-CF52069127F3}" type="presOf" srcId="{D8EB6179-65D4-479D-9DF4-45C038D40D4F}" destId="{22BC3E56-EF34-4A5D-9C56-364F6B25EC2A}" srcOrd="0" destOrd="0" presId="urn:microsoft.com/office/officeart/2018/2/layout/IconCircleList"/>
    <dgm:cxn modelId="{C39A04DE-0CFB-4443-8E56-0EB48BE243B6}" type="presOf" srcId="{71344CF7-CF94-4449-86B1-30A07B929092}" destId="{329CF356-828D-414F-AFFB-A2F8AD002E83}" srcOrd="0" destOrd="0" presId="urn:microsoft.com/office/officeart/2018/2/layout/IconCircleList"/>
    <dgm:cxn modelId="{1FB014E4-F30E-4F61-8299-6502D8F7DFE9}" srcId="{3BC3AA44-7DCD-4D36-8214-70BD020DF0E6}" destId="{66ED64E4-FB62-47DF-9407-DE1163CB9830}" srcOrd="3" destOrd="0" parTransId="{8D2C3CC9-A602-4836-A5C4-8DB6F0ED2737}" sibTransId="{B199C0CD-2474-440C-8D59-E711C407AF03}"/>
    <dgm:cxn modelId="{638218E6-B8F5-4297-8636-6E38F9647970}" type="presOf" srcId="{66ED64E4-FB62-47DF-9407-DE1163CB9830}" destId="{499A7CB1-F7DB-478C-BE5B-DC94B4DC0951}" srcOrd="0" destOrd="0" presId="urn:microsoft.com/office/officeart/2018/2/layout/IconCircleList"/>
    <dgm:cxn modelId="{06AB7BCD-4302-4EFD-BC35-3D9E233C161C}" type="presParOf" srcId="{79378517-C4A6-4613-A8C0-042F4E6A2511}" destId="{B9247031-59DC-421A-BC27-8D485A0FD10B}" srcOrd="0" destOrd="0" presId="urn:microsoft.com/office/officeart/2018/2/layout/IconCircleList"/>
    <dgm:cxn modelId="{FDD4E5B5-FF01-4D9D-971A-7F71FFDB20D9}" type="presParOf" srcId="{B9247031-59DC-421A-BC27-8D485A0FD10B}" destId="{6E438387-BA32-49C6-8E04-42244501E303}" srcOrd="0" destOrd="0" presId="urn:microsoft.com/office/officeart/2018/2/layout/IconCircleList"/>
    <dgm:cxn modelId="{53C47898-CA69-4257-A425-AF8AF86F8EF2}" type="presParOf" srcId="{6E438387-BA32-49C6-8E04-42244501E303}" destId="{B29A44B7-5413-47BB-94C1-75B855F8632E}" srcOrd="0" destOrd="0" presId="urn:microsoft.com/office/officeart/2018/2/layout/IconCircleList"/>
    <dgm:cxn modelId="{D71F6B78-8FB5-4E9E-9179-19AE47C1267D}" type="presParOf" srcId="{6E438387-BA32-49C6-8E04-42244501E303}" destId="{D558A0ED-E9F9-4F9C-81C7-9E8BADC93F88}" srcOrd="1" destOrd="0" presId="urn:microsoft.com/office/officeart/2018/2/layout/IconCircleList"/>
    <dgm:cxn modelId="{453C7A98-8F46-4B27-86A9-76A471CF0432}" type="presParOf" srcId="{6E438387-BA32-49C6-8E04-42244501E303}" destId="{3E35D4C5-A8DD-41CF-923F-884D8031C5E0}" srcOrd="2" destOrd="0" presId="urn:microsoft.com/office/officeart/2018/2/layout/IconCircleList"/>
    <dgm:cxn modelId="{FB63C0A5-E69A-4344-8EE9-39C3958A4C6C}" type="presParOf" srcId="{6E438387-BA32-49C6-8E04-42244501E303}" destId="{9CE11538-8EA0-4260-B3B4-124C2DC792B6}" srcOrd="3" destOrd="0" presId="urn:microsoft.com/office/officeart/2018/2/layout/IconCircleList"/>
    <dgm:cxn modelId="{F5FF59A2-3DAD-498D-9EA8-3A7B1539AE66}" type="presParOf" srcId="{B9247031-59DC-421A-BC27-8D485A0FD10B}" destId="{47302B66-95E9-45BB-A920-451144457DF6}" srcOrd="1" destOrd="0" presId="urn:microsoft.com/office/officeart/2018/2/layout/IconCircleList"/>
    <dgm:cxn modelId="{A9F009F1-5F59-44BD-AC74-A6A318C73927}" type="presParOf" srcId="{B9247031-59DC-421A-BC27-8D485A0FD10B}" destId="{D6CB9C01-C54A-4745-8B1D-72A4AD43F56F}" srcOrd="2" destOrd="0" presId="urn:microsoft.com/office/officeart/2018/2/layout/IconCircleList"/>
    <dgm:cxn modelId="{1DEC800F-6A09-4C4C-8404-B517DFEB1BF5}" type="presParOf" srcId="{D6CB9C01-C54A-4745-8B1D-72A4AD43F56F}" destId="{05B4086C-7A9D-4611-BD43-321DC8BC3A0B}" srcOrd="0" destOrd="0" presId="urn:microsoft.com/office/officeart/2018/2/layout/IconCircleList"/>
    <dgm:cxn modelId="{EDB1F313-2673-461A-9285-280DA285EDBF}" type="presParOf" srcId="{D6CB9C01-C54A-4745-8B1D-72A4AD43F56F}" destId="{3DBCAE2E-1545-4708-AA38-19577A015779}" srcOrd="1" destOrd="0" presId="urn:microsoft.com/office/officeart/2018/2/layout/IconCircleList"/>
    <dgm:cxn modelId="{E9B7942F-02AB-413F-963F-CD1B4D6DA322}" type="presParOf" srcId="{D6CB9C01-C54A-4745-8B1D-72A4AD43F56F}" destId="{F7FFE6AC-3210-42F6-AF83-B7B2BAE93B79}" srcOrd="2" destOrd="0" presId="urn:microsoft.com/office/officeart/2018/2/layout/IconCircleList"/>
    <dgm:cxn modelId="{276385DD-19E5-4DC7-A8FF-7BB89B8CFF88}" type="presParOf" srcId="{D6CB9C01-C54A-4745-8B1D-72A4AD43F56F}" destId="{152A6F4E-47B5-4B41-8CBD-67AA1AB683B2}" srcOrd="3" destOrd="0" presId="urn:microsoft.com/office/officeart/2018/2/layout/IconCircleList"/>
    <dgm:cxn modelId="{E39FAA32-8A1D-4315-A297-13D94A4A777B}" type="presParOf" srcId="{B9247031-59DC-421A-BC27-8D485A0FD10B}" destId="{16EB1DA2-A82E-467A-B7C5-25E48DF7D2E9}" srcOrd="3" destOrd="0" presId="urn:microsoft.com/office/officeart/2018/2/layout/IconCircleList"/>
    <dgm:cxn modelId="{FAAFC02A-0762-4626-A283-D481DAA48774}" type="presParOf" srcId="{B9247031-59DC-421A-BC27-8D485A0FD10B}" destId="{BEA359F1-A967-4CAC-8C23-EFDCDBA7CF85}" srcOrd="4" destOrd="0" presId="urn:microsoft.com/office/officeart/2018/2/layout/IconCircleList"/>
    <dgm:cxn modelId="{5D7D9AF8-77F3-409C-ADE5-8312FB9604D4}" type="presParOf" srcId="{BEA359F1-A967-4CAC-8C23-EFDCDBA7CF85}" destId="{05ECE9E7-BEE0-4CFD-9900-66270421D7B0}" srcOrd="0" destOrd="0" presId="urn:microsoft.com/office/officeart/2018/2/layout/IconCircleList"/>
    <dgm:cxn modelId="{FB130D9B-66C2-4A50-AEFC-6A23E056064A}" type="presParOf" srcId="{BEA359F1-A967-4CAC-8C23-EFDCDBA7CF85}" destId="{3B2150B9-FF72-47A2-A15F-B972A36A7084}" srcOrd="1" destOrd="0" presId="urn:microsoft.com/office/officeart/2018/2/layout/IconCircleList"/>
    <dgm:cxn modelId="{A70097D1-CC8A-4EDC-AE71-2C13AABBFD3A}" type="presParOf" srcId="{BEA359F1-A967-4CAC-8C23-EFDCDBA7CF85}" destId="{C3ABC5F4-92DB-4C67-9FF4-1055F92E31B8}" srcOrd="2" destOrd="0" presId="urn:microsoft.com/office/officeart/2018/2/layout/IconCircleList"/>
    <dgm:cxn modelId="{FB5BF5C5-A14A-4BFF-AB63-53FCC2357E05}" type="presParOf" srcId="{BEA359F1-A967-4CAC-8C23-EFDCDBA7CF85}" destId="{6479A4D7-7F04-4089-9294-7F3E8CF63E1F}" srcOrd="3" destOrd="0" presId="urn:microsoft.com/office/officeart/2018/2/layout/IconCircleList"/>
    <dgm:cxn modelId="{70B37ECC-147C-4360-84F7-1B8620657455}" type="presParOf" srcId="{B9247031-59DC-421A-BC27-8D485A0FD10B}" destId="{91EDF016-CA02-4EEB-BE4A-C1852893EC70}" srcOrd="5" destOrd="0" presId="urn:microsoft.com/office/officeart/2018/2/layout/IconCircleList"/>
    <dgm:cxn modelId="{FA705E88-FC74-421E-832D-17079A874D70}" type="presParOf" srcId="{B9247031-59DC-421A-BC27-8D485A0FD10B}" destId="{810D9CFC-9694-4AC2-9CBD-2F04E1B7A746}" srcOrd="6" destOrd="0" presId="urn:microsoft.com/office/officeart/2018/2/layout/IconCircleList"/>
    <dgm:cxn modelId="{EEF66B04-ED9B-4D2C-8B6E-DF2226C978A9}" type="presParOf" srcId="{810D9CFC-9694-4AC2-9CBD-2F04E1B7A746}" destId="{AECF6000-BBC5-4E2C-AE01-0C305BDCD3D9}" srcOrd="0" destOrd="0" presId="urn:microsoft.com/office/officeart/2018/2/layout/IconCircleList"/>
    <dgm:cxn modelId="{D60AA764-4DDA-4949-87F3-F73853432BE4}" type="presParOf" srcId="{810D9CFC-9694-4AC2-9CBD-2F04E1B7A746}" destId="{52FBBB2F-D8F3-493C-AEC7-18CD7B4D6165}" srcOrd="1" destOrd="0" presId="urn:microsoft.com/office/officeart/2018/2/layout/IconCircleList"/>
    <dgm:cxn modelId="{2FCA1B64-0040-4FAE-BF70-B68521E0DA82}" type="presParOf" srcId="{810D9CFC-9694-4AC2-9CBD-2F04E1B7A746}" destId="{2B88EF73-4158-477D-AFB3-77C3DCF04D5A}" srcOrd="2" destOrd="0" presId="urn:microsoft.com/office/officeart/2018/2/layout/IconCircleList"/>
    <dgm:cxn modelId="{444F2C3D-5686-45E0-999A-4DB969270040}" type="presParOf" srcId="{810D9CFC-9694-4AC2-9CBD-2F04E1B7A746}" destId="{499A7CB1-F7DB-478C-BE5B-DC94B4DC0951}" srcOrd="3" destOrd="0" presId="urn:microsoft.com/office/officeart/2018/2/layout/IconCircleList"/>
    <dgm:cxn modelId="{40625355-48D1-49C8-BCD5-B679A0646E02}" type="presParOf" srcId="{B9247031-59DC-421A-BC27-8D485A0FD10B}" destId="{A7431DDD-A431-4891-A104-C37DE6D0C726}" srcOrd="7" destOrd="0" presId="urn:microsoft.com/office/officeart/2018/2/layout/IconCircleList"/>
    <dgm:cxn modelId="{EF337281-B498-4CA1-935B-8859602A2914}" type="presParOf" srcId="{B9247031-59DC-421A-BC27-8D485A0FD10B}" destId="{03849529-6B3C-4E07-959D-08DFA149E841}" srcOrd="8" destOrd="0" presId="urn:microsoft.com/office/officeart/2018/2/layout/IconCircleList"/>
    <dgm:cxn modelId="{7BB435B5-86C0-4C9D-9E45-4E1EAFFB34B4}" type="presParOf" srcId="{03849529-6B3C-4E07-959D-08DFA149E841}" destId="{84C9B927-62FD-4BF3-9996-7B9D00E26CE2}" srcOrd="0" destOrd="0" presId="urn:microsoft.com/office/officeart/2018/2/layout/IconCircleList"/>
    <dgm:cxn modelId="{13A7405F-F1F1-48B7-BF26-4C4663C5DA7A}" type="presParOf" srcId="{03849529-6B3C-4E07-959D-08DFA149E841}" destId="{E69A9D82-46D5-4ACF-A2E0-3A78A6D3504B}" srcOrd="1" destOrd="0" presId="urn:microsoft.com/office/officeart/2018/2/layout/IconCircleList"/>
    <dgm:cxn modelId="{B52E3E83-CD4F-4AE8-A817-86E3DD53B90D}" type="presParOf" srcId="{03849529-6B3C-4E07-959D-08DFA149E841}" destId="{D8EB8D05-0349-4954-A5C9-65B0B765A7D4}" srcOrd="2" destOrd="0" presId="urn:microsoft.com/office/officeart/2018/2/layout/IconCircleList"/>
    <dgm:cxn modelId="{CD6BA5E2-A4F5-40D1-8EE8-71F2E59AFF93}" type="presParOf" srcId="{03849529-6B3C-4E07-959D-08DFA149E841}" destId="{22BC3E56-EF34-4A5D-9C56-364F6B25EC2A}" srcOrd="3" destOrd="0" presId="urn:microsoft.com/office/officeart/2018/2/layout/IconCircleList"/>
    <dgm:cxn modelId="{1EFD83EF-D54D-484B-9C82-8B46E8098ABC}" type="presParOf" srcId="{B9247031-59DC-421A-BC27-8D485A0FD10B}" destId="{46C5E56D-A356-4AFC-B80D-131B2146B389}" srcOrd="9" destOrd="0" presId="urn:microsoft.com/office/officeart/2018/2/layout/IconCircleList"/>
    <dgm:cxn modelId="{145FE5A0-15B4-4356-92AC-E2F17982E9B2}" type="presParOf" srcId="{B9247031-59DC-421A-BC27-8D485A0FD10B}" destId="{71F9EAA0-A7EB-4E1B-B41E-CE692C30E403}" srcOrd="10" destOrd="0" presId="urn:microsoft.com/office/officeart/2018/2/layout/IconCircleList"/>
    <dgm:cxn modelId="{15C7B2CC-4DF0-4DA3-8C04-38CF218C7A6C}" type="presParOf" srcId="{71F9EAA0-A7EB-4E1B-B41E-CE692C30E403}" destId="{55089712-C019-4F30-BD89-FFF07DD72E55}" srcOrd="0" destOrd="0" presId="urn:microsoft.com/office/officeart/2018/2/layout/IconCircleList"/>
    <dgm:cxn modelId="{4E6F8B0A-0A33-4D44-ABA9-73F2F6AE693D}" type="presParOf" srcId="{71F9EAA0-A7EB-4E1B-B41E-CE692C30E403}" destId="{996AD45C-7F1D-431E-AA03-B9F277516324}" srcOrd="1" destOrd="0" presId="urn:microsoft.com/office/officeart/2018/2/layout/IconCircleList"/>
    <dgm:cxn modelId="{CEF2C91C-8D1E-4E8E-B5D2-24295073C04F}" type="presParOf" srcId="{71F9EAA0-A7EB-4E1B-B41E-CE692C30E403}" destId="{DE645725-338A-41E0-84A1-74CDF185A36E}" srcOrd="2" destOrd="0" presId="urn:microsoft.com/office/officeart/2018/2/layout/IconCircleList"/>
    <dgm:cxn modelId="{53B1BD5B-F854-4E5A-AFFB-B6E52138DF84}" type="presParOf" srcId="{71F9EAA0-A7EB-4E1B-B41E-CE692C30E403}" destId="{329CF356-828D-414F-AFFB-A2F8AD002E83}" srcOrd="3" destOrd="0" presId="urn:microsoft.com/office/officeart/2018/2/layout/IconCircleList"/>
    <dgm:cxn modelId="{05DBE56D-3270-4B11-BAD0-EED31A9F48D2}" type="presParOf" srcId="{B9247031-59DC-421A-BC27-8D485A0FD10B}" destId="{16320005-6EF1-4195-B59D-A63225D3D0B8}" srcOrd="11" destOrd="0" presId="urn:microsoft.com/office/officeart/2018/2/layout/IconCircleList"/>
    <dgm:cxn modelId="{C3420783-55BE-4460-A57C-C7321A6205CE}" type="presParOf" srcId="{B9247031-59DC-421A-BC27-8D485A0FD10B}" destId="{E8DAF44E-A6E3-4521-8281-7F6C23ACD7DC}" srcOrd="12" destOrd="0" presId="urn:microsoft.com/office/officeart/2018/2/layout/IconCircleList"/>
    <dgm:cxn modelId="{0DA99592-0CD6-43E5-9BF0-AB8CB0BA9A4E}" type="presParOf" srcId="{E8DAF44E-A6E3-4521-8281-7F6C23ACD7DC}" destId="{BCA6478F-6820-4A43-8537-2A0C07D82C2F}" srcOrd="0" destOrd="0" presId="urn:microsoft.com/office/officeart/2018/2/layout/IconCircleList"/>
    <dgm:cxn modelId="{C2120FF3-F4C7-4811-8FA2-2EB90FC9E812}" type="presParOf" srcId="{E8DAF44E-A6E3-4521-8281-7F6C23ACD7DC}" destId="{898B9B2E-727C-4402-9DB6-C21E3A8DF7BA}" srcOrd="1" destOrd="0" presId="urn:microsoft.com/office/officeart/2018/2/layout/IconCircleList"/>
    <dgm:cxn modelId="{5E0236F5-3E05-453C-8460-62E7DCA2C6E8}" type="presParOf" srcId="{E8DAF44E-A6E3-4521-8281-7F6C23ACD7DC}" destId="{5DD42E28-00F7-4FA7-9D9E-155D25ABC795}" srcOrd="2" destOrd="0" presId="urn:microsoft.com/office/officeart/2018/2/layout/IconCircleList"/>
    <dgm:cxn modelId="{603F8DDC-6C90-438E-9B26-B579B8AE44A7}" type="presParOf" srcId="{E8DAF44E-A6E3-4521-8281-7F6C23ACD7DC}" destId="{51DA0AEC-AA43-412C-8FF7-60BCE50CEE84}"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FA7E60-1D98-4E97-B759-2AF380D4A81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85AA4BF8-7D9A-4018-84CF-098F58C9F4DB}">
      <dgm:prSet custT="1"/>
      <dgm:spPr/>
      <dgm:t>
        <a:bodyPr/>
        <a:lstStyle/>
        <a:p>
          <a:r>
            <a:rPr lang="en-US" sz="2400">
              <a:latin typeface="Garamond" panose="02020404030301010803" pitchFamily="18" charset="0"/>
            </a:rPr>
            <a:t>No Relationships</a:t>
          </a:r>
        </a:p>
      </dgm:t>
    </dgm:pt>
    <dgm:pt modelId="{2F67D7F0-964C-488C-9F68-A1153F5B97B5}" type="parTrans" cxnId="{A192D806-C1B1-4FCE-972D-E39CEAC069FF}">
      <dgm:prSet/>
      <dgm:spPr/>
      <dgm:t>
        <a:bodyPr/>
        <a:lstStyle/>
        <a:p>
          <a:endParaRPr lang="en-US"/>
        </a:p>
      </dgm:t>
    </dgm:pt>
    <dgm:pt modelId="{BB0247B3-5884-4548-A12E-65020341A554}" type="sibTrans" cxnId="{A192D806-C1B1-4FCE-972D-E39CEAC069FF}">
      <dgm:prSet/>
      <dgm:spPr/>
      <dgm:t>
        <a:bodyPr/>
        <a:lstStyle/>
        <a:p>
          <a:endParaRPr lang="en-US"/>
        </a:p>
      </dgm:t>
    </dgm:pt>
    <dgm:pt modelId="{9C27B9C9-A5F5-421F-A55A-CE69B4575452}">
      <dgm:prSet/>
      <dgm:spPr/>
      <dgm:t>
        <a:bodyPr/>
        <a:lstStyle/>
        <a:p>
          <a:r>
            <a:rPr lang="en-US">
              <a:latin typeface="Garamond" panose="02020404030301010803" pitchFamily="18" charset="0"/>
            </a:rPr>
            <a:t>Casual Coalitions</a:t>
          </a:r>
        </a:p>
      </dgm:t>
    </dgm:pt>
    <dgm:pt modelId="{8347AE50-ADAE-4315-8D03-55D615B9CA3D}" type="parTrans" cxnId="{E4072BF0-DD66-44EA-A03C-5AA8056C8295}">
      <dgm:prSet/>
      <dgm:spPr/>
      <dgm:t>
        <a:bodyPr/>
        <a:lstStyle/>
        <a:p>
          <a:endParaRPr lang="en-US"/>
        </a:p>
      </dgm:t>
    </dgm:pt>
    <dgm:pt modelId="{65DD1A42-C7D5-48CF-91D7-0E7A21E6DCBE}" type="sibTrans" cxnId="{E4072BF0-DD66-44EA-A03C-5AA8056C8295}">
      <dgm:prSet/>
      <dgm:spPr/>
      <dgm:t>
        <a:bodyPr/>
        <a:lstStyle/>
        <a:p>
          <a:endParaRPr lang="en-US"/>
        </a:p>
      </dgm:t>
    </dgm:pt>
    <dgm:pt modelId="{8AEB35CF-D3DD-41BE-A1AA-778992A7F41E}">
      <dgm:prSet/>
      <dgm:spPr/>
      <dgm:t>
        <a:bodyPr/>
        <a:lstStyle/>
        <a:p>
          <a:r>
            <a:rPr lang="en-US">
              <a:latin typeface="Garamond" panose="02020404030301010803" pitchFamily="18" charset="0"/>
            </a:rPr>
            <a:t>Traditional Coalitions</a:t>
          </a:r>
        </a:p>
      </dgm:t>
    </dgm:pt>
    <dgm:pt modelId="{24146285-995A-4D3F-A40E-55941B29A6D6}" type="parTrans" cxnId="{E2448434-14D9-463A-AF42-02FC252A8B18}">
      <dgm:prSet/>
      <dgm:spPr/>
      <dgm:t>
        <a:bodyPr/>
        <a:lstStyle/>
        <a:p>
          <a:endParaRPr lang="en-US"/>
        </a:p>
      </dgm:t>
    </dgm:pt>
    <dgm:pt modelId="{DE7D90D2-B6B5-4190-9517-1DB4C9C1F526}" type="sibTrans" cxnId="{E2448434-14D9-463A-AF42-02FC252A8B18}">
      <dgm:prSet/>
      <dgm:spPr/>
      <dgm:t>
        <a:bodyPr/>
        <a:lstStyle/>
        <a:p>
          <a:endParaRPr lang="en-US"/>
        </a:p>
      </dgm:t>
    </dgm:pt>
    <dgm:pt modelId="{028600D1-6C0F-4457-B42C-FBDEE6C03C65}">
      <dgm:prSet/>
      <dgm:spPr/>
      <dgm:t>
        <a:bodyPr/>
        <a:lstStyle/>
        <a:p>
          <a:r>
            <a:rPr lang="en-US">
              <a:latin typeface="Garamond" panose="02020404030301010803" pitchFamily="18" charset="0"/>
            </a:rPr>
            <a:t>Alliances</a:t>
          </a:r>
        </a:p>
      </dgm:t>
    </dgm:pt>
    <dgm:pt modelId="{477C07C0-22AF-455E-8A91-6DC98F4C6128}" type="parTrans" cxnId="{E105EC6A-438D-46B6-A388-75170E98B3B9}">
      <dgm:prSet/>
      <dgm:spPr/>
      <dgm:t>
        <a:bodyPr/>
        <a:lstStyle/>
        <a:p>
          <a:endParaRPr lang="en-US"/>
        </a:p>
      </dgm:t>
    </dgm:pt>
    <dgm:pt modelId="{9C98CF5F-5BCB-42BC-9F50-95CC770C6859}" type="sibTrans" cxnId="{E105EC6A-438D-46B6-A388-75170E98B3B9}">
      <dgm:prSet/>
      <dgm:spPr/>
      <dgm:t>
        <a:bodyPr/>
        <a:lstStyle/>
        <a:p>
          <a:endParaRPr lang="en-US"/>
        </a:p>
      </dgm:t>
    </dgm:pt>
    <dgm:pt modelId="{BD5B806D-FF38-4E41-80E2-49256A4D495D}" type="pres">
      <dgm:prSet presAssocID="{35FA7E60-1D98-4E97-B759-2AF380D4A81F}" presName="matrix" presStyleCnt="0">
        <dgm:presLayoutVars>
          <dgm:chMax val="1"/>
          <dgm:dir/>
          <dgm:resizeHandles val="exact"/>
        </dgm:presLayoutVars>
      </dgm:prSet>
      <dgm:spPr/>
    </dgm:pt>
    <dgm:pt modelId="{80374ECC-2FB8-4BDA-9799-BE341C1FB245}" type="pres">
      <dgm:prSet presAssocID="{35FA7E60-1D98-4E97-B759-2AF380D4A81F}" presName="diamond" presStyleLbl="bgShp" presStyleIdx="0" presStyleCnt="1"/>
      <dgm:spPr/>
    </dgm:pt>
    <dgm:pt modelId="{162488AB-155F-45B0-B321-47B74C0CAFDC}" type="pres">
      <dgm:prSet presAssocID="{35FA7E60-1D98-4E97-B759-2AF380D4A81F}" presName="quad1" presStyleLbl="node1" presStyleIdx="0" presStyleCnt="4" custScaleX="114680" custScaleY="100894" custLinFactNeighborX="-5130" custLinFactNeighborY="-3420">
        <dgm:presLayoutVars>
          <dgm:chMax val="0"/>
          <dgm:chPref val="0"/>
          <dgm:bulletEnabled val="1"/>
        </dgm:presLayoutVars>
      </dgm:prSet>
      <dgm:spPr/>
    </dgm:pt>
    <dgm:pt modelId="{6CA52A3B-5BA6-4FD2-A92E-05EA3F31A7FF}" type="pres">
      <dgm:prSet presAssocID="{35FA7E60-1D98-4E97-B759-2AF380D4A81F}" presName="quad2" presStyleLbl="node1" presStyleIdx="1" presStyleCnt="4" custScaleX="112829" custScaleY="103242" custLinFactNeighborX="10334" custLinFactNeighborY="-3090">
        <dgm:presLayoutVars>
          <dgm:chMax val="0"/>
          <dgm:chPref val="0"/>
          <dgm:bulletEnabled val="1"/>
        </dgm:presLayoutVars>
      </dgm:prSet>
      <dgm:spPr/>
    </dgm:pt>
    <dgm:pt modelId="{EC209A13-FB69-4999-86A7-6BDCEF91C336}" type="pres">
      <dgm:prSet presAssocID="{35FA7E60-1D98-4E97-B759-2AF380D4A81F}" presName="quad3" presStyleLbl="node1" presStyleIdx="2" presStyleCnt="4" custScaleX="115530" custLinFactNeighborX="-5559" custLinFactNeighborY="-3752">
        <dgm:presLayoutVars>
          <dgm:chMax val="0"/>
          <dgm:chPref val="0"/>
          <dgm:bulletEnabled val="1"/>
        </dgm:presLayoutVars>
      </dgm:prSet>
      <dgm:spPr/>
    </dgm:pt>
    <dgm:pt modelId="{52C8B17F-4128-4BF0-82EB-5EB98F73027C}" type="pres">
      <dgm:prSet presAssocID="{35FA7E60-1D98-4E97-B759-2AF380D4A81F}" presName="quad4" presStyleLbl="node1" presStyleIdx="3" presStyleCnt="4" custScaleX="115533" custScaleY="98975" custLinFactNeighborX="11976" custLinFactNeighborY="-853">
        <dgm:presLayoutVars>
          <dgm:chMax val="0"/>
          <dgm:chPref val="0"/>
          <dgm:bulletEnabled val="1"/>
        </dgm:presLayoutVars>
      </dgm:prSet>
      <dgm:spPr/>
    </dgm:pt>
  </dgm:ptLst>
  <dgm:cxnLst>
    <dgm:cxn modelId="{A192D806-C1B1-4FCE-972D-E39CEAC069FF}" srcId="{35FA7E60-1D98-4E97-B759-2AF380D4A81F}" destId="{85AA4BF8-7D9A-4018-84CF-098F58C9F4DB}" srcOrd="0" destOrd="0" parTransId="{2F67D7F0-964C-488C-9F68-A1153F5B97B5}" sibTransId="{BB0247B3-5884-4548-A12E-65020341A554}"/>
    <dgm:cxn modelId="{ED48652C-6965-451F-A795-6B7E620BB8C7}" type="presOf" srcId="{35FA7E60-1D98-4E97-B759-2AF380D4A81F}" destId="{BD5B806D-FF38-4E41-80E2-49256A4D495D}" srcOrd="0" destOrd="0" presId="urn:microsoft.com/office/officeart/2005/8/layout/matrix3"/>
    <dgm:cxn modelId="{1D47522E-88EA-48D3-9B35-7EBA605B02A1}" type="presOf" srcId="{85AA4BF8-7D9A-4018-84CF-098F58C9F4DB}" destId="{162488AB-155F-45B0-B321-47B74C0CAFDC}" srcOrd="0" destOrd="0" presId="urn:microsoft.com/office/officeart/2005/8/layout/matrix3"/>
    <dgm:cxn modelId="{E2448434-14D9-463A-AF42-02FC252A8B18}" srcId="{35FA7E60-1D98-4E97-B759-2AF380D4A81F}" destId="{8AEB35CF-D3DD-41BE-A1AA-778992A7F41E}" srcOrd="2" destOrd="0" parTransId="{24146285-995A-4D3F-A40E-55941B29A6D6}" sibTransId="{DE7D90D2-B6B5-4190-9517-1DB4C9C1F526}"/>
    <dgm:cxn modelId="{E105EC6A-438D-46B6-A388-75170E98B3B9}" srcId="{35FA7E60-1D98-4E97-B759-2AF380D4A81F}" destId="{028600D1-6C0F-4457-B42C-FBDEE6C03C65}" srcOrd="3" destOrd="0" parTransId="{477C07C0-22AF-455E-8A91-6DC98F4C6128}" sibTransId="{9C98CF5F-5BCB-42BC-9F50-95CC770C6859}"/>
    <dgm:cxn modelId="{4647FF6C-B318-4D5A-90F0-90EA81FA8DF0}" type="presOf" srcId="{028600D1-6C0F-4457-B42C-FBDEE6C03C65}" destId="{52C8B17F-4128-4BF0-82EB-5EB98F73027C}" srcOrd="0" destOrd="0" presId="urn:microsoft.com/office/officeart/2005/8/layout/matrix3"/>
    <dgm:cxn modelId="{7E9A8C80-9DE0-47AD-BEA2-99FC967EA173}" type="presOf" srcId="{9C27B9C9-A5F5-421F-A55A-CE69B4575452}" destId="{6CA52A3B-5BA6-4FD2-A92E-05EA3F31A7FF}" srcOrd="0" destOrd="0" presId="urn:microsoft.com/office/officeart/2005/8/layout/matrix3"/>
    <dgm:cxn modelId="{E4072BF0-DD66-44EA-A03C-5AA8056C8295}" srcId="{35FA7E60-1D98-4E97-B759-2AF380D4A81F}" destId="{9C27B9C9-A5F5-421F-A55A-CE69B4575452}" srcOrd="1" destOrd="0" parTransId="{8347AE50-ADAE-4315-8D03-55D615B9CA3D}" sibTransId="{65DD1A42-C7D5-48CF-91D7-0E7A21E6DCBE}"/>
    <dgm:cxn modelId="{C73FA8F6-FA3A-4F0C-B4FE-E4A2D80396FC}" type="presOf" srcId="{8AEB35CF-D3DD-41BE-A1AA-778992A7F41E}" destId="{EC209A13-FB69-4999-86A7-6BDCEF91C336}" srcOrd="0" destOrd="0" presId="urn:microsoft.com/office/officeart/2005/8/layout/matrix3"/>
    <dgm:cxn modelId="{D921DAB3-6A43-42FD-A75C-80215366A177}" type="presParOf" srcId="{BD5B806D-FF38-4E41-80E2-49256A4D495D}" destId="{80374ECC-2FB8-4BDA-9799-BE341C1FB245}" srcOrd="0" destOrd="0" presId="urn:microsoft.com/office/officeart/2005/8/layout/matrix3"/>
    <dgm:cxn modelId="{AD4EFB3B-3F5E-4713-A9DC-012D77A03F26}" type="presParOf" srcId="{BD5B806D-FF38-4E41-80E2-49256A4D495D}" destId="{162488AB-155F-45B0-B321-47B74C0CAFDC}" srcOrd="1" destOrd="0" presId="urn:microsoft.com/office/officeart/2005/8/layout/matrix3"/>
    <dgm:cxn modelId="{8DAA7313-2102-4E52-9CFC-2570C34A0293}" type="presParOf" srcId="{BD5B806D-FF38-4E41-80E2-49256A4D495D}" destId="{6CA52A3B-5BA6-4FD2-A92E-05EA3F31A7FF}" srcOrd="2" destOrd="0" presId="urn:microsoft.com/office/officeart/2005/8/layout/matrix3"/>
    <dgm:cxn modelId="{14D3BAE9-6FD4-44A4-9F62-EF7A3116A354}" type="presParOf" srcId="{BD5B806D-FF38-4E41-80E2-49256A4D495D}" destId="{EC209A13-FB69-4999-86A7-6BDCEF91C336}" srcOrd="3" destOrd="0" presId="urn:microsoft.com/office/officeart/2005/8/layout/matrix3"/>
    <dgm:cxn modelId="{5C44805B-E75E-4E0C-8C09-F733BE1A4066}" type="presParOf" srcId="{BD5B806D-FF38-4E41-80E2-49256A4D495D}" destId="{52C8B17F-4128-4BF0-82EB-5EB98F73027C}"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9A44B7-5413-47BB-94C1-75B855F8632E}">
      <dsp:nvSpPr>
        <dsp:cNvPr id="0" name=""/>
        <dsp:cNvSpPr/>
      </dsp:nvSpPr>
      <dsp:spPr>
        <a:xfrm>
          <a:off x="82613" y="90072"/>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8A0ED-E9F9-4F9C-81C7-9E8BADC93F88}">
      <dsp:nvSpPr>
        <dsp:cNvPr id="0" name=""/>
        <dsp:cNvSpPr/>
      </dsp:nvSpPr>
      <dsp:spPr>
        <a:xfrm>
          <a:off x="271034" y="278494"/>
          <a:ext cx="520402" cy="520402"/>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E11538-8EA0-4260-B3B4-124C2DC792B6}">
      <dsp:nvSpPr>
        <dsp:cNvPr id="0" name=""/>
        <dsp:cNvSpPr/>
      </dsp:nvSpPr>
      <dsp:spPr>
        <a:xfrm>
          <a:off x="1172126" y="9007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latin typeface="Garamond" panose="02020404030301010803" pitchFamily="18" charset="0"/>
            </a:rPr>
            <a:t>What is the issue?</a:t>
          </a:r>
        </a:p>
      </dsp:txBody>
      <dsp:txXfrm>
        <a:off x="1172126" y="90072"/>
        <a:ext cx="2114937" cy="897246"/>
      </dsp:txXfrm>
    </dsp:sp>
    <dsp:sp modelId="{05B4086C-7A9D-4611-BD43-321DC8BC3A0B}">
      <dsp:nvSpPr>
        <dsp:cNvPr id="0" name=""/>
        <dsp:cNvSpPr/>
      </dsp:nvSpPr>
      <dsp:spPr>
        <a:xfrm>
          <a:off x="3655575" y="90072"/>
          <a:ext cx="897246" cy="89724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BCAE2E-1545-4708-AA38-19577A015779}">
      <dsp:nvSpPr>
        <dsp:cNvPr id="0" name=""/>
        <dsp:cNvSpPr/>
      </dsp:nvSpPr>
      <dsp:spPr>
        <a:xfrm>
          <a:off x="3843996" y="278494"/>
          <a:ext cx="520402" cy="520402"/>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2A6F4E-47B5-4B41-8CBD-67AA1AB683B2}">
      <dsp:nvSpPr>
        <dsp:cNvPr id="0" name=""/>
        <dsp:cNvSpPr/>
      </dsp:nvSpPr>
      <dsp:spPr>
        <a:xfrm>
          <a:off x="4745088" y="9007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latin typeface="Garamond" panose="02020404030301010803" pitchFamily="18" charset="0"/>
            </a:rPr>
            <a:t>Brainstorm potential partners</a:t>
          </a:r>
        </a:p>
      </dsp:txBody>
      <dsp:txXfrm>
        <a:off x="4745088" y="90072"/>
        <a:ext cx="2114937" cy="897246"/>
      </dsp:txXfrm>
    </dsp:sp>
    <dsp:sp modelId="{05ECE9E7-BEE0-4CFD-9900-66270421D7B0}">
      <dsp:nvSpPr>
        <dsp:cNvPr id="0" name=""/>
        <dsp:cNvSpPr/>
      </dsp:nvSpPr>
      <dsp:spPr>
        <a:xfrm>
          <a:off x="7228536" y="90072"/>
          <a:ext cx="897246" cy="89724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2150B9-FF72-47A2-A15F-B972A36A7084}">
      <dsp:nvSpPr>
        <dsp:cNvPr id="0" name=""/>
        <dsp:cNvSpPr/>
      </dsp:nvSpPr>
      <dsp:spPr>
        <a:xfrm>
          <a:off x="7416958" y="278494"/>
          <a:ext cx="520402" cy="520402"/>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79A4D7-7F04-4089-9294-7F3E8CF63E1F}">
      <dsp:nvSpPr>
        <dsp:cNvPr id="0" name=""/>
        <dsp:cNvSpPr/>
      </dsp:nvSpPr>
      <dsp:spPr>
        <a:xfrm>
          <a:off x="8318049" y="9007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latin typeface="Garamond" panose="02020404030301010803" pitchFamily="18" charset="0"/>
            </a:rPr>
            <a:t>Invite people to join</a:t>
          </a:r>
        </a:p>
      </dsp:txBody>
      <dsp:txXfrm>
        <a:off x="8318049" y="90072"/>
        <a:ext cx="2114937" cy="897246"/>
      </dsp:txXfrm>
    </dsp:sp>
    <dsp:sp modelId="{AECF6000-BBC5-4E2C-AE01-0C305BDCD3D9}">
      <dsp:nvSpPr>
        <dsp:cNvPr id="0" name=""/>
        <dsp:cNvSpPr/>
      </dsp:nvSpPr>
      <dsp:spPr>
        <a:xfrm>
          <a:off x="82613" y="1727045"/>
          <a:ext cx="897246" cy="89724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FBBB2F-D8F3-493C-AEC7-18CD7B4D6165}">
      <dsp:nvSpPr>
        <dsp:cNvPr id="0" name=""/>
        <dsp:cNvSpPr/>
      </dsp:nvSpPr>
      <dsp:spPr>
        <a:xfrm>
          <a:off x="271034" y="1915467"/>
          <a:ext cx="520402" cy="520402"/>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99A7CB1-F7DB-478C-BE5B-DC94B4DC0951}">
      <dsp:nvSpPr>
        <dsp:cNvPr id="0" name=""/>
        <dsp:cNvSpPr/>
      </dsp:nvSpPr>
      <dsp:spPr>
        <a:xfrm>
          <a:off x="1172126" y="172704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latin typeface="Garamond" panose="02020404030301010803" pitchFamily="18" charset="0"/>
            </a:rPr>
            <a:t>Identify purpose </a:t>
          </a:r>
        </a:p>
      </dsp:txBody>
      <dsp:txXfrm>
        <a:off x="1172126" y="1727045"/>
        <a:ext cx="2114937" cy="897246"/>
      </dsp:txXfrm>
    </dsp:sp>
    <dsp:sp modelId="{84C9B927-62FD-4BF3-9996-7B9D00E26CE2}">
      <dsp:nvSpPr>
        <dsp:cNvPr id="0" name=""/>
        <dsp:cNvSpPr/>
      </dsp:nvSpPr>
      <dsp:spPr>
        <a:xfrm>
          <a:off x="3655575" y="1727045"/>
          <a:ext cx="897246" cy="89724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9A9D82-46D5-4ACF-A2E0-3A78A6D3504B}">
      <dsp:nvSpPr>
        <dsp:cNvPr id="0" name=""/>
        <dsp:cNvSpPr/>
      </dsp:nvSpPr>
      <dsp:spPr>
        <a:xfrm>
          <a:off x="3843996" y="1915467"/>
          <a:ext cx="520402" cy="520402"/>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BC3E56-EF34-4A5D-9C56-364F6B25EC2A}">
      <dsp:nvSpPr>
        <dsp:cNvPr id="0" name=""/>
        <dsp:cNvSpPr/>
      </dsp:nvSpPr>
      <dsp:spPr>
        <a:xfrm>
          <a:off x="4745088" y="172704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latin typeface="Garamond" panose="02020404030301010803" pitchFamily="18" charset="0"/>
            </a:rPr>
            <a:t>Define expectations</a:t>
          </a:r>
        </a:p>
      </dsp:txBody>
      <dsp:txXfrm>
        <a:off x="4745088" y="1727045"/>
        <a:ext cx="2114937" cy="897246"/>
      </dsp:txXfrm>
    </dsp:sp>
    <dsp:sp modelId="{55089712-C019-4F30-BD89-FFF07DD72E55}">
      <dsp:nvSpPr>
        <dsp:cNvPr id="0" name=""/>
        <dsp:cNvSpPr/>
      </dsp:nvSpPr>
      <dsp:spPr>
        <a:xfrm>
          <a:off x="7228536" y="1727045"/>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6AD45C-7F1D-431E-AA03-B9F277516324}">
      <dsp:nvSpPr>
        <dsp:cNvPr id="0" name=""/>
        <dsp:cNvSpPr/>
      </dsp:nvSpPr>
      <dsp:spPr>
        <a:xfrm>
          <a:off x="7416958" y="1915467"/>
          <a:ext cx="520402" cy="520402"/>
        </a:xfrm>
        <a:prstGeom prst="rect">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9CF356-828D-414F-AFFB-A2F8AD002E83}">
      <dsp:nvSpPr>
        <dsp:cNvPr id="0" name=""/>
        <dsp:cNvSpPr/>
      </dsp:nvSpPr>
      <dsp:spPr>
        <a:xfrm>
          <a:off x="8318049" y="172704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latin typeface="Garamond" panose="02020404030301010803" pitchFamily="18" charset="0"/>
            </a:rPr>
            <a:t>Strategic Planning</a:t>
          </a:r>
        </a:p>
      </dsp:txBody>
      <dsp:txXfrm>
        <a:off x="8318049" y="1727045"/>
        <a:ext cx="2114937" cy="897246"/>
      </dsp:txXfrm>
    </dsp:sp>
    <dsp:sp modelId="{BCA6478F-6820-4A43-8537-2A0C07D82C2F}">
      <dsp:nvSpPr>
        <dsp:cNvPr id="0" name=""/>
        <dsp:cNvSpPr/>
      </dsp:nvSpPr>
      <dsp:spPr>
        <a:xfrm>
          <a:off x="82613" y="3364019"/>
          <a:ext cx="897246" cy="89724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8B9B2E-727C-4402-9DB6-C21E3A8DF7BA}">
      <dsp:nvSpPr>
        <dsp:cNvPr id="0" name=""/>
        <dsp:cNvSpPr/>
      </dsp:nvSpPr>
      <dsp:spPr>
        <a:xfrm>
          <a:off x="271034" y="3552441"/>
          <a:ext cx="520402" cy="520402"/>
        </a:xfrm>
        <a:prstGeom prst="rect">
          <a:avLst/>
        </a:prstGeom>
        <a:blipFill>
          <a:blip xmlns:r="http://schemas.openxmlformats.org/officeDocument/2006/relationships"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DA0AEC-AA43-412C-8FF7-60BCE50CEE84}">
      <dsp:nvSpPr>
        <dsp:cNvPr id="0" name=""/>
        <dsp:cNvSpPr/>
      </dsp:nvSpPr>
      <dsp:spPr>
        <a:xfrm>
          <a:off x="1172126" y="336401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latin typeface="Garamond" panose="02020404030301010803" pitchFamily="18" charset="0"/>
            </a:rPr>
            <a:t>Develop an action plan</a:t>
          </a:r>
        </a:p>
      </dsp:txBody>
      <dsp:txXfrm>
        <a:off x="1172126" y="3364019"/>
        <a:ext cx="2114937" cy="8972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74ECC-2FB8-4BDA-9799-BE341C1FB245}">
      <dsp:nvSpPr>
        <dsp:cNvPr id="0" name=""/>
        <dsp:cNvSpPr/>
      </dsp:nvSpPr>
      <dsp:spPr>
        <a:xfrm>
          <a:off x="308213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2488AB-155F-45B0-B321-47B74C0CAFDC}">
      <dsp:nvSpPr>
        <dsp:cNvPr id="0" name=""/>
        <dsp:cNvSpPr/>
      </dsp:nvSpPr>
      <dsp:spPr>
        <a:xfrm>
          <a:off x="3283889" y="347753"/>
          <a:ext cx="1946144" cy="17121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latin typeface="Garamond" panose="02020404030301010803" pitchFamily="18" charset="0"/>
            </a:rPr>
            <a:t>No Relationships</a:t>
          </a:r>
        </a:p>
      </dsp:txBody>
      <dsp:txXfrm>
        <a:off x="3367471" y="431335"/>
        <a:ext cx="1778980" cy="1545029"/>
      </dsp:txXfrm>
    </dsp:sp>
    <dsp:sp modelId="{6CA52A3B-5BA6-4FD2-A92E-05EA3F31A7FF}">
      <dsp:nvSpPr>
        <dsp:cNvPr id="0" name=""/>
        <dsp:cNvSpPr/>
      </dsp:nvSpPr>
      <dsp:spPr>
        <a:xfrm>
          <a:off x="5389584" y="333430"/>
          <a:ext cx="1914732" cy="17520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latin typeface="Garamond" panose="02020404030301010803" pitchFamily="18" charset="0"/>
            </a:rPr>
            <a:t>Casual Coalitions</a:t>
          </a:r>
        </a:p>
      </dsp:txBody>
      <dsp:txXfrm>
        <a:off x="5475111" y="418957"/>
        <a:ext cx="1743678" cy="1580985"/>
      </dsp:txXfrm>
    </dsp:sp>
    <dsp:sp modelId="{EC209A13-FB69-4999-86A7-6BDCEF91C336}">
      <dsp:nvSpPr>
        <dsp:cNvPr id="0" name=""/>
        <dsp:cNvSpPr/>
      </dsp:nvSpPr>
      <dsp:spPr>
        <a:xfrm>
          <a:off x="3269396" y="2177266"/>
          <a:ext cx="1960569"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latin typeface="Garamond" panose="02020404030301010803" pitchFamily="18" charset="0"/>
            </a:rPr>
            <a:t>Traditional Coalitions</a:t>
          </a:r>
        </a:p>
      </dsp:txBody>
      <dsp:txXfrm>
        <a:off x="3352238" y="2260108"/>
        <a:ext cx="1794885" cy="1531337"/>
      </dsp:txXfrm>
    </dsp:sp>
    <dsp:sp modelId="{52C8B17F-4128-4BF0-82EB-5EB98F73027C}">
      <dsp:nvSpPr>
        <dsp:cNvPr id="0" name=""/>
        <dsp:cNvSpPr/>
      </dsp:nvSpPr>
      <dsp:spPr>
        <a:xfrm>
          <a:off x="5394506" y="2226463"/>
          <a:ext cx="1960620" cy="16796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latin typeface="Garamond" panose="02020404030301010803" pitchFamily="18" charset="0"/>
            </a:rPr>
            <a:t>Alliances</a:t>
          </a:r>
        </a:p>
      </dsp:txBody>
      <dsp:txXfrm>
        <a:off x="5476499" y="2308456"/>
        <a:ext cx="1796634" cy="1515641"/>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emocracyjournal.org/arguments/the-untold-history-of-charter-schools/" TargetMode="External"/><Relationship Id="rId2" Type="http://schemas.openxmlformats.org/officeDocument/2006/relationships/slide" Target="../slides/slide49.xml"/><Relationship Id="rId1" Type="http://schemas.openxmlformats.org/officeDocument/2006/relationships/notesMaster" Target="../notesMasters/notesMaster1.xml"/><Relationship Id="rId4" Type="http://schemas.openxmlformats.org/officeDocument/2006/relationships/hyperlink" Target="https://greatschoolwars.files.wordpress.com/2017/05/out-of-town-billionaires-hijack-school-board-election.pdf"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LMlwQdZM2Bk" TargetMode="External"/><Relationship Id="rId2" Type="http://schemas.openxmlformats.org/officeDocument/2006/relationships/slide" Target="../slides/slide53.xml"/><Relationship Id="rId1" Type="http://schemas.openxmlformats.org/officeDocument/2006/relationships/notesMaster" Target="../notesMasters/notesMaster1.xml"/><Relationship Id="rId5" Type="http://schemas.openxmlformats.org/officeDocument/2006/relationships/hyperlink" Target="https://www.youtube.com/watch?v=8HN_zW4SwYY" TargetMode="External"/><Relationship Id="rId4" Type="http://schemas.openxmlformats.org/officeDocument/2006/relationships/hyperlink" Target="https://www.youtube.com/watch?v=TeRl0nh5E2k"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676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1393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5266507bf6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There are exciting campaigns building around the country </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What we’re going to do today--- what is BCG, why is it important now, and what are examples and explore how we can use this in our campaigns.</a:t>
            </a:r>
            <a:endParaRPr sz="1200">
              <a:solidFill>
                <a:schemeClr val="dk1"/>
              </a:solidFill>
              <a:latin typeface="Calibri"/>
              <a:ea typeface="Calibri"/>
              <a:cs typeface="Calibri"/>
              <a:sym typeface="Calibri"/>
            </a:endParaRPr>
          </a:p>
        </p:txBody>
      </p:sp>
      <p:sp>
        <p:nvSpPr>
          <p:cNvPr id="292" name="Google Shape;292;g5266507bf6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05782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There are these seven elements lifted up from all these campaigns, many are hitting on 1-2 of them, we are going to go into detail later. </a:t>
            </a:r>
            <a:endParaRPr sz="1200" b="0" i="0" u="none" strike="noStrike" cap="none">
              <a:solidFill>
                <a:schemeClr val="dk1"/>
              </a:solidFill>
              <a:latin typeface="Calibri"/>
              <a:ea typeface="Calibri"/>
              <a:cs typeface="Calibri"/>
              <a:sym typeface="Calibri"/>
            </a:endParaRPr>
          </a:p>
        </p:txBody>
      </p:sp>
      <p:sp>
        <p:nvSpPr>
          <p:cNvPr id="339" name="Google Shape;33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06756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59b9ada31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8" name="Google Shape;318;g59b9ada310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458140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59b9ada310_0_16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chemeClr val="dk1"/>
              </a:buClr>
              <a:buSzPts val="1100"/>
              <a:buFont typeface="Arial"/>
              <a:buNone/>
            </a:pPr>
            <a:r>
              <a:rPr lang="en" sz="1000" b="1">
                <a:solidFill>
                  <a:schemeClr val="dk1"/>
                </a:solidFill>
                <a:latin typeface="Cambria"/>
                <a:ea typeface="Cambria"/>
                <a:cs typeface="Cambria"/>
                <a:sym typeface="Cambria"/>
              </a:rPr>
              <a:t>Some of their common good victories include: </a:t>
            </a:r>
            <a:endParaRPr sz="1000" b="1">
              <a:solidFill>
                <a:schemeClr val="dk1"/>
              </a:solidFill>
              <a:latin typeface="Cambria"/>
              <a:ea typeface="Cambria"/>
              <a:cs typeface="Cambria"/>
              <a:sym typeface="Cambria"/>
            </a:endParaRPr>
          </a:p>
          <a:p>
            <a:pPr marL="0" marR="0" lvl="0" indent="0" algn="just" rtl="0">
              <a:lnSpc>
                <a:spcPct val="100000"/>
              </a:lnSpc>
              <a:spcBef>
                <a:spcPts val="0"/>
              </a:spcBef>
              <a:spcAft>
                <a:spcPts val="0"/>
              </a:spcAft>
              <a:buClr>
                <a:schemeClr val="dk1"/>
              </a:buClr>
              <a:buSzPts val="1100"/>
              <a:buFont typeface="Arial"/>
              <a:buNone/>
            </a:pPr>
            <a:endParaRPr sz="1000" b="1">
              <a:solidFill>
                <a:schemeClr val="dk1"/>
              </a:solidFill>
              <a:latin typeface="Cambria"/>
              <a:ea typeface="Cambria"/>
              <a:cs typeface="Cambria"/>
              <a:sym typeface="Cambria"/>
            </a:endParaRPr>
          </a:p>
          <a:p>
            <a:pPr marL="457200" lvl="0" indent="-292100" algn="l" rtl="0">
              <a:lnSpc>
                <a:spcPct val="115000"/>
              </a:lnSpc>
              <a:spcBef>
                <a:spcPts val="0"/>
              </a:spcBef>
              <a:spcAft>
                <a:spcPts val="0"/>
              </a:spcAft>
              <a:buClr>
                <a:srgbClr val="595959"/>
              </a:buClr>
              <a:buSzPts val="1000"/>
              <a:buChar char="●"/>
            </a:pPr>
            <a:r>
              <a:rPr lang="en" sz="1000" b="1">
                <a:solidFill>
                  <a:srgbClr val="595959"/>
                </a:solidFill>
              </a:rPr>
              <a:t>School funding</a:t>
            </a:r>
            <a:r>
              <a:rPr lang="en" sz="1000">
                <a:solidFill>
                  <a:srgbClr val="595959"/>
                </a:solidFill>
              </a:rPr>
              <a:t>- UTLA, LAUSD and Mayor’s office to jointly advocate for increased county and state funding</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Class Size</a:t>
            </a:r>
            <a:r>
              <a:rPr lang="en" sz="1000">
                <a:solidFill>
                  <a:srgbClr val="595959"/>
                </a:solidFill>
              </a:rPr>
              <a:t>- immediate reduction of 7 students in secondary math and English, and elimination of contract language that previously allowed the district to unilaterally ignore all class size averages and caps.  Agreement to reduce class size every year for the next four years.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a:solidFill>
                  <a:srgbClr val="595959"/>
                </a:solidFill>
              </a:rPr>
              <a:t>A </a:t>
            </a:r>
            <a:r>
              <a:rPr lang="en" sz="1000" b="1">
                <a:solidFill>
                  <a:srgbClr val="595959"/>
                </a:solidFill>
              </a:rPr>
              <a:t>nurse i</a:t>
            </a:r>
            <a:r>
              <a:rPr lang="en" sz="1000">
                <a:solidFill>
                  <a:srgbClr val="595959"/>
                </a:solidFill>
              </a:rPr>
              <a:t>n every school, with an agreement to hire 150 full time nurses</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Community</a:t>
            </a:r>
            <a:r>
              <a:rPr lang="en" sz="1000">
                <a:solidFill>
                  <a:srgbClr val="595959"/>
                </a:solidFill>
              </a:rPr>
              <a:t> Schools-- by June 2019, the district will designate 20 community schools, and by June 2020 an additional 10</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Privatization/Charter Cap </a:t>
            </a:r>
            <a:endParaRPr sz="1000" b="1">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Librarians</a:t>
            </a:r>
            <a:r>
              <a:rPr lang="en" sz="1000">
                <a:solidFill>
                  <a:srgbClr val="595959"/>
                </a:solidFill>
              </a:rPr>
              <a:t>-- commitment to hire 82 new librarians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Counselors</a:t>
            </a:r>
            <a:r>
              <a:rPr lang="en" sz="1000">
                <a:solidFill>
                  <a:srgbClr val="595959"/>
                </a:solidFill>
              </a:rPr>
              <a:t>-- commitment to hire 17 additional counselors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Testing</a:t>
            </a:r>
            <a:r>
              <a:rPr lang="en" sz="1000">
                <a:solidFill>
                  <a:srgbClr val="595959"/>
                </a:solidFill>
              </a:rPr>
              <a:t>- joint UTLA/LAUSD committee tasked with developing a plan to reduce the amount of assessments by 50%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a:solidFill>
                  <a:srgbClr val="595959"/>
                </a:solidFill>
              </a:rPr>
              <a:t>“</a:t>
            </a:r>
            <a:r>
              <a:rPr lang="en" sz="1000" b="1">
                <a:solidFill>
                  <a:srgbClr val="595959"/>
                </a:solidFill>
              </a:rPr>
              <a:t>Random” Searches</a:t>
            </a:r>
            <a:r>
              <a:rPr lang="en" sz="1000">
                <a:solidFill>
                  <a:srgbClr val="595959"/>
                </a:solidFill>
              </a:rPr>
              <a:t>- pilot program that exempts schools from administering random searches in 28 schools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Green Space</a:t>
            </a:r>
            <a:r>
              <a:rPr lang="en" sz="1000">
                <a:solidFill>
                  <a:srgbClr val="595959"/>
                </a:solidFill>
              </a:rPr>
              <a:t>-- joint task force tasked with developing a plan to increase green space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Immigrant Defense Fund</a:t>
            </a:r>
            <a:r>
              <a:rPr lang="en" sz="1000">
                <a:solidFill>
                  <a:srgbClr val="595959"/>
                </a:solidFill>
              </a:rPr>
              <a:t>-- district will provide a dedicated hotline and attorney for immigrant families </a:t>
            </a:r>
            <a:endParaRPr sz="1000">
              <a:solidFill>
                <a:srgbClr val="595959"/>
              </a:solidFill>
            </a:endParaRPr>
          </a:p>
          <a:p>
            <a:pPr marL="0" lvl="0" indent="0" algn="l" rtl="0">
              <a:lnSpc>
                <a:spcPct val="115000"/>
              </a:lnSpc>
              <a:spcBef>
                <a:spcPts val="1600"/>
              </a:spcBef>
              <a:spcAft>
                <a:spcPts val="0"/>
              </a:spcAft>
              <a:buNone/>
            </a:pPr>
            <a:endParaRPr sz="1000" b="1">
              <a:solidFill>
                <a:srgbClr val="595959"/>
              </a:solidFill>
            </a:endParaRPr>
          </a:p>
          <a:p>
            <a:pPr marL="0" marR="0" lvl="0" indent="0" algn="just" rtl="0">
              <a:lnSpc>
                <a:spcPct val="100000"/>
              </a:lnSpc>
              <a:spcBef>
                <a:spcPts val="1600"/>
              </a:spcBef>
              <a:spcAft>
                <a:spcPts val="0"/>
              </a:spcAft>
              <a:buClr>
                <a:schemeClr val="dk1"/>
              </a:buClr>
              <a:buSzPts val="1100"/>
              <a:buFont typeface="Arial"/>
              <a:buNone/>
            </a:pPr>
            <a:endParaRPr sz="1200" b="1">
              <a:solidFill>
                <a:schemeClr val="dk1"/>
              </a:solidFill>
              <a:latin typeface="Cambria"/>
              <a:ea typeface="Cambria"/>
              <a:cs typeface="Cambria"/>
              <a:sym typeface="Cambria"/>
            </a:endParaRPr>
          </a:p>
        </p:txBody>
      </p:sp>
      <p:sp>
        <p:nvSpPr>
          <p:cNvPr id="326" name="Google Shape;326;g59b9ada310_0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61811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266507bf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5266507bf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concrete examples--we will go into more depth throughout this program….</a:t>
            </a:r>
            <a:endParaRPr/>
          </a:p>
        </p:txBody>
      </p:sp>
    </p:spTree>
    <p:extLst>
      <p:ext uri="{BB962C8B-B14F-4D97-AF65-F5344CB8AC3E}">
        <p14:creationId xmlns:p14="http://schemas.microsoft.com/office/powerpoint/2010/main" val="1653716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119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57670122d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57670122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6737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http://www.publiccharters.org/wp-content/uploads/2014/12/2014_Enrollment_Share_FINAL.pdf</a:t>
            </a:r>
            <a:endParaRPr/>
          </a:p>
          <a:p>
            <a:pPr marL="457200" lvl="0" indent="-298450" algn="l" rtl="0">
              <a:lnSpc>
                <a:spcPct val="100000"/>
              </a:lnSpc>
              <a:spcBef>
                <a:spcPts val="0"/>
              </a:spcBef>
              <a:spcAft>
                <a:spcPts val="0"/>
              </a:spcAft>
              <a:buSzPts val="1100"/>
              <a:buChar char="●"/>
            </a:pPr>
            <a:r>
              <a:rPr lang="en-US"/>
              <a:t>43 states with charter laws</a:t>
            </a:r>
            <a:endParaRPr/>
          </a:p>
          <a:p>
            <a:pPr marL="457200" lvl="0" indent="-298450" algn="l" rtl="0">
              <a:lnSpc>
                <a:spcPct val="100000"/>
              </a:lnSpc>
              <a:spcBef>
                <a:spcPts val="0"/>
              </a:spcBef>
              <a:spcAft>
                <a:spcPts val="0"/>
              </a:spcAft>
              <a:buSzPts val="1100"/>
              <a:buChar char="●"/>
            </a:pPr>
            <a:r>
              <a:rPr lang="en-US"/>
              <a:t>Charter enrollment has doubled three times since 2000; it doubled from 2000 to 2004, and again from 2004 to 2008, and again from 2008 to 2014.7 </a:t>
            </a:r>
            <a:endParaRPr/>
          </a:p>
        </p:txBody>
      </p:sp>
      <p:sp>
        <p:nvSpPr>
          <p:cNvPr id="93" name="Google Shape;93;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51</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84794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a:spLocks noGrp="1" noRot="1" noChangeAspect="1"/>
          </p:cNvSpPr>
          <p:nvPr>
            <p:ph type="sldImg" idx="2"/>
          </p:nvPr>
        </p:nvSpPr>
        <p:spPr>
          <a:xfrm>
            <a:off x="419100" y="701675"/>
            <a:ext cx="6240463" cy="35115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80000"/>
              </a:lnSpc>
              <a:spcBef>
                <a:spcPts val="0"/>
              </a:spcBef>
              <a:spcAft>
                <a:spcPts val="0"/>
              </a:spcAft>
              <a:buSzPts val="1100"/>
              <a:buChar char="●"/>
            </a:pPr>
            <a:r>
              <a:rPr lang="en-US" sz="687"/>
              <a:t>Interesting origin piece on charters: </a:t>
            </a:r>
            <a:r>
              <a:rPr lang="en-US" sz="687" u="sng">
                <a:solidFill>
                  <a:schemeClr val="hlink"/>
                </a:solidFill>
                <a:hlinkClick r:id="rId3"/>
              </a:rPr>
              <a:t>https://democracyjournal.org/arguments/the-untold-history-of-charter-schools/</a:t>
            </a:r>
            <a:endParaRPr sz="687"/>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9-8-2018 NPE Report on Billionaire control: http://npeaction.org/wp-content/uploads/2018/09/Hijacked-by-Billionaires.pdf</a:t>
            </a:r>
            <a:endParaRPr sz="687"/>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Billionaire Control: https://s3.amazonaws.com/s3.alternet.org/images/who_controls_our_schools_pdf_ebook_1_1.pdf</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2018 CA Billionaire control: </a:t>
            </a:r>
            <a:r>
              <a:rPr lang="en-US" sz="750" b="0" i="0" u="sng">
                <a:solidFill>
                  <a:schemeClr val="hlink"/>
                </a:solidFill>
                <a:latin typeface="Arial"/>
                <a:ea typeface="Arial"/>
                <a:cs typeface="Arial"/>
                <a:sym typeface="Arial"/>
                <a:hlinkClick r:id="rId4"/>
              </a:rPr>
              <a:t>https://greatschoolwars.files.wordpress.com/2017/05/out-of-town-billionaires-hijack-school-board-election.pdf</a:t>
            </a:r>
            <a:endParaRPr sz="687"/>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Koch Brothers 2018: https://www.washingtonpost.com/news/powerpost/paloma/daily-202/2018/01/30/daily-202-koch-network-laying-groundwork-to-fundamentally-transform-america-s-education-system/5a6feb8530fb041c3c7d74db/?utm_term=.4db9a6122774&amp;wpisrc=nl_daily202&amp;wpmm=1</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750" b="0" i="0">
                <a:solidFill>
                  <a:schemeClr val="dk1"/>
                </a:solidFill>
                <a:latin typeface="Arial"/>
                <a:ea typeface="Arial"/>
                <a:cs typeface="Arial"/>
                <a:sym typeface="Arial"/>
              </a:rPr>
              <a:t>State Policy Network (SPN): 2018 Article on coordinated messaging: https://www.theguardian.com/education/2018/apr/12/teacher-strikes-rightwing-secret-strategy-revealed</a:t>
            </a:r>
            <a:endParaRPr sz="687"/>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Education Cities https://www.chalkbeat.org/posts/us/2017/12/06/a-portfolio-of-schools-how-a-nationwide-effort-to-disrupt-urban-school-districts-is-gaining-traction/</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750" b="0" i="0">
                <a:solidFill>
                  <a:schemeClr val="dk1"/>
                </a:solidFill>
                <a:latin typeface="Arial"/>
                <a:ea typeface="Arial"/>
                <a:cs typeface="Arial"/>
                <a:sym typeface="Arial"/>
              </a:rPr>
              <a:t>Education Reform Now Advocacy (ERNA) &amp; </a:t>
            </a:r>
            <a:r>
              <a:rPr lang="en-US" sz="687"/>
              <a:t>DFER groups 2017: https://www.washingtonpost.com/news/answer-sheet/wp/2017/10/29/dark-money-just-keeps-on-coming-in-school-board-races/?utm_term=.68f69c9a8f01</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Database of Funders: https://www.dropbox.com/s/lks5ezfp9ej02gt/Privatization%20Database.xlsx?dl=0</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Libre Initiative (Koch funded): http://thelibreinitiative.com/issue/education</a:t>
            </a:r>
            <a:endParaRPr/>
          </a:p>
          <a:p>
            <a:pPr marL="457200" lvl="0" indent="-298450" algn="l" rtl="0">
              <a:lnSpc>
                <a:spcPct val="80000"/>
              </a:lnSpc>
              <a:spcBef>
                <a:spcPts val="0"/>
              </a:spcBef>
              <a:spcAft>
                <a:spcPts val="0"/>
              </a:spcAft>
              <a:buSzPts val="1100"/>
              <a:buChar char="●"/>
            </a:pPr>
            <a:r>
              <a:rPr lang="en-US" sz="687"/>
              <a:t>Libre: https://www.washingtonpost.com/politics/conservatives-including-the-koch-brothers-go-after-the-latino-vote/2015/04/30/10732074-101e-4845-936b-77ccd3c45cd2_story.html?utm_term=.8be070fb95c4</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Corporate control: https://monthlyreview.org/2017/04/01/who-is-behind-the-assault-on-public-schools/</a:t>
            </a:r>
            <a:endParaRPr sz="687"/>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http://2014annualreport.waltonfamilyfoundation.org/grant-reports/</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California example: http://www.kidsnotprofits.com/who-they-are</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750">
                <a:solidFill>
                  <a:schemeClr val="dk1"/>
                </a:solidFill>
                <a:latin typeface="Arial"/>
                <a:ea typeface="Arial"/>
                <a:cs typeface="Arial"/>
                <a:sym typeface="Arial"/>
              </a:rPr>
              <a:t>Democrats for Education Reform, known as DFER. It was created in 2005 by hedge fund managers Whitney Tilson and John Petry. They held their first meeting in a plush apartment in New York City owned by another hedge fund manager, Ravenel Boykin Curry IV. https://dianeravitch.net/2016/09/05/news-democrats-for-education-reform-will-back-some-democrats-but-only-if-they-support-charters/</a:t>
            </a:r>
            <a:endParaRPr/>
          </a:p>
          <a:p>
            <a:pPr marL="457200" lvl="0" indent="-228600" algn="l" rtl="0">
              <a:lnSpc>
                <a:spcPct val="80000"/>
              </a:lnSpc>
              <a:spcBef>
                <a:spcPts val="0"/>
              </a:spcBef>
              <a:spcAft>
                <a:spcPts val="0"/>
              </a:spcAft>
              <a:buSzPts val="1100"/>
              <a:buNone/>
            </a:pPr>
            <a:endParaRPr sz="750">
              <a:solidFill>
                <a:schemeClr val="dk1"/>
              </a:solidFill>
              <a:latin typeface="Arial"/>
              <a:ea typeface="Arial"/>
              <a:cs typeface="Arial"/>
              <a:sym typeface="Arial"/>
            </a:endParaRPr>
          </a:p>
          <a:p>
            <a:pPr marL="457200" lvl="0" indent="-298450" algn="l" rtl="0">
              <a:lnSpc>
                <a:spcPct val="80000"/>
              </a:lnSpc>
              <a:spcBef>
                <a:spcPts val="0"/>
              </a:spcBef>
              <a:spcAft>
                <a:spcPts val="0"/>
              </a:spcAft>
              <a:buSzPts val="1100"/>
              <a:buChar char="●"/>
            </a:pPr>
            <a:r>
              <a:rPr lang="en-US" sz="750">
                <a:solidFill>
                  <a:schemeClr val="dk1"/>
                </a:solidFill>
                <a:latin typeface="Arial"/>
                <a:ea typeface="Arial"/>
                <a:cs typeface="Arial"/>
                <a:sym typeface="Arial"/>
              </a:rPr>
              <a:t>Inside the Bradley Foundation’s Campaign toPrivatize Education in Wisconsin: https://drive.google.com/file/d/0B8LurBVUNQZfbUFxYWJGWDJtX2c/view</a:t>
            </a:r>
            <a:endParaRPr/>
          </a:p>
          <a:p>
            <a:pPr marL="457200" lvl="0" indent="-228600" algn="l" rtl="0">
              <a:lnSpc>
                <a:spcPct val="80000"/>
              </a:lnSpc>
              <a:spcBef>
                <a:spcPts val="0"/>
              </a:spcBef>
              <a:spcAft>
                <a:spcPts val="0"/>
              </a:spcAft>
              <a:buSzPts val="1100"/>
              <a:buNone/>
            </a:pPr>
            <a:endParaRPr sz="687"/>
          </a:p>
        </p:txBody>
      </p:sp>
      <p:sp>
        <p:nvSpPr>
          <p:cNvPr id="139" name="Google Shape;139;p7:notes"/>
          <p:cNvSpPr txBox="1">
            <a:spLocks noGrp="1"/>
          </p:cNvSpPr>
          <p:nvPr>
            <p:ph type="sldNum" idx="12"/>
          </p:nvPr>
        </p:nvSpPr>
        <p:spPr>
          <a:xfrm>
            <a:off x="4008850" y="8893644"/>
            <a:ext cx="3066626" cy="467835"/>
          </a:xfrm>
          <a:prstGeom prst="rect">
            <a:avLst/>
          </a:prstGeom>
          <a:noFill/>
          <a:ln>
            <a:noFill/>
          </a:ln>
        </p:spPr>
        <p:txBody>
          <a:bodyPr spcFirstLastPara="1" wrap="square" lIns="92025" tIns="46000" rIns="92025" bIns="460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52</a:t>
            </a:fld>
            <a:endParaRPr sz="1400" b="0" i="0" u="none" strike="noStrike" cap="none">
              <a:solidFill>
                <a:srgbClr val="000000"/>
              </a:solidFill>
              <a:latin typeface="Arial"/>
              <a:ea typeface="Arial"/>
              <a:cs typeface="Arial"/>
              <a:sym typeface="Arial"/>
            </a:endParaRPr>
          </a:p>
        </p:txBody>
      </p:sp>
      <p:sp>
        <p:nvSpPr>
          <p:cNvPr id="140" name="Google Shape;140;p7:notes"/>
          <p:cNvSpPr txBox="1">
            <a:spLocks noGrp="1"/>
          </p:cNvSpPr>
          <p:nvPr>
            <p:ph type="dt" idx="10"/>
          </p:nvPr>
        </p:nvSpPr>
        <p:spPr>
          <a:xfrm>
            <a:off x="4008850" y="1"/>
            <a:ext cx="3066626" cy="467835"/>
          </a:xfrm>
          <a:prstGeom prst="rect">
            <a:avLst/>
          </a:prstGeom>
          <a:noFill/>
          <a:ln>
            <a:noFill/>
          </a:ln>
        </p:spPr>
        <p:txBody>
          <a:bodyPr spcFirstLastPara="1" wrap="square" lIns="92025" tIns="46000" rIns="92025" bIns="46000" anchor="t" anchorCtr="0">
            <a:no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5/17/21</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11265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7" name="Google Shape;287;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
        <p:nvSpPr>
          <p:cNvPr id="288" name="Google Shape;288;p2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53</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487292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8920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5" name="Google Shape;305;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a:p>
            <a:pPr marL="457200" lvl="0" indent="-298450" algn="l" rtl="0">
              <a:lnSpc>
                <a:spcPct val="100000"/>
              </a:lnSpc>
              <a:spcBef>
                <a:spcPts val="0"/>
              </a:spcBef>
              <a:spcAft>
                <a:spcPts val="0"/>
              </a:spcAft>
              <a:buSzPts val="1100"/>
              <a:buChar char="●"/>
            </a:pPr>
            <a:r>
              <a:rPr lang="en-US"/>
              <a:t>H</a:t>
            </a:r>
            <a:endParaRPr/>
          </a:p>
        </p:txBody>
      </p:sp>
      <p:sp>
        <p:nvSpPr>
          <p:cNvPr id="306" name="Google Shape;306;p2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55</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73816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2" name="Google Shape;312;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200">
                <a:solidFill>
                  <a:schemeClr val="dk1"/>
                </a:solidFill>
                <a:latin typeface="Arial"/>
                <a:ea typeface="Arial"/>
                <a:cs typeface="Arial"/>
                <a:sym typeface="Arial"/>
              </a:rPr>
              <a:t>Family and Community Engagement and Inclusive Leadership: </a:t>
            </a:r>
            <a:r>
              <a:rPr lang="en-US" sz="1200" u="sng">
                <a:solidFill>
                  <a:schemeClr val="hlink"/>
                </a:solidFill>
                <a:latin typeface="Arial"/>
                <a:ea typeface="Arial"/>
                <a:cs typeface="Arial"/>
                <a:sym typeface="Arial"/>
                <a:hlinkClick r:id="rId3"/>
              </a:rPr>
              <a:t>https://www.youtube.com/watch?v=LMlwQdZM2Bk</a:t>
            </a:r>
            <a:r>
              <a:rPr lang="en-US" sz="1200">
                <a:solidFill>
                  <a:schemeClr val="dk1"/>
                </a:solidFill>
                <a:latin typeface="Arial"/>
                <a:ea typeface="Arial"/>
                <a:cs typeface="Arial"/>
                <a:sym typeface="Arial"/>
              </a:rPr>
              <a:t>     </a:t>
            </a:r>
            <a:endParaRPr/>
          </a:p>
          <a:p>
            <a:pPr marL="457200" lvl="0" indent="-298450" algn="l" rtl="0">
              <a:lnSpc>
                <a:spcPct val="100000"/>
              </a:lnSpc>
              <a:spcBef>
                <a:spcPts val="0"/>
              </a:spcBef>
              <a:spcAft>
                <a:spcPts val="0"/>
              </a:spcAft>
              <a:buSzPts val="1100"/>
              <a:buChar char="●"/>
            </a:pPr>
            <a:r>
              <a:rPr lang="en-US" sz="1200">
                <a:solidFill>
                  <a:schemeClr val="dk1"/>
                </a:solidFill>
                <a:latin typeface="Arial"/>
                <a:ea typeface="Arial"/>
                <a:cs typeface="Arial"/>
                <a:sym typeface="Arial"/>
              </a:rPr>
              <a:t> </a:t>
            </a:r>
            <a:endParaRPr/>
          </a:p>
          <a:p>
            <a:pPr marL="457200" lvl="0" indent="-298450" algn="l" rtl="0">
              <a:lnSpc>
                <a:spcPct val="100000"/>
              </a:lnSpc>
              <a:spcBef>
                <a:spcPts val="0"/>
              </a:spcBef>
              <a:spcAft>
                <a:spcPts val="0"/>
              </a:spcAft>
              <a:buSzPts val="1100"/>
              <a:buChar char="●"/>
            </a:pPr>
            <a:r>
              <a:rPr lang="en-US" sz="1200">
                <a:solidFill>
                  <a:schemeClr val="dk1"/>
                </a:solidFill>
                <a:latin typeface="Arial"/>
                <a:ea typeface="Arial"/>
                <a:cs typeface="Arial"/>
                <a:sym typeface="Arial"/>
              </a:rPr>
              <a:t>Strong Curriculum and High-Quality Teaching: </a:t>
            </a:r>
            <a:r>
              <a:rPr lang="en-US" sz="1200" u="sng">
                <a:solidFill>
                  <a:schemeClr val="hlink"/>
                </a:solidFill>
                <a:latin typeface="Arial"/>
                <a:ea typeface="Arial"/>
                <a:cs typeface="Arial"/>
                <a:sym typeface="Arial"/>
                <a:hlinkClick r:id="rId4"/>
              </a:rPr>
              <a:t>https://www.youtube.com/watch?v=TeRl0nh5E2k</a:t>
            </a:r>
            <a:r>
              <a:rPr lang="en-US" sz="1200">
                <a:solidFill>
                  <a:schemeClr val="dk1"/>
                </a:solidFill>
                <a:latin typeface="Arial"/>
                <a:ea typeface="Arial"/>
                <a:cs typeface="Arial"/>
                <a:sym typeface="Arial"/>
              </a:rPr>
              <a:t>   </a:t>
            </a:r>
            <a:endParaRPr/>
          </a:p>
          <a:p>
            <a:pPr marL="457200" lvl="0" indent="-298450" algn="l" rtl="0">
              <a:lnSpc>
                <a:spcPct val="100000"/>
              </a:lnSpc>
              <a:spcBef>
                <a:spcPts val="0"/>
              </a:spcBef>
              <a:spcAft>
                <a:spcPts val="0"/>
              </a:spcAft>
              <a:buSzPts val="1100"/>
              <a:buChar char="●"/>
            </a:pPr>
            <a:r>
              <a:rPr lang="en-US" sz="1200">
                <a:solidFill>
                  <a:schemeClr val="dk1"/>
                </a:solidFill>
                <a:latin typeface="Arial"/>
                <a:ea typeface="Arial"/>
                <a:cs typeface="Arial"/>
                <a:sym typeface="Arial"/>
              </a:rPr>
              <a:t> </a:t>
            </a:r>
            <a:endParaRPr/>
          </a:p>
          <a:p>
            <a:pPr marL="457200" lvl="0" indent="-298450" algn="l" rtl="0">
              <a:lnSpc>
                <a:spcPct val="100000"/>
              </a:lnSpc>
              <a:spcBef>
                <a:spcPts val="0"/>
              </a:spcBef>
              <a:spcAft>
                <a:spcPts val="0"/>
              </a:spcAft>
              <a:buSzPts val="1100"/>
              <a:buChar char="●"/>
            </a:pPr>
            <a:r>
              <a:rPr lang="en-US" sz="1200">
                <a:solidFill>
                  <a:schemeClr val="dk1"/>
                </a:solidFill>
                <a:latin typeface="Arial"/>
                <a:ea typeface="Arial"/>
                <a:cs typeface="Arial"/>
                <a:sym typeface="Arial"/>
              </a:rPr>
              <a:t>Community Support and Positive Discipline: </a:t>
            </a:r>
            <a:r>
              <a:rPr lang="en-US" sz="1200" u="sng">
                <a:solidFill>
                  <a:schemeClr val="hlink"/>
                </a:solidFill>
                <a:latin typeface="Arial"/>
                <a:ea typeface="Arial"/>
                <a:cs typeface="Arial"/>
                <a:sym typeface="Arial"/>
                <a:hlinkClick r:id="rId5"/>
              </a:rPr>
              <a:t>https://www.youtube.com/watch?v=8HN_zW4SwYY</a:t>
            </a:r>
            <a:r>
              <a:rPr lang="en-US" sz="1200">
                <a:solidFill>
                  <a:schemeClr val="dk1"/>
                </a:solidFill>
                <a:latin typeface="Arial"/>
                <a:ea typeface="Arial"/>
                <a:cs typeface="Arial"/>
                <a:sym typeface="Arial"/>
              </a:rPr>
              <a:t>    </a:t>
            </a:r>
            <a:endParaRPr/>
          </a:p>
          <a:p>
            <a:pPr marL="457200" lvl="0" indent="-228600" algn="l" rtl="0">
              <a:lnSpc>
                <a:spcPct val="100000"/>
              </a:lnSpc>
              <a:spcBef>
                <a:spcPts val="0"/>
              </a:spcBef>
              <a:spcAft>
                <a:spcPts val="0"/>
              </a:spcAft>
              <a:buSzPts val="1100"/>
              <a:buNone/>
            </a:pPr>
            <a:endParaRPr/>
          </a:p>
        </p:txBody>
      </p:sp>
      <p:sp>
        <p:nvSpPr>
          <p:cNvPr id="313" name="Google Shape;313;p2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56</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67637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57670122d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57670122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9927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 2 Mins</a:t>
            </a:r>
          </a:p>
        </p:txBody>
      </p:sp>
      <p:sp>
        <p:nvSpPr>
          <p:cNvPr id="4" name="Slide Number Placeholder 3"/>
          <p:cNvSpPr>
            <a:spLocks noGrp="1"/>
          </p:cNvSpPr>
          <p:nvPr>
            <p:ph type="sldNum" sz="quarter" idx="5"/>
          </p:nvPr>
        </p:nvSpPr>
        <p:spPr/>
        <p:txBody>
          <a:bodyPr/>
          <a:lstStyle/>
          <a:p>
            <a:fld id="{68F89BFC-671B-4CA1-95F6-96B39902025A}" type="slidenum">
              <a:rPr lang="en-US" smtClean="0"/>
              <a:t>63</a:t>
            </a:fld>
            <a:endParaRPr lang="en-US"/>
          </a:p>
        </p:txBody>
      </p:sp>
    </p:spTree>
    <p:extLst>
      <p:ext uri="{BB962C8B-B14F-4D97-AF65-F5344CB8AC3E}">
        <p14:creationId xmlns:p14="http://schemas.microsoft.com/office/powerpoint/2010/main" val="35083886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3067A661-9DC7-4171-BD28-F87ED11BE6E2}"/>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B6621578-B462-418D-BD38-D4A72F3359A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Garamond" panose="02020404030301010803" pitchFamily="18" charset="0"/>
                <a:cs typeface="Arial" panose="020B0604020202020204" pitchFamily="34" charset="0"/>
              </a:rPr>
              <a:t>Time:  3 mins</a:t>
            </a:r>
          </a:p>
          <a:p>
            <a:r>
              <a:rPr lang="en-US" altLang="en-US">
                <a:latin typeface="Garamond" panose="02020404030301010803" pitchFamily="18" charset="0"/>
                <a:cs typeface="Arial" panose="020B0604020202020204" pitchFamily="34" charset="0"/>
              </a:rPr>
              <a:t>Some partners are in a far better position to advocate on certain issues</a:t>
            </a:r>
            <a:endParaRPr lang="en-US" altLang="en-US">
              <a:latin typeface="Arial" panose="020B0604020202020204" pitchFamily="34" charset="0"/>
              <a:cs typeface="Arial" panose="020B0604020202020204" pitchFamily="34" charset="0"/>
            </a:endParaRPr>
          </a:p>
        </p:txBody>
      </p:sp>
      <p:sp>
        <p:nvSpPr>
          <p:cNvPr id="11268" name="Slide Number Placeholder 3">
            <a:extLst>
              <a:ext uri="{FF2B5EF4-FFF2-40B4-BE49-F238E27FC236}">
                <a16:creationId xmlns:a16="http://schemas.microsoft.com/office/drawing/2014/main" id="{3694385F-DA8B-4A98-8CC3-76E9A36EAAB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31863">
              <a:defRPr>
                <a:solidFill>
                  <a:schemeClr val="tx1"/>
                </a:solidFill>
                <a:latin typeface="Arial" panose="020B0604020202020204" pitchFamily="34" charset="0"/>
                <a:cs typeface="Arial" panose="020B0604020202020204" pitchFamily="34" charset="0"/>
              </a:defRPr>
            </a:lvl1pPr>
            <a:lvl2pPr marL="742950" indent="-285750" algn="ctr" defTabSz="931863">
              <a:defRPr>
                <a:solidFill>
                  <a:schemeClr val="tx1"/>
                </a:solidFill>
                <a:latin typeface="Arial" panose="020B0604020202020204" pitchFamily="34" charset="0"/>
                <a:cs typeface="Arial" panose="020B0604020202020204" pitchFamily="34" charset="0"/>
              </a:defRPr>
            </a:lvl2pPr>
            <a:lvl3pPr marL="1143000" indent="-228600" algn="ctr" defTabSz="931863">
              <a:defRPr>
                <a:solidFill>
                  <a:schemeClr val="tx1"/>
                </a:solidFill>
                <a:latin typeface="Arial" panose="020B0604020202020204" pitchFamily="34" charset="0"/>
                <a:cs typeface="Arial" panose="020B0604020202020204" pitchFamily="34" charset="0"/>
              </a:defRPr>
            </a:lvl3pPr>
            <a:lvl4pPr marL="1600200" indent="-228600" algn="ctr" defTabSz="931863">
              <a:defRPr>
                <a:solidFill>
                  <a:schemeClr val="tx1"/>
                </a:solidFill>
                <a:latin typeface="Arial" panose="020B0604020202020204" pitchFamily="34" charset="0"/>
                <a:cs typeface="Arial" panose="020B0604020202020204" pitchFamily="34" charset="0"/>
              </a:defRPr>
            </a:lvl4pPr>
            <a:lvl5pPr marL="2057400" indent="-228600" algn="ctr" defTabSz="931863">
              <a:defRPr>
                <a:solidFill>
                  <a:schemeClr val="tx1"/>
                </a:solidFill>
                <a:latin typeface="Arial" panose="020B0604020202020204" pitchFamily="34" charset="0"/>
                <a:cs typeface="Arial" panose="020B0604020202020204" pitchFamily="34" charset="0"/>
              </a:defRPr>
            </a:lvl5pPr>
            <a:lvl6pPr marL="2514600" indent="-228600" algn="ctr"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F867AFF3-C356-4554-A498-21A25C2B9C3B}" type="slidenum">
              <a:rPr lang="en-US" altLang="en-US"/>
              <a:pPr algn="r"/>
              <a:t>64</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lnSpc>
                <a:spcPct val="90000"/>
              </a:lnSpc>
              <a:spcAft>
                <a:spcPts val="600"/>
              </a:spcAft>
              <a:buFont typeface="Arial" panose="020B0604020202020204" pitchFamily="34" charset="0"/>
              <a:buNone/>
            </a:pPr>
            <a:r>
              <a:rPr lang="en-US" altLang="en-US">
                <a:latin typeface="+mn-lt"/>
                <a:cs typeface="+mn-cs"/>
              </a:rPr>
              <a:t>Time: 8 mins</a:t>
            </a:r>
          </a:p>
          <a:p>
            <a:pPr indent="-228600" algn="l">
              <a:lnSpc>
                <a:spcPct val="90000"/>
              </a:lnSpc>
              <a:spcAft>
                <a:spcPts val="600"/>
              </a:spcAft>
              <a:buFont typeface="Arial" panose="020B0604020202020204" pitchFamily="34" charset="0"/>
              <a:buChar char="•"/>
            </a:pPr>
            <a:r>
              <a:rPr lang="en-US" altLang="en-US">
                <a:latin typeface="+mn-lt"/>
                <a:cs typeface="+mn-cs"/>
              </a:rPr>
              <a:t>Who is represented in this video?</a:t>
            </a:r>
          </a:p>
          <a:p>
            <a:pPr indent="-228600" algn="l">
              <a:lnSpc>
                <a:spcPct val="90000"/>
              </a:lnSpc>
              <a:spcAft>
                <a:spcPts val="600"/>
              </a:spcAft>
              <a:buFont typeface="Arial" panose="020B0604020202020204" pitchFamily="34" charset="0"/>
              <a:buChar char="•"/>
            </a:pPr>
            <a:r>
              <a:rPr lang="en-US" altLang="en-US">
                <a:latin typeface="+mn-lt"/>
                <a:cs typeface="+mn-cs"/>
              </a:rPr>
              <a:t>What was needed to get to the point of actually producing this video?</a:t>
            </a:r>
          </a:p>
          <a:p>
            <a:pPr indent="-228600" algn="l">
              <a:lnSpc>
                <a:spcPct val="90000"/>
              </a:lnSpc>
              <a:spcAft>
                <a:spcPts val="600"/>
              </a:spcAft>
              <a:buFont typeface="Arial" panose="020B0604020202020204" pitchFamily="34" charset="0"/>
              <a:buChar char="•"/>
            </a:pPr>
            <a:r>
              <a:rPr lang="en-US" altLang="en-US">
                <a:latin typeface="+mn-lt"/>
                <a:cs typeface="+mn-cs"/>
              </a:rPr>
              <a:t>What could have gone wrong and why?</a:t>
            </a:r>
          </a:p>
          <a:p>
            <a:pPr indent="-228600" algn="l">
              <a:lnSpc>
                <a:spcPct val="90000"/>
              </a:lnSpc>
              <a:spcAft>
                <a:spcPts val="600"/>
              </a:spcAft>
              <a:buFont typeface="Arial" panose="020B0604020202020204" pitchFamily="34" charset="0"/>
              <a:buChar char="•"/>
            </a:pPr>
            <a:r>
              <a:rPr lang="en-US" altLang="en-US">
                <a:latin typeface="+mn-lt"/>
                <a:cs typeface="+mn-cs"/>
              </a:rPr>
              <a:t>Additional comments</a:t>
            </a:r>
          </a:p>
          <a:p>
            <a:pPr>
              <a:buFontTx/>
              <a:buAutoNum type="arabicPeriod"/>
              <a:defRPr/>
            </a:pPr>
            <a:r>
              <a:rPr lang="en-US">
                <a:latin typeface="Garamond" pitchFamily="18" charset="0"/>
              </a:rPr>
              <a:t>Did your local form a coalition during your local’s </a:t>
            </a:r>
            <a:r>
              <a:rPr lang="en-US" err="1">
                <a:latin typeface="Garamond" pitchFamily="18" charset="0"/>
              </a:rPr>
              <a:t>ConCon</a:t>
            </a:r>
            <a:r>
              <a:rPr lang="en-US">
                <a:latin typeface="Garamond" pitchFamily="18" charset="0"/>
              </a:rPr>
              <a:t> Campaign or Janus with other groups in your school/work community?</a:t>
            </a:r>
          </a:p>
          <a:p>
            <a:pPr marL="0" indent="0">
              <a:buNone/>
              <a:defRPr/>
            </a:pPr>
            <a:endParaRPr lang="en-US" sz="200">
              <a:latin typeface="Garamond" pitchFamily="18" charset="0"/>
            </a:endParaRPr>
          </a:p>
          <a:p>
            <a:pPr marL="0" indent="0">
              <a:buNone/>
              <a:defRPr/>
            </a:pPr>
            <a:r>
              <a:rPr lang="en-US">
                <a:latin typeface="Garamond" pitchFamily="18" charset="0"/>
              </a:rPr>
              <a:t>2. Has your local continued to work with those groups?</a:t>
            </a:r>
          </a:p>
          <a:p>
            <a:pPr marL="0" indent="0">
              <a:buNone/>
              <a:defRPr/>
            </a:pPr>
            <a:endParaRPr lang="en-US" sz="200">
              <a:latin typeface="Garamond" pitchFamily="18" charset="0"/>
            </a:endParaRPr>
          </a:p>
          <a:p>
            <a:pPr marL="0" indent="0">
              <a:buNone/>
              <a:defRPr/>
            </a:pPr>
            <a:r>
              <a:rPr lang="en-US">
                <a:latin typeface="Garamond" pitchFamily="18" charset="0"/>
              </a:rPr>
              <a:t>3. What issues and opportunities has you local used to continue to foster these relationships?</a:t>
            </a:r>
          </a:p>
          <a:p>
            <a:endParaRPr lang="en-US"/>
          </a:p>
        </p:txBody>
      </p:sp>
      <p:sp>
        <p:nvSpPr>
          <p:cNvPr id="4" name="Slide Number Placeholder 3"/>
          <p:cNvSpPr>
            <a:spLocks noGrp="1"/>
          </p:cNvSpPr>
          <p:nvPr>
            <p:ph type="sldNum" sz="quarter" idx="5"/>
          </p:nvPr>
        </p:nvSpPr>
        <p:spPr/>
        <p:txBody>
          <a:bodyPr/>
          <a:lstStyle/>
          <a:p>
            <a:fld id="{68F89BFC-671B-4CA1-95F6-96B39902025A}" type="slidenum">
              <a:rPr lang="en-US" smtClean="0"/>
              <a:t>65</a:t>
            </a:fld>
            <a:endParaRPr lang="en-US"/>
          </a:p>
        </p:txBody>
      </p:sp>
    </p:spTree>
    <p:extLst>
      <p:ext uri="{BB962C8B-B14F-4D97-AF65-F5344CB8AC3E}">
        <p14:creationId xmlns:p14="http://schemas.microsoft.com/office/powerpoint/2010/main" val="2457035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15000"/>
              </a:lnSpc>
              <a:spcAft>
                <a:spcPts val="1015"/>
              </a:spcAft>
              <a:buFont typeface="+mj-lt"/>
              <a:buNone/>
            </a:pPr>
            <a:r>
              <a:rPr lang="en-US" sz="1100">
                <a:latin typeface="Calibri" panose="020F0502020204030204" pitchFamily="34" charset="0"/>
                <a:ea typeface="Calibri" panose="020F0502020204030204" pitchFamily="34" charset="0"/>
                <a:cs typeface="Times New Roman" panose="02020603050405020304" pitchFamily="18" charset="0"/>
              </a:rPr>
              <a:t>Time:  8 Mins</a:t>
            </a:r>
          </a:p>
          <a:p>
            <a:pPr marL="0" indent="0">
              <a:lnSpc>
                <a:spcPct val="115000"/>
              </a:lnSpc>
              <a:spcAft>
                <a:spcPts val="1015"/>
              </a:spcAft>
              <a:buFont typeface="+mj-lt"/>
              <a:buNone/>
            </a:pPr>
            <a:r>
              <a:rPr lang="en-US" sz="1100">
                <a:latin typeface="Calibri" panose="020F0502020204030204" pitchFamily="34" charset="0"/>
                <a:ea typeface="Calibri" panose="020F0502020204030204" pitchFamily="34" charset="0"/>
                <a:cs typeface="Times New Roman" panose="02020603050405020304" pitchFamily="18" charset="0"/>
              </a:rPr>
              <a:t>Alex’s notes from another presentation</a:t>
            </a:r>
          </a:p>
          <a:p>
            <a:pPr marL="348112" indent="-348112">
              <a:lnSpc>
                <a:spcPct val="115000"/>
              </a:lnSpc>
              <a:spcAft>
                <a:spcPts val="1015"/>
              </a:spcAft>
              <a:buFont typeface="+mj-lt"/>
              <a:buAutoNum type="romanUcPeriod"/>
            </a:pPr>
            <a:r>
              <a:rPr lang="en-US" sz="1100">
                <a:latin typeface="Calibri" panose="020F0502020204030204" pitchFamily="34" charset="0"/>
                <a:ea typeface="Calibri" panose="020F0502020204030204" pitchFamily="34" charset="0"/>
                <a:cs typeface="Times New Roman" panose="02020603050405020304" pitchFamily="18" charset="0"/>
              </a:rPr>
              <a:t>Let’s start with the word power. </a:t>
            </a:r>
          </a:p>
          <a:p>
            <a:pPr marL="754243" lvl="1" indent="-290093">
              <a:lnSpc>
                <a:spcPct val="115000"/>
              </a:lnSpc>
              <a:spcAft>
                <a:spcPts val="1015"/>
              </a:spcAft>
              <a:buFont typeface="Calibri" panose="020F0502020204030204" pitchFamily="34" charset="0"/>
              <a:buChar char="-"/>
            </a:pPr>
            <a:r>
              <a:rPr lang="en-US" sz="1100">
                <a:latin typeface="Calibri" panose="020F0502020204030204" pitchFamily="34" charset="0"/>
                <a:ea typeface="Calibri" panose="020F0502020204030204" pitchFamily="34" charset="0"/>
                <a:cs typeface="Times New Roman" panose="02020603050405020304" pitchFamily="18" charset="0"/>
              </a:rPr>
              <a:t>When you hear the word POWER what do you think of?</a:t>
            </a:r>
          </a:p>
          <a:p>
            <a:pPr marL="754243" lvl="1" indent="-290093">
              <a:lnSpc>
                <a:spcPct val="115000"/>
              </a:lnSpc>
              <a:spcAft>
                <a:spcPts val="1015"/>
              </a:spcAft>
              <a:buFont typeface="Calibri" panose="020F0502020204030204" pitchFamily="34" charset="0"/>
              <a:buChar char="-"/>
            </a:pPr>
            <a:r>
              <a:rPr lang="en-US" sz="1100">
                <a:latin typeface="Calibri" panose="020F0502020204030204" pitchFamily="34" charset="0"/>
                <a:ea typeface="Calibri" panose="020F0502020204030204" pitchFamily="34" charset="0"/>
                <a:cs typeface="Times New Roman" panose="02020603050405020304" pitchFamily="18" charset="0"/>
              </a:rPr>
              <a:t>What does it mean for our union to have power? What do we want to use our power for? What kinds of things do we want to achieve?</a:t>
            </a:r>
          </a:p>
          <a:p>
            <a:pPr marL="754243" lvl="1" indent="-290093">
              <a:lnSpc>
                <a:spcPct val="115000"/>
              </a:lnSpc>
              <a:spcAft>
                <a:spcPts val="1015"/>
              </a:spcAft>
              <a:buFont typeface="+mj-lt"/>
              <a:buAutoNum type="alphaLcPeriod"/>
            </a:pPr>
            <a:r>
              <a:rPr lang="en-US" sz="1100">
                <a:latin typeface="Calibri" panose="020F0502020204030204" pitchFamily="34" charset="0"/>
                <a:ea typeface="Calibri" panose="020F0502020204030204" pitchFamily="34" charset="0"/>
                <a:cs typeface="Times New Roman" panose="02020603050405020304" pitchFamily="18" charset="0"/>
              </a:rPr>
              <a:t>Where does Power come from (look for visible people power)</a:t>
            </a:r>
          </a:p>
          <a:p>
            <a:r>
              <a:rPr lang="en-US"/>
              <a:t>When you look at this photo, what words come to mind?</a:t>
            </a:r>
          </a:p>
          <a:p>
            <a:r>
              <a:rPr lang="en-US"/>
              <a:t>POWER – </a:t>
            </a:r>
          </a:p>
          <a:p>
            <a:r>
              <a:rPr lang="en-US"/>
              <a:t>What does it mean for a union to have power? </a:t>
            </a:r>
          </a:p>
          <a:p>
            <a:r>
              <a:rPr lang="en-US"/>
              <a:t>What do we want to use our power for ? (improving working conditions…raising salaries…changing legislation)</a:t>
            </a:r>
          </a:p>
          <a:p>
            <a:r>
              <a:rPr lang="en-US"/>
              <a:t>Where does power come from? PEOPLE!</a:t>
            </a:r>
          </a:p>
          <a:p>
            <a:r>
              <a:rPr lang="en-US"/>
              <a:t>The foundation of power is our members. And the measure of our ability lies in our Visible People Power.</a:t>
            </a:r>
          </a:p>
          <a:p>
            <a:endParaRPr lang="en-US"/>
          </a:p>
          <a:p>
            <a:r>
              <a:rPr lang="en-US"/>
              <a:t>What do you think that means? What does Visible People Power look like ?</a:t>
            </a:r>
          </a:p>
          <a:p>
            <a:r>
              <a:rPr lang="en-US"/>
              <a:t>How do you create visible people power? How do we make sure that people get involved? How do we make sure that people do it in a real and meaningful way.?</a:t>
            </a:r>
          </a:p>
          <a:p>
            <a:r>
              <a:rPr lang="en-US"/>
              <a:t>So that’s what organizing is all about. Thinking deeply about how we connect with people and bring them on board so we can take action together. </a:t>
            </a:r>
          </a:p>
          <a:p>
            <a:endParaRPr lang="en-US"/>
          </a:p>
        </p:txBody>
      </p:sp>
      <p:sp>
        <p:nvSpPr>
          <p:cNvPr id="4" name="Slide Number Placeholder 3"/>
          <p:cNvSpPr>
            <a:spLocks noGrp="1"/>
          </p:cNvSpPr>
          <p:nvPr>
            <p:ph type="sldNum" sz="quarter" idx="5"/>
          </p:nvPr>
        </p:nvSpPr>
        <p:spPr/>
        <p:txBody>
          <a:bodyPr/>
          <a:lstStyle/>
          <a:p>
            <a:fld id="{7BDCE7AE-C042-44BA-8D0F-BCD539845B1D}" type="slidenum">
              <a:rPr lang="en-US" smtClean="0"/>
              <a:t>66</a:t>
            </a:fld>
            <a:endParaRPr lang="en-US"/>
          </a:p>
        </p:txBody>
      </p:sp>
    </p:spTree>
    <p:extLst>
      <p:ext uri="{BB962C8B-B14F-4D97-AF65-F5344CB8AC3E}">
        <p14:creationId xmlns:p14="http://schemas.microsoft.com/office/powerpoint/2010/main" val="449556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 2 mins</a:t>
            </a:r>
          </a:p>
          <a:p>
            <a:r>
              <a:rPr lang="en-US"/>
              <a:t>Introduce that there are types of coalitions</a:t>
            </a:r>
          </a:p>
        </p:txBody>
      </p:sp>
      <p:sp>
        <p:nvSpPr>
          <p:cNvPr id="4" name="Slide Number Placeholder 3"/>
          <p:cNvSpPr>
            <a:spLocks noGrp="1"/>
          </p:cNvSpPr>
          <p:nvPr>
            <p:ph type="sldNum" sz="quarter" idx="5"/>
          </p:nvPr>
        </p:nvSpPr>
        <p:spPr/>
        <p:txBody>
          <a:bodyPr/>
          <a:lstStyle/>
          <a:p>
            <a:fld id="{68F89BFC-671B-4CA1-95F6-96B39902025A}" type="slidenum">
              <a:rPr lang="en-US" smtClean="0"/>
              <a:t>67</a:t>
            </a:fld>
            <a:endParaRPr lang="en-US"/>
          </a:p>
        </p:txBody>
      </p:sp>
    </p:spTree>
    <p:extLst>
      <p:ext uri="{BB962C8B-B14F-4D97-AF65-F5344CB8AC3E}">
        <p14:creationId xmlns:p14="http://schemas.microsoft.com/office/powerpoint/2010/main" val="1577096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a:latin typeface="Garamond" pitchFamily="18" charset="0"/>
              </a:rPr>
              <a:t>Time:  2 mins</a:t>
            </a:r>
          </a:p>
          <a:p>
            <a:pPr>
              <a:defRPr/>
            </a:pPr>
            <a:r>
              <a:rPr lang="en-US" sz="1800">
                <a:latin typeface="Garamond" pitchFamily="18" charset="0"/>
              </a:rPr>
              <a:t>Typical expectations of a local’s coalition:</a:t>
            </a:r>
          </a:p>
          <a:p>
            <a:pPr lvl="1">
              <a:defRPr/>
            </a:pPr>
            <a:r>
              <a:rPr lang="en-US" sz="1800">
                <a:latin typeface="Garamond" pitchFamily="18" charset="0"/>
              </a:rPr>
              <a:t>Help settle our contract</a:t>
            </a:r>
          </a:p>
          <a:p>
            <a:pPr lvl="1">
              <a:defRPr/>
            </a:pPr>
            <a:r>
              <a:rPr lang="en-US" sz="1800">
                <a:latin typeface="Garamond" pitchFamily="18" charset="0"/>
              </a:rPr>
              <a:t>Support a BOE Candidate</a:t>
            </a:r>
          </a:p>
          <a:p>
            <a:pPr lvl="1">
              <a:defRPr/>
            </a:pPr>
            <a:r>
              <a:rPr lang="en-US" sz="1800">
                <a:latin typeface="Garamond" pitchFamily="18" charset="0"/>
              </a:rPr>
              <a:t>Pass a school budget</a:t>
            </a:r>
          </a:p>
          <a:p>
            <a:endParaRPr lang="en-US"/>
          </a:p>
        </p:txBody>
      </p:sp>
      <p:sp>
        <p:nvSpPr>
          <p:cNvPr id="4" name="Slide Number Placeholder 3"/>
          <p:cNvSpPr>
            <a:spLocks noGrp="1"/>
          </p:cNvSpPr>
          <p:nvPr>
            <p:ph type="sldNum" sz="quarter" idx="5"/>
          </p:nvPr>
        </p:nvSpPr>
        <p:spPr/>
        <p:txBody>
          <a:bodyPr/>
          <a:lstStyle/>
          <a:p>
            <a:fld id="{68F89BFC-671B-4CA1-95F6-96B39902025A}" type="slidenum">
              <a:rPr lang="en-US" smtClean="0"/>
              <a:t>68</a:t>
            </a:fld>
            <a:endParaRPr lang="en-US"/>
          </a:p>
        </p:txBody>
      </p:sp>
    </p:spTree>
    <p:extLst>
      <p:ext uri="{BB962C8B-B14F-4D97-AF65-F5344CB8AC3E}">
        <p14:creationId xmlns:p14="http://schemas.microsoft.com/office/powerpoint/2010/main" val="5361928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a:latin typeface="Garamond" pitchFamily="18" charset="0"/>
              </a:rPr>
              <a:t>Time:  2 mins</a:t>
            </a:r>
          </a:p>
          <a:p>
            <a:pPr>
              <a:defRPr/>
            </a:pPr>
            <a:r>
              <a:rPr lang="en-US" sz="1800">
                <a:latin typeface="Garamond" pitchFamily="18" charset="0"/>
              </a:rPr>
              <a:t>A coalition that is an alliance:</a:t>
            </a:r>
          </a:p>
          <a:p>
            <a:pPr lvl="1">
              <a:defRPr/>
            </a:pPr>
            <a:r>
              <a:rPr lang="en-US" sz="1800">
                <a:latin typeface="Garamond" pitchFamily="18" charset="0"/>
              </a:rPr>
              <a:t>Partner to support educational, social, political and/or economic issues within and beyond the District</a:t>
            </a:r>
          </a:p>
          <a:p>
            <a:endParaRPr lang="en-US"/>
          </a:p>
        </p:txBody>
      </p:sp>
      <p:sp>
        <p:nvSpPr>
          <p:cNvPr id="4" name="Slide Number Placeholder 3"/>
          <p:cNvSpPr>
            <a:spLocks noGrp="1"/>
          </p:cNvSpPr>
          <p:nvPr>
            <p:ph type="sldNum" sz="quarter" idx="5"/>
          </p:nvPr>
        </p:nvSpPr>
        <p:spPr/>
        <p:txBody>
          <a:bodyPr/>
          <a:lstStyle/>
          <a:p>
            <a:fld id="{68F89BFC-671B-4CA1-95F6-96B39902025A}" type="slidenum">
              <a:rPr lang="en-US" smtClean="0"/>
              <a:t>69</a:t>
            </a:fld>
            <a:endParaRPr lang="en-US"/>
          </a:p>
        </p:txBody>
      </p:sp>
    </p:spTree>
    <p:extLst>
      <p:ext uri="{BB962C8B-B14F-4D97-AF65-F5344CB8AC3E}">
        <p14:creationId xmlns:p14="http://schemas.microsoft.com/office/powerpoint/2010/main" val="59536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  10 Mins</a:t>
            </a:r>
          </a:p>
          <a:p>
            <a:r>
              <a:rPr lang="en-US"/>
              <a:t>Four Corners Activity</a:t>
            </a:r>
          </a:p>
        </p:txBody>
      </p:sp>
      <p:sp>
        <p:nvSpPr>
          <p:cNvPr id="4" name="Slide Number Placeholder 3"/>
          <p:cNvSpPr>
            <a:spLocks noGrp="1"/>
          </p:cNvSpPr>
          <p:nvPr>
            <p:ph type="sldNum" sz="quarter" idx="5"/>
          </p:nvPr>
        </p:nvSpPr>
        <p:spPr/>
        <p:txBody>
          <a:bodyPr/>
          <a:lstStyle/>
          <a:p>
            <a:fld id="{68F89BFC-671B-4CA1-95F6-96B39902025A}" type="slidenum">
              <a:rPr lang="en-US" smtClean="0"/>
              <a:t>70</a:t>
            </a:fld>
            <a:endParaRPr lang="en-US"/>
          </a:p>
        </p:txBody>
      </p:sp>
    </p:spTree>
    <p:extLst>
      <p:ext uri="{BB962C8B-B14F-4D97-AF65-F5344CB8AC3E}">
        <p14:creationId xmlns:p14="http://schemas.microsoft.com/office/powerpoint/2010/main" val="3764264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  3 mins</a:t>
            </a:r>
          </a:p>
          <a:p>
            <a:r>
              <a:rPr lang="en-US"/>
              <a:t>-Like physical structures, coalitions need to have a foundation.  Start with developing relationships. </a:t>
            </a:r>
          </a:p>
          <a:p>
            <a:pPr marL="171450" indent="-171450">
              <a:buFontTx/>
              <a:buChar char="-"/>
            </a:pPr>
            <a:r>
              <a:rPr lang="en-US"/>
              <a:t>Support other groups initiatives that align to you union</a:t>
            </a:r>
          </a:p>
          <a:p>
            <a:pPr marL="171450" indent="-171450">
              <a:buFontTx/>
              <a:buChar char="-"/>
            </a:pPr>
            <a:r>
              <a:rPr lang="en-US"/>
              <a:t>Be sure your local is visible- branding, signage, shirts, events, etc.</a:t>
            </a:r>
          </a:p>
          <a:p>
            <a:pPr marL="171450" indent="-171450">
              <a:buFontTx/>
              <a:buChar char="-"/>
            </a:pPr>
            <a:r>
              <a:rPr lang="en-US"/>
              <a:t>Develop relationships</a:t>
            </a:r>
          </a:p>
          <a:p>
            <a:pPr marL="171450" indent="-171450">
              <a:buFontTx/>
              <a:buChar char="-"/>
            </a:pPr>
            <a:r>
              <a:rPr lang="en-US"/>
              <a:t>Celebrate and appreciate school-community and its stakeholders  </a:t>
            </a:r>
          </a:p>
        </p:txBody>
      </p:sp>
      <p:sp>
        <p:nvSpPr>
          <p:cNvPr id="4" name="Slide Number Placeholder 3"/>
          <p:cNvSpPr>
            <a:spLocks noGrp="1"/>
          </p:cNvSpPr>
          <p:nvPr>
            <p:ph type="sldNum" sz="quarter" idx="5"/>
          </p:nvPr>
        </p:nvSpPr>
        <p:spPr/>
        <p:txBody>
          <a:bodyPr/>
          <a:lstStyle/>
          <a:p>
            <a:fld id="{68F89BFC-671B-4CA1-95F6-96B39902025A}" type="slidenum">
              <a:rPr lang="en-US" smtClean="0"/>
              <a:t>71</a:t>
            </a:fld>
            <a:endParaRPr lang="en-US"/>
          </a:p>
        </p:txBody>
      </p:sp>
    </p:spTree>
    <p:extLst>
      <p:ext uri="{BB962C8B-B14F-4D97-AF65-F5344CB8AC3E}">
        <p14:creationId xmlns:p14="http://schemas.microsoft.com/office/powerpoint/2010/main" val="3339177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t>Time:  4 mins</a:t>
            </a:r>
          </a:p>
          <a:p>
            <a:r>
              <a:rPr lang="en-US" altLang="en-US"/>
              <a:t>-What is the issue? What is the issue(s) that are the driving force to create a coalition?</a:t>
            </a:r>
          </a:p>
          <a:p>
            <a:r>
              <a:rPr lang="en-US" altLang="en-US"/>
              <a:t>-Brainstorm potential partners- Make a list of all school community groups that share common ground </a:t>
            </a:r>
          </a:p>
          <a:p>
            <a:r>
              <a:rPr lang="en-US" altLang="en-US"/>
              <a:t>Staffing, budget and resources- </a:t>
            </a:r>
          </a:p>
          <a:p>
            <a:r>
              <a:rPr lang="en-US" altLang="en-US"/>
              <a:t>Invite people to join</a:t>
            </a:r>
          </a:p>
          <a:p>
            <a:r>
              <a:rPr lang="en-US" altLang="en-US"/>
              <a:t>Identify Purpose </a:t>
            </a:r>
          </a:p>
          <a:p>
            <a:r>
              <a:rPr lang="en-US" altLang="en-US"/>
              <a:t>Define expectations</a:t>
            </a:r>
          </a:p>
          <a:p>
            <a:r>
              <a:rPr lang="en-US" altLang="en-US"/>
              <a:t>Strategic Planning (Vision, Mission Values, Goals, Strategies,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Action Plan (Staffing, budget, and resources, campaign)</a:t>
            </a:r>
          </a:p>
          <a:p>
            <a:endParaRPr lang="en-US" altLang="en-US"/>
          </a:p>
          <a:p>
            <a:r>
              <a:rPr lang="en-US" altLang="en-US"/>
              <a:t>ASK QUESTION:  What if a coalition already exists?  </a:t>
            </a:r>
          </a:p>
          <a:p>
            <a:endParaRPr lang="en-US"/>
          </a:p>
        </p:txBody>
      </p:sp>
      <p:sp>
        <p:nvSpPr>
          <p:cNvPr id="4" name="Slide Number Placeholder 3"/>
          <p:cNvSpPr>
            <a:spLocks noGrp="1"/>
          </p:cNvSpPr>
          <p:nvPr>
            <p:ph type="sldNum" sz="quarter" idx="5"/>
          </p:nvPr>
        </p:nvSpPr>
        <p:spPr/>
        <p:txBody>
          <a:bodyPr/>
          <a:lstStyle/>
          <a:p>
            <a:fld id="{68F89BFC-671B-4CA1-95F6-96B39902025A}" type="slidenum">
              <a:rPr lang="en-US" smtClean="0"/>
              <a:t>72</a:t>
            </a:fld>
            <a:endParaRPr lang="en-US"/>
          </a:p>
        </p:txBody>
      </p:sp>
    </p:spTree>
    <p:extLst>
      <p:ext uri="{BB962C8B-B14F-4D97-AF65-F5344CB8AC3E}">
        <p14:creationId xmlns:p14="http://schemas.microsoft.com/office/powerpoint/2010/main" val="25141895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10 mins</a:t>
            </a:r>
          </a:p>
        </p:txBody>
      </p:sp>
      <p:sp>
        <p:nvSpPr>
          <p:cNvPr id="4" name="Slide Number Placeholder 3"/>
          <p:cNvSpPr>
            <a:spLocks noGrp="1"/>
          </p:cNvSpPr>
          <p:nvPr>
            <p:ph type="sldNum" sz="quarter" idx="5"/>
          </p:nvPr>
        </p:nvSpPr>
        <p:spPr/>
        <p:txBody>
          <a:bodyPr/>
          <a:lstStyle/>
          <a:p>
            <a:fld id="{68F89BFC-671B-4CA1-95F6-96B39902025A}" type="slidenum">
              <a:rPr lang="en-US" smtClean="0"/>
              <a:t>73</a:t>
            </a:fld>
            <a:endParaRPr lang="en-US"/>
          </a:p>
        </p:txBody>
      </p:sp>
    </p:spTree>
    <p:extLst>
      <p:ext uri="{BB962C8B-B14F-4D97-AF65-F5344CB8AC3E}">
        <p14:creationId xmlns:p14="http://schemas.microsoft.com/office/powerpoint/2010/main" val="76271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Leave this slide up to accompany handout</a:t>
            </a:r>
          </a:p>
        </p:txBody>
      </p:sp>
      <p:sp>
        <p:nvSpPr>
          <p:cNvPr id="4" name="Slide Number Placeholder 3"/>
          <p:cNvSpPr>
            <a:spLocks noGrp="1"/>
          </p:cNvSpPr>
          <p:nvPr>
            <p:ph type="sldNum" sz="quarter" idx="5"/>
          </p:nvPr>
        </p:nvSpPr>
        <p:spPr/>
        <p:txBody>
          <a:bodyPr/>
          <a:lstStyle/>
          <a:p>
            <a:fld id="{68F89BFC-671B-4CA1-95F6-96B39902025A}" type="slidenum">
              <a:rPr lang="en-US" smtClean="0"/>
              <a:t>74</a:t>
            </a:fld>
            <a:endParaRPr lang="en-US"/>
          </a:p>
        </p:txBody>
      </p:sp>
    </p:spTree>
    <p:extLst>
      <p:ext uri="{BB962C8B-B14F-4D97-AF65-F5344CB8AC3E}">
        <p14:creationId xmlns:p14="http://schemas.microsoft.com/office/powerpoint/2010/main" val="19141454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 15 mins</a:t>
            </a:r>
          </a:p>
          <a:p>
            <a:r>
              <a:rPr lang="en-US"/>
              <a:t>Allow tables to debrief similarities and differences of coalitions.  </a:t>
            </a:r>
          </a:p>
          <a:p>
            <a:r>
              <a:rPr lang="en-US"/>
              <a:t>Have a quick report out</a:t>
            </a:r>
          </a:p>
        </p:txBody>
      </p:sp>
      <p:sp>
        <p:nvSpPr>
          <p:cNvPr id="4" name="Slide Number Placeholder 3"/>
          <p:cNvSpPr>
            <a:spLocks noGrp="1"/>
          </p:cNvSpPr>
          <p:nvPr>
            <p:ph type="sldNum" sz="quarter" idx="5"/>
          </p:nvPr>
        </p:nvSpPr>
        <p:spPr/>
        <p:txBody>
          <a:bodyPr/>
          <a:lstStyle/>
          <a:p>
            <a:fld id="{68F89BFC-671B-4CA1-95F6-96B39902025A}" type="slidenum">
              <a:rPr lang="en-US" smtClean="0"/>
              <a:t>75</a:t>
            </a:fld>
            <a:endParaRPr lang="en-US"/>
          </a:p>
        </p:txBody>
      </p:sp>
    </p:spTree>
    <p:extLst>
      <p:ext uri="{BB962C8B-B14F-4D97-AF65-F5344CB8AC3E}">
        <p14:creationId xmlns:p14="http://schemas.microsoft.com/office/powerpoint/2010/main" val="35889952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 5 mins</a:t>
            </a:r>
          </a:p>
          <a:p>
            <a:r>
              <a:rPr lang="en-US"/>
              <a:t>Help move coalitions from the casual relationship to an alliance.</a:t>
            </a:r>
          </a:p>
        </p:txBody>
      </p:sp>
      <p:sp>
        <p:nvSpPr>
          <p:cNvPr id="4" name="Slide Number Placeholder 3"/>
          <p:cNvSpPr>
            <a:spLocks noGrp="1"/>
          </p:cNvSpPr>
          <p:nvPr>
            <p:ph type="sldNum" sz="quarter" idx="5"/>
          </p:nvPr>
        </p:nvSpPr>
        <p:spPr/>
        <p:txBody>
          <a:bodyPr/>
          <a:lstStyle/>
          <a:p>
            <a:fld id="{68F89BFC-671B-4CA1-95F6-96B39902025A}" type="slidenum">
              <a:rPr lang="en-US" smtClean="0"/>
              <a:t>76</a:t>
            </a:fld>
            <a:endParaRPr lang="en-US"/>
          </a:p>
        </p:txBody>
      </p:sp>
    </p:spTree>
    <p:extLst>
      <p:ext uri="{BB962C8B-B14F-4D97-AF65-F5344CB8AC3E}">
        <p14:creationId xmlns:p14="http://schemas.microsoft.com/office/powerpoint/2010/main" val="27836111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  2 mins</a:t>
            </a:r>
          </a:p>
          <a:p>
            <a:r>
              <a:rPr lang="en-US"/>
              <a:t>Growing Coalitions can build movements. Case in point Red for ED.  Coalitions can transform communities and bring the desired outcomes and changes.  </a:t>
            </a:r>
          </a:p>
        </p:txBody>
      </p:sp>
      <p:sp>
        <p:nvSpPr>
          <p:cNvPr id="4" name="Slide Number Placeholder 3"/>
          <p:cNvSpPr>
            <a:spLocks noGrp="1"/>
          </p:cNvSpPr>
          <p:nvPr>
            <p:ph type="sldNum" sz="quarter" idx="5"/>
          </p:nvPr>
        </p:nvSpPr>
        <p:spPr/>
        <p:txBody>
          <a:bodyPr/>
          <a:lstStyle/>
          <a:p>
            <a:fld id="{68F89BFC-671B-4CA1-95F6-96B39902025A}" type="slidenum">
              <a:rPr lang="en-US" smtClean="0"/>
              <a:t>77</a:t>
            </a:fld>
            <a:endParaRPr lang="en-US"/>
          </a:p>
        </p:txBody>
      </p:sp>
    </p:spTree>
    <p:extLst>
      <p:ext uri="{BB962C8B-B14F-4D97-AF65-F5344CB8AC3E}">
        <p14:creationId xmlns:p14="http://schemas.microsoft.com/office/powerpoint/2010/main" val="35967949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  5 mins</a:t>
            </a:r>
          </a:p>
        </p:txBody>
      </p:sp>
      <p:sp>
        <p:nvSpPr>
          <p:cNvPr id="4" name="Slide Number Placeholder 3"/>
          <p:cNvSpPr>
            <a:spLocks noGrp="1"/>
          </p:cNvSpPr>
          <p:nvPr>
            <p:ph type="sldNum" sz="quarter" idx="5"/>
          </p:nvPr>
        </p:nvSpPr>
        <p:spPr/>
        <p:txBody>
          <a:bodyPr/>
          <a:lstStyle/>
          <a:p>
            <a:fld id="{68F89BFC-671B-4CA1-95F6-96B39902025A}" type="slidenum">
              <a:rPr lang="en-US" smtClean="0"/>
              <a:t>78</a:t>
            </a:fld>
            <a:endParaRPr lang="en-US"/>
          </a:p>
        </p:txBody>
      </p:sp>
    </p:spTree>
    <p:extLst>
      <p:ext uri="{BB962C8B-B14F-4D97-AF65-F5344CB8AC3E}">
        <p14:creationId xmlns:p14="http://schemas.microsoft.com/office/powerpoint/2010/main" val="26388997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  15 mins</a:t>
            </a:r>
          </a:p>
        </p:txBody>
      </p:sp>
      <p:sp>
        <p:nvSpPr>
          <p:cNvPr id="4" name="Slide Number Placeholder 3"/>
          <p:cNvSpPr>
            <a:spLocks noGrp="1"/>
          </p:cNvSpPr>
          <p:nvPr>
            <p:ph type="sldNum" sz="quarter" idx="5"/>
          </p:nvPr>
        </p:nvSpPr>
        <p:spPr/>
        <p:txBody>
          <a:bodyPr/>
          <a:lstStyle/>
          <a:p>
            <a:fld id="{68F89BFC-671B-4CA1-95F6-96B39902025A}" type="slidenum">
              <a:rPr lang="en-US" smtClean="0"/>
              <a:t>79</a:t>
            </a:fld>
            <a:endParaRPr lang="en-US"/>
          </a:p>
        </p:txBody>
      </p:sp>
    </p:spTree>
    <p:extLst>
      <p:ext uri="{BB962C8B-B14F-4D97-AF65-F5344CB8AC3E}">
        <p14:creationId xmlns:p14="http://schemas.microsoft.com/office/powerpoint/2010/main" val="19500193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F89BFC-671B-4CA1-95F6-96B39902025A}" type="slidenum">
              <a:rPr lang="en-US" smtClean="0"/>
              <a:t>80</a:t>
            </a:fld>
            <a:endParaRPr lang="en-US"/>
          </a:p>
        </p:txBody>
      </p:sp>
    </p:spTree>
    <p:extLst>
      <p:ext uri="{BB962C8B-B14F-4D97-AF65-F5344CB8AC3E}">
        <p14:creationId xmlns:p14="http://schemas.microsoft.com/office/powerpoint/2010/main" val="38029821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044099" y="633184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2/2/2023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2/2/2023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51"/>
        <p:cNvGrpSpPr/>
        <p:nvPr/>
      </p:nvGrpSpPr>
      <p:grpSpPr>
        <a:xfrm>
          <a:off x="0" y="0"/>
          <a:ext cx="0" cy="0"/>
          <a:chOff x="0" y="0"/>
          <a:chExt cx="0" cy="0"/>
        </a:xfrm>
      </p:grpSpPr>
      <p:sp>
        <p:nvSpPr>
          <p:cNvPr id="52" name="Google Shape;52;p12"/>
          <p:cNvSpPr txBox="1">
            <a:spLocks noGrp="1"/>
          </p:cNvSpPr>
          <p:nvPr>
            <p:ph type="title"/>
          </p:nvPr>
        </p:nvSpPr>
        <p:spPr>
          <a:xfrm>
            <a:off x="415600" y="2867800"/>
            <a:ext cx="11360800" cy="1122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53" name="Google Shape;53;p1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828862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5AF8B-3862-4170-8580-DBB43F2C9A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039D2A-D2A7-4C6A-BD70-E77B5FF720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FCD65E-24AA-4802-8677-FA8F3628213C}"/>
              </a:ext>
            </a:extLst>
          </p:cNvPr>
          <p:cNvSpPr>
            <a:spLocks noGrp="1"/>
          </p:cNvSpPr>
          <p:nvPr>
            <p:ph type="dt" sz="half" idx="10"/>
          </p:nvPr>
        </p:nvSpPr>
        <p:spPr/>
        <p:txBody>
          <a:bodyPr/>
          <a:lstStyle/>
          <a:p>
            <a:fld id="{FE81405D-6288-4AA6-B8ED-636307587741}" type="datetimeFigureOut">
              <a:rPr lang="en-US" smtClean="0"/>
              <a:t>2/2/2023</a:t>
            </a:fld>
            <a:endParaRPr lang="en-US"/>
          </a:p>
        </p:txBody>
      </p:sp>
      <p:sp>
        <p:nvSpPr>
          <p:cNvPr id="5" name="Footer Placeholder 4">
            <a:extLst>
              <a:ext uri="{FF2B5EF4-FFF2-40B4-BE49-F238E27FC236}">
                <a16:creationId xmlns:a16="http://schemas.microsoft.com/office/drawing/2014/main" id="{E0BAE069-1314-40BA-93C5-63E98A1FD3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E46DB8-8B9D-4685-A704-AA115F533B43}"/>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2285866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9B6C7-B6DD-41EC-AD91-E2D240A38B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95AB8C-6A13-42DE-ACEF-0A9F87FB16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27B290-FBAA-40C9-A085-851BDE3831C1}"/>
              </a:ext>
            </a:extLst>
          </p:cNvPr>
          <p:cNvSpPr>
            <a:spLocks noGrp="1"/>
          </p:cNvSpPr>
          <p:nvPr>
            <p:ph type="dt" sz="half" idx="10"/>
          </p:nvPr>
        </p:nvSpPr>
        <p:spPr/>
        <p:txBody>
          <a:bodyPr/>
          <a:lstStyle/>
          <a:p>
            <a:fld id="{FE81405D-6288-4AA6-B8ED-636307587741}" type="datetimeFigureOut">
              <a:rPr lang="en-US" smtClean="0"/>
              <a:t>2/2/2023</a:t>
            </a:fld>
            <a:endParaRPr lang="en-US"/>
          </a:p>
        </p:txBody>
      </p:sp>
      <p:sp>
        <p:nvSpPr>
          <p:cNvPr id="5" name="Footer Placeholder 4">
            <a:extLst>
              <a:ext uri="{FF2B5EF4-FFF2-40B4-BE49-F238E27FC236}">
                <a16:creationId xmlns:a16="http://schemas.microsoft.com/office/drawing/2014/main" id="{94453336-770F-41FE-8B52-5D1526F8A2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999FCD-76A9-4521-80F0-6E8A0ED57BEB}"/>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11869957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8F081-0081-4288-ACB5-EB3DB0BDB5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CAEE99-0E3A-47E8-8373-3F2A22AFE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CC9830-8F85-4572-9B2F-D51BD7C769C2}"/>
              </a:ext>
            </a:extLst>
          </p:cNvPr>
          <p:cNvSpPr>
            <a:spLocks noGrp="1"/>
          </p:cNvSpPr>
          <p:nvPr>
            <p:ph type="dt" sz="half" idx="10"/>
          </p:nvPr>
        </p:nvSpPr>
        <p:spPr/>
        <p:txBody>
          <a:bodyPr/>
          <a:lstStyle/>
          <a:p>
            <a:fld id="{FE81405D-6288-4AA6-B8ED-636307587741}" type="datetimeFigureOut">
              <a:rPr lang="en-US" smtClean="0"/>
              <a:t>2/2/2023</a:t>
            </a:fld>
            <a:endParaRPr lang="en-US"/>
          </a:p>
        </p:txBody>
      </p:sp>
      <p:sp>
        <p:nvSpPr>
          <p:cNvPr id="5" name="Footer Placeholder 4">
            <a:extLst>
              <a:ext uri="{FF2B5EF4-FFF2-40B4-BE49-F238E27FC236}">
                <a16:creationId xmlns:a16="http://schemas.microsoft.com/office/drawing/2014/main" id="{6A0F6E10-7175-4766-A1ED-E4CC5D42FA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3A42A1-5DBA-4172-B420-F85A1A288ADF}"/>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11084314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18DF6-FAD8-42D7-B2E1-16840D0257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6AFF3C-9F99-4D9B-B4BD-FA26CDC298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9C302C-BE2F-466E-943E-CDE8292C2D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EE14FA-7324-47A2-98B2-EFF591475476}"/>
              </a:ext>
            </a:extLst>
          </p:cNvPr>
          <p:cNvSpPr>
            <a:spLocks noGrp="1"/>
          </p:cNvSpPr>
          <p:nvPr>
            <p:ph type="dt" sz="half" idx="10"/>
          </p:nvPr>
        </p:nvSpPr>
        <p:spPr/>
        <p:txBody>
          <a:bodyPr/>
          <a:lstStyle/>
          <a:p>
            <a:fld id="{FE81405D-6288-4AA6-B8ED-636307587741}" type="datetimeFigureOut">
              <a:rPr lang="en-US" smtClean="0"/>
              <a:t>2/2/2023</a:t>
            </a:fld>
            <a:endParaRPr lang="en-US"/>
          </a:p>
        </p:txBody>
      </p:sp>
      <p:sp>
        <p:nvSpPr>
          <p:cNvPr id="6" name="Footer Placeholder 5">
            <a:extLst>
              <a:ext uri="{FF2B5EF4-FFF2-40B4-BE49-F238E27FC236}">
                <a16:creationId xmlns:a16="http://schemas.microsoft.com/office/drawing/2014/main" id="{1204B84E-0470-4C93-ACAF-986A86E54B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5A8740-1376-4280-ABED-68FEB8E0FA07}"/>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2199572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F51CE-2411-476F-B035-CD599D8C8F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079B6F-487A-483E-A03B-0DFA706EBB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53BD8F-0976-40A0-BA2D-06C6A71511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D5DEA6-6ABC-4C55-B667-BFE2420F74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70998A-F986-476B-823D-896BF1BBF0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4AF45F-46CC-407D-BF10-E8539F071C45}"/>
              </a:ext>
            </a:extLst>
          </p:cNvPr>
          <p:cNvSpPr>
            <a:spLocks noGrp="1"/>
          </p:cNvSpPr>
          <p:nvPr>
            <p:ph type="dt" sz="half" idx="10"/>
          </p:nvPr>
        </p:nvSpPr>
        <p:spPr/>
        <p:txBody>
          <a:bodyPr/>
          <a:lstStyle/>
          <a:p>
            <a:fld id="{FE81405D-6288-4AA6-B8ED-636307587741}" type="datetimeFigureOut">
              <a:rPr lang="en-US" smtClean="0"/>
              <a:t>2/2/2023</a:t>
            </a:fld>
            <a:endParaRPr lang="en-US"/>
          </a:p>
        </p:txBody>
      </p:sp>
      <p:sp>
        <p:nvSpPr>
          <p:cNvPr id="8" name="Footer Placeholder 7">
            <a:extLst>
              <a:ext uri="{FF2B5EF4-FFF2-40B4-BE49-F238E27FC236}">
                <a16:creationId xmlns:a16="http://schemas.microsoft.com/office/drawing/2014/main" id="{0F4A7662-1697-47D4-8863-B5998EC0F0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A49336-2B36-4CA1-BCD4-BBBE8A83C2D2}"/>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881571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6D61-AB04-4B27-8F2C-EF42E364CB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5F2487-4FDD-42A6-953B-F04C105DC0DB}"/>
              </a:ext>
            </a:extLst>
          </p:cNvPr>
          <p:cNvSpPr>
            <a:spLocks noGrp="1"/>
          </p:cNvSpPr>
          <p:nvPr>
            <p:ph type="dt" sz="half" idx="10"/>
          </p:nvPr>
        </p:nvSpPr>
        <p:spPr/>
        <p:txBody>
          <a:bodyPr/>
          <a:lstStyle/>
          <a:p>
            <a:fld id="{FE81405D-6288-4AA6-B8ED-636307587741}" type="datetimeFigureOut">
              <a:rPr lang="en-US" smtClean="0"/>
              <a:t>2/2/2023</a:t>
            </a:fld>
            <a:endParaRPr lang="en-US"/>
          </a:p>
        </p:txBody>
      </p:sp>
      <p:sp>
        <p:nvSpPr>
          <p:cNvPr id="4" name="Footer Placeholder 3">
            <a:extLst>
              <a:ext uri="{FF2B5EF4-FFF2-40B4-BE49-F238E27FC236}">
                <a16:creationId xmlns:a16="http://schemas.microsoft.com/office/drawing/2014/main" id="{25BAD401-8EBC-4D83-8B04-4E18DE9C40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9D8EEF-586B-43A4-B814-8EA9C44D11DC}"/>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42088065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1AC6E1-CEB9-4F78-8CA5-1A4198DA77AB}"/>
              </a:ext>
            </a:extLst>
          </p:cNvPr>
          <p:cNvSpPr>
            <a:spLocks noGrp="1"/>
          </p:cNvSpPr>
          <p:nvPr>
            <p:ph type="dt" sz="half" idx="10"/>
          </p:nvPr>
        </p:nvSpPr>
        <p:spPr/>
        <p:txBody>
          <a:bodyPr/>
          <a:lstStyle/>
          <a:p>
            <a:fld id="{FE81405D-6288-4AA6-B8ED-636307587741}" type="datetimeFigureOut">
              <a:rPr lang="en-US" smtClean="0"/>
              <a:t>2/2/2023</a:t>
            </a:fld>
            <a:endParaRPr lang="en-US"/>
          </a:p>
        </p:txBody>
      </p:sp>
      <p:sp>
        <p:nvSpPr>
          <p:cNvPr id="3" name="Footer Placeholder 2">
            <a:extLst>
              <a:ext uri="{FF2B5EF4-FFF2-40B4-BE49-F238E27FC236}">
                <a16:creationId xmlns:a16="http://schemas.microsoft.com/office/drawing/2014/main" id="{93F7B8B8-5930-4C84-B1FD-9F96721CD6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52410-24DB-41CE-89BF-78DD34BF877B}"/>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33274078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E03F0-3CE8-427C-80A9-E064F4531C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65EF1E-9B73-45BC-B58D-F711109D8B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CE1187-8D5F-4D9C-8534-A29FAD6F32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492CA6-750D-44A1-BB43-DAF8414F0E0D}"/>
              </a:ext>
            </a:extLst>
          </p:cNvPr>
          <p:cNvSpPr>
            <a:spLocks noGrp="1"/>
          </p:cNvSpPr>
          <p:nvPr>
            <p:ph type="dt" sz="half" idx="10"/>
          </p:nvPr>
        </p:nvSpPr>
        <p:spPr/>
        <p:txBody>
          <a:bodyPr/>
          <a:lstStyle/>
          <a:p>
            <a:fld id="{FE81405D-6288-4AA6-B8ED-636307587741}" type="datetimeFigureOut">
              <a:rPr lang="en-US" smtClean="0"/>
              <a:t>2/2/2023</a:t>
            </a:fld>
            <a:endParaRPr lang="en-US"/>
          </a:p>
        </p:txBody>
      </p:sp>
      <p:sp>
        <p:nvSpPr>
          <p:cNvPr id="6" name="Footer Placeholder 5">
            <a:extLst>
              <a:ext uri="{FF2B5EF4-FFF2-40B4-BE49-F238E27FC236}">
                <a16:creationId xmlns:a16="http://schemas.microsoft.com/office/drawing/2014/main" id="{95E8F5AC-CE3C-42DB-BAB5-BB13048A8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2D1C94-7653-4910-9F23-5A01E1B931C5}"/>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34974324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A7201-345D-4A33-AD51-BE88F7EC7F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E9D256-99DD-48F0-B9B0-24AE922761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B679F4-6BC1-4372-958D-76BD05B7D1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DCED9C-0774-47C1-9BBE-18881B40E8FE}"/>
              </a:ext>
            </a:extLst>
          </p:cNvPr>
          <p:cNvSpPr>
            <a:spLocks noGrp="1"/>
          </p:cNvSpPr>
          <p:nvPr>
            <p:ph type="dt" sz="half" idx="10"/>
          </p:nvPr>
        </p:nvSpPr>
        <p:spPr/>
        <p:txBody>
          <a:bodyPr/>
          <a:lstStyle/>
          <a:p>
            <a:fld id="{FE81405D-6288-4AA6-B8ED-636307587741}" type="datetimeFigureOut">
              <a:rPr lang="en-US" smtClean="0"/>
              <a:t>2/2/2023</a:t>
            </a:fld>
            <a:endParaRPr lang="en-US"/>
          </a:p>
        </p:txBody>
      </p:sp>
      <p:sp>
        <p:nvSpPr>
          <p:cNvPr id="6" name="Footer Placeholder 5">
            <a:extLst>
              <a:ext uri="{FF2B5EF4-FFF2-40B4-BE49-F238E27FC236}">
                <a16:creationId xmlns:a16="http://schemas.microsoft.com/office/drawing/2014/main" id="{378F63B9-68F6-4546-989D-D4B8824176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15E865-6581-45E5-B117-7068AFC590ED}"/>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32920615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21656-0C89-495E-99B6-201BB00A6D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18E7B0-C9A1-42DD-83E4-75A54DB8BC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5366CB-4EA4-41DC-80F6-9E06389A0DBA}"/>
              </a:ext>
            </a:extLst>
          </p:cNvPr>
          <p:cNvSpPr>
            <a:spLocks noGrp="1"/>
          </p:cNvSpPr>
          <p:nvPr>
            <p:ph type="dt" sz="half" idx="10"/>
          </p:nvPr>
        </p:nvSpPr>
        <p:spPr/>
        <p:txBody>
          <a:bodyPr/>
          <a:lstStyle/>
          <a:p>
            <a:fld id="{FE81405D-6288-4AA6-B8ED-636307587741}" type="datetimeFigureOut">
              <a:rPr lang="en-US" smtClean="0"/>
              <a:t>2/2/2023</a:t>
            </a:fld>
            <a:endParaRPr lang="en-US"/>
          </a:p>
        </p:txBody>
      </p:sp>
      <p:sp>
        <p:nvSpPr>
          <p:cNvPr id="5" name="Footer Placeholder 4">
            <a:extLst>
              <a:ext uri="{FF2B5EF4-FFF2-40B4-BE49-F238E27FC236}">
                <a16:creationId xmlns:a16="http://schemas.microsoft.com/office/drawing/2014/main" id="{AC5D5A39-DEE6-4EBE-8CE2-D1F9A4659E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3D5545-63CA-4FCE-8DA8-F89173DE97F3}"/>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6829367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F89CC7-666F-4322-99E1-A37264F1991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4EB061-1513-4C25-9E07-202A8D183E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01CE0F-734F-41B1-B608-6C09B75015A7}"/>
              </a:ext>
            </a:extLst>
          </p:cNvPr>
          <p:cNvSpPr>
            <a:spLocks noGrp="1"/>
          </p:cNvSpPr>
          <p:nvPr>
            <p:ph type="dt" sz="half" idx="10"/>
          </p:nvPr>
        </p:nvSpPr>
        <p:spPr/>
        <p:txBody>
          <a:bodyPr/>
          <a:lstStyle/>
          <a:p>
            <a:fld id="{FE81405D-6288-4AA6-B8ED-636307587741}" type="datetimeFigureOut">
              <a:rPr lang="en-US" smtClean="0"/>
              <a:t>2/2/2023</a:t>
            </a:fld>
            <a:endParaRPr lang="en-US"/>
          </a:p>
        </p:txBody>
      </p:sp>
      <p:sp>
        <p:nvSpPr>
          <p:cNvPr id="5" name="Footer Placeholder 4">
            <a:extLst>
              <a:ext uri="{FF2B5EF4-FFF2-40B4-BE49-F238E27FC236}">
                <a16:creationId xmlns:a16="http://schemas.microsoft.com/office/drawing/2014/main" id="{291B660C-09F1-4D86-A47A-A46C5F18BE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224129-FA38-4276-A9E5-86FB2131ECEC}"/>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190045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2/2/2023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1328811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2/2/2023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8" r:id="rId12"/>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462274-DC72-4398-9469-F2D8CD0468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51563A-4253-4016-A19D-53F82EB72D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9E4BD6-8D6D-42F0-9B61-CA34632DAA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81405D-6288-4AA6-B8ED-636307587741}" type="datetimeFigureOut">
              <a:rPr lang="en-US" smtClean="0"/>
              <a:t>2/2/2023</a:t>
            </a:fld>
            <a:endParaRPr lang="en-US"/>
          </a:p>
        </p:txBody>
      </p:sp>
      <p:sp>
        <p:nvSpPr>
          <p:cNvPr id="5" name="Footer Placeholder 4">
            <a:extLst>
              <a:ext uri="{FF2B5EF4-FFF2-40B4-BE49-F238E27FC236}">
                <a16:creationId xmlns:a16="http://schemas.microsoft.com/office/drawing/2014/main" id="{817233B5-D0BC-483C-8280-125AE500DB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B7007E-A54B-4444-BA97-CA4FB5C1C2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1DA9C7-06DF-4C92-B010-EB4DF66551B1}" type="slidenum">
              <a:rPr lang="en-US" smtClean="0"/>
              <a:t>‹#›</a:t>
            </a:fld>
            <a:endParaRPr lang="en-US"/>
          </a:p>
        </p:txBody>
      </p:sp>
    </p:spTree>
    <p:extLst>
      <p:ext uri="{BB962C8B-B14F-4D97-AF65-F5344CB8AC3E}">
        <p14:creationId xmlns:p14="http://schemas.microsoft.com/office/powerpoint/2010/main" val="4155018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2/2/2023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4386996"/>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0.jpe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hyperlink" Target="https://www.nea.org/your-rights-workplace/bargaining-educator-voice/bargaining-common-good"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nea.org/student-success/great-public-schools/community-school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32.png"/><Relationship Id="rId5" Type="http://schemas.openxmlformats.org/officeDocument/2006/relationships/hyperlink" Target="https://www.facebook.com/suffolk.pba/videos/995047510654956/" TargetMode="External"/><Relationship Id="rId4" Type="http://schemas.openxmlformats.org/officeDocument/2006/relationships/image" Target="../media/image31.jpeg"/></Relationships>
</file>

<file path=ppt/slides/_rels/slide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hyperlink" Target="https://nam02.safelinks.protection.outlook.com/?url=https%3A%2F%2Fwww.kare11.com%2Farticle%2Fnews%2Feducation%2Fminnepaolis-teachers-union-votes-to-ratify-new-contracts-with-school-district%2F89-ad677656-a1ad-410b-963a-1d39b0c28b05&amp;data=05%7C01%7CSteven.Lagnena%40nysut.org%7Cce5fe53b225b4608093a08da26d27be5%7C0be15ecdddd64f1caf00865784fd249a%7C0%7C0%7C637864982700841900%7CUnknown%7CTWFpbGZsb3d8eyJWIjoiMC4wLjAwMDAiLCJQIjoiV2luMzIiLCJBTiI6Ik1haWwiLCJXVCI6Mn0%3D%7C3000%7C%7C%7C&amp;sdata=MgrjoV1E22dRAfL%2B%2BvwZQp%2BrMFEGE2R4iPZ0hNMcyEY%3D&amp;reserved=0"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14.xml"/><Relationship Id="rId5" Type="http://schemas.openxmlformats.org/officeDocument/2006/relationships/hyperlink" Target="https://creativecommons.org/licenses/by/3.0/" TargetMode="External"/><Relationship Id="rId4" Type="http://schemas.openxmlformats.org/officeDocument/2006/relationships/hyperlink" Target="https://www.flickr.com/photos/oistedu/43572052325/"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hyperlink" Target="https://creativecommons.org/licenses/by/3.0/" TargetMode="External"/><Relationship Id="rId4" Type="http://schemas.openxmlformats.org/officeDocument/2006/relationships/hyperlink" Target="https://www.flickr.com/photos/net2/6921299180"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hyperlink" Target="https://creativecommons.org/licenses/by/3.0/" TargetMode="External"/><Relationship Id="rId4" Type="http://schemas.openxmlformats.org/officeDocument/2006/relationships/hyperlink" Target="https://press.rebus.community/introductiontocommunitypsychology/chapter/community-organizing-partnerships-and-coalitions/"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hyperlink" Target="https://creativecommons.org/licenses/by-nc-nd/3.0/" TargetMode="External"/><Relationship Id="rId4" Type="http://schemas.openxmlformats.org/officeDocument/2006/relationships/hyperlink" Target="https://activerain.com/blogsview/4207688/home-owners-manual--i-have-my-home-now-what--how-do-i-understand-" TargetMode="External"/></Relationships>
</file>

<file path=ppt/slides/_rels/slide6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9.jpeg"/><Relationship Id="rId7" Type="http://schemas.openxmlformats.org/officeDocument/2006/relationships/diagramColors" Target="../diagrams/colors1.xml"/><Relationship Id="rId2" Type="http://schemas.openxmlformats.org/officeDocument/2006/relationships/notesSlide" Target="../notesSlides/notesSlide26.xml"/><Relationship Id="rId1" Type="http://schemas.openxmlformats.org/officeDocument/2006/relationships/slideLayout" Target="../slideLayouts/slideLayout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14.xml"/><Relationship Id="rId5" Type="http://schemas.openxmlformats.org/officeDocument/2006/relationships/hyperlink" Target="https://creativecommons.org/licenses/by/3.0/" TargetMode="External"/><Relationship Id="rId4" Type="http://schemas.openxmlformats.org/officeDocument/2006/relationships/hyperlink" Target="https://www.flickr.com/photos/39160147@N03/13005072694"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0.xml"/><Relationship Id="rId1" Type="http://schemas.openxmlformats.org/officeDocument/2006/relationships/slideLayout" Target="../slideLayouts/slideLayout14.xml"/><Relationship Id="rId5" Type="http://schemas.openxmlformats.org/officeDocument/2006/relationships/hyperlink" Target="https://creativecommons.org/licenses/by-nd/3.0/" TargetMode="External"/><Relationship Id="rId4" Type="http://schemas.openxmlformats.org/officeDocument/2006/relationships/hyperlink" Target="https://pursuit.unimelb.edu.au/articles/planting-trees-for-the-earth" TargetMode="External"/></Relationships>
</file>

<file path=ppt/slides/_rels/slide73.xml.rels><?xml version="1.0" encoding="UTF-8" standalone="yes"?>
<Relationships xmlns="http://schemas.openxmlformats.org/package/2006/relationships"><Relationship Id="rId8" Type="http://schemas.openxmlformats.org/officeDocument/2006/relationships/hyperlink" Target="https://creativecommons.org/licenses/by-nc-nd/3.0/" TargetMode="External"/><Relationship Id="rId3" Type="http://schemas.openxmlformats.org/officeDocument/2006/relationships/image" Target="../media/image57.jpeg"/><Relationship Id="rId7" Type="http://schemas.openxmlformats.org/officeDocument/2006/relationships/hyperlink" Target="https://creativecommons.org/licenses/by-nc-sa/3.0/" TargetMode="External"/><Relationship Id="rId2" Type="http://schemas.openxmlformats.org/officeDocument/2006/relationships/notesSlide" Target="../notesSlides/notesSlide31.xml"/><Relationship Id="rId1" Type="http://schemas.openxmlformats.org/officeDocument/2006/relationships/slideLayout" Target="../slideLayouts/slideLayout14.xml"/><Relationship Id="rId6" Type="http://schemas.openxmlformats.org/officeDocument/2006/relationships/hyperlink" Target="https://peoplesdispatch.org/2019/11/22/massive-turnout-at-red-for-ed-action-day-by-indiana-teachers/" TargetMode="External"/><Relationship Id="rId5" Type="http://schemas.openxmlformats.org/officeDocument/2006/relationships/image" Target="../media/image58.jpeg"/><Relationship Id="rId4" Type="http://schemas.openxmlformats.org/officeDocument/2006/relationships/hyperlink" Target="https://newlaborforum.cuny.edu/2020/10/03/the-red-for-ed-movement-two-years-in/"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a:t>
            </a:r>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948"/>
            <a:ext cx="12192000" cy="65367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r="66677"/>
          <a:stretch/>
        </p:blipFill>
        <p:spPr>
          <a:xfrm>
            <a:off x="148642" y="-144948"/>
            <a:ext cx="1659352" cy="2142533"/>
          </a:xfrm>
          <a:prstGeom prst="rect">
            <a:avLst/>
          </a:prstGeom>
        </p:spPr>
      </p:pic>
      <p:sp>
        <p:nvSpPr>
          <p:cNvPr id="4" name="TextBox 3"/>
          <p:cNvSpPr txBox="1"/>
          <p:nvPr/>
        </p:nvSpPr>
        <p:spPr>
          <a:xfrm>
            <a:off x="148642" y="1911090"/>
            <a:ext cx="10147682" cy="830997"/>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Day 3 </a:t>
            </a:r>
          </a:p>
        </p:txBody>
      </p:sp>
    </p:spTree>
    <p:extLst>
      <p:ext uri="{BB962C8B-B14F-4D97-AF65-F5344CB8AC3E}">
        <p14:creationId xmlns:p14="http://schemas.microsoft.com/office/powerpoint/2010/main" val="876044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04733" y="1677071"/>
            <a:ext cx="7596722" cy="4411495"/>
          </a:xfrm>
        </p:spPr>
        <p:txBody>
          <a:bodyPr vert="horz" lIns="0" tIns="45720" rIns="0" bIns="45720" rtlCol="0" anchor="t">
            <a:normAutofit/>
          </a:bodyPr>
          <a:lstStyle/>
          <a:p>
            <a:pPr marL="0" indent="0">
              <a:buNone/>
            </a:pPr>
            <a:r>
              <a:rPr lang="en-US" sz="3600"/>
              <a:t>8:30 CONVENE</a:t>
            </a:r>
          </a:p>
          <a:p>
            <a:pPr marL="0" indent="0">
              <a:buNone/>
            </a:pPr>
            <a:r>
              <a:rPr lang="en-US" sz="3600">
                <a:solidFill>
                  <a:schemeClr val="accent2">
                    <a:lumMod val="75000"/>
                  </a:schemeClr>
                </a:solidFill>
              </a:rPr>
              <a:t>10:55-11:10 BREAK</a:t>
            </a:r>
            <a:endParaRPr lang="en-US" sz="3600">
              <a:solidFill>
                <a:schemeClr val="accent2">
                  <a:lumMod val="75000"/>
                </a:schemeClr>
              </a:solidFill>
              <a:cs typeface="Calibri"/>
            </a:endParaRPr>
          </a:p>
          <a:p>
            <a:pPr marL="0" indent="0">
              <a:buNone/>
            </a:pPr>
            <a:r>
              <a:rPr lang="en-US" sz="3600"/>
              <a:t>11:10 RE-CONVENE</a:t>
            </a:r>
            <a:endParaRPr lang="en-US" sz="3600">
              <a:cs typeface="Calibri"/>
            </a:endParaRPr>
          </a:p>
          <a:p>
            <a:pPr marL="0" indent="0">
              <a:buNone/>
            </a:pPr>
            <a:r>
              <a:rPr lang="en-US" sz="3600">
                <a:solidFill>
                  <a:schemeClr val="accent2">
                    <a:lumMod val="75000"/>
                  </a:schemeClr>
                </a:solidFill>
              </a:rPr>
              <a:t>1:00 LUNCH &amp; CHOICE NETWORKING</a:t>
            </a:r>
            <a:endParaRPr lang="en-US" sz="3600">
              <a:solidFill>
                <a:schemeClr val="accent2">
                  <a:lumMod val="75000"/>
                </a:schemeClr>
              </a:solidFill>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677508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346035"/>
            <a:ext cx="7255239" cy="3936871"/>
          </a:xfrm>
        </p:spPr>
        <p:txBody>
          <a:bodyPr vert="horz" lIns="0" tIns="45720" rIns="0" bIns="45720" rtlCol="0" anchor="t">
            <a:normAutofit/>
          </a:bodyPr>
          <a:lstStyle/>
          <a:p>
            <a:r>
              <a:rPr lang="en-US" sz="4000">
                <a:solidFill>
                  <a:schemeClr val="accent2">
                    <a:lumMod val="75000"/>
                  </a:schemeClr>
                </a:solidFill>
                <a:cs typeface="Calibri"/>
              </a:rPr>
              <a:t>How do we fight the power holders?</a:t>
            </a:r>
            <a:endParaRPr lang="en-US" sz="4000">
              <a:solidFill>
                <a:schemeClr val="accent2">
                  <a:lumMod val="75000"/>
                </a:schemeClr>
              </a:solidFill>
            </a:endParaRPr>
          </a:p>
          <a:p>
            <a:r>
              <a:rPr lang="en-US" sz="4000">
                <a:solidFill>
                  <a:schemeClr val="accent2">
                    <a:lumMod val="75000"/>
                  </a:schemeClr>
                </a:solidFill>
              </a:rPr>
              <a:t>How do we assess our readiness?</a:t>
            </a:r>
            <a:endParaRPr lang="en-US">
              <a:solidFill>
                <a:schemeClr val="accent2">
                  <a:lumMod val="75000"/>
                </a:schemeClr>
              </a:solidFill>
              <a:cs typeface="Calibri"/>
            </a:endParaRPr>
          </a:p>
          <a:p>
            <a:r>
              <a:rPr lang="en-US" sz="4000">
                <a:solidFill>
                  <a:schemeClr val="accent2">
                    <a:lumMod val="75000"/>
                  </a:schemeClr>
                </a:solidFill>
              </a:rPr>
              <a:t>What are successful strategies for taking on big fights? </a:t>
            </a:r>
            <a:endParaRPr lang="en-US" sz="4000">
              <a:solidFill>
                <a:schemeClr val="accent2">
                  <a:lumMod val="75000"/>
                </a:schemeClr>
              </a:solidFill>
              <a:cs typeface="Calibri"/>
            </a:endParaRPr>
          </a:p>
          <a:p>
            <a:pPr lvl="0"/>
            <a:endParaRPr lang="en-US" sz="4000">
              <a:solidFill>
                <a:schemeClr val="accent2">
                  <a:lumMod val="75000"/>
                </a:schemeClr>
              </a:solidFill>
              <a:cs typeface="Calibri"/>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spTree>
    <p:extLst>
      <p:ext uri="{BB962C8B-B14F-4D97-AF65-F5344CB8AC3E}">
        <p14:creationId xmlns:p14="http://schemas.microsoft.com/office/powerpoint/2010/main" val="513327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135455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cs typeface="Calibri Light"/>
              </a:rPr>
              <a:t>Shelly</a:t>
            </a:r>
            <a:endParaRPr lang="en-US" b="1"/>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40" y="2455101"/>
            <a:ext cx="5768034" cy="4402900"/>
          </a:xfrm>
        </p:spPr>
        <p:txBody>
          <a:bodyPr vert="horz" lIns="0" tIns="45720" rIns="0" bIns="45720" rtlCol="0" anchor="t">
            <a:normAutofit/>
          </a:bodyPr>
          <a:lstStyle/>
          <a:p>
            <a:pPr marL="0" indent="0">
              <a:buNone/>
            </a:pPr>
            <a:r>
              <a:rPr lang="en-US" sz="3600">
                <a:solidFill>
                  <a:schemeClr val="accent2">
                    <a:lumMod val="75000"/>
                  </a:schemeClr>
                </a:solidFill>
              </a:rPr>
              <a:t>Fighting the Power holders </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spTree>
    <p:extLst>
      <p:ext uri="{BB962C8B-B14F-4D97-AF65-F5344CB8AC3E}">
        <p14:creationId xmlns:p14="http://schemas.microsoft.com/office/powerpoint/2010/main" val="570526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7859485" y="634946"/>
            <a:ext cx="3690257" cy="1450757"/>
          </a:xfrm>
        </p:spPr>
        <p:txBody>
          <a:bodyPr>
            <a:normAutofit/>
          </a:bodyPr>
          <a:lstStyle/>
          <a:p>
            <a:r>
              <a:rPr lang="en-US"/>
              <a:t>Supports for Powerholders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7859485" y="2198913"/>
            <a:ext cx="4176207" cy="4024131"/>
          </a:xfrm>
        </p:spPr>
        <p:txBody>
          <a:bodyPr vert="horz" lIns="0" tIns="45720" rIns="0" bIns="45720" rtlCol="0" anchor="t">
            <a:normAutofit lnSpcReduction="10000"/>
          </a:bodyPr>
          <a:lstStyle/>
          <a:p>
            <a:r>
              <a:rPr lang="en-US" sz="2800"/>
              <a:t>Powerholders are able to maintain their unjust policies because of the support they receive from supportive pillars “organizations and institutions.”  When we can win over these pillars or at the very least, neutralize them,  then we erode the powerholders' grip. </a:t>
            </a:r>
          </a:p>
          <a:p>
            <a:endParaRPr lang="en-US"/>
          </a:p>
        </p:txBody>
      </p:sp>
    </p:spTree>
    <p:extLst>
      <p:ext uri="{BB962C8B-B14F-4D97-AF65-F5344CB8AC3E}">
        <p14:creationId xmlns:p14="http://schemas.microsoft.com/office/powerpoint/2010/main" val="4080041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2665F-27A1-4460-ADC3-A3527701B7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83326ED-AB42-40E0-8C27-1C01FC7B2AA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C5C20EA-6841-4609-B486-4648F7B11651}"/>
              </a:ext>
            </a:extLst>
          </p:cNvPr>
          <p:cNvPicPr>
            <a:picLocks noChangeAspect="1"/>
          </p:cNvPicPr>
          <p:nvPr/>
        </p:nvPicPr>
        <p:blipFill>
          <a:blip r:embed="rId2"/>
          <a:stretch>
            <a:fillRect/>
          </a:stretch>
        </p:blipFill>
        <p:spPr>
          <a:xfrm>
            <a:off x="469641" y="0"/>
            <a:ext cx="11252718" cy="6337091"/>
          </a:xfrm>
          <a:prstGeom prst="rect">
            <a:avLst/>
          </a:prstGeom>
        </p:spPr>
      </p:pic>
      <p:pic>
        <p:nvPicPr>
          <p:cNvPr id="5" name="Picture 2" descr="Image result for pillars">
            <a:extLst>
              <a:ext uri="{FF2B5EF4-FFF2-40B4-BE49-F238E27FC236}">
                <a16:creationId xmlns:a16="http://schemas.microsoft.com/office/drawing/2014/main" id="{CE530FEE-30B0-4412-AFBA-2FE1A0F21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6794" y="4532861"/>
            <a:ext cx="2562225"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390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C663B-11BF-478C-8E10-4C13423BE2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BC89FB-4B49-4EB9-8F44-DA46F6818D9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A320C00-A2E1-4EE1-AC6E-6A0913A1EFD3}"/>
              </a:ext>
            </a:extLst>
          </p:cNvPr>
          <p:cNvPicPr>
            <a:picLocks noChangeAspect="1"/>
          </p:cNvPicPr>
          <p:nvPr/>
        </p:nvPicPr>
        <p:blipFill rotWithShape="1">
          <a:blip r:embed="rId2"/>
          <a:srcRect l="5978" r="6463" b="7291"/>
          <a:stretch/>
        </p:blipFill>
        <p:spPr>
          <a:xfrm>
            <a:off x="591543" y="0"/>
            <a:ext cx="10503177" cy="6301831"/>
          </a:xfrm>
          <a:prstGeom prst="rect">
            <a:avLst/>
          </a:prstGeom>
        </p:spPr>
      </p:pic>
    </p:spTree>
    <p:extLst>
      <p:ext uri="{BB962C8B-B14F-4D97-AF65-F5344CB8AC3E}">
        <p14:creationId xmlns:p14="http://schemas.microsoft.com/office/powerpoint/2010/main" val="3550066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6E35-E2E5-4CC1-AAC5-ED3DC65F29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33021B-D544-441E-ADDF-FEF88CC47C2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DB7E91-C494-488A-B45D-FD8D65DF17A0}"/>
              </a:ext>
            </a:extLst>
          </p:cNvPr>
          <p:cNvPicPr>
            <a:picLocks noChangeAspect="1"/>
          </p:cNvPicPr>
          <p:nvPr/>
        </p:nvPicPr>
        <p:blipFill>
          <a:blip r:embed="rId2"/>
          <a:stretch>
            <a:fillRect/>
          </a:stretch>
        </p:blipFill>
        <p:spPr>
          <a:xfrm>
            <a:off x="394855" y="173183"/>
            <a:ext cx="11200014" cy="6348994"/>
          </a:xfrm>
          <a:prstGeom prst="rect">
            <a:avLst/>
          </a:prstGeom>
        </p:spPr>
      </p:pic>
      <p:pic>
        <p:nvPicPr>
          <p:cNvPr id="5" name="Picture 2" descr="Image result for pillars">
            <a:extLst>
              <a:ext uri="{FF2B5EF4-FFF2-40B4-BE49-F238E27FC236}">
                <a16:creationId xmlns:a16="http://schemas.microsoft.com/office/drawing/2014/main" id="{91845898-774E-42E5-AA9A-ED7DB183D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7993" y="5528579"/>
            <a:ext cx="1948838" cy="1362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053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4974771" y="634947"/>
            <a:ext cx="6574972" cy="615516"/>
          </a:xfrm>
        </p:spPr>
        <p:txBody>
          <a:bodyPr>
            <a:normAutofit fontScale="90000"/>
          </a:bodyPr>
          <a:lstStyle/>
          <a:p>
            <a:r>
              <a:rPr lang="en-US"/>
              <a:t>Group Posters!!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92" r="24887"/>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4974769" y="1250463"/>
            <a:ext cx="6574973" cy="5016883"/>
          </a:xfrm>
          <a:solidFill>
            <a:schemeClr val="bg1"/>
          </a:solidFill>
        </p:spPr>
        <p:txBody>
          <a:bodyPr vert="horz" lIns="0" tIns="45720" rIns="0" bIns="45720" rtlCol="0" anchor="t">
            <a:normAutofit fontScale="92500" lnSpcReduction="10000"/>
          </a:bodyPr>
          <a:lstStyle/>
          <a:p>
            <a:r>
              <a:rPr lang="en-US" sz="2800"/>
              <a:t>Teams of five-</a:t>
            </a:r>
            <a:r>
              <a:rPr lang="en-US" sz="2800" err="1"/>
              <a:t>ish</a:t>
            </a:r>
            <a:r>
              <a:rPr lang="en-US" sz="2800"/>
              <a:t>  </a:t>
            </a:r>
          </a:p>
          <a:p>
            <a:pPr>
              <a:buFont typeface="Arial" panose="020F0502020204030204" pitchFamily="34" charset="0"/>
              <a:buChar char="•"/>
            </a:pPr>
            <a:r>
              <a:rPr lang="en-US" sz="2800"/>
              <a:t>Pillars of Support Content RG p. 60-61</a:t>
            </a:r>
            <a:endParaRPr lang="en-US" sz="2800">
              <a:cs typeface="Calibri" panose="020F0502020204030204"/>
            </a:endParaRPr>
          </a:p>
          <a:p>
            <a:pPr>
              <a:buFont typeface="Arial" panose="020F0502020204030204" pitchFamily="34" charset="0"/>
              <a:buChar char="•"/>
            </a:pPr>
            <a:r>
              <a:rPr lang="en-US" sz="2800"/>
              <a:t>“Mapping the Movement to Dismantle Public Education” RG p. 50-59</a:t>
            </a:r>
            <a:endParaRPr lang="en-US" sz="2800">
              <a:cs typeface="Calibri"/>
            </a:endParaRPr>
          </a:p>
          <a:p>
            <a:pPr>
              <a:buFont typeface="Arial" panose="020F0502020204030204" pitchFamily="34" charset="0"/>
              <a:buChar char="•"/>
            </a:pPr>
            <a:r>
              <a:rPr lang="en-US" sz="2800"/>
              <a:t>“The Many Faces of Privatization” TUSJ p. 315-318</a:t>
            </a:r>
            <a:endParaRPr lang="en-US" sz="2800">
              <a:cs typeface="Calibri" panose="020F0502020204030204"/>
            </a:endParaRPr>
          </a:p>
          <a:p>
            <a:pPr marL="514350" indent="-514350">
              <a:buAutoNum type="arabicPeriod"/>
            </a:pPr>
            <a:r>
              <a:rPr lang="en-US" sz="2800"/>
              <a:t>Name the “Powerholders” for this issue </a:t>
            </a:r>
            <a:endParaRPr lang="en-US" sz="2800">
              <a:cs typeface="Calibri" panose="020F0502020204030204"/>
            </a:endParaRPr>
          </a:p>
          <a:p>
            <a:pPr marL="514350" indent="-514350">
              <a:buAutoNum type="arabicPeriod"/>
            </a:pPr>
            <a:r>
              <a:rPr lang="en-US" sz="2800"/>
              <a:t>Identify the Pillars of Support that exist to keep this injustice going...</a:t>
            </a:r>
            <a:endParaRPr lang="en-US" sz="2800">
              <a:cs typeface="Calibri"/>
            </a:endParaRPr>
          </a:p>
          <a:p>
            <a:pPr marL="514350" indent="-514350">
              <a:buAutoNum type="arabicPeriod"/>
            </a:pPr>
            <a:r>
              <a:rPr lang="en-US" sz="2800"/>
              <a:t>AND identify the pillars that YOUR TEAM believes they can win over or neutralize and how it can be achieved.   </a:t>
            </a:r>
            <a:endParaRPr lang="en-US" sz="2800">
              <a:cs typeface="Calibri"/>
            </a:endParaRPr>
          </a:p>
          <a:p>
            <a:endParaRPr lang="en-US"/>
          </a:p>
          <a:p>
            <a:endParaRPr lang="en-US"/>
          </a:p>
        </p:txBody>
      </p:sp>
    </p:spTree>
    <p:extLst>
      <p:ext uri="{BB962C8B-B14F-4D97-AF65-F5344CB8AC3E}">
        <p14:creationId xmlns:p14="http://schemas.microsoft.com/office/powerpoint/2010/main" val="3860842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057D5-DDDD-4F03-868F-175AADBBADFE}"/>
              </a:ext>
            </a:extLst>
          </p:cNvPr>
          <p:cNvSpPr>
            <a:spLocks noGrp="1"/>
          </p:cNvSpPr>
          <p:nvPr>
            <p:ph type="title"/>
          </p:nvPr>
        </p:nvSpPr>
        <p:spPr/>
        <p:txBody>
          <a:bodyPr/>
          <a:lstStyle/>
          <a:p>
            <a:r>
              <a:rPr lang="en-US"/>
              <a:t>House of Injustice Report Out</a:t>
            </a:r>
          </a:p>
        </p:txBody>
      </p:sp>
      <p:sp>
        <p:nvSpPr>
          <p:cNvPr id="3" name="Content Placeholder 2">
            <a:extLst>
              <a:ext uri="{FF2B5EF4-FFF2-40B4-BE49-F238E27FC236}">
                <a16:creationId xmlns:a16="http://schemas.microsoft.com/office/drawing/2014/main" id="{BA78BD9F-C104-4626-809D-04961F59B33C}"/>
              </a:ext>
            </a:extLst>
          </p:cNvPr>
          <p:cNvSpPr>
            <a:spLocks noGrp="1"/>
          </p:cNvSpPr>
          <p:nvPr>
            <p:ph idx="1"/>
          </p:nvPr>
        </p:nvSpPr>
        <p:spPr>
          <a:xfrm>
            <a:off x="7085044" y="1415412"/>
            <a:ext cx="4070635" cy="4741229"/>
          </a:xfrm>
        </p:spPr>
        <p:txBody>
          <a:bodyPr vert="horz" lIns="0" tIns="45720" rIns="0" bIns="45720" rtlCol="0" anchor="t">
            <a:normAutofit fontScale="92500" lnSpcReduction="20000"/>
          </a:bodyPr>
          <a:lstStyle/>
          <a:p>
            <a:r>
              <a:rPr lang="en-US" b="1"/>
              <a:t>Team Reports  (3-5 Minutes Each)</a:t>
            </a:r>
          </a:p>
          <a:p>
            <a:r>
              <a:rPr lang="en-US"/>
              <a:t>Who are the powerholders?</a:t>
            </a:r>
            <a:endParaRPr lang="en-US">
              <a:cs typeface="Calibri"/>
            </a:endParaRPr>
          </a:p>
          <a:p>
            <a:r>
              <a:rPr lang="en-US"/>
              <a:t>What are the pillars of support?</a:t>
            </a:r>
            <a:endParaRPr lang="en-US">
              <a:cs typeface="Calibri"/>
            </a:endParaRPr>
          </a:p>
          <a:p>
            <a:r>
              <a:rPr lang="en-US"/>
              <a:t>Which pillars can you neutralize or turn – by doing what? </a:t>
            </a:r>
          </a:p>
          <a:p>
            <a:endParaRPr lang="en-US">
              <a:cs typeface="Calibri" panose="020F0502020204030204"/>
            </a:endParaRPr>
          </a:p>
          <a:p>
            <a:r>
              <a:rPr lang="en-US" b="1"/>
              <a:t>Debrief</a:t>
            </a:r>
            <a:endParaRPr lang="en-US" b="1">
              <a:cs typeface="Calibri"/>
            </a:endParaRPr>
          </a:p>
          <a:p>
            <a:r>
              <a:rPr lang="en-US"/>
              <a:t>What stands out to you?  </a:t>
            </a:r>
            <a:endParaRPr lang="en-US">
              <a:cs typeface="Calibri"/>
            </a:endParaRPr>
          </a:p>
          <a:p>
            <a:r>
              <a:rPr lang="en-US"/>
              <a:t>Are there any questions you would like to ask a team? </a:t>
            </a:r>
            <a:endParaRPr lang="en-US">
              <a:cs typeface="Calibri"/>
            </a:endParaRPr>
          </a:p>
          <a:p>
            <a:r>
              <a:rPr lang="en-US"/>
              <a:t>Is there any idea you would like to hold up as an awesome idea? </a:t>
            </a:r>
            <a:endParaRPr lang="en-US">
              <a:cs typeface="Calibri"/>
            </a:endParaRPr>
          </a:p>
          <a:p>
            <a:endParaRPr lang="en-US">
              <a:cs typeface="Calibri"/>
            </a:endParaRPr>
          </a:p>
          <a:p>
            <a:r>
              <a:rPr lang="en-US">
                <a:cs typeface="Calibri"/>
              </a:rPr>
              <a:t>El Fin</a:t>
            </a:r>
          </a:p>
          <a:p>
            <a:endParaRPr lang="en-US">
              <a:cs typeface="Calibri"/>
            </a:endParaRPr>
          </a:p>
        </p:txBody>
      </p:sp>
      <p:pic>
        <p:nvPicPr>
          <p:cNvPr id="4" name="Picture 2" descr="Image result for pillars">
            <a:extLst>
              <a:ext uri="{FF2B5EF4-FFF2-40B4-BE49-F238E27FC236}">
                <a16:creationId xmlns:a16="http://schemas.microsoft.com/office/drawing/2014/main" id="{88E387B5-E379-4E22-BB47-304EF64097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4000" y="1413923"/>
            <a:ext cx="5903650" cy="4540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8665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1350190"/>
            <a:ext cx="5425034" cy="4942849"/>
          </a:xfrm>
        </p:spPr>
        <p:txBody>
          <a:bodyPr vert="horz" lIns="0" tIns="45720" rIns="0" bIns="45720" rtlCol="0" anchor="t">
            <a:noAutofit/>
          </a:bodyPr>
          <a:lstStyle/>
          <a:p>
            <a:r>
              <a:rPr lang="en-US" sz="2800"/>
              <a:t>Powerholders in non-violent situations maintain power because the majority of the people CHOOSE to let them.</a:t>
            </a:r>
            <a:endParaRPr lang="en-US" sz="2800">
              <a:cs typeface="Calibri"/>
            </a:endParaRPr>
          </a:p>
          <a:p>
            <a:r>
              <a:rPr lang="en-US" sz="2800"/>
              <a:t>A movement is successful when it convinces the majority to withhold that agreement to submit. </a:t>
            </a:r>
          </a:p>
          <a:p>
            <a:r>
              <a:rPr lang="en-US" sz="2800"/>
              <a:t>It does not require all the pillars to fall for those in power to feel enough pressure to change the unjust policy</a:t>
            </a:r>
          </a:p>
        </p:txBody>
      </p:sp>
    </p:spTree>
    <p:extLst>
      <p:ext uri="{BB962C8B-B14F-4D97-AF65-F5344CB8AC3E}">
        <p14:creationId xmlns:p14="http://schemas.microsoft.com/office/powerpoint/2010/main" val="2197776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E404-CCB5-4A2E-991B-FC65024A80B1}"/>
              </a:ext>
            </a:extLst>
          </p:cNvPr>
          <p:cNvSpPr>
            <a:spLocks noGrp="1"/>
          </p:cNvSpPr>
          <p:nvPr>
            <p:ph type="title"/>
          </p:nvPr>
        </p:nvSpPr>
        <p:spPr>
          <a:xfrm>
            <a:off x="5673464" y="-361460"/>
            <a:ext cx="5376922" cy="1450757"/>
          </a:xfrm>
        </p:spPr>
        <p:txBody>
          <a:bodyPr/>
          <a:lstStyle/>
          <a:p>
            <a:r>
              <a:rPr lang="en-US"/>
              <a:t>It only takes …</a:t>
            </a:r>
          </a:p>
        </p:txBody>
      </p:sp>
      <p:pic>
        <p:nvPicPr>
          <p:cNvPr id="12290" name="Picture 2" descr="Image result for toppled pillars">
            <a:extLst>
              <a:ext uri="{FF2B5EF4-FFF2-40B4-BE49-F238E27FC236}">
                <a16:creationId xmlns:a16="http://schemas.microsoft.com/office/drawing/2014/main" id="{65C24BAF-FAC8-40E2-BD9F-E04D2A130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00" y="690464"/>
            <a:ext cx="5376922" cy="54739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8C1ADC6-CEA2-4EEA-9068-306B1AA6F8BF}"/>
              </a:ext>
            </a:extLst>
          </p:cNvPr>
          <p:cNvSpPr/>
          <p:nvPr/>
        </p:nvSpPr>
        <p:spPr>
          <a:xfrm>
            <a:off x="6428489" y="2101980"/>
            <a:ext cx="4485523" cy="2400657"/>
          </a:xfrm>
          <a:prstGeom prst="rect">
            <a:avLst/>
          </a:prstGeom>
          <a:noFill/>
        </p:spPr>
        <p:txBody>
          <a:bodyPr wrap="none" lIns="91440" tIns="45720" rIns="91440" bIns="45720">
            <a:spAutoFit/>
          </a:bodyPr>
          <a:lstStyle/>
          <a:p>
            <a:pPr algn="ctr"/>
            <a:r>
              <a:rPr lang="en-US" sz="15000" b="1" cap="none" spc="0">
                <a:ln w="22225">
                  <a:solidFill>
                    <a:schemeClr val="accent2"/>
                  </a:solidFill>
                  <a:prstDash val="solid"/>
                </a:ln>
                <a:solidFill>
                  <a:schemeClr val="accent2">
                    <a:lumMod val="40000"/>
                    <a:lumOff val="60000"/>
                  </a:schemeClr>
                </a:solidFill>
                <a:effectLst/>
              </a:rPr>
              <a:t>3.5 %</a:t>
            </a:r>
          </a:p>
        </p:txBody>
      </p:sp>
    </p:spTree>
    <p:extLst>
      <p:ext uri="{BB962C8B-B14F-4D97-AF65-F5344CB8AC3E}">
        <p14:creationId xmlns:p14="http://schemas.microsoft.com/office/powerpoint/2010/main" val="2770694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dirty="0">
                <a:cs typeface="Calibri Light"/>
              </a:rPr>
              <a:t>Naomi &amp; </a:t>
            </a:r>
            <a:br>
              <a:rPr lang="en-US" b="1" dirty="0">
                <a:cs typeface="Calibri Light"/>
              </a:rPr>
            </a:br>
            <a:r>
              <a:rPr lang="en-US" b="1" dirty="0">
                <a:cs typeface="Calibri Light"/>
              </a:rPr>
              <a:t>Jessica</a:t>
            </a:r>
            <a:endParaRPr lang="en-US" dirty="0"/>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6318354"/>
          </a:xfrm>
        </p:spPr>
        <p:txBody>
          <a:bodyPr>
            <a:normAutofit/>
          </a:bodyPr>
          <a:lstStyle/>
          <a:p>
            <a:pPr marL="0" indent="0">
              <a:buNone/>
            </a:pPr>
            <a:r>
              <a:rPr lang="en-US" sz="3600">
                <a:solidFill>
                  <a:schemeClr val="accent2">
                    <a:lumMod val="75000"/>
                  </a:schemeClr>
                </a:solidFill>
              </a:rPr>
              <a:t>Are you ready? Let’s Assess</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14</a:t>
            </a:fld>
            <a:endParaRPr lang="en-US"/>
          </a:p>
        </p:txBody>
      </p:sp>
    </p:spTree>
    <p:extLst>
      <p:ext uri="{BB962C8B-B14F-4D97-AF65-F5344CB8AC3E}">
        <p14:creationId xmlns:p14="http://schemas.microsoft.com/office/powerpoint/2010/main" val="3963896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890109" cy="532263"/>
          </a:xfrm>
        </p:spPr>
        <p:txBody>
          <a:bodyPr>
            <a:normAutofit fontScale="90000"/>
          </a:bodyPr>
          <a:lstStyle/>
          <a:p>
            <a:r>
              <a:rPr lang="en-US" dirty="0"/>
              <a:t>Group Work with Self Assessment Tool Handout p.64</a:t>
            </a:r>
          </a:p>
        </p:txBody>
      </p:sp>
      <p:sp>
        <p:nvSpPr>
          <p:cNvPr id="3" name="Content Placeholder 2"/>
          <p:cNvSpPr>
            <a:spLocks noGrp="1"/>
          </p:cNvSpPr>
          <p:nvPr>
            <p:ph idx="1"/>
          </p:nvPr>
        </p:nvSpPr>
        <p:spPr>
          <a:xfrm>
            <a:off x="389744" y="1158705"/>
            <a:ext cx="10765936" cy="4710389"/>
          </a:xfrm>
        </p:spPr>
        <p:txBody>
          <a:bodyPr>
            <a:normAutofit/>
          </a:bodyPr>
          <a:lstStyle/>
          <a:p>
            <a:pPr algn="ctr"/>
            <a:r>
              <a:rPr lang="en-US" sz="2800" b="1"/>
              <a:t>Social Justice Unionism Organizing Strategy Readiness Assessment </a:t>
            </a:r>
            <a:endParaRPr lang="en-US" sz="2800"/>
          </a:p>
          <a:p>
            <a:pPr algn="ctr"/>
            <a:r>
              <a:rPr lang="en-US" sz="2800"/>
              <a:t>To determine readiness for using a Social Justice Unionism Organizing Strategy, locals should assess and reflect on four categories: general readiness and landscape, community/parent relationships, internal organizing capacity, and bargaining status. For each of the four categories below rate each readiness descriptors with a 1-4 in the small boxes, then use the larger box to do a brief SWOT reflection. </a:t>
            </a:r>
          </a:p>
          <a:p>
            <a:pPr algn="ctr"/>
            <a:r>
              <a:rPr lang="en-US" sz="2800" b="1"/>
              <a:t>1 – Not yet                        2 – Basic Understanding and Planning</a:t>
            </a:r>
            <a:endParaRPr lang="en-US" sz="2800"/>
          </a:p>
          <a:p>
            <a:pPr lvl="0" algn="ctr"/>
            <a:r>
              <a:rPr lang="en-US" sz="2800" b="1"/>
              <a:t>3– Emerging Implementation                4 – In Place and Proven</a:t>
            </a:r>
            <a:endParaRPr lang="en-US" sz="2800"/>
          </a:p>
        </p:txBody>
      </p:sp>
      <p:sp>
        <p:nvSpPr>
          <p:cNvPr id="4" name="Slide Number Placeholder 3"/>
          <p:cNvSpPr>
            <a:spLocks noGrp="1"/>
          </p:cNvSpPr>
          <p:nvPr>
            <p:ph type="sldNum" sz="quarter" idx="12"/>
          </p:nvPr>
        </p:nvSpPr>
        <p:spPr/>
        <p:txBody>
          <a:bodyPr/>
          <a:lstStyle/>
          <a:p>
            <a:fld id="{5414DF46-E7D2-4146-95BA-57A23C39CF98}" type="slidenum">
              <a:rPr lang="en-US" smtClean="0"/>
              <a:t>15</a:t>
            </a:fld>
            <a:endParaRPr lang="en-US"/>
          </a:p>
        </p:txBody>
      </p:sp>
    </p:spTree>
    <p:extLst>
      <p:ext uri="{BB962C8B-B14F-4D97-AF65-F5344CB8AC3E}">
        <p14:creationId xmlns:p14="http://schemas.microsoft.com/office/powerpoint/2010/main" val="1299692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Self-Assessment Debrief</a:t>
            </a:r>
          </a:p>
        </p:txBody>
      </p:sp>
      <p:sp>
        <p:nvSpPr>
          <p:cNvPr id="3" name="Content Placeholder 2"/>
          <p:cNvSpPr>
            <a:spLocks noGrp="1"/>
          </p:cNvSpPr>
          <p:nvPr>
            <p:ph idx="1"/>
          </p:nvPr>
        </p:nvSpPr>
        <p:spPr/>
        <p:txBody>
          <a:bodyPr>
            <a:normAutofit/>
          </a:bodyPr>
          <a:lstStyle/>
          <a:p>
            <a:r>
              <a:rPr lang="en-US" sz="3600"/>
              <a:t>How would you use this tool?</a:t>
            </a:r>
          </a:p>
          <a:p>
            <a:r>
              <a:rPr lang="en-US" sz="3600"/>
              <a:t>What are changes you would make to this tool?</a:t>
            </a:r>
          </a:p>
          <a:p>
            <a:r>
              <a:rPr lang="en-US" sz="3600"/>
              <a:t>What did you learn about this tool? </a:t>
            </a:r>
          </a:p>
          <a:p>
            <a:r>
              <a:rPr lang="en-US" sz="3600"/>
              <a:t>What is your role in this self-assessment? </a:t>
            </a:r>
          </a:p>
        </p:txBody>
      </p:sp>
      <p:sp>
        <p:nvSpPr>
          <p:cNvPr id="4" name="Slide Number Placeholder 3"/>
          <p:cNvSpPr>
            <a:spLocks noGrp="1"/>
          </p:cNvSpPr>
          <p:nvPr>
            <p:ph type="sldNum" sz="quarter" idx="12"/>
          </p:nvPr>
        </p:nvSpPr>
        <p:spPr/>
        <p:txBody>
          <a:bodyPr/>
          <a:lstStyle/>
          <a:p>
            <a:fld id="{5414DF46-E7D2-4146-95BA-57A23C39CF98}" type="slidenum">
              <a:rPr lang="en-US" smtClean="0"/>
              <a:t>16</a:t>
            </a:fld>
            <a:endParaRPr lang="en-US"/>
          </a:p>
        </p:txBody>
      </p:sp>
    </p:spTree>
    <p:extLst>
      <p:ext uri="{BB962C8B-B14F-4D97-AF65-F5344CB8AC3E}">
        <p14:creationId xmlns:p14="http://schemas.microsoft.com/office/powerpoint/2010/main" val="4147547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readiness to take on the type of organizing described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17</a:t>
            </a:fld>
            <a:endParaRPr lang="en-US"/>
          </a:p>
        </p:txBody>
      </p:sp>
    </p:spTree>
    <p:extLst>
      <p:ext uri="{BB962C8B-B14F-4D97-AF65-F5344CB8AC3E}">
        <p14:creationId xmlns:p14="http://schemas.microsoft.com/office/powerpoint/2010/main" val="1068884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3EAC1-E0D7-17D1-60B8-AC101AD17AC4}"/>
              </a:ext>
            </a:extLst>
          </p:cNvPr>
          <p:cNvSpPr>
            <a:spLocks noGrp="1"/>
          </p:cNvSpPr>
          <p:nvPr>
            <p:ph type="title"/>
          </p:nvPr>
        </p:nvSpPr>
        <p:spPr>
          <a:xfrm>
            <a:off x="3997956" y="2599817"/>
            <a:ext cx="7076081" cy="822669"/>
          </a:xfrm>
        </p:spPr>
        <p:txBody>
          <a:bodyPr>
            <a:normAutofit/>
          </a:bodyPr>
          <a:lstStyle/>
          <a:p>
            <a:r>
              <a:rPr lang="en-US" sz="5400" dirty="0">
                <a:cs typeface="Calibri Light"/>
              </a:rPr>
              <a:t>BREAK TIME</a:t>
            </a:r>
            <a:endParaRPr lang="en-US" sz="5400" dirty="0"/>
          </a:p>
        </p:txBody>
      </p:sp>
      <p:sp>
        <p:nvSpPr>
          <p:cNvPr id="3" name="Slide Number Placeholder 2">
            <a:extLst>
              <a:ext uri="{FF2B5EF4-FFF2-40B4-BE49-F238E27FC236}">
                <a16:creationId xmlns:a16="http://schemas.microsoft.com/office/drawing/2014/main" id="{8B8691CA-310A-928E-254F-0ED0904AFDB3}"/>
              </a:ext>
            </a:extLst>
          </p:cNvPr>
          <p:cNvSpPr>
            <a:spLocks noGrp="1"/>
          </p:cNvSpPr>
          <p:nvPr>
            <p:ph type="sldNum" sz="quarter" idx="12"/>
          </p:nvPr>
        </p:nvSpPr>
        <p:spPr/>
        <p:txBody>
          <a:bodyPr/>
          <a:lstStyle/>
          <a:p>
            <a:fld id="{5414DF46-E7D2-4146-95BA-57A23C39CF98}" type="slidenum">
              <a:rPr lang="en-US" smtClean="0"/>
              <a:t>18</a:t>
            </a:fld>
            <a:endParaRPr lang="en-US"/>
          </a:p>
        </p:txBody>
      </p:sp>
    </p:spTree>
    <p:extLst>
      <p:ext uri="{BB962C8B-B14F-4D97-AF65-F5344CB8AC3E}">
        <p14:creationId xmlns:p14="http://schemas.microsoft.com/office/powerpoint/2010/main" val="2057979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Who is winning? </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19</a:t>
            </a:fld>
            <a:endParaRPr lang="en-US"/>
          </a:p>
        </p:txBody>
      </p:sp>
      <p:sp>
        <p:nvSpPr>
          <p:cNvPr id="6" name="Title 5"/>
          <p:cNvSpPr>
            <a:spLocks noGrp="1"/>
          </p:cNvSpPr>
          <p:nvPr>
            <p:ph type="title"/>
          </p:nvPr>
        </p:nvSpPr>
        <p:spPr/>
        <p:txBody>
          <a:bodyPr/>
          <a:lstStyle/>
          <a:p>
            <a:r>
              <a:rPr lang="en-US"/>
              <a:t>Sara</a:t>
            </a:r>
          </a:p>
        </p:txBody>
      </p:sp>
    </p:spTree>
    <p:extLst>
      <p:ext uri="{BB962C8B-B14F-4D97-AF65-F5344CB8AC3E}">
        <p14:creationId xmlns:p14="http://schemas.microsoft.com/office/powerpoint/2010/main" val="2757121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Taking on the System </a:t>
            </a:r>
          </a:p>
        </p:txBody>
      </p:sp>
      <p:sp>
        <p:nvSpPr>
          <p:cNvPr id="3" name="Content Placeholder 2"/>
          <p:cNvSpPr>
            <a:spLocks noGrp="1"/>
          </p:cNvSpPr>
          <p:nvPr>
            <p:ph idx="1"/>
          </p:nvPr>
        </p:nvSpPr>
        <p:spPr>
          <a:xfrm>
            <a:off x="423332" y="1109272"/>
            <a:ext cx="10597435" cy="3930495"/>
          </a:xfrm>
        </p:spPr>
        <p:txBody>
          <a:bodyPr vert="horz" lIns="0" tIns="45720" rIns="0" bIns="45720" rtlCol="0" anchor="t">
            <a:noAutofit/>
          </a:bodyPr>
          <a:lstStyle/>
          <a:p>
            <a:r>
              <a:rPr lang="en-US" sz="2800"/>
              <a:t>Six Teams – Could use p.79 in RG</a:t>
            </a:r>
          </a:p>
          <a:p>
            <a:r>
              <a:rPr lang="en-US" sz="2800">
                <a:cs typeface="Calibri"/>
              </a:rPr>
              <a:t>Achievement Gap Narrative – p. 312-314</a:t>
            </a:r>
            <a:endParaRPr lang="en-US" sz="2800"/>
          </a:p>
          <a:p>
            <a:r>
              <a:rPr lang="en-US" sz="2800"/>
              <a:t>Standardized Testing Wins – p. 324-333 (Seattle and Las Cruces)</a:t>
            </a:r>
            <a:endParaRPr lang="en-US" sz="2800">
              <a:cs typeface="Calibri"/>
            </a:endParaRPr>
          </a:p>
          <a:p>
            <a:r>
              <a:rPr lang="en-US" sz="2800"/>
              <a:t>School Take Over Wins – p. 320-324 (Milwaukee)</a:t>
            </a:r>
            <a:endParaRPr lang="en-US" sz="2800">
              <a:cs typeface="Calibri" panose="020F0502020204030204"/>
            </a:endParaRPr>
          </a:p>
          <a:p>
            <a:r>
              <a:rPr lang="en-US" sz="2800"/>
              <a:t>School Funding Wins – p. 353-362 (Massachusetts) </a:t>
            </a:r>
            <a:endParaRPr lang="en-US" sz="2800">
              <a:cs typeface="Calibri" panose="020F0502020204030204"/>
            </a:endParaRPr>
          </a:p>
          <a:p>
            <a:r>
              <a:rPr lang="en-US" sz="2800"/>
              <a:t>Racial Justice Wins – p. 165-168 (UTLA)</a:t>
            </a:r>
            <a:endParaRPr lang="en-US" sz="2800">
              <a:cs typeface="Calibri" panose="020F0502020204030204"/>
            </a:endParaRPr>
          </a:p>
          <a:p>
            <a:r>
              <a:rPr lang="en-US" sz="2800"/>
              <a:t>School Funding Wins -  p. 362-365 (East Baton Rouge)</a:t>
            </a:r>
            <a:endParaRPr lang="en-US" sz="2800">
              <a:cs typeface="Calibri"/>
            </a:endParaRPr>
          </a:p>
          <a:p>
            <a:pPr algn="ctr"/>
            <a:r>
              <a:rPr lang="en-US" sz="2800" b="1"/>
              <a:t>Present (3-5 Minutes per group):</a:t>
            </a:r>
            <a:endParaRPr lang="en-US" sz="2800" b="1">
              <a:cs typeface="Calibri"/>
            </a:endParaRPr>
          </a:p>
          <a:p>
            <a:pPr algn="ctr"/>
            <a:r>
              <a:rPr lang="en-US" sz="2800"/>
              <a:t>Issues, Targets, Tactics employed to shift the power, Win</a:t>
            </a:r>
            <a:endParaRPr lang="en-US" sz="2800">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20</a:t>
            </a:fld>
            <a:endParaRPr lang="en-US"/>
          </a:p>
        </p:txBody>
      </p:sp>
      <p:sp>
        <p:nvSpPr>
          <p:cNvPr id="5" name="Rectangle 4">
            <a:extLst>
              <a:ext uri="{FF2B5EF4-FFF2-40B4-BE49-F238E27FC236}">
                <a16:creationId xmlns:a16="http://schemas.microsoft.com/office/drawing/2014/main" id="{C4E1C295-8A85-E637-9B5B-C7D2274C7B1C}"/>
              </a:ext>
            </a:extLst>
          </p:cNvPr>
          <p:cNvSpPr/>
          <p:nvPr/>
        </p:nvSpPr>
        <p:spPr>
          <a:xfrm>
            <a:off x="1534332" y="4943959"/>
            <a:ext cx="8756542" cy="118820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962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103" y="644512"/>
            <a:ext cx="11035759" cy="1076669"/>
          </a:xfrm>
        </p:spPr>
        <p:txBody>
          <a:bodyPr/>
          <a:lstStyle/>
          <a:p>
            <a:r>
              <a:rPr lang="en-US"/>
              <a:t>Debrief Conversation</a:t>
            </a:r>
          </a:p>
        </p:txBody>
      </p:sp>
      <p:sp>
        <p:nvSpPr>
          <p:cNvPr id="3" name="Content Placeholder 2"/>
          <p:cNvSpPr>
            <a:spLocks noGrp="1"/>
          </p:cNvSpPr>
          <p:nvPr>
            <p:ph idx="1"/>
          </p:nvPr>
        </p:nvSpPr>
        <p:spPr>
          <a:xfrm>
            <a:off x="423332" y="1871272"/>
            <a:ext cx="11278616" cy="4333019"/>
          </a:xfrm>
        </p:spPr>
        <p:txBody>
          <a:bodyPr vert="horz" lIns="0" tIns="45720" rIns="0" bIns="45720" rtlCol="0" anchor="t">
            <a:noAutofit/>
          </a:bodyPr>
          <a:lstStyle/>
          <a:p>
            <a:r>
              <a:rPr lang="en-US" sz="4000">
                <a:cs typeface="Calibri"/>
              </a:rPr>
              <a:t>If you could ask the narrator of one of these stories one question, which story would it be and what would you ask?</a:t>
            </a:r>
            <a:endParaRPr lang="en-US"/>
          </a:p>
          <a:p>
            <a:endParaRPr lang="en-US" sz="2800">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21</a:t>
            </a:fld>
            <a:endParaRPr lang="en-US"/>
          </a:p>
        </p:txBody>
      </p:sp>
    </p:spTree>
    <p:extLst>
      <p:ext uri="{BB962C8B-B14F-4D97-AF65-F5344CB8AC3E}">
        <p14:creationId xmlns:p14="http://schemas.microsoft.com/office/powerpoint/2010/main" val="4117437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br>
              <a:rPr lang="en-US" b="1"/>
            </a:br>
            <a:r>
              <a:rPr lang="en-US" b="1"/>
              <a:t>Matt &amp;  Albert</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3430639"/>
          </a:xfrm>
        </p:spPr>
        <p:txBody>
          <a:bodyPr>
            <a:normAutofit/>
          </a:bodyPr>
          <a:lstStyle/>
          <a:p>
            <a:pPr marL="0" indent="0">
              <a:buNone/>
            </a:pPr>
            <a:r>
              <a:rPr lang="en-US" sz="3600">
                <a:solidFill>
                  <a:schemeClr val="accent2">
                    <a:lumMod val="75000"/>
                  </a:schemeClr>
                </a:solidFill>
              </a:rPr>
              <a:t>Transformation and Agency</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22</a:t>
            </a:fld>
            <a:endParaRPr lang="en-US"/>
          </a:p>
        </p:txBody>
      </p:sp>
    </p:spTree>
    <p:extLst>
      <p:ext uri="{BB962C8B-B14F-4D97-AF65-F5344CB8AC3E}">
        <p14:creationId xmlns:p14="http://schemas.microsoft.com/office/powerpoint/2010/main" val="831193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Transformation of Teachers Unions</a:t>
            </a:r>
          </a:p>
        </p:txBody>
      </p:sp>
      <p:sp>
        <p:nvSpPr>
          <p:cNvPr id="3" name="Content Placeholder 2"/>
          <p:cNvSpPr>
            <a:spLocks noGrp="1"/>
          </p:cNvSpPr>
          <p:nvPr>
            <p:ph idx="1"/>
          </p:nvPr>
        </p:nvSpPr>
        <p:spPr>
          <a:xfrm>
            <a:off x="3521122" y="1427547"/>
            <a:ext cx="7634558" cy="4460019"/>
          </a:xfrm>
        </p:spPr>
        <p:txBody>
          <a:bodyPr>
            <a:normAutofit/>
          </a:bodyPr>
          <a:lstStyle/>
          <a:p>
            <a:r>
              <a:rPr lang="en-US" sz="4000"/>
              <a:t>Transactional -  a trade such as dues for services</a:t>
            </a:r>
          </a:p>
          <a:p>
            <a:endParaRPr lang="en-US" sz="4000"/>
          </a:p>
          <a:p>
            <a:r>
              <a:rPr lang="en-US" sz="4000"/>
              <a:t>Transformation -  an interaction that changes those coming together such as how a community views the union after partnering on a tactic</a:t>
            </a:r>
          </a:p>
        </p:txBody>
      </p:sp>
      <p:sp>
        <p:nvSpPr>
          <p:cNvPr id="4" name="Slide Number Placeholder 3"/>
          <p:cNvSpPr>
            <a:spLocks noGrp="1"/>
          </p:cNvSpPr>
          <p:nvPr>
            <p:ph type="sldNum" sz="quarter" idx="12"/>
          </p:nvPr>
        </p:nvSpPr>
        <p:spPr/>
        <p:txBody>
          <a:bodyPr/>
          <a:lstStyle/>
          <a:p>
            <a:fld id="{5414DF46-E7D2-4146-95BA-57A23C39CF98}" type="slidenum">
              <a:rPr lang="en-US" smtClean="0"/>
              <a:t>23</a:t>
            </a:fld>
            <a:endParaRPr lang="en-US"/>
          </a:p>
        </p:txBody>
      </p:sp>
      <p:pic>
        <p:nvPicPr>
          <p:cNvPr id="2050" name="Picture 2" descr="Transactional vs. Transformational Leadership: What's the Difference?"/>
          <p:cNvPicPr>
            <a:picLocks noChangeAspect="1" noChangeArrowheads="1"/>
          </p:cNvPicPr>
          <p:nvPr/>
        </p:nvPicPr>
        <p:blipFill rotWithShape="1">
          <a:blip r:embed="rId2">
            <a:extLst>
              <a:ext uri="{28A0092B-C50C-407E-A947-70E740481C1C}">
                <a14:useLocalDpi xmlns:a14="http://schemas.microsoft.com/office/drawing/2010/main" val="0"/>
              </a:ext>
            </a:extLst>
          </a:blip>
          <a:srcRect l="17003" t="-1006" r="9748" b="1006"/>
          <a:stretch/>
        </p:blipFill>
        <p:spPr bwMode="auto">
          <a:xfrm>
            <a:off x="189770" y="1575268"/>
            <a:ext cx="2935567" cy="4070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005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Agency within Teachers Unions </a:t>
            </a:r>
          </a:p>
        </p:txBody>
      </p:sp>
      <p:sp>
        <p:nvSpPr>
          <p:cNvPr id="3" name="Content Placeholder 2"/>
          <p:cNvSpPr>
            <a:spLocks noGrp="1"/>
          </p:cNvSpPr>
          <p:nvPr>
            <p:ph idx="1"/>
          </p:nvPr>
        </p:nvSpPr>
        <p:spPr>
          <a:xfrm>
            <a:off x="119922" y="1409075"/>
            <a:ext cx="5557548" cy="4460019"/>
          </a:xfrm>
        </p:spPr>
        <p:txBody>
          <a:bodyPr>
            <a:normAutofit fontScale="92500" lnSpcReduction="10000"/>
          </a:bodyPr>
          <a:lstStyle/>
          <a:p>
            <a:r>
              <a:rPr lang="en-US" sz="3200"/>
              <a:t>Agency is the ability for an individual to decide they can act.</a:t>
            </a:r>
          </a:p>
          <a:p>
            <a:endParaRPr lang="en-US" sz="3200"/>
          </a:p>
          <a:p>
            <a:r>
              <a:rPr lang="en-US" sz="3200"/>
              <a:t>Structures and Structure tests are really a technical way of thinking about whether individuals have developed their sense of agency to the point where they feel they are capable of doing what is needed to win the fights they engage in. </a:t>
            </a:r>
          </a:p>
          <a:p>
            <a:endParaRPr lang="en-US" sz="3200"/>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24</a:t>
            </a:fld>
            <a:endParaRPr lang="en-US"/>
          </a:p>
        </p:txBody>
      </p:sp>
      <p:pic>
        <p:nvPicPr>
          <p:cNvPr id="4098" name="Picture 2" descr="Why High Agency Is One of the Most Important Personality Traits - Freedom  Is Everyt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6651" y="1228299"/>
            <a:ext cx="5974070" cy="4189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10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110561"/>
            <a:ext cx="12072079" cy="1122472"/>
          </a:xfrm>
        </p:spPr>
        <p:txBody>
          <a:bodyPr>
            <a:normAutofit/>
          </a:bodyPr>
          <a:lstStyle/>
          <a:p>
            <a:r>
              <a:rPr lang="en-US"/>
              <a:t>Structure Test Breakout 10 Minutes- </a:t>
            </a:r>
            <a:r>
              <a:rPr lang="en-US" err="1"/>
              <a:t>Pg</a:t>
            </a:r>
            <a:r>
              <a:rPr lang="en-US"/>
              <a:t> 423</a:t>
            </a:r>
          </a:p>
        </p:txBody>
      </p:sp>
      <p:sp>
        <p:nvSpPr>
          <p:cNvPr id="3" name="Content Placeholder 2"/>
          <p:cNvSpPr>
            <a:spLocks noGrp="1"/>
          </p:cNvSpPr>
          <p:nvPr>
            <p:ph idx="1"/>
          </p:nvPr>
        </p:nvSpPr>
        <p:spPr/>
        <p:txBody>
          <a:bodyPr vert="horz" lIns="0" tIns="45720" rIns="0" bIns="45720" rtlCol="0" anchor="t">
            <a:normAutofit lnSpcReduction="10000"/>
          </a:bodyPr>
          <a:lstStyle/>
          <a:p>
            <a:pPr>
              <a:buFont typeface="Wingdings" panose="05000000000000000000" pitchFamily="2" charset="2"/>
              <a:buChar char="q"/>
            </a:pPr>
            <a:r>
              <a:rPr lang="en-US" sz="4400"/>
              <a:t>What do you notice about the table in general?</a:t>
            </a:r>
          </a:p>
          <a:p>
            <a:pPr>
              <a:buFont typeface="Wingdings" panose="05000000000000000000" pitchFamily="2" charset="2"/>
              <a:buChar char="q"/>
            </a:pPr>
            <a:r>
              <a:rPr lang="en-US" sz="4400"/>
              <a:t>What do you notice about the column on the left?</a:t>
            </a:r>
          </a:p>
          <a:p>
            <a:pPr>
              <a:buFont typeface="Wingdings" panose="05000000000000000000" pitchFamily="2" charset="2"/>
              <a:buChar char="q"/>
            </a:pPr>
            <a:r>
              <a:rPr lang="en-US" sz="4400"/>
              <a:t>What is the role of the staff person?</a:t>
            </a:r>
          </a:p>
          <a:p>
            <a:pPr marL="0" indent="0">
              <a:buNone/>
            </a:pPr>
            <a:endParaRPr lang="en-US" sz="4400"/>
          </a:p>
          <a:p>
            <a:pPr marL="383540" lvl="1">
              <a:buFont typeface="Wingdings" panose="05000000000000000000" pitchFamily="2" charset="2"/>
              <a:buChar char="q"/>
            </a:pPr>
            <a:r>
              <a:rPr lang="en-US" sz="4200"/>
              <a:t>P. 68 of handouts </a:t>
            </a:r>
            <a:endParaRPr lang="en-US" sz="4200">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25</a:t>
            </a:fld>
            <a:endParaRPr lang="en-US"/>
          </a:p>
        </p:txBody>
      </p:sp>
    </p:spTree>
    <p:extLst>
      <p:ext uri="{BB962C8B-B14F-4D97-AF65-F5344CB8AC3E}">
        <p14:creationId xmlns:p14="http://schemas.microsoft.com/office/powerpoint/2010/main" val="3226601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Shelly</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6318354"/>
          </a:xfrm>
        </p:spPr>
        <p:txBody>
          <a:bodyPr>
            <a:normAutofit/>
          </a:bodyPr>
          <a:lstStyle/>
          <a:p>
            <a:pPr marL="0" indent="0">
              <a:buNone/>
            </a:pPr>
            <a:r>
              <a:rPr lang="en-US" sz="3600">
                <a:solidFill>
                  <a:schemeClr val="accent2">
                    <a:lumMod val="75000"/>
                  </a:schemeClr>
                </a:solidFill>
              </a:rPr>
              <a:t>Bringing it all Together</a:t>
            </a:r>
          </a:p>
          <a:p>
            <a:pPr marL="0" indent="0">
              <a:buNone/>
            </a:pPr>
            <a:r>
              <a:rPr lang="en-US" sz="3600">
                <a:solidFill>
                  <a:schemeClr val="accent2">
                    <a:lumMod val="75000"/>
                  </a:schemeClr>
                </a:solidFill>
              </a:rPr>
              <a:t>A Summary of How We Win</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26</a:t>
            </a:fld>
            <a:endParaRPr lang="en-US"/>
          </a:p>
        </p:txBody>
      </p:sp>
    </p:spTree>
    <p:extLst>
      <p:ext uri="{BB962C8B-B14F-4D97-AF65-F5344CB8AC3E}">
        <p14:creationId xmlns:p14="http://schemas.microsoft.com/office/powerpoint/2010/main" val="1020256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0"/>
            <a:ext cx="11035759" cy="822669"/>
          </a:xfrm>
        </p:spPr>
        <p:txBody>
          <a:bodyPr/>
          <a:lstStyle/>
          <a:p>
            <a:r>
              <a:rPr lang="en-US"/>
              <a:t>7 Components of Social Justice Unionism</a:t>
            </a:r>
          </a:p>
        </p:txBody>
      </p:sp>
      <p:sp>
        <p:nvSpPr>
          <p:cNvPr id="3" name="Content Placeholder 2"/>
          <p:cNvSpPr>
            <a:spLocks noGrp="1"/>
          </p:cNvSpPr>
          <p:nvPr>
            <p:ph idx="1"/>
          </p:nvPr>
        </p:nvSpPr>
        <p:spPr>
          <a:xfrm>
            <a:off x="221673" y="822669"/>
            <a:ext cx="11610109" cy="5785949"/>
          </a:xfrm>
        </p:spPr>
        <p:txBody>
          <a:bodyPr>
            <a:normAutofit/>
          </a:bodyPr>
          <a:lstStyle/>
          <a:p>
            <a:pPr marL="457200" indent="-457200">
              <a:buFont typeface="+mj-lt"/>
              <a:buAutoNum type="arabicPeriod"/>
            </a:pPr>
            <a:r>
              <a:rPr lang="en-US"/>
              <a:t>Defend the rights of its members while fighting for the rights and needs of the broader community and students.</a:t>
            </a:r>
          </a:p>
          <a:p>
            <a:pPr marL="457200" indent="-457200">
              <a:buFont typeface="+mj-lt"/>
              <a:buAutoNum type="arabicPeriod"/>
            </a:pPr>
            <a:r>
              <a:rPr lang="en-US"/>
              <a:t>Recognize that the parents and neighbors of our students are key allies, and build strategic alliances with parents, labor unions, and community groups.</a:t>
            </a:r>
          </a:p>
          <a:p>
            <a:pPr marL="457200" indent="-457200">
              <a:buFont typeface="+mj-lt"/>
              <a:buAutoNum type="arabicPeriod"/>
            </a:pPr>
            <a:r>
              <a:rPr lang="en-US"/>
              <a:t>Education unions should also work to unite all staff members at a school. They should build ongoing alliances with a wide range of groups, from other public service unions to the broader labor movement, churches, community and social organizations, advocacy groups, and business and political groups that support public schools.</a:t>
            </a:r>
          </a:p>
          <a:p>
            <a:pPr marL="457200" indent="-457200">
              <a:buFont typeface="+mj-lt"/>
              <a:buAutoNum type="arabicPeriod"/>
            </a:pPr>
            <a:r>
              <a:rPr lang="en-US"/>
              <a:t>Put teachers and others who work in classrooms at the center of school reform agendas, ensuring that they take ownership of reform initiatives.</a:t>
            </a:r>
          </a:p>
          <a:p>
            <a:pPr marL="457200" indent="-457200">
              <a:buFont typeface="+mj-lt"/>
              <a:buAutoNum type="arabicPeriod"/>
            </a:pPr>
            <a:r>
              <a:rPr lang="en-US"/>
              <a:t>Encourage those who work with children to use methods of instruction and curricula that will promote racial and gender equity, combat racism and prejudice, encourage critical thinking about our society’s problems, and nurture an active, reflective citizenry that is committed to real democracy and social and economic justice.</a:t>
            </a:r>
          </a:p>
          <a:p>
            <a:pPr marL="457200" indent="-457200">
              <a:buFont typeface="+mj-lt"/>
              <a:buAutoNum type="arabicPeriod"/>
            </a:pPr>
            <a:r>
              <a:rPr lang="en-US"/>
              <a:t>Forcefully advocate for a radical restructuring of American education.</a:t>
            </a:r>
          </a:p>
          <a:p>
            <a:pPr marL="457200" indent="-457200">
              <a:buFont typeface="+mj-lt"/>
              <a:buAutoNum type="arabicPeriod"/>
            </a:pPr>
            <a:r>
              <a:rPr lang="en-US"/>
              <a:t>Aggressively educate and mobilize its membership to fight for social justice in all areas of society.</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27</a:t>
            </a:fld>
            <a:endParaRPr lang="en-US"/>
          </a:p>
        </p:txBody>
      </p:sp>
    </p:spTree>
    <p:extLst>
      <p:ext uri="{BB962C8B-B14F-4D97-AF65-F5344CB8AC3E}">
        <p14:creationId xmlns:p14="http://schemas.microsoft.com/office/powerpoint/2010/main" val="261601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675418" y="0"/>
            <a:ext cx="5195328" cy="3049817"/>
          </a:xfrm>
          <a:prstGeom prst="rect">
            <a:avLst/>
          </a:prstGeom>
        </p:spPr>
      </p:pic>
      <p:sp>
        <p:nvSpPr>
          <p:cNvPr id="2" name="Title 1"/>
          <p:cNvSpPr>
            <a:spLocks noGrp="1"/>
          </p:cNvSpPr>
          <p:nvPr>
            <p:ph type="title"/>
          </p:nvPr>
        </p:nvSpPr>
        <p:spPr>
          <a:xfrm>
            <a:off x="277091" y="286603"/>
            <a:ext cx="10878589" cy="1456472"/>
          </a:xfrm>
        </p:spPr>
        <p:txBody>
          <a:bodyPr>
            <a:normAutofit/>
          </a:bodyPr>
          <a:lstStyle/>
          <a:p>
            <a:r>
              <a:rPr lang="en-US"/>
              <a:t>Bill Fletcher </a:t>
            </a:r>
          </a:p>
        </p:txBody>
      </p:sp>
      <p:sp>
        <p:nvSpPr>
          <p:cNvPr id="8" name="Content Placeholder 2"/>
          <p:cNvSpPr txBox="1">
            <a:spLocks/>
          </p:cNvSpPr>
          <p:nvPr/>
        </p:nvSpPr>
        <p:spPr>
          <a:xfrm>
            <a:off x="277091" y="1990721"/>
            <a:ext cx="11640088" cy="446285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Public Sector Roles Play 3 Roles</a:t>
            </a:r>
          </a:p>
          <a:p>
            <a:r>
              <a:rPr lang="en-US" sz="3200"/>
              <a:t>1. They defend the interests of their members</a:t>
            </a:r>
          </a:p>
          <a:p>
            <a:r>
              <a:rPr lang="en-US" sz="3200"/>
              <a:t>2. They must look out for the interests of the community  (Fletcher indicates that this has almost become cliché)</a:t>
            </a:r>
          </a:p>
          <a:p>
            <a:r>
              <a:rPr lang="en-US" sz="3200"/>
              <a:t>3. They must defend the public sector (This is readily understood by unions in other nations but not here)</a:t>
            </a:r>
          </a:p>
          <a:p>
            <a:endParaRPr lang="en-US" sz="3200"/>
          </a:p>
        </p:txBody>
      </p:sp>
      <p:sp>
        <p:nvSpPr>
          <p:cNvPr id="9" name="Slide Number Placeholder 8"/>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2171373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910105" y="109331"/>
            <a:ext cx="5195328" cy="3049817"/>
          </a:xfrm>
          <a:prstGeom prst="rect">
            <a:avLst/>
          </a:prstGeom>
        </p:spPr>
      </p:pic>
      <p:sp>
        <p:nvSpPr>
          <p:cNvPr id="2" name="Title 1"/>
          <p:cNvSpPr>
            <a:spLocks noGrp="1"/>
          </p:cNvSpPr>
          <p:nvPr>
            <p:ph type="title"/>
          </p:nvPr>
        </p:nvSpPr>
        <p:spPr>
          <a:xfrm>
            <a:off x="277091" y="286602"/>
            <a:ext cx="10878589" cy="1472623"/>
          </a:xfrm>
        </p:spPr>
        <p:txBody>
          <a:bodyPr>
            <a:normAutofit/>
          </a:bodyPr>
          <a:lstStyle/>
          <a:p>
            <a:r>
              <a:rPr lang="en-US"/>
              <a:t>Bill Fletcher</a:t>
            </a:r>
          </a:p>
        </p:txBody>
      </p:sp>
      <p:sp>
        <p:nvSpPr>
          <p:cNvPr id="8" name="Content Placeholder 2"/>
          <p:cNvSpPr txBox="1">
            <a:spLocks/>
          </p:cNvSpPr>
          <p:nvPr/>
        </p:nvSpPr>
        <p:spPr>
          <a:xfrm>
            <a:off x="386422" y="3336419"/>
            <a:ext cx="11640088" cy="3042762"/>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This third role is critical right now. Public sector unions need to articulate a coherent and credible defense of the public sector - to explain the role of the public sector and show why any kind of civilized society must have a public sector. I don't think public sector unions do that very well.  As a result, they tend to come across as merely defending the interests of their members.</a:t>
            </a:r>
          </a:p>
          <a:p>
            <a:endParaRPr lang="en-US" sz="3200"/>
          </a:p>
        </p:txBody>
      </p:sp>
      <p:sp>
        <p:nvSpPr>
          <p:cNvPr id="9" name="Slide Number Placeholder 8"/>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1170575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035759" cy="822669"/>
          </a:xfrm>
        </p:spPr>
        <p:txBody>
          <a:bodyPr/>
          <a:lstStyle/>
          <a:p>
            <a:r>
              <a:rPr lang="en-US"/>
              <a:t>Leaders we Need</a:t>
            </a:r>
          </a:p>
        </p:txBody>
      </p:sp>
      <p:sp>
        <p:nvSpPr>
          <p:cNvPr id="3" name="Content Placeholder 2"/>
          <p:cNvSpPr>
            <a:spLocks noGrp="1"/>
          </p:cNvSpPr>
          <p:nvPr>
            <p:ph idx="1"/>
          </p:nvPr>
        </p:nvSpPr>
        <p:spPr>
          <a:xfrm>
            <a:off x="320470" y="822669"/>
            <a:ext cx="11678412" cy="4867034"/>
          </a:xfrm>
        </p:spPr>
        <p:txBody>
          <a:bodyPr vert="horz" lIns="0" tIns="45720" rIns="0" bIns="45720" rtlCol="0" anchor="t">
            <a:noAutofit/>
          </a:bodyPr>
          <a:lstStyle/>
          <a:p>
            <a:r>
              <a:rPr lang="en-US" sz="3800" b="1"/>
              <a:t>Leaders –</a:t>
            </a:r>
            <a:r>
              <a:rPr lang="en-US" sz="3800"/>
              <a:t> Trusted and respected by their colleagues in ways that cut across communities of workers--are connected by values and influential relationships with mobilizers, activists, and those not yet part of the work. Get people to move their thinking and take action. </a:t>
            </a:r>
            <a:endParaRPr lang="en-US" sz="3800">
              <a:cs typeface="Calibri"/>
            </a:endParaRPr>
          </a:p>
          <a:p>
            <a:r>
              <a:rPr lang="en-US" sz="3800" b="1"/>
              <a:t>Mobilizers –</a:t>
            </a:r>
            <a:r>
              <a:rPr lang="en-US" sz="3800"/>
              <a:t> Connected to communities of workers in ways that are influential – can convene their community. Get people excited to act. </a:t>
            </a:r>
            <a:endParaRPr lang="en-US" sz="3800">
              <a:cs typeface="Calibri"/>
            </a:endParaRPr>
          </a:p>
          <a:p>
            <a:r>
              <a:rPr lang="en-US" sz="3800" b="1"/>
              <a:t>Activists – </a:t>
            </a:r>
            <a:r>
              <a:rPr lang="en-US" sz="3800"/>
              <a:t>Supportive and willing to act if invited</a:t>
            </a:r>
            <a:endParaRPr lang="en-US" sz="3800">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30</a:t>
            </a:fld>
            <a:endParaRPr lang="en-US"/>
          </a:p>
        </p:txBody>
      </p:sp>
    </p:spTree>
    <p:extLst>
      <p:ext uri="{BB962C8B-B14F-4D97-AF65-F5344CB8AC3E}">
        <p14:creationId xmlns:p14="http://schemas.microsoft.com/office/powerpoint/2010/main" val="23018741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Coalitions and Allies</a:t>
            </a:r>
            <a:br>
              <a:rPr lang="en-US">
                <a:cs typeface="Calibri Light"/>
              </a:rPr>
            </a:br>
            <a:endParaRPr lang="en-US">
              <a:cs typeface="Calibri Light"/>
            </a:endParaRPr>
          </a:p>
        </p:txBody>
      </p:sp>
      <p:sp>
        <p:nvSpPr>
          <p:cNvPr id="3" name="Content Placeholder 2"/>
          <p:cNvSpPr>
            <a:spLocks noGrp="1"/>
          </p:cNvSpPr>
          <p:nvPr>
            <p:ph idx="1"/>
          </p:nvPr>
        </p:nvSpPr>
        <p:spPr/>
        <p:txBody>
          <a:bodyPr vert="horz" lIns="0" tIns="45720" rIns="0" bIns="45720" rtlCol="0" anchor="t">
            <a:normAutofit/>
          </a:bodyPr>
          <a:lstStyle/>
          <a:p>
            <a:r>
              <a:rPr lang="en-US" sz="3600" b="1" i="1"/>
              <a:t>For you to consider at home: </a:t>
            </a:r>
            <a:endParaRPr lang="en-US" sz="3600">
              <a:cs typeface="Calibri" panose="020F0502020204030204"/>
            </a:endParaRPr>
          </a:p>
          <a:p>
            <a:r>
              <a:rPr lang="en-US" sz="3600"/>
              <a:t>One theme that persists though this text is the development of Allies and Coalitions.</a:t>
            </a:r>
            <a:endParaRPr lang="en-US" sz="3600">
              <a:cs typeface="Calibri"/>
            </a:endParaRPr>
          </a:p>
          <a:p>
            <a:endParaRPr lang="en-US" sz="3600">
              <a:cs typeface="Calibri"/>
            </a:endParaRPr>
          </a:p>
          <a:p>
            <a:r>
              <a:rPr lang="en-US" sz="3600"/>
              <a:t>There are some good resources in the RG pp. 69-78.</a:t>
            </a:r>
            <a:endParaRPr lang="en-US" sz="3600">
              <a:cs typeface="Calibri"/>
            </a:endParaRPr>
          </a:p>
        </p:txBody>
      </p:sp>
      <p:sp>
        <p:nvSpPr>
          <p:cNvPr id="5" name="Slide Number Placeholder 4"/>
          <p:cNvSpPr>
            <a:spLocks noGrp="1"/>
          </p:cNvSpPr>
          <p:nvPr>
            <p:ph type="sldNum" sz="quarter" idx="12"/>
          </p:nvPr>
        </p:nvSpPr>
        <p:spPr/>
        <p:txBody>
          <a:bodyPr/>
          <a:lstStyle/>
          <a:p>
            <a:fld id="{5414DF46-E7D2-4146-95BA-57A23C39CF98}" type="slidenum">
              <a:rPr lang="en-US" smtClean="0"/>
              <a:t>31</a:t>
            </a:fld>
            <a:endParaRPr lang="en-US"/>
          </a:p>
        </p:txBody>
      </p:sp>
      <p:sp>
        <p:nvSpPr>
          <p:cNvPr id="9" name="AutoShape 6" descr="Coalition Building – Capitol Solutions"/>
          <p:cNvSpPr>
            <a:spLocks noGrp="1" noChangeAspect="1" noChangeArrowheads="1"/>
          </p:cNvSpPr>
          <p:nvPr>
            <p:ph type="body"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p:cNvPicPr>
            <a:picLocks noChangeAspect="1"/>
          </p:cNvPicPr>
          <p:nvPr/>
        </p:nvPicPr>
        <p:blipFill>
          <a:blip r:embed="rId2"/>
          <a:stretch>
            <a:fillRect/>
          </a:stretch>
        </p:blipFill>
        <p:spPr>
          <a:xfrm>
            <a:off x="295674" y="3517750"/>
            <a:ext cx="3523452" cy="2336202"/>
          </a:xfrm>
          <a:prstGeom prst="rect">
            <a:avLst/>
          </a:prstGeom>
        </p:spPr>
      </p:pic>
    </p:spTree>
    <p:extLst>
      <p:ext uri="{BB962C8B-B14F-4D97-AF65-F5344CB8AC3E}">
        <p14:creationId xmlns:p14="http://schemas.microsoft.com/office/powerpoint/2010/main" val="1934822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72598">
            <a:off x="78344" y="1845200"/>
            <a:ext cx="4684468" cy="38157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Key Points</a:t>
            </a:r>
          </a:p>
        </p:txBody>
      </p:sp>
      <p:sp>
        <p:nvSpPr>
          <p:cNvPr id="3" name="Content Placeholder 2"/>
          <p:cNvSpPr>
            <a:spLocks noGrp="1"/>
          </p:cNvSpPr>
          <p:nvPr>
            <p:ph idx="1"/>
          </p:nvPr>
        </p:nvSpPr>
        <p:spPr>
          <a:xfrm>
            <a:off x="5125040" y="1085803"/>
            <a:ext cx="6030639" cy="4783291"/>
          </a:xfrm>
        </p:spPr>
        <p:txBody>
          <a:bodyPr>
            <a:normAutofit/>
          </a:bodyPr>
          <a:lstStyle/>
          <a:p>
            <a:r>
              <a:rPr lang="en-US" sz="3600"/>
              <a:t>These strategies are done with locals that are already towards the fighting union end of the continuum.</a:t>
            </a:r>
          </a:p>
          <a:p>
            <a:endParaRPr lang="en-US" sz="3600"/>
          </a:p>
          <a:p>
            <a:r>
              <a:rPr lang="en-US" sz="3600"/>
              <a:t>These strategies are only achievable in coalition with other groups. </a:t>
            </a:r>
          </a:p>
        </p:txBody>
      </p:sp>
      <p:sp>
        <p:nvSpPr>
          <p:cNvPr id="4" name="Slide Number Placeholder 3"/>
          <p:cNvSpPr>
            <a:spLocks noGrp="1"/>
          </p:cNvSpPr>
          <p:nvPr>
            <p:ph type="sldNum" sz="quarter" idx="12"/>
          </p:nvPr>
        </p:nvSpPr>
        <p:spPr/>
        <p:txBody>
          <a:bodyPr/>
          <a:lstStyle/>
          <a:p>
            <a:fld id="{5414DF46-E7D2-4146-95BA-57A23C39CF98}" type="slidenum">
              <a:rPr lang="en-US" smtClean="0"/>
              <a:t>32</a:t>
            </a:fld>
            <a:endParaRPr lang="en-US"/>
          </a:p>
        </p:txBody>
      </p:sp>
    </p:spTree>
    <p:extLst>
      <p:ext uri="{BB962C8B-B14F-4D97-AF65-F5344CB8AC3E}">
        <p14:creationId xmlns:p14="http://schemas.microsoft.com/office/powerpoint/2010/main" val="10730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272145"/>
            <a:ext cx="7255239" cy="4585856"/>
          </a:xfrm>
        </p:spPr>
        <p:txBody>
          <a:bodyPr>
            <a:normAutofit/>
          </a:bodyPr>
          <a:lstStyle/>
          <a:p>
            <a:pPr marL="0" indent="0">
              <a:buNone/>
            </a:pPr>
            <a:r>
              <a:rPr lang="en-US" sz="3600">
                <a:solidFill>
                  <a:schemeClr val="accent2">
                    <a:lumMod val="75000"/>
                  </a:schemeClr>
                </a:solidFill>
              </a:rPr>
              <a:t>Taking you Home</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33</a:t>
            </a:fld>
            <a:endParaRPr lang="en-US"/>
          </a:p>
        </p:txBody>
      </p:sp>
      <p:sp>
        <p:nvSpPr>
          <p:cNvPr id="6" name="Title 5"/>
          <p:cNvSpPr>
            <a:spLocks noGrp="1"/>
          </p:cNvSpPr>
          <p:nvPr>
            <p:ph type="title"/>
          </p:nvPr>
        </p:nvSpPr>
        <p:spPr/>
        <p:txBody>
          <a:bodyPr/>
          <a:lstStyle/>
          <a:p>
            <a:r>
              <a:rPr lang="en-US"/>
              <a:t>Ellen</a:t>
            </a:r>
          </a:p>
        </p:txBody>
      </p:sp>
    </p:spTree>
    <p:extLst>
      <p:ext uri="{BB962C8B-B14F-4D97-AF65-F5344CB8AC3E}">
        <p14:creationId xmlns:p14="http://schemas.microsoft.com/office/powerpoint/2010/main" val="18159468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009407" y="1974219"/>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34</a:t>
            </a:fld>
            <a:endParaRPr lang="en-US"/>
          </a:p>
        </p:txBody>
      </p:sp>
      <p:pic>
        <p:nvPicPr>
          <p:cNvPr id="3" name="Picture 4" descr="A picture containing text, stop, sign, outdoor&#10;&#10;Description automatically generated">
            <a:extLst>
              <a:ext uri="{FF2B5EF4-FFF2-40B4-BE49-F238E27FC236}">
                <a16:creationId xmlns:a16="http://schemas.microsoft.com/office/drawing/2014/main" id="{4145FDA4-2F59-DA28-07A6-F75783A3E416}"/>
              </a:ext>
            </a:extLst>
          </p:cNvPr>
          <p:cNvPicPr>
            <a:picLocks noChangeAspect="1"/>
          </p:cNvPicPr>
          <p:nvPr/>
        </p:nvPicPr>
        <p:blipFill>
          <a:blip r:embed="rId5"/>
          <a:stretch>
            <a:fillRect/>
          </a:stretch>
        </p:blipFill>
        <p:spPr>
          <a:xfrm>
            <a:off x="10737461" y="5012936"/>
            <a:ext cx="752475" cy="771525"/>
          </a:xfrm>
          <a:prstGeom prst="rect">
            <a:avLst/>
          </a:prstGeom>
        </p:spPr>
      </p:pic>
    </p:spTree>
    <p:extLst>
      <p:ext uri="{BB962C8B-B14F-4D97-AF65-F5344CB8AC3E}">
        <p14:creationId xmlns:p14="http://schemas.microsoft.com/office/powerpoint/2010/main" val="3596973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How do we win more?</a:t>
            </a:r>
          </a:p>
          <a:p>
            <a:pPr marL="0" indent="0">
              <a:buNone/>
            </a:pPr>
            <a:r>
              <a:rPr lang="en-US" sz="3600">
                <a:solidFill>
                  <a:schemeClr val="accent2">
                    <a:lumMod val="75000"/>
                  </a:schemeClr>
                </a:solidFill>
              </a:rPr>
              <a:t>Bargaining for the Common Good </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35</a:t>
            </a:fld>
            <a:endParaRPr lang="en-US"/>
          </a:p>
        </p:txBody>
      </p:sp>
      <p:sp>
        <p:nvSpPr>
          <p:cNvPr id="6" name="Title 5"/>
          <p:cNvSpPr>
            <a:spLocks noGrp="1"/>
          </p:cNvSpPr>
          <p:nvPr>
            <p:ph type="title"/>
          </p:nvPr>
        </p:nvSpPr>
        <p:spPr/>
        <p:txBody>
          <a:bodyPr/>
          <a:lstStyle/>
          <a:p>
            <a:r>
              <a:rPr lang="en-US"/>
              <a:t>Toney</a:t>
            </a:r>
          </a:p>
        </p:txBody>
      </p:sp>
    </p:spTree>
    <p:extLst>
      <p:ext uri="{BB962C8B-B14F-4D97-AF65-F5344CB8AC3E}">
        <p14:creationId xmlns:p14="http://schemas.microsoft.com/office/powerpoint/2010/main" val="32979206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36</a:t>
            </a:fld>
            <a:endParaRPr lang="en-US"/>
          </a:p>
        </p:txBody>
      </p:sp>
      <p:pic>
        <p:nvPicPr>
          <p:cNvPr id="6" name="NEA Bargaining for the Common Goo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99571" y="286603"/>
            <a:ext cx="10653440" cy="5992294"/>
          </a:xfrm>
        </p:spPr>
      </p:pic>
    </p:spTree>
    <p:extLst>
      <p:ext uri="{BB962C8B-B14F-4D97-AF65-F5344CB8AC3E}">
        <p14:creationId xmlns:p14="http://schemas.microsoft.com/office/powerpoint/2010/main" val="37281904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3"/>
          <p:cNvSpPr txBox="1">
            <a:spLocks noGrp="1"/>
          </p:cNvSpPr>
          <p:nvPr>
            <p:ph idx="1"/>
          </p:nvPr>
        </p:nvSpPr>
        <p:spPr>
          <a:xfrm>
            <a:off x="436238" y="479177"/>
            <a:ext cx="11253737" cy="4460019"/>
          </a:xfrm>
          <a:prstGeom prst="rect">
            <a:avLst/>
          </a:prstGeom>
          <a:noFill/>
          <a:ln>
            <a:noFill/>
          </a:ln>
        </p:spPr>
        <p:txBody>
          <a:bodyPr spcFirstLastPara="1" vert="horz" wrap="square" lIns="91425" tIns="91425" rIns="91425" bIns="91425" rtlCol="0" anchor="t" anchorCtr="0">
            <a:noAutofit/>
          </a:bodyPr>
          <a:lstStyle/>
          <a:p>
            <a:pPr marL="50800" indent="0">
              <a:lnSpc>
                <a:spcPct val="100000"/>
              </a:lnSpc>
              <a:spcBef>
                <a:spcPts val="0"/>
              </a:spcBef>
              <a:buClr>
                <a:srgbClr val="2C2E81"/>
              </a:buClr>
              <a:buNone/>
            </a:pPr>
            <a:r>
              <a:rPr lang="en-US" sz="4000" b="0"/>
              <a:t>Why</a:t>
            </a:r>
            <a:r>
              <a:rPr lang="en-US" sz="4000"/>
              <a:t> </a:t>
            </a:r>
            <a:r>
              <a:rPr lang="en-US" sz="4000" err="1"/>
              <a:t>sh</a:t>
            </a:r>
            <a:r>
              <a:rPr lang="en" sz="4000" err="1"/>
              <a:t>ould</a:t>
            </a:r>
            <a:r>
              <a:rPr lang="en" sz="4000" b="0"/>
              <a:t> Bargaining for the Common Good be a strategy for expanding expectations for our unions?</a:t>
            </a:r>
            <a:endParaRPr sz="4000"/>
          </a:p>
        </p:txBody>
      </p:sp>
      <p:pic>
        <p:nvPicPr>
          <p:cNvPr id="4" name="Google Shape;289;p42"/>
          <p:cNvPicPr preferRelativeResize="0"/>
          <p:nvPr/>
        </p:nvPicPr>
        <p:blipFill rotWithShape="1">
          <a:blip r:embed="rId3">
            <a:alphaModFix/>
          </a:blip>
          <a:srcRect t="13059" b="-8"/>
          <a:stretch/>
        </p:blipFill>
        <p:spPr>
          <a:xfrm>
            <a:off x="1912970" y="2709186"/>
            <a:ext cx="7812474" cy="3578024"/>
          </a:xfrm>
          <a:prstGeom prst="rect">
            <a:avLst/>
          </a:prstGeom>
          <a:noFill/>
          <a:ln>
            <a:noFill/>
          </a:ln>
        </p:spPr>
      </p:pic>
    </p:spTree>
    <p:extLst>
      <p:ext uri="{BB962C8B-B14F-4D97-AF65-F5344CB8AC3E}">
        <p14:creationId xmlns:p14="http://schemas.microsoft.com/office/powerpoint/2010/main" val="2999028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2" name="Title 1"/>
          <p:cNvSpPr>
            <a:spLocks noGrp="1"/>
          </p:cNvSpPr>
          <p:nvPr>
            <p:ph type="title"/>
          </p:nvPr>
        </p:nvSpPr>
        <p:spPr>
          <a:xfrm>
            <a:off x="119921" y="-37603"/>
            <a:ext cx="11813773" cy="822669"/>
          </a:xfrm>
        </p:spPr>
        <p:txBody>
          <a:bodyPr>
            <a:normAutofit fontScale="90000"/>
          </a:bodyPr>
          <a:lstStyle/>
          <a:p>
            <a:r>
              <a:rPr lang="en-US"/>
              <a:t>7 Elements of a Common Good Campaign pp. 107-112</a:t>
            </a:r>
          </a:p>
        </p:txBody>
      </p:sp>
      <p:sp>
        <p:nvSpPr>
          <p:cNvPr id="342" name="Google Shape;342;p50"/>
          <p:cNvSpPr txBox="1">
            <a:spLocks noGrp="1"/>
          </p:cNvSpPr>
          <p:nvPr>
            <p:ph idx="1"/>
          </p:nvPr>
        </p:nvSpPr>
        <p:spPr>
          <a:xfrm>
            <a:off x="119921" y="785066"/>
            <a:ext cx="11543951" cy="5198537"/>
          </a:xfrm>
          <a:prstGeom prst="rect">
            <a:avLst/>
          </a:prstGeom>
          <a:noFill/>
          <a:ln>
            <a:noFill/>
          </a:ln>
        </p:spPr>
        <p:txBody>
          <a:bodyPr spcFirstLastPara="1" vert="horz" wrap="square" lIns="91425" tIns="45700" rIns="91425" bIns="45700" rtlCol="0" anchor="t" anchorCtr="0">
            <a:noAutofit/>
          </a:bodyPr>
          <a:lstStyle/>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Expand the scope of bargaining beyond wages and benefits</a:t>
            </a:r>
            <a:endParaRPr sz="320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Go on offense in your campaign by identifying, exposing and challenging the real opposition</a:t>
            </a:r>
            <a:endParaRPr sz="320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Engage community allies as partners in issue development and the bargaining campaign</a:t>
            </a:r>
            <a:endParaRPr sz="320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Center racial justice in your demands</a:t>
            </a:r>
            <a:endParaRPr sz="320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Strengthen internal organizing, membership and </a:t>
            </a:r>
            <a:br>
              <a:rPr lang="en" sz="3200">
                <a:solidFill>
                  <a:schemeClr val="tx1"/>
                </a:solidFill>
                <a:ea typeface="Arial"/>
                <a:cs typeface="Arial"/>
                <a:sym typeface="Arial"/>
              </a:rPr>
            </a:br>
            <a:r>
              <a:rPr lang="en" sz="3200">
                <a:solidFill>
                  <a:schemeClr val="tx1"/>
                </a:solidFill>
                <a:ea typeface="Arial"/>
                <a:cs typeface="Arial"/>
                <a:sym typeface="Arial"/>
              </a:rPr>
              <a:t>member engagement</a:t>
            </a:r>
            <a:endParaRPr sz="320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Leverage capital in our campaigns</a:t>
            </a:r>
            <a:endParaRPr sz="320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The campaign doesn’t end once the union settles its contract</a:t>
            </a:r>
            <a:endParaRPr sz="3200">
              <a:solidFill>
                <a:schemeClr val="tx1"/>
              </a:solidFill>
            </a:endParaRPr>
          </a:p>
        </p:txBody>
      </p:sp>
      <p:pic>
        <p:nvPicPr>
          <p:cNvPr id="1026"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0747" y="318684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6782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BE118-4764-475D-A287-402EB4673996}"/>
              </a:ext>
            </a:extLst>
          </p:cNvPr>
          <p:cNvSpPr>
            <a:spLocks noGrp="1"/>
          </p:cNvSpPr>
          <p:nvPr>
            <p:ph type="title"/>
          </p:nvPr>
        </p:nvSpPr>
        <p:spPr>
          <a:xfrm>
            <a:off x="1097280" y="286604"/>
            <a:ext cx="10058400" cy="860272"/>
          </a:xfrm>
        </p:spPr>
        <p:txBody>
          <a:bodyPr/>
          <a:lstStyle/>
          <a:p>
            <a:r>
              <a:rPr lang="en-US" b="1"/>
              <a:t>7 Elements Carousel</a:t>
            </a:r>
          </a:p>
        </p:txBody>
      </p:sp>
      <p:sp>
        <p:nvSpPr>
          <p:cNvPr id="3" name="Content Placeholder 2">
            <a:extLst>
              <a:ext uri="{FF2B5EF4-FFF2-40B4-BE49-F238E27FC236}">
                <a16:creationId xmlns:a16="http://schemas.microsoft.com/office/drawing/2014/main" id="{4CFC4819-8AA4-45A2-811B-9C744397FD17}"/>
              </a:ext>
            </a:extLst>
          </p:cNvPr>
          <p:cNvSpPr>
            <a:spLocks noGrp="1"/>
          </p:cNvSpPr>
          <p:nvPr>
            <p:ph idx="1"/>
          </p:nvPr>
        </p:nvSpPr>
        <p:spPr>
          <a:xfrm>
            <a:off x="461850" y="967732"/>
            <a:ext cx="6583186" cy="5036949"/>
          </a:xfrm>
        </p:spPr>
        <p:txBody>
          <a:bodyPr>
            <a:noAutofit/>
          </a:bodyPr>
          <a:lstStyle/>
          <a:p>
            <a:pPr marL="0" indent="0">
              <a:buNone/>
            </a:pPr>
            <a:r>
              <a:rPr lang="en-US" sz="3600"/>
              <a:t>Go to your starting chart –  Make a vertical line down the middle</a:t>
            </a:r>
          </a:p>
          <a:p>
            <a:pPr lvl="1">
              <a:buFont typeface="Arial" panose="020B0604020202020204" pitchFamily="34" charset="0"/>
              <a:buChar char="•"/>
            </a:pPr>
            <a:r>
              <a:rPr lang="en-US" sz="3600"/>
              <a:t>Introduce yourselves </a:t>
            </a:r>
          </a:p>
          <a:p>
            <a:pPr lvl="1">
              <a:buFont typeface="Arial" panose="020B0604020202020204" pitchFamily="34" charset="0"/>
              <a:buChar char="•"/>
            </a:pPr>
            <a:r>
              <a:rPr lang="en-US" sz="3600"/>
              <a:t>What are the opportunities that this element COULD provide your affiliates?</a:t>
            </a:r>
          </a:p>
          <a:p>
            <a:pPr lvl="1">
              <a:buFont typeface="Arial" panose="020B0604020202020204" pitchFamily="34" charset="0"/>
              <a:buChar char="•"/>
            </a:pPr>
            <a:r>
              <a:rPr lang="en-US" sz="3600"/>
              <a:t>What are the potential challenges this element could provide your affiliates?</a:t>
            </a:r>
          </a:p>
          <a:p>
            <a:pPr lvl="1">
              <a:buFont typeface="Arial" panose="020B0604020202020204" pitchFamily="34" charset="0"/>
              <a:buChar char="•"/>
            </a:pPr>
            <a:r>
              <a:rPr lang="en-US" sz="3600"/>
              <a:t>3 MINUTES – GO!</a:t>
            </a:r>
          </a:p>
        </p:txBody>
      </p:sp>
      <p:pic>
        <p:nvPicPr>
          <p:cNvPr id="1026" name="Picture 2" descr="Related image">
            <a:extLst>
              <a:ext uri="{FF2B5EF4-FFF2-40B4-BE49-F238E27FC236}">
                <a16:creationId xmlns:a16="http://schemas.microsoft.com/office/drawing/2014/main" id="{428A9EC5-BA6E-4287-94F9-BFB0CC9A3C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4547" y="860779"/>
            <a:ext cx="6109854" cy="480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184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2" name="Title 1"/>
          <p:cNvSpPr>
            <a:spLocks noGrp="1"/>
          </p:cNvSpPr>
          <p:nvPr>
            <p:ph type="title"/>
          </p:nvPr>
        </p:nvSpPr>
        <p:spPr/>
        <p:txBody>
          <a:bodyPr/>
          <a:lstStyle/>
          <a:p>
            <a:r>
              <a:rPr lang="en-US"/>
              <a:t>St. Paul Federation of Teachers</a:t>
            </a:r>
          </a:p>
        </p:txBody>
      </p:sp>
      <p:sp>
        <p:nvSpPr>
          <p:cNvPr id="321" name="Google Shape;321;p47"/>
          <p:cNvSpPr txBox="1">
            <a:spLocks noGrp="1"/>
          </p:cNvSpPr>
          <p:nvPr>
            <p:ph idx="1"/>
          </p:nvPr>
        </p:nvSpPr>
        <p:spPr>
          <a:prstGeom prst="rect">
            <a:avLst/>
          </a:prstGeom>
          <a:noFill/>
          <a:ln>
            <a:noFill/>
          </a:ln>
        </p:spPr>
        <p:txBody>
          <a:bodyPr spcFirstLastPara="1" vert="horz" wrap="square" lIns="91425" tIns="91425" rIns="91425" bIns="91425" rtlCol="0" anchor="t" anchorCtr="0">
            <a:noAutofit/>
          </a:bodyPr>
          <a:lstStyle/>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Smaller class sizes</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Family engagement</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Placing teaching before testing</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Wage and benefit increases</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Culturally relevant education</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High quality professional development for teachers</a:t>
            </a:r>
          </a:p>
          <a:p>
            <a:pPr marL="243840" indent="-571500">
              <a:lnSpc>
                <a:spcPct val="100000"/>
              </a:lnSpc>
              <a:spcBef>
                <a:spcPts val="0"/>
              </a:spcBef>
              <a:buClr>
                <a:srgbClr val="2C2E81"/>
              </a:buClr>
              <a:buSzPts val="3000"/>
              <a:buFont typeface="Arial" panose="020B0604020202020204" pitchFamily="34" charset="0"/>
              <a:buChar char="•"/>
            </a:pPr>
            <a:r>
              <a:rPr lang="en" sz="3600"/>
              <a:t>No foreclosures</a:t>
            </a:r>
            <a:endParaRPr sz="3600"/>
          </a:p>
        </p:txBody>
      </p:sp>
      <p:pic>
        <p:nvPicPr>
          <p:cNvPr id="322" name="Google Shape;322;p47"/>
          <p:cNvPicPr preferRelativeResize="0"/>
          <p:nvPr/>
        </p:nvPicPr>
        <p:blipFill rotWithShape="1">
          <a:blip r:embed="rId3">
            <a:alphaModFix/>
          </a:blip>
          <a:srcRect/>
          <a:stretch/>
        </p:blipFill>
        <p:spPr>
          <a:xfrm>
            <a:off x="8677706" y="456250"/>
            <a:ext cx="2962812" cy="3849600"/>
          </a:xfrm>
          <a:prstGeom prst="rect">
            <a:avLst/>
          </a:prstGeom>
          <a:noFill/>
          <a:ln>
            <a:noFill/>
          </a:ln>
        </p:spPr>
      </p:pic>
    </p:spTree>
    <p:extLst>
      <p:ext uri="{BB962C8B-B14F-4D97-AF65-F5344CB8AC3E}">
        <p14:creationId xmlns:p14="http://schemas.microsoft.com/office/powerpoint/2010/main" val="27257017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8"/>
          <p:cNvSpPr txBox="1">
            <a:spLocks noGrp="1"/>
          </p:cNvSpPr>
          <p:nvPr>
            <p:ph type="title"/>
          </p:nvPr>
        </p:nvSpPr>
        <p:spPr>
          <a:prstGeom prst="rect">
            <a:avLst/>
          </a:prstGeom>
          <a:noFill/>
          <a:ln>
            <a:noFill/>
          </a:ln>
        </p:spPr>
        <p:txBody>
          <a:bodyPr spcFirstLastPara="1" vert="horz" wrap="square" lIns="91425" tIns="91425" rIns="91425" bIns="91425" rtlCol="0" anchor="ctr" anchorCtr="0">
            <a:noAutofit/>
          </a:bodyPr>
          <a:lstStyle/>
          <a:p>
            <a:pPr algn="l"/>
            <a:r>
              <a:rPr lang="en" sz="5400" b="0">
                <a:latin typeface="+mn-lt"/>
                <a:ea typeface="Palatino Linotype"/>
                <a:cs typeface="Palatino Linotype"/>
                <a:sym typeface="Palatino Linotype"/>
              </a:rPr>
              <a:t>UTLA Bargains for the Common Good</a:t>
            </a:r>
            <a:endParaRPr sz="5400" b="0">
              <a:latin typeface="+mn-lt"/>
              <a:ea typeface="Palatino Linotype"/>
              <a:cs typeface="Palatino Linotype"/>
              <a:sym typeface="Palatino Linotype"/>
            </a:endParaRPr>
          </a:p>
        </p:txBody>
      </p:sp>
      <p:pic>
        <p:nvPicPr>
          <p:cNvPr id="329" name="Google Shape;329;p48"/>
          <p:cNvPicPr preferRelativeResize="0"/>
          <p:nvPr/>
        </p:nvPicPr>
        <p:blipFill>
          <a:blip r:embed="rId3">
            <a:alphaModFix/>
          </a:blip>
          <a:stretch>
            <a:fillRect/>
          </a:stretch>
        </p:blipFill>
        <p:spPr>
          <a:xfrm>
            <a:off x="8041983" y="1275037"/>
            <a:ext cx="3620825" cy="4564726"/>
          </a:xfrm>
          <a:prstGeom prst="rect">
            <a:avLst/>
          </a:prstGeom>
          <a:noFill/>
          <a:ln>
            <a:noFill/>
          </a:ln>
        </p:spPr>
      </p:pic>
      <p:sp>
        <p:nvSpPr>
          <p:cNvPr id="330" name="Google Shape;330;p48"/>
          <p:cNvSpPr/>
          <p:nvPr/>
        </p:nvSpPr>
        <p:spPr>
          <a:xfrm>
            <a:off x="538375" y="1196400"/>
            <a:ext cx="5881104" cy="4722000"/>
          </a:xfrm>
          <a:prstGeom prst="rect">
            <a:avLst/>
          </a:prstGeom>
          <a:noFill/>
          <a:ln>
            <a:noFill/>
          </a:ln>
        </p:spPr>
        <p:txBody>
          <a:bodyPr spcFirstLastPara="1" wrap="square" lIns="91425" tIns="45700" rIns="91425" bIns="45700" anchor="t" anchorCtr="0">
            <a:noAutofit/>
          </a:bodyPr>
          <a:lstStyle/>
          <a:p>
            <a:pPr marL="457200" indent="-381000">
              <a:buClr>
                <a:srgbClr val="2C2E81"/>
              </a:buClr>
              <a:buSzPts val="2400"/>
              <a:buChar char="●"/>
            </a:pPr>
            <a:r>
              <a:rPr lang="en" sz="3600">
                <a:solidFill>
                  <a:srgbClr val="2C2E81"/>
                </a:solidFill>
              </a:rPr>
              <a:t>Smaller class size</a:t>
            </a:r>
            <a:endParaRPr sz="3600">
              <a:solidFill>
                <a:srgbClr val="2C2E81"/>
              </a:solidFill>
            </a:endParaRPr>
          </a:p>
          <a:p>
            <a:pPr marL="457200" indent="-381000">
              <a:buClr>
                <a:srgbClr val="2C2E81"/>
              </a:buClr>
              <a:buSzPts val="2400"/>
              <a:buChar char="●"/>
            </a:pPr>
            <a:r>
              <a:rPr lang="en" sz="3600">
                <a:solidFill>
                  <a:srgbClr val="2C2E81"/>
                </a:solidFill>
              </a:rPr>
              <a:t>Hiring of nurses, librarians &amp; counselors</a:t>
            </a:r>
            <a:endParaRPr sz="3600">
              <a:solidFill>
                <a:srgbClr val="2C2E81"/>
              </a:solidFill>
            </a:endParaRPr>
          </a:p>
          <a:p>
            <a:pPr marL="457200" indent="-381000">
              <a:buClr>
                <a:srgbClr val="2C2E81"/>
              </a:buClr>
              <a:buSzPts val="2400"/>
              <a:buChar char="●"/>
            </a:pPr>
            <a:r>
              <a:rPr lang="en" sz="3600">
                <a:solidFill>
                  <a:srgbClr val="2C2E81"/>
                </a:solidFill>
              </a:rPr>
              <a:t>An end to “random searches” </a:t>
            </a:r>
            <a:endParaRPr sz="3600">
              <a:solidFill>
                <a:srgbClr val="2C2E81"/>
              </a:solidFill>
            </a:endParaRPr>
          </a:p>
          <a:p>
            <a:pPr marL="457200" indent="-381000">
              <a:buClr>
                <a:srgbClr val="2C2E81"/>
              </a:buClr>
              <a:buSzPts val="2400"/>
              <a:buChar char="●"/>
            </a:pPr>
            <a:r>
              <a:rPr lang="en" sz="3600">
                <a:solidFill>
                  <a:srgbClr val="2C2E81"/>
                </a:solidFill>
              </a:rPr>
              <a:t>Green space</a:t>
            </a:r>
            <a:endParaRPr sz="3600">
              <a:solidFill>
                <a:srgbClr val="2C2E81"/>
              </a:solidFill>
            </a:endParaRPr>
          </a:p>
          <a:p>
            <a:pPr marL="457200" indent="-381000">
              <a:buClr>
                <a:srgbClr val="2C2E81"/>
              </a:buClr>
              <a:buSzPts val="2400"/>
              <a:buChar char="●"/>
            </a:pPr>
            <a:r>
              <a:rPr lang="en" sz="3600">
                <a:solidFill>
                  <a:srgbClr val="2C2E81"/>
                </a:solidFill>
              </a:rPr>
              <a:t>Immigrant defense fund</a:t>
            </a:r>
            <a:endParaRPr sz="3600">
              <a:solidFill>
                <a:srgbClr val="2C2E81"/>
              </a:solidFill>
            </a:endParaRPr>
          </a:p>
          <a:p>
            <a:pPr marL="457200" indent="-381000">
              <a:buClr>
                <a:srgbClr val="2C2E81"/>
              </a:buClr>
              <a:buSzPts val="2400"/>
              <a:buChar char="●"/>
            </a:pPr>
            <a:r>
              <a:rPr lang="en" sz="3600">
                <a:solidFill>
                  <a:srgbClr val="2C2E81"/>
                </a:solidFill>
              </a:rPr>
              <a:t>Community schools</a:t>
            </a:r>
            <a:endParaRPr sz="3600">
              <a:solidFill>
                <a:srgbClr val="2C2E81"/>
              </a:solidFill>
            </a:endParaRPr>
          </a:p>
          <a:p>
            <a:pPr marL="457200" indent="-381000">
              <a:buClr>
                <a:srgbClr val="2C2E81"/>
              </a:buClr>
              <a:buSzPts val="2400"/>
              <a:buChar char="●"/>
            </a:pPr>
            <a:r>
              <a:rPr lang="en" sz="3600">
                <a:solidFill>
                  <a:srgbClr val="2C2E81"/>
                </a:solidFill>
              </a:rPr>
              <a:t>Charter school cap</a:t>
            </a:r>
            <a:endParaRPr sz="3600">
              <a:solidFill>
                <a:srgbClr val="2C2E81"/>
              </a:solidFill>
            </a:endParaRPr>
          </a:p>
        </p:txBody>
      </p:sp>
    </p:spTree>
    <p:extLst>
      <p:ext uri="{BB962C8B-B14F-4D97-AF65-F5344CB8AC3E}">
        <p14:creationId xmlns:p14="http://schemas.microsoft.com/office/powerpoint/2010/main" val="2076043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46"/>
          <p:cNvSpPr txBox="1">
            <a:spLocks noGrp="1"/>
          </p:cNvSpPr>
          <p:nvPr>
            <p:ph type="title"/>
          </p:nvPr>
        </p:nvSpPr>
        <p:spPr>
          <a:xfrm>
            <a:off x="119921" y="286603"/>
            <a:ext cx="11891265" cy="822669"/>
          </a:xfrm>
          <a:prstGeom prst="rect">
            <a:avLst/>
          </a:prstGeom>
        </p:spPr>
        <p:txBody>
          <a:bodyPr spcFirstLastPara="1" vert="horz" wrap="square" lIns="91425" tIns="91425" rIns="91425" bIns="91425" rtlCol="0" anchor="ctr" anchorCtr="0">
            <a:noAutofit/>
          </a:bodyPr>
          <a:lstStyle/>
          <a:p>
            <a:r>
              <a:rPr lang="en" sz="5400"/>
              <a:t>Why do we run Common Good Campaigns?</a:t>
            </a:r>
            <a:endParaRPr sz="5400"/>
          </a:p>
          <a:p>
            <a:endParaRPr sz="3500"/>
          </a:p>
        </p:txBody>
      </p:sp>
      <p:pic>
        <p:nvPicPr>
          <p:cNvPr id="5"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5875" y="1418650"/>
            <a:ext cx="1958399" cy="1935308"/>
          </a:xfrm>
          <a:prstGeom prst="rect">
            <a:avLst/>
          </a:prstGeom>
          <a:noFill/>
          <a:extLst>
            <a:ext uri="{909E8E84-426E-40DD-AFC4-6F175D3DCCD1}">
              <a14:hiddenFill xmlns:a14="http://schemas.microsoft.com/office/drawing/2010/main">
                <a:solidFill>
                  <a:srgbClr val="FFFFFF"/>
                </a:solidFill>
              </a14:hiddenFill>
            </a:ext>
          </a:extLst>
        </p:spPr>
      </p:pic>
      <p:sp>
        <p:nvSpPr>
          <p:cNvPr id="314" name="Google Shape;314;p46"/>
          <p:cNvSpPr>
            <a:spLocks noGrp="1"/>
          </p:cNvSpPr>
          <p:nvPr>
            <p:ph type="pic" idx="4294967295"/>
          </p:nvPr>
        </p:nvSpPr>
        <p:spPr>
          <a:xfrm>
            <a:off x="-185979" y="807501"/>
            <a:ext cx="11282766" cy="5345327"/>
          </a:xfrm>
          <a:prstGeom prst="rect">
            <a:avLst/>
          </a:prstGeom>
        </p:spPr>
        <p:txBody>
          <a:bodyPr spcFirstLastPara="1" vert="horz" wrap="square" lIns="91425" tIns="91425" rIns="91425" bIns="91425" rtlCol="0" anchor="t" anchorCtr="0">
            <a:noAutofit/>
          </a:bodyPr>
          <a:lstStyle/>
          <a:p>
            <a:pPr marL="457200" indent="-381000">
              <a:lnSpc>
                <a:spcPct val="100000"/>
              </a:lnSpc>
              <a:buClr>
                <a:srgbClr val="2C2E81"/>
              </a:buClr>
              <a:buSzPts val="2400"/>
              <a:buChar char="•"/>
            </a:pPr>
            <a:r>
              <a:rPr lang="en" sz="3600" i="0">
                <a:solidFill>
                  <a:schemeClr val="tx1"/>
                </a:solidFill>
              </a:rPr>
              <a:t>Builds Power through Leaders a</a:t>
            </a:r>
            <a:r>
              <a:rPr lang="en-US" sz="3600" i="0" err="1">
                <a:solidFill>
                  <a:schemeClr val="tx1"/>
                </a:solidFill>
              </a:rPr>
              <a:t>nd</a:t>
            </a:r>
            <a:r>
              <a:rPr lang="en" sz="3600" i="0">
                <a:solidFill>
                  <a:schemeClr val="tx1"/>
                </a:solidFill>
              </a:rPr>
              <a:t> Structures from the bottom up</a:t>
            </a:r>
          </a:p>
          <a:p>
            <a:pPr marL="457200" indent="-381000">
              <a:lnSpc>
                <a:spcPct val="100000"/>
              </a:lnSpc>
              <a:buClr>
                <a:srgbClr val="2C2E81"/>
              </a:buClr>
              <a:buSzPts val="2400"/>
              <a:buChar char="•"/>
            </a:pPr>
            <a:r>
              <a:rPr lang="en" sz="3600" i="0">
                <a:solidFill>
                  <a:schemeClr val="tx1"/>
                </a:solidFill>
              </a:rPr>
              <a:t>This is the best way for us to WIN more for all! </a:t>
            </a:r>
            <a:endParaRPr lang="en-US" sz="3600" i="0">
              <a:solidFill>
                <a:schemeClr val="tx1"/>
              </a:solidFill>
            </a:endParaRPr>
          </a:p>
          <a:p>
            <a:pPr marL="457200" indent="-381000">
              <a:lnSpc>
                <a:spcPct val="100000"/>
              </a:lnSpc>
              <a:buClr>
                <a:srgbClr val="2C2E81"/>
              </a:buClr>
              <a:buSzPts val="2400"/>
              <a:buChar char="•"/>
            </a:pPr>
            <a:r>
              <a:rPr lang="en" sz="3600" i="0">
                <a:solidFill>
                  <a:schemeClr val="tx1"/>
                </a:solidFill>
              </a:rPr>
              <a:t>Unions and community groups share a common</a:t>
            </a:r>
            <a:r>
              <a:rPr lang="en" sz="3600">
                <a:solidFill>
                  <a:schemeClr val="tx1"/>
                </a:solidFill>
              </a:rPr>
              <a:t>, </a:t>
            </a:r>
            <a:r>
              <a:rPr lang="en" sz="3600" i="0">
                <a:solidFill>
                  <a:schemeClr val="tx1"/>
                </a:solidFill>
              </a:rPr>
              <a:t>powerful opposition, and we need each other in order to win </a:t>
            </a:r>
            <a:endParaRPr lang="en-US" sz="3600" i="0">
              <a:solidFill>
                <a:schemeClr val="tx1"/>
              </a:solidFill>
              <a:cs typeface="Calibri"/>
            </a:endParaRPr>
          </a:p>
          <a:p>
            <a:pPr marL="457200" indent="-381000">
              <a:lnSpc>
                <a:spcPct val="100000"/>
              </a:lnSpc>
              <a:buClr>
                <a:srgbClr val="2C2E81"/>
              </a:buClr>
              <a:buSzPts val="2400"/>
              <a:buChar char="•"/>
            </a:pPr>
            <a:r>
              <a:rPr lang="en" sz="3600" i="0">
                <a:solidFill>
                  <a:schemeClr val="tx1"/>
                </a:solidFill>
              </a:rPr>
              <a:t>Unions win more and community groups win bigger and broader campaigns when we work together in this way</a:t>
            </a:r>
            <a:endParaRPr sz="3600">
              <a:solidFill>
                <a:schemeClr val="tx1"/>
              </a:solidFill>
            </a:endParaRPr>
          </a:p>
        </p:txBody>
      </p:sp>
    </p:spTree>
    <p:extLst>
      <p:ext uri="{BB962C8B-B14F-4D97-AF65-F5344CB8AC3E}">
        <p14:creationId xmlns:p14="http://schemas.microsoft.com/office/powerpoint/2010/main" val="14222217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8" y="2630894"/>
            <a:ext cx="6574973" cy="3670180"/>
          </a:xfrm>
        </p:spPr>
        <p:txBody>
          <a:bodyPr vert="horz" lIns="0" tIns="45720" rIns="0" bIns="45720" rtlCol="0" anchor="t">
            <a:normAutofit/>
          </a:bodyPr>
          <a:lstStyle/>
          <a:p>
            <a:pPr>
              <a:buFont typeface="Arial" panose="020B0604020202020204" pitchFamily="34" charset="0"/>
              <a:buChar char="•"/>
            </a:pPr>
            <a:r>
              <a:rPr lang="en-US" sz="4400"/>
              <a:t>Choice Networking</a:t>
            </a:r>
          </a:p>
          <a:p>
            <a:pPr>
              <a:buFont typeface="Arial" panose="020B0604020202020204" pitchFamily="34" charset="0"/>
              <a:buChar char="•"/>
            </a:pPr>
            <a:r>
              <a:rPr lang="en-US" sz="4400"/>
              <a:t>Housekeeping</a:t>
            </a:r>
          </a:p>
          <a:p>
            <a:pPr>
              <a:buFont typeface="Arial" panose="020B0604020202020204" pitchFamily="34" charset="0"/>
              <a:buChar char="•"/>
            </a:pPr>
            <a:r>
              <a:rPr lang="en-US" sz="4400"/>
              <a:t>Feedback via email</a:t>
            </a:r>
            <a:endParaRPr lang="en-US" sz="4400">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43</a:t>
            </a:fld>
            <a:endParaRPr lang="en-US"/>
          </a:p>
        </p:txBody>
      </p:sp>
    </p:spTree>
    <p:extLst>
      <p:ext uri="{BB962C8B-B14F-4D97-AF65-F5344CB8AC3E}">
        <p14:creationId xmlns:p14="http://schemas.microsoft.com/office/powerpoint/2010/main" val="9508687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6" name="Google Shape;336;p49"/>
          <p:cNvSpPr txBox="1">
            <a:spLocks noGrp="1"/>
          </p:cNvSpPr>
          <p:nvPr>
            <p:ph type="title"/>
          </p:nvPr>
        </p:nvSpPr>
        <p:spPr>
          <a:xfrm>
            <a:off x="119921" y="286603"/>
            <a:ext cx="11718418" cy="822669"/>
          </a:xfrm>
          <a:prstGeom prst="rect">
            <a:avLst/>
          </a:prstGeom>
        </p:spPr>
        <p:txBody>
          <a:bodyPr spcFirstLastPara="1" vert="horz" wrap="square" lIns="91425" tIns="91425" rIns="91425" bIns="91425" rtlCol="0" anchor="ctr" anchorCtr="0">
            <a:noAutofit/>
          </a:bodyPr>
          <a:lstStyle/>
          <a:p>
            <a:r>
              <a:rPr lang="en-US"/>
              <a:t>Exploring and Discussion (On your own) </a:t>
            </a:r>
            <a:endParaRPr/>
          </a:p>
        </p:txBody>
      </p:sp>
      <p:sp>
        <p:nvSpPr>
          <p:cNvPr id="335" name="Google Shape;335;p49"/>
          <p:cNvSpPr txBox="1">
            <a:spLocks noGrp="1"/>
          </p:cNvSpPr>
          <p:nvPr>
            <p:ph idx="1"/>
          </p:nvPr>
        </p:nvSpPr>
        <p:spPr>
          <a:xfrm>
            <a:off x="119921" y="1025175"/>
            <a:ext cx="10765936" cy="4460019"/>
          </a:xfrm>
          <a:prstGeom prst="rect">
            <a:avLst/>
          </a:prstGeom>
        </p:spPr>
        <p:txBody>
          <a:bodyPr spcFirstLastPara="1" vert="horz" wrap="square" lIns="91425" tIns="91425" rIns="91425" bIns="91425" rtlCol="0" anchor="t" anchorCtr="0">
            <a:noAutofit/>
          </a:bodyPr>
          <a:lstStyle/>
          <a:p>
            <a:pPr marL="104140" indent="-342900">
              <a:buFont typeface="Arial" panose="020B0604020202020204" pitchFamily="34" charset="0"/>
              <a:buChar char="•"/>
            </a:pPr>
            <a:r>
              <a:rPr lang="en" sz="3600"/>
              <a:t>What stands out to you about this approach?</a:t>
            </a:r>
          </a:p>
          <a:p>
            <a:pPr marL="104140" indent="-342900">
              <a:spcBef>
                <a:spcPts val="0"/>
              </a:spcBef>
              <a:buFont typeface="Arial" panose="020B0604020202020204" pitchFamily="34" charset="0"/>
              <a:buChar char="•"/>
            </a:pPr>
            <a:r>
              <a:rPr lang="en-US" sz="3600"/>
              <a:t>What are the opportunities that this strategy </a:t>
            </a:r>
            <a:br>
              <a:rPr lang="en-US" sz="3600"/>
            </a:br>
            <a:r>
              <a:rPr lang="en-US" sz="3600"/>
              <a:t>COULD provide your affiliates?</a:t>
            </a:r>
          </a:p>
          <a:p>
            <a:pPr marL="104140" indent="-342900">
              <a:spcBef>
                <a:spcPts val="0"/>
              </a:spcBef>
              <a:buFont typeface="Arial" panose="020B0604020202020204" pitchFamily="34" charset="0"/>
              <a:buChar char="•"/>
            </a:pPr>
            <a:r>
              <a:rPr lang="en-US" sz="3600"/>
              <a:t>What are the potential challenges this strategy </a:t>
            </a:r>
            <a:br>
              <a:rPr lang="en-US" sz="3600"/>
            </a:br>
            <a:r>
              <a:rPr lang="en-US" sz="3600"/>
              <a:t>could provide your affiliates?</a:t>
            </a:r>
          </a:p>
          <a:p>
            <a:pPr marL="104140" indent="-342900">
              <a:spcBef>
                <a:spcPts val="0"/>
              </a:spcBef>
              <a:buFont typeface="Arial" panose="020B0604020202020204" pitchFamily="34" charset="0"/>
              <a:buChar char="•"/>
            </a:pPr>
            <a:endParaRPr lang="en-US" sz="3600"/>
          </a:p>
          <a:p>
            <a:pPr marL="104140" indent="-342900">
              <a:spcBef>
                <a:spcPts val="0"/>
              </a:spcBef>
              <a:buFont typeface="Arial" panose="020B0604020202020204" pitchFamily="34" charset="0"/>
              <a:buChar char="•"/>
            </a:pPr>
            <a:r>
              <a:rPr lang="en-US" sz="3600"/>
              <a:t>Explore the BCG Webpage</a:t>
            </a:r>
          </a:p>
          <a:p>
            <a:pPr marL="0" indent="0">
              <a:spcBef>
                <a:spcPts val="0"/>
              </a:spcBef>
              <a:buNone/>
            </a:pPr>
            <a:r>
              <a:rPr lang="en-US" sz="3600">
                <a:hlinkClick r:id="rId3"/>
              </a:rPr>
              <a:t>https://www.nea.org/your-rights-workplace/bargaining-educator-voice/bargaining-common-good</a:t>
            </a:r>
            <a:endParaRPr lang="en-US" sz="3600"/>
          </a:p>
          <a:p>
            <a:pPr marL="0" indent="0">
              <a:spcBef>
                <a:spcPts val="0"/>
              </a:spcBef>
              <a:buNone/>
            </a:pPr>
            <a:endParaRPr lang="en-US" sz="3600"/>
          </a:p>
          <a:p>
            <a:pPr indent="-330200">
              <a:spcBef>
                <a:spcPts val="0"/>
              </a:spcBef>
              <a:buChar char="●"/>
            </a:pPr>
            <a:endParaRPr b="1"/>
          </a:p>
        </p:txBody>
      </p:sp>
      <p:pic>
        <p:nvPicPr>
          <p:cNvPr id="4" name="Picture 2" descr="A Caution in Pursuing the Common Good | Sojourn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0747" y="3626603"/>
            <a:ext cx="2597163" cy="2597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74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vert="horz" lIns="0" tIns="45720" rIns="0" bIns="45720" rtlCol="0" anchor="t">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a Bargaining for the Common Good Strategy?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45</a:t>
            </a:fld>
            <a:endParaRPr lang="en-US"/>
          </a:p>
        </p:txBody>
      </p:sp>
    </p:spTree>
    <p:extLst>
      <p:ext uri="{BB962C8B-B14F-4D97-AF65-F5344CB8AC3E}">
        <p14:creationId xmlns:p14="http://schemas.microsoft.com/office/powerpoint/2010/main" val="12018465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err="1"/>
              <a:t>Yvie</a:t>
            </a:r>
            <a:endParaRPr lang="en-US" b="1"/>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6318354"/>
          </a:xfrm>
        </p:spPr>
        <p:txBody>
          <a:bodyPr>
            <a:normAutofit/>
          </a:bodyPr>
          <a:lstStyle/>
          <a:p>
            <a:pPr marL="0" indent="0">
              <a:buNone/>
            </a:pPr>
            <a:r>
              <a:rPr lang="en-US" sz="3600">
                <a:solidFill>
                  <a:schemeClr val="accent2">
                    <a:lumMod val="75000"/>
                  </a:schemeClr>
                </a:solidFill>
              </a:rPr>
              <a:t>How do we win more? </a:t>
            </a:r>
          </a:p>
          <a:p>
            <a:pPr marL="0" indent="0">
              <a:buNone/>
            </a:pPr>
            <a:r>
              <a:rPr lang="en-US" sz="3600">
                <a:solidFill>
                  <a:schemeClr val="accent2">
                    <a:lumMod val="75000"/>
                  </a:schemeClr>
                </a:solidFill>
              </a:rPr>
              <a:t>Community Schools</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46</a:t>
            </a:fld>
            <a:endParaRPr lang="en-US"/>
          </a:p>
        </p:txBody>
      </p:sp>
    </p:spTree>
    <p:extLst>
      <p:ext uri="{BB962C8B-B14F-4D97-AF65-F5344CB8AC3E}">
        <p14:creationId xmlns:p14="http://schemas.microsoft.com/office/powerpoint/2010/main" val="40047103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mmunity Schools_ As Unique as the Children They Serve(ipa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37553" y="643467"/>
            <a:ext cx="9701205" cy="5456686"/>
          </a:xfrm>
        </p:spPr>
      </p:pic>
      <p:sp>
        <p:nvSpPr>
          <p:cNvPr id="4" name="Slide Number Placeholder 3"/>
          <p:cNvSpPr>
            <a:spLocks noGrp="1"/>
          </p:cNvSpPr>
          <p:nvPr>
            <p:ph type="sldNum" sz="quarter" idx="12"/>
          </p:nvPr>
        </p:nvSpPr>
        <p:spPr/>
        <p:txBody>
          <a:bodyPr/>
          <a:lstStyle/>
          <a:p>
            <a:fld id="{5414DF46-E7D2-4146-95BA-57A23C39CF98}" type="slidenum">
              <a:rPr lang="en-US" smtClean="0"/>
              <a:t>47</a:t>
            </a:fld>
            <a:endParaRPr lang="en-US"/>
          </a:p>
        </p:txBody>
      </p:sp>
    </p:spTree>
    <p:extLst>
      <p:ext uri="{BB962C8B-B14F-4D97-AF65-F5344CB8AC3E}">
        <p14:creationId xmlns:p14="http://schemas.microsoft.com/office/powerpoint/2010/main" val="19209627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20"/>
          <p:cNvPicPr preferRelativeResize="0"/>
          <p:nvPr/>
        </p:nvPicPr>
        <p:blipFill rotWithShape="1">
          <a:blip r:embed="rId3">
            <a:alphaModFix/>
          </a:blip>
          <a:src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38159596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a:spLocks noGrp="1"/>
          </p:cNvSpPr>
          <p:nvPr>
            <p:ph type="title" idx="4294967295"/>
          </p:nvPr>
        </p:nvSpPr>
        <p:spPr>
          <a:xfrm>
            <a:off x="482013" y="-119464"/>
            <a:ext cx="11709987" cy="639763"/>
          </a:xfrm>
          <a:prstGeom prst="rect">
            <a:avLst/>
          </a:prstGeom>
          <a:noFill/>
          <a:ln>
            <a:noFill/>
          </a:ln>
        </p:spPr>
        <p:txBody>
          <a:bodyPr spcFirstLastPara="1" vert="horz" wrap="square" lIns="121900" tIns="121900" rIns="121900" bIns="121900" rtlCol="0" anchor="t" anchorCtr="0">
            <a:noAutofit/>
          </a:bodyPr>
          <a:lstStyle/>
          <a:p>
            <a:pPr algn="ctr">
              <a:lnSpc>
                <a:spcPct val="100000"/>
              </a:lnSpc>
              <a:spcBef>
                <a:spcPts val="0"/>
              </a:spcBef>
              <a:buSzPts val="2800"/>
            </a:pPr>
            <a:r>
              <a:rPr lang="en-US" sz="4400">
                <a:solidFill>
                  <a:srgbClr val="FF0000"/>
                </a:solidFill>
              </a:rPr>
              <a:t>The Education-Industry Complex</a:t>
            </a:r>
            <a:endParaRPr/>
          </a:p>
        </p:txBody>
      </p:sp>
      <p:grpSp>
        <p:nvGrpSpPr>
          <p:cNvPr id="143" name="Google Shape;143;p26"/>
          <p:cNvGrpSpPr/>
          <p:nvPr/>
        </p:nvGrpSpPr>
        <p:grpSpPr>
          <a:xfrm>
            <a:off x="1293018" y="1385888"/>
            <a:ext cx="10258425" cy="4900612"/>
            <a:chOff x="290" y="590"/>
            <a:chExt cx="5181" cy="2949"/>
          </a:xfrm>
        </p:grpSpPr>
        <p:cxnSp>
          <p:nvCxnSpPr>
            <p:cNvPr id="144" name="Google Shape;144;p26"/>
            <p:cNvCxnSpPr/>
            <p:nvPr/>
          </p:nvCxnSpPr>
          <p:spPr>
            <a:xfrm rot="10800000">
              <a:off x="1684" y="1547"/>
              <a:ext cx="305" cy="80"/>
            </a:xfrm>
            <a:prstGeom prst="straightConnector1">
              <a:avLst/>
            </a:prstGeom>
            <a:noFill/>
            <a:ln w="28575" cap="flat" cmpd="sng">
              <a:solidFill>
                <a:schemeClr val="dk1"/>
              </a:solidFill>
              <a:prstDash val="solid"/>
              <a:round/>
              <a:headEnd type="stealth" w="med" len="med"/>
              <a:tailEnd type="stealth" w="med" len="med"/>
            </a:ln>
          </p:spPr>
        </p:cxnSp>
        <p:sp>
          <p:nvSpPr>
            <p:cNvPr id="145" name="Google Shape;145;p26"/>
            <p:cNvSpPr/>
            <p:nvPr/>
          </p:nvSpPr>
          <p:spPr>
            <a:xfrm>
              <a:off x="1858" y="1348"/>
              <a:ext cx="1502" cy="1245"/>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US" sz="2000" b="1">
                  <a:solidFill>
                    <a:srgbClr val="FF0000"/>
                  </a:solidFill>
                  <a:latin typeface="Arial"/>
                  <a:ea typeface="Arial"/>
                  <a:cs typeface="Arial"/>
                  <a:sym typeface="Arial"/>
                </a:rPr>
                <a:t>Funders</a:t>
              </a:r>
              <a:endParaRPr sz="1300" b="1">
                <a:solidFill>
                  <a:srgbClr val="FF0000"/>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Walton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Gates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Dell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Broad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rgbClr val="000000"/>
                  </a:solidFill>
                  <a:latin typeface="Arial"/>
                  <a:ea typeface="Arial"/>
                  <a:cs typeface="Arial"/>
                  <a:sym typeface="Arial"/>
                </a:rPr>
                <a:t>DeVos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Arnold Family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Robertson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Bradley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rgbClr val="000000"/>
                  </a:solidFill>
                  <a:latin typeface="Arial"/>
                  <a:ea typeface="Arial"/>
                  <a:cs typeface="Arial"/>
                  <a:sym typeface="Arial"/>
                </a:rPr>
                <a:t>Koch</a:t>
              </a:r>
              <a:endParaRPr sz="2400"/>
            </a:p>
          </p:txBody>
        </p:sp>
        <p:cxnSp>
          <p:nvCxnSpPr>
            <p:cNvPr id="146" name="Google Shape;146;p26"/>
            <p:cNvCxnSpPr/>
            <p:nvPr/>
          </p:nvCxnSpPr>
          <p:spPr>
            <a:xfrm flipH="1">
              <a:off x="1553" y="2304"/>
              <a:ext cx="428" cy="118"/>
            </a:xfrm>
            <a:prstGeom prst="straightConnector1">
              <a:avLst/>
            </a:prstGeom>
            <a:noFill/>
            <a:ln w="28575" cap="flat" cmpd="sng">
              <a:solidFill>
                <a:schemeClr val="dk1"/>
              </a:solidFill>
              <a:prstDash val="solid"/>
              <a:round/>
              <a:headEnd type="stealth" w="med" len="med"/>
              <a:tailEnd type="stealth" w="med" len="med"/>
            </a:ln>
          </p:spPr>
        </p:cxnSp>
        <p:sp>
          <p:nvSpPr>
            <p:cNvPr id="147" name="Google Shape;147;p26"/>
            <p:cNvSpPr/>
            <p:nvPr/>
          </p:nvSpPr>
          <p:spPr>
            <a:xfrm>
              <a:off x="290" y="2185"/>
              <a:ext cx="1350" cy="996"/>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US" sz="1600" b="1">
                  <a:solidFill>
                    <a:srgbClr val="FF0000"/>
                  </a:solidFill>
                  <a:latin typeface="Arial"/>
                  <a:ea typeface="Arial"/>
                  <a:cs typeface="Arial"/>
                  <a:sym typeface="Arial"/>
                </a:rPr>
                <a:t>Accelerators</a:t>
              </a:r>
              <a:r>
                <a:rPr lang="en-US" sz="1600">
                  <a:solidFill>
                    <a:srgbClr val="FF0000"/>
                  </a:solidFill>
                  <a:latin typeface="Arial"/>
                  <a:ea typeface="Arial"/>
                  <a:cs typeface="Arial"/>
                  <a:sym typeface="Arial"/>
                </a:rPr>
                <a:t> </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  New School Venture Fund</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  Charter School Growth Fund</a:t>
              </a:r>
              <a:endParaRPr sz="2400"/>
            </a:p>
          </p:txBody>
        </p:sp>
        <p:cxnSp>
          <p:nvCxnSpPr>
            <p:cNvPr id="148" name="Google Shape;148;p26"/>
            <p:cNvCxnSpPr/>
            <p:nvPr/>
          </p:nvCxnSpPr>
          <p:spPr>
            <a:xfrm>
              <a:off x="3338" y="2025"/>
              <a:ext cx="827" cy="40"/>
            </a:xfrm>
            <a:prstGeom prst="straightConnector1">
              <a:avLst/>
            </a:prstGeom>
            <a:noFill/>
            <a:ln w="28575" cap="flat" cmpd="sng">
              <a:solidFill>
                <a:schemeClr val="dk1"/>
              </a:solidFill>
              <a:prstDash val="solid"/>
              <a:round/>
              <a:headEnd type="stealth" w="med" len="med"/>
              <a:tailEnd type="stealth" w="med" len="med"/>
            </a:ln>
          </p:spPr>
        </p:cxnSp>
        <p:sp>
          <p:nvSpPr>
            <p:cNvPr id="149" name="Google Shape;149;p26"/>
            <p:cNvSpPr/>
            <p:nvPr/>
          </p:nvSpPr>
          <p:spPr>
            <a:xfrm>
              <a:off x="4165" y="1746"/>
              <a:ext cx="1306" cy="797"/>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US" sz="1600" b="1">
                  <a:solidFill>
                    <a:srgbClr val="FF0000"/>
                  </a:solidFill>
                  <a:latin typeface="Arial"/>
                  <a:ea typeface="Arial"/>
                  <a:cs typeface="Arial"/>
                  <a:sym typeface="Arial"/>
                </a:rPr>
                <a:t>Facility Financing</a:t>
              </a:r>
              <a:endParaRPr sz="1600">
                <a:solidFill>
                  <a:srgbClr val="FF0000"/>
                </a:solidFill>
                <a:latin typeface="Arial"/>
                <a:ea typeface="Arial"/>
                <a:cs typeface="Arial"/>
                <a:sym typeface="Arial"/>
              </a:endParaRPr>
            </a:p>
            <a:p>
              <a:pPr indent="-76198" algn="ctr">
                <a:buClr>
                  <a:srgbClr val="000000"/>
                </a:buClr>
                <a:buSzPts val="900"/>
                <a:buFont typeface="Arial"/>
                <a:buChar char="•"/>
              </a:pPr>
              <a:r>
                <a:rPr lang="en-US" sz="1200">
                  <a:solidFill>
                    <a:srgbClr val="000000"/>
                  </a:solidFill>
                  <a:latin typeface="Arial"/>
                  <a:ea typeface="Arial"/>
                  <a:cs typeface="Arial"/>
                  <a:sym typeface="Arial"/>
                </a:rPr>
                <a:t>  Local Initiatives Support Corp.</a:t>
              </a:r>
              <a:endParaRPr sz="2400"/>
            </a:p>
            <a:p>
              <a:pPr indent="-76198" algn="ctr">
                <a:buClr>
                  <a:srgbClr val="000000"/>
                </a:buClr>
                <a:buSzPts val="900"/>
                <a:buFont typeface="Arial"/>
                <a:buChar char="•"/>
              </a:pPr>
              <a:r>
                <a:rPr lang="en-US" sz="1200">
                  <a:solidFill>
                    <a:schemeClr val="dk1"/>
                  </a:solidFill>
                  <a:latin typeface="Arial"/>
                  <a:ea typeface="Arial"/>
                  <a:cs typeface="Arial"/>
                  <a:sym typeface="Arial"/>
                </a:rPr>
                <a:t>  Civic Builders</a:t>
              </a:r>
              <a:endParaRPr sz="2400"/>
            </a:p>
          </p:txBody>
        </p:sp>
        <p:sp>
          <p:nvSpPr>
            <p:cNvPr id="150" name="Google Shape;150;p26"/>
            <p:cNvSpPr/>
            <p:nvPr/>
          </p:nvSpPr>
          <p:spPr>
            <a:xfrm>
              <a:off x="3817" y="590"/>
              <a:ext cx="1565" cy="1127"/>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US" sz="2000" b="1">
                  <a:solidFill>
                    <a:srgbClr val="FF0000"/>
                  </a:solidFill>
                  <a:latin typeface="Arial"/>
                  <a:ea typeface="Arial"/>
                  <a:cs typeface="Arial"/>
                  <a:sym typeface="Arial"/>
                </a:rPr>
                <a:t>Advocacy</a:t>
              </a:r>
              <a:endParaRPr sz="1600">
                <a:solidFill>
                  <a:srgbClr val="FF0000"/>
                </a:solidFill>
                <a:latin typeface="Arial"/>
                <a:ea typeface="Arial"/>
                <a:cs typeface="Arial"/>
                <a:sym typeface="Arial"/>
              </a:endParaRPr>
            </a:p>
            <a:p>
              <a:pPr indent="-82547" algn="ctr">
                <a:buClr>
                  <a:srgbClr val="000000"/>
                </a:buClr>
                <a:buSzPts val="975"/>
                <a:buFont typeface="Arial"/>
                <a:buChar char="•"/>
              </a:pPr>
              <a:r>
                <a:rPr lang="en-US" sz="1300">
                  <a:solidFill>
                    <a:srgbClr val="000000"/>
                  </a:solidFill>
                  <a:latin typeface="Arial"/>
                  <a:ea typeface="Arial"/>
                  <a:cs typeface="Arial"/>
                  <a:sym typeface="Arial"/>
                </a:rPr>
                <a:t> BAEO</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 ERNA/Dems For Ed Reform</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  Stand for Children</a:t>
              </a:r>
              <a:endParaRPr sz="2400"/>
            </a:p>
            <a:p>
              <a:pPr indent="-82547" algn="ctr">
                <a:buClr>
                  <a:srgbClr val="000000"/>
                </a:buClr>
                <a:buSzPts val="975"/>
                <a:buFont typeface="Arial"/>
                <a:buChar char="•"/>
              </a:pPr>
              <a:r>
                <a:rPr lang="en-US" sz="1300">
                  <a:solidFill>
                    <a:srgbClr val="000000"/>
                  </a:solidFill>
                  <a:latin typeface="Arial"/>
                  <a:ea typeface="Arial"/>
                  <a:cs typeface="Arial"/>
                  <a:sym typeface="Arial"/>
                </a:rPr>
                <a:t>ALEC</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Libre Initiative</a:t>
              </a:r>
              <a:endParaRPr sz="2400"/>
            </a:p>
          </p:txBody>
        </p:sp>
        <p:cxnSp>
          <p:nvCxnSpPr>
            <p:cNvPr id="151" name="Google Shape;151;p26"/>
            <p:cNvCxnSpPr/>
            <p:nvPr/>
          </p:nvCxnSpPr>
          <p:spPr>
            <a:xfrm rot="10800000">
              <a:off x="2641" y="2583"/>
              <a:ext cx="0" cy="199"/>
            </a:xfrm>
            <a:prstGeom prst="straightConnector1">
              <a:avLst/>
            </a:prstGeom>
            <a:noFill/>
            <a:ln w="28575" cap="flat" cmpd="sng">
              <a:solidFill>
                <a:schemeClr val="dk1"/>
              </a:solidFill>
              <a:prstDash val="solid"/>
              <a:round/>
              <a:headEnd type="stealth" w="med" len="med"/>
              <a:tailEnd type="stealth" w="med" len="med"/>
            </a:ln>
          </p:spPr>
        </p:cxnSp>
        <p:sp>
          <p:nvSpPr>
            <p:cNvPr id="152" name="Google Shape;152;p26"/>
            <p:cNvSpPr/>
            <p:nvPr/>
          </p:nvSpPr>
          <p:spPr>
            <a:xfrm>
              <a:off x="1640" y="2782"/>
              <a:ext cx="1902" cy="757"/>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US" sz="1400" b="1">
                  <a:solidFill>
                    <a:srgbClr val="FF0000"/>
                  </a:solidFill>
                  <a:latin typeface="Arial"/>
                  <a:ea typeface="Arial"/>
                  <a:cs typeface="Arial"/>
                  <a:sym typeface="Arial"/>
                </a:rPr>
                <a:t>Human Capital</a:t>
              </a:r>
              <a:endParaRPr sz="1400">
                <a:solidFill>
                  <a:srgbClr val="FF0000"/>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The New Teacher Proj.</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New Leaders for New Schls</a:t>
              </a:r>
              <a:endParaRPr sz="1300">
                <a:solidFill>
                  <a:schemeClr val="dk1"/>
                </a:solidFill>
                <a:latin typeface="Arial"/>
                <a:ea typeface="Arial"/>
                <a:cs typeface="Arial"/>
                <a:sym typeface="Arial"/>
              </a:endParaRPr>
            </a:p>
          </p:txBody>
        </p:sp>
        <p:sp>
          <p:nvSpPr>
            <p:cNvPr id="153" name="Google Shape;153;p26"/>
            <p:cNvSpPr/>
            <p:nvPr/>
          </p:nvSpPr>
          <p:spPr>
            <a:xfrm>
              <a:off x="334" y="1023"/>
              <a:ext cx="1350" cy="962"/>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US" sz="1400" b="1">
                  <a:solidFill>
                    <a:srgbClr val="FF0000"/>
                  </a:solidFill>
                  <a:latin typeface="Arial"/>
                  <a:ea typeface="Arial"/>
                  <a:cs typeface="Arial"/>
                  <a:sym typeface="Arial"/>
                </a:rPr>
                <a:t>Charter Operators</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 </a:t>
              </a:r>
              <a:r>
                <a:rPr lang="en-US" sz="1300">
                  <a:solidFill>
                    <a:srgbClr val="000000"/>
                  </a:solidFill>
                  <a:latin typeface="Arial"/>
                  <a:ea typeface="Arial"/>
                  <a:cs typeface="Arial"/>
                  <a:sym typeface="Arial"/>
                </a:rPr>
                <a:t>K12 Inc</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Whitehat</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Success Academy</a:t>
              </a:r>
              <a:endParaRPr sz="2400"/>
            </a:p>
          </p:txBody>
        </p:sp>
        <p:cxnSp>
          <p:nvCxnSpPr>
            <p:cNvPr id="154" name="Google Shape;154;p26"/>
            <p:cNvCxnSpPr/>
            <p:nvPr/>
          </p:nvCxnSpPr>
          <p:spPr>
            <a:xfrm>
              <a:off x="987" y="1985"/>
              <a:ext cx="0" cy="199"/>
            </a:xfrm>
            <a:prstGeom prst="straightConnector1">
              <a:avLst/>
            </a:prstGeom>
            <a:noFill/>
            <a:ln w="25400" cap="flat" cmpd="sng">
              <a:solidFill>
                <a:schemeClr val="dk1"/>
              </a:solidFill>
              <a:prstDash val="solid"/>
              <a:round/>
              <a:headEnd type="stealth" w="med" len="med"/>
              <a:tailEnd type="stealth" w="med" len="med"/>
            </a:ln>
          </p:spPr>
        </p:cxnSp>
        <p:cxnSp>
          <p:nvCxnSpPr>
            <p:cNvPr id="155" name="Google Shape;155;p26"/>
            <p:cNvCxnSpPr/>
            <p:nvPr/>
          </p:nvCxnSpPr>
          <p:spPr>
            <a:xfrm rot="10800000" flipH="1">
              <a:off x="3357" y="1467"/>
              <a:ext cx="546" cy="346"/>
            </a:xfrm>
            <a:prstGeom prst="straightConnector1">
              <a:avLst/>
            </a:prstGeom>
            <a:noFill/>
            <a:ln w="28575" cap="flat" cmpd="sng">
              <a:solidFill>
                <a:schemeClr val="dk1"/>
              </a:solidFill>
              <a:prstDash val="solid"/>
              <a:round/>
              <a:headEnd type="stealth" w="med" len="med"/>
              <a:tailEnd type="stealth" w="med" len="med"/>
            </a:ln>
          </p:spPr>
        </p:cxnSp>
        <p:cxnSp>
          <p:nvCxnSpPr>
            <p:cNvPr id="156" name="Google Shape;156;p26"/>
            <p:cNvCxnSpPr/>
            <p:nvPr/>
          </p:nvCxnSpPr>
          <p:spPr>
            <a:xfrm rot="10800000">
              <a:off x="2598" y="1148"/>
              <a:ext cx="0" cy="196"/>
            </a:xfrm>
            <a:prstGeom prst="straightConnector1">
              <a:avLst/>
            </a:prstGeom>
            <a:noFill/>
            <a:ln w="28575" cap="flat" cmpd="sng">
              <a:solidFill>
                <a:schemeClr val="dk1"/>
              </a:solidFill>
              <a:prstDash val="solid"/>
              <a:round/>
              <a:headEnd type="stealth" w="med" len="med"/>
              <a:tailEnd type="stealth" w="med" len="med"/>
            </a:ln>
          </p:spPr>
        </p:cxnSp>
        <p:cxnSp>
          <p:nvCxnSpPr>
            <p:cNvPr id="157" name="Google Shape;157;p26"/>
            <p:cNvCxnSpPr/>
            <p:nvPr/>
          </p:nvCxnSpPr>
          <p:spPr>
            <a:xfrm>
              <a:off x="3197" y="2340"/>
              <a:ext cx="576" cy="403"/>
            </a:xfrm>
            <a:prstGeom prst="straightConnector1">
              <a:avLst/>
            </a:prstGeom>
            <a:noFill/>
            <a:ln w="28575" cap="flat" cmpd="sng">
              <a:solidFill>
                <a:schemeClr val="dk1"/>
              </a:solidFill>
              <a:prstDash val="solid"/>
              <a:round/>
              <a:headEnd type="stealth" w="med" len="med"/>
              <a:tailEnd type="stealth" w="med" len="med"/>
            </a:ln>
          </p:spPr>
        </p:cxnSp>
        <p:sp>
          <p:nvSpPr>
            <p:cNvPr id="158" name="Google Shape;158;p26"/>
            <p:cNvSpPr/>
            <p:nvPr/>
          </p:nvSpPr>
          <p:spPr>
            <a:xfrm>
              <a:off x="3643" y="2543"/>
              <a:ext cx="1468" cy="976"/>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endParaRPr sz="1200" b="1">
                <a:solidFill>
                  <a:schemeClr val="dk1"/>
                </a:solidFill>
                <a:latin typeface="Arial"/>
                <a:ea typeface="Arial"/>
                <a:cs typeface="Arial"/>
                <a:sym typeface="Arial"/>
              </a:endParaRPr>
            </a:p>
            <a:p>
              <a:pPr algn="ctr"/>
              <a:r>
                <a:rPr lang="en-US" sz="1600" b="1">
                  <a:solidFill>
                    <a:srgbClr val="FF0000"/>
                  </a:solidFill>
                  <a:latin typeface="Arial"/>
                  <a:ea typeface="Arial"/>
                  <a:cs typeface="Arial"/>
                  <a:sym typeface="Arial"/>
                </a:rPr>
                <a:t>Charter-Related Associations</a:t>
              </a:r>
              <a:endParaRPr sz="2400"/>
            </a:p>
            <a:p>
              <a:pPr indent="-76198" algn="ctr">
                <a:buClr>
                  <a:srgbClr val="000000"/>
                </a:buClr>
                <a:buSzPts val="900"/>
                <a:buFont typeface="Arial"/>
                <a:buChar char="•"/>
              </a:pPr>
              <a:r>
                <a:rPr lang="en-US" sz="1200">
                  <a:solidFill>
                    <a:schemeClr val="dk1"/>
                  </a:solidFill>
                  <a:latin typeface="Arial"/>
                  <a:ea typeface="Arial"/>
                  <a:cs typeface="Arial"/>
                  <a:sym typeface="Arial"/>
                </a:rPr>
                <a:t>  Natl. Alliance for Public Charter Schools</a:t>
              </a:r>
              <a:endParaRPr sz="2400"/>
            </a:p>
            <a:p>
              <a:pPr indent="-76198" algn="ctr">
                <a:buClr>
                  <a:srgbClr val="000000"/>
                </a:buClr>
                <a:buSzPts val="900"/>
                <a:buFont typeface="Arial"/>
                <a:buChar char="•"/>
              </a:pPr>
              <a:r>
                <a:rPr lang="en-US" sz="1200">
                  <a:solidFill>
                    <a:schemeClr val="dk1"/>
                  </a:solidFill>
                  <a:latin typeface="Arial"/>
                  <a:ea typeface="Arial"/>
                  <a:cs typeface="Arial"/>
                  <a:sym typeface="Arial"/>
                </a:rPr>
                <a:t>  New York Charter School Assn</a:t>
              </a:r>
              <a:endParaRPr sz="1200">
                <a:solidFill>
                  <a:schemeClr val="dk1"/>
                </a:solidFill>
                <a:latin typeface="Arial"/>
                <a:ea typeface="Arial"/>
                <a:cs typeface="Arial"/>
                <a:sym typeface="Arial"/>
              </a:endParaRPr>
            </a:p>
            <a:p>
              <a:pPr indent="-76198" algn="ctr">
                <a:buClr>
                  <a:srgbClr val="000000"/>
                </a:buClr>
                <a:buSzPts val="900"/>
                <a:buFont typeface="Arial"/>
                <a:buChar char="•"/>
              </a:pPr>
              <a:r>
                <a:rPr lang="en-US" sz="1200">
                  <a:solidFill>
                    <a:srgbClr val="000000"/>
                  </a:solidFill>
                  <a:latin typeface="Arial"/>
                  <a:ea typeface="Arial"/>
                  <a:cs typeface="Arial"/>
                  <a:sym typeface="Arial"/>
                </a:rPr>
                <a:t>Education Cities</a:t>
              </a:r>
              <a:endParaRPr sz="1200">
                <a:solidFill>
                  <a:schemeClr val="dk1"/>
                </a:solidFill>
                <a:latin typeface="Arial"/>
                <a:ea typeface="Arial"/>
                <a:cs typeface="Arial"/>
                <a:sym typeface="Arial"/>
              </a:endParaRPr>
            </a:p>
            <a:p>
              <a:pPr algn="ctr"/>
              <a:endParaRPr sz="1200">
                <a:solidFill>
                  <a:schemeClr val="dk1"/>
                </a:solidFill>
                <a:latin typeface="Arial"/>
                <a:ea typeface="Arial"/>
                <a:cs typeface="Arial"/>
                <a:sym typeface="Arial"/>
              </a:endParaRPr>
            </a:p>
          </p:txBody>
        </p:sp>
        <p:cxnSp>
          <p:nvCxnSpPr>
            <p:cNvPr id="159" name="Google Shape;159;p26"/>
            <p:cNvCxnSpPr/>
            <p:nvPr/>
          </p:nvCxnSpPr>
          <p:spPr>
            <a:xfrm>
              <a:off x="1640" y="2782"/>
              <a:ext cx="163" cy="151"/>
            </a:xfrm>
            <a:prstGeom prst="straightConnector1">
              <a:avLst/>
            </a:prstGeom>
            <a:noFill/>
            <a:ln w="28575" cap="flat" cmpd="sng">
              <a:solidFill>
                <a:schemeClr val="dk1"/>
              </a:solidFill>
              <a:prstDash val="solid"/>
              <a:round/>
              <a:headEnd type="stealth" w="med" len="med"/>
              <a:tailEnd type="stealth" w="med" len="med"/>
            </a:ln>
          </p:spPr>
        </p:cxnSp>
      </p:grpSp>
      <p:cxnSp>
        <p:nvCxnSpPr>
          <p:cNvPr id="160" name="Google Shape;160;p26"/>
          <p:cNvCxnSpPr/>
          <p:nvPr/>
        </p:nvCxnSpPr>
        <p:spPr>
          <a:xfrm rot="10800000">
            <a:off x="7028059" y="1982352"/>
            <a:ext cx="719264" cy="406400"/>
          </a:xfrm>
          <a:prstGeom prst="straightConnector1">
            <a:avLst/>
          </a:prstGeom>
          <a:noFill/>
          <a:ln w="25400" cap="flat" cmpd="sng">
            <a:solidFill>
              <a:schemeClr val="dk1"/>
            </a:solidFill>
            <a:prstDash val="solid"/>
            <a:round/>
            <a:headEnd type="stealth" w="med" len="med"/>
            <a:tailEnd type="stealth" w="med" len="med"/>
          </a:ln>
        </p:spPr>
      </p:cxnSp>
      <p:cxnSp>
        <p:nvCxnSpPr>
          <p:cNvPr id="161" name="Google Shape;161;p26"/>
          <p:cNvCxnSpPr/>
          <p:nvPr/>
        </p:nvCxnSpPr>
        <p:spPr>
          <a:xfrm rot="10800000" flipH="1">
            <a:off x="4250994" y="1982352"/>
            <a:ext cx="474133" cy="457200"/>
          </a:xfrm>
          <a:prstGeom prst="straightConnector1">
            <a:avLst/>
          </a:prstGeom>
          <a:noFill/>
          <a:ln w="25400" cap="flat" cmpd="sng">
            <a:solidFill>
              <a:schemeClr val="dk1"/>
            </a:solidFill>
            <a:prstDash val="solid"/>
            <a:round/>
            <a:headEnd type="stealth" w="med" len="med"/>
            <a:tailEnd type="none" w="sm" len="sm"/>
          </a:ln>
        </p:spPr>
      </p:cxnSp>
      <p:sp>
        <p:nvSpPr>
          <p:cNvPr id="162" name="Google Shape;162;p26"/>
          <p:cNvSpPr/>
          <p:nvPr/>
        </p:nvSpPr>
        <p:spPr>
          <a:xfrm>
            <a:off x="4521927" y="687930"/>
            <a:ext cx="2709333" cy="1599223"/>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endParaRPr sz="1300" b="1">
              <a:solidFill>
                <a:srgbClr val="000000"/>
              </a:solidFill>
              <a:latin typeface="Arial"/>
              <a:ea typeface="Arial"/>
              <a:cs typeface="Arial"/>
              <a:sym typeface="Arial"/>
            </a:endParaRPr>
          </a:p>
          <a:p>
            <a:pPr algn="ctr"/>
            <a:r>
              <a:rPr lang="en-US" sz="1400" b="1">
                <a:solidFill>
                  <a:srgbClr val="FF0000"/>
                </a:solidFill>
                <a:latin typeface="Arial"/>
                <a:ea typeface="Arial"/>
                <a:cs typeface="Arial"/>
                <a:sym typeface="Arial"/>
              </a:rPr>
              <a:t>Think Tanks</a:t>
            </a:r>
            <a:endParaRPr sz="1400">
              <a:solidFill>
                <a:srgbClr val="FF0000"/>
              </a:solidFill>
              <a:latin typeface="Arial"/>
              <a:ea typeface="Arial"/>
              <a:cs typeface="Arial"/>
              <a:sym typeface="Arial"/>
            </a:endParaRPr>
          </a:p>
          <a:p>
            <a:pPr indent="-82547" algn="ctr">
              <a:buClr>
                <a:srgbClr val="000000"/>
              </a:buClr>
              <a:buSzPts val="975"/>
              <a:buFont typeface="Arial"/>
              <a:buChar char="•"/>
            </a:pPr>
            <a:r>
              <a:rPr lang="en-US" sz="1300">
                <a:solidFill>
                  <a:srgbClr val="000000"/>
                </a:solidFill>
                <a:latin typeface="Arial"/>
                <a:ea typeface="Arial"/>
                <a:cs typeface="Arial"/>
                <a:sym typeface="Arial"/>
              </a:rPr>
              <a:t>  State Policy Network (SPN)</a:t>
            </a:r>
            <a:endParaRPr sz="1300">
              <a:solidFill>
                <a:srgbClr val="000000"/>
              </a:solidFill>
              <a:latin typeface="Arial"/>
              <a:ea typeface="Arial"/>
              <a:cs typeface="Arial"/>
              <a:sym typeface="Arial"/>
            </a:endParaRPr>
          </a:p>
          <a:p>
            <a:pPr indent="-82547" algn="ctr">
              <a:buClr>
                <a:srgbClr val="000000"/>
              </a:buClr>
              <a:buSzPts val="975"/>
              <a:buFont typeface="Arial"/>
              <a:buChar char="•"/>
            </a:pPr>
            <a:r>
              <a:rPr lang="en-US" sz="1300">
                <a:solidFill>
                  <a:srgbClr val="000000"/>
                </a:solidFill>
                <a:latin typeface="Arial"/>
                <a:ea typeface="Arial"/>
                <a:cs typeface="Arial"/>
                <a:sym typeface="Arial"/>
              </a:rPr>
              <a:t>Center for Ed Reform</a:t>
            </a:r>
            <a:endParaRPr sz="2400"/>
          </a:p>
          <a:p>
            <a:pPr indent="-82547" algn="ctr">
              <a:buClr>
                <a:srgbClr val="000000"/>
              </a:buClr>
              <a:buSzPts val="975"/>
              <a:buFont typeface="Arial"/>
              <a:buChar char="•"/>
            </a:pPr>
            <a:r>
              <a:rPr lang="en-US" sz="1300">
                <a:solidFill>
                  <a:srgbClr val="000000"/>
                </a:solidFill>
                <a:latin typeface="Arial"/>
                <a:ea typeface="Arial"/>
                <a:cs typeface="Arial"/>
                <a:sym typeface="Arial"/>
              </a:rPr>
              <a:t>  Education Sector</a:t>
            </a:r>
            <a:endParaRPr sz="2400"/>
          </a:p>
          <a:p>
            <a:pPr indent="-82547" algn="ctr">
              <a:buClr>
                <a:srgbClr val="000000"/>
              </a:buClr>
              <a:buSzPts val="975"/>
              <a:buFont typeface="Arial"/>
              <a:buChar char="•"/>
            </a:pPr>
            <a:r>
              <a:rPr lang="en-US" sz="1300">
                <a:solidFill>
                  <a:srgbClr val="000000"/>
                </a:solidFill>
                <a:latin typeface="Arial"/>
                <a:ea typeface="Arial"/>
                <a:cs typeface="Arial"/>
                <a:sym typeface="Arial"/>
              </a:rPr>
              <a:t>  </a:t>
            </a:r>
            <a:r>
              <a:rPr lang="en-US" sz="1300" err="1">
                <a:solidFill>
                  <a:srgbClr val="000000"/>
                </a:solidFill>
                <a:latin typeface="Arial"/>
                <a:ea typeface="Arial"/>
                <a:cs typeface="Arial"/>
                <a:sym typeface="Arial"/>
              </a:rPr>
              <a:t>EdVoice</a:t>
            </a:r>
            <a:endParaRPr sz="1300">
              <a:solidFill>
                <a:srgbClr val="000000"/>
              </a:solidFill>
              <a:latin typeface="Arial"/>
              <a:ea typeface="Arial"/>
              <a:cs typeface="Arial"/>
              <a:sym typeface="Arial"/>
            </a:endParaRPr>
          </a:p>
          <a:p>
            <a:pPr indent="-82547" algn="ctr">
              <a:buClr>
                <a:srgbClr val="000000"/>
              </a:buClr>
              <a:buSzPts val="975"/>
              <a:buFont typeface="Arial"/>
              <a:buChar char="•"/>
            </a:pPr>
            <a:r>
              <a:rPr lang="en-US" sz="1300">
                <a:solidFill>
                  <a:srgbClr val="000000"/>
                </a:solidFill>
                <a:latin typeface="Arial"/>
                <a:ea typeface="Arial"/>
                <a:cs typeface="Arial"/>
                <a:sym typeface="Arial"/>
              </a:rPr>
              <a:t>American Federation for Children</a:t>
            </a:r>
            <a:endParaRPr sz="2400"/>
          </a:p>
          <a:p>
            <a:pPr algn="ctr"/>
            <a:endParaRPr sz="1300" b="1">
              <a:solidFill>
                <a:srgbClr val="000000"/>
              </a:solidFill>
              <a:latin typeface="Arial"/>
              <a:ea typeface="Arial"/>
              <a:cs typeface="Arial"/>
              <a:sym typeface="Arial"/>
            </a:endParaRPr>
          </a:p>
        </p:txBody>
      </p:sp>
    </p:spTree>
    <p:extLst>
      <p:ext uri="{BB962C8B-B14F-4D97-AF65-F5344CB8AC3E}">
        <p14:creationId xmlns:p14="http://schemas.microsoft.com/office/powerpoint/2010/main" val="2213541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a:spLocks noGrp="1"/>
          </p:cNvSpPr>
          <p:nvPr>
            <p:ph type="title"/>
          </p:nvPr>
        </p:nvSpPr>
        <p:spPr>
          <a:xfrm>
            <a:off x="415600" y="2867800"/>
            <a:ext cx="11360800" cy="1122400"/>
          </a:xfrm>
          <a:prstGeom prst="rect">
            <a:avLst/>
          </a:prstGeom>
          <a:noFill/>
          <a:ln>
            <a:noFill/>
          </a:ln>
        </p:spPr>
        <p:txBody>
          <a:bodyPr spcFirstLastPara="1" vert="horz" wrap="square" lIns="121900" tIns="121900" rIns="121900" bIns="121900" rtlCol="0" anchor="ctr" anchorCtr="0">
            <a:noAutofit/>
          </a:bodyPr>
          <a:lstStyle/>
          <a:p>
            <a:r>
              <a:rPr lang="en-US" sz="4400">
                <a:solidFill>
                  <a:schemeClr val="dk1"/>
                </a:solidFill>
              </a:rPr>
              <a:t>What are community schools?</a:t>
            </a:r>
            <a:endParaRPr>
              <a:solidFill>
                <a:schemeClr val="dk1"/>
              </a:solidFill>
            </a:endParaRPr>
          </a:p>
        </p:txBody>
      </p:sp>
    </p:spTree>
    <p:extLst>
      <p:ext uri="{BB962C8B-B14F-4D97-AF65-F5344CB8AC3E}">
        <p14:creationId xmlns:p14="http://schemas.microsoft.com/office/powerpoint/2010/main" val="491603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3"/>
          <p:cNvSpPr txBox="1">
            <a:spLocks noGrp="1"/>
          </p:cNvSpPr>
          <p:nvPr>
            <p:ph type="body" idx="1"/>
          </p:nvPr>
        </p:nvSpPr>
        <p:spPr>
          <a:xfrm>
            <a:off x="415600" y="1536633"/>
            <a:ext cx="11360800" cy="4555200"/>
          </a:xfrm>
          <a:prstGeom prst="rect">
            <a:avLst/>
          </a:prstGeom>
          <a:noFill/>
          <a:ln>
            <a:noFill/>
          </a:ln>
        </p:spPr>
        <p:txBody>
          <a:bodyPr spcFirstLastPara="1" vert="horz" wrap="square" lIns="121900" tIns="121900" rIns="121900" bIns="121900" rtlCol="0" anchor="t" anchorCtr="0">
            <a:normAutofit fontScale="85000" lnSpcReduction="10000"/>
          </a:bodyPr>
          <a:lstStyle/>
          <a:p>
            <a:pPr marL="609585" indent="-457189">
              <a:lnSpc>
                <a:spcPct val="115000"/>
              </a:lnSpc>
              <a:spcBef>
                <a:spcPts val="0"/>
              </a:spcBef>
              <a:spcAft>
                <a:spcPts val="0"/>
              </a:spcAft>
              <a:buSzPct val="92664"/>
              <a:buChar char="●"/>
            </a:pPr>
            <a:r>
              <a:rPr lang="en-US" sz="3900"/>
              <a:t>“Every system is perfectly designed to get the results it gets.”</a:t>
            </a:r>
            <a:endParaRPr sz="3900"/>
          </a:p>
          <a:p>
            <a:pPr marL="1219170" lvl="1" indent="-423323">
              <a:lnSpc>
                <a:spcPct val="115000"/>
              </a:lnSpc>
              <a:spcBef>
                <a:spcPts val="2133"/>
              </a:spcBef>
              <a:spcAft>
                <a:spcPts val="0"/>
              </a:spcAft>
              <a:buSzPct val="84084"/>
              <a:buChar char="○"/>
            </a:pPr>
            <a:r>
              <a:rPr lang="en-US" sz="3900"/>
              <a:t>W. Edwards Deming</a:t>
            </a:r>
            <a:endParaRPr sz="3900"/>
          </a:p>
          <a:p>
            <a:pPr marL="365751" lvl="1" indent="0">
              <a:lnSpc>
                <a:spcPct val="115000"/>
              </a:lnSpc>
              <a:spcBef>
                <a:spcPts val="2133"/>
              </a:spcBef>
              <a:spcAft>
                <a:spcPts val="0"/>
              </a:spcAft>
              <a:buSzPct val="84084"/>
              <a:buNone/>
            </a:pPr>
            <a:endParaRPr sz="3900"/>
          </a:p>
          <a:p>
            <a:pPr marL="609585" indent="-457189">
              <a:lnSpc>
                <a:spcPct val="115000"/>
              </a:lnSpc>
              <a:spcBef>
                <a:spcPts val="0"/>
              </a:spcBef>
              <a:spcAft>
                <a:spcPts val="0"/>
              </a:spcAft>
              <a:buSzPct val="92664"/>
              <a:buChar char="●"/>
            </a:pPr>
            <a:r>
              <a:rPr lang="en-US" sz="3900"/>
              <a:t>Community Schools deeply understand the systems that they are operating within, they develop a holistic vision for their schools and communities, and they problem solve changes to their system to achieve their vision.</a:t>
            </a:r>
            <a:endParaRPr sz="3900"/>
          </a:p>
          <a:p>
            <a:pPr marL="45719" indent="0">
              <a:lnSpc>
                <a:spcPct val="115000"/>
              </a:lnSpc>
              <a:spcBef>
                <a:spcPts val="0"/>
              </a:spcBef>
              <a:spcAft>
                <a:spcPts val="0"/>
              </a:spcAft>
              <a:buSzPct val="108108"/>
              <a:buNone/>
            </a:pPr>
            <a:endParaRPr/>
          </a:p>
        </p:txBody>
      </p:sp>
      <p:sp>
        <p:nvSpPr>
          <p:cNvPr id="302" name="Google Shape;302;p43"/>
          <p:cNvSpPr txBox="1">
            <a:spLocks noGrp="1"/>
          </p:cNvSpPr>
          <p:nvPr>
            <p:ph type="title"/>
          </p:nvPr>
        </p:nvSpPr>
        <p:spPr>
          <a:xfrm>
            <a:off x="415600" y="593367"/>
            <a:ext cx="11360800" cy="763600"/>
          </a:xfrm>
          <a:prstGeom prst="rect">
            <a:avLst/>
          </a:prstGeom>
          <a:noFill/>
          <a:ln>
            <a:noFill/>
          </a:ln>
        </p:spPr>
        <p:txBody>
          <a:bodyPr spcFirstLastPara="1" vert="horz" wrap="square" lIns="121900" tIns="121900" rIns="121900" bIns="121900" rtlCol="0" anchor="t" anchorCtr="0">
            <a:noAutofit/>
          </a:bodyPr>
          <a:lstStyle/>
          <a:p>
            <a:pPr>
              <a:lnSpc>
                <a:spcPct val="100000"/>
              </a:lnSpc>
              <a:spcBef>
                <a:spcPts val="0"/>
              </a:spcBef>
              <a:buSzPts val="2800"/>
            </a:pPr>
            <a:r>
              <a:rPr lang="en-US"/>
              <a:t>Defining Community Schools</a:t>
            </a:r>
            <a:endParaRPr/>
          </a:p>
        </p:txBody>
      </p:sp>
    </p:spTree>
    <p:extLst>
      <p:ext uri="{BB962C8B-B14F-4D97-AF65-F5344CB8AC3E}">
        <p14:creationId xmlns:p14="http://schemas.microsoft.com/office/powerpoint/2010/main" val="4649776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4"/>
          <p:cNvSpPr/>
          <p:nvPr/>
        </p:nvSpPr>
        <p:spPr>
          <a:xfrm>
            <a:off x="1573306" y="1716742"/>
            <a:ext cx="8382000" cy="3447097"/>
          </a:xfrm>
          <a:prstGeom prst="rect">
            <a:avLst/>
          </a:prstGeom>
          <a:noFill/>
          <a:ln>
            <a:noFill/>
          </a:ln>
        </p:spPr>
        <p:txBody>
          <a:bodyPr spcFirstLastPara="1" wrap="square" lIns="121900" tIns="60933" rIns="121900" bIns="60933" anchor="t" anchorCtr="0">
            <a:noAutofit/>
          </a:bodyPr>
          <a:lstStyle/>
          <a:p>
            <a:pPr marL="742315" indent="-742315">
              <a:buClr>
                <a:srgbClr val="000000"/>
              </a:buClr>
              <a:buSzPts val="2700"/>
              <a:buFont typeface="Arial"/>
              <a:buAutoNum type="arabicPeriod"/>
            </a:pPr>
            <a:r>
              <a:rPr lang="en-US" sz="3600">
                <a:solidFill>
                  <a:srgbClr val="000000"/>
                </a:solidFill>
                <a:latin typeface="Arial"/>
                <a:ea typeface="Arial"/>
                <a:cs typeface="Arial"/>
                <a:sym typeface="Arial"/>
              </a:rPr>
              <a:t>Community School Coordinator</a:t>
            </a:r>
            <a:endParaRPr lang="en-US" sz="2400">
              <a:cs typeface="Calibri" panose="020F0502020204030204"/>
            </a:endParaRPr>
          </a:p>
          <a:p>
            <a:pPr marL="742315" indent="-742315">
              <a:buClr>
                <a:srgbClr val="000000"/>
              </a:buClr>
              <a:buSzPts val="2700"/>
              <a:buFont typeface="Arial"/>
              <a:buAutoNum type="arabicPeriod"/>
            </a:pPr>
            <a:r>
              <a:rPr lang="en-US" sz="3600">
                <a:solidFill>
                  <a:srgbClr val="000000"/>
                </a:solidFill>
                <a:latin typeface="Arial"/>
                <a:ea typeface="Arial"/>
                <a:cs typeface="Arial"/>
                <a:sym typeface="Arial"/>
              </a:rPr>
              <a:t>Grassroots Visioning &amp; Needs/Asset Assessment</a:t>
            </a:r>
            <a:endParaRPr lang="en-US" sz="2400">
              <a:cs typeface="Calibri" panose="020F0502020204030204"/>
            </a:endParaRPr>
          </a:p>
          <a:p>
            <a:pPr marL="742315" indent="-742315">
              <a:buClr>
                <a:srgbClr val="000000"/>
              </a:buClr>
              <a:buSzPts val="2700"/>
              <a:buFont typeface="Arial"/>
              <a:buAutoNum type="arabicPeriod"/>
            </a:pPr>
            <a:r>
              <a:rPr lang="en-US" sz="3600">
                <a:solidFill>
                  <a:srgbClr val="000000"/>
                </a:solidFill>
                <a:latin typeface="Arial"/>
                <a:ea typeface="Arial"/>
                <a:cs typeface="Arial"/>
                <a:sym typeface="Arial"/>
              </a:rPr>
              <a:t>Grassroots &amp; </a:t>
            </a:r>
            <a:r>
              <a:rPr lang="en-US" sz="3600" err="1">
                <a:solidFill>
                  <a:srgbClr val="000000"/>
                </a:solidFill>
                <a:latin typeface="Arial"/>
                <a:ea typeface="Arial"/>
                <a:cs typeface="Arial"/>
                <a:sym typeface="Arial"/>
              </a:rPr>
              <a:t>Grasstops</a:t>
            </a:r>
            <a:r>
              <a:rPr lang="en-US" sz="3600">
                <a:solidFill>
                  <a:srgbClr val="000000"/>
                </a:solidFill>
                <a:latin typeface="Arial"/>
                <a:ea typeface="Arial"/>
                <a:cs typeface="Arial"/>
                <a:sym typeface="Arial"/>
              </a:rPr>
              <a:t> Problem-Solving to Achieve the Vision</a:t>
            </a:r>
            <a:endParaRPr lang="en-US" sz="2400">
              <a:cs typeface="Calibri" panose="020F0502020204030204"/>
            </a:endParaRPr>
          </a:p>
          <a:p>
            <a:pPr marL="742315" indent="-742315">
              <a:buClr>
                <a:srgbClr val="000000"/>
              </a:buClr>
              <a:buSzPts val="2700"/>
              <a:buFont typeface="Arial"/>
              <a:buAutoNum type="arabicPeriod"/>
            </a:pPr>
            <a:r>
              <a:rPr lang="en-US" sz="3600">
                <a:solidFill>
                  <a:srgbClr val="000000"/>
                </a:solidFill>
                <a:latin typeface="Arial"/>
                <a:ea typeface="Arial"/>
                <a:cs typeface="Arial"/>
                <a:sym typeface="Arial"/>
              </a:rPr>
              <a:t>Stakeholder/Partner Coordination</a:t>
            </a:r>
            <a:endParaRPr lang="en-US" sz="2400">
              <a:cs typeface="Calibri" panose="020F0502020204030204"/>
            </a:endParaRPr>
          </a:p>
        </p:txBody>
      </p:sp>
      <p:sp>
        <p:nvSpPr>
          <p:cNvPr id="309" name="Google Shape;309;p44"/>
          <p:cNvSpPr txBox="1">
            <a:spLocks noGrp="1"/>
          </p:cNvSpPr>
          <p:nvPr>
            <p:ph type="title"/>
          </p:nvPr>
        </p:nvSpPr>
        <p:spPr>
          <a:xfrm>
            <a:off x="501503" y="324293"/>
            <a:ext cx="8381260" cy="1054395"/>
          </a:xfrm>
          <a:prstGeom prst="rect">
            <a:avLst/>
          </a:prstGeom>
          <a:noFill/>
          <a:ln>
            <a:noFill/>
          </a:ln>
        </p:spPr>
        <p:txBody>
          <a:bodyPr spcFirstLastPara="1" vert="horz" wrap="square" lIns="121900" tIns="121900" rIns="121900" bIns="121900" rtlCol="0" anchor="t" anchorCtr="0">
            <a:noAutofit/>
          </a:bodyPr>
          <a:lstStyle/>
          <a:p>
            <a:pPr>
              <a:lnSpc>
                <a:spcPct val="100000"/>
              </a:lnSpc>
              <a:spcBef>
                <a:spcPts val="0"/>
              </a:spcBef>
              <a:buSzPts val="2800"/>
            </a:pPr>
            <a:r>
              <a:rPr lang="en-US" sz="4000"/>
              <a:t>What are Community Schools?</a:t>
            </a:r>
            <a:endParaRPr/>
          </a:p>
        </p:txBody>
      </p:sp>
    </p:spTree>
    <p:extLst>
      <p:ext uri="{BB962C8B-B14F-4D97-AF65-F5344CB8AC3E}">
        <p14:creationId xmlns:p14="http://schemas.microsoft.com/office/powerpoint/2010/main" val="34585608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5"/>
          <p:cNvSpPr txBox="1">
            <a:spLocks noGrp="1"/>
          </p:cNvSpPr>
          <p:nvPr>
            <p:ph type="body" idx="1"/>
          </p:nvPr>
        </p:nvSpPr>
        <p:spPr>
          <a:xfrm>
            <a:off x="128587" y="1271587"/>
            <a:ext cx="11787188" cy="4993481"/>
          </a:xfrm>
          <a:prstGeom prst="rect">
            <a:avLst/>
          </a:prstGeom>
          <a:noFill/>
          <a:ln>
            <a:noFill/>
          </a:ln>
        </p:spPr>
        <p:txBody>
          <a:bodyPr spcFirstLastPara="1" vert="horz" wrap="square" lIns="121900" tIns="121900" rIns="121900" bIns="121900" rtlCol="0" anchor="t" anchorCtr="0">
            <a:noAutofit/>
          </a:bodyPr>
          <a:lstStyle/>
          <a:p>
            <a:pPr marL="566914" indent="-457189">
              <a:lnSpc>
                <a:spcPct val="115000"/>
              </a:lnSpc>
              <a:spcBef>
                <a:spcPts val="0"/>
              </a:spcBef>
              <a:spcAft>
                <a:spcPts val="0"/>
              </a:spcAft>
              <a:buSzPts val="1800"/>
              <a:buFont typeface="Arial"/>
              <a:buAutoNum type="arabicPeriod"/>
            </a:pPr>
            <a:r>
              <a:rPr lang="en-US" sz="3200"/>
              <a:t>Strengthened curriculum and academic programs (culturally relevant and engaging).</a:t>
            </a:r>
            <a:endParaRPr sz="3200"/>
          </a:p>
          <a:p>
            <a:pPr marL="566914" indent="-457189">
              <a:lnSpc>
                <a:spcPct val="115000"/>
              </a:lnSpc>
              <a:spcBef>
                <a:spcPts val="0"/>
              </a:spcBef>
              <a:spcAft>
                <a:spcPts val="0"/>
              </a:spcAft>
              <a:buSzPts val="1800"/>
              <a:buFont typeface="Arial"/>
              <a:buAutoNum type="arabicPeriod"/>
            </a:pPr>
            <a:r>
              <a:rPr lang="en-US" sz="3200"/>
              <a:t>An emphasis on high-quality teaching, not on high-stakes testing.</a:t>
            </a:r>
            <a:endParaRPr sz="3200"/>
          </a:p>
          <a:p>
            <a:pPr marL="566914" indent="-457189">
              <a:lnSpc>
                <a:spcPct val="115000"/>
              </a:lnSpc>
              <a:spcBef>
                <a:spcPts val="0"/>
              </a:spcBef>
              <a:spcAft>
                <a:spcPts val="0"/>
              </a:spcAft>
              <a:buSzPts val="1800"/>
              <a:buFont typeface="Arial"/>
              <a:buAutoNum type="arabicPeriod"/>
            </a:pPr>
            <a:r>
              <a:rPr lang="en-US" sz="3200"/>
              <a:t>Coordinated &amp; integrated </a:t>
            </a:r>
            <a:r>
              <a:rPr lang="en-US" sz="3200" u="sng"/>
              <a:t>wrap-around supports</a:t>
            </a:r>
            <a:r>
              <a:rPr lang="en-US" sz="3200"/>
              <a:t> such as health care, eye care and social and emotional services.</a:t>
            </a:r>
            <a:endParaRPr sz="3200"/>
          </a:p>
          <a:p>
            <a:pPr marL="566914" indent="-457189">
              <a:lnSpc>
                <a:spcPct val="115000"/>
              </a:lnSpc>
              <a:spcBef>
                <a:spcPts val="0"/>
              </a:spcBef>
              <a:spcAft>
                <a:spcPts val="0"/>
              </a:spcAft>
              <a:buSzPts val="1800"/>
              <a:buFont typeface="Arial"/>
              <a:buAutoNum type="arabicPeriod"/>
            </a:pPr>
            <a:r>
              <a:rPr lang="en-US" sz="3200"/>
              <a:t>Positive behavior practices such as restorative practices.</a:t>
            </a:r>
            <a:endParaRPr sz="3200"/>
          </a:p>
          <a:p>
            <a:pPr marL="566914" indent="-457189">
              <a:lnSpc>
                <a:spcPct val="115000"/>
              </a:lnSpc>
              <a:spcBef>
                <a:spcPts val="0"/>
              </a:spcBef>
              <a:spcAft>
                <a:spcPts val="0"/>
              </a:spcAft>
              <a:buSzPts val="1800"/>
              <a:buFont typeface="Arial"/>
              <a:buAutoNum type="arabicPeriod"/>
            </a:pPr>
            <a:r>
              <a:rPr lang="en-US" sz="3200"/>
              <a:t>Transformational family, student and community engagement.</a:t>
            </a:r>
            <a:endParaRPr sz="3200"/>
          </a:p>
          <a:p>
            <a:pPr marL="566914" indent="-457189">
              <a:lnSpc>
                <a:spcPct val="115000"/>
              </a:lnSpc>
              <a:spcBef>
                <a:spcPts val="0"/>
              </a:spcBef>
              <a:spcAft>
                <a:spcPts val="0"/>
              </a:spcAft>
              <a:buSzPts val="1800"/>
              <a:buFont typeface="Arial"/>
              <a:buAutoNum type="arabicPeriod"/>
            </a:pPr>
            <a:r>
              <a:rPr lang="en-US" sz="3200"/>
              <a:t>Shared leadership philosophy.  </a:t>
            </a:r>
            <a:endParaRPr sz="3200"/>
          </a:p>
        </p:txBody>
      </p:sp>
      <p:sp>
        <p:nvSpPr>
          <p:cNvPr id="316" name="Google Shape;316;p45"/>
          <p:cNvSpPr txBox="1">
            <a:spLocks noGrp="1"/>
          </p:cNvSpPr>
          <p:nvPr>
            <p:ph type="title"/>
          </p:nvPr>
        </p:nvSpPr>
        <p:spPr>
          <a:xfrm>
            <a:off x="-392475" y="139711"/>
            <a:ext cx="11360800" cy="1051136"/>
          </a:xfrm>
          <a:prstGeom prst="rect">
            <a:avLst/>
          </a:prstGeom>
          <a:noFill/>
          <a:ln>
            <a:noFill/>
          </a:ln>
        </p:spPr>
        <p:txBody>
          <a:bodyPr spcFirstLastPara="1" vert="horz" wrap="square" lIns="121900" tIns="121900" rIns="121900" bIns="121900" rtlCol="0" anchor="t" anchorCtr="0">
            <a:normAutofit/>
          </a:bodyPr>
          <a:lstStyle/>
          <a:p>
            <a:pPr marL="109725" algn="ctr">
              <a:lnSpc>
                <a:spcPct val="100000"/>
              </a:lnSpc>
              <a:spcBef>
                <a:spcPts val="0"/>
              </a:spcBef>
              <a:buSzPts val="2800"/>
            </a:pPr>
            <a:r>
              <a:rPr lang="en-US"/>
              <a:t>NEA’s Six Pillars</a:t>
            </a:r>
            <a:endParaRPr u="sng"/>
          </a:p>
        </p:txBody>
      </p:sp>
    </p:spTree>
    <p:extLst>
      <p:ext uri="{BB962C8B-B14F-4D97-AF65-F5344CB8AC3E}">
        <p14:creationId xmlns:p14="http://schemas.microsoft.com/office/powerpoint/2010/main" val="25221036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BE118-4764-475D-A287-402EB4673996}"/>
              </a:ext>
            </a:extLst>
          </p:cNvPr>
          <p:cNvSpPr>
            <a:spLocks noGrp="1"/>
          </p:cNvSpPr>
          <p:nvPr>
            <p:ph type="title"/>
          </p:nvPr>
        </p:nvSpPr>
        <p:spPr>
          <a:xfrm>
            <a:off x="381183" y="-63503"/>
            <a:ext cx="10058400" cy="860272"/>
          </a:xfrm>
        </p:spPr>
        <p:txBody>
          <a:bodyPr/>
          <a:lstStyle/>
          <a:p>
            <a:r>
              <a:rPr lang="en-US" b="1"/>
              <a:t>6 Pillars of Community Schools Carousel</a:t>
            </a:r>
          </a:p>
        </p:txBody>
      </p:sp>
      <p:sp>
        <p:nvSpPr>
          <p:cNvPr id="3" name="Content Placeholder 2">
            <a:extLst>
              <a:ext uri="{FF2B5EF4-FFF2-40B4-BE49-F238E27FC236}">
                <a16:creationId xmlns:a16="http://schemas.microsoft.com/office/drawing/2014/main" id="{4CFC4819-8AA4-45A2-811B-9C744397FD17}"/>
              </a:ext>
            </a:extLst>
          </p:cNvPr>
          <p:cNvSpPr>
            <a:spLocks noGrp="1"/>
          </p:cNvSpPr>
          <p:nvPr>
            <p:ph idx="1"/>
          </p:nvPr>
        </p:nvSpPr>
        <p:spPr>
          <a:xfrm>
            <a:off x="461850" y="967732"/>
            <a:ext cx="6583186" cy="5036949"/>
          </a:xfrm>
        </p:spPr>
        <p:txBody>
          <a:bodyPr>
            <a:noAutofit/>
          </a:bodyPr>
          <a:lstStyle/>
          <a:p>
            <a:pPr marL="0" indent="0">
              <a:buNone/>
            </a:pPr>
            <a:r>
              <a:rPr lang="en-US" sz="3600"/>
              <a:t>Go to your starting chart –  Make a vertical line down the middle</a:t>
            </a:r>
          </a:p>
          <a:p>
            <a:pPr lvl="1">
              <a:buFont typeface="Arial" panose="020B0604020202020204" pitchFamily="34" charset="0"/>
              <a:buChar char="•"/>
            </a:pPr>
            <a:r>
              <a:rPr lang="en-US" sz="3600"/>
              <a:t>Introduce yourselves </a:t>
            </a:r>
          </a:p>
          <a:p>
            <a:pPr lvl="1">
              <a:buFont typeface="Arial" panose="020B0604020202020204" pitchFamily="34" charset="0"/>
              <a:buChar char="•"/>
            </a:pPr>
            <a:r>
              <a:rPr lang="en-US" sz="3600"/>
              <a:t>What are the opportunities that this pillar COULD provide your affiliates?</a:t>
            </a:r>
          </a:p>
          <a:p>
            <a:pPr lvl="1">
              <a:buFont typeface="Arial" panose="020B0604020202020204" pitchFamily="34" charset="0"/>
              <a:buChar char="•"/>
            </a:pPr>
            <a:r>
              <a:rPr lang="en-US" sz="3600"/>
              <a:t>What are the potential challenges this pillar could provide your affiliates?</a:t>
            </a:r>
          </a:p>
          <a:p>
            <a:pPr lvl="1">
              <a:buFont typeface="Arial" panose="020B0604020202020204" pitchFamily="34" charset="0"/>
              <a:buChar char="•"/>
            </a:pPr>
            <a:r>
              <a:rPr lang="en-US" sz="3600"/>
              <a:t>3 MINUTES – GO!</a:t>
            </a:r>
          </a:p>
        </p:txBody>
      </p:sp>
      <p:pic>
        <p:nvPicPr>
          <p:cNvPr id="1026" name="Picture 2" descr="Related image">
            <a:extLst>
              <a:ext uri="{FF2B5EF4-FFF2-40B4-BE49-F238E27FC236}">
                <a16:creationId xmlns:a16="http://schemas.microsoft.com/office/drawing/2014/main" id="{428A9EC5-BA6E-4287-94F9-BFB0CC9A3C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5036" y="1367555"/>
            <a:ext cx="6109854" cy="480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6155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6" name="Google Shape;336;p49"/>
          <p:cNvSpPr txBox="1">
            <a:spLocks noGrp="1"/>
          </p:cNvSpPr>
          <p:nvPr>
            <p:ph type="title"/>
          </p:nvPr>
        </p:nvSpPr>
        <p:spPr>
          <a:xfrm>
            <a:off x="119921" y="286603"/>
            <a:ext cx="11718418" cy="822669"/>
          </a:xfrm>
          <a:prstGeom prst="rect">
            <a:avLst/>
          </a:prstGeom>
        </p:spPr>
        <p:txBody>
          <a:bodyPr spcFirstLastPara="1" vert="horz" wrap="square" lIns="91425" tIns="91425" rIns="91425" bIns="91425" rtlCol="0" anchor="ctr" anchorCtr="0">
            <a:noAutofit/>
          </a:bodyPr>
          <a:lstStyle/>
          <a:p>
            <a:r>
              <a:rPr lang="en-US"/>
              <a:t>Exploring and Discussion (On your own) </a:t>
            </a:r>
            <a:endParaRPr/>
          </a:p>
        </p:txBody>
      </p:sp>
      <p:sp>
        <p:nvSpPr>
          <p:cNvPr id="335" name="Google Shape;335;p49"/>
          <p:cNvSpPr txBox="1">
            <a:spLocks noGrp="1"/>
          </p:cNvSpPr>
          <p:nvPr>
            <p:ph idx="1"/>
          </p:nvPr>
        </p:nvSpPr>
        <p:spPr>
          <a:xfrm>
            <a:off x="119921" y="1025175"/>
            <a:ext cx="10765936" cy="4460019"/>
          </a:xfrm>
          <a:prstGeom prst="rect">
            <a:avLst/>
          </a:prstGeom>
        </p:spPr>
        <p:txBody>
          <a:bodyPr spcFirstLastPara="1" vert="horz" wrap="square" lIns="91425" tIns="91425" rIns="91425" bIns="91425" rtlCol="0" anchor="t" anchorCtr="0">
            <a:noAutofit/>
          </a:bodyPr>
          <a:lstStyle/>
          <a:p>
            <a:pPr marL="104140" indent="-342900">
              <a:buFont typeface="Arial" panose="020B0604020202020204" pitchFamily="34" charset="0"/>
              <a:buChar char="•"/>
            </a:pPr>
            <a:r>
              <a:rPr lang="en" sz="3600"/>
              <a:t>What stands out to you about this approach?</a:t>
            </a:r>
          </a:p>
          <a:p>
            <a:pPr marL="104140" indent="-342900">
              <a:spcBef>
                <a:spcPts val="0"/>
              </a:spcBef>
              <a:buFont typeface="Arial" panose="020B0604020202020204" pitchFamily="34" charset="0"/>
              <a:buChar char="•"/>
            </a:pPr>
            <a:r>
              <a:rPr lang="en-US" sz="3600"/>
              <a:t>What are the opportunities that this strategy </a:t>
            </a:r>
            <a:br>
              <a:rPr lang="en-US" sz="3600"/>
            </a:br>
            <a:r>
              <a:rPr lang="en-US" sz="3600"/>
              <a:t>COULD provide your affiliates?</a:t>
            </a:r>
          </a:p>
          <a:p>
            <a:pPr marL="104140" indent="-342900">
              <a:spcBef>
                <a:spcPts val="0"/>
              </a:spcBef>
              <a:buFont typeface="Arial" panose="020B0604020202020204" pitchFamily="34" charset="0"/>
              <a:buChar char="•"/>
            </a:pPr>
            <a:r>
              <a:rPr lang="en-US" sz="3600"/>
              <a:t>What are the potential challenges this strategy </a:t>
            </a:r>
            <a:br>
              <a:rPr lang="en-US" sz="3600"/>
            </a:br>
            <a:r>
              <a:rPr lang="en-US" sz="3600"/>
              <a:t>could provide your affiliates?</a:t>
            </a:r>
          </a:p>
          <a:p>
            <a:pPr marL="104140" indent="-342900">
              <a:spcBef>
                <a:spcPts val="0"/>
              </a:spcBef>
              <a:buFont typeface="Arial" panose="020B0604020202020204" pitchFamily="34" charset="0"/>
              <a:buChar char="•"/>
            </a:pPr>
            <a:endParaRPr lang="en-US" sz="3600"/>
          </a:p>
          <a:p>
            <a:pPr marL="104140" indent="-342900">
              <a:spcBef>
                <a:spcPts val="0"/>
              </a:spcBef>
              <a:buFont typeface="Arial" panose="020B0604020202020204" pitchFamily="34" charset="0"/>
              <a:buChar char="•"/>
            </a:pPr>
            <a:r>
              <a:rPr lang="en-US" sz="3600"/>
              <a:t>Explore NEA Community School Webpage</a:t>
            </a:r>
          </a:p>
          <a:p>
            <a:pPr marL="0" indent="0">
              <a:spcBef>
                <a:spcPts val="0"/>
              </a:spcBef>
              <a:buNone/>
            </a:pPr>
            <a:r>
              <a:rPr lang="en-US" sz="3600">
                <a:hlinkClick r:id="rId3"/>
              </a:rPr>
              <a:t>https://www.nea.org/student-success/great-public-schools/community-schools</a:t>
            </a:r>
            <a:endParaRPr lang="en-US" sz="3600"/>
          </a:p>
          <a:p>
            <a:pPr marL="104140" indent="-342900">
              <a:spcBef>
                <a:spcPts val="0"/>
              </a:spcBef>
              <a:buFont typeface="Arial" panose="020B0604020202020204" pitchFamily="34" charset="0"/>
              <a:buChar char="•"/>
            </a:pPr>
            <a:endParaRPr lang="en-US" sz="3600"/>
          </a:p>
          <a:p>
            <a:pPr marL="104140" indent="-342900">
              <a:spcBef>
                <a:spcPts val="0"/>
              </a:spcBef>
              <a:buFont typeface="Arial" panose="020B0604020202020204" pitchFamily="34" charset="0"/>
              <a:buChar char="•"/>
            </a:pPr>
            <a:endParaRPr lang="en-US" sz="3600"/>
          </a:p>
          <a:p>
            <a:pPr indent="-330200">
              <a:spcBef>
                <a:spcPts val="0"/>
              </a:spcBef>
              <a:buChar char="●"/>
            </a:pPr>
            <a:endParaRPr b="1"/>
          </a:p>
        </p:txBody>
      </p:sp>
      <p:pic>
        <p:nvPicPr>
          <p:cNvPr id="4" name="Picture 2" descr="A Caution in Pursuing the Common Good | Sojourn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0747" y="3626603"/>
            <a:ext cx="2597163" cy="2597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40567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vert="horz" lIns="0" tIns="45720" rIns="0" bIns="45720" rtlCol="0" anchor="t">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a Community Schools Strategy?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56</a:t>
            </a:fld>
            <a:endParaRPr lang="en-US"/>
          </a:p>
        </p:txBody>
      </p:sp>
    </p:spTree>
    <p:extLst>
      <p:ext uri="{BB962C8B-B14F-4D97-AF65-F5344CB8AC3E}">
        <p14:creationId xmlns:p14="http://schemas.microsoft.com/office/powerpoint/2010/main" val="20886261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96963-510E-DBE0-F5D8-8EAAEA8D88F1}"/>
              </a:ext>
            </a:extLst>
          </p:cNvPr>
          <p:cNvSpPr>
            <a:spLocks noGrp="1"/>
          </p:cNvSpPr>
          <p:nvPr>
            <p:ph type="title"/>
          </p:nvPr>
        </p:nvSpPr>
        <p:spPr/>
        <p:txBody>
          <a:bodyPr/>
          <a:lstStyle/>
          <a:p>
            <a:r>
              <a:rPr lang="en-US" b="0">
                <a:ea typeface="+mj-lt"/>
                <a:cs typeface="+mj-lt"/>
              </a:rPr>
              <a:t>Coalition Building</a:t>
            </a:r>
            <a:endParaRPr lang="en-US"/>
          </a:p>
        </p:txBody>
      </p:sp>
      <p:sp>
        <p:nvSpPr>
          <p:cNvPr id="4" name="Slide Number Placeholder 3">
            <a:extLst>
              <a:ext uri="{FF2B5EF4-FFF2-40B4-BE49-F238E27FC236}">
                <a16:creationId xmlns:a16="http://schemas.microsoft.com/office/drawing/2014/main" id="{3EF76F7C-3895-79CB-78D7-0719C5DC7F1B}"/>
              </a:ext>
            </a:extLst>
          </p:cNvPr>
          <p:cNvSpPr>
            <a:spLocks noGrp="1"/>
          </p:cNvSpPr>
          <p:nvPr>
            <p:ph type="sldNum" sz="quarter" idx="12"/>
          </p:nvPr>
        </p:nvSpPr>
        <p:spPr/>
        <p:txBody>
          <a:bodyPr/>
          <a:lstStyle/>
          <a:p>
            <a:fld id="{5414DF46-E7D2-4146-95BA-57A23C39CF98}" type="slidenum">
              <a:rPr lang="en-US" smtClean="0"/>
              <a:t>57</a:t>
            </a:fld>
            <a:endParaRPr lang="en-US"/>
          </a:p>
        </p:txBody>
      </p:sp>
      <p:sp>
        <p:nvSpPr>
          <p:cNvPr id="6" name="TextBox 5">
            <a:extLst>
              <a:ext uri="{FF2B5EF4-FFF2-40B4-BE49-F238E27FC236}">
                <a16:creationId xmlns:a16="http://schemas.microsoft.com/office/drawing/2014/main" id="{FDC70DD0-251E-558B-F081-C885E38AEEB9}"/>
              </a:ext>
            </a:extLst>
          </p:cNvPr>
          <p:cNvSpPr txBox="1"/>
          <p:nvPr/>
        </p:nvSpPr>
        <p:spPr>
          <a:xfrm>
            <a:off x="1464039" y="1663908"/>
            <a:ext cx="2743200" cy="22498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Objectives</a:t>
            </a:r>
          </a:p>
          <a:p>
            <a:pPr marL="285750" indent="-285750">
              <a:lnSpc>
                <a:spcPct val="90000"/>
              </a:lnSpc>
              <a:spcBef>
                <a:spcPts val="1000"/>
              </a:spcBef>
              <a:buFont typeface="Arial"/>
              <a:buChar char="•"/>
            </a:pPr>
            <a:r>
              <a:rPr lang="en-US">
                <a:ea typeface="+mn-lt"/>
                <a:cs typeface="+mn-lt"/>
              </a:rPr>
              <a:t>Review the role of coalitions</a:t>
            </a:r>
          </a:p>
          <a:p>
            <a:pPr marL="285750" indent="-285750">
              <a:lnSpc>
                <a:spcPct val="90000"/>
              </a:lnSpc>
              <a:spcBef>
                <a:spcPts val="1000"/>
              </a:spcBef>
              <a:buFont typeface="Arial"/>
              <a:buChar char="•"/>
            </a:pPr>
            <a:r>
              <a:rPr lang="en-US">
                <a:ea typeface="+mn-lt"/>
                <a:cs typeface="+mn-lt"/>
              </a:rPr>
              <a:t>Explore the types of coalitions</a:t>
            </a:r>
          </a:p>
          <a:p>
            <a:pPr marL="285750" indent="-285750">
              <a:lnSpc>
                <a:spcPct val="90000"/>
              </a:lnSpc>
              <a:spcBef>
                <a:spcPts val="1000"/>
              </a:spcBef>
              <a:buFont typeface="Arial"/>
              <a:buChar char="•"/>
            </a:pPr>
            <a:r>
              <a:rPr lang="en-US">
                <a:ea typeface="+mn-lt"/>
                <a:cs typeface="+mn-lt"/>
              </a:rPr>
              <a:t>Conduct an inventory of coalition partners</a:t>
            </a:r>
            <a:endParaRPr lang="en-US"/>
          </a:p>
        </p:txBody>
      </p:sp>
    </p:spTree>
    <p:extLst>
      <p:ext uri="{BB962C8B-B14F-4D97-AF65-F5344CB8AC3E}">
        <p14:creationId xmlns:p14="http://schemas.microsoft.com/office/powerpoint/2010/main" val="3050267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CF749-46CD-61B5-6405-8F078A8C1B33}"/>
              </a:ext>
            </a:extLst>
          </p:cNvPr>
          <p:cNvSpPr>
            <a:spLocks noGrp="1"/>
          </p:cNvSpPr>
          <p:nvPr>
            <p:ph type="title"/>
          </p:nvPr>
        </p:nvSpPr>
        <p:spPr/>
        <p:txBody>
          <a:bodyPr/>
          <a:lstStyle/>
          <a:p>
            <a:r>
              <a:rPr lang="en-US">
                <a:cs typeface="Calibri Light"/>
              </a:rPr>
              <a:t>Coalitions</a:t>
            </a:r>
            <a:endParaRPr lang="en-US"/>
          </a:p>
        </p:txBody>
      </p:sp>
      <p:sp>
        <p:nvSpPr>
          <p:cNvPr id="3" name="Slide Number Placeholder 2">
            <a:extLst>
              <a:ext uri="{FF2B5EF4-FFF2-40B4-BE49-F238E27FC236}">
                <a16:creationId xmlns:a16="http://schemas.microsoft.com/office/drawing/2014/main" id="{BB4C18A0-AF9A-5E51-EAEC-1F3E3981C93C}"/>
              </a:ext>
            </a:extLst>
          </p:cNvPr>
          <p:cNvSpPr>
            <a:spLocks noGrp="1"/>
          </p:cNvSpPr>
          <p:nvPr>
            <p:ph type="sldNum" sz="quarter" idx="12"/>
          </p:nvPr>
        </p:nvSpPr>
        <p:spPr/>
        <p:txBody>
          <a:bodyPr/>
          <a:lstStyle/>
          <a:p>
            <a:fld id="{5414DF46-E7D2-4146-95BA-57A23C39CF98}" type="slidenum">
              <a:rPr lang="en-US" smtClean="0"/>
              <a:t>58</a:t>
            </a:fld>
            <a:endParaRPr lang="en-US"/>
          </a:p>
        </p:txBody>
      </p:sp>
      <p:sp>
        <p:nvSpPr>
          <p:cNvPr id="4" name="TextBox 3">
            <a:extLst>
              <a:ext uri="{FF2B5EF4-FFF2-40B4-BE49-F238E27FC236}">
                <a16:creationId xmlns:a16="http://schemas.microsoft.com/office/drawing/2014/main" id="{E0E209DA-EC96-5AC2-64C7-4548488E34BB}"/>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5" name="TextBox 4">
            <a:extLst>
              <a:ext uri="{FF2B5EF4-FFF2-40B4-BE49-F238E27FC236}">
                <a16:creationId xmlns:a16="http://schemas.microsoft.com/office/drawing/2014/main" id="{E902233E-EE8A-D5A2-2D52-C30AD00A1066}"/>
              </a:ext>
            </a:extLst>
          </p:cNvPr>
          <p:cNvSpPr txBox="1"/>
          <p:nvPr/>
        </p:nvSpPr>
        <p:spPr>
          <a:xfrm>
            <a:off x="1676400" y="2090057"/>
            <a:ext cx="27432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An alliance of two or more groups organized for a common action or to accomplish a mutual goal.</a:t>
            </a:r>
          </a:p>
        </p:txBody>
      </p:sp>
    </p:spTree>
    <p:extLst>
      <p:ext uri="{BB962C8B-B14F-4D97-AF65-F5344CB8AC3E}">
        <p14:creationId xmlns:p14="http://schemas.microsoft.com/office/powerpoint/2010/main" val="16086599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4F9857ED-1DEF-4481-AEB4-E7759342A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457275" cy="6858000"/>
          </a:xfrm>
          <a:custGeom>
            <a:avLst/>
            <a:gdLst>
              <a:gd name="connsiteX0" fmla="*/ 5457275 w 5457275"/>
              <a:gd name="connsiteY0" fmla="*/ 0 h 6858000"/>
              <a:gd name="connsiteX1" fmla="*/ 361354 w 5457275"/>
              <a:gd name="connsiteY1" fmla="*/ 0 h 6858000"/>
              <a:gd name="connsiteX2" fmla="*/ 335637 w 5457275"/>
              <a:gd name="connsiteY2" fmla="*/ 94722 h 6858000"/>
              <a:gd name="connsiteX3" fmla="*/ 690849 w 5457275"/>
              <a:gd name="connsiteY3" fmla="*/ 6842426 h 6858000"/>
              <a:gd name="connsiteX4" fmla="*/ 696735 w 5457275"/>
              <a:gd name="connsiteY4" fmla="*/ 6858000 h 6858000"/>
              <a:gd name="connsiteX5" fmla="*/ 5457275 w 54572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7275" h="6858000">
                <a:moveTo>
                  <a:pt x="5457275" y="0"/>
                </a:moveTo>
                <a:lnTo>
                  <a:pt x="361354" y="0"/>
                </a:lnTo>
                <a:lnTo>
                  <a:pt x="335637" y="94722"/>
                </a:lnTo>
                <a:cubicBezTo>
                  <a:pt x="-226206" y="2374054"/>
                  <a:pt x="-65870" y="4704140"/>
                  <a:pt x="690849" y="6842426"/>
                </a:cubicBezTo>
                <a:lnTo>
                  <a:pt x="696735" y="6858000"/>
                </a:lnTo>
                <a:lnTo>
                  <a:pt x="5457275"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Shape 72">
            <a:extLst>
              <a:ext uri="{FF2B5EF4-FFF2-40B4-BE49-F238E27FC236}">
                <a16:creationId xmlns:a16="http://schemas.microsoft.com/office/drawing/2014/main" id="{D6E4FBE1-8E8A-42A6-B693-88C8979D8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228693" cy="6858000"/>
          </a:xfrm>
          <a:custGeom>
            <a:avLst/>
            <a:gdLst>
              <a:gd name="connsiteX0" fmla="*/ 5228693 w 5228693"/>
              <a:gd name="connsiteY0" fmla="*/ 0 h 6858000"/>
              <a:gd name="connsiteX1" fmla="*/ 371685 w 5228693"/>
              <a:gd name="connsiteY1" fmla="*/ 1 h 6858000"/>
              <a:gd name="connsiteX2" fmla="*/ 319533 w 5228693"/>
              <a:gd name="connsiteY2" fmla="*/ 193787 h 6858000"/>
              <a:gd name="connsiteX3" fmla="*/ 623642 w 5228693"/>
              <a:gd name="connsiteY3" fmla="*/ 6599363 h 6858000"/>
              <a:gd name="connsiteX4" fmla="*/ 717029 w 5228693"/>
              <a:gd name="connsiteY4" fmla="*/ 6858000 h 6858000"/>
              <a:gd name="connsiteX5" fmla="*/ 5228693 w 5228693"/>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8693" h="6858000">
                <a:moveTo>
                  <a:pt x="5228693" y="0"/>
                </a:moveTo>
                <a:lnTo>
                  <a:pt x="371685" y="1"/>
                </a:lnTo>
                <a:lnTo>
                  <a:pt x="319533" y="193787"/>
                </a:lnTo>
                <a:cubicBezTo>
                  <a:pt x="-206622" y="2355719"/>
                  <a:pt x="-67685" y="4563346"/>
                  <a:pt x="623642" y="6599363"/>
                </a:cubicBezTo>
                <a:lnTo>
                  <a:pt x="717029" y="6858000"/>
                </a:lnTo>
                <a:lnTo>
                  <a:pt x="5228693" y="6858000"/>
                </a:ln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18" name="Title 1">
            <a:extLst>
              <a:ext uri="{FF2B5EF4-FFF2-40B4-BE49-F238E27FC236}">
                <a16:creationId xmlns:a16="http://schemas.microsoft.com/office/drawing/2014/main" id="{4DA2DF81-9F30-43B2-B3EC-708ADBCED64C}"/>
              </a:ext>
            </a:extLst>
          </p:cNvPr>
          <p:cNvSpPr>
            <a:spLocks noGrp="1"/>
          </p:cNvSpPr>
          <p:nvPr>
            <p:ph type="title"/>
          </p:nvPr>
        </p:nvSpPr>
        <p:spPr bwMode="auto">
          <a:xfrm>
            <a:off x="804671" y="1330007"/>
            <a:ext cx="3820669" cy="469239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p>
            <a:r>
              <a:rPr lang="en-US" altLang="en-US" b="1">
                <a:latin typeface="Garamond" panose="02020404030301010803" pitchFamily="18" charset="0"/>
              </a:rPr>
              <a:t>Why have a coalition?</a:t>
            </a:r>
          </a:p>
        </p:txBody>
      </p:sp>
      <p:sp>
        <p:nvSpPr>
          <p:cNvPr id="2" name="Speech Bubble: Rectangle 1">
            <a:extLst>
              <a:ext uri="{FF2B5EF4-FFF2-40B4-BE49-F238E27FC236}">
                <a16:creationId xmlns:a16="http://schemas.microsoft.com/office/drawing/2014/main" id="{1B9CFF8B-5A9B-4875-9608-0C334F107DDF}"/>
              </a:ext>
            </a:extLst>
          </p:cNvPr>
          <p:cNvSpPr/>
          <p:nvPr/>
        </p:nvSpPr>
        <p:spPr>
          <a:xfrm>
            <a:off x="8145991" y="425511"/>
            <a:ext cx="3358304" cy="2422843"/>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a:latin typeface="Garamond" pitchFamily="18" charset="0"/>
              </a:rPr>
              <a:t>“I don’t have it, why should you?”</a:t>
            </a:r>
            <a:r>
              <a:rPr lang="en-US" sz="2400" b="1">
                <a:latin typeface="Garamond" pitchFamily="18" charset="0"/>
                <a:sym typeface="Wingdings" pitchFamily="2" charset="2"/>
              </a:rPr>
              <a:t> to “I do have it and you should too!”</a:t>
            </a:r>
          </a:p>
        </p:txBody>
      </p:sp>
      <p:sp>
        <p:nvSpPr>
          <p:cNvPr id="3" name="Speech Bubble: Rectangle 2">
            <a:extLst>
              <a:ext uri="{FF2B5EF4-FFF2-40B4-BE49-F238E27FC236}">
                <a16:creationId xmlns:a16="http://schemas.microsoft.com/office/drawing/2014/main" id="{95807DC0-8D91-4D05-9A36-8E641C5A396D}"/>
              </a:ext>
            </a:extLst>
          </p:cNvPr>
          <p:cNvSpPr/>
          <p:nvPr/>
        </p:nvSpPr>
        <p:spPr>
          <a:xfrm>
            <a:off x="5964766" y="3429000"/>
            <a:ext cx="4362450" cy="2326704"/>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a:latin typeface="Garamond" pitchFamily="18" charset="0"/>
              </a:rPr>
              <a:t>“Where should cuts be made in education- from school employees or students?” </a:t>
            </a:r>
            <a:r>
              <a:rPr lang="en-US" sz="2400" b="1">
                <a:latin typeface="Garamond" pitchFamily="18" charset="0"/>
                <a:sym typeface="Wingdings" pitchFamily="2" charset="2"/>
              </a:rPr>
              <a:t>to “Who should pay for all the services we all need?”</a:t>
            </a:r>
          </a:p>
        </p:txBody>
      </p:sp>
      <p:sp>
        <p:nvSpPr>
          <p:cNvPr id="7" name="TextBox 6">
            <a:extLst>
              <a:ext uri="{FF2B5EF4-FFF2-40B4-BE49-F238E27FC236}">
                <a16:creationId xmlns:a16="http://schemas.microsoft.com/office/drawing/2014/main" id="{CABCF743-CC29-4A90-A19A-CC0C43CEA2FF}"/>
              </a:ext>
            </a:extLst>
          </p:cNvPr>
          <p:cNvSpPr txBox="1"/>
          <p:nvPr/>
        </p:nvSpPr>
        <p:spPr>
          <a:xfrm>
            <a:off x="8905533" y="6085795"/>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2660295969"/>
      </p:ext>
    </p:extLst>
  </p:cSld>
  <p:clrMapOvr>
    <a:overrideClrMapping bg1="dk1" tx1="lt1" bg2="dk2" tx2="lt2" accent1="accent1" accent2="accent2" accent3="accent3" accent4="accent4" accent5="accent5" accent6="accent6" hlink="hlink" folHlink="folHlink"/>
  </p:clrMapOvr>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700B350B-15D0-42F4-99C8-E627D5E84548}"/>
              </a:ext>
            </a:extLst>
          </p:cNvPr>
          <p:cNvSpPr>
            <a:spLocks noGrp="1"/>
          </p:cNvSpPr>
          <p:nvPr>
            <p:ph type="title"/>
          </p:nvPr>
        </p:nvSpPr>
        <p:spPr bwMode="auto">
          <a:xfrm>
            <a:off x="4965430" y="629268"/>
            <a:ext cx="6586491" cy="12861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rmAutofit/>
          </a:bodyPr>
          <a:lstStyle/>
          <a:p>
            <a:r>
              <a:rPr lang="en-US" altLang="en-US" b="1">
                <a:latin typeface="Garamond" panose="02020404030301010803" pitchFamily="18" charset="0"/>
              </a:rPr>
              <a:t>Why have a coalition?</a:t>
            </a:r>
            <a:endParaRPr lang="en-US" altLang="en-US"/>
          </a:p>
        </p:txBody>
      </p:sp>
      <p:sp>
        <p:nvSpPr>
          <p:cNvPr id="4" name="Content Placeholder 3">
            <a:extLst>
              <a:ext uri="{FF2B5EF4-FFF2-40B4-BE49-F238E27FC236}">
                <a16:creationId xmlns:a16="http://schemas.microsoft.com/office/drawing/2014/main" id="{BEC3F80C-7142-42A9-AC01-14B7C217F0C3}"/>
              </a:ext>
            </a:extLst>
          </p:cNvPr>
          <p:cNvSpPr>
            <a:spLocks noGrp="1"/>
          </p:cNvSpPr>
          <p:nvPr>
            <p:ph sz="quarter" idx="1"/>
          </p:nvPr>
        </p:nvSpPr>
        <p:spPr>
          <a:xfrm>
            <a:off x="4965431" y="2438400"/>
            <a:ext cx="6586489" cy="3785419"/>
          </a:xfrm>
        </p:spPr>
        <p:txBody>
          <a:bodyPr>
            <a:normAutofit/>
          </a:bodyPr>
          <a:lstStyle/>
          <a:p>
            <a:pPr>
              <a:defRPr/>
            </a:pPr>
            <a:r>
              <a:rPr lang="en-US" sz="2400">
                <a:latin typeface="Garamond" pitchFamily="18" charset="0"/>
              </a:rPr>
              <a:t>Builds powerbase of coalition partners</a:t>
            </a:r>
          </a:p>
          <a:p>
            <a:pPr>
              <a:defRPr/>
            </a:pPr>
            <a:r>
              <a:rPr lang="en-US" sz="2400">
                <a:latin typeface="Garamond" pitchFamily="18" charset="0"/>
              </a:rPr>
              <a:t>Advances common goals </a:t>
            </a:r>
          </a:p>
          <a:p>
            <a:pPr>
              <a:defRPr/>
            </a:pPr>
            <a:r>
              <a:rPr lang="en-US" sz="2400">
                <a:latin typeface="Garamond" pitchFamily="18" charset="0"/>
              </a:rPr>
              <a:t>More effective strategy (e.g. resources, shared media)</a:t>
            </a:r>
          </a:p>
          <a:p>
            <a:pPr>
              <a:defRPr/>
            </a:pPr>
            <a:r>
              <a:rPr lang="en-US" sz="2400">
                <a:latin typeface="Garamond" pitchFamily="18" charset="0"/>
              </a:rPr>
              <a:t>More organizations, more actions, more opportunities for member engagement</a:t>
            </a:r>
          </a:p>
          <a:p>
            <a:pPr>
              <a:defRPr/>
            </a:pPr>
            <a:r>
              <a:rPr lang="en-US" sz="2400">
                <a:latin typeface="Garamond" pitchFamily="18" charset="0"/>
              </a:rPr>
              <a:t>Coalitions can be the voice of the voiceless</a:t>
            </a:r>
          </a:p>
          <a:p>
            <a:pPr marL="0" indent="0">
              <a:buNone/>
              <a:defRPr/>
            </a:pPr>
            <a:endParaRPr lang="en-US" sz="2000"/>
          </a:p>
        </p:txBody>
      </p:sp>
      <p:pic>
        <p:nvPicPr>
          <p:cNvPr id="10244" name="Picture 10243" descr="Hands-on top of each other">
            <a:extLst>
              <a:ext uri="{FF2B5EF4-FFF2-40B4-BE49-F238E27FC236}">
                <a16:creationId xmlns:a16="http://schemas.microsoft.com/office/drawing/2014/main" id="{E083FFD3-5450-26D6-2D2E-9720511BF68F}"/>
              </a:ext>
            </a:extLst>
          </p:cNvPr>
          <p:cNvPicPr>
            <a:picLocks noChangeAspect="1"/>
          </p:cNvPicPr>
          <p:nvPr/>
        </p:nvPicPr>
        <p:blipFill rotWithShape="1">
          <a:blip r:embed="rId3"/>
          <a:srcRect l="56563" r="13865" b="1"/>
          <a:stretch/>
        </p:blipFill>
        <p:spPr>
          <a:xfrm>
            <a:off x="0" y="10"/>
            <a:ext cx="4635571" cy="6857990"/>
          </a:xfrm>
          <a:prstGeom prst="rect">
            <a:avLst/>
          </a:prstGeom>
          <a:effectLst/>
        </p:spPr>
      </p:pic>
      <p:cxnSp>
        <p:nvCxnSpPr>
          <p:cNvPr id="72" name="Straight Connector 7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F866C"/>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B7B212A-0DFC-474D-BA8B-13D015135AC9}"/>
              </a:ext>
            </a:extLst>
          </p:cNvPr>
          <p:cNvSpPr txBox="1"/>
          <p:nvPr/>
        </p:nvSpPr>
        <p:spPr>
          <a:xfrm>
            <a:off x="8748163" y="5900653"/>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39544766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fade">
                                      <p:cBhvr>
                                        <p:cTn id="2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6CAA03C6-14FC-45D8-8508-2EC625072416}"/>
              </a:ext>
            </a:extLst>
          </p:cNvPr>
          <p:cNvSpPr>
            <a:spLocks noGrp="1"/>
          </p:cNvSpPr>
          <p:nvPr>
            <p:ph type="title"/>
          </p:nvPr>
        </p:nvSpPr>
        <p:spPr bwMode="auto">
          <a:xfrm>
            <a:off x="4618704" y="4425504"/>
            <a:ext cx="5609222" cy="136321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t" anchorCtr="0" compatLnSpc="1">
            <a:prstTxWarp prst="textNoShape">
              <a:avLst/>
            </a:prstTxWarp>
            <a:normAutofit/>
          </a:bodyPr>
          <a:lstStyle/>
          <a:p>
            <a:r>
              <a:rPr lang="en-US" altLang="en-US" sz="3000" b="1">
                <a:latin typeface="Garamond" panose="02020404030301010803" pitchFamily="18" charset="0"/>
              </a:rPr>
              <a:t>New York State Constitutional Convention:  An Opportunity that built lasting coalitions.</a:t>
            </a:r>
            <a:endParaRPr lang="en-US" altLang="en-US" sz="3000">
              <a:latin typeface="Garamond" panose="02020404030301010803" pitchFamily="18" charset="0"/>
            </a:endParaRPr>
          </a:p>
        </p:txBody>
      </p:sp>
      <p:sp>
        <p:nvSpPr>
          <p:cNvPr id="21512" name="Freeform: Shape 75">
            <a:extLst>
              <a:ext uri="{FF2B5EF4-FFF2-40B4-BE49-F238E27FC236}">
                <a16:creationId xmlns:a16="http://schemas.microsoft.com/office/drawing/2014/main" id="{C4051FED-CF0D-4DDD-A9BB-E58FEEFE7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67580" y="2042"/>
            <a:ext cx="3224421" cy="4020664"/>
          </a:xfrm>
          <a:custGeom>
            <a:avLst/>
            <a:gdLst>
              <a:gd name="connsiteX0" fmla="*/ 449733 w 3224421"/>
              <a:gd name="connsiteY0" fmla="*/ 0 h 4020664"/>
              <a:gd name="connsiteX1" fmla="*/ 3224421 w 3224421"/>
              <a:gd name="connsiteY1" fmla="*/ 0 h 4020664"/>
              <a:gd name="connsiteX2" fmla="*/ 3224421 w 3224421"/>
              <a:gd name="connsiteY2" fmla="*/ 3933205 h 4020664"/>
              <a:gd name="connsiteX3" fmla="*/ 3087301 w 3224421"/>
              <a:gd name="connsiteY3" fmla="*/ 3968462 h 4020664"/>
              <a:gd name="connsiteX4" fmla="*/ 2569464 w 3224421"/>
              <a:gd name="connsiteY4" fmla="*/ 4020664 h 4020664"/>
              <a:gd name="connsiteX5" fmla="*/ 0 w 3224421"/>
              <a:gd name="connsiteY5" fmla="*/ 1451200 h 4020664"/>
              <a:gd name="connsiteX6" fmla="*/ 438824 w 3224421"/>
              <a:gd name="connsiteY6" fmla="*/ 14588 h 402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24421" h="4020664">
                <a:moveTo>
                  <a:pt x="449733" y="0"/>
                </a:moveTo>
                <a:lnTo>
                  <a:pt x="3224421" y="0"/>
                </a:lnTo>
                <a:lnTo>
                  <a:pt x="3224421" y="3933205"/>
                </a:lnTo>
                <a:lnTo>
                  <a:pt x="3087301" y="3968462"/>
                </a:lnTo>
                <a:cubicBezTo>
                  <a:pt x="2920035" y="4002689"/>
                  <a:pt x="2746849" y="4020664"/>
                  <a:pt x="2569464" y="4020664"/>
                </a:cubicBezTo>
                <a:cubicBezTo>
                  <a:pt x="1150388" y="4020664"/>
                  <a:pt x="0" y="2870276"/>
                  <a:pt x="0" y="1451200"/>
                </a:cubicBezTo>
                <a:cubicBezTo>
                  <a:pt x="0" y="919047"/>
                  <a:pt x="161773" y="424677"/>
                  <a:pt x="438824" y="14588"/>
                </a:cubicBezTo>
                <a:close/>
              </a:path>
            </a:pathLst>
          </a:custGeom>
          <a:solidFill>
            <a:schemeClr val="tx1"/>
          </a:solidFill>
          <a:ln w="95250" cmpd="dbl">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13" name="Freeform: Shape 77">
            <a:extLst>
              <a:ext uri="{FF2B5EF4-FFF2-40B4-BE49-F238E27FC236}">
                <a16:creationId xmlns:a16="http://schemas.microsoft.com/office/drawing/2014/main" id="{F2E5A8E1-2A22-48D0-9556-E21648FA1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46518"/>
            <a:ext cx="4100079" cy="6194580"/>
          </a:xfrm>
          <a:custGeom>
            <a:avLst/>
            <a:gdLst>
              <a:gd name="connsiteX0" fmla="*/ 1002789 w 4100079"/>
              <a:gd name="connsiteY0" fmla="*/ 0 h 6194580"/>
              <a:gd name="connsiteX1" fmla="*/ 4100079 w 4100079"/>
              <a:gd name="connsiteY1" fmla="*/ 3097290 h 6194580"/>
              <a:gd name="connsiteX2" fmla="*/ 1002789 w 4100079"/>
              <a:gd name="connsiteY2" fmla="*/ 6194580 h 6194580"/>
              <a:gd name="connsiteX3" fmla="*/ 81750 w 4100079"/>
              <a:gd name="connsiteY3" fmla="*/ 6055332 h 6194580"/>
              <a:gd name="connsiteX4" fmla="*/ 0 w 4100079"/>
              <a:gd name="connsiteY4" fmla="*/ 6025411 h 6194580"/>
              <a:gd name="connsiteX5" fmla="*/ 0 w 4100079"/>
              <a:gd name="connsiteY5" fmla="*/ 169169 h 6194580"/>
              <a:gd name="connsiteX6" fmla="*/ 81750 w 4100079"/>
              <a:gd name="connsiteY6" fmla="*/ 139248 h 6194580"/>
              <a:gd name="connsiteX7" fmla="*/ 1002789 w 4100079"/>
              <a:gd name="connsiteY7" fmla="*/ 0 h 619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0079" h="6194580">
                <a:moveTo>
                  <a:pt x="1002789" y="0"/>
                </a:moveTo>
                <a:cubicBezTo>
                  <a:pt x="2713375" y="0"/>
                  <a:pt x="4100079" y="1386704"/>
                  <a:pt x="4100079" y="3097290"/>
                </a:cubicBezTo>
                <a:cubicBezTo>
                  <a:pt x="4100079" y="4807876"/>
                  <a:pt x="2713375" y="6194580"/>
                  <a:pt x="1002789" y="6194580"/>
                </a:cubicBezTo>
                <a:cubicBezTo>
                  <a:pt x="682054" y="6194580"/>
                  <a:pt x="372706" y="6145829"/>
                  <a:pt x="81750" y="6055332"/>
                </a:cubicBezTo>
                <a:lnTo>
                  <a:pt x="0" y="6025411"/>
                </a:lnTo>
                <a:lnTo>
                  <a:pt x="0" y="169169"/>
                </a:lnTo>
                <a:lnTo>
                  <a:pt x="81750" y="139248"/>
                </a:lnTo>
                <a:cubicBezTo>
                  <a:pt x="372706" y="48751"/>
                  <a:pt x="682054" y="0"/>
                  <a:pt x="100278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14" name="Freeform: Shape 79">
            <a:extLst>
              <a:ext uri="{FF2B5EF4-FFF2-40B4-BE49-F238E27FC236}">
                <a16:creationId xmlns:a16="http://schemas.microsoft.com/office/drawing/2014/main" id="{92AA2300-0FA6-4328-9BD8-1D67925C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53543" y="0"/>
            <a:ext cx="3566160" cy="3159748"/>
          </a:xfrm>
          <a:custGeom>
            <a:avLst/>
            <a:gdLst>
              <a:gd name="connsiteX0" fmla="*/ 649888 w 3566160"/>
              <a:gd name="connsiteY0" fmla="*/ 0 h 3159748"/>
              <a:gd name="connsiteX1" fmla="*/ 2916273 w 3566160"/>
              <a:gd name="connsiteY1" fmla="*/ 0 h 3159748"/>
              <a:gd name="connsiteX2" fmla="*/ 2917285 w 3566160"/>
              <a:gd name="connsiteY2" fmla="*/ 757 h 3159748"/>
              <a:gd name="connsiteX3" fmla="*/ 3566160 w 3566160"/>
              <a:gd name="connsiteY3" fmla="*/ 1376668 h 3159748"/>
              <a:gd name="connsiteX4" fmla="*/ 1783080 w 3566160"/>
              <a:gd name="connsiteY4" fmla="*/ 3159748 h 3159748"/>
              <a:gd name="connsiteX5" fmla="*/ 0 w 3566160"/>
              <a:gd name="connsiteY5" fmla="*/ 1376668 h 3159748"/>
              <a:gd name="connsiteX6" fmla="*/ 648876 w 3566160"/>
              <a:gd name="connsiteY6" fmla="*/ 757 h 3159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160" h="3159748">
                <a:moveTo>
                  <a:pt x="649888" y="0"/>
                </a:moveTo>
                <a:lnTo>
                  <a:pt x="2916273" y="0"/>
                </a:lnTo>
                <a:lnTo>
                  <a:pt x="2917285" y="757"/>
                </a:lnTo>
                <a:cubicBezTo>
                  <a:pt x="3313569" y="327800"/>
                  <a:pt x="3566160" y="822736"/>
                  <a:pt x="3566160" y="1376668"/>
                </a:cubicBezTo>
                <a:cubicBezTo>
                  <a:pt x="3566160" y="2361436"/>
                  <a:pt x="2767848" y="3159748"/>
                  <a:pt x="1783080" y="3159748"/>
                </a:cubicBezTo>
                <a:cubicBezTo>
                  <a:pt x="798312" y="3159748"/>
                  <a:pt x="0" y="2361436"/>
                  <a:pt x="0" y="1376668"/>
                </a:cubicBezTo>
                <a:cubicBezTo>
                  <a:pt x="0" y="822736"/>
                  <a:pt x="252591" y="327800"/>
                  <a:pt x="648876" y="7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Freeform: Shape 81">
            <a:extLst>
              <a:ext uri="{FF2B5EF4-FFF2-40B4-BE49-F238E27FC236}">
                <a16:creationId xmlns:a16="http://schemas.microsoft.com/office/drawing/2014/main" id="{D3E1FE85-D0BF-41D3-8B85-04776368E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8135" y="0"/>
            <a:ext cx="3236976" cy="2995156"/>
          </a:xfrm>
          <a:custGeom>
            <a:avLst/>
            <a:gdLst>
              <a:gd name="connsiteX0" fmla="*/ 770517 w 3236976"/>
              <a:gd name="connsiteY0" fmla="*/ 0 h 2995156"/>
              <a:gd name="connsiteX1" fmla="*/ 2466460 w 3236976"/>
              <a:gd name="connsiteY1" fmla="*/ 0 h 2995156"/>
              <a:gd name="connsiteX2" fmla="*/ 2523400 w 3236976"/>
              <a:gd name="connsiteY2" fmla="*/ 34592 h 2995156"/>
              <a:gd name="connsiteX3" fmla="*/ 3236976 w 3236976"/>
              <a:gd name="connsiteY3" fmla="*/ 1376668 h 2995156"/>
              <a:gd name="connsiteX4" fmla="*/ 1618488 w 3236976"/>
              <a:gd name="connsiteY4" fmla="*/ 2995156 h 2995156"/>
              <a:gd name="connsiteX5" fmla="*/ 0 w 3236976"/>
              <a:gd name="connsiteY5" fmla="*/ 1376668 h 2995156"/>
              <a:gd name="connsiteX6" fmla="*/ 713576 w 3236976"/>
              <a:gd name="connsiteY6" fmla="*/ 34592 h 299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6976" h="2995156">
                <a:moveTo>
                  <a:pt x="770517" y="0"/>
                </a:moveTo>
                <a:lnTo>
                  <a:pt x="2466460" y="0"/>
                </a:lnTo>
                <a:lnTo>
                  <a:pt x="2523400" y="34592"/>
                </a:lnTo>
                <a:cubicBezTo>
                  <a:pt x="2953921" y="325446"/>
                  <a:pt x="3236976" y="818002"/>
                  <a:pt x="3236976" y="1376668"/>
                </a:cubicBezTo>
                <a:cubicBezTo>
                  <a:pt x="3236976" y="2270534"/>
                  <a:pt x="2512354" y="2995156"/>
                  <a:pt x="1618488" y="2995156"/>
                </a:cubicBezTo>
                <a:cubicBezTo>
                  <a:pt x="724622" y="2995156"/>
                  <a:pt x="0" y="2270534"/>
                  <a:pt x="0" y="1376668"/>
                </a:cubicBezTo>
                <a:cubicBezTo>
                  <a:pt x="0" y="818002"/>
                  <a:pt x="283056" y="325446"/>
                  <a:pt x="713576" y="34592"/>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Freeform: Shape 83">
            <a:extLst>
              <a:ext uri="{FF2B5EF4-FFF2-40B4-BE49-F238E27FC236}">
                <a16:creationId xmlns:a16="http://schemas.microsoft.com/office/drawing/2014/main" id="{1072B470-1E76-42B5-86EA-1FB0F881D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4396" y="2042"/>
            <a:ext cx="3387604" cy="4183848"/>
          </a:xfrm>
          <a:custGeom>
            <a:avLst/>
            <a:gdLst>
              <a:gd name="connsiteX0" fmla="*/ 420128 w 3387604"/>
              <a:gd name="connsiteY0" fmla="*/ 0 h 4183848"/>
              <a:gd name="connsiteX1" fmla="*/ 3387604 w 3387604"/>
              <a:gd name="connsiteY1" fmla="*/ 0 h 4183848"/>
              <a:gd name="connsiteX2" fmla="*/ 3387604 w 3387604"/>
              <a:gd name="connsiteY2" fmla="*/ 4101530 h 4183848"/>
              <a:gd name="connsiteX3" fmla="*/ 3283372 w 3387604"/>
              <a:gd name="connsiteY3" fmla="*/ 4128330 h 4183848"/>
              <a:gd name="connsiteX4" fmla="*/ 2732648 w 3387604"/>
              <a:gd name="connsiteY4" fmla="*/ 4183848 h 4183848"/>
              <a:gd name="connsiteX5" fmla="*/ 0 w 3387604"/>
              <a:gd name="connsiteY5" fmla="*/ 1451200 h 4183848"/>
              <a:gd name="connsiteX6" fmla="*/ 329816 w 3387604"/>
              <a:gd name="connsiteY6" fmla="*/ 148658 h 418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7604" h="4183848">
                <a:moveTo>
                  <a:pt x="420128" y="0"/>
                </a:moveTo>
                <a:lnTo>
                  <a:pt x="3387604" y="0"/>
                </a:lnTo>
                <a:lnTo>
                  <a:pt x="3387604" y="4101530"/>
                </a:lnTo>
                <a:lnTo>
                  <a:pt x="3283372" y="4128330"/>
                </a:lnTo>
                <a:cubicBezTo>
                  <a:pt x="3105483" y="4164732"/>
                  <a:pt x="2921298" y="4183848"/>
                  <a:pt x="2732648" y="4183848"/>
                </a:cubicBezTo>
                <a:cubicBezTo>
                  <a:pt x="1223448" y="4183848"/>
                  <a:pt x="0" y="2960400"/>
                  <a:pt x="0" y="1451200"/>
                </a:cubicBezTo>
                <a:cubicBezTo>
                  <a:pt x="0" y="979575"/>
                  <a:pt x="119477" y="535856"/>
                  <a:pt x="329816" y="14865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Freeform: Shape 85">
            <a:extLst>
              <a:ext uri="{FF2B5EF4-FFF2-40B4-BE49-F238E27FC236}">
                <a16:creationId xmlns:a16="http://schemas.microsoft.com/office/drawing/2014/main" id="{DDD8B025-3845-4DEF-98B6-7C0BF531D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3156"/>
            <a:ext cx="3933440" cy="5861304"/>
          </a:xfrm>
          <a:custGeom>
            <a:avLst/>
            <a:gdLst>
              <a:gd name="connsiteX0" fmla="*/ 1002788 w 3933440"/>
              <a:gd name="connsiteY0" fmla="*/ 0 h 5861304"/>
              <a:gd name="connsiteX1" fmla="*/ 3933440 w 3933440"/>
              <a:gd name="connsiteY1" fmla="*/ 2930652 h 5861304"/>
              <a:gd name="connsiteX2" fmla="*/ 1002788 w 3933440"/>
              <a:gd name="connsiteY2" fmla="*/ 5861304 h 5861304"/>
              <a:gd name="connsiteX3" fmla="*/ 131302 w 3933440"/>
              <a:gd name="connsiteY3" fmla="*/ 5729548 h 5861304"/>
              <a:gd name="connsiteX4" fmla="*/ 0 w 3933440"/>
              <a:gd name="connsiteY4" fmla="*/ 5681491 h 5861304"/>
              <a:gd name="connsiteX5" fmla="*/ 0 w 3933440"/>
              <a:gd name="connsiteY5" fmla="*/ 179814 h 5861304"/>
              <a:gd name="connsiteX6" fmla="*/ 131302 w 3933440"/>
              <a:gd name="connsiteY6" fmla="*/ 131756 h 5861304"/>
              <a:gd name="connsiteX7" fmla="*/ 1002788 w 3933440"/>
              <a:gd name="connsiteY7" fmla="*/ 0 h 586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3440" h="5861304">
                <a:moveTo>
                  <a:pt x="1002788" y="0"/>
                </a:moveTo>
                <a:cubicBezTo>
                  <a:pt x="2621342" y="0"/>
                  <a:pt x="3933440" y="1312098"/>
                  <a:pt x="3933440" y="2930652"/>
                </a:cubicBezTo>
                <a:cubicBezTo>
                  <a:pt x="3933440" y="4549206"/>
                  <a:pt x="2621342" y="5861304"/>
                  <a:pt x="1002788" y="5861304"/>
                </a:cubicBezTo>
                <a:cubicBezTo>
                  <a:pt x="699309" y="5861304"/>
                  <a:pt x="406604" y="5815176"/>
                  <a:pt x="131302" y="5729548"/>
                </a:cubicBezTo>
                <a:lnTo>
                  <a:pt x="0" y="5681491"/>
                </a:lnTo>
                <a:lnTo>
                  <a:pt x="0" y="179814"/>
                </a:lnTo>
                <a:lnTo>
                  <a:pt x="131302" y="131756"/>
                </a:lnTo>
                <a:cubicBezTo>
                  <a:pt x="406604" y="46129"/>
                  <a:pt x="699309" y="0"/>
                  <a:pt x="1002788" y="0"/>
                </a:cubicBezTo>
                <a:close/>
              </a:path>
            </a:pathLst>
          </a:custGeom>
          <a:solidFill>
            <a:schemeClr val="tx1"/>
          </a:solidFill>
          <a:ln w="95250" cmpd="dbl">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81F63F3A-63F7-48E4-84CE-4269431F57C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138492" y="113367"/>
            <a:ext cx="3086201" cy="326928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text, clipart&#10;&#10;Description automatically generated">
            <a:extLst>
              <a:ext uri="{FF2B5EF4-FFF2-40B4-BE49-F238E27FC236}">
                <a16:creationId xmlns:a16="http://schemas.microsoft.com/office/drawing/2014/main" id="{6DC7D6E1-0B54-4C51-9C33-AC258C1B67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165" y="2978180"/>
            <a:ext cx="3216618" cy="1543976"/>
          </a:xfrm>
          <a:prstGeom prst="rect">
            <a:avLst/>
          </a:prstGeom>
        </p:spPr>
      </p:pic>
      <p:pic>
        <p:nvPicPr>
          <p:cNvPr id="21507" name="Picture 2">
            <a:hlinkClick r:id="rId5"/>
            <a:extLst>
              <a:ext uri="{FF2B5EF4-FFF2-40B4-BE49-F238E27FC236}">
                <a16:creationId xmlns:a16="http://schemas.microsoft.com/office/drawing/2014/main" id="{48D0DE47-8019-4653-842B-1342F3F6BCC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493" r="20424"/>
          <a:stretch/>
        </p:blipFill>
        <p:spPr bwMode="auto">
          <a:xfrm>
            <a:off x="5047408" y="331654"/>
            <a:ext cx="2178429" cy="226374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8" name="TextBox 8">
            <a:extLst>
              <a:ext uri="{FF2B5EF4-FFF2-40B4-BE49-F238E27FC236}">
                <a16:creationId xmlns:a16="http://schemas.microsoft.com/office/drawing/2014/main" id="{DEFB247B-F448-4D0E-BE4D-CF14FF495716}"/>
              </a:ext>
            </a:extLst>
          </p:cNvPr>
          <p:cNvSpPr txBox="1">
            <a:spLocks noChangeArrowheads="1"/>
          </p:cNvSpPr>
          <p:nvPr/>
        </p:nvSpPr>
        <p:spPr bwMode="auto">
          <a:xfrm>
            <a:off x="6234329" y="2279018"/>
            <a:ext cx="5314543" cy="33759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marL="342900" indent="-342900"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indent="-228600" algn="l">
              <a:lnSpc>
                <a:spcPct val="90000"/>
              </a:lnSpc>
              <a:spcAft>
                <a:spcPts val="600"/>
              </a:spcAft>
              <a:buFont typeface="Arial" panose="020B0604020202020204" pitchFamily="34" charset="0"/>
              <a:buChar char="•"/>
            </a:pPr>
            <a:endParaRPr lang="en-US" altLang="en-US">
              <a:latin typeface="+mn-lt"/>
              <a:cs typeface="+mn-cs"/>
            </a:endParaRPr>
          </a:p>
        </p:txBody>
      </p:sp>
      <p:sp>
        <p:nvSpPr>
          <p:cNvPr id="2" name="AutoShape 4" descr="NYSUT - A Union of Professionals">
            <a:extLst>
              <a:ext uri="{FF2B5EF4-FFF2-40B4-BE49-F238E27FC236}">
                <a16:creationId xmlns:a16="http://schemas.microsoft.com/office/drawing/2014/main" id="{F63EE449-1B10-4FAC-BBCF-FFCF4FDA9FC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660E1E43-05D0-4450-8E0B-BE6738158020}"/>
              </a:ext>
            </a:extLst>
          </p:cNvPr>
          <p:cNvSpPr txBox="1"/>
          <p:nvPr/>
        </p:nvSpPr>
        <p:spPr>
          <a:xfrm>
            <a:off x="-28432" y="2152298"/>
            <a:ext cx="3714035" cy="923330"/>
          </a:xfrm>
          <a:prstGeom prst="rect">
            <a:avLst/>
          </a:prstGeom>
          <a:noFill/>
        </p:spPr>
        <p:txBody>
          <a:bodyPr wrap="square" rtlCol="0">
            <a:spAutoFit/>
          </a:bodyPr>
          <a:lstStyle/>
          <a:p>
            <a:r>
              <a:rPr lang="en-US" sz="4800">
                <a:solidFill>
                  <a:schemeClr val="accent1">
                    <a:lumMod val="75000"/>
                  </a:schemeClr>
                </a:solidFill>
                <a:latin typeface="Brush Script MT" panose="03060802040406070304" pitchFamily="66" charset="0"/>
              </a:rPr>
              <a:t> </a:t>
            </a:r>
            <a:r>
              <a:rPr lang="en-US" sz="5400">
                <a:solidFill>
                  <a:schemeClr val="accent1">
                    <a:lumMod val="75000"/>
                  </a:schemeClr>
                </a:solidFill>
                <a:latin typeface="Brush Script MT" panose="03060802040406070304" pitchFamily="66" charset="0"/>
              </a:rPr>
              <a:t>Suffolk RO</a:t>
            </a:r>
          </a:p>
        </p:txBody>
      </p:sp>
    </p:spTree>
    <p:extLst>
      <p:ext uri="{BB962C8B-B14F-4D97-AF65-F5344CB8AC3E}">
        <p14:creationId xmlns:p14="http://schemas.microsoft.com/office/powerpoint/2010/main" val="511966717"/>
      </p:ext>
    </p:extLst>
  </p:cSld>
  <p:clrMapOvr>
    <a:overrideClrMapping bg1="dk1" tx1="lt1" bg2="dk2" tx2="lt2" accent1="accent1" accent2="accent2" accent3="accent3" accent4="accent4" accent5="accent5" accent6="accent6" hlink="hlink" folHlink="folHlink"/>
  </p:clrMapOvr>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erson holding a banner in front of a crowd of people&#10;&#10;Description automatically generated with medium confidence">
            <a:extLst>
              <a:ext uri="{FF2B5EF4-FFF2-40B4-BE49-F238E27FC236}">
                <a16:creationId xmlns:a16="http://schemas.microsoft.com/office/drawing/2014/main" id="{5BAA8482-FC8C-45D0-851A-5565F43D8CF2}"/>
              </a:ext>
            </a:extLst>
          </p:cNvPr>
          <p:cNvPicPr>
            <a:picLocks noChangeAspect="1"/>
          </p:cNvPicPr>
          <p:nvPr/>
        </p:nvPicPr>
        <p:blipFill rotWithShape="1">
          <a:blip r:embed="rId3">
            <a:extLst>
              <a:ext uri="{28A0092B-C50C-407E-A947-70E740481C1C}">
                <a14:useLocalDpi xmlns:a14="http://schemas.microsoft.com/office/drawing/2010/main" val="0"/>
              </a:ext>
            </a:extLst>
          </a:blip>
          <a:srcRect l="8068" r="5709" b="-1"/>
          <a:stretch/>
        </p:blipFill>
        <p:spPr>
          <a:xfrm>
            <a:off x="20" y="10"/>
            <a:ext cx="12191980" cy="6857990"/>
          </a:xfrm>
          <a:prstGeom prst="rect">
            <a:avLst/>
          </a:prstGeom>
          <a:noFill/>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AD47E850-E61D-4BB6-8D0B-7B30B7BF9FB9}"/>
              </a:ext>
            </a:extLst>
          </p:cNvPr>
          <p:cNvSpPr>
            <a:spLocks noGrp="1"/>
          </p:cNvSpPr>
          <p:nvPr>
            <p:ph type="ctrTitle"/>
          </p:nvPr>
        </p:nvSpPr>
        <p:spPr>
          <a:xfrm>
            <a:off x="8022021" y="3231931"/>
            <a:ext cx="3852041" cy="1834056"/>
          </a:xfrm>
        </p:spPr>
        <p:txBody>
          <a:bodyPr>
            <a:normAutofit/>
          </a:bodyPr>
          <a:lstStyle/>
          <a:p>
            <a:r>
              <a:rPr lang="en-US" sz="4000">
                <a:latin typeface="Garamond" panose="02020404030301010803" pitchFamily="18" charset="0"/>
              </a:rPr>
              <a:t>Power to the People!</a:t>
            </a:r>
          </a:p>
        </p:txBody>
      </p:sp>
      <p:sp>
        <p:nvSpPr>
          <p:cNvPr id="3" name="Subtitle 2">
            <a:extLst>
              <a:ext uri="{FF2B5EF4-FFF2-40B4-BE49-F238E27FC236}">
                <a16:creationId xmlns:a16="http://schemas.microsoft.com/office/drawing/2014/main" id="{40017DD1-DED2-49BE-8947-4098B93F94CC}"/>
              </a:ext>
            </a:extLst>
          </p:cNvPr>
          <p:cNvSpPr>
            <a:spLocks noGrp="1"/>
          </p:cNvSpPr>
          <p:nvPr>
            <p:ph type="subTitle" idx="1"/>
          </p:nvPr>
        </p:nvSpPr>
        <p:spPr>
          <a:xfrm>
            <a:off x="7782910" y="5242675"/>
            <a:ext cx="4330262" cy="683284"/>
          </a:xfrm>
        </p:spPr>
        <p:txBody>
          <a:bodyPr>
            <a:normAutofit/>
          </a:bodyPr>
          <a:lstStyle/>
          <a:p>
            <a:r>
              <a:rPr lang="en-US" sz="2000" u="sng">
                <a:latin typeface="Garamond" panose="02020404030301010803" pitchFamily="18" charset="0"/>
                <a:ea typeface="Times New Roman" panose="02020603050405020304" pitchFamily="18" charset="0"/>
                <a:hlinkClick r:id="rId4"/>
              </a:rPr>
              <a:t>Minneapolis SRP Campaign</a:t>
            </a:r>
          </a:p>
          <a:p>
            <a:endParaRPr lang="en-US" sz="2000"/>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5A4BD2E-07BF-47AE-9B3F-38FC3C8A60F4}"/>
              </a:ext>
            </a:extLst>
          </p:cNvPr>
          <p:cNvSpPr txBox="1"/>
          <p:nvPr/>
        </p:nvSpPr>
        <p:spPr>
          <a:xfrm>
            <a:off x="8630294" y="6102647"/>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299730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D3F47104-B102-4365-8192-D57DDAAAE291}"/>
              </a:ext>
            </a:extLst>
          </p:cNvPr>
          <p:cNvSpPr>
            <a:spLocks noGrp="1"/>
          </p:cNvSpPr>
          <p:nvPr>
            <p:ph type="title"/>
          </p:nvPr>
        </p:nvSpPr>
        <p:spPr bwMode="auto">
          <a:xfrm>
            <a:off x="655320" y="365125"/>
            <a:ext cx="5120114" cy="169279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p>
            <a:br>
              <a:rPr lang="en-US" altLang="en-US" b="1">
                <a:latin typeface="Garamond" panose="02020404030301010803" pitchFamily="18" charset="0"/>
              </a:rPr>
            </a:br>
            <a:r>
              <a:rPr lang="en-US" altLang="en-US" b="1">
                <a:latin typeface="Garamond" panose="02020404030301010803" pitchFamily="18" charset="0"/>
              </a:rPr>
              <a:t>Casual Coalition</a:t>
            </a:r>
            <a:endParaRPr lang="en-US" altLang="en-US"/>
          </a:p>
        </p:txBody>
      </p:sp>
      <p:cxnSp>
        <p:nvCxnSpPr>
          <p:cNvPr id="71" name="Straight Arrow Connector 7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E4715B88-F68A-43A9-B914-21DE7A9DCDDD}"/>
              </a:ext>
            </a:extLst>
          </p:cNvPr>
          <p:cNvSpPr>
            <a:spLocks noGrp="1"/>
          </p:cNvSpPr>
          <p:nvPr>
            <p:ph sz="quarter" idx="1"/>
          </p:nvPr>
        </p:nvSpPr>
        <p:spPr>
          <a:xfrm>
            <a:off x="655321" y="2575034"/>
            <a:ext cx="5120113" cy="3462228"/>
          </a:xfrm>
        </p:spPr>
        <p:txBody>
          <a:bodyPr>
            <a:normAutofit/>
          </a:bodyPr>
          <a:lstStyle/>
          <a:p>
            <a:pPr marL="0" indent="0">
              <a:buNone/>
              <a:defRPr/>
            </a:pPr>
            <a:endParaRPr lang="en-US" sz="1800">
              <a:latin typeface="Garamond" pitchFamily="18" charset="0"/>
            </a:endParaRPr>
          </a:p>
          <a:p>
            <a:pPr>
              <a:defRPr/>
            </a:pPr>
            <a:r>
              <a:rPr lang="en-US" sz="2400">
                <a:latin typeface="Garamond" pitchFamily="18" charset="0"/>
              </a:rPr>
              <a:t>Leaders and organizations are loosely connected by their environment, situation or events</a:t>
            </a:r>
          </a:p>
          <a:p>
            <a:pPr>
              <a:defRPr/>
            </a:pPr>
            <a:r>
              <a:rPr lang="en-US" sz="2400">
                <a:latin typeface="Garamond" pitchFamily="18" charset="0"/>
              </a:rPr>
              <a:t>No defined goals or expectations of either group</a:t>
            </a:r>
          </a:p>
          <a:p>
            <a:pPr marL="0" indent="0">
              <a:buNone/>
              <a:defRPr/>
            </a:pPr>
            <a:endParaRPr lang="en-US" sz="1800">
              <a:latin typeface="Garamond" pitchFamily="18" charset="0"/>
            </a:endParaRPr>
          </a:p>
          <a:p>
            <a:pPr marL="0" indent="0">
              <a:buNone/>
              <a:defRPr/>
            </a:pPr>
            <a:endParaRPr lang="en-US" sz="1800"/>
          </a:p>
        </p:txBody>
      </p:sp>
      <p:pic>
        <p:nvPicPr>
          <p:cNvPr id="3" name="Picture 2" descr="A group of people gather around a table full of donuts&#10;&#10;Description automatically generated">
            <a:extLst>
              <a:ext uri="{FF2B5EF4-FFF2-40B4-BE49-F238E27FC236}">
                <a16:creationId xmlns:a16="http://schemas.microsoft.com/office/drawing/2014/main" id="{42E82F39-D993-4FF0-B88D-62952930B4C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4586" r="1" b="12904"/>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5" name="TextBox 4">
            <a:extLst>
              <a:ext uri="{FF2B5EF4-FFF2-40B4-BE49-F238E27FC236}">
                <a16:creationId xmlns:a16="http://schemas.microsoft.com/office/drawing/2014/main" id="{1B636B1C-0DA8-47BA-A508-5C44C199F3D5}"/>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oistedu/4357205232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7" name="TextBox 6">
            <a:extLst>
              <a:ext uri="{FF2B5EF4-FFF2-40B4-BE49-F238E27FC236}">
                <a16:creationId xmlns:a16="http://schemas.microsoft.com/office/drawing/2014/main" id="{85CC9155-AEE5-49E1-B39E-E542348A7D6E}"/>
              </a:ext>
            </a:extLst>
          </p:cNvPr>
          <p:cNvSpPr txBox="1"/>
          <p:nvPr/>
        </p:nvSpPr>
        <p:spPr>
          <a:xfrm>
            <a:off x="5227320" y="6011614"/>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2016615641"/>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9" name="Rectangle 19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sitting in a room&#10;&#10;Description automatically generated with medium confidence">
            <a:extLst>
              <a:ext uri="{FF2B5EF4-FFF2-40B4-BE49-F238E27FC236}">
                <a16:creationId xmlns:a16="http://schemas.microsoft.com/office/drawing/2014/main" id="{41E9CA58-8782-42C4-BA3A-20F3C61DAD9C}"/>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000" r="8994" b="2"/>
          <a:stretch/>
        </p:blipFill>
        <p:spPr>
          <a:xfrm>
            <a:off x="3523488" y="10"/>
            <a:ext cx="8668512" cy="6857990"/>
          </a:xfrm>
          <a:prstGeom prst="rect">
            <a:avLst/>
          </a:prstGeom>
        </p:spPr>
      </p:pic>
      <p:sp>
        <p:nvSpPr>
          <p:cNvPr id="201" name="Rectangle 20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Rectangle 2">
            <a:extLst>
              <a:ext uri="{FF2B5EF4-FFF2-40B4-BE49-F238E27FC236}">
                <a16:creationId xmlns:a16="http://schemas.microsoft.com/office/drawing/2014/main" id="{766AC42F-435B-441B-883C-F6B36E3BF29D}"/>
              </a:ext>
            </a:extLst>
          </p:cNvPr>
          <p:cNvSpPr>
            <a:spLocks noGrp="1" noChangeArrowheads="1"/>
          </p:cNvSpPr>
          <p:nvPr>
            <p:ph type="title"/>
          </p:nvPr>
        </p:nvSpPr>
        <p:spPr bwMode="auto">
          <a:xfrm>
            <a:off x="371094" y="1161288"/>
            <a:ext cx="3438144" cy="11247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Autofit/>
          </a:bodyPr>
          <a:lstStyle/>
          <a:p>
            <a:r>
              <a:rPr lang="en-US" altLang="en-US" b="1">
                <a:latin typeface="Garamond" panose="02020404030301010803" pitchFamily="18" charset="0"/>
              </a:rPr>
              <a:t>Traditional Coalition</a:t>
            </a:r>
          </a:p>
        </p:txBody>
      </p:sp>
      <p:sp>
        <p:nvSpPr>
          <p:cNvPr id="203" name="Rectangle 20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5" name="Rectangle 20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00" name="Rectangle 3">
            <a:extLst>
              <a:ext uri="{FF2B5EF4-FFF2-40B4-BE49-F238E27FC236}">
                <a16:creationId xmlns:a16="http://schemas.microsoft.com/office/drawing/2014/main" id="{D4D08A74-CDF5-4CB5-9203-BA90E3946DC5}"/>
              </a:ext>
            </a:extLst>
          </p:cNvPr>
          <p:cNvSpPr>
            <a:spLocks noGrp="1" noChangeArrowheads="1"/>
          </p:cNvSpPr>
          <p:nvPr>
            <p:ph sz="quarter" idx="1"/>
          </p:nvPr>
        </p:nvSpPr>
        <p:spPr>
          <a:xfrm>
            <a:off x="371094" y="2718054"/>
            <a:ext cx="4759706" cy="3207258"/>
          </a:xfrm>
        </p:spPr>
        <p:txBody>
          <a:bodyPr anchor="t">
            <a:normAutofit/>
          </a:bodyPr>
          <a:lstStyle/>
          <a:p>
            <a:pPr marL="0" indent="0">
              <a:buNone/>
              <a:defRPr/>
            </a:pPr>
            <a:endParaRPr lang="en-US" sz="2400">
              <a:latin typeface="Garamond" pitchFamily="18" charset="0"/>
            </a:endParaRPr>
          </a:p>
          <a:p>
            <a:pPr>
              <a:defRPr/>
            </a:pPr>
            <a:r>
              <a:rPr lang="en-US" sz="2400">
                <a:latin typeface="Garamond" pitchFamily="18" charset="0"/>
              </a:rPr>
              <a:t>Help each other when in need</a:t>
            </a:r>
          </a:p>
          <a:p>
            <a:pPr>
              <a:defRPr/>
            </a:pPr>
            <a:r>
              <a:rPr lang="en-US" sz="2400">
                <a:latin typeface="Garamond" pitchFamily="18" charset="0"/>
              </a:rPr>
              <a:t>Work to achieve a short-term goal</a:t>
            </a:r>
          </a:p>
          <a:p>
            <a:pPr>
              <a:defRPr/>
            </a:pPr>
            <a:r>
              <a:rPr lang="en-US" sz="2400">
                <a:latin typeface="Garamond" pitchFamily="18" charset="0"/>
              </a:rPr>
              <a:t>Often temporary</a:t>
            </a:r>
          </a:p>
          <a:p>
            <a:pPr>
              <a:defRPr/>
            </a:pPr>
            <a:r>
              <a:rPr lang="en-US" sz="2400">
                <a:latin typeface="Garamond" pitchFamily="18" charset="0"/>
              </a:rPr>
              <a:t>Usually formed for a particular reason</a:t>
            </a:r>
          </a:p>
          <a:p>
            <a:pPr marL="0" indent="0">
              <a:buNone/>
              <a:defRPr/>
            </a:pPr>
            <a:endParaRPr lang="en-US" sz="1700">
              <a:latin typeface="Garamond" pitchFamily="18" charset="0"/>
            </a:endParaRPr>
          </a:p>
          <a:p>
            <a:pPr marL="0" indent="0">
              <a:buNone/>
              <a:defRPr/>
            </a:pPr>
            <a:endParaRPr lang="en-US" sz="1700">
              <a:latin typeface="Garamond" pitchFamily="18" charset="0"/>
            </a:endParaRPr>
          </a:p>
          <a:p>
            <a:pPr marL="0" indent="0">
              <a:buNone/>
              <a:defRPr/>
            </a:pPr>
            <a:endParaRPr lang="en-US" sz="1700">
              <a:latin typeface="Garamond" pitchFamily="18" charset="0"/>
            </a:endParaRPr>
          </a:p>
          <a:p>
            <a:pPr marL="0" indent="0">
              <a:buNone/>
              <a:defRPr/>
            </a:pPr>
            <a:endParaRPr lang="en-US" sz="1700">
              <a:latin typeface="Garamond" pitchFamily="18" charset="0"/>
            </a:endParaRPr>
          </a:p>
        </p:txBody>
      </p:sp>
      <p:sp>
        <p:nvSpPr>
          <p:cNvPr id="4" name="TextBox 3">
            <a:extLst>
              <a:ext uri="{FF2B5EF4-FFF2-40B4-BE49-F238E27FC236}">
                <a16:creationId xmlns:a16="http://schemas.microsoft.com/office/drawing/2014/main" id="{FA6442B9-1745-403B-B3D2-16D2B775D487}"/>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net2/692129918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10" name="TextBox 9">
            <a:extLst>
              <a:ext uri="{FF2B5EF4-FFF2-40B4-BE49-F238E27FC236}">
                <a16:creationId xmlns:a16="http://schemas.microsoft.com/office/drawing/2014/main" id="{5EB9E04F-2A6E-4036-BB58-04828F1ECB8F}"/>
              </a:ext>
            </a:extLst>
          </p:cNvPr>
          <p:cNvSpPr txBox="1"/>
          <p:nvPr/>
        </p:nvSpPr>
        <p:spPr>
          <a:xfrm>
            <a:off x="5013790" y="6068490"/>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600850522"/>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4" name="Rectangle 7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Title 1">
            <a:extLst>
              <a:ext uri="{FF2B5EF4-FFF2-40B4-BE49-F238E27FC236}">
                <a16:creationId xmlns:a16="http://schemas.microsoft.com/office/drawing/2014/main" id="{E8DA2BF8-B203-4084-BDD0-788F1BB3A333}"/>
              </a:ext>
            </a:extLst>
          </p:cNvPr>
          <p:cNvSpPr>
            <a:spLocks noGrp="1"/>
          </p:cNvSpPr>
          <p:nvPr>
            <p:ph type="title"/>
          </p:nvPr>
        </p:nvSpPr>
        <p:spPr bwMode="auto">
          <a:xfrm>
            <a:off x="8331201" y="489507"/>
            <a:ext cx="3403600" cy="165548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rmAutofit/>
          </a:bodyPr>
          <a:lstStyle/>
          <a:p>
            <a:br>
              <a:rPr lang="en-US" altLang="en-US" sz="3700" b="1">
                <a:latin typeface="Garamond" panose="02020404030301010803" pitchFamily="18" charset="0"/>
              </a:rPr>
            </a:br>
            <a:r>
              <a:rPr lang="en-US" altLang="en-US" b="1">
                <a:latin typeface="Garamond" panose="02020404030301010803" pitchFamily="18" charset="0"/>
              </a:rPr>
              <a:t>Allies</a:t>
            </a:r>
            <a:endParaRPr lang="en-US" altLang="en-US"/>
          </a:p>
        </p:txBody>
      </p:sp>
      <p:pic>
        <p:nvPicPr>
          <p:cNvPr id="3" name="Picture 2" descr="A group of people shaking hands&#10;&#10;Description automatically generated with low confidence">
            <a:extLst>
              <a:ext uri="{FF2B5EF4-FFF2-40B4-BE49-F238E27FC236}">
                <a16:creationId xmlns:a16="http://schemas.microsoft.com/office/drawing/2014/main" id="{7CEE6769-2695-4038-A3C6-E11D44F38FA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1076" r="4393" b="-1"/>
          <a:stretch/>
        </p:blipFill>
        <p:spPr>
          <a:xfrm>
            <a:off x="20" y="431"/>
            <a:ext cx="7191355" cy="6408311"/>
          </a:xfrm>
          <a:prstGeom prst="rect">
            <a:avLst/>
          </a:prstGeom>
        </p:spPr>
      </p:pic>
      <p:sp>
        <p:nvSpPr>
          <p:cNvPr id="4" name="Content Placeholder 3">
            <a:extLst>
              <a:ext uri="{FF2B5EF4-FFF2-40B4-BE49-F238E27FC236}">
                <a16:creationId xmlns:a16="http://schemas.microsoft.com/office/drawing/2014/main" id="{DE682B3B-3C57-4E8D-8E2C-049F9F2C3AEE}"/>
              </a:ext>
            </a:extLst>
          </p:cNvPr>
          <p:cNvSpPr>
            <a:spLocks noGrp="1"/>
          </p:cNvSpPr>
          <p:nvPr>
            <p:ph sz="quarter" idx="1"/>
          </p:nvPr>
        </p:nvSpPr>
        <p:spPr>
          <a:xfrm>
            <a:off x="7543801" y="2144990"/>
            <a:ext cx="4042206" cy="3813683"/>
          </a:xfrm>
        </p:spPr>
        <p:txBody>
          <a:bodyPr>
            <a:normAutofit/>
          </a:bodyPr>
          <a:lstStyle/>
          <a:p>
            <a:pPr marL="0" indent="0">
              <a:buNone/>
              <a:defRPr/>
            </a:pPr>
            <a:endParaRPr lang="en-US" sz="1700">
              <a:latin typeface="Garamond" pitchFamily="18" charset="0"/>
            </a:endParaRPr>
          </a:p>
          <a:p>
            <a:pPr>
              <a:defRPr/>
            </a:pPr>
            <a:r>
              <a:rPr lang="en-US" sz="2400">
                <a:latin typeface="Garamond" pitchFamily="18" charset="0"/>
              </a:rPr>
              <a:t>Strong relationships amongst leaders</a:t>
            </a:r>
          </a:p>
          <a:p>
            <a:pPr>
              <a:defRPr/>
            </a:pPr>
            <a:r>
              <a:rPr lang="en-US" sz="2400">
                <a:latin typeface="Garamond" pitchFamily="18" charset="0"/>
              </a:rPr>
              <a:t>Long-standing organizational relationships</a:t>
            </a:r>
          </a:p>
          <a:p>
            <a:pPr>
              <a:defRPr/>
            </a:pPr>
            <a:r>
              <a:rPr lang="en-US" sz="2400">
                <a:latin typeface="Garamond" pitchFamily="18" charset="0"/>
              </a:rPr>
              <a:t>Organizations deeply connected based on common values, interests and issues</a:t>
            </a:r>
          </a:p>
          <a:p>
            <a:pPr>
              <a:defRPr/>
            </a:pPr>
            <a:r>
              <a:rPr lang="en-US" sz="2400">
                <a:latin typeface="Garamond" pitchFamily="18" charset="0"/>
              </a:rPr>
              <a:t>Working side-by-side to move an agenda forward</a:t>
            </a:r>
          </a:p>
          <a:p>
            <a:pPr>
              <a:defRPr/>
            </a:pPr>
            <a:endParaRPr lang="en-US" sz="1700"/>
          </a:p>
        </p:txBody>
      </p:sp>
      <p:sp>
        <p:nvSpPr>
          <p:cNvPr id="73" name="Rectangle 7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CB96C75-84D0-4CAE-8A62-D62C07E7DB06}"/>
              </a:ext>
            </a:extLst>
          </p:cNvPr>
          <p:cNvSpPr txBox="1"/>
          <p:nvPr/>
        </p:nvSpPr>
        <p:spPr>
          <a:xfrm>
            <a:off x="5928484" y="6208687"/>
            <a:ext cx="1937847" cy="307777"/>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4" tooltip="https://press.rebus.community/introductiontocommunitypsychology/chapter/community-organizing-partnerships-and-coalition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9" name="TextBox 8">
            <a:extLst>
              <a:ext uri="{FF2B5EF4-FFF2-40B4-BE49-F238E27FC236}">
                <a16:creationId xmlns:a16="http://schemas.microsoft.com/office/drawing/2014/main" id="{CD6DEB53-80C4-4A57-A781-4601063E3072}"/>
              </a:ext>
            </a:extLst>
          </p:cNvPr>
          <p:cNvSpPr txBox="1"/>
          <p:nvPr/>
        </p:nvSpPr>
        <p:spPr>
          <a:xfrm>
            <a:off x="133565" y="5764404"/>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1771526705"/>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urful pins connected with a thread">
            <a:extLst>
              <a:ext uri="{FF2B5EF4-FFF2-40B4-BE49-F238E27FC236}">
                <a16:creationId xmlns:a16="http://schemas.microsoft.com/office/drawing/2014/main" id="{9F1FD690-C17A-8996-79E2-81921036DC9D}"/>
              </a:ext>
            </a:extLst>
          </p:cNvPr>
          <p:cNvPicPr>
            <a:picLocks noChangeAspect="1"/>
          </p:cNvPicPr>
          <p:nvPr/>
        </p:nvPicPr>
        <p:blipFill rotWithShape="1">
          <a:blip r:embed="rId3"/>
          <a:srcRect r="23298" b="9091"/>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362BEB-B828-4CC7-8FD2-5DAA42785A8C}"/>
              </a:ext>
            </a:extLst>
          </p:cNvPr>
          <p:cNvSpPr>
            <a:spLocks noGrp="1"/>
          </p:cNvSpPr>
          <p:nvPr>
            <p:ph type="title"/>
          </p:nvPr>
        </p:nvSpPr>
        <p:spPr>
          <a:xfrm>
            <a:off x="371094" y="1161288"/>
            <a:ext cx="3438144" cy="1124712"/>
          </a:xfrm>
        </p:spPr>
        <p:txBody>
          <a:bodyPr anchor="b">
            <a:noAutofit/>
          </a:bodyPr>
          <a:lstStyle/>
          <a:p>
            <a:r>
              <a:rPr lang="en-US" b="1">
                <a:latin typeface="Garamond" panose="02020404030301010803" pitchFamily="18" charset="0"/>
              </a:rPr>
              <a:t>Reflecting on Coalitions</a:t>
            </a:r>
          </a:p>
        </p:txBody>
      </p:sp>
      <p:sp>
        <p:nvSpPr>
          <p:cNvPr id="24" name="Rectangle 2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0D3488F-6E17-463E-BBAD-6BC75DD658D5}"/>
              </a:ext>
            </a:extLst>
          </p:cNvPr>
          <p:cNvSpPr>
            <a:spLocks noGrp="1"/>
          </p:cNvSpPr>
          <p:nvPr>
            <p:ph idx="1"/>
          </p:nvPr>
        </p:nvSpPr>
        <p:spPr>
          <a:xfrm>
            <a:off x="371094" y="2718054"/>
            <a:ext cx="6353556" cy="3207258"/>
          </a:xfrm>
        </p:spPr>
        <p:txBody>
          <a:bodyPr anchor="t">
            <a:normAutofit/>
          </a:bodyPr>
          <a:lstStyle/>
          <a:p>
            <a:pPr marL="0" indent="0">
              <a:buNone/>
            </a:pPr>
            <a:r>
              <a:rPr lang="en-US" sz="2400">
                <a:latin typeface="Garamond" panose="02020404030301010803" pitchFamily="18" charset="0"/>
              </a:rPr>
              <a:t>Move to the corner based on the questions below:</a:t>
            </a:r>
          </a:p>
          <a:p>
            <a:pPr marL="514350" indent="-514350">
              <a:buAutoNum type="arabicPeriod"/>
            </a:pPr>
            <a:r>
              <a:rPr lang="en-US" sz="2400">
                <a:latin typeface="Garamond" panose="02020404030301010803" pitchFamily="18" charset="0"/>
              </a:rPr>
              <a:t>Which type of coalition does your local THINK they have with other organizations?</a:t>
            </a:r>
          </a:p>
          <a:p>
            <a:pPr marL="514350" indent="-514350">
              <a:buAutoNum type="arabicPeriod"/>
            </a:pPr>
            <a:r>
              <a:rPr lang="en-US" sz="2400">
                <a:latin typeface="Garamond" panose="02020404030301010803" pitchFamily="18" charset="0"/>
              </a:rPr>
              <a:t> Which type of coalition does your local ACTUALLY have with other organizations?</a:t>
            </a:r>
          </a:p>
          <a:p>
            <a:pPr marL="514350" indent="-514350">
              <a:buAutoNum type="arabicPeriod"/>
            </a:pPr>
            <a:r>
              <a:rPr lang="en-US" sz="2400">
                <a:latin typeface="Garamond" panose="02020404030301010803" pitchFamily="18" charset="0"/>
              </a:rPr>
              <a:t>Which type of coalition would you like your local to have with other organizations? </a:t>
            </a:r>
          </a:p>
        </p:txBody>
      </p:sp>
      <p:sp>
        <p:nvSpPr>
          <p:cNvPr id="9" name="TextBox 8">
            <a:extLst>
              <a:ext uri="{FF2B5EF4-FFF2-40B4-BE49-F238E27FC236}">
                <a16:creationId xmlns:a16="http://schemas.microsoft.com/office/drawing/2014/main" id="{8B787584-997E-448C-AF6C-A000A8C0F53A}"/>
              </a:ext>
            </a:extLst>
          </p:cNvPr>
          <p:cNvSpPr txBox="1"/>
          <p:nvPr/>
        </p:nvSpPr>
        <p:spPr>
          <a:xfrm>
            <a:off x="8253085" y="5925312"/>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372917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building, outdoor, several&#10;&#10;Description automatically generated">
            <a:extLst>
              <a:ext uri="{FF2B5EF4-FFF2-40B4-BE49-F238E27FC236}">
                <a16:creationId xmlns:a16="http://schemas.microsoft.com/office/drawing/2014/main" id="{FFDBDE99-992B-48B9-A664-3502F8A5E41A}"/>
              </a:ext>
            </a:extLst>
          </p:cNvPr>
          <p:cNvPicPr>
            <a:picLocks noChangeAspect="1"/>
          </p:cNvPicPr>
          <p:nvPr/>
        </p:nvPicPr>
        <p:blipFill rotWithShape="1">
          <a:blip r:embed="rId3" cstate="print">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372" r="1" b="21655"/>
          <a:stretch/>
        </p:blipFill>
        <p:spPr>
          <a:xfrm>
            <a:off x="-4243" y="10"/>
            <a:ext cx="12196243" cy="6857990"/>
          </a:xfrm>
          <a:prstGeom prst="rect">
            <a:avLst/>
          </a:prstGeom>
        </p:spPr>
      </p:pic>
      <p:sp>
        <p:nvSpPr>
          <p:cNvPr id="24578" name="Title 1">
            <a:extLst>
              <a:ext uri="{FF2B5EF4-FFF2-40B4-BE49-F238E27FC236}">
                <a16:creationId xmlns:a16="http://schemas.microsoft.com/office/drawing/2014/main" id="{6E5EE27C-F1F1-4C43-83B0-F02E23F76570}"/>
              </a:ext>
            </a:extLst>
          </p:cNvPr>
          <p:cNvSpPr>
            <a:spLocks noGrp="1"/>
          </p:cNvSpPr>
          <p:nvPr>
            <p:ph type="title"/>
          </p:nvPr>
        </p:nvSpPr>
        <p:spPr bwMode="auto">
          <a:xfrm>
            <a:off x="643467" y="321734"/>
            <a:ext cx="10905066" cy="113573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p>
            <a:r>
              <a:rPr lang="en-US" altLang="en-US" b="1">
                <a:latin typeface="Garamond" panose="02020404030301010803" pitchFamily="18" charset="0"/>
              </a:rPr>
              <a:t>Build a Foundation </a:t>
            </a:r>
          </a:p>
        </p:txBody>
      </p:sp>
      <p:sp>
        <p:nvSpPr>
          <p:cNvPr id="24579" name="Content Placeholder 3">
            <a:extLst>
              <a:ext uri="{FF2B5EF4-FFF2-40B4-BE49-F238E27FC236}">
                <a16:creationId xmlns:a16="http://schemas.microsoft.com/office/drawing/2014/main" id="{E1DDFDE5-8BFD-4264-AC3A-B69103EB971B}"/>
              </a:ext>
            </a:extLst>
          </p:cNvPr>
          <p:cNvSpPr>
            <a:spLocks noGrp="1"/>
          </p:cNvSpPr>
          <p:nvPr>
            <p:ph sz="quarter" idx="1"/>
          </p:nvPr>
        </p:nvSpPr>
        <p:spPr bwMode="auto">
          <a:xfrm>
            <a:off x="643467" y="1782981"/>
            <a:ext cx="10905066" cy="439398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p>
            <a:r>
              <a:rPr lang="en-US" altLang="en-US" sz="2400">
                <a:latin typeface="Garamond" panose="02020404030301010803" pitchFamily="18" charset="0"/>
              </a:rPr>
              <a:t>Support other groups, organizations and local efforts.</a:t>
            </a:r>
          </a:p>
          <a:p>
            <a:r>
              <a:rPr lang="en-US" altLang="en-US" sz="2400">
                <a:latin typeface="Garamond" panose="02020404030301010803" pitchFamily="18" charset="0"/>
              </a:rPr>
              <a:t>Visibility/recognition</a:t>
            </a:r>
          </a:p>
          <a:p>
            <a:r>
              <a:rPr lang="en-US" altLang="en-US" sz="2400">
                <a:latin typeface="Garamond" panose="02020404030301010803" pitchFamily="18" charset="0"/>
              </a:rPr>
              <a:t>Building long-term relationships</a:t>
            </a:r>
          </a:p>
          <a:p>
            <a:r>
              <a:rPr lang="en-US" altLang="en-US" sz="2400">
                <a:latin typeface="Garamond" panose="02020404030301010803" pitchFamily="18" charset="0"/>
              </a:rPr>
              <a:t>Building a greater appreciation of SRPs, teachers and schools within the community.</a:t>
            </a:r>
          </a:p>
          <a:p>
            <a:endParaRPr lang="en-US" altLang="en-US" sz="2000"/>
          </a:p>
        </p:txBody>
      </p:sp>
      <p:sp>
        <p:nvSpPr>
          <p:cNvPr id="74" name="Rectangle 7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Isosceles Triangle 7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C3D0D63-CB16-403D-AE69-DB259B703C7C}"/>
              </a:ext>
            </a:extLst>
          </p:cNvPr>
          <p:cNvSpPr txBox="1"/>
          <p:nvPr/>
        </p:nvSpPr>
        <p:spPr>
          <a:xfrm>
            <a:off x="9732673" y="6657945"/>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activerain.com/blogsview/4207688/home-owners-manual--i-have-my-home-now-what--how-do-i-underst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12" name="TextBox 11">
            <a:extLst>
              <a:ext uri="{FF2B5EF4-FFF2-40B4-BE49-F238E27FC236}">
                <a16:creationId xmlns:a16="http://schemas.microsoft.com/office/drawing/2014/main" id="{F8440198-6529-432B-8EF6-6362EBBB4943}"/>
              </a:ext>
            </a:extLst>
          </p:cNvPr>
          <p:cNvSpPr txBox="1"/>
          <p:nvPr/>
        </p:nvSpPr>
        <p:spPr>
          <a:xfrm>
            <a:off x="8165864" y="6128995"/>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76355283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64" name="Picture 19463">
            <a:extLst>
              <a:ext uri="{FF2B5EF4-FFF2-40B4-BE49-F238E27FC236}">
                <a16:creationId xmlns:a16="http://schemas.microsoft.com/office/drawing/2014/main" id="{EC665B18-391E-4938-A48A-4E5F91730045}"/>
              </a:ext>
            </a:extLst>
          </p:cNvPr>
          <p:cNvPicPr>
            <a:picLocks noChangeAspect="1"/>
          </p:cNvPicPr>
          <p:nvPr/>
        </p:nvPicPr>
        <p:blipFill rotWithShape="1">
          <a:blip r:embed="rId3"/>
          <a:srcRect b="15730"/>
          <a:stretch/>
        </p:blipFill>
        <p:spPr>
          <a:xfrm>
            <a:off x="20" y="10"/>
            <a:ext cx="12191980" cy="6857990"/>
          </a:xfrm>
          <a:prstGeom prst="rect">
            <a:avLst/>
          </a:prstGeom>
        </p:spPr>
      </p:pic>
      <p:sp>
        <p:nvSpPr>
          <p:cNvPr id="140" name="Rectangle 13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58" name="Title 1">
            <a:extLst>
              <a:ext uri="{FF2B5EF4-FFF2-40B4-BE49-F238E27FC236}">
                <a16:creationId xmlns:a16="http://schemas.microsoft.com/office/drawing/2014/main" id="{BFE1A121-1BA0-48D9-9BC9-508624D87809}"/>
              </a:ext>
            </a:extLst>
          </p:cNvPr>
          <p:cNvSpPr>
            <a:spLocks noGrp="1" noChangeArrowheads="1"/>
          </p:cNvSpPr>
          <p:nvPr>
            <p:ph type="title"/>
          </p:nvPr>
        </p:nvSpPr>
        <p:spPr bwMode="auto">
          <a:xfrm>
            <a:off x="838200" y="365125"/>
            <a:ext cx="10515600" cy="13255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p>
            <a:r>
              <a:rPr lang="en-US" altLang="en-US" b="1">
                <a:latin typeface="Garamond" panose="02020404030301010803" pitchFamily="18" charset="0"/>
              </a:rPr>
              <a:t>Establishing a coalition</a:t>
            </a:r>
          </a:p>
        </p:txBody>
      </p:sp>
      <p:sp>
        <p:nvSpPr>
          <p:cNvPr id="16" name="TextBox 15">
            <a:extLst>
              <a:ext uri="{FF2B5EF4-FFF2-40B4-BE49-F238E27FC236}">
                <a16:creationId xmlns:a16="http://schemas.microsoft.com/office/drawing/2014/main" id="{F75FCBB4-D806-448B-9BB8-0C5BEF78BC3B}"/>
              </a:ext>
            </a:extLst>
          </p:cNvPr>
          <p:cNvSpPr txBox="1"/>
          <p:nvPr/>
        </p:nvSpPr>
        <p:spPr>
          <a:xfrm>
            <a:off x="7859310" y="6172200"/>
            <a:ext cx="3133617" cy="646331"/>
          </a:xfrm>
          <a:prstGeom prst="rect">
            <a:avLst/>
          </a:prstGeom>
          <a:noFill/>
        </p:spPr>
        <p:txBody>
          <a:bodyPr wrap="square" rtlCol="0">
            <a:spAutoFit/>
          </a:bodyPr>
          <a:lstStyle/>
          <a:p>
            <a:pPr>
              <a:spcAft>
                <a:spcPts val="600"/>
              </a:spcAft>
            </a:pPr>
            <a:r>
              <a:rPr lang="en-US">
                <a:latin typeface="Bell MT" panose="02020503060305020303" pitchFamily="18" charset="0"/>
              </a:rPr>
              <a:t>NYSUT Leadership Institute Summer 2022</a:t>
            </a:r>
          </a:p>
        </p:txBody>
      </p:sp>
      <p:sp>
        <p:nvSpPr>
          <p:cNvPr id="19460" name="Slide Number Placeholder 3">
            <a:extLst>
              <a:ext uri="{FF2B5EF4-FFF2-40B4-BE49-F238E27FC236}">
                <a16:creationId xmlns:a16="http://schemas.microsoft.com/office/drawing/2014/main" id="{1121084A-66F2-412F-99D6-1CE5B87BCFF6}"/>
              </a:ext>
            </a:extLst>
          </p:cNvPr>
          <p:cNvSpPr>
            <a:spLocks noGrp="1"/>
          </p:cNvSpPr>
          <p:nvPr>
            <p:ph type="sldNum" sz="quarter" idx="10"/>
          </p:nvPr>
        </p:nvSpPr>
        <p:spPr>
          <a:xfrm>
            <a:off x="8610600" y="6356350"/>
            <a:ext cx="2743200" cy="3651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spcAft>
                <a:spcPts val="600"/>
              </a:spcAft>
              <a:defRPr/>
            </a:pPr>
            <a:fld id="{987578DD-7250-40ED-8BF9-B471B17463FA}" type="slidenum">
              <a:rPr lang="en-US" altLang="en-US">
                <a:solidFill>
                  <a:schemeClr val="tx1">
                    <a:lumMod val="50000"/>
                    <a:lumOff val="50000"/>
                  </a:schemeClr>
                </a:solidFill>
                <a:latin typeface="Calibri" panose="020F0502020204030204"/>
                <a:cs typeface="+mn-cs"/>
              </a:rPr>
              <a:pPr algn="r">
                <a:spcAft>
                  <a:spcPts val="600"/>
                </a:spcAft>
                <a:defRPr/>
              </a:pPr>
              <a:t>68</a:t>
            </a:fld>
            <a:endParaRPr lang="en-US" altLang="en-US">
              <a:solidFill>
                <a:schemeClr val="tx1">
                  <a:lumMod val="50000"/>
                  <a:lumOff val="50000"/>
                </a:schemeClr>
              </a:solidFill>
              <a:latin typeface="Calibri" panose="020F0502020204030204"/>
              <a:cs typeface="+mn-cs"/>
            </a:endParaRPr>
          </a:p>
        </p:txBody>
      </p:sp>
      <p:graphicFrame>
        <p:nvGraphicFramePr>
          <p:cNvPr id="19462" name="Content Placeholder 2">
            <a:extLst>
              <a:ext uri="{FF2B5EF4-FFF2-40B4-BE49-F238E27FC236}">
                <a16:creationId xmlns:a16="http://schemas.microsoft.com/office/drawing/2014/main" id="{F3E39D19-A304-60BA-94A8-7DCDCEA0169D}"/>
              </a:ext>
            </a:extLst>
          </p:cNvPr>
          <p:cNvGraphicFramePr>
            <a:graphicFrameLocks noGrp="1"/>
          </p:cNvGraphicFramePr>
          <p:nvPr>
            <p:ph idx="1"/>
            <p:extLst>
              <p:ext uri="{D42A27DB-BD31-4B8C-83A1-F6EECF244321}">
                <p14:modId xmlns:p14="http://schemas.microsoft.com/office/powerpoint/2010/main" val="389987065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199553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94E4D846-3AFC-4F86-8C35-24B0542A2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90" name="Picture 16389" descr="Hands holding each other's wrists and interlinked to form a circle">
            <a:extLst>
              <a:ext uri="{FF2B5EF4-FFF2-40B4-BE49-F238E27FC236}">
                <a16:creationId xmlns:a16="http://schemas.microsoft.com/office/drawing/2014/main" id="{9865084D-CC73-A716-0EE7-75068D4C1717}"/>
              </a:ext>
            </a:extLst>
          </p:cNvPr>
          <p:cNvPicPr>
            <a:picLocks noChangeAspect="1"/>
          </p:cNvPicPr>
          <p:nvPr/>
        </p:nvPicPr>
        <p:blipFill rotWithShape="1">
          <a:blip r:embed="rId3"/>
          <a:srcRect l="15628" r="-1" b="-1"/>
          <a:stretch/>
        </p:blipFill>
        <p:spPr>
          <a:xfrm>
            <a:off x="20" y="10"/>
            <a:ext cx="8668492" cy="6857990"/>
          </a:xfrm>
          <a:prstGeom prst="rect">
            <a:avLst/>
          </a:prstGeom>
        </p:spPr>
      </p:pic>
      <p:sp>
        <p:nvSpPr>
          <p:cNvPr id="76" name="Rectangle 75">
            <a:extLst>
              <a:ext uri="{FF2B5EF4-FFF2-40B4-BE49-F238E27FC236}">
                <a16:creationId xmlns:a16="http://schemas.microsoft.com/office/drawing/2014/main" id="{284781B9-12CB-45C3-907A-9ED93FF72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6" name="Title 1">
            <a:extLst>
              <a:ext uri="{FF2B5EF4-FFF2-40B4-BE49-F238E27FC236}">
                <a16:creationId xmlns:a16="http://schemas.microsoft.com/office/drawing/2014/main" id="{E1299032-975F-4382-BA6E-727FE1F16909}"/>
              </a:ext>
            </a:extLst>
          </p:cNvPr>
          <p:cNvSpPr>
            <a:spLocks noGrp="1"/>
          </p:cNvSpPr>
          <p:nvPr>
            <p:ph type="title"/>
          </p:nvPr>
        </p:nvSpPr>
        <p:spPr bwMode="auto">
          <a:xfrm>
            <a:off x="6229350" y="1161288"/>
            <a:ext cx="5579264" cy="11247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Autofit/>
          </a:bodyPr>
          <a:lstStyle/>
          <a:p>
            <a:r>
              <a:rPr lang="en-US" altLang="en-US" b="1">
                <a:latin typeface="Garamond" panose="02020404030301010803" pitchFamily="18" charset="0"/>
              </a:rPr>
              <a:t>Activity:   </a:t>
            </a:r>
            <a:br>
              <a:rPr lang="en-US" altLang="en-US" b="1">
                <a:latin typeface="Garamond" panose="02020404030301010803" pitchFamily="18" charset="0"/>
              </a:rPr>
            </a:br>
            <a:r>
              <a:rPr lang="en-US" altLang="en-US" b="1">
                <a:latin typeface="Garamond" panose="02020404030301010803" pitchFamily="18" charset="0"/>
              </a:rPr>
              <a:t>Coalition Inventory</a:t>
            </a:r>
            <a:endParaRPr lang="en-US" altLang="en-US"/>
          </a:p>
        </p:txBody>
      </p:sp>
      <p:sp>
        <p:nvSpPr>
          <p:cNvPr id="78" name="Rectangle 7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0" name="Rectangle 7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25197EF-F5BC-41F5-9D1F-C812535CBD10}"/>
              </a:ext>
            </a:extLst>
          </p:cNvPr>
          <p:cNvSpPr>
            <a:spLocks noGrp="1"/>
          </p:cNvSpPr>
          <p:nvPr>
            <p:ph idx="1"/>
          </p:nvPr>
        </p:nvSpPr>
        <p:spPr bwMode="auto">
          <a:xfrm>
            <a:off x="5943601" y="2718054"/>
            <a:ext cx="5865776" cy="320725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t" anchorCtr="0" compatLnSpc="1">
            <a:prstTxWarp prst="textNoShape">
              <a:avLst/>
            </a:prstTxWarp>
            <a:normAutofit/>
          </a:bodyPr>
          <a:lstStyle/>
          <a:p>
            <a:r>
              <a:rPr lang="en-US" altLang="en-US" sz="2400">
                <a:latin typeface="Garamond" panose="02020404030301010803" pitchFamily="18" charset="0"/>
              </a:rPr>
              <a:t>Are there any organizations where no relationship currently exists (potential partner)?  </a:t>
            </a:r>
          </a:p>
          <a:p>
            <a:r>
              <a:rPr lang="en-US" altLang="en-US" sz="2400">
                <a:latin typeface="Garamond" panose="02020404030301010803" pitchFamily="18" charset="0"/>
              </a:rPr>
              <a:t>Which organizational relationships have the potential of becoming allies with your local? </a:t>
            </a:r>
          </a:p>
          <a:p>
            <a:r>
              <a:rPr lang="en-US" altLang="en-US" sz="2400">
                <a:latin typeface="Garamond" panose="02020404030301010803" pitchFamily="18" charset="0"/>
              </a:rPr>
              <a:t>Which traditional coalitions have the potential of becoming allies with your local?</a:t>
            </a:r>
          </a:p>
          <a:p>
            <a:r>
              <a:rPr lang="en-US" altLang="en-US" sz="2400">
                <a:latin typeface="Garamond" panose="02020404030301010803" pitchFamily="18" charset="0"/>
              </a:rPr>
              <a:t>Which would you consider existing allies?</a:t>
            </a:r>
          </a:p>
        </p:txBody>
      </p:sp>
      <p:sp>
        <p:nvSpPr>
          <p:cNvPr id="16388" name="Slide Number Placeholder 3">
            <a:extLst>
              <a:ext uri="{FF2B5EF4-FFF2-40B4-BE49-F238E27FC236}">
                <a16:creationId xmlns:a16="http://schemas.microsoft.com/office/drawing/2014/main" id="{082CF8EA-495F-4C12-B268-BB66A19BF1D9}"/>
              </a:ext>
            </a:extLst>
          </p:cNvPr>
          <p:cNvSpPr>
            <a:spLocks noGrp="1"/>
          </p:cNvSpPr>
          <p:nvPr>
            <p:ph type="sldNum" sz="quarter" idx="10"/>
          </p:nvPr>
        </p:nvSpPr>
        <p:spPr>
          <a:xfrm>
            <a:off x="9077706" y="6356350"/>
            <a:ext cx="2743200" cy="3651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Aft>
                <a:spcPts val="600"/>
              </a:spcAft>
            </a:pPr>
            <a:fld id="{C5E9F07D-426A-4491-8D57-D6AEF0A2D917}" type="slidenum">
              <a:rPr lang="en-US" altLang="en-US">
                <a:solidFill>
                  <a:schemeClr val="tx1">
                    <a:lumMod val="50000"/>
                    <a:lumOff val="50000"/>
                  </a:schemeClr>
                </a:solidFill>
              </a:rPr>
              <a:pPr>
                <a:spcAft>
                  <a:spcPts val="600"/>
                </a:spcAft>
              </a:pPr>
              <a:t>69</a:t>
            </a:fld>
            <a:endParaRPr lang="en-US" altLang="en-US">
              <a:solidFill>
                <a:schemeClr val="tx1">
                  <a:lumMod val="50000"/>
                  <a:lumOff val="50000"/>
                </a:schemeClr>
              </a:solidFill>
            </a:endParaRPr>
          </a:p>
        </p:txBody>
      </p:sp>
      <p:sp>
        <p:nvSpPr>
          <p:cNvPr id="10" name="TextBox 9">
            <a:extLst>
              <a:ext uri="{FF2B5EF4-FFF2-40B4-BE49-F238E27FC236}">
                <a16:creationId xmlns:a16="http://schemas.microsoft.com/office/drawing/2014/main" id="{AC7EA52A-C065-469C-8B57-4AC436F61DD3}"/>
              </a:ext>
            </a:extLst>
          </p:cNvPr>
          <p:cNvSpPr txBox="1"/>
          <p:nvPr/>
        </p:nvSpPr>
        <p:spPr>
          <a:xfrm>
            <a:off x="7970274" y="6041445"/>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37560584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0344D-AF7C-4390-B012-A238A65A7608}"/>
              </a:ext>
            </a:extLst>
          </p:cNvPr>
          <p:cNvSpPr>
            <a:spLocks noGrp="1"/>
          </p:cNvSpPr>
          <p:nvPr>
            <p:ph type="title"/>
          </p:nvPr>
        </p:nvSpPr>
        <p:spPr/>
        <p:txBody>
          <a:bodyPr/>
          <a:lstStyle/>
          <a:p>
            <a:pPr algn="ctr"/>
            <a:r>
              <a:rPr lang="en-US" altLang="en-US" b="1">
                <a:latin typeface="Garamond" panose="02020404030301010803" pitchFamily="18" charset="0"/>
              </a:rPr>
              <a:t>Taking Inventory of Relationships </a:t>
            </a:r>
            <a:endParaRPr lang="en-US" b="1">
              <a:latin typeface="Garamond" panose="02020404030301010803" pitchFamily="18" charset="0"/>
            </a:endParaRPr>
          </a:p>
        </p:txBody>
      </p:sp>
      <p:graphicFrame>
        <p:nvGraphicFramePr>
          <p:cNvPr id="16" name="Content Placeholder 2">
            <a:extLst>
              <a:ext uri="{FF2B5EF4-FFF2-40B4-BE49-F238E27FC236}">
                <a16:creationId xmlns:a16="http://schemas.microsoft.com/office/drawing/2014/main" id="{D4988993-6409-95FD-8ABC-033A0A9A6454}"/>
              </a:ext>
            </a:extLst>
          </p:cNvPr>
          <p:cNvGraphicFramePr>
            <a:graphicFrameLocks noGrp="1"/>
          </p:cNvGraphicFramePr>
          <p:nvPr>
            <p:ph idx="1"/>
            <p:extLst>
              <p:ext uri="{D42A27DB-BD31-4B8C-83A1-F6EECF244321}">
                <p14:modId xmlns:p14="http://schemas.microsoft.com/office/powerpoint/2010/main" val="35211659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81513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121FBE2B-119E-4848-90FE-8489C5BC2F08}"/>
              </a:ext>
            </a:extLst>
          </p:cNvPr>
          <p:cNvSpPr>
            <a:spLocks noGrp="1"/>
          </p:cNvSpPr>
          <p:nvPr>
            <p:ph type="title"/>
          </p:nvPr>
        </p:nvSpPr>
        <p:spPr bwMode="auto">
          <a:xfrm>
            <a:off x="4965430" y="629268"/>
            <a:ext cx="6586491" cy="12861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rmAutofit/>
          </a:bodyPr>
          <a:lstStyle/>
          <a:p>
            <a:r>
              <a:rPr lang="en-US" altLang="en-US" sz="4100" b="1">
                <a:latin typeface="Garamond" panose="02020404030301010803" pitchFamily="18" charset="0"/>
              </a:rPr>
              <a:t>Comparing Coalitions:</a:t>
            </a:r>
            <a:br>
              <a:rPr lang="en-US" altLang="en-US" sz="4100" b="1">
                <a:latin typeface="Garamond" panose="02020404030301010803" pitchFamily="18" charset="0"/>
              </a:rPr>
            </a:br>
            <a:r>
              <a:rPr lang="en-US" altLang="en-US" sz="4100" b="1">
                <a:latin typeface="Garamond" panose="02020404030301010803" pitchFamily="18" charset="0"/>
              </a:rPr>
              <a:t>Table Talk</a:t>
            </a:r>
          </a:p>
        </p:txBody>
      </p:sp>
      <p:sp>
        <p:nvSpPr>
          <p:cNvPr id="3" name="Content Placeholder 2">
            <a:extLst>
              <a:ext uri="{FF2B5EF4-FFF2-40B4-BE49-F238E27FC236}">
                <a16:creationId xmlns:a16="http://schemas.microsoft.com/office/drawing/2014/main" id="{2EF17047-9636-48CF-BDC0-CAB6CD94B91E}"/>
              </a:ext>
            </a:extLst>
          </p:cNvPr>
          <p:cNvSpPr>
            <a:spLocks noGrp="1"/>
          </p:cNvSpPr>
          <p:nvPr>
            <p:ph idx="1"/>
          </p:nvPr>
        </p:nvSpPr>
        <p:spPr>
          <a:xfrm>
            <a:off x="4965431" y="2438400"/>
            <a:ext cx="6586489" cy="3785419"/>
          </a:xfrm>
        </p:spPr>
        <p:txBody>
          <a:bodyPr>
            <a:normAutofit/>
          </a:bodyPr>
          <a:lstStyle/>
          <a:p>
            <a:pPr>
              <a:defRPr/>
            </a:pPr>
            <a:r>
              <a:rPr lang="en-US" sz="2400">
                <a:latin typeface="Garamond" pitchFamily="18" charset="0"/>
              </a:rPr>
              <a:t>Which organizations tend to be in the same quadrant of the chart within your Leadership Institute group?</a:t>
            </a:r>
          </a:p>
          <a:p>
            <a:pPr>
              <a:defRPr/>
            </a:pPr>
            <a:r>
              <a:rPr lang="en-US" sz="2400">
                <a:latin typeface="Garamond" pitchFamily="18" charset="0"/>
              </a:rPr>
              <a:t>Which organizations tend to be scattered amongst the quadrants within your Leadership Institute group?</a:t>
            </a:r>
          </a:p>
          <a:p>
            <a:pPr marL="0" indent="0">
              <a:buNone/>
              <a:defRPr/>
            </a:pPr>
            <a:endParaRPr lang="en-US" sz="2000"/>
          </a:p>
        </p:txBody>
      </p:sp>
      <p:pic>
        <p:nvPicPr>
          <p:cNvPr id="4" name="Picture 3" descr="A person holding a box of cereal&#10;&#10;Description automatically generated with low confidence">
            <a:extLst>
              <a:ext uri="{FF2B5EF4-FFF2-40B4-BE49-F238E27FC236}">
                <a16:creationId xmlns:a16="http://schemas.microsoft.com/office/drawing/2014/main" id="{6A839482-D592-4225-906A-5AD4DAF6577C}"/>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7502" r="21802"/>
          <a:stretch/>
        </p:blipFill>
        <p:spPr>
          <a:xfrm>
            <a:off x="20" y="10"/>
            <a:ext cx="4635571" cy="6857990"/>
          </a:xfrm>
          <a:prstGeom prst="rect">
            <a:avLst/>
          </a:prstGeom>
          <a:effectLst/>
        </p:spPr>
      </p:pic>
      <p:cxnSp>
        <p:nvCxnSpPr>
          <p:cNvPr id="18438" name="Straight Connector 7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70EBFF"/>
            </a:solidFill>
          </a:ln>
        </p:spPr>
        <p:style>
          <a:lnRef idx="1">
            <a:schemeClr val="accent1"/>
          </a:lnRef>
          <a:fillRef idx="0">
            <a:schemeClr val="accent1"/>
          </a:fillRef>
          <a:effectRef idx="0">
            <a:schemeClr val="accent1"/>
          </a:effectRef>
          <a:fontRef idx="minor">
            <a:schemeClr val="tx1"/>
          </a:fontRef>
        </p:style>
      </p:cxnSp>
      <p:sp>
        <p:nvSpPr>
          <p:cNvPr id="18436" name="Slide Number Placeholder 3">
            <a:extLst>
              <a:ext uri="{FF2B5EF4-FFF2-40B4-BE49-F238E27FC236}">
                <a16:creationId xmlns:a16="http://schemas.microsoft.com/office/drawing/2014/main" id="{85DBEFD2-A8A3-48B2-95C3-4DCE0C9CE614}"/>
              </a:ext>
            </a:extLst>
          </p:cNvPr>
          <p:cNvSpPr>
            <a:spLocks noGrp="1"/>
          </p:cNvSpPr>
          <p:nvPr>
            <p:ph type="sldNum" sz="quarter" idx="10"/>
          </p:nvPr>
        </p:nvSpPr>
        <p:spPr>
          <a:xfrm>
            <a:off x="10167042" y="6356350"/>
            <a:ext cx="1186758" cy="3651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Aft>
                <a:spcPts val="600"/>
              </a:spcAft>
            </a:pPr>
            <a:fld id="{ACE07C82-6B58-480E-B464-7882BDE7E719}" type="slidenum">
              <a:rPr lang="en-US" altLang="en-US" smtClean="0"/>
              <a:pPr>
                <a:spcAft>
                  <a:spcPts val="600"/>
                </a:spcAft>
              </a:pPr>
              <a:t>71</a:t>
            </a:fld>
            <a:endParaRPr lang="en-US" altLang="en-US"/>
          </a:p>
        </p:txBody>
      </p:sp>
      <p:sp>
        <p:nvSpPr>
          <p:cNvPr id="5" name="TextBox 4">
            <a:extLst>
              <a:ext uri="{FF2B5EF4-FFF2-40B4-BE49-F238E27FC236}">
                <a16:creationId xmlns:a16="http://schemas.microsoft.com/office/drawing/2014/main" id="{EBB23409-1692-4C6E-8A90-F57892BE6C9A}"/>
              </a:ext>
            </a:extLst>
          </p:cNvPr>
          <p:cNvSpPr txBox="1"/>
          <p:nvPr/>
        </p:nvSpPr>
        <p:spPr>
          <a:xfrm>
            <a:off x="2448775"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39160147@N03/1300507269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8" name="TextBox 7">
            <a:extLst>
              <a:ext uri="{FF2B5EF4-FFF2-40B4-BE49-F238E27FC236}">
                <a16:creationId xmlns:a16="http://schemas.microsoft.com/office/drawing/2014/main" id="{F7C050DC-00A5-4434-A5F9-E1F7C6D4405E}"/>
              </a:ext>
            </a:extLst>
          </p:cNvPr>
          <p:cNvSpPr txBox="1"/>
          <p:nvPr/>
        </p:nvSpPr>
        <p:spPr>
          <a:xfrm>
            <a:off x="8258675" y="5966919"/>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2784918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een plant growing out of the ground&#10;&#10;Description automatically generated with low confidence">
            <a:extLst>
              <a:ext uri="{FF2B5EF4-FFF2-40B4-BE49-F238E27FC236}">
                <a16:creationId xmlns:a16="http://schemas.microsoft.com/office/drawing/2014/main" id="{81DA8F8E-3DAC-47C7-BA9A-95D3FB436B7A}"/>
              </a:ext>
            </a:extLst>
          </p:cNvPr>
          <p:cNvPicPr>
            <a:picLocks noChangeAspect="1"/>
          </p:cNvPicPr>
          <p:nvPr/>
        </p:nvPicPr>
        <p:blipFill rotWithShape="1">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3769" r="1" b="1"/>
          <a:stretch/>
        </p:blipFill>
        <p:spPr>
          <a:xfrm>
            <a:off x="-4243" y="10"/>
            <a:ext cx="12196243" cy="6857990"/>
          </a:xfrm>
          <a:prstGeom prst="rect">
            <a:avLst/>
          </a:prstGeom>
        </p:spPr>
      </p:pic>
      <p:sp>
        <p:nvSpPr>
          <p:cNvPr id="23555" name="Title 1">
            <a:extLst>
              <a:ext uri="{FF2B5EF4-FFF2-40B4-BE49-F238E27FC236}">
                <a16:creationId xmlns:a16="http://schemas.microsoft.com/office/drawing/2014/main" id="{A849C0AE-CFF1-43C3-9703-B1128B4FCEB7}"/>
              </a:ext>
            </a:extLst>
          </p:cNvPr>
          <p:cNvSpPr txBox="1">
            <a:spLocks/>
          </p:cNvSpPr>
          <p:nvPr/>
        </p:nvSpPr>
        <p:spPr bwMode="auto">
          <a:xfrm>
            <a:off x="643467" y="321734"/>
            <a:ext cx="10905066" cy="113573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a:lnSpc>
                <a:spcPct val="90000"/>
              </a:lnSpc>
              <a:spcBef>
                <a:spcPct val="0"/>
              </a:spcBef>
              <a:spcAft>
                <a:spcPts val="600"/>
              </a:spcAft>
            </a:pPr>
            <a:r>
              <a:rPr lang="en-US" altLang="en-US" sz="4400" b="1">
                <a:latin typeface="Garamond" panose="02020404030301010803" pitchFamily="18" charset="0"/>
                <a:ea typeface="+mj-ea"/>
                <a:cs typeface="+mj-cs"/>
              </a:rPr>
              <a:t>How Do We Grow Our Coalitions?</a:t>
            </a:r>
          </a:p>
        </p:txBody>
      </p:sp>
      <p:sp>
        <p:nvSpPr>
          <p:cNvPr id="4" name="Content Placeholder 3">
            <a:extLst>
              <a:ext uri="{FF2B5EF4-FFF2-40B4-BE49-F238E27FC236}">
                <a16:creationId xmlns:a16="http://schemas.microsoft.com/office/drawing/2014/main" id="{9CB261B2-8DD2-4EB9-BC38-0B32B45AAC62}"/>
              </a:ext>
            </a:extLst>
          </p:cNvPr>
          <p:cNvSpPr>
            <a:spLocks noGrp="1"/>
          </p:cNvSpPr>
          <p:nvPr>
            <p:ph sz="quarter" idx="1"/>
          </p:nvPr>
        </p:nvSpPr>
        <p:spPr>
          <a:xfrm>
            <a:off x="643467" y="1782981"/>
            <a:ext cx="10905066" cy="4393982"/>
          </a:xfrm>
        </p:spPr>
        <p:txBody>
          <a:bodyPr vert="horz" lIns="91440" tIns="45720" rIns="91440" bIns="45720" rtlCol="0">
            <a:normAutofit lnSpcReduction="10000"/>
          </a:bodyPr>
          <a:lstStyle/>
          <a:p>
            <a:pPr>
              <a:defRPr/>
            </a:pPr>
            <a:r>
              <a:rPr lang="en-US" sz="2400">
                <a:latin typeface="Garamond" panose="02020404030301010803" pitchFamily="18" charset="0"/>
              </a:rPr>
              <a:t>Common Concerns</a:t>
            </a:r>
          </a:p>
          <a:p>
            <a:pPr lvl="1">
              <a:defRPr/>
            </a:pPr>
            <a:r>
              <a:rPr lang="en-US">
                <a:latin typeface="Garamond" panose="02020404030301010803" pitchFamily="18" charset="0"/>
              </a:rPr>
              <a:t>Values</a:t>
            </a:r>
          </a:p>
          <a:p>
            <a:pPr lvl="1">
              <a:defRPr/>
            </a:pPr>
            <a:r>
              <a:rPr lang="en-US">
                <a:latin typeface="Garamond" panose="02020404030301010803" pitchFamily="18" charset="0"/>
              </a:rPr>
              <a:t>Interests</a:t>
            </a:r>
          </a:p>
          <a:p>
            <a:pPr lvl="1">
              <a:defRPr/>
            </a:pPr>
            <a:r>
              <a:rPr lang="en-US">
                <a:latin typeface="Garamond" panose="02020404030301010803" pitchFamily="18" charset="0"/>
              </a:rPr>
              <a:t>Issues</a:t>
            </a:r>
          </a:p>
          <a:p>
            <a:pPr>
              <a:defRPr/>
            </a:pPr>
            <a:r>
              <a:rPr lang="en-US" sz="2400">
                <a:latin typeface="Garamond" panose="02020404030301010803" pitchFamily="18" charset="0"/>
              </a:rPr>
              <a:t>Strategies</a:t>
            </a:r>
          </a:p>
          <a:p>
            <a:pPr lvl="1">
              <a:defRPr/>
            </a:pPr>
            <a:r>
              <a:rPr lang="en-US">
                <a:latin typeface="Garamond" panose="02020404030301010803" pitchFamily="18" charset="0"/>
              </a:rPr>
              <a:t>One-on-One Conversations</a:t>
            </a:r>
          </a:p>
          <a:p>
            <a:pPr lvl="1">
              <a:defRPr/>
            </a:pPr>
            <a:r>
              <a:rPr lang="en-US">
                <a:latin typeface="Garamond" panose="02020404030301010803" pitchFamily="18" charset="0"/>
              </a:rPr>
              <a:t>Establish Structures</a:t>
            </a:r>
          </a:p>
          <a:p>
            <a:pPr lvl="1">
              <a:defRPr/>
            </a:pPr>
            <a:r>
              <a:rPr lang="en-US">
                <a:latin typeface="Garamond" panose="02020404030301010803" pitchFamily="18" charset="0"/>
              </a:rPr>
              <a:t>Campaign Escalation</a:t>
            </a:r>
          </a:p>
          <a:p>
            <a:pPr>
              <a:defRPr/>
            </a:pPr>
            <a:r>
              <a:rPr lang="en-US" sz="2400">
                <a:latin typeface="Garamond" panose="02020404030301010803" pitchFamily="18" charset="0"/>
              </a:rPr>
              <a:t>Social Media</a:t>
            </a:r>
          </a:p>
          <a:p>
            <a:pPr lvl="1">
              <a:defRPr/>
            </a:pPr>
            <a:r>
              <a:rPr lang="en-US">
                <a:latin typeface="Garamond" panose="02020404030301010803" pitchFamily="18" charset="0"/>
              </a:rPr>
              <a:t>Facebook	</a:t>
            </a:r>
          </a:p>
          <a:p>
            <a:pPr lvl="1">
              <a:defRPr/>
            </a:pPr>
            <a:r>
              <a:rPr lang="en-US">
                <a:latin typeface="Garamond" panose="02020404030301010803" pitchFamily="18" charset="0"/>
              </a:rPr>
              <a:t>Twitter</a:t>
            </a:r>
          </a:p>
          <a:p>
            <a:pPr marL="0">
              <a:defRPr/>
            </a:pPr>
            <a:endParaRPr lang="en-US" sz="2000"/>
          </a:p>
          <a:p>
            <a:pPr lvl="1">
              <a:defRPr/>
            </a:pPr>
            <a:endParaRPr lang="en-US" sz="2000"/>
          </a:p>
          <a:p>
            <a:pPr lvl="1">
              <a:defRPr/>
            </a:pPr>
            <a:endParaRPr lang="en-US" sz="2000"/>
          </a:p>
          <a:p>
            <a:pPr lvl="1">
              <a:defRPr/>
            </a:pPr>
            <a:endParaRPr lang="en-US" sz="2000"/>
          </a:p>
          <a:p>
            <a:pPr>
              <a:defRPr/>
            </a:pPr>
            <a:endParaRPr lang="en-US" sz="2000"/>
          </a:p>
        </p:txBody>
      </p:sp>
      <p:sp>
        <p:nvSpPr>
          <p:cNvPr id="74" name="Rectangle 7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Isosceles Triangle 7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7592A70-0C62-455F-B97C-D9BC12877CB3}"/>
              </a:ext>
            </a:extLst>
          </p:cNvPr>
          <p:cNvSpPr txBox="1"/>
          <p:nvPr/>
        </p:nvSpPr>
        <p:spPr>
          <a:xfrm>
            <a:off x="9865722" y="6657945"/>
            <a:ext cx="232627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pursuit.unimelb.edu.au/articles/planting-trees-for-the-earth">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
        <p:nvSpPr>
          <p:cNvPr id="12" name="TextBox 11">
            <a:extLst>
              <a:ext uri="{FF2B5EF4-FFF2-40B4-BE49-F238E27FC236}">
                <a16:creationId xmlns:a16="http://schemas.microsoft.com/office/drawing/2014/main" id="{1FC63122-D968-4E59-847C-7A39109B479B}"/>
              </a:ext>
            </a:extLst>
          </p:cNvPr>
          <p:cNvSpPr txBox="1"/>
          <p:nvPr/>
        </p:nvSpPr>
        <p:spPr>
          <a:xfrm>
            <a:off x="8053888" y="6144873"/>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554288117"/>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ECABC-36AA-4C0E-8D8A-23340E20FA57}"/>
              </a:ext>
            </a:extLst>
          </p:cNvPr>
          <p:cNvSpPr>
            <a:spLocks noGrp="1"/>
          </p:cNvSpPr>
          <p:nvPr>
            <p:ph type="title"/>
          </p:nvPr>
        </p:nvSpPr>
        <p:spPr>
          <a:xfrm>
            <a:off x="6230271" y="3794336"/>
            <a:ext cx="5242259" cy="1922251"/>
          </a:xfrm>
        </p:spPr>
        <p:txBody>
          <a:bodyPr vert="horz" lIns="91440" tIns="45720" rIns="91440" bIns="45720" rtlCol="0" anchor="t">
            <a:normAutofit/>
          </a:bodyPr>
          <a:lstStyle/>
          <a:p>
            <a:r>
              <a:rPr lang="en-US" sz="4800" kern="1200">
                <a:solidFill>
                  <a:schemeClr val="tx1"/>
                </a:solidFill>
                <a:latin typeface="Garamond" panose="02020404030301010803" pitchFamily="18" charset="0"/>
              </a:rPr>
              <a:t>RED for ED</a:t>
            </a:r>
          </a:p>
        </p:txBody>
      </p:sp>
      <p:sp>
        <p:nvSpPr>
          <p:cNvPr id="25" name="Freeform: Shape 24">
            <a:extLst>
              <a:ext uri="{FF2B5EF4-FFF2-40B4-BE49-F238E27FC236}">
                <a16:creationId xmlns:a16="http://schemas.microsoft.com/office/drawing/2014/main" id="{60B21A5C-062F-46C2-8389-53D40F46AA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83466"/>
            <a:ext cx="5549037" cy="6374535"/>
          </a:xfrm>
          <a:custGeom>
            <a:avLst/>
            <a:gdLst>
              <a:gd name="connsiteX0" fmla="*/ 2203019 w 5549037"/>
              <a:gd name="connsiteY0" fmla="*/ 0 h 6374535"/>
              <a:gd name="connsiteX1" fmla="*/ 5549037 w 5549037"/>
              <a:gd name="connsiteY1" fmla="*/ 3346018 h 6374535"/>
              <a:gd name="connsiteX2" fmla="*/ 3797930 w 5549037"/>
              <a:gd name="connsiteY2" fmla="*/ 6288190 h 6374535"/>
              <a:gd name="connsiteX3" fmla="*/ 3618689 w 5549037"/>
              <a:gd name="connsiteY3" fmla="*/ 6374535 h 6374535"/>
              <a:gd name="connsiteX4" fmla="*/ 779546 w 5549037"/>
              <a:gd name="connsiteY4" fmla="*/ 6374535 h 6374535"/>
              <a:gd name="connsiteX5" fmla="*/ 537516 w 5549037"/>
              <a:gd name="connsiteY5" fmla="*/ 6248727 h 6374535"/>
              <a:gd name="connsiteX6" fmla="*/ 74641 w 5549037"/>
              <a:gd name="connsiteY6" fmla="*/ 5927968 h 6374535"/>
              <a:gd name="connsiteX7" fmla="*/ 0 w 5549037"/>
              <a:gd name="connsiteY7" fmla="*/ 5860130 h 6374535"/>
              <a:gd name="connsiteX8" fmla="*/ 0 w 5549037"/>
              <a:gd name="connsiteY8" fmla="*/ 831906 h 6374535"/>
              <a:gd name="connsiteX9" fmla="*/ 74641 w 5549037"/>
              <a:gd name="connsiteY9" fmla="*/ 764068 h 6374535"/>
              <a:gd name="connsiteX10" fmla="*/ 2203019 w 5549037"/>
              <a:gd name="connsiteY10" fmla="*/ 0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9037" h="6374535">
                <a:moveTo>
                  <a:pt x="2203019" y="0"/>
                </a:moveTo>
                <a:cubicBezTo>
                  <a:pt x="4050974" y="0"/>
                  <a:pt x="5549037" y="1498063"/>
                  <a:pt x="5549037" y="3346018"/>
                </a:cubicBezTo>
                <a:cubicBezTo>
                  <a:pt x="5549037" y="4616487"/>
                  <a:pt x="4840968" y="5721578"/>
                  <a:pt x="3797930" y="6288190"/>
                </a:cubicBezTo>
                <a:lnTo>
                  <a:pt x="3618689" y="6374535"/>
                </a:lnTo>
                <a:lnTo>
                  <a:pt x="779546" y="6374535"/>
                </a:lnTo>
                <a:lnTo>
                  <a:pt x="537516" y="6248727"/>
                </a:lnTo>
                <a:cubicBezTo>
                  <a:pt x="374031" y="6154721"/>
                  <a:pt x="219238" y="6047301"/>
                  <a:pt x="74641" y="5927968"/>
                </a:cubicBezTo>
                <a:lnTo>
                  <a:pt x="0" y="5860130"/>
                </a:lnTo>
                <a:lnTo>
                  <a:pt x="0" y="831906"/>
                </a:lnTo>
                <a:lnTo>
                  <a:pt x="74641" y="764068"/>
                </a:lnTo>
                <a:cubicBezTo>
                  <a:pt x="653030" y="286739"/>
                  <a:pt x="1394539" y="0"/>
                  <a:pt x="220301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A group of people holding signs&#10;&#10;Description automatically generated with medium confidence">
            <a:extLst>
              <a:ext uri="{FF2B5EF4-FFF2-40B4-BE49-F238E27FC236}">
                <a16:creationId xmlns:a16="http://schemas.microsoft.com/office/drawing/2014/main" id="{E72FF675-49ED-43EA-B5C1-FA7F618B7C93}"/>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8748" r="24458" b="1"/>
          <a:stretch/>
        </p:blipFill>
        <p:spPr>
          <a:xfrm>
            <a:off x="1" y="647373"/>
            <a:ext cx="5385130" cy="6210629"/>
          </a:xfrm>
          <a:custGeom>
            <a:avLst/>
            <a:gdLst/>
            <a:ahLst/>
            <a:cxnLst/>
            <a:rect l="l" t="t" r="r" b="b"/>
            <a:pathLst>
              <a:path w="5385130" h="6210629">
                <a:moveTo>
                  <a:pt x="2203018" y="0"/>
                </a:moveTo>
                <a:cubicBezTo>
                  <a:pt x="3960450" y="0"/>
                  <a:pt x="5385130" y="1424680"/>
                  <a:pt x="5385130" y="3182112"/>
                </a:cubicBezTo>
                <a:cubicBezTo>
                  <a:pt x="5385130" y="4500186"/>
                  <a:pt x="4583748" y="5631087"/>
                  <a:pt x="3441640" y="6114158"/>
                </a:cubicBezTo>
                <a:lnTo>
                  <a:pt x="3178061" y="6210629"/>
                </a:lnTo>
                <a:lnTo>
                  <a:pt x="1233206" y="6210629"/>
                </a:lnTo>
                <a:lnTo>
                  <a:pt x="1108901" y="6171135"/>
                </a:lnTo>
                <a:cubicBezTo>
                  <a:pt x="767738" y="6046219"/>
                  <a:pt x="453928" y="5864559"/>
                  <a:pt x="178899" y="5637585"/>
                </a:cubicBezTo>
                <a:lnTo>
                  <a:pt x="0" y="5474990"/>
                </a:lnTo>
                <a:lnTo>
                  <a:pt x="0" y="889234"/>
                </a:lnTo>
                <a:lnTo>
                  <a:pt x="178899" y="726640"/>
                </a:lnTo>
                <a:cubicBezTo>
                  <a:pt x="728956" y="272693"/>
                  <a:pt x="1434142" y="0"/>
                  <a:pt x="2203018" y="0"/>
                </a:cubicBezTo>
                <a:close/>
              </a:path>
            </a:pathLst>
          </a:custGeom>
        </p:spPr>
      </p:pic>
      <p:sp>
        <p:nvSpPr>
          <p:cNvPr id="27" name="Freeform: Shape 26">
            <a:extLst>
              <a:ext uri="{FF2B5EF4-FFF2-40B4-BE49-F238E27FC236}">
                <a16:creationId xmlns:a16="http://schemas.microsoft.com/office/drawing/2014/main" id="{8A177BCC-4208-4795-8572-4D623BA1E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3763" y="1"/>
            <a:ext cx="4480560" cy="2513993"/>
          </a:xfrm>
          <a:custGeom>
            <a:avLst/>
            <a:gdLst>
              <a:gd name="connsiteX0" fmla="*/ 18382 w 4480560"/>
              <a:gd name="connsiteY0" fmla="*/ 0 h 2513993"/>
              <a:gd name="connsiteX1" fmla="*/ 4462178 w 4480560"/>
              <a:gd name="connsiteY1" fmla="*/ 0 h 2513993"/>
              <a:gd name="connsiteX2" fmla="*/ 4468994 w 4480560"/>
              <a:gd name="connsiteY2" fmla="*/ 44657 h 2513993"/>
              <a:gd name="connsiteX3" fmla="*/ 4480560 w 4480560"/>
              <a:gd name="connsiteY3" fmla="*/ 273713 h 2513993"/>
              <a:gd name="connsiteX4" fmla="*/ 2240280 w 4480560"/>
              <a:gd name="connsiteY4" fmla="*/ 2513993 h 2513993"/>
              <a:gd name="connsiteX5" fmla="*/ 0 w 4480560"/>
              <a:gd name="connsiteY5" fmla="*/ 273713 h 2513993"/>
              <a:gd name="connsiteX6" fmla="*/ 11567 w 4480560"/>
              <a:gd name="connsiteY6" fmla="*/ 44657 h 251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0560" h="2513993">
                <a:moveTo>
                  <a:pt x="18382" y="0"/>
                </a:moveTo>
                <a:lnTo>
                  <a:pt x="4462178" y="0"/>
                </a:lnTo>
                <a:lnTo>
                  <a:pt x="4468994" y="44657"/>
                </a:lnTo>
                <a:cubicBezTo>
                  <a:pt x="4476642" y="119969"/>
                  <a:pt x="4480560" y="196384"/>
                  <a:pt x="4480560" y="273713"/>
                </a:cubicBezTo>
                <a:cubicBezTo>
                  <a:pt x="4480560" y="1510985"/>
                  <a:pt x="3477552" y="2513993"/>
                  <a:pt x="2240280" y="2513993"/>
                </a:cubicBezTo>
                <a:cubicBezTo>
                  <a:pt x="1003008" y="2513993"/>
                  <a:pt x="0" y="1510985"/>
                  <a:pt x="0" y="273713"/>
                </a:cubicBezTo>
                <a:cubicBezTo>
                  <a:pt x="0" y="196384"/>
                  <a:pt x="3918" y="119969"/>
                  <a:pt x="11567" y="446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large crowd of people holding signs&#10;&#10;Description automatically generated with medium confidence">
            <a:extLst>
              <a:ext uri="{FF2B5EF4-FFF2-40B4-BE49-F238E27FC236}">
                <a16:creationId xmlns:a16="http://schemas.microsoft.com/office/drawing/2014/main" id="{B6A44B57-D318-4981-9BCA-5012798474EE}"/>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607" r="2" b="2"/>
          <a:stretch/>
        </p:blipFill>
        <p:spPr>
          <a:xfrm>
            <a:off x="5398355" y="1"/>
            <a:ext cx="4151376" cy="2349401"/>
          </a:xfrm>
          <a:custGeom>
            <a:avLst/>
            <a:gdLst/>
            <a:ahLst/>
            <a:cxnLst/>
            <a:rect l="l" t="t" r="r" b="b"/>
            <a:pathLst>
              <a:path w="4151376" h="2349401">
                <a:moveTo>
                  <a:pt x="20101" y="0"/>
                </a:moveTo>
                <a:lnTo>
                  <a:pt x="4131276" y="0"/>
                </a:lnTo>
                <a:lnTo>
                  <a:pt x="4140659" y="61486"/>
                </a:lnTo>
                <a:cubicBezTo>
                  <a:pt x="4147746" y="131265"/>
                  <a:pt x="4151376" y="202065"/>
                  <a:pt x="4151376" y="273713"/>
                </a:cubicBezTo>
                <a:cubicBezTo>
                  <a:pt x="4151376" y="1420084"/>
                  <a:pt x="3222059" y="2349401"/>
                  <a:pt x="2075688" y="2349401"/>
                </a:cubicBezTo>
                <a:cubicBezTo>
                  <a:pt x="929317" y="2349401"/>
                  <a:pt x="0" y="1420084"/>
                  <a:pt x="0" y="273713"/>
                </a:cubicBezTo>
                <a:cubicBezTo>
                  <a:pt x="0" y="202065"/>
                  <a:pt x="3630" y="131265"/>
                  <a:pt x="10717" y="61486"/>
                </a:cubicBezTo>
                <a:close/>
              </a:path>
            </a:pathLst>
          </a:custGeom>
        </p:spPr>
      </p:pic>
      <p:sp>
        <p:nvSpPr>
          <p:cNvPr id="6" name="TextBox 5">
            <a:extLst>
              <a:ext uri="{FF2B5EF4-FFF2-40B4-BE49-F238E27FC236}">
                <a16:creationId xmlns:a16="http://schemas.microsoft.com/office/drawing/2014/main" id="{E621CDCD-62F0-44B0-BD9F-E78E84CB4491}"/>
              </a:ext>
            </a:extLst>
          </p:cNvPr>
          <p:cNvSpPr txBox="1"/>
          <p:nvPr/>
        </p:nvSpPr>
        <p:spPr>
          <a:xfrm>
            <a:off x="7279882" y="6870700"/>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newlaborforum.cuny.edu/2020/10/03/the-red-for-ed-movement-two-years-i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9" name="TextBox 8">
            <a:extLst>
              <a:ext uri="{FF2B5EF4-FFF2-40B4-BE49-F238E27FC236}">
                <a16:creationId xmlns:a16="http://schemas.microsoft.com/office/drawing/2014/main" id="{30EC5253-BFA3-49D9-BA91-C6409F7C0EC4}"/>
              </a:ext>
            </a:extLst>
          </p:cNvPr>
          <p:cNvSpPr txBox="1"/>
          <p:nvPr/>
        </p:nvSpPr>
        <p:spPr>
          <a:xfrm>
            <a:off x="9732673" y="6870700"/>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peoplesdispatch.org/2019/11/22/massive-turnout-at-red-for-ed-action-day-by-indiana-teacher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2" name="TextBox 21">
            <a:extLst>
              <a:ext uri="{FF2B5EF4-FFF2-40B4-BE49-F238E27FC236}">
                <a16:creationId xmlns:a16="http://schemas.microsoft.com/office/drawing/2014/main" id="{D05AC136-7725-4767-B5DB-7BB0777815DF}"/>
              </a:ext>
            </a:extLst>
          </p:cNvPr>
          <p:cNvSpPr txBox="1"/>
          <p:nvPr/>
        </p:nvSpPr>
        <p:spPr>
          <a:xfrm>
            <a:off x="8338913" y="5970478"/>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3077396634"/>
      </p:ext>
    </p:extLst>
  </p:cSld>
  <p:clrMapOvr>
    <a:overrideClrMapping bg1="dk1" tx1="lt1" bg2="dk2" tx2="lt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03BA536F-DD94-457D-959F-A17700336468}"/>
              </a:ext>
            </a:extLst>
          </p:cNvPr>
          <p:cNvSpPr>
            <a:spLocks noGrp="1"/>
          </p:cNvSpPr>
          <p:nvPr>
            <p:ph type="title"/>
          </p:nvPr>
        </p:nvSpPr>
        <p:spPr bwMode="auto">
          <a:xfrm>
            <a:off x="550003" y="1445494"/>
            <a:ext cx="4051026" cy="437657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p>
            <a:r>
              <a:rPr lang="en-US" altLang="en-US" b="1">
                <a:latin typeface="Garamond" panose="02020404030301010803" pitchFamily="18" charset="0"/>
              </a:rPr>
              <a:t>Community Outreach…</a:t>
            </a:r>
            <a:br>
              <a:rPr lang="en-US" altLang="en-US" b="1">
                <a:latin typeface="Garamond" panose="02020404030301010803" pitchFamily="18" charset="0"/>
              </a:rPr>
            </a:br>
            <a:r>
              <a:rPr lang="en-US" altLang="en-US" b="1">
                <a:latin typeface="Garamond" panose="02020404030301010803" pitchFamily="18" charset="0"/>
              </a:rPr>
              <a:t>Who will do it?</a:t>
            </a:r>
          </a:p>
        </p:txBody>
      </p:sp>
      <p:sp>
        <p:nvSpPr>
          <p:cNvPr id="72" name="Freeform: Shape 71">
            <a:extLst>
              <a:ext uri="{FF2B5EF4-FFF2-40B4-BE49-F238E27FC236}">
                <a16:creationId xmlns:a16="http://schemas.microsoft.com/office/drawing/2014/main" id="{DFF2AC85-FAA0-4844-813F-83C04D738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7636" y="0"/>
            <a:ext cx="7281316" cy="6858000"/>
          </a:xfrm>
          <a:custGeom>
            <a:avLst/>
            <a:gdLst>
              <a:gd name="connsiteX0" fmla="*/ 361354 w 7281316"/>
              <a:gd name="connsiteY0" fmla="*/ 0 h 6858000"/>
              <a:gd name="connsiteX1" fmla="*/ 7281316 w 7281316"/>
              <a:gd name="connsiteY1" fmla="*/ 0 h 6858000"/>
              <a:gd name="connsiteX2" fmla="*/ 7281316 w 7281316"/>
              <a:gd name="connsiteY2" fmla="*/ 6858000 h 6858000"/>
              <a:gd name="connsiteX3" fmla="*/ 696735 w 7281316"/>
              <a:gd name="connsiteY3" fmla="*/ 6858000 h 6858000"/>
              <a:gd name="connsiteX4" fmla="*/ 690849 w 7281316"/>
              <a:gd name="connsiteY4" fmla="*/ 6842426 h 6858000"/>
              <a:gd name="connsiteX5" fmla="*/ 335637 w 7281316"/>
              <a:gd name="connsiteY5" fmla="*/ 947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1316" h="6858000">
                <a:moveTo>
                  <a:pt x="361354" y="0"/>
                </a:moveTo>
                <a:lnTo>
                  <a:pt x="7281316" y="0"/>
                </a:lnTo>
                <a:lnTo>
                  <a:pt x="7281316" y="6858000"/>
                </a:lnTo>
                <a:lnTo>
                  <a:pt x="696735" y="6858000"/>
                </a:lnTo>
                <a:lnTo>
                  <a:pt x="690849" y="6842426"/>
                </a:lnTo>
                <a:cubicBezTo>
                  <a:pt x="-65870" y="4704140"/>
                  <a:pt x="-226206" y="2374054"/>
                  <a:pt x="335637" y="9472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a:extLst>
              <a:ext uri="{FF2B5EF4-FFF2-40B4-BE49-F238E27FC236}">
                <a16:creationId xmlns:a16="http://schemas.microsoft.com/office/drawing/2014/main" id="{89CC0F1E-BAA2-47B1-8F83-7ECB9FD9E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89558" y="0"/>
            <a:ext cx="6999394" cy="6858000"/>
          </a:xfrm>
          <a:custGeom>
            <a:avLst/>
            <a:gdLst>
              <a:gd name="connsiteX0" fmla="*/ 6999394 w 6999394"/>
              <a:gd name="connsiteY0" fmla="*/ 0 h 6858000"/>
              <a:gd name="connsiteX1" fmla="*/ 6999394 w 6999394"/>
              <a:gd name="connsiteY1" fmla="*/ 6858000 h 6858000"/>
              <a:gd name="connsiteX2" fmla="*/ 717029 w 6999394"/>
              <a:gd name="connsiteY2" fmla="*/ 6858000 h 6858000"/>
              <a:gd name="connsiteX3" fmla="*/ 623642 w 6999394"/>
              <a:gd name="connsiteY3" fmla="*/ 6599363 h 6858000"/>
              <a:gd name="connsiteX4" fmla="*/ 319533 w 6999394"/>
              <a:gd name="connsiteY4" fmla="*/ 193787 h 6858000"/>
              <a:gd name="connsiteX5" fmla="*/ 371685 w 6999394"/>
              <a:gd name="connsiteY5"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99394" h="6858000">
                <a:moveTo>
                  <a:pt x="6999394" y="0"/>
                </a:moveTo>
                <a:lnTo>
                  <a:pt x="6999394" y="6858000"/>
                </a:lnTo>
                <a:lnTo>
                  <a:pt x="717029" y="6858000"/>
                </a:lnTo>
                <a:lnTo>
                  <a:pt x="623642" y="6599363"/>
                </a:lnTo>
                <a:cubicBezTo>
                  <a:pt x="-67685" y="4563346"/>
                  <a:pt x="-206622" y="2355719"/>
                  <a:pt x="319533" y="193787"/>
                </a:cubicBezTo>
                <a:lnTo>
                  <a:pt x="371685" y="1"/>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3" name="Content Placeholder 3">
            <a:extLst>
              <a:ext uri="{FF2B5EF4-FFF2-40B4-BE49-F238E27FC236}">
                <a16:creationId xmlns:a16="http://schemas.microsoft.com/office/drawing/2014/main" id="{DCF7A37A-D60E-4D1F-8D6A-AE950955BFAF}"/>
              </a:ext>
            </a:extLst>
          </p:cNvPr>
          <p:cNvSpPr>
            <a:spLocks noGrp="1"/>
          </p:cNvSpPr>
          <p:nvPr>
            <p:ph sz="quarter" idx="1"/>
          </p:nvPr>
        </p:nvSpPr>
        <p:spPr bwMode="auto">
          <a:xfrm>
            <a:off x="5645545" y="551543"/>
            <a:ext cx="6543407" cy="5747657"/>
          </a:xfrm>
        </p:spPr>
        <p:txBody>
          <a:bodyPr vert="horz" lIns="91440" tIns="45720" rIns="91440" bIns="45720" numCol="1" rtlCol="0" anchor="ctr" anchorCtr="0" compatLnSpc="1">
            <a:prstTxWarp prst="textNoShape">
              <a:avLst/>
            </a:prstTxWarp>
            <a:normAutofit/>
          </a:bodyPr>
          <a:lstStyle/>
          <a:p>
            <a:pPr>
              <a:defRPr/>
            </a:pPr>
            <a:r>
              <a:rPr lang="en-US" sz="2400">
                <a:solidFill>
                  <a:schemeClr val="bg1"/>
                </a:solidFill>
                <a:latin typeface="Garamond" pitchFamily="18" charset="0"/>
              </a:rPr>
              <a:t>Local Association Membership</a:t>
            </a:r>
          </a:p>
          <a:p>
            <a:pPr>
              <a:defRPr/>
            </a:pPr>
            <a:r>
              <a:rPr lang="en-US" sz="2400">
                <a:solidFill>
                  <a:schemeClr val="bg1"/>
                </a:solidFill>
                <a:latin typeface="Garamond" pitchFamily="18" charset="0"/>
              </a:rPr>
              <a:t>Officers/Executive Board</a:t>
            </a:r>
          </a:p>
          <a:p>
            <a:pPr>
              <a:defRPr/>
            </a:pPr>
            <a:r>
              <a:rPr lang="en-US" sz="2400">
                <a:solidFill>
                  <a:schemeClr val="bg1"/>
                </a:solidFill>
                <a:latin typeface="Garamond" pitchFamily="18" charset="0"/>
              </a:rPr>
              <a:t>PAC Committee</a:t>
            </a:r>
          </a:p>
          <a:p>
            <a:pPr>
              <a:defRPr/>
            </a:pPr>
            <a:r>
              <a:rPr lang="en-US" sz="2400">
                <a:solidFill>
                  <a:schemeClr val="bg1"/>
                </a:solidFill>
                <a:latin typeface="Garamond" pitchFamily="18" charset="0"/>
              </a:rPr>
              <a:t>Solidarity Committee</a:t>
            </a:r>
          </a:p>
          <a:p>
            <a:pPr>
              <a:defRPr/>
            </a:pPr>
            <a:r>
              <a:rPr lang="en-US" sz="2400">
                <a:solidFill>
                  <a:schemeClr val="bg1"/>
                </a:solidFill>
                <a:latin typeface="Garamond" pitchFamily="18" charset="0"/>
              </a:rPr>
              <a:t>Association members affiliated with allied community organizations</a:t>
            </a:r>
          </a:p>
          <a:p>
            <a:pPr>
              <a:defRPr/>
            </a:pPr>
            <a:r>
              <a:rPr lang="en-US" sz="2400">
                <a:solidFill>
                  <a:schemeClr val="bg1"/>
                </a:solidFill>
                <a:latin typeface="Garamond" pitchFamily="18" charset="0"/>
              </a:rPr>
              <a:t>New association members</a:t>
            </a:r>
          </a:p>
          <a:p>
            <a:pPr>
              <a:defRPr/>
            </a:pPr>
            <a:r>
              <a:rPr lang="en-US" sz="2400">
                <a:solidFill>
                  <a:schemeClr val="bg1"/>
                </a:solidFill>
                <a:latin typeface="Garamond" pitchFamily="18" charset="0"/>
              </a:rPr>
              <a:t>Regional retiree council (if applicable)</a:t>
            </a:r>
          </a:p>
          <a:p>
            <a:pPr>
              <a:defRPr/>
            </a:pPr>
            <a:r>
              <a:rPr lang="en-US" sz="2400">
                <a:solidFill>
                  <a:schemeClr val="bg1"/>
                </a:solidFill>
                <a:latin typeface="Garamond" pitchFamily="18" charset="0"/>
              </a:rPr>
              <a:t>Veteran activists of the local</a:t>
            </a:r>
          </a:p>
          <a:p>
            <a:pPr marL="0" indent="0">
              <a:buNone/>
              <a:defRPr/>
            </a:pPr>
            <a:endParaRPr lang="en-US" sz="2200">
              <a:solidFill>
                <a:schemeClr val="bg1"/>
              </a:solidFill>
              <a:latin typeface="Garamond" pitchFamily="18" charset="0"/>
            </a:endParaRPr>
          </a:p>
          <a:p>
            <a:pPr marL="0" indent="0">
              <a:buNone/>
              <a:defRPr/>
            </a:pPr>
            <a:endParaRPr lang="en-US" sz="2200">
              <a:solidFill>
                <a:schemeClr val="bg1"/>
              </a:solidFill>
            </a:endParaRPr>
          </a:p>
        </p:txBody>
      </p:sp>
      <p:sp>
        <p:nvSpPr>
          <p:cNvPr id="6" name="TextBox 5">
            <a:extLst>
              <a:ext uri="{FF2B5EF4-FFF2-40B4-BE49-F238E27FC236}">
                <a16:creationId xmlns:a16="http://schemas.microsoft.com/office/drawing/2014/main" id="{35C95E44-03DD-488A-B02D-D416C946F7DE}"/>
              </a:ext>
            </a:extLst>
          </p:cNvPr>
          <p:cNvSpPr txBox="1"/>
          <p:nvPr/>
        </p:nvSpPr>
        <p:spPr>
          <a:xfrm>
            <a:off x="550003" y="5870448"/>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1670700531"/>
      </p:ext>
    </p:extLst>
  </p:cSld>
  <p:clrMapOvr>
    <a:overrideClrMapping bg1="dk1" tx1="lt1" bg2="dk2" tx2="lt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500"/>
                                        <p:tgtEl>
                                          <p:spTgt spid="1536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363">
                                            <p:txEl>
                                              <p:pRg st="1" end="1"/>
                                            </p:txEl>
                                          </p:spTgt>
                                        </p:tgtEl>
                                        <p:attrNameLst>
                                          <p:attrName>style.visibility</p:attrName>
                                        </p:attrNameLst>
                                      </p:cBhvr>
                                      <p:to>
                                        <p:strVal val="visible"/>
                                      </p:to>
                                    </p:set>
                                    <p:animEffect transition="in" filter="fade">
                                      <p:cBhvr>
                                        <p:cTn id="10" dur="500"/>
                                        <p:tgtEl>
                                          <p:spTgt spid="1536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5363">
                                            <p:txEl>
                                              <p:pRg st="2" end="2"/>
                                            </p:txEl>
                                          </p:spTgt>
                                        </p:tgtEl>
                                        <p:attrNameLst>
                                          <p:attrName>style.visibility</p:attrName>
                                        </p:attrNameLst>
                                      </p:cBhvr>
                                      <p:to>
                                        <p:strVal val="visible"/>
                                      </p:to>
                                    </p:set>
                                    <p:animEffect transition="in" filter="fade">
                                      <p:cBhvr>
                                        <p:cTn id="13" dur="500"/>
                                        <p:tgtEl>
                                          <p:spTgt spid="1536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5363">
                                            <p:txEl>
                                              <p:pRg st="3" end="3"/>
                                            </p:txEl>
                                          </p:spTgt>
                                        </p:tgtEl>
                                        <p:attrNameLst>
                                          <p:attrName>style.visibility</p:attrName>
                                        </p:attrNameLst>
                                      </p:cBhvr>
                                      <p:to>
                                        <p:strVal val="visible"/>
                                      </p:to>
                                    </p:set>
                                    <p:animEffect transition="in" filter="fade">
                                      <p:cBhvr>
                                        <p:cTn id="16" dur="500"/>
                                        <p:tgtEl>
                                          <p:spTgt spid="1536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5363">
                                            <p:txEl>
                                              <p:pRg st="4" end="4"/>
                                            </p:txEl>
                                          </p:spTgt>
                                        </p:tgtEl>
                                        <p:attrNameLst>
                                          <p:attrName>style.visibility</p:attrName>
                                        </p:attrNameLst>
                                      </p:cBhvr>
                                      <p:to>
                                        <p:strVal val="visible"/>
                                      </p:to>
                                    </p:set>
                                    <p:animEffect transition="in" filter="fade">
                                      <p:cBhvr>
                                        <p:cTn id="19" dur="500"/>
                                        <p:tgtEl>
                                          <p:spTgt spid="1536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5363">
                                            <p:txEl>
                                              <p:pRg st="5" end="5"/>
                                            </p:txEl>
                                          </p:spTgt>
                                        </p:tgtEl>
                                        <p:attrNameLst>
                                          <p:attrName>style.visibility</p:attrName>
                                        </p:attrNameLst>
                                      </p:cBhvr>
                                      <p:to>
                                        <p:strVal val="visible"/>
                                      </p:to>
                                    </p:set>
                                    <p:animEffect transition="in" filter="fade">
                                      <p:cBhvr>
                                        <p:cTn id="22" dur="500"/>
                                        <p:tgtEl>
                                          <p:spTgt spid="1536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5363">
                                            <p:txEl>
                                              <p:pRg st="6" end="6"/>
                                            </p:txEl>
                                          </p:spTgt>
                                        </p:tgtEl>
                                        <p:attrNameLst>
                                          <p:attrName>style.visibility</p:attrName>
                                        </p:attrNameLst>
                                      </p:cBhvr>
                                      <p:to>
                                        <p:strVal val="visible"/>
                                      </p:to>
                                    </p:set>
                                    <p:animEffect transition="in" filter="fade">
                                      <p:cBhvr>
                                        <p:cTn id="25" dur="500"/>
                                        <p:tgtEl>
                                          <p:spTgt spid="1536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5363">
                                            <p:txEl>
                                              <p:pRg st="7" end="7"/>
                                            </p:txEl>
                                          </p:spTgt>
                                        </p:tgtEl>
                                        <p:attrNameLst>
                                          <p:attrName>style.visibility</p:attrName>
                                        </p:attrNameLst>
                                      </p:cBhvr>
                                      <p:to>
                                        <p:strVal val="visible"/>
                                      </p:to>
                                    </p:set>
                                    <p:animEffect transition="in" filter="fade">
                                      <p:cBhvr>
                                        <p:cTn id="28" dur="500"/>
                                        <p:tgtEl>
                                          <p:spTgt spid="153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Yellow question mark">
            <a:extLst>
              <a:ext uri="{FF2B5EF4-FFF2-40B4-BE49-F238E27FC236}">
                <a16:creationId xmlns:a16="http://schemas.microsoft.com/office/drawing/2014/main" id="{A4E7A053-2AAF-C448-5FD0-446D3DA652B1}"/>
              </a:ext>
            </a:extLst>
          </p:cNvPr>
          <p:cNvPicPr>
            <a:picLocks noChangeAspect="1"/>
          </p:cNvPicPr>
          <p:nvPr/>
        </p:nvPicPr>
        <p:blipFill rotWithShape="1">
          <a:blip r:embed="rId3"/>
          <a:srcRect l="5224" t="9091" r="25829" b="-1"/>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A1C5612-DCE0-4A7A-BA2D-9703B1B143B1}"/>
              </a:ext>
            </a:extLst>
          </p:cNvPr>
          <p:cNvSpPr>
            <a:spLocks noGrp="1"/>
          </p:cNvSpPr>
          <p:nvPr>
            <p:ph type="ctrTitle"/>
          </p:nvPr>
        </p:nvSpPr>
        <p:spPr>
          <a:xfrm>
            <a:off x="477981" y="1122363"/>
            <a:ext cx="4023360" cy="3204134"/>
          </a:xfrm>
        </p:spPr>
        <p:txBody>
          <a:bodyPr anchor="b">
            <a:normAutofit/>
          </a:bodyPr>
          <a:lstStyle/>
          <a:p>
            <a:pPr algn="l"/>
            <a:r>
              <a:rPr lang="en-US" sz="4800"/>
              <a:t>Questions??</a:t>
            </a:r>
          </a:p>
        </p:txBody>
      </p:sp>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3D634B05-5667-4B39-8CF2-F8ED06FD8AFB}"/>
              </a:ext>
            </a:extLst>
          </p:cNvPr>
          <p:cNvSpPr txBox="1"/>
          <p:nvPr/>
        </p:nvSpPr>
        <p:spPr>
          <a:xfrm>
            <a:off x="194936" y="6211669"/>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p>
        </p:txBody>
      </p:sp>
    </p:spTree>
    <p:extLst>
      <p:ext uri="{BB962C8B-B14F-4D97-AF65-F5344CB8AC3E}">
        <p14:creationId xmlns:p14="http://schemas.microsoft.com/office/powerpoint/2010/main" val="27213995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6775786-9436-49A1-9D3F-7CFF1C4B221D}"/>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a:solidFill>
                  <a:schemeClr val="tx1"/>
                </a:solidFill>
                <a:latin typeface="+mj-lt"/>
                <a:ea typeface="+mj-ea"/>
                <a:cs typeface="+mj-cs"/>
              </a:rPr>
              <a:t>Thank You!</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457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Community Schools?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77</a:t>
            </a:fld>
            <a:endParaRPr lang="en-US"/>
          </a:p>
        </p:txBody>
      </p:sp>
      <p:pic>
        <p:nvPicPr>
          <p:cNvPr id="4098" name="Picture 2" descr="Text reads: Every district that has fully embraced the NEA Community School Model has achieved meaningful and sometimes amazing outcomes. At San Francisco’s MLK Academic Middle School reading and math scores rose by 9%, all while increasing free breakfast by 89% and decreasing suspensions by 85%. These coinciding results are only possible when communities work together with their schools as both the center and conduit for change."/>
          <p:cNvPicPr>
            <a:picLocks noChangeAspect="1" noChangeArrowheads="1"/>
          </p:cNvPicPr>
          <p:nvPr/>
        </p:nvPicPr>
        <p:blipFill rotWithShape="1">
          <a:blip r:embed="rId2">
            <a:extLst>
              <a:ext uri="{28A0092B-C50C-407E-A947-70E740481C1C}">
                <a14:useLocalDpi xmlns:a14="http://schemas.microsoft.com/office/drawing/2010/main" val="0"/>
              </a:ext>
            </a:extLst>
          </a:blip>
          <a:srcRect b="50887"/>
          <a:stretch/>
        </p:blipFill>
        <p:spPr bwMode="auto">
          <a:xfrm>
            <a:off x="0" y="288417"/>
            <a:ext cx="12326471" cy="5189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2775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832" y="-119797"/>
            <a:ext cx="11035759" cy="822669"/>
          </a:xfrm>
        </p:spPr>
        <p:txBody>
          <a:bodyPr/>
          <a:lstStyle/>
          <a:p>
            <a:r>
              <a:rPr lang="en-US"/>
              <a:t>Lessons Learned</a:t>
            </a:r>
          </a:p>
        </p:txBody>
      </p:sp>
      <p:sp>
        <p:nvSpPr>
          <p:cNvPr id="3" name="Content Placeholder 2"/>
          <p:cNvSpPr>
            <a:spLocks noGrp="1"/>
          </p:cNvSpPr>
          <p:nvPr>
            <p:ph idx="1"/>
          </p:nvPr>
        </p:nvSpPr>
        <p:spPr>
          <a:xfrm>
            <a:off x="389744" y="702872"/>
            <a:ext cx="11340438" cy="5756913"/>
          </a:xfrm>
        </p:spPr>
        <p:txBody>
          <a:bodyPr vert="horz" lIns="0" tIns="45720" rIns="0" bIns="45720" rtlCol="0" anchor="t">
            <a:noAutofit/>
          </a:bodyPr>
          <a:lstStyle/>
          <a:p>
            <a:pPr>
              <a:buFont typeface="Wingdings" panose="05000000000000000000" pitchFamily="2" charset="2"/>
              <a:buChar char="q"/>
            </a:pPr>
            <a:r>
              <a:rPr lang="en-US" sz="2800"/>
              <a:t>The workers, their energy, and their leadership must be at the front of the campaign </a:t>
            </a:r>
          </a:p>
          <a:p>
            <a:pPr>
              <a:buFont typeface="Wingdings" panose="05000000000000000000" pitchFamily="2" charset="2"/>
              <a:buChar char="q"/>
            </a:pPr>
            <a:r>
              <a:rPr lang="en-US" sz="2800"/>
              <a:t>Official union leadership and staff must be willing to work with rank-and-file members AND allow them to have meaningful roles in campaigns</a:t>
            </a:r>
          </a:p>
          <a:p>
            <a:pPr>
              <a:buFont typeface="Wingdings" panose="05000000000000000000" pitchFamily="2" charset="2"/>
              <a:buChar char="q"/>
            </a:pPr>
            <a:r>
              <a:rPr lang="en-US" sz="2800"/>
              <a:t>Must make space for rank and file to develop as leaders  (training, chance to take risks, space to prove) </a:t>
            </a:r>
          </a:p>
          <a:p>
            <a:pPr>
              <a:buFont typeface="Wingdings" panose="05000000000000000000" pitchFamily="2" charset="2"/>
              <a:buChar char="q"/>
            </a:pPr>
            <a:r>
              <a:rPr lang="en-US" sz="2800"/>
              <a:t>Community-centric approach</a:t>
            </a:r>
          </a:p>
          <a:p>
            <a:pPr>
              <a:buFont typeface="Wingdings" panose="05000000000000000000" pitchFamily="2" charset="2"/>
              <a:buChar char="q"/>
            </a:pPr>
            <a:r>
              <a:rPr lang="en-US" sz="2800"/>
              <a:t>Democratic organizing  (Marshall Ganz and Ella Barker)</a:t>
            </a:r>
          </a:p>
          <a:p>
            <a:pPr>
              <a:buFont typeface="Wingdings" panose="05000000000000000000" pitchFamily="2" charset="2"/>
              <a:buChar char="q"/>
            </a:pPr>
            <a:r>
              <a:rPr lang="en-US" sz="2800"/>
              <a:t>Gradual escalation of tactics</a:t>
            </a:r>
          </a:p>
          <a:p>
            <a:pPr>
              <a:buFont typeface="Wingdings" panose="05000000000000000000" pitchFamily="2" charset="2"/>
              <a:buChar char="q"/>
            </a:pPr>
            <a:r>
              <a:rPr lang="en-US" sz="2800"/>
              <a:t>Workers have power</a:t>
            </a:r>
          </a:p>
          <a:p>
            <a:pPr>
              <a:buFont typeface="Wingdings" panose="05000000000000000000" pitchFamily="2" charset="2"/>
              <a:buChar char="q"/>
            </a:pPr>
            <a:endParaRPr lang="en-US" sz="2800"/>
          </a:p>
        </p:txBody>
      </p:sp>
      <p:sp>
        <p:nvSpPr>
          <p:cNvPr id="4" name="Slide Number Placeholder 3"/>
          <p:cNvSpPr>
            <a:spLocks noGrp="1"/>
          </p:cNvSpPr>
          <p:nvPr>
            <p:ph type="sldNum" sz="quarter" idx="12"/>
          </p:nvPr>
        </p:nvSpPr>
        <p:spPr/>
        <p:txBody>
          <a:bodyPr/>
          <a:lstStyle/>
          <a:p>
            <a:fld id="{5414DF46-E7D2-4146-95BA-57A23C39CF98}" type="slidenum">
              <a:rPr lang="en-US" smtClean="0"/>
              <a:t>78</a:t>
            </a:fld>
            <a:endParaRPr lang="en-US"/>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473" y="3300763"/>
            <a:ext cx="3418631" cy="2662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79013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50418B12-7885-4523-9308-EA87E6F3A3F6}"/>
</file>

<file path=customXml/itemProps2.xml><?xml version="1.0" encoding="utf-8"?>
<ds:datastoreItem xmlns:ds="http://schemas.openxmlformats.org/officeDocument/2006/customXml" ds:itemID="{B68A203C-9491-49F2-B963-362153FCA33A}"/>
</file>

<file path=customXml/itemProps3.xml><?xml version="1.0" encoding="utf-8"?>
<ds:datastoreItem xmlns:ds="http://schemas.openxmlformats.org/officeDocument/2006/customXml" ds:itemID="{7B23E6F0-D40B-477D-BE02-938FAC7ABEB6}"/>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78</Slides>
  <Notes>34</Notes>
  <HiddenSlides>0</HiddenSlides>
  <ScaleCrop>false</ScaleCrop>
  <HeadingPairs>
    <vt:vector size="4" baseType="variant">
      <vt:variant>
        <vt:lpstr>Theme</vt:lpstr>
      </vt:variant>
      <vt:variant>
        <vt:i4>3</vt:i4>
      </vt:variant>
      <vt:variant>
        <vt:lpstr>Slide Titles</vt:lpstr>
      </vt:variant>
      <vt:variant>
        <vt:i4>78</vt:i4>
      </vt:variant>
    </vt:vector>
  </HeadingPairs>
  <TitlesOfParts>
    <vt:vector size="81" baseType="lpstr">
      <vt:lpstr>Retrospect</vt:lpstr>
      <vt:lpstr>Office Theme</vt:lpstr>
      <vt:lpstr>1_Retrospect</vt:lpstr>
      <vt:lpstr>-</vt:lpstr>
      <vt:lpstr>Today’s Agenda</vt:lpstr>
      <vt:lpstr>Today’s Agenda</vt:lpstr>
      <vt:lpstr>Community Agreements  p. 2</vt:lpstr>
      <vt:lpstr>Shelly</vt:lpstr>
      <vt:lpstr>Supports for Powerholders</vt:lpstr>
      <vt:lpstr>PowerPoint Presentation</vt:lpstr>
      <vt:lpstr>PowerPoint Presentation</vt:lpstr>
      <vt:lpstr>PowerPoint Presentation</vt:lpstr>
      <vt:lpstr>Group Posters!!</vt:lpstr>
      <vt:lpstr>House of Injustice Report Out</vt:lpstr>
      <vt:lpstr>Key Points</vt:lpstr>
      <vt:lpstr>It only takes …</vt:lpstr>
      <vt:lpstr>Naomi &amp;  Jessica</vt:lpstr>
      <vt:lpstr>Group Work with Self Assessment Tool Handout p.64</vt:lpstr>
      <vt:lpstr>Self-Assessment Debrief</vt:lpstr>
      <vt:lpstr>What is THE  staff role? </vt:lpstr>
      <vt:lpstr>BREAK TIME</vt:lpstr>
      <vt:lpstr>Sara</vt:lpstr>
      <vt:lpstr>Taking on the System </vt:lpstr>
      <vt:lpstr>Debrief Conversation</vt:lpstr>
      <vt:lpstr> Matt &amp;  Albert</vt:lpstr>
      <vt:lpstr>Transformation of Teachers Unions</vt:lpstr>
      <vt:lpstr>Agency within Teachers Unions </vt:lpstr>
      <vt:lpstr>Structure Test Breakout 10 Minutes- Pg 423</vt:lpstr>
      <vt:lpstr>Shelly</vt:lpstr>
      <vt:lpstr>7 Components of Social Justice Unionism</vt:lpstr>
      <vt:lpstr>Bill Fletcher </vt:lpstr>
      <vt:lpstr>Bill Fletcher</vt:lpstr>
      <vt:lpstr>Leaders we Need</vt:lpstr>
      <vt:lpstr>Coalitions and Allies </vt:lpstr>
      <vt:lpstr>Key Points</vt:lpstr>
      <vt:lpstr>Ellen</vt:lpstr>
      <vt:lpstr>Ending it Right</vt:lpstr>
      <vt:lpstr>Toney</vt:lpstr>
      <vt:lpstr>PowerPoint Presentation</vt:lpstr>
      <vt:lpstr>PowerPoint Presentation</vt:lpstr>
      <vt:lpstr>7 Elements of a Common Good Campaign pp. 107-112</vt:lpstr>
      <vt:lpstr>7 Elements Carousel</vt:lpstr>
      <vt:lpstr>St. Paul Federation of Teachers</vt:lpstr>
      <vt:lpstr>UTLA Bargains for the Common Good</vt:lpstr>
      <vt:lpstr>Why do we run Common Good Campaigns? </vt:lpstr>
      <vt:lpstr>Ending it Right</vt:lpstr>
      <vt:lpstr>Exploring and Discussion (On your own) </vt:lpstr>
      <vt:lpstr>What is THE  staff role? </vt:lpstr>
      <vt:lpstr>Yvie</vt:lpstr>
      <vt:lpstr>PowerPoint Presentation</vt:lpstr>
      <vt:lpstr>PowerPoint Presentation</vt:lpstr>
      <vt:lpstr>The Education-Industry Complex</vt:lpstr>
      <vt:lpstr>What are community schools?</vt:lpstr>
      <vt:lpstr>Defining Community Schools</vt:lpstr>
      <vt:lpstr>What are Community Schools?</vt:lpstr>
      <vt:lpstr>NEA’s Six Pillars</vt:lpstr>
      <vt:lpstr>6 Pillars of Community Schools Carousel</vt:lpstr>
      <vt:lpstr>Exploring and Discussion (On your own) </vt:lpstr>
      <vt:lpstr>What is THE  staff role? </vt:lpstr>
      <vt:lpstr>Coalition Building</vt:lpstr>
      <vt:lpstr>Coalitions</vt:lpstr>
      <vt:lpstr>Why have a coalition?</vt:lpstr>
      <vt:lpstr>Why have a coalition?</vt:lpstr>
      <vt:lpstr>New York State Constitutional Convention:  An Opportunity that built lasting coalitions.</vt:lpstr>
      <vt:lpstr>Power to the People!</vt:lpstr>
      <vt:lpstr> Casual Coalition</vt:lpstr>
      <vt:lpstr>Traditional Coalition</vt:lpstr>
      <vt:lpstr> Allies</vt:lpstr>
      <vt:lpstr>Reflecting on Coalitions</vt:lpstr>
      <vt:lpstr>Build a Foundation </vt:lpstr>
      <vt:lpstr>Establishing a coalition</vt:lpstr>
      <vt:lpstr>Activity:    Coalition Inventory</vt:lpstr>
      <vt:lpstr>Taking Inventory of Relationships </vt:lpstr>
      <vt:lpstr>Comparing Coalitions: Table Talk</vt:lpstr>
      <vt:lpstr>PowerPoint Presentation</vt:lpstr>
      <vt:lpstr>RED for ED</vt:lpstr>
      <vt:lpstr>Community Outreach… Who will do it?</vt:lpstr>
      <vt:lpstr>Questions??</vt:lpstr>
      <vt:lpstr>Thank You!</vt:lpstr>
      <vt:lpstr>Why Community Schools?</vt:lpstr>
      <vt:lpstr>Lessons Learned</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16</cp:revision>
  <dcterms:created xsi:type="dcterms:W3CDTF">2021-08-24T15:37:13Z</dcterms:created>
  <dcterms:modified xsi:type="dcterms:W3CDTF">2023-02-02T14:19:15Z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