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33"/>
  </p:notesMasterIdLst>
  <p:sldIdLst>
    <p:sldId id="494" r:id="rId3"/>
    <p:sldId id="259" r:id="rId4"/>
    <p:sldId id="260" r:id="rId5"/>
    <p:sldId id="491" r:id="rId6"/>
    <p:sldId id="490" r:id="rId7"/>
    <p:sldId id="419" r:id="rId8"/>
    <p:sldId id="517" r:id="rId9"/>
    <p:sldId id="287" r:id="rId10"/>
    <p:sldId id="502" r:id="rId11"/>
    <p:sldId id="496" r:id="rId12"/>
    <p:sldId id="497" r:id="rId13"/>
    <p:sldId id="498" r:id="rId14"/>
    <p:sldId id="500" r:id="rId15"/>
    <p:sldId id="499" r:id="rId16"/>
    <p:sldId id="501" r:id="rId17"/>
    <p:sldId id="503" r:id="rId18"/>
    <p:sldId id="504" r:id="rId19"/>
    <p:sldId id="505" r:id="rId20"/>
    <p:sldId id="516" r:id="rId21"/>
    <p:sldId id="506" r:id="rId22"/>
    <p:sldId id="515" r:id="rId23"/>
    <p:sldId id="495" r:id="rId24"/>
    <p:sldId id="514" r:id="rId25"/>
    <p:sldId id="508" r:id="rId26"/>
    <p:sldId id="509" r:id="rId27"/>
    <p:sldId id="510" r:id="rId28"/>
    <p:sldId id="511" r:id="rId29"/>
    <p:sldId id="518" r:id="rId30"/>
    <p:sldId id="512" r:id="rId31"/>
    <p:sldId id="50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B33CA-5F9B-D1F5-C384-8341AB3C2A5A}" v="203" dt="2022-05-04T22:36:18.744"/>
    <p1510:client id="{2029B1C6-D8F0-9C06-539C-F46E95168C0D}" v="1" dt="2022-12-19T03:34:55.138"/>
    <p1510:client id="{4F8A3560-F93C-79C5-E23C-999BDDB6F654}" v="16" dt="2023-01-30T18:34:47.408"/>
    <p1510:client id="{9EBBCAE1-33B8-6189-CA87-BEDFCFB7F7CE}" v="9" dt="2023-01-31T01:44:14.571"/>
    <p1510:client id="{EF0A08B7-5A1F-8C50-CF04-D9D6CC8CB39A}" v="2" dt="2023-01-30T15:21:21.832"/>
    <p1510:client id="{F524AC42-6203-70A0-F712-260C5DA82E34}" v="2" dt="2023-01-31T04:38:30.8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356" autoAdjust="0"/>
    <p:restoredTop sz="94660"/>
  </p:normalViewPr>
  <p:slideViewPr>
    <p:cSldViewPr snapToGrid="0">
      <p:cViewPr varScale="1">
        <p:scale>
          <a:sx n="70" d="100"/>
          <a:sy n="70" d="100"/>
        </p:scale>
        <p:origin x="100" y="6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42"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40"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2029B1C6-D8F0-9C06-539C-F46E95168C0D}"/>
    <pc:docChg chg="modSld">
      <pc:chgData name="" userId="" providerId="" clId="Web-{2029B1C6-D8F0-9C06-539C-F46E95168C0D}" dt="2022-12-19T03:34:55.138" v="0" actId="1076"/>
      <pc:docMkLst>
        <pc:docMk/>
      </pc:docMkLst>
      <pc:sldChg chg="modSp">
        <pc:chgData name="" userId="" providerId="" clId="Web-{2029B1C6-D8F0-9C06-539C-F46E95168C0D}" dt="2022-12-19T03:34:55.138" v="0" actId="1076"/>
        <pc:sldMkLst>
          <pc:docMk/>
          <pc:sldMk cId="1874987038" sldId="256"/>
        </pc:sldMkLst>
        <pc:picChg chg="mod">
          <ac:chgData name="" userId="" providerId="" clId="Web-{2029B1C6-D8F0-9C06-539C-F46E95168C0D}" dt="2022-12-19T03:34:55.138" v="0" actId="1076"/>
          <ac:picMkLst>
            <pc:docMk/>
            <pc:sldMk cId="1874987038" sldId="256"/>
            <ac:picMk id="1026" creationId="{00000000-0000-0000-0000-000000000000}"/>
          </ac:picMkLst>
        </pc:picChg>
      </pc:sldChg>
    </pc:docChg>
  </pc:docChgLst>
  <pc:docChgLst>
    <pc:chgData name="Guest User" userId="S::urn:spo:anon#5cafdcb12411b73cdcb6beded25e374521d68c725f6fbe4466911b88a619584c::" providerId="AD" clId="Web-{F524AC42-6203-70A0-F712-260C5DA82E34}"/>
    <pc:docChg chg="modSld">
      <pc:chgData name="Guest User" userId="S::urn:spo:anon#5cafdcb12411b73cdcb6beded25e374521d68c725f6fbe4466911b88a619584c::" providerId="AD" clId="Web-{F524AC42-6203-70A0-F712-260C5DA82E34}" dt="2023-01-31T04:38:30.834" v="1" actId="20577"/>
      <pc:docMkLst>
        <pc:docMk/>
      </pc:docMkLst>
      <pc:sldChg chg="modSp">
        <pc:chgData name="Guest User" userId="S::urn:spo:anon#5cafdcb12411b73cdcb6beded25e374521d68c725f6fbe4466911b88a619584c::" providerId="AD" clId="Web-{F524AC42-6203-70A0-F712-260C5DA82E34}" dt="2023-01-31T04:38:30.834" v="1" actId="20577"/>
        <pc:sldMkLst>
          <pc:docMk/>
          <pc:sldMk cId="3501101356" sldId="260"/>
        </pc:sldMkLst>
        <pc:spChg chg="mod">
          <ac:chgData name="Guest User" userId="S::urn:spo:anon#5cafdcb12411b73cdcb6beded25e374521d68c725f6fbe4466911b88a619584c::" providerId="AD" clId="Web-{F524AC42-6203-70A0-F712-260C5DA82E34}" dt="2023-01-31T04:38:30.834" v="1" actId="20577"/>
          <ac:spMkLst>
            <pc:docMk/>
            <pc:sldMk cId="3501101356" sldId="260"/>
            <ac:spMk id="3" creationId="{D5A9E3C9-07AA-41F6-A08B-5C66AAB1A24E}"/>
          </ac:spMkLst>
        </pc:spChg>
      </pc:sldChg>
    </pc:docChg>
  </pc:docChgLst>
  <pc:docChgLst>
    <pc:chgData name="Guest User" userId="S::urn:spo:anon#290bf836888f6a5b80bd75560be081938d1cee5f31a02ceb148057205b9e5590::" providerId="AD" clId="Web-{179B33CA-5F9B-D1F5-C384-8341AB3C2A5A}"/>
    <pc:docChg chg="addSld modSld">
      <pc:chgData name="Guest User" userId="S::urn:spo:anon#290bf836888f6a5b80bd75560be081938d1cee5f31a02ceb148057205b9e5590::" providerId="AD" clId="Web-{179B33CA-5F9B-D1F5-C384-8341AB3C2A5A}" dt="2022-05-04T22:36:18.744" v="184" actId="20577"/>
      <pc:docMkLst>
        <pc:docMk/>
      </pc:docMkLst>
      <pc:sldChg chg="modSp">
        <pc:chgData name="Guest User" userId="S::urn:spo:anon#290bf836888f6a5b80bd75560be081938d1cee5f31a02ceb148057205b9e5590::" providerId="AD" clId="Web-{179B33CA-5F9B-D1F5-C384-8341AB3C2A5A}" dt="2022-05-04T21:53:16.642" v="28" actId="20577"/>
        <pc:sldMkLst>
          <pc:docMk/>
          <pc:sldMk cId="1585355814" sldId="261"/>
        </pc:sldMkLst>
        <pc:spChg chg="mod">
          <ac:chgData name="Guest User" userId="S::urn:spo:anon#290bf836888f6a5b80bd75560be081938d1cee5f31a02ceb148057205b9e5590::" providerId="AD" clId="Web-{179B33CA-5F9B-D1F5-C384-8341AB3C2A5A}" dt="2022-05-04T21:53:16.642" v="28" actId="20577"/>
          <ac:spMkLst>
            <pc:docMk/>
            <pc:sldMk cId="1585355814" sldId="261"/>
            <ac:spMk id="3" creationId="{00000000-0000-0000-0000-000000000000}"/>
          </ac:spMkLst>
        </pc:spChg>
      </pc:sldChg>
      <pc:sldChg chg="modSp">
        <pc:chgData name="Guest User" userId="S::urn:spo:anon#290bf836888f6a5b80bd75560be081938d1cee5f31a02ceb148057205b9e5590::" providerId="AD" clId="Web-{179B33CA-5F9B-D1F5-C384-8341AB3C2A5A}" dt="2022-05-04T22:36:18.744" v="184" actId="20577"/>
        <pc:sldMkLst>
          <pc:docMk/>
          <pc:sldMk cId="1037770703" sldId="284"/>
        </pc:sldMkLst>
        <pc:spChg chg="mod">
          <ac:chgData name="Guest User" userId="S::urn:spo:anon#290bf836888f6a5b80bd75560be081938d1cee5f31a02ceb148057205b9e5590::" providerId="AD" clId="Web-{179B33CA-5F9B-D1F5-C384-8341AB3C2A5A}" dt="2022-05-04T22:36:18.744" v="184" actId="20577"/>
          <ac:spMkLst>
            <pc:docMk/>
            <pc:sldMk cId="1037770703" sldId="284"/>
            <ac:spMk id="3" creationId="{E90F637A-28BF-4A83-9C2E-79664D85C545}"/>
          </ac:spMkLst>
        </pc:spChg>
      </pc:sldChg>
      <pc:sldChg chg="modSp">
        <pc:chgData name="Guest User" userId="S::urn:spo:anon#290bf836888f6a5b80bd75560be081938d1cee5f31a02ceb148057205b9e5590::" providerId="AD" clId="Web-{179B33CA-5F9B-D1F5-C384-8341AB3C2A5A}" dt="2022-05-04T21:53:41.253" v="30" actId="14100"/>
        <pc:sldMkLst>
          <pc:docMk/>
          <pc:sldMk cId="1730625519" sldId="416"/>
        </pc:sldMkLst>
        <pc:spChg chg="mod">
          <ac:chgData name="Guest User" userId="S::urn:spo:anon#290bf836888f6a5b80bd75560be081938d1cee5f31a02ceb148057205b9e5590::" providerId="AD" clId="Web-{179B33CA-5F9B-D1F5-C384-8341AB3C2A5A}" dt="2022-05-04T21:53:41.253" v="30" actId="14100"/>
          <ac:spMkLst>
            <pc:docMk/>
            <pc:sldMk cId="1730625519" sldId="416"/>
            <ac:spMk id="3" creationId="{00000000-0000-0000-0000-000000000000}"/>
          </ac:spMkLst>
        </pc:spChg>
      </pc:sldChg>
      <pc:sldChg chg="modSp">
        <pc:chgData name="Guest User" userId="S::urn:spo:anon#290bf836888f6a5b80bd75560be081938d1cee5f31a02ceb148057205b9e5590::" providerId="AD" clId="Web-{179B33CA-5F9B-D1F5-C384-8341AB3C2A5A}" dt="2022-05-04T21:56:56.764" v="70" actId="20577"/>
        <pc:sldMkLst>
          <pc:docMk/>
          <pc:sldMk cId="3542625064" sldId="421"/>
        </pc:sldMkLst>
        <pc:spChg chg="mod">
          <ac:chgData name="Guest User" userId="S::urn:spo:anon#290bf836888f6a5b80bd75560be081938d1cee5f31a02ceb148057205b9e5590::" providerId="AD" clId="Web-{179B33CA-5F9B-D1F5-C384-8341AB3C2A5A}" dt="2022-05-04T21:56:56.764" v="70" actId="20577"/>
          <ac:spMkLst>
            <pc:docMk/>
            <pc:sldMk cId="3542625064" sldId="421"/>
            <ac:spMk id="2" creationId="{00000000-0000-0000-0000-000000000000}"/>
          </ac:spMkLst>
        </pc:spChg>
      </pc:sldChg>
      <pc:sldChg chg="modSp">
        <pc:chgData name="Guest User" userId="S::urn:spo:anon#290bf836888f6a5b80bd75560be081938d1cee5f31a02ceb148057205b9e5590::" providerId="AD" clId="Web-{179B33CA-5F9B-D1F5-C384-8341AB3C2A5A}" dt="2022-05-04T21:59:53.008" v="96" actId="20577"/>
        <pc:sldMkLst>
          <pc:docMk/>
          <pc:sldMk cId="1470751102" sldId="429"/>
        </pc:sldMkLst>
        <pc:spChg chg="mod">
          <ac:chgData name="Guest User" userId="S::urn:spo:anon#290bf836888f6a5b80bd75560be081938d1cee5f31a02ceb148057205b9e5590::" providerId="AD" clId="Web-{179B33CA-5F9B-D1F5-C384-8341AB3C2A5A}" dt="2022-05-04T21:59:53.008" v="96" actId="20577"/>
          <ac:spMkLst>
            <pc:docMk/>
            <pc:sldMk cId="1470751102" sldId="429"/>
            <ac:spMk id="3" creationId="{00000000-0000-0000-0000-000000000000}"/>
          </ac:spMkLst>
        </pc:spChg>
      </pc:sldChg>
      <pc:sldChg chg="modSp">
        <pc:chgData name="Guest User" userId="S::urn:spo:anon#290bf836888f6a5b80bd75560be081938d1cee5f31a02ceb148057205b9e5590::" providerId="AD" clId="Web-{179B33CA-5F9B-D1F5-C384-8341AB3C2A5A}" dt="2022-05-04T22:00:17.947" v="99" actId="20577"/>
        <pc:sldMkLst>
          <pc:docMk/>
          <pc:sldMk cId="2709924851" sldId="431"/>
        </pc:sldMkLst>
        <pc:spChg chg="mod">
          <ac:chgData name="Guest User" userId="S::urn:spo:anon#290bf836888f6a5b80bd75560be081938d1cee5f31a02ceb148057205b9e5590::" providerId="AD" clId="Web-{179B33CA-5F9B-D1F5-C384-8341AB3C2A5A}" dt="2022-05-04T22:00:17.947" v="99" actId="20577"/>
          <ac:spMkLst>
            <pc:docMk/>
            <pc:sldMk cId="2709924851" sldId="431"/>
            <ac:spMk id="3" creationId="{00000000-0000-0000-0000-000000000000}"/>
          </ac:spMkLst>
        </pc:spChg>
      </pc:sldChg>
      <pc:sldChg chg="modSp">
        <pc:chgData name="Guest User" userId="S::urn:spo:anon#290bf836888f6a5b80bd75560be081938d1cee5f31a02ceb148057205b9e5590::" providerId="AD" clId="Web-{179B33CA-5F9B-D1F5-C384-8341AB3C2A5A}" dt="2022-05-04T21:57:58.377" v="73" actId="20577"/>
        <pc:sldMkLst>
          <pc:docMk/>
          <pc:sldMk cId="280684614" sldId="450"/>
        </pc:sldMkLst>
        <pc:spChg chg="mod">
          <ac:chgData name="Guest User" userId="S::urn:spo:anon#290bf836888f6a5b80bd75560be081938d1cee5f31a02ceb148057205b9e5590::" providerId="AD" clId="Web-{179B33CA-5F9B-D1F5-C384-8341AB3C2A5A}" dt="2022-05-04T21:57:58.377" v="73" actId="20577"/>
          <ac:spMkLst>
            <pc:docMk/>
            <pc:sldMk cId="280684614" sldId="450"/>
            <ac:spMk id="3" creationId="{1626D2E9-5AF5-4D05-98DA-57F795A8AE70}"/>
          </ac:spMkLst>
        </pc:spChg>
      </pc:sldChg>
      <pc:sldChg chg="modSp">
        <pc:chgData name="Guest User" userId="S::urn:spo:anon#290bf836888f6a5b80bd75560be081938d1cee5f31a02ceb148057205b9e5590::" providerId="AD" clId="Web-{179B33CA-5F9B-D1F5-C384-8341AB3C2A5A}" dt="2022-05-04T22:04:23.992" v="105" actId="20577"/>
        <pc:sldMkLst>
          <pc:docMk/>
          <pc:sldMk cId="1468900275" sldId="465"/>
        </pc:sldMkLst>
        <pc:spChg chg="mod">
          <ac:chgData name="Guest User" userId="S::urn:spo:anon#290bf836888f6a5b80bd75560be081938d1cee5f31a02ceb148057205b9e5590::" providerId="AD" clId="Web-{179B33CA-5F9B-D1F5-C384-8341AB3C2A5A}" dt="2022-05-04T22:03:57.475" v="102" actId="20577"/>
          <ac:spMkLst>
            <pc:docMk/>
            <pc:sldMk cId="1468900275" sldId="465"/>
            <ac:spMk id="2" creationId="{00000000-0000-0000-0000-000000000000}"/>
          </ac:spMkLst>
        </pc:spChg>
        <pc:spChg chg="mod">
          <ac:chgData name="Guest User" userId="S::urn:spo:anon#290bf836888f6a5b80bd75560be081938d1cee5f31a02ceb148057205b9e5590::" providerId="AD" clId="Web-{179B33CA-5F9B-D1F5-C384-8341AB3C2A5A}" dt="2022-05-04T22:04:23.992" v="105" actId="20577"/>
          <ac:spMkLst>
            <pc:docMk/>
            <pc:sldMk cId="1468900275" sldId="465"/>
            <ac:spMk id="3" creationId="{00000000-0000-0000-0000-000000000000}"/>
          </ac:spMkLst>
        </pc:spChg>
      </pc:sldChg>
      <pc:sldChg chg="modSp">
        <pc:chgData name="Guest User" userId="S::urn:spo:anon#290bf836888f6a5b80bd75560be081938d1cee5f31a02ceb148057205b9e5590::" providerId="AD" clId="Web-{179B33CA-5F9B-D1F5-C384-8341AB3C2A5A}" dt="2022-05-04T22:05:04.416" v="111" actId="20577"/>
        <pc:sldMkLst>
          <pc:docMk/>
          <pc:sldMk cId="3178214156" sldId="469"/>
        </pc:sldMkLst>
        <pc:spChg chg="mod">
          <ac:chgData name="Guest User" userId="S::urn:spo:anon#290bf836888f6a5b80bd75560be081938d1cee5f31a02ceb148057205b9e5590::" providerId="AD" clId="Web-{179B33CA-5F9B-D1F5-C384-8341AB3C2A5A}" dt="2022-05-04T22:05:04.416" v="111" actId="20577"/>
          <ac:spMkLst>
            <pc:docMk/>
            <pc:sldMk cId="3178214156" sldId="469"/>
            <ac:spMk id="3" creationId="{1626D2E9-5AF5-4D05-98DA-57F795A8AE70}"/>
          </ac:spMkLst>
        </pc:spChg>
      </pc:sldChg>
      <pc:sldChg chg="modSp">
        <pc:chgData name="Guest User" userId="S::urn:spo:anon#290bf836888f6a5b80bd75560be081938d1cee5f31a02ceb148057205b9e5590::" providerId="AD" clId="Web-{179B33CA-5F9B-D1F5-C384-8341AB3C2A5A}" dt="2022-05-04T22:08:27.818" v="154" actId="20577"/>
        <pc:sldMkLst>
          <pc:docMk/>
          <pc:sldMk cId="3496640756" sldId="473"/>
        </pc:sldMkLst>
        <pc:spChg chg="mod">
          <ac:chgData name="Guest User" userId="S::urn:spo:anon#290bf836888f6a5b80bd75560be081938d1cee5f31a02ceb148057205b9e5590::" providerId="AD" clId="Web-{179B33CA-5F9B-D1F5-C384-8341AB3C2A5A}" dt="2022-05-04T22:08:27.818" v="154" actId="20577"/>
          <ac:spMkLst>
            <pc:docMk/>
            <pc:sldMk cId="3496640756" sldId="473"/>
            <ac:spMk id="3" creationId="{00000000-0000-0000-0000-000000000000}"/>
          </ac:spMkLst>
        </pc:spChg>
      </pc:sldChg>
      <pc:sldChg chg="modSp">
        <pc:chgData name="Guest User" userId="S::urn:spo:anon#290bf836888f6a5b80bd75560be081938d1cee5f31a02ceb148057205b9e5590::" providerId="AD" clId="Web-{179B33CA-5F9B-D1F5-C384-8341AB3C2A5A}" dt="2022-05-04T22:10:07.245" v="171" actId="20577"/>
        <pc:sldMkLst>
          <pc:docMk/>
          <pc:sldMk cId="986559068" sldId="474"/>
        </pc:sldMkLst>
        <pc:spChg chg="mod">
          <ac:chgData name="Guest User" userId="S::urn:spo:anon#290bf836888f6a5b80bd75560be081938d1cee5f31a02ceb148057205b9e5590::" providerId="AD" clId="Web-{179B33CA-5F9B-D1F5-C384-8341AB3C2A5A}" dt="2022-05-04T22:10:07.245" v="171" actId="20577"/>
          <ac:spMkLst>
            <pc:docMk/>
            <pc:sldMk cId="986559068" sldId="474"/>
            <ac:spMk id="3" creationId="{00000000-0000-0000-0000-000000000000}"/>
          </ac:spMkLst>
        </pc:spChg>
      </pc:sldChg>
      <pc:sldChg chg="modSp">
        <pc:chgData name="Guest User" userId="S::urn:spo:anon#290bf836888f6a5b80bd75560be081938d1cee5f31a02ceb148057205b9e5590::" providerId="AD" clId="Web-{179B33CA-5F9B-D1F5-C384-8341AB3C2A5A}" dt="2022-05-04T22:10:18.996" v="173" actId="20577"/>
        <pc:sldMkLst>
          <pc:docMk/>
          <pc:sldMk cId="199239717" sldId="475"/>
        </pc:sldMkLst>
        <pc:spChg chg="mod">
          <ac:chgData name="Guest User" userId="S::urn:spo:anon#290bf836888f6a5b80bd75560be081938d1cee5f31a02ceb148057205b9e5590::" providerId="AD" clId="Web-{179B33CA-5F9B-D1F5-C384-8341AB3C2A5A}" dt="2022-05-04T22:10:18.996" v="173" actId="20577"/>
          <ac:spMkLst>
            <pc:docMk/>
            <pc:sldMk cId="199239717" sldId="475"/>
            <ac:spMk id="3" creationId="{00000000-0000-0000-0000-000000000000}"/>
          </ac:spMkLst>
        </pc:spChg>
      </pc:sldChg>
      <pc:sldChg chg="modSp">
        <pc:chgData name="Guest User" userId="S::urn:spo:anon#290bf836888f6a5b80bd75560be081938d1cee5f31a02ceb148057205b9e5590::" providerId="AD" clId="Web-{179B33CA-5F9B-D1F5-C384-8341AB3C2A5A}" dt="2022-05-04T22:35:57.712" v="181" actId="20577"/>
        <pc:sldMkLst>
          <pc:docMk/>
          <pc:sldMk cId="3852402464" sldId="476"/>
        </pc:sldMkLst>
        <pc:spChg chg="mod">
          <ac:chgData name="Guest User" userId="S::urn:spo:anon#290bf836888f6a5b80bd75560be081938d1cee5f31a02ceb148057205b9e5590::" providerId="AD" clId="Web-{179B33CA-5F9B-D1F5-C384-8341AB3C2A5A}" dt="2022-05-04T22:35:57.712" v="181" actId="20577"/>
          <ac:spMkLst>
            <pc:docMk/>
            <pc:sldMk cId="3852402464" sldId="476"/>
            <ac:spMk id="3" creationId="{00000000-0000-0000-0000-000000000000}"/>
          </ac:spMkLst>
        </pc:spChg>
      </pc:sldChg>
      <pc:sldChg chg="modSp">
        <pc:chgData name="Guest User" userId="S::urn:spo:anon#290bf836888f6a5b80bd75560be081938d1cee5f31a02ceb148057205b9e5590::" providerId="AD" clId="Web-{179B33CA-5F9B-D1F5-C384-8341AB3C2A5A}" dt="2022-05-04T22:08:50.772" v="159" actId="20577"/>
        <pc:sldMkLst>
          <pc:docMk/>
          <pc:sldMk cId="488846077" sldId="478"/>
        </pc:sldMkLst>
        <pc:spChg chg="mod">
          <ac:chgData name="Guest User" userId="S::urn:spo:anon#290bf836888f6a5b80bd75560be081938d1cee5f31a02ceb148057205b9e5590::" providerId="AD" clId="Web-{179B33CA-5F9B-D1F5-C384-8341AB3C2A5A}" dt="2022-05-04T22:08:50.772" v="159" actId="20577"/>
          <ac:spMkLst>
            <pc:docMk/>
            <pc:sldMk cId="488846077" sldId="478"/>
            <ac:spMk id="3" creationId="{00000000-0000-0000-0000-000000000000}"/>
          </ac:spMkLst>
        </pc:spChg>
      </pc:sldChg>
      <pc:sldChg chg="modSp">
        <pc:chgData name="Guest User" userId="S::urn:spo:anon#290bf836888f6a5b80bd75560be081938d1cee5f31a02ceb148057205b9e5590::" providerId="AD" clId="Web-{179B33CA-5F9B-D1F5-C384-8341AB3C2A5A}" dt="2022-05-04T22:08:12.004" v="150" actId="20577"/>
        <pc:sldMkLst>
          <pc:docMk/>
          <pc:sldMk cId="2130911591" sldId="479"/>
        </pc:sldMkLst>
        <pc:spChg chg="mod">
          <ac:chgData name="Guest User" userId="S::urn:spo:anon#290bf836888f6a5b80bd75560be081938d1cee5f31a02ceb148057205b9e5590::" providerId="AD" clId="Web-{179B33CA-5F9B-D1F5-C384-8341AB3C2A5A}" dt="2022-05-04T22:08:12.004" v="150" actId="20577"/>
          <ac:spMkLst>
            <pc:docMk/>
            <pc:sldMk cId="2130911591" sldId="479"/>
            <ac:spMk id="3" creationId="{00000000-0000-0000-0000-000000000000}"/>
          </ac:spMkLst>
        </pc:spChg>
      </pc:sldChg>
      <pc:sldChg chg="modSp">
        <pc:chgData name="Guest User" userId="S::urn:spo:anon#290bf836888f6a5b80bd75560be081938d1cee5f31a02ceb148057205b9e5590::" providerId="AD" clId="Web-{179B33CA-5F9B-D1F5-C384-8341AB3C2A5A}" dt="2022-05-04T22:05:19.057" v="117" actId="20577"/>
        <pc:sldMkLst>
          <pc:docMk/>
          <pc:sldMk cId="4152099012" sldId="484"/>
        </pc:sldMkLst>
        <pc:spChg chg="mod">
          <ac:chgData name="Guest User" userId="S::urn:spo:anon#290bf836888f6a5b80bd75560be081938d1cee5f31a02ceb148057205b9e5590::" providerId="AD" clId="Web-{179B33CA-5F9B-D1F5-C384-8341AB3C2A5A}" dt="2022-05-04T22:05:19.057" v="117" actId="20577"/>
          <ac:spMkLst>
            <pc:docMk/>
            <pc:sldMk cId="4152099012" sldId="484"/>
            <ac:spMk id="88067" creationId="{00000000-0000-0000-0000-000000000000}"/>
          </ac:spMkLst>
        </pc:spChg>
      </pc:sldChg>
      <pc:sldChg chg="modSp">
        <pc:chgData name="Guest User" userId="S::urn:spo:anon#290bf836888f6a5b80bd75560be081938d1cee5f31a02ceb148057205b9e5590::" providerId="AD" clId="Web-{179B33CA-5F9B-D1F5-C384-8341AB3C2A5A}" dt="2022-05-04T22:05:32.996" v="118" actId="20577"/>
        <pc:sldMkLst>
          <pc:docMk/>
          <pc:sldMk cId="831284191" sldId="487"/>
        </pc:sldMkLst>
        <pc:spChg chg="mod">
          <ac:chgData name="Guest User" userId="S::urn:spo:anon#290bf836888f6a5b80bd75560be081938d1cee5f31a02ceb148057205b9e5590::" providerId="AD" clId="Web-{179B33CA-5F9B-D1F5-C384-8341AB3C2A5A}" dt="2022-05-04T22:05:32.996" v="118" actId="20577"/>
          <ac:spMkLst>
            <pc:docMk/>
            <pc:sldMk cId="831284191" sldId="487"/>
            <ac:spMk id="3" creationId="{00000000-0000-0000-0000-000000000000}"/>
          </ac:spMkLst>
        </pc:spChg>
      </pc:sldChg>
      <pc:sldChg chg="addSp delSp modSp add replId">
        <pc:chgData name="Guest User" userId="S::urn:spo:anon#290bf836888f6a5b80bd75560be081938d1cee5f31a02ceb148057205b9e5590::" providerId="AD" clId="Web-{179B33CA-5F9B-D1F5-C384-8341AB3C2A5A}" dt="2022-05-04T21:56:27.965" v="68" actId="20577"/>
        <pc:sldMkLst>
          <pc:docMk/>
          <pc:sldMk cId="4073288796" sldId="489"/>
        </pc:sldMkLst>
        <pc:spChg chg="mod">
          <ac:chgData name="Guest User" userId="S::urn:spo:anon#290bf836888f6a5b80bd75560be081938d1cee5f31a02ceb148057205b9e5590::" providerId="AD" clId="Web-{179B33CA-5F9B-D1F5-C384-8341AB3C2A5A}" dt="2022-05-04T21:55:10.617" v="41" actId="14100"/>
          <ac:spMkLst>
            <pc:docMk/>
            <pc:sldMk cId="4073288796" sldId="489"/>
            <ac:spMk id="2" creationId="{00000000-0000-0000-0000-000000000000}"/>
          </ac:spMkLst>
        </pc:spChg>
        <pc:spChg chg="add mod">
          <ac:chgData name="Guest User" userId="S::urn:spo:anon#290bf836888f6a5b80bd75560be081938d1cee5f31a02ceb148057205b9e5590::" providerId="AD" clId="Web-{179B33CA-5F9B-D1F5-C384-8341AB3C2A5A}" dt="2022-05-04T21:56:27.965" v="68" actId="20577"/>
          <ac:spMkLst>
            <pc:docMk/>
            <pc:sldMk cId="4073288796" sldId="489"/>
            <ac:spMk id="3" creationId="{0ED6E47D-6F51-A5D9-3E1D-2243DFABEC3E}"/>
          </ac:spMkLst>
        </pc:spChg>
        <pc:spChg chg="del">
          <ac:chgData name="Guest User" userId="S::urn:spo:anon#290bf836888f6a5b80bd75560be081938d1cee5f31a02ceb148057205b9e5590::" providerId="AD" clId="Web-{179B33CA-5F9B-D1F5-C384-8341AB3C2A5A}" dt="2022-05-04T21:54:58.851" v="33"/>
          <ac:spMkLst>
            <pc:docMk/>
            <pc:sldMk cId="4073288796" sldId="489"/>
            <ac:spMk id="23" creationId="{00000000-0000-0000-0000-000000000000}"/>
          </ac:spMkLst>
        </pc:spChg>
        <pc:grpChg chg="del">
          <ac:chgData name="Guest User" userId="S::urn:spo:anon#290bf836888f6a5b80bd75560be081938d1cee5f31a02ceb148057205b9e5590::" providerId="AD" clId="Web-{179B33CA-5F9B-D1F5-C384-8341AB3C2A5A}" dt="2022-05-04T21:54:54.835" v="32"/>
          <ac:grpSpMkLst>
            <pc:docMk/>
            <pc:sldMk cId="4073288796" sldId="489"/>
            <ac:grpSpMk id="21" creationId="{00000000-0000-0000-0000-000000000000}"/>
          </ac:grpSpMkLst>
        </pc:grpChg>
      </pc:sldChg>
    </pc:docChg>
  </pc:docChgLst>
  <pc:docChgLst>
    <pc:chgData name="Guest User" userId="S::urn:spo:anon#5cafdcb12411b73cdcb6beded25e374521d68c725f6fbe4466911b88a619584c::" providerId="AD" clId="Web-{4F8A3560-F93C-79C5-E23C-999BDDB6F654}"/>
    <pc:docChg chg="modSld">
      <pc:chgData name="Guest User" userId="S::urn:spo:anon#5cafdcb12411b73cdcb6beded25e374521d68c725f6fbe4466911b88a619584c::" providerId="AD" clId="Web-{4F8A3560-F93C-79C5-E23C-999BDDB6F654}" dt="2023-01-30T18:34:45.861" v="14" actId="20577"/>
      <pc:docMkLst>
        <pc:docMk/>
      </pc:docMkLst>
      <pc:sldChg chg="modSp">
        <pc:chgData name="Guest User" userId="S::urn:spo:anon#5cafdcb12411b73cdcb6beded25e374521d68c725f6fbe4466911b88a619584c::" providerId="AD" clId="Web-{4F8A3560-F93C-79C5-E23C-999BDDB6F654}" dt="2023-01-30T18:34:45.861" v="14" actId="20577"/>
        <pc:sldMkLst>
          <pc:docMk/>
          <pc:sldMk cId="2837386190" sldId="423"/>
        </pc:sldMkLst>
        <pc:spChg chg="mod">
          <ac:chgData name="Guest User" userId="S::urn:spo:anon#5cafdcb12411b73cdcb6beded25e374521d68c725f6fbe4466911b88a619584c::" providerId="AD" clId="Web-{4F8A3560-F93C-79C5-E23C-999BDDB6F654}" dt="2023-01-30T18:34:45.861" v="14" actId="20577"/>
          <ac:spMkLst>
            <pc:docMk/>
            <pc:sldMk cId="2837386190" sldId="423"/>
            <ac:spMk id="2" creationId="{00000000-0000-0000-0000-000000000000}"/>
          </ac:spMkLst>
        </pc:spChg>
      </pc:sldChg>
    </pc:docChg>
  </pc:docChgLst>
  <pc:docChgLst>
    <pc:chgData name="Holmes, Ellen [NEA]" userId="S::eholmes@nea.org::8df78491-616d-4641-a13e-176bb27a1b7f" providerId="AD" clId="Web-{9EBBCAE1-33B8-6189-CA87-BEDFCFB7F7CE}"/>
    <pc:docChg chg="addSld modSld sldOrd">
      <pc:chgData name="Holmes, Ellen [NEA]" userId="S::eholmes@nea.org::8df78491-616d-4641-a13e-176bb27a1b7f" providerId="AD" clId="Web-{9EBBCAE1-33B8-6189-CA87-BEDFCFB7F7CE}" dt="2023-01-31T01:44:14.430" v="7" actId="14100"/>
      <pc:docMkLst>
        <pc:docMk/>
      </pc:docMkLst>
      <pc:sldChg chg="modSp ord">
        <pc:chgData name="Holmes, Ellen [NEA]" userId="S::eholmes@nea.org::8df78491-616d-4641-a13e-176bb27a1b7f" providerId="AD" clId="Web-{9EBBCAE1-33B8-6189-CA87-BEDFCFB7F7CE}" dt="2023-01-31T01:44:14.430" v="7" actId="14100"/>
        <pc:sldMkLst>
          <pc:docMk/>
          <pc:sldMk cId="1673540122" sldId="514"/>
        </pc:sldMkLst>
        <pc:spChg chg="mod">
          <ac:chgData name="Holmes, Ellen [NEA]" userId="S::eholmes@nea.org::8df78491-616d-4641-a13e-176bb27a1b7f" providerId="AD" clId="Web-{9EBBCAE1-33B8-6189-CA87-BEDFCFB7F7CE}" dt="2023-01-31T01:44:14.430" v="7" actId="14100"/>
          <ac:spMkLst>
            <pc:docMk/>
            <pc:sldMk cId="1673540122" sldId="514"/>
            <ac:spMk id="3" creationId="{D5A9E3C9-07AA-41F6-A08B-5C66AAB1A24E}"/>
          </ac:spMkLst>
        </pc:spChg>
      </pc:sldChg>
      <pc:sldChg chg="modSp">
        <pc:chgData name="Holmes, Ellen [NEA]" userId="S::eholmes@nea.org::8df78491-616d-4641-a13e-176bb27a1b7f" providerId="AD" clId="Web-{9EBBCAE1-33B8-6189-CA87-BEDFCFB7F7CE}" dt="2023-01-31T01:43:34.898" v="1" actId="20577"/>
        <pc:sldMkLst>
          <pc:docMk/>
          <pc:sldMk cId="3829144435" sldId="517"/>
        </pc:sldMkLst>
        <pc:spChg chg="mod">
          <ac:chgData name="Holmes, Ellen [NEA]" userId="S::eholmes@nea.org::8df78491-616d-4641-a13e-176bb27a1b7f" providerId="AD" clId="Web-{9EBBCAE1-33B8-6189-CA87-BEDFCFB7F7CE}" dt="2023-01-31T01:43:34.898" v="1" actId="20577"/>
          <ac:spMkLst>
            <pc:docMk/>
            <pc:sldMk cId="3829144435" sldId="517"/>
            <ac:spMk id="3" creationId="{D5A9E3C9-07AA-41F6-A08B-5C66AAB1A24E}"/>
          </ac:spMkLst>
        </pc:spChg>
      </pc:sldChg>
      <pc:sldChg chg="add replId">
        <pc:chgData name="Holmes, Ellen [NEA]" userId="S::eholmes@nea.org::8df78491-616d-4641-a13e-176bb27a1b7f" providerId="AD" clId="Web-{9EBBCAE1-33B8-6189-CA87-BEDFCFB7F7CE}" dt="2023-01-31T01:43:52.164" v="2"/>
        <pc:sldMkLst>
          <pc:docMk/>
          <pc:sldMk cId="511654725" sldId="518"/>
        </pc:sldMkLst>
      </pc:sldChg>
    </pc:docChg>
  </pc:docChgLst>
  <pc:docChgLst>
    <pc:chgData name="Guest User" userId="S::urn:spo:anon#1e6173217fd6965f5c0d9a903c4f68560e48e38b655901b55f68d6c2eaea8fca::" providerId="AD" clId="Web-{EF0A08B7-5A1F-8C50-CF04-D9D6CC8CB39A}"/>
    <pc:docChg chg="modSld">
      <pc:chgData name="Guest User" userId="S::urn:spo:anon#1e6173217fd6965f5c0d9a903c4f68560e48e38b655901b55f68d6c2eaea8fca::" providerId="AD" clId="Web-{EF0A08B7-5A1F-8C50-CF04-D9D6CC8CB39A}" dt="2023-01-30T15:21:21.832" v="1" actId="20577"/>
      <pc:docMkLst>
        <pc:docMk/>
      </pc:docMkLst>
      <pc:sldChg chg="modSp">
        <pc:chgData name="Guest User" userId="S::urn:spo:anon#1e6173217fd6965f5c0d9a903c4f68560e48e38b655901b55f68d6c2eaea8fca::" providerId="AD" clId="Web-{EF0A08B7-5A1F-8C50-CF04-D9D6CC8CB39A}" dt="2023-01-30T15:21:21.832" v="1" actId="20577"/>
        <pc:sldMkLst>
          <pc:docMk/>
          <pc:sldMk cId="1364607388" sldId="448"/>
        </pc:sldMkLst>
        <pc:spChg chg="mod">
          <ac:chgData name="Guest User" userId="S::urn:spo:anon#1e6173217fd6965f5c0d9a903c4f68560e48e38b655901b55f68d6c2eaea8fca::" providerId="AD" clId="Web-{EF0A08B7-5A1F-8C50-CF04-D9D6CC8CB39A}" dt="2023-01-30T15:21:21.832" v="1" actId="20577"/>
          <ac:spMkLst>
            <pc:docMk/>
            <pc:sldMk cId="1364607388" sldId="448"/>
            <ac:spMk id="3" creationId="{1626D2E9-5AF5-4D05-98DA-57F795A8AE7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1/30/2023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682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DC7772-ADC1-40B2-A949-AC2180823191}" type="slidenum">
              <a:rPr lang="en-US" smtClean="0"/>
              <a:t>7</a:t>
            </a:fld>
            <a:endParaRPr lang="en-US"/>
          </a:p>
        </p:txBody>
      </p:sp>
    </p:spTree>
    <p:extLst>
      <p:ext uri="{BB962C8B-B14F-4D97-AF65-F5344CB8AC3E}">
        <p14:creationId xmlns:p14="http://schemas.microsoft.com/office/powerpoint/2010/main" val="1300772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1/30/2023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1/30/2023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Euphemia"/>
              <a:ea typeface="+mn-ea"/>
              <a:cs typeface="+mn-cs"/>
            </a:endParaRPr>
          </a:p>
        </p:txBody>
      </p:sp>
      <p:sp>
        <p:nvSpPr>
          <p:cNvPr id="2" name="Date Placeholder 1"/>
          <p:cNvSpPr>
            <a:spLocks noGrp="1"/>
          </p:cNvSpPr>
          <p:nvPr>
            <p:ph type="dt" sz="half" idx="10"/>
          </p:nvPr>
        </p:nvSpPr>
        <p:spPr/>
        <p:txBody>
          <a:bodyPr/>
          <a:lstStyle/>
          <a:p>
            <a:pPr defTabSz="914400"/>
            <a:fld id="{C2C6F8EA-316C-41DE-B9A4-EDCC3A85ED9A}" type="datetimeFigureOut">
              <a:rPr lang="en-US" smtClean="0">
                <a:solidFill>
                  <a:srgbClr val="465562"/>
                </a:solidFill>
              </a:rPr>
              <a:pPr defTabSz="914400"/>
              <a:t>1/30/2023</a:t>
            </a:fld>
            <a:endParaRPr lang="en-US">
              <a:solidFill>
                <a:srgbClr val="465562"/>
              </a:solidFill>
            </a:endParaRPr>
          </a:p>
        </p:txBody>
      </p:sp>
      <p:sp>
        <p:nvSpPr>
          <p:cNvPr id="3" name="Footer Placeholder 2"/>
          <p:cNvSpPr>
            <a:spLocks noGrp="1"/>
          </p:cNvSpPr>
          <p:nvPr>
            <p:ph type="ftr" sz="quarter" idx="11"/>
          </p:nvPr>
        </p:nvSpPr>
        <p:spPr/>
        <p:txBody>
          <a:bodyPr/>
          <a:lstStyle/>
          <a:p>
            <a:pPr defTabSz="914400"/>
            <a:r>
              <a:rPr lang="en-US">
                <a:solidFill>
                  <a:srgbClr val="465562"/>
                </a:solidFill>
              </a:rPr>
              <a:t>Add a footer</a:t>
            </a:r>
          </a:p>
        </p:txBody>
      </p:sp>
      <p:sp>
        <p:nvSpPr>
          <p:cNvPr id="4" name="Slide Number Placeholder 3"/>
          <p:cNvSpPr>
            <a:spLocks noGrp="1"/>
          </p:cNvSpPr>
          <p:nvPr>
            <p:ph type="sldNum" sz="quarter" idx="12"/>
          </p:nvPr>
        </p:nvSpPr>
        <p:spPr/>
        <p:txBody>
          <a:bodyPr/>
          <a:lstStyle>
            <a:lvl1pPr>
              <a:defRPr>
                <a:solidFill>
                  <a:schemeClr val="bg1"/>
                </a:solidFill>
              </a:defRPr>
            </a:lvl1pPr>
          </a:lstStyle>
          <a:p>
            <a:pPr defTabSz="914400"/>
            <a:fld id="{7DC1BBB0-96F0-4077-A278-0F3FB5C104D3}" type="slidenum">
              <a:rPr lang="en-US" smtClean="0">
                <a:solidFill>
                  <a:srgbClr val="FFFFFF"/>
                </a:solidFill>
              </a:rPr>
              <a:pPr defTabSz="914400"/>
              <a:t>‹#›</a:t>
            </a:fld>
            <a:endParaRPr lang="en-US">
              <a:solidFill>
                <a:srgbClr val="FFFFFF"/>
              </a:solidFill>
            </a:endParaRPr>
          </a:p>
        </p:txBody>
      </p:sp>
      <p:pic>
        <p:nvPicPr>
          <p:cNvPr id="10" name="Picture 9"/>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40491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6231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1/30/2023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73589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1/30/2023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1/30/2023</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5">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3611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poets.org/poem/america-loving-me-death"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ongress.gov/members/find-your-member" TargetMode="External"/><Relationship Id="rId2" Type="http://schemas.openxmlformats.org/officeDocument/2006/relationships/hyperlink" Target="https://www.nea.org/advocating-for-change/action-center/take-action/introduce-legislation-reform-police-and-end-police-brutality"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a:t>
            </a:fld>
            <a:endParaRPr lang="en-US"/>
          </a:p>
        </p:txBody>
      </p:sp>
      <p:pic>
        <p:nvPicPr>
          <p:cNvPr id="5" name="Picture 4"/>
          <p:cNvPicPr>
            <a:picLocks noChangeAspect="1"/>
          </p:cNvPicPr>
          <p:nvPr/>
        </p:nvPicPr>
        <p:blipFill rotWithShape="1">
          <a:blip r:embed="rId2"/>
          <a:srcRect l="18314" t="30283" r="4225" b="14650"/>
          <a:stretch/>
        </p:blipFill>
        <p:spPr>
          <a:xfrm>
            <a:off x="4881967" y="2928480"/>
            <a:ext cx="6965469" cy="33011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6400800" y="4819973"/>
            <a:ext cx="4754880" cy="867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The Best of Our Knowledge #1592 &quot;Teacher Unions &amp; Social Justice&quot; | WAM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921" y="232569"/>
            <a:ext cx="6659105" cy="35726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a:extLst>
              <a:ext uri="{28A0092B-C50C-407E-A947-70E740481C1C}">
                <a14:useLocalDpi xmlns:a14="http://schemas.microsoft.com/office/drawing/2010/main" val="0"/>
              </a:ext>
            </a:extLst>
          </a:blip>
          <a:srcRect r="66677"/>
          <a:stretch/>
        </p:blipFill>
        <p:spPr>
          <a:xfrm>
            <a:off x="146828" y="4182658"/>
            <a:ext cx="1659352" cy="2142533"/>
          </a:xfrm>
          <a:prstGeom prst="rect">
            <a:avLst/>
          </a:prstGeom>
        </p:spPr>
      </p:pic>
    </p:spTree>
    <p:extLst>
      <p:ext uri="{BB962C8B-B14F-4D97-AF65-F5344CB8AC3E}">
        <p14:creationId xmlns:p14="http://schemas.microsoft.com/office/powerpoint/2010/main" val="2082105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097280" y="286603"/>
            <a:ext cx="10058400" cy="777699"/>
          </a:xfrm>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322865" y="975402"/>
            <a:ext cx="10832815" cy="5463362"/>
          </a:xfrm>
        </p:spPr>
        <p:txBody>
          <a:bodyPr>
            <a:normAutofit/>
          </a:bodyPr>
          <a:lstStyle/>
          <a:p>
            <a:r>
              <a:rPr lang="en-US" sz="3600" dirty="0"/>
              <a:t>We begin today by acknowledging that through a history of colonization and brutality, we are currently meeting on the traditional lands stewarded by generations of the Chickasaw or </a:t>
            </a:r>
            <a:r>
              <a:rPr lang="en-US" sz="3600" dirty="0" err="1"/>
              <a:t>Chocktaw</a:t>
            </a:r>
            <a:r>
              <a:rPr lang="en-US" sz="3600" dirty="0"/>
              <a:t> Nation.</a:t>
            </a:r>
          </a:p>
          <a:p>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
        <p:nvSpPr>
          <p:cNvPr id="4" name="Slide Number Placeholder 3"/>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1390612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dirty="0"/>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379119" y="318347"/>
            <a:ext cx="3786187" cy="6245013"/>
          </a:xfrm>
        </p:spPr>
        <p:txBody>
          <a:bodyPr vert="horz" lIns="0" tIns="45720" rIns="0" bIns="45720" rtlCol="0" anchor="t">
            <a:normAutofit fontScale="85000" lnSpcReduction="20000"/>
          </a:bodyPr>
          <a:lstStyle/>
          <a:p>
            <a:pPr marL="0" indent="0">
              <a:buNone/>
            </a:pPr>
            <a:r>
              <a:rPr lang="en-US" sz="3600" b="1" dirty="0"/>
              <a:t>Day 1</a:t>
            </a:r>
          </a:p>
          <a:p>
            <a:pPr marL="0" indent="0">
              <a:buNone/>
            </a:pPr>
            <a:endParaRPr lang="en-US" sz="3600" dirty="0">
              <a:solidFill>
                <a:schemeClr val="accent2">
                  <a:lumMod val="75000"/>
                </a:schemeClr>
              </a:solidFill>
            </a:endParaRPr>
          </a:p>
          <a:p>
            <a:pPr marL="0" indent="0">
              <a:buNone/>
            </a:pPr>
            <a:r>
              <a:rPr lang="en-US" sz="3600" dirty="0">
                <a:solidFill>
                  <a:schemeClr val="accent2">
                    <a:lumMod val="75000"/>
                  </a:schemeClr>
                </a:solidFill>
              </a:rPr>
              <a:t>7:30-8:30 Breakfast</a:t>
            </a:r>
          </a:p>
          <a:p>
            <a:pPr marL="0" indent="0">
              <a:buNone/>
            </a:pPr>
            <a:r>
              <a:rPr lang="en-US" sz="3600" dirty="0"/>
              <a:t>8:30 Convene as One</a:t>
            </a:r>
          </a:p>
          <a:p>
            <a:pPr marL="0" indent="0">
              <a:buNone/>
            </a:pPr>
            <a:r>
              <a:rPr lang="en-US" sz="3600" dirty="0">
                <a:solidFill>
                  <a:schemeClr val="accent2">
                    <a:lumMod val="75000"/>
                  </a:schemeClr>
                </a:solidFill>
              </a:rPr>
              <a:t>Discuss, Reflect, Decompress</a:t>
            </a:r>
          </a:p>
          <a:p>
            <a:pPr marL="0" indent="0">
              <a:buNone/>
            </a:pPr>
            <a:r>
              <a:rPr lang="en-US" sz="3600" dirty="0">
                <a:solidFill>
                  <a:schemeClr val="tx1"/>
                </a:solidFill>
              </a:rPr>
              <a:t>12:00- 1:00 LUNCH</a:t>
            </a:r>
          </a:p>
          <a:p>
            <a:pPr marL="0" indent="0">
              <a:buNone/>
            </a:pPr>
            <a:r>
              <a:rPr lang="en-US" sz="3600" dirty="0">
                <a:solidFill>
                  <a:schemeClr val="tx1"/>
                </a:solidFill>
              </a:rPr>
              <a:t>1:00 Separate Groups</a:t>
            </a:r>
          </a:p>
          <a:p>
            <a:pPr marL="0" indent="0">
              <a:buNone/>
            </a:pPr>
            <a:r>
              <a:rPr lang="en-US" sz="3600" dirty="0">
                <a:solidFill>
                  <a:schemeClr val="accent2">
                    <a:lumMod val="75000"/>
                  </a:schemeClr>
                </a:solidFill>
              </a:rPr>
              <a:t>Begin Planned Curriculum</a:t>
            </a:r>
          </a:p>
          <a:p>
            <a:pPr marL="0" indent="0">
              <a:buNone/>
            </a:pPr>
            <a:r>
              <a:rPr lang="en-US" sz="3600" dirty="0">
                <a:solidFill>
                  <a:srgbClr val="FF0000"/>
                </a:solidFill>
              </a:rPr>
              <a:t>4:30-5:00 Choice Networking</a:t>
            </a:r>
          </a:p>
          <a:p>
            <a:pPr marL="0" indent="0">
              <a:buNone/>
            </a:pPr>
            <a:r>
              <a:rPr lang="en-US" sz="3600" dirty="0"/>
              <a:t>5:00 Adjourn</a:t>
            </a:r>
            <a:endParaRPr lang="en-US" sz="3600" dirty="0">
              <a:solidFill>
                <a:schemeClr val="accent2">
                  <a:lumMod val="75000"/>
                </a:schemeClr>
              </a:solidFill>
            </a:endParaRPr>
          </a:p>
          <a:p>
            <a:pPr marL="0" indent="0">
              <a:buNone/>
            </a:pPr>
            <a:endParaRPr lang="en-US" sz="3600" dirty="0"/>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33742" y="2880359"/>
            <a:ext cx="3148343" cy="2922179"/>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3</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165306" y="223519"/>
            <a:ext cx="3840132" cy="5986857"/>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3200" b="1" dirty="0"/>
              <a:t>Day 2</a:t>
            </a:r>
          </a:p>
          <a:p>
            <a:pPr marL="0" indent="0">
              <a:buNone/>
            </a:pPr>
            <a:endParaRPr lang="en-US" sz="3200" dirty="0">
              <a:solidFill>
                <a:schemeClr val="accent2">
                  <a:lumMod val="75000"/>
                </a:schemeClr>
              </a:solidFill>
            </a:endParaRPr>
          </a:p>
          <a:p>
            <a:pPr marL="0" indent="0">
              <a:buNone/>
            </a:pPr>
            <a:r>
              <a:rPr lang="en-US" sz="3200" dirty="0">
                <a:solidFill>
                  <a:schemeClr val="accent2">
                    <a:lumMod val="75000"/>
                  </a:schemeClr>
                </a:solidFill>
              </a:rPr>
              <a:t>7:30-8:30 Breakfast</a:t>
            </a:r>
          </a:p>
          <a:p>
            <a:pPr marL="0" indent="0">
              <a:buNone/>
            </a:pPr>
            <a:r>
              <a:rPr lang="en-US" sz="3200" dirty="0"/>
              <a:t>8:30 Convene</a:t>
            </a:r>
          </a:p>
          <a:p>
            <a:pPr marL="0" indent="0">
              <a:buNone/>
            </a:pPr>
            <a:r>
              <a:rPr lang="en-US" sz="3200" dirty="0">
                <a:solidFill>
                  <a:schemeClr val="accent2">
                    <a:lumMod val="75000"/>
                  </a:schemeClr>
                </a:solidFill>
              </a:rPr>
              <a:t>10:15-10:30 Break</a:t>
            </a:r>
          </a:p>
          <a:p>
            <a:pPr marL="0" indent="0">
              <a:buNone/>
            </a:pPr>
            <a:r>
              <a:rPr lang="en-US" sz="3200" dirty="0">
                <a:solidFill>
                  <a:schemeClr val="tx1"/>
                </a:solidFill>
              </a:rPr>
              <a:t>12:0-1:00 Lunch</a:t>
            </a:r>
          </a:p>
          <a:p>
            <a:pPr marL="0" indent="0">
              <a:buNone/>
            </a:pPr>
            <a:r>
              <a:rPr lang="en-US" sz="3200" dirty="0">
                <a:solidFill>
                  <a:schemeClr val="accent2">
                    <a:lumMod val="75000"/>
                  </a:schemeClr>
                </a:solidFill>
              </a:rPr>
              <a:t>2:15-2:30 Break</a:t>
            </a:r>
          </a:p>
          <a:p>
            <a:pPr marL="0" indent="0">
              <a:buNone/>
            </a:pPr>
            <a:r>
              <a:rPr lang="en-US" sz="3200" dirty="0">
                <a:solidFill>
                  <a:srgbClr val="FF0000"/>
                </a:solidFill>
              </a:rPr>
              <a:t>4:00 – Shuttle to National Civil Rights Museum</a:t>
            </a:r>
          </a:p>
          <a:p>
            <a:pPr marL="0" indent="0">
              <a:buNone/>
            </a:pPr>
            <a:r>
              <a:rPr lang="en-US" sz="3200" dirty="0"/>
              <a:t>5:00 Adjourn</a:t>
            </a:r>
            <a:endParaRPr lang="en-US" sz="3200" dirty="0">
              <a:solidFill>
                <a:schemeClr val="accent2">
                  <a:lumMod val="75000"/>
                </a:schemeClr>
              </a:solidFill>
            </a:endParaRPr>
          </a:p>
          <a:p>
            <a:pPr marL="0" indent="0">
              <a:buNone/>
            </a:pPr>
            <a:endParaRPr lang="en-US" sz="3600" dirty="0">
              <a:solidFill>
                <a:srgbClr val="FF0000"/>
              </a:solidFill>
            </a:endParaRPr>
          </a:p>
          <a:p>
            <a:pPr marL="0" indent="0">
              <a:buNone/>
            </a:pPr>
            <a:endParaRPr lang="en-US" sz="3600" dirty="0"/>
          </a:p>
          <a:p>
            <a:pPr marL="0" indent="0">
              <a:buFont typeface="Calibri" panose="020F0502020204030204" pitchFamily="34" charset="0"/>
              <a:buNone/>
            </a:pPr>
            <a:endParaRPr lang="en-US" sz="3600" dirty="0"/>
          </a:p>
        </p:txBody>
      </p:sp>
    </p:spTree>
    <p:extLst>
      <p:ext uri="{BB962C8B-B14F-4D97-AF65-F5344CB8AC3E}">
        <p14:creationId xmlns:p14="http://schemas.microsoft.com/office/powerpoint/2010/main" val="3501101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dirty="0"/>
              <a:t>3 Day Agenda</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33742" y="2880359"/>
            <a:ext cx="3148343" cy="2922179"/>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5486400" y="853440"/>
            <a:ext cx="3769065" cy="4829386"/>
          </a:xfrm>
          <a:prstGeom prst="rect">
            <a:avLst/>
          </a:prstGeom>
        </p:spPr>
        <p:txBody>
          <a:bodyPr vert="horz" lIns="0" tIns="45720" rIns="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3600" b="1" dirty="0"/>
              <a:t>Day 3</a:t>
            </a:r>
          </a:p>
          <a:p>
            <a:pPr marL="0" indent="0">
              <a:buNone/>
            </a:pPr>
            <a:endParaRPr lang="en-US" sz="3600" dirty="0">
              <a:solidFill>
                <a:schemeClr val="accent2">
                  <a:lumMod val="75000"/>
                </a:schemeClr>
              </a:solidFill>
            </a:endParaRPr>
          </a:p>
          <a:p>
            <a:pPr marL="0" indent="0">
              <a:buNone/>
            </a:pPr>
            <a:r>
              <a:rPr lang="en-US" sz="3600" dirty="0">
                <a:solidFill>
                  <a:schemeClr val="accent2">
                    <a:lumMod val="75000"/>
                  </a:schemeClr>
                </a:solidFill>
              </a:rPr>
              <a:t>7:30-8:30 Breakfast</a:t>
            </a:r>
          </a:p>
          <a:p>
            <a:pPr marL="0" indent="0">
              <a:buNone/>
            </a:pPr>
            <a:r>
              <a:rPr lang="en-US" sz="3600" dirty="0"/>
              <a:t>8:30 Convene</a:t>
            </a:r>
          </a:p>
          <a:p>
            <a:pPr marL="0" indent="0">
              <a:buNone/>
            </a:pPr>
            <a:r>
              <a:rPr lang="en-US" sz="3600" dirty="0">
                <a:solidFill>
                  <a:schemeClr val="accent2">
                    <a:lumMod val="75000"/>
                  </a:schemeClr>
                </a:solidFill>
              </a:rPr>
              <a:t>11:00-11:15 Break</a:t>
            </a:r>
          </a:p>
          <a:p>
            <a:pPr marL="0" indent="0">
              <a:buNone/>
            </a:pPr>
            <a:r>
              <a:rPr lang="en-US" sz="3600" dirty="0">
                <a:solidFill>
                  <a:schemeClr val="tx1"/>
                </a:solidFill>
              </a:rPr>
              <a:t>1:00 Boxed Lunch</a:t>
            </a:r>
          </a:p>
          <a:p>
            <a:pPr marL="0" indent="0">
              <a:buNone/>
            </a:pPr>
            <a:r>
              <a:rPr lang="en-US" sz="3600" dirty="0">
                <a:solidFill>
                  <a:srgbClr val="FF0000"/>
                </a:solidFill>
              </a:rPr>
              <a:t>1:00-2:00</a:t>
            </a:r>
            <a:r>
              <a:rPr lang="en-US" sz="3600" dirty="0">
                <a:solidFill>
                  <a:schemeClr val="accent2">
                    <a:lumMod val="75000"/>
                  </a:schemeClr>
                </a:solidFill>
              </a:rPr>
              <a:t> </a:t>
            </a:r>
            <a:r>
              <a:rPr lang="en-US" sz="3600" dirty="0">
                <a:solidFill>
                  <a:srgbClr val="FF0000"/>
                </a:solidFill>
              </a:rPr>
              <a:t>Choice Networking</a:t>
            </a:r>
          </a:p>
          <a:p>
            <a:pPr marL="0" indent="0">
              <a:buNone/>
            </a:pPr>
            <a:r>
              <a:rPr lang="en-US" sz="3600" dirty="0"/>
              <a:t>2:00 Adjourn</a:t>
            </a:r>
            <a:endParaRPr lang="en-US" sz="3600" dirty="0">
              <a:solidFill>
                <a:schemeClr val="accent2">
                  <a:lumMod val="75000"/>
                </a:schemeClr>
              </a:solidFill>
            </a:endParaRPr>
          </a:p>
          <a:p>
            <a:pPr marL="0" indent="0">
              <a:buNone/>
            </a:pPr>
            <a:endParaRPr lang="en-US" sz="3600" dirty="0">
              <a:solidFill>
                <a:srgbClr val="FF0000"/>
              </a:solidFill>
            </a:endParaRPr>
          </a:p>
          <a:p>
            <a:pPr marL="0" indent="0">
              <a:buNone/>
            </a:pPr>
            <a:endParaRPr lang="en-US" sz="3600" dirty="0"/>
          </a:p>
          <a:p>
            <a:pPr marL="0" indent="0">
              <a:buFont typeface="Calibri" panose="020F0502020204030204" pitchFamily="34" charset="0"/>
              <a:buNone/>
            </a:pPr>
            <a:endParaRPr lang="en-US" sz="3600" dirty="0"/>
          </a:p>
        </p:txBody>
      </p:sp>
    </p:spTree>
    <p:extLst>
      <p:ext uri="{BB962C8B-B14F-4D97-AF65-F5344CB8AC3E}">
        <p14:creationId xmlns:p14="http://schemas.microsoft.com/office/powerpoint/2010/main" val="1605012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2566230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dirty="0"/>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315613" y="1737359"/>
            <a:ext cx="7255239" cy="3931921"/>
          </a:xfrm>
        </p:spPr>
        <p:txBody>
          <a:bodyPr>
            <a:normAutofit/>
          </a:bodyPr>
          <a:lstStyle/>
          <a:p>
            <a:pPr marL="0" indent="0">
              <a:buNone/>
            </a:pPr>
            <a:r>
              <a:rPr lang="en-US" sz="5400" dirty="0">
                <a:solidFill>
                  <a:schemeClr val="accent2">
                    <a:lumMod val="75000"/>
                  </a:schemeClr>
                </a:solidFill>
              </a:rPr>
              <a:t>Who is here?</a:t>
            </a:r>
          </a:p>
          <a:p>
            <a:pPr>
              <a:buFont typeface="Wingdings" panose="05000000000000000000" pitchFamily="2" charset="2"/>
              <a:buChar char="q"/>
            </a:pPr>
            <a:r>
              <a:rPr lang="en-US" sz="5400" dirty="0">
                <a:solidFill>
                  <a:schemeClr val="accent2">
                    <a:lumMod val="75000"/>
                  </a:schemeClr>
                </a:solidFill>
              </a:rPr>
              <a:t>Name</a:t>
            </a:r>
          </a:p>
          <a:p>
            <a:pPr>
              <a:buFont typeface="Wingdings" panose="05000000000000000000" pitchFamily="2" charset="2"/>
              <a:buChar char="q"/>
            </a:pPr>
            <a:r>
              <a:rPr lang="en-US" sz="5400" dirty="0">
                <a:solidFill>
                  <a:schemeClr val="accent2">
                    <a:lumMod val="75000"/>
                  </a:schemeClr>
                </a:solidFill>
              </a:rPr>
              <a:t>Pronouns</a:t>
            </a:r>
          </a:p>
          <a:p>
            <a:pPr>
              <a:buFont typeface="Wingdings" panose="05000000000000000000" pitchFamily="2" charset="2"/>
              <a:buChar char="q"/>
            </a:pPr>
            <a:r>
              <a:rPr lang="en-US" sz="5400" dirty="0">
                <a:solidFill>
                  <a:schemeClr val="accent2">
                    <a:lumMod val="75000"/>
                  </a:schemeClr>
                </a:solidFill>
              </a:rPr>
              <a:t>State You Work In</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6"/>
          <p:cNvPicPr>
            <a:picLocks noChangeAspect="1"/>
          </p:cNvPicPr>
          <p:nvPr/>
        </p:nvPicPr>
        <p:blipFill rotWithShape="1">
          <a:blip r:embed="rId2"/>
          <a:srcRect l="14934" r="16264"/>
          <a:stretch/>
        </p:blipFill>
        <p:spPr>
          <a:xfrm>
            <a:off x="270164" y="1846533"/>
            <a:ext cx="3574472" cy="3049817"/>
          </a:xfrm>
          <a:prstGeom prst="rect">
            <a:avLst/>
          </a:prstGeom>
        </p:spPr>
      </p:pic>
    </p:spTree>
    <p:extLst>
      <p:ext uri="{BB962C8B-B14F-4D97-AF65-F5344CB8AC3E}">
        <p14:creationId xmlns:p14="http://schemas.microsoft.com/office/powerpoint/2010/main" val="578284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p:txBody>
          <a:bodyPr vert="horz" lIns="0" tIns="45720" rIns="0" bIns="45720" rtlCol="0" anchor="t">
            <a:normAutofit/>
          </a:bodyPr>
          <a:lstStyle/>
          <a:p>
            <a:pPr marL="0" indent="0">
              <a:buNone/>
            </a:pPr>
            <a:r>
              <a:rPr lang="en-US" sz="5400" dirty="0">
                <a:solidFill>
                  <a:schemeClr val="accent2">
                    <a:lumMod val="75000"/>
                  </a:schemeClr>
                </a:solidFill>
              </a:rPr>
              <a:t>Albert and Sara</a:t>
            </a:r>
          </a:p>
        </p:txBody>
      </p:sp>
      <p:sp>
        <p:nvSpPr>
          <p:cNvPr id="8" name="Text Placeholder 7"/>
          <p:cNvSpPr>
            <a:spLocks noGrp="1"/>
          </p:cNvSpPr>
          <p:nvPr>
            <p:ph type="body" sz="half" idx="2"/>
          </p:nvPr>
        </p:nvSpPr>
        <p:spPr/>
        <p:txBody>
          <a:bodyPr/>
          <a:lstStyle/>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pic>
        <p:nvPicPr>
          <p:cNvPr id="7" name="Picture 6"/>
          <p:cNvPicPr>
            <a:picLocks noChangeAspect="1"/>
          </p:cNvPicPr>
          <p:nvPr/>
        </p:nvPicPr>
        <p:blipFill rotWithShape="1">
          <a:blip r:embed="rId3"/>
          <a:srcRect l="14934" r="16264"/>
          <a:stretch/>
        </p:blipFill>
        <p:spPr>
          <a:xfrm>
            <a:off x="270164" y="1846533"/>
            <a:ext cx="3574472" cy="3049817"/>
          </a:xfrm>
          <a:prstGeom prst="rect">
            <a:avLst/>
          </a:prstGeom>
        </p:spPr>
      </p:pic>
    </p:spTree>
    <p:extLst>
      <p:ext uri="{BB962C8B-B14F-4D97-AF65-F5344CB8AC3E}">
        <p14:creationId xmlns:p14="http://schemas.microsoft.com/office/powerpoint/2010/main" val="3829144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8434317" y="1864463"/>
            <a:ext cx="3595123" cy="3141029"/>
          </a:xfrm>
        </p:spPr>
        <p:txBody>
          <a:bodyPr vert="horz" lIns="91440" tIns="45720" rIns="91440" bIns="45720" rtlCol="0" anchor="b">
            <a:normAutofit fontScale="90000"/>
          </a:bodyPr>
          <a:lstStyle/>
          <a:p>
            <a:r>
              <a:rPr lang="en-US" sz="6000" b="1" dirty="0" err="1">
                <a:solidFill>
                  <a:schemeClr val="tx1"/>
                </a:solidFill>
              </a:rPr>
              <a:t>Tyre</a:t>
            </a:r>
            <a:r>
              <a:rPr lang="en-US" sz="6000" b="1" dirty="0">
                <a:solidFill>
                  <a:schemeClr val="tx1"/>
                </a:solidFill>
              </a:rPr>
              <a:t> Nichols</a:t>
            </a:r>
            <a:br>
              <a:rPr lang="en-US" sz="6000" b="1" dirty="0">
                <a:solidFill>
                  <a:schemeClr val="tx1"/>
                </a:solidFill>
              </a:rPr>
            </a:br>
            <a:r>
              <a:rPr lang="en-US" sz="6000" dirty="0">
                <a:solidFill>
                  <a:schemeClr val="tx1"/>
                </a:solidFill>
              </a:rPr>
              <a:t>an Introduction</a:t>
            </a:r>
            <a:endParaRPr lang="en-US" sz="8000" b="1" dirty="0">
              <a:solidFill>
                <a:schemeClr val="tx1"/>
              </a:solidFill>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8</a:t>
            </a:fld>
            <a:endParaRPr lang="en-US"/>
          </a:p>
        </p:txBody>
      </p:sp>
      <p:pic>
        <p:nvPicPr>
          <p:cNvPr id="1032" name="Picture 8" descr="Salt Lake City PD condemns deadly beating of Tyre Nichols by Memphis police  officers | Gephardt Dai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79" y="816186"/>
            <a:ext cx="8097763" cy="453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851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Tyre Nichols 1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08074" y="-84641"/>
            <a:ext cx="9144000" cy="6858611"/>
          </a:xfrm>
        </p:spPr>
      </p:pic>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12580846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pic>
        <p:nvPicPr>
          <p:cNvPr id="3076" name="Picture 4" descr="https://static.wixstatic.com/media/727682_21df9653999f406da15ab4f5079f28a2.jpg/v1/fill/w_1458,h_972,al_c,q_85,usm_0.66_1.00_0.01,enc_auto/727682_21df9653999f406da15ab4f5079f28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812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462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pic>
        <p:nvPicPr>
          <p:cNvPr id="5" name="Picture 4"/>
          <p:cNvPicPr>
            <a:picLocks noChangeAspect="1"/>
          </p:cNvPicPr>
          <p:nvPr/>
        </p:nvPicPr>
        <p:blipFill rotWithShape="1">
          <a:blip r:embed="rId2"/>
          <a:srcRect l="10181" t="12442" r="64168" b="64207"/>
          <a:stretch/>
        </p:blipFill>
        <p:spPr>
          <a:xfrm>
            <a:off x="-223345" y="-191386"/>
            <a:ext cx="12415345" cy="7535032"/>
          </a:xfrm>
          <a:prstGeom prst="rect">
            <a:avLst/>
          </a:prstGeom>
        </p:spPr>
      </p:pic>
    </p:spTree>
    <p:extLst>
      <p:ext uri="{BB962C8B-B14F-4D97-AF65-F5344CB8AC3E}">
        <p14:creationId xmlns:p14="http://schemas.microsoft.com/office/powerpoint/2010/main" val="829689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pic>
        <p:nvPicPr>
          <p:cNvPr id="5" name="Picture 4"/>
          <p:cNvPicPr>
            <a:picLocks noChangeAspect="1"/>
          </p:cNvPicPr>
          <p:nvPr/>
        </p:nvPicPr>
        <p:blipFill rotWithShape="1">
          <a:blip r:embed="rId2"/>
          <a:srcRect l="9657" t="60503" r="64118" b="16341"/>
          <a:stretch/>
        </p:blipFill>
        <p:spPr>
          <a:xfrm>
            <a:off x="0" y="0"/>
            <a:ext cx="12192000" cy="7177176"/>
          </a:xfrm>
          <a:prstGeom prst="rect">
            <a:avLst/>
          </a:prstGeom>
        </p:spPr>
      </p:pic>
    </p:spTree>
    <p:extLst>
      <p:ext uri="{BB962C8B-B14F-4D97-AF65-F5344CB8AC3E}">
        <p14:creationId xmlns:p14="http://schemas.microsoft.com/office/powerpoint/2010/main" val="2528058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pic>
        <p:nvPicPr>
          <p:cNvPr id="6146" name="Picture 2" descr="https://static.wixstatic.com/media/727682_c18c733ed8db4a3c93aa16ca93ada27f.jpg/v1/fill/w_1458,h_972,al_c,q_85,usm_0.66_1.00_0.01,enc_auto/727682_c18c733ed8db4a3c93aa16ca93ada27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04232"/>
            <a:ext cx="12192000" cy="8048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936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pic>
        <p:nvPicPr>
          <p:cNvPr id="5" name="Picture 4"/>
          <p:cNvPicPr>
            <a:picLocks noChangeAspect="1"/>
          </p:cNvPicPr>
          <p:nvPr/>
        </p:nvPicPr>
        <p:blipFill rotWithShape="1">
          <a:blip r:embed="rId2"/>
          <a:srcRect l="62304" t="60651" r="11273" b="16785"/>
          <a:stretch/>
        </p:blipFill>
        <p:spPr>
          <a:xfrm>
            <a:off x="-39987" y="7631"/>
            <a:ext cx="12231987" cy="6963528"/>
          </a:xfrm>
          <a:prstGeom prst="rect">
            <a:avLst/>
          </a:prstGeom>
        </p:spPr>
      </p:pic>
    </p:spTree>
    <p:extLst>
      <p:ext uri="{BB962C8B-B14F-4D97-AF65-F5344CB8AC3E}">
        <p14:creationId xmlns:p14="http://schemas.microsoft.com/office/powerpoint/2010/main" val="256579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pic>
        <p:nvPicPr>
          <p:cNvPr id="7170" name="Picture 2" descr="https://static.wixstatic.com/media/727682_6ba7dd597e534de69014f8c98b721deb.jpg/v1/fill/w_1458,h_972,al_c,q_85,usm_0.66_1.00_0.01,enc_auto/727682_6ba7dd597e534de69014f8c98b721deb.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070202"/>
            <a:ext cx="12128079" cy="8085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979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2" y="286603"/>
            <a:ext cx="5267624" cy="1517483"/>
          </a:xfrm>
        </p:spPr>
        <p:txBody>
          <a:bodyPr>
            <a:normAutofit/>
          </a:bodyPr>
          <a:lstStyle/>
          <a:p>
            <a:r>
              <a:rPr lang="en-US" dirty="0"/>
              <a:t>America is Loving Me To Death</a:t>
            </a:r>
          </a:p>
        </p:txBody>
      </p:sp>
      <p:sp>
        <p:nvSpPr>
          <p:cNvPr id="3" name="Content Placeholder 2"/>
          <p:cNvSpPr>
            <a:spLocks noGrp="1"/>
          </p:cNvSpPr>
          <p:nvPr>
            <p:ph idx="1"/>
          </p:nvPr>
        </p:nvSpPr>
        <p:spPr>
          <a:xfrm>
            <a:off x="389744" y="2496065"/>
            <a:ext cx="10765936" cy="3373029"/>
          </a:xfrm>
        </p:spPr>
        <p:txBody>
          <a:bodyPr/>
          <a:lstStyle/>
          <a:p>
            <a:r>
              <a:rPr lang="en-US" dirty="0">
                <a:hlinkClick r:id="rId4"/>
              </a:rPr>
              <a:t>https://poets.org/poem/america-loving-me-death</a:t>
            </a:r>
            <a:endParaRPr lang="en-US" dirty="0"/>
          </a:p>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pic>
        <p:nvPicPr>
          <p:cNvPr id="8194" name="Picture 2" descr="Michael Kleber-Digg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9944" y="1109272"/>
            <a:ext cx="4910566" cy="4957935"/>
          </a:xfrm>
          <a:prstGeom prst="rect">
            <a:avLst/>
          </a:prstGeom>
          <a:noFill/>
          <a:extLst>
            <a:ext uri="{909E8E84-426E-40DD-AFC4-6F175D3DCCD1}">
              <a14:hiddenFill xmlns:a14="http://schemas.microsoft.com/office/drawing/2010/main">
                <a:solidFill>
                  <a:srgbClr val="FFFFFF"/>
                </a:solidFill>
              </a14:hiddenFill>
            </a:ext>
          </a:extLst>
        </p:spPr>
      </p:pic>
      <p:pic>
        <p:nvPicPr>
          <p:cNvPr id="5" name="America is Loving Me to Death">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12264" y="2826911"/>
            <a:ext cx="2459736" cy="2459736"/>
          </a:xfrm>
          <a:prstGeom prst="rect">
            <a:avLst/>
          </a:prstGeom>
        </p:spPr>
      </p:pic>
    </p:spTree>
    <p:extLst>
      <p:ext uri="{BB962C8B-B14F-4D97-AF65-F5344CB8AC3E}">
        <p14:creationId xmlns:p14="http://schemas.microsoft.com/office/powerpoint/2010/main" val="19951570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04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normAutofit/>
          </a:bodyPr>
          <a:lstStyle/>
          <a:p>
            <a:endParaRPr lang="en-US" sz="7200" dirty="0"/>
          </a:p>
          <a:p>
            <a:endParaRPr lang="en-US" sz="7200" dirty="0"/>
          </a:p>
          <a:p>
            <a:r>
              <a:rPr lang="en-US" sz="7200" dirty="0"/>
              <a:t>Danette Stokes</a:t>
            </a:r>
          </a:p>
        </p:txBody>
      </p:sp>
      <p:sp>
        <p:nvSpPr>
          <p:cNvPr id="7" name="Text Placeholder 6"/>
          <p:cNvSpPr>
            <a:spLocks noGrp="1"/>
          </p:cNvSpPr>
          <p:nvPr>
            <p:ph type="body" sz="half" idx="2"/>
          </p:nvPr>
        </p:nvSpPr>
        <p:spPr>
          <a:xfrm>
            <a:off x="49427" y="6376987"/>
            <a:ext cx="3200400" cy="3379124"/>
          </a:xfrm>
        </p:spPr>
        <p:txBody>
          <a:bodyPr/>
          <a:lstStyle/>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17</a:t>
            </a:fld>
            <a:endParaRPr lang="en-US"/>
          </a:p>
        </p:txBody>
      </p:sp>
      <p:pic>
        <p:nvPicPr>
          <p:cNvPr id="9218" name="Picture 2" descr="Home - United Education Association of Shelby Coun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198" y="1112519"/>
            <a:ext cx="4876800" cy="487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10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defTabSz="914400"/>
            <a:fld id="{5414DF46-E7D2-4146-95BA-57A23C39CF98}" type="slidenum">
              <a:rPr lang="en-US">
                <a:solidFill>
                  <a:srgbClr val="FFFFFF"/>
                </a:solidFill>
                <a:latin typeface="Euphemia"/>
              </a:rPr>
              <a:pPr defTabSz="914400"/>
              <a:t>18</a:t>
            </a:fld>
            <a:endParaRPr lang="en-US">
              <a:solidFill>
                <a:srgbClr val="FFFFFF"/>
              </a:solidFill>
              <a:latin typeface="Euphemia"/>
            </a:endParaRPr>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4400"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22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p:txBody>
          <a:bodyPr>
            <a:normAutofit/>
          </a:bodyPr>
          <a:lstStyle/>
          <a:p>
            <a:pPr marL="0" indent="0">
              <a:buNone/>
            </a:pPr>
            <a:r>
              <a:rPr lang="en-US" sz="5400" dirty="0">
                <a:solidFill>
                  <a:schemeClr val="accent2">
                    <a:lumMod val="75000"/>
                  </a:schemeClr>
                </a:solidFill>
              </a:rPr>
              <a:t>Ellen</a:t>
            </a:r>
          </a:p>
        </p:txBody>
      </p:sp>
      <p:sp>
        <p:nvSpPr>
          <p:cNvPr id="8" name="Text Placeholder 7"/>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19</a:t>
            </a:fld>
            <a:endParaRPr lang="en-US"/>
          </a:p>
        </p:txBody>
      </p:sp>
      <p:pic>
        <p:nvPicPr>
          <p:cNvPr id="7" name="Picture 6"/>
          <p:cNvPicPr>
            <a:picLocks noChangeAspect="1"/>
          </p:cNvPicPr>
          <p:nvPr/>
        </p:nvPicPr>
        <p:blipFill rotWithShape="1">
          <a:blip r:embed="rId2"/>
          <a:srcRect l="14934" r="16264"/>
          <a:stretch/>
        </p:blipFill>
        <p:spPr>
          <a:xfrm>
            <a:off x="270164" y="1846533"/>
            <a:ext cx="3574472" cy="3049817"/>
          </a:xfrm>
          <a:prstGeom prst="rect">
            <a:avLst/>
          </a:prstGeom>
        </p:spPr>
      </p:pic>
    </p:spTree>
    <p:extLst>
      <p:ext uri="{BB962C8B-B14F-4D97-AF65-F5344CB8AC3E}">
        <p14:creationId xmlns:p14="http://schemas.microsoft.com/office/powerpoint/2010/main" val="3866584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347" y="97187"/>
            <a:ext cx="11484633" cy="702303"/>
          </a:xfrm>
        </p:spPr>
        <p:txBody>
          <a:bodyPr>
            <a:normAutofit/>
          </a:bodyPr>
          <a:lstStyle/>
          <a:p>
            <a:r>
              <a:rPr lang="en-US" dirty="0"/>
              <a:t>Affinity Circles or Identity Caucuses</a:t>
            </a:r>
          </a:p>
        </p:txBody>
      </p:sp>
      <p:sp>
        <p:nvSpPr>
          <p:cNvPr id="3" name="Content Placeholder 2"/>
          <p:cNvSpPr>
            <a:spLocks noGrp="1"/>
          </p:cNvSpPr>
          <p:nvPr>
            <p:ph idx="1"/>
          </p:nvPr>
        </p:nvSpPr>
        <p:spPr>
          <a:xfrm>
            <a:off x="212785" y="1046624"/>
            <a:ext cx="11415623" cy="5000330"/>
          </a:xfrm>
        </p:spPr>
        <p:txBody>
          <a:bodyPr>
            <a:noAutofit/>
          </a:bodyPr>
          <a:lstStyle/>
          <a:p>
            <a:r>
              <a:rPr lang="en-US" sz="2800" dirty="0"/>
              <a:t>Allow both white people and people of color have </a:t>
            </a:r>
            <a:br>
              <a:rPr lang="en-US" sz="2800" dirty="0"/>
            </a:br>
            <a:r>
              <a:rPr lang="en-US" sz="2800" dirty="0"/>
              <a:t>intentional space and time to focus on their respective </a:t>
            </a:r>
            <a:br>
              <a:rPr lang="en-US" sz="2800" dirty="0"/>
            </a:br>
            <a:r>
              <a:rPr lang="en-US" sz="2800" dirty="0"/>
              <a:t>work to dismantle racism and advance racial equity</a:t>
            </a:r>
          </a:p>
          <a:p>
            <a:r>
              <a:rPr lang="en-US" sz="2800" dirty="0"/>
              <a:t>Do not happen instead of integrated groups; rather, can lead to more authentic and powerful integrated groups</a:t>
            </a:r>
          </a:p>
          <a:p>
            <a:r>
              <a:rPr lang="en-US" sz="2800" dirty="0"/>
              <a:t>Provide spaces where whiteness is not at the center and where one need not accommodate or assimilate to white people’s responses to the emotional and conflictual nature of racial equity work. </a:t>
            </a:r>
          </a:p>
          <a:p>
            <a:r>
              <a:rPr lang="en-US" sz="2800" dirty="0"/>
              <a:t>Respects both the choice of marginalized groups to be together and makes dominant culture visible – an important step in making intentional changes to the culture.</a:t>
            </a:r>
          </a:p>
        </p:txBody>
      </p:sp>
      <p:pic>
        <p:nvPicPr>
          <p:cNvPr id="1026" name="Picture 2" descr="EPIP DC | Affinity Group Healing Spa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2709" y="0"/>
            <a:ext cx="3472351" cy="2242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965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p:txBody>
          <a:bodyPr>
            <a:normAutofit/>
          </a:bodyPr>
          <a:lstStyle/>
          <a:p>
            <a:pPr marL="0" indent="0">
              <a:buNone/>
            </a:pPr>
            <a:r>
              <a:rPr lang="en-US" sz="5400" dirty="0">
                <a:solidFill>
                  <a:schemeClr val="accent2">
                    <a:lumMod val="75000"/>
                  </a:schemeClr>
                </a:solidFill>
              </a:rPr>
              <a:t>Shelly</a:t>
            </a:r>
          </a:p>
        </p:txBody>
      </p:sp>
      <p:sp>
        <p:nvSpPr>
          <p:cNvPr id="8" name="Text Placeholder 7"/>
          <p:cNvSpPr>
            <a:spLocks noGrp="1"/>
          </p:cNvSpPr>
          <p:nvPr>
            <p:ph type="body" sz="half" idx="2"/>
          </p:nvPr>
        </p:nvSpPr>
        <p:spPr/>
        <p:txBody>
          <a:bodyPr/>
          <a:lstStyle/>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21</a:t>
            </a:fld>
            <a:endParaRPr lang="en-US"/>
          </a:p>
        </p:txBody>
      </p:sp>
      <p:pic>
        <p:nvPicPr>
          <p:cNvPr id="7" name="Picture 6"/>
          <p:cNvPicPr>
            <a:picLocks noChangeAspect="1"/>
          </p:cNvPicPr>
          <p:nvPr/>
        </p:nvPicPr>
        <p:blipFill rotWithShape="1">
          <a:blip r:embed="rId2"/>
          <a:srcRect l="14934" r="16264"/>
          <a:stretch/>
        </p:blipFill>
        <p:spPr>
          <a:xfrm>
            <a:off x="270164" y="1846533"/>
            <a:ext cx="3574472" cy="3049817"/>
          </a:xfrm>
          <a:prstGeom prst="rect">
            <a:avLst/>
          </a:prstGeom>
        </p:spPr>
      </p:pic>
    </p:spTree>
    <p:extLst>
      <p:ext uri="{BB962C8B-B14F-4D97-AF65-F5344CB8AC3E}">
        <p14:creationId xmlns:p14="http://schemas.microsoft.com/office/powerpoint/2010/main" val="114055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831E-C565-4071-B743-44B84511A389}"/>
              </a:ext>
            </a:extLst>
          </p:cNvPr>
          <p:cNvSpPr>
            <a:spLocks noGrp="1"/>
          </p:cNvSpPr>
          <p:nvPr>
            <p:ph type="title"/>
          </p:nvPr>
        </p:nvSpPr>
        <p:spPr>
          <a:xfrm>
            <a:off x="0" y="87673"/>
            <a:ext cx="10515600" cy="850064"/>
          </a:xfrm>
        </p:spPr>
        <p:txBody>
          <a:bodyPr/>
          <a:lstStyle/>
          <a:p>
            <a:r>
              <a:rPr lang="en-US" dirty="0">
                <a:latin typeface="+mn-lt"/>
              </a:rPr>
              <a:t>Just six words</a:t>
            </a:r>
          </a:p>
        </p:txBody>
      </p:sp>
      <p:sp>
        <p:nvSpPr>
          <p:cNvPr id="4" name="TextBox 3">
            <a:extLst>
              <a:ext uri="{FF2B5EF4-FFF2-40B4-BE49-F238E27FC236}">
                <a16:creationId xmlns:a16="http://schemas.microsoft.com/office/drawing/2014/main" id="{216D5D92-CB7E-4018-89C7-D3477B4D3C67}"/>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pic>
        <p:nvPicPr>
          <p:cNvPr id="5" name="How Just Six Words Can Spark Conversation About Race in America">
            <a:hlinkClick r:id="" action="ppaction://media"/>
            <a:extLst>
              <a:ext uri="{FF2B5EF4-FFF2-40B4-BE49-F238E27FC236}">
                <a16:creationId xmlns:a16="http://schemas.microsoft.com/office/drawing/2014/main" id="{2047E5ED-FFB7-4C5F-9111-4066B649DD1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83461" y="937737"/>
            <a:ext cx="10425078" cy="5864106"/>
          </a:xfrm>
          <a:prstGeom prst="rect">
            <a:avLst/>
          </a:prstGeom>
        </p:spPr>
      </p:pic>
      <p:pic>
        <p:nvPicPr>
          <p:cNvPr id="4098" name="Picture 2">
            <a:extLst>
              <a:ext uri="{FF2B5EF4-FFF2-40B4-BE49-F238E27FC236}">
                <a16:creationId xmlns:a16="http://schemas.microsoft.com/office/drawing/2014/main" id="{904906C1-7048-4609-86B4-AC769ABF85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3925" y="162539"/>
            <a:ext cx="1279452" cy="700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181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9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dirty="0"/>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674856" y="1723630"/>
            <a:ext cx="5895996" cy="3945650"/>
          </a:xfrm>
        </p:spPr>
        <p:txBody>
          <a:bodyPr vert="horz" lIns="0" tIns="45720" rIns="0" bIns="45720" rtlCol="0" anchor="t">
            <a:normAutofit/>
          </a:bodyPr>
          <a:lstStyle/>
          <a:p>
            <a:pPr marL="0" indent="0">
              <a:buNone/>
            </a:pPr>
            <a:r>
              <a:rPr lang="en-US" sz="5400" dirty="0">
                <a:solidFill>
                  <a:schemeClr val="accent2">
                    <a:lumMod val="75000"/>
                  </a:schemeClr>
                </a:solidFill>
              </a:rPr>
              <a:t>Sara</a:t>
            </a:r>
            <a:endParaRPr lang="en-US" sz="5400" dirty="0">
              <a:solidFill>
                <a:schemeClr val="accent2">
                  <a:lumMod val="75000"/>
                </a:schemeClr>
              </a:solidFill>
              <a:cs typeface="Calibri"/>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23</a:t>
            </a:fld>
            <a:endParaRPr lang="en-US"/>
          </a:p>
        </p:txBody>
      </p:sp>
      <p:pic>
        <p:nvPicPr>
          <p:cNvPr id="7" name="Picture 6"/>
          <p:cNvPicPr>
            <a:picLocks noChangeAspect="1"/>
          </p:cNvPicPr>
          <p:nvPr/>
        </p:nvPicPr>
        <p:blipFill rotWithShape="1">
          <a:blip r:embed="rId2"/>
          <a:srcRect l="14934" r="16264"/>
          <a:stretch/>
        </p:blipFill>
        <p:spPr>
          <a:xfrm>
            <a:off x="270164" y="1846533"/>
            <a:ext cx="3574472" cy="3049817"/>
          </a:xfrm>
          <a:prstGeom prst="rect">
            <a:avLst/>
          </a:prstGeom>
        </p:spPr>
      </p:pic>
    </p:spTree>
    <p:extLst>
      <p:ext uri="{BB962C8B-B14F-4D97-AF65-F5344CB8AC3E}">
        <p14:creationId xmlns:p14="http://schemas.microsoft.com/office/powerpoint/2010/main" val="1673540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George Floyd Justice in Policing Act (HR1280) </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24</a:t>
            </a:fld>
            <a:endParaRPr lang="en-US"/>
          </a:p>
        </p:txBody>
      </p:sp>
      <p:pic>
        <p:nvPicPr>
          <p:cNvPr id="11266" name="Picture 2" descr="House passes sweeping police reform bill - POLI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351" y="1191648"/>
            <a:ext cx="7462404" cy="497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1538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4217301" cy="4075332"/>
          </a:xfrm>
        </p:spPr>
        <p:txBody>
          <a:bodyPr/>
          <a:lstStyle/>
          <a:p>
            <a:r>
              <a:rPr lang="en-US" b="0" dirty="0"/>
              <a:t>George Floyd Justice in Policing Act (HR1280) </a:t>
            </a:r>
            <a:endParaRPr lang="en-US" dirty="0"/>
          </a:p>
        </p:txBody>
      </p:sp>
      <p:pic>
        <p:nvPicPr>
          <p:cNvPr id="5" name="George Floyd Justice in Policing Act Passed by Hous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840758" y="286602"/>
            <a:ext cx="6156755" cy="6156755"/>
          </a:xfrm>
        </p:spPr>
      </p:pic>
      <p:sp>
        <p:nvSpPr>
          <p:cNvPr id="4" name="Slide Number Placeholder 3"/>
          <p:cNvSpPr>
            <a:spLocks noGrp="1"/>
          </p:cNvSpPr>
          <p:nvPr>
            <p:ph type="sldNum" sz="quarter" idx="12"/>
          </p:nvPr>
        </p:nvSpPr>
        <p:spPr/>
        <p:txBody>
          <a:bodyPr/>
          <a:lstStyle/>
          <a:p>
            <a:fld id="{5414DF46-E7D2-4146-95BA-57A23C39CF98}" type="slidenum">
              <a:rPr lang="en-US" smtClean="0"/>
              <a:t>25</a:t>
            </a:fld>
            <a:endParaRPr lang="en-US"/>
          </a:p>
        </p:txBody>
      </p:sp>
    </p:spTree>
    <p:extLst>
      <p:ext uri="{BB962C8B-B14F-4D97-AF65-F5344CB8AC3E}">
        <p14:creationId xmlns:p14="http://schemas.microsoft.com/office/powerpoint/2010/main" val="181768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eaLnBrk="0" fontAlgn="base" hangingPunct="0">
              <a:lnSpc>
                <a:spcPct val="100000"/>
              </a:lnSpc>
              <a:spcAft>
                <a:spcPct val="0"/>
              </a:spcAft>
            </a:pPr>
            <a:r>
              <a:rPr lang="en-US" altLang="en-US" dirty="0">
                <a:solidFill>
                  <a:srgbClr val="011D52"/>
                </a:solidFill>
                <a:latin typeface="ivyjournal"/>
              </a:rPr>
              <a:t>Reform the Police and End Police Brutality</a:t>
            </a:r>
          </a:p>
        </p:txBody>
      </p:sp>
      <p:sp>
        <p:nvSpPr>
          <p:cNvPr id="3" name="Content Placeholder 2"/>
          <p:cNvSpPr>
            <a:spLocks noGrp="1"/>
          </p:cNvSpPr>
          <p:nvPr>
            <p:ph idx="1"/>
          </p:nvPr>
        </p:nvSpPr>
        <p:spPr>
          <a:xfrm>
            <a:off x="6283411" y="1109272"/>
            <a:ext cx="5409788" cy="4460019"/>
          </a:xfrm>
        </p:spPr>
        <p:txBody>
          <a:bodyPr>
            <a:noAutofit/>
          </a:bodyPr>
          <a:lstStyle/>
          <a:p>
            <a:r>
              <a:rPr lang="en-US" altLang="en-US" sz="2400" dirty="0">
                <a:solidFill>
                  <a:schemeClr val="tx1"/>
                </a:solidFill>
              </a:rPr>
              <a:t>Congress must act before police brutality takes another life and devastates another family. </a:t>
            </a:r>
            <a:r>
              <a:rPr lang="en-US" sz="2400" dirty="0"/>
              <a:t>All of us want to feel secure in our neighborhoods. But when police behave as our adversaries instead of our protectors, we are not safe. The killing of </a:t>
            </a:r>
            <a:r>
              <a:rPr lang="en-US" sz="2400" dirty="0" err="1"/>
              <a:t>Tyre</a:t>
            </a:r>
            <a:r>
              <a:rPr lang="en-US" sz="2400" dirty="0"/>
              <a:t> Nichols by Memphis police officers is yet another example that, with alarming frequency and regularity, many communities—particularly those that are Black and brown—are not protected by police officers. They are targeted.   </a:t>
            </a:r>
          </a:p>
          <a:p>
            <a:r>
              <a:rPr lang="en-US" sz="2400" dirty="0"/>
              <a:t>Congress can help end police brutality by enacting reforms that protect our liberties and rights.</a:t>
            </a:r>
          </a:p>
          <a:p>
            <a:endParaRPr lang="en-US" sz="2400" dirty="0"/>
          </a:p>
        </p:txBody>
      </p:sp>
      <p:sp>
        <p:nvSpPr>
          <p:cNvPr id="4" name="Slide Number Placeholder 3"/>
          <p:cNvSpPr>
            <a:spLocks noGrp="1"/>
          </p:cNvSpPr>
          <p:nvPr>
            <p:ph type="sldNum" sz="quarter" idx="12"/>
          </p:nvPr>
        </p:nvSpPr>
        <p:spPr/>
        <p:txBody>
          <a:bodyPr/>
          <a:lstStyle/>
          <a:p>
            <a:fld id="{5414DF46-E7D2-4146-95BA-57A23C39CF98}" type="slidenum">
              <a:rPr lang="en-US" smtClean="0"/>
              <a:t>26</a:t>
            </a:fld>
            <a:endParaRPr lang="en-US"/>
          </a:p>
        </p:txBody>
      </p:sp>
      <p:pic>
        <p:nvPicPr>
          <p:cNvPr id="12290" name="Picture 2" descr="A Black man holds a megaphone at a Black Lives Matter ral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968" y="1423178"/>
            <a:ext cx="6802730" cy="3832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169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 NOW</a:t>
            </a:r>
          </a:p>
        </p:txBody>
      </p:sp>
      <p:sp>
        <p:nvSpPr>
          <p:cNvPr id="4" name="Slide Number Placeholder 3"/>
          <p:cNvSpPr>
            <a:spLocks noGrp="1"/>
          </p:cNvSpPr>
          <p:nvPr>
            <p:ph type="sldNum" sz="quarter" idx="12"/>
          </p:nvPr>
        </p:nvSpPr>
        <p:spPr/>
        <p:txBody>
          <a:bodyPr/>
          <a:lstStyle/>
          <a:p>
            <a:fld id="{5414DF46-E7D2-4146-95BA-57A23C39CF98}" type="slidenum">
              <a:rPr lang="en-US" smtClean="0"/>
              <a:t>27</a:t>
            </a:fld>
            <a:endParaRPr lang="en-US"/>
          </a:p>
        </p:txBody>
      </p:sp>
      <p:sp>
        <p:nvSpPr>
          <p:cNvPr id="5" name="Rectangle 1"/>
          <p:cNvSpPr>
            <a:spLocks noGrp="1" noChangeArrowheads="1"/>
          </p:cNvSpPr>
          <p:nvPr>
            <p:ph idx="1"/>
          </p:nvPr>
        </p:nvSpPr>
        <p:spPr bwMode="auto">
          <a:xfrm>
            <a:off x="512060" y="1599315"/>
            <a:ext cx="11211854" cy="437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1F497D"/>
                </a:solidFill>
                <a:latin typeface="Calibri" panose="020F0502020204030204" pitchFamily="34" charset="0"/>
                <a:cs typeface="Calibri" panose="020F0502020204030204" pitchFamily="34" charset="0"/>
              </a:rPr>
              <a:t>Demand the George Floyd Police Reform Act Pass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rgbClr val="0563C1"/>
                </a:solidFill>
                <a:effectLst/>
                <a:latin typeface="Helvetica" panose="020B0604020202020204" pitchFamily="34" charset="0"/>
                <a:cs typeface="Times New Roman" panose="02020603050405020304" pitchFamily="18" charset="0"/>
                <a:hlinkClick r:id="rId2"/>
              </a:rPr>
              <a:t>https://www.nea.org/advocating-for-change/action-center/take-action/introduce-legislation-reform-police-and-end-police-brutality</a:t>
            </a:r>
            <a:endParaRPr lang="en-US" altLang="en-US" sz="3600" dirty="0">
              <a:solidFill>
                <a:srgbClr val="0563C1"/>
              </a:solidFill>
              <a:latin typeface="Helvetica" panose="020B0604020202020204" pitchFamily="34" charset="0"/>
              <a:cs typeface="Times New Roman" panose="02020603050405020304" pitchFamily="18"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600" b="0" i="0" u="none" strike="noStrike" cap="none" normalizeH="0" baseline="0" dirty="0">
              <a:ln>
                <a:noFill/>
              </a:ln>
              <a:solidFill>
                <a:srgbClr val="0563C1"/>
              </a:solidFill>
              <a:effectLst/>
              <a:latin typeface="Helvetica" panose="020B0604020202020204" pitchFamily="34" charset="0"/>
              <a:cs typeface="Times New Roman" panose="02020603050405020304" pitchFamily="18" charset="0"/>
              <a:hlinkClick r:id="rId2"/>
            </a:endParaRPr>
          </a:p>
          <a:p>
            <a:pPr marL="0" lvl="0" indent="0" eaLnBrk="0" fontAlgn="base" hangingPunct="0">
              <a:lnSpc>
                <a:spcPct val="100000"/>
              </a:lnSpc>
              <a:spcBef>
                <a:spcPct val="0"/>
              </a:spcBef>
              <a:spcAft>
                <a:spcPct val="0"/>
              </a:spcAft>
              <a:buClrTx/>
              <a:buSzTx/>
              <a:buNone/>
            </a:pPr>
            <a:r>
              <a:rPr lang="en-US" altLang="en-US" sz="3600" dirty="0">
                <a:solidFill>
                  <a:schemeClr val="tx1"/>
                </a:solidFill>
                <a:latin typeface="Arial" panose="020B0604020202020204" pitchFamily="34" charset="0"/>
              </a:rPr>
              <a:t>Find Your Lawmaker Here</a:t>
            </a:r>
          </a:p>
          <a:p>
            <a:pPr marL="0" lvl="0" indent="0" eaLnBrk="0" fontAlgn="base" hangingPunct="0">
              <a:lnSpc>
                <a:spcPct val="100000"/>
              </a:lnSpc>
              <a:spcBef>
                <a:spcPct val="0"/>
              </a:spcBef>
              <a:spcAft>
                <a:spcPct val="0"/>
              </a:spcAft>
              <a:buClrTx/>
              <a:buSzTx/>
              <a:buNone/>
            </a:pPr>
            <a:r>
              <a:rPr lang="en-US" altLang="en-US" sz="3600" dirty="0">
                <a:solidFill>
                  <a:schemeClr val="tx1"/>
                </a:solidFill>
                <a:latin typeface="Arial" panose="020B0604020202020204" pitchFamily="34" charset="0"/>
                <a:hlinkClick r:id="rId3"/>
              </a:rPr>
              <a:t>https://www.congress.gov/members/find-your-member</a:t>
            </a:r>
            <a:endParaRPr lang="en-US" altLang="en-US" sz="3600" dirty="0">
              <a:solidFill>
                <a:schemeClr val="tx1"/>
              </a:solidFill>
              <a:latin typeface="Arial" panose="020B0604020202020204" pitchFamily="34" charset="0"/>
            </a:endParaRPr>
          </a:p>
          <a:p>
            <a:pPr marL="0" lvl="0" indent="0" eaLnBrk="0" fontAlgn="base" hangingPunct="0">
              <a:lnSpc>
                <a:spcPct val="100000"/>
              </a:lnSpc>
              <a:spcBef>
                <a:spcPct val="0"/>
              </a:spcBef>
              <a:spcAft>
                <a:spcPct val="0"/>
              </a:spcAft>
              <a:buClrTx/>
              <a:buSzTx/>
              <a:buNone/>
            </a:pP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05677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dirty="0"/>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315613" y="1737359"/>
            <a:ext cx="7255239" cy="3931921"/>
          </a:xfrm>
        </p:spPr>
        <p:txBody>
          <a:bodyPr>
            <a:normAutofit/>
          </a:bodyPr>
          <a:lstStyle/>
          <a:p>
            <a:pPr marL="0" indent="0">
              <a:buNone/>
            </a:pPr>
            <a:r>
              <a:rPr lang="en-US" sz="5400" dirty="0">
                <a:solidFill>
                  <a:schemeClr val="accent2">
                    <a:lumMod val="75000"/>
                  </a:schemeClr>
                </a:solidFill>
              </a:rPr>
              <a:t>Ellen</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pic>
        <p:nvPicPr>
          <p:cNvPr id="7" name="Picture 6"/>
          <p:cNvPicPr>
            <a:picLocks noChangeAspect="1"/>
          </p:cNvPicPr>
          <p:nvPr/>
        </p:nvPicPr>
        <p:blipFill rotWithShape="1">
          <a:blip r:embed="rId2"/>
          <a:srcRect l="14934" r="16264"/>
          <a:stretch/>
        </p:blipFill>
        <p:spPr>
          <a:xfrm>
            <a:off x="270164" y="1846533"/>
            <a:ext cx="3574472" cy="3049817"/>
          </a:xfrm>
          <a:prstGeom prst="rect">
            <a:avLst/>
          </a:prstGeom>
        </p:spPr>
      </p:pic>
    </p:spTree>
    <p:extLst>
      <p:ext uri="{BB962C8B-B14F-4D97-AF65-F5344CB8AC3E}">
        <p14:creationId xmlns:p14="http://schemas.microsoft.com/office/powerpoint/2010/main" val="511654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Bridge to Your Work at Home</a:t>
            </a:r>
          </a:p>
        </p:txBody>
      </p:sp>
      <p:sp>
        <p:nvSpPr>
          <p:cNvPr id="3" name="Content Placeholder 2"/>
          <p:cNvSpPr>
            <a:spLocks noGrp="1"/>
          </p:cNvSpPr>
          <p:nvPr>
            <p:ph idx="1"/>
          </p:nvPr>
        </p:nvSpPr>
        <p:spPr>
          <a:xfrm>
            <a:off x="5332507" y="1109272"/>
            <a:ext cx="6679953" cy="5202071"/>
          </a:xfrm>
        </p:spPr>
        <p:txBody>
          <a:bodyPr/>
          <a:lstStyle/>
          <a:p>
            <a:pPr fontAlgn="base"/>
            <a:r>
              <a:rPr lang="en-US" sz="3600" dirty="0"/>
              <a:t>What have been our local or constituency organizing responses to this (or similar atrocities)?</a:t>
            </a:r>
          </a:p>
          <a:p>
            <a:pPr fontAlgn="base"/>
            <a:r>
              <a:rPr lang="en-US" sz="3600" dirty="0"/>
              <a:t>What should our response be? How do we get there?</a:t>
            </a:r>
          </a:p>
          <a:p>
            <a:pPr fontAlgn="base"/>
            <a:r>
              <a:rPr lang="en-US" sz="3600" dirty="0"/>
              <a:t>What could or should we do as staff supporting our locals</a:t>
            </a:r>
            <a:r>
              <a:rPr lang="en-US" dirty="0"/>
              <a:t>? </a:t>
            </a:r>
          </a:p>
        </p:txBody>
      </p:sp>
      <p:sp>
        <p:nvSpPr>
          <p:cNvPr id="4" name="Slide Number Placeholder 3"/>
          <p:cNvSpPr>
            <a:spLocks noGrp="1"/>
          </p:cNvSpPr>
          <p:nvPr>
            <p:ph type="sldNum" sz="quarter" idx="12"/>
          </p:nvPr>
        </p:nvSpPr>
        <p:spPr/>
        <p:txBody>
          <a:bodyPr/>
          <a:lstStyle/>
          <a:p>
            <a:fld id="{5414DF46-E7D2-4146-95BA-57A23C39CF98}" type="slidenum">
              <a:rPr lang="en-US" smtClean="0"/>
              <a:t>29</a:t>
            </a:fld>
            <a:endParaRPr lang="en-US"/>
          </a:p>
        </p:txBody>
      </p:sp>
      <p:pic>
        <p:nvPicPr>
          <p:cNvPr id="14338" name="Picture 2" descr="https://static.wixstatic.com/media/727682_de9d4a5960b64f33966117bc6eea9c85.jpg/v1/fill/w_1586,h_1058,al_c,q_85,usm_0.66_1.00_0.01,enc_auto/727682_de9d4a5960b64f33966117bc6eea9c8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82" y="2695605"/>
            <a:ext cx="5420189" cy="361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959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200778" y="0"/>
            <a:ext cx="15724790" cy="6459785"/>
          </a:xfrm>
          <a:prstGeom prst="rect">
            <a:avLst/>
          </a:prstGeom>
        </p:spPr>
      </p:pic>
      <p:sp>
        <p:nvSpPr>
          <p:cNvPr id="2" name="Title 1"/>
          <p:cNvSpPr>
            <a:spLocks noGrp="1"/>
          </p:cNvSpPr>
          <p:nvPr>
            <p:ph type="title"/>
          </p:nvPr>
        </p:nvSpPr>
        <p:spPr>
          <a:xfrm>
            <a:off x="4108537" y="286603"/>
            <a:ext cx="7047143" cy="822669"/>
          </a:xfrm>
        </p:spPr>
        <p:txBody>
          <a:bodyPr/>
          <a:lstStyle/>
          <a:p>
            <a:r>
              <a:rPr lang="en-US" dirty="0"/>
              <a:t>Reflections as you Transition</a:t>
            </a:r>
          </a:p>
        </p:txBody>
      </p:sp>
      <p:sp>
        <p:nvSpPr>
          <p:cNvPr id="3" name="Content Placeholder 2"/>
          <p:cNvSpPr>
            <a:spLocks noGrp="1"/>
          </p:cNvSpPr>
          <p:nvPr>
            <p:ph idx="1"/>
          </p:nvPr>
        </p:nvSpPr>
        <p:spPr>
          <a:xfrm>
            <a:off x="4992130" y="1409075"/>
            <a:ext cx="6163550" cy="4460019"/>
          </a:xfrm>
        </p:spPr>
        <p:txBody>
          <a:bodyPr>
            <a:noAutofit/>
          </a:bodyPr>
          <a:lstStyle/>
          <a:p>
            <a:pPr fontAlgn="base"/>
            <a:r>
              <a:rPr lang="en-US" sz="4000" dirty="0"/>
              <a:t>How can you work to remove police from your schools? </a:t>
            </a:r>
          </a:p>
          <a:p>
            <a:pPr fontAlgn="base"/>
            <a:r>
              <a:rPr lang="en-US" sz="4000" dirty="0"/>
              <a:t>How can you build power with your community or larger union body so that your locals are not just organizing thoughts and prayers? </a:t>
            </a:r>
          </a:p>
        </p:txBody>
      </p:sp>
      <p:sp>
        <p:nvSpPr>
          <p:cNvPr id="4" name="Slide Number Placeholder 3"/>
          <p:cNvSpPr>
            <a:spLocks noGrp="1"/>
          </p:cNvSpPr>
          <p:nvPr>
            <p:ph type="sldNum" sz="quarter" idx="12"/>
          </p:nvPr>
        </p:nvSpPr>
        <p:spPr/>
        <p:txBody>
          <a:bodyPr/>
          <a:lstStyle/>
          <a:p>
            <a:fld id="{5414DF46-E7D2-4146-95BA-57A23C39CF98}" type="slidenum">
              <a:rPr lang="en-US" smtClean="0"/>
              <a:t>30</a:t>
            </a:fld>
            <a:endParaRPr lang="en-US"/>
          </a:p>
        </p:txBody>
      </p:sp>
    </p:spTree>
    <p:extLst>
      <p:ext uri="{BB962C8B-B14F-4D97-AF65-F5344CB8AC3E}">
        <p14:creationId xmlns:p14="http://schemas.microsoft.com/office/powerpoint/2010/main" val="130975865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775DCC38-ECD2-4DEB-9803-20BD730E2430}"/>
</file>

<file path=customXml/itemProps2.xml><?xml version="1.0" encoding="utf-8"?>
<ds:datastoreItem xmlns:ds="http://schemas.openxmlformats.org/officeDocument/2006/customXml" ds:itemID="{B6D3BF7C-C416-4301-B006-467AF091A241}"/>
</file>

<file path=customXml/itemProps3.xml><?xml version="1.0" encoding="utf-8"?>
<ds:datastoreItem xmlns:ds="http://schemas.openxmlformats.org/officeDocument/2006/customXml" ds:itemID="{64255EE0-51DB-48CE-8B9F-DE352D5F185D}"/>
</file>

<file path=docProps/app.xml><?xml version="1.0" encoding="utf-8"?>
<Properties xmlns="http://schemas.openxmlformats.org/officeDocument/2006/extended-properties" xmlns:vt="http://schemas.openxmlformats.org/officeDocument/2006/docPropsVTypes">
  <Template>Retrospect</Template>
  <TotalTime>337</TotalTime>
  <Words>383</Words>
  <Application>Microsoft Office PowerPoint</Application>
  <PresentationFormat>Widescreen</PresentationFormat>
  <Paragraphs>144</Paragraphs>
  <Slides>30</Slides>
  <Notes>2</Notes>
  <HiddenSlides>0</HiddenSlides>
  <MMClips>4</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Retrospect</vt:lpstr>
      <vt:lpstr>Math 16x9</vt:lpstr>
      <vt:lpstr>PowerPoint Presentation</vt:lpstr>
      <vt:lpstr>Honoring This Space</vt:lpstr>
      <vt:lpstr>3 Day Agenda</vt:lpstr>
      <vt:lpstr>3 Day Agenda</vt:lpstr>
      <vt:lpstr>Community Agreements  p. 2</vt:lpstr>
      <vt:lpstr>PowerPoint Presentation</vt:lpstr>
      <vt:lpstr>PowerPoint Presentation</vt:lpstr>
      <vt:lpstr>Tyre Nichols an 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America is Loving Me To Death</vt:lpstr>
      <vt:lpstr>PowerPoint Presentation</vt:lpstr>
      <vt:lpstr>PowerPoint Presentation</vt:lpstr>
      <vt:lpstr>PowerPoint Presentation</vt:lpstr>
      <vt:lpstr>Affinity Circles or Identity Caucuses</vt:lpstr>
      <vt:lpstr>PowerPoint Presentation</vt:lpstr>
      <vt:lpstr>Just six words</vt:lpstr>
      <vt:lpstr>PowerPoint Presentation</vt:lpstr>
      <vt:lpstr>George Floyd Justice in Policing Act (HR1280) </vt:lpstr>
      <vt:lpstr>George Floyd Justice in Policing Act (HR1280) </vt:lpstr>
      <vt:lpstr>Reform the Police and End Police Brutality</vt:lpstr>
      <vt:lpstr>ACT NOW</vt:lpstr>
      <vt:lpstr>PowerPoint Presentation</vt:lpstr>
      <vt:lpstr>Bridge to Your Work at Home</vt:lpstr>
      <vt:lpstr>Reflections as you Transition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28</cp:revision>
  <dcterms:created xsi:type="dcterms:W3CDTF">2021-08-24T15:37:13Z</dcterms:created>
  <dcterms:modified xsi:type="dcterms:W3CDTF">2023-01-31T04:38:33Z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