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28"/>
  </p:notesMasterIdLst>
  <p:sldIdLst>
    <p:sldId id="256" r:id="rId5"/>
    <p:sldId id="287" r:id="rId6"/>
    <p:sldId id="257" r:id="rId7"/>
    <p:sldId id="259" r:id="rId8"/>
    <p:sldId id="258" r:id="rId9"/>
    <p:sldId id="301" r:id="rId10"/>
    <p:sldId id="308" r:id="rId11"/>
    <p:sldId id="302" r:id="rId12"/>
    <p:sldId id="303" r:id="rId13"/>
    <p:sldId id="304" r:id="rId14"/>
    <p:sldId id="305" r:id="rId15"/>
    <p:sldId id="262" r:id="rId16"/>
    <p:sldId id="299" r:id="rId17"/>
    <p:sldId id="300" r:id="rId18"/>
    <p:sldId id="309" r:id="rId19"/>
    <p:sldId id="297" r:id="rId20"/>
    <p:sldId id="296" r:id="rId21"/>
    <p:sldId id="307" r:id="rId22"/>
    <p:sldId id="306" r:id="rId23"/>
    <p:sldId id="315" r:id="rId24"/>
    <p:sldId id="311" r:id="rId25"/>
    <p:sldId id="312" r:id="rId26"/>
    <p:sldId id="313"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C5DA42-7C01-4BFB-CFD8-4F55AF2B8A68}" v="37" dt="2024-03-19T18:38:36.031"/>
    <p1510:client id="{AC3ACA04-DEF6-F71B-107B-8F253BC4B667}" v="1" dt="2024-03-19T18:38:24.2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nguez, Jessica [AK]" userId="S::jessica.minguez_neaalaska.org#ext#@neahq.onmicrosoft.com::e29b5cdf-7030-4a48-b3c4-af0d3e541d63" providerId="AD" clId="Web-{89C5DA42-7C01-4BFB-CFD8-4F55AF2B8A68}"/>
    <pc:docChg chg="modSld">
      <pc:chgData name="Minguez, Jessica [AK]" userId="S::jessica.minguez_neaalaska.org#ext#@neahq.onmicrosoft.com::e29b5cdf-7030-4a48-b3c4-af0d3e541d63" providerId="AD" clId="Web-{89C5DA42-7C01-4BFB-CFD8-4F55AF2B8A68}" dt="2024-03-19T18:38:36.031" v="32" actId="20577"/>
      <pc:docMkLst>
        <pc:docMk/>
      </pc:docMkLst>
      <pc:sldChg chg="modSp">
        <pc:chgData name="Minguez, Jessica [AK]" userId="S::jessica.minguez_neaalaska.org#ext#@neahq.onmicrosoft.com::e29b5cdf-7030-4a48-b3c4-af0d3e541d63" providerId="AD" clId="Web-{89C5DA42-7C01-4BFB-CFD8-4F55AF2B8A68}" dt="2024-03-19T17:57:37.434" v="15" actId="20577"/>
        <pc:sldMkLst>
          <pc:docMk/>
          <pc:sldMk cId="4142635196" sldId="262"/>
        </pc:sldMkLst>
        <pc:spChg chg="mod">
          <ac:chgData name="Minguez, Jessica [AK]" userId="S::jessica.minguez_neaalaska.org#ext#@neahq.onmicrosoft.com::e29b5cdf-7030-4a48-b3c4-af0d3e541d63" providerId="AD" clId="Web-{89C5DA42-7C01-4BFB-CFD8-4F55AF2B8A68}" dt="2024-03-19T17:57:33.169" v="13" actId="20577"/>
          <ac:spMkLst>
            <pc:docMk/>
            <pc:sldMk cId="4142635196" sldId="262"/>
            <ac:spMk id="2" creationId="{419D90EF-842B-4341-BEFF-C442EE819D2A}"/>
          </ac:spMkLst>
        </pc:spChg>
        <pc:spChg chg="mod">
          <ac:chgData name="Minguez, Jessica [AK]" userId="S::jessica.minguez_neaalaska.org#ext#@neahq.onmicrosoft.com::e29b5cdf-7030-4a48-b3c4-af0d3e541d63" providerId="AD" clId="Web-{89C5DA42-7C01-4BFB-CFD8-4F55AF2B8A68}" dt="2024-03-19T17:57:37.434" v="15" actId="20577"/>
          <ac:spMkLst>
            <pc:docMk/>
            <pc:sldMk cId="4142635196" sldId="262"/>
            <ac:spMk id="3" creationId="{D5A9E3C9-07AA-41F6-A08B-5C66AAB1A24E}"/>
          </ac:spMkLst>
        </pc:spChg>
      </pc:sldChg>
      <pc:sldChg chg="modSp">
        <pc:chgData name="Minguez, Jessica [AK]" userId="S::jessica.minguez_neaalaska.org#ext#@neahq.onmicrosoft.com::e29b5cdf-7030-4a48-b3c4-af0d3e541d63" providerId="AD" clId="Web-{89C5DA42-7C01-4BFB-CFD8-4F55AF2B8A68}" dt="2024-03-19T18:11:06.305" v="27" actId="20577"/>
        <pc:sldMkLst>
          <pc:docMk/>
          <pc:sldMk cId="2355874981" sldId="296"/>
        </pc:sldMkLst>
        <pc:spChg chg="mod">
          <ac:chgData name="Minguez, Jessica [AK]" userId="S::jessica.minguez_neaalaska.org#ext#@neahq.onmicrosoft.com::e29b5cdf-7030-4a48-b3c4-af0d3e541d63" providerId="AD" clId="Web-{89C5DA42-7C01-4BFB-CFD8-4F55AF2B8A68}" dt="2024-03-19T18:11:06.305" v="27" actId="20577"/>
          <ac:spMkLst>
            <pc:docMk/>
            <pc:sldMk cId="2355874981" sldId="296"/>
            <ac:spMk id="3" creationId="{00000000-0000-0000-0000-000000000000}"/>
          </ac:spMkLst>
        </pc:spChg>
      </pc:sldChg>
      <pc:sldChg chg="modSp">
        <pc:chgData name="Minguez, Jessica [AK]" userId="S::jessica.minguez_neaalaska.org#ext#@neahq.onmicrosoft.com::e29b5cdf-7030-4a48-b3c4-af0d3e541d63" providerId="AD" clId="Web-{89C5DA42-7C01-4BFB-CFD8-4F55AF2B8A68}" dt="2024-03-19T17:57:30.419" v="6" actId="20577"/>
        <pc:sldMkLst>
          <pc:docMk/>
          <pc:sldMk cId="1525607675" sldId="302"/>
        </pc:sldMkLst>
        <pc:spChg chg="mod">
          <ac:chgData name="Minguez, Jessica [AK]" userId="S::jessica.minguez_neaalaska.org#ext#@neahq.onmicrosoft.com::e29b5cdf-7030-4a48-b3c4-af0d3e541d63" providerId="AD" clId="Web-{89C5DA42-7C01-4BFB-CFD8-4F55AF2B8A68}" dt="2024-03-19T17:57:26.309" v="4" actId="20577"/>
          <ac:spMkLst>
            <pc:docMk/>
            <pc:sldMk cId="1525607675" sldId="302"/>
            <ac:spMk id="2" creationId="{419D90EF-842B-4341-BEFF-C442EE819D2A}"/>
          </ac:spMkLst>
        </pc:spChg>
        <pc:spChg chg="mod">
          <ac:chgData name="Minguez, Jessica [AK]" userId="S::jessica.minguez_neaalaska.org#ext#@neahq.onmicrosoft.com::e29b5cdf-7030-4a48-b3c4-af0d3e541d63" providerId="AD" clId="Web-{89C5DA42-7C01-4BFB-CFD8-4F55AF2B8A68}" dt="2024-03-19T17:57:30.419" v="6" actId="20577"/>
          <ac:spMkLst>
            <pc:docMk/>
            <pc:sldMk cId="1525607675" sldId="302"/>
            <ac:spMk id="3" creationId="{D5A9E3C9-07AA-41F6-A08B-5C66AAB1A24E}"/>
          </ac:spMkLst>
        </pc:spChg>
      </pc:sldChg>
      <pc:sldChg chg="modSp">
        <pc:chgData name="Minguez, Jessica [AK]" userId="S::jessica.minguez_neaalaska.org#ext#@neahq.onmicrosoft.com::e29b5cdf-7030-4a48-b3c4-af0d3e541d63" providerId="AD" clId="Web-{89C5DA42-7C01-4BFB-CFD8-4F55AF2B8A68}" dt="2024-03-19T18:38:36.031" v="32" actId="20577"/>
        <pc:sldMkLst>
          <pc:docMk/>
          <pc:sldMk cId="3348863205" sldId="303"/>
        </pc:sldMkLst>
        <pc:spChg chg="mod">
          <ac:chgData name="Minguez, Jessica [AK]" userId="S::jessica.minguez_neaalaska.org#ext#@neahq.onmicrosoft.com::e29b5cdf-7030-4a48-b3c4-af0d3e541d63" providerId="AD" clId="Web-{89C5DA42-7C01-4BFB-CFD8-4F55AF2B8A68}" dt="2024-03-19T18:38:36.031" v="32" actId="20577"/>
          <ac:spMkLst>
            <pc:docMk/>
            <pc:sldMk cId="3348863205" sldId="303"/>
            <ac:spMk id="3" creationId="{00000000-0000-0000-0000-000000000000}"/>
          </ac:spMkLst>
        </pc:spChg>
      </pc:sldChg>
      <pc:sldChg chg="modSp">
        <pc:chgData name="Minguez, Jessica [AK]" userId="S::jessica.minguez_neaalaska.org#ext#@neahq.onmicrosoft.com::e29b5cdf-7030-4a48-b3c4-af0d3e541d63" providerId="AD" clId="Web-{89C5DA42-7C01-4BFB-CFD8-4F55AF2B8A68}" dt="2024-03-19T17:57:46.919" v="21" actId="20577"/>
        <pc:sldMkLst>
          <pc:docMk/>
          <pc:sldMk cId="3739109951" sldId="307"/>
        </pc:sldMkLst>
        <pc:spChg chg="mod">
          <ac:chgData name="Minguez, Jessica [AK]" userId="S::jessica.minguez_neaalaska.org#ext#@neahq.onmicrosoft.com::e29b5cdf-7030-4a48-b3c4-af0d3e541d63" providerId="AD" clId="Web-{89C5DA42-7C01-4BFB-CFD8-4F55AF2B8A68}" dt="2024-03-19T17:57:42.403" v="19" actId="20577"/>
          <ac:spMkLst>
            <pc:docMk/>
            <pc:sldMk cId="3739109951" sldId="307"/>
            <ac:spMk id="2" creationId="{419D90EF-842B-4341-BEFF-C442EE819D2A}"/>
          </ac:spMkLst>
        </pc:spChg>
        <pc:spChg chg="mod">
          <ac:chgData name="Minguez, Jessica [AK]" userId="S::jessica.minguez_neaalaska.org#ext#@neahq.onmicrosoft.com::e29b5cdf-7030-4a48-b3c4-af0d3e541d63" providerId="AD" clId="Web-{89C5DA42-7C01-4BFB-CFD8-4F55AF2B8A68}" dt="2024-03-19T17:57:46.919" v="21" actId="20577"/>
          <ac:spMkLst>
            <pc:docMk/>
            <pc:sldMk cId="3739109951" sldId="307"/>
            <ac:spMk id="3" creationId="{D5A9E3C9-07AA-41F6-A08B-5C66AAB1A24E}"/>
          </ac:spMkLst>
        </pc:spChg>
      </pc:sldChg>
      <pc:sldChg chg="modSp">
        <pc:chgData name="Minguez, Jessica [AK]" userId="S::jessica.minguez_neaalaska.org#ext#@neahq.onmicrosoft.com::e29b5cdf-7030-4a48-b3c4-af0d3e541d63" providerId="AD" clId="Web-{89C5DA42-7C01-4BFB-CFD8-4F55AF2B8A68}" dt="2024-03-19T18:09:51.146" v="23" actId="20577"/>
        <pc:sldMkLst>
          <pc:docMk/>
          <pc:sldMk cId="3324865722" sldId="309"/>
        </pc:sldMkLst>
        <pc:spChg chg="mod">
          <ac:chgData name="Minguez, Jessica [AK]" userId="S::jessica.minguez_neaalaska.org#ext#@neahq.onmicrosoft.com::e29b5cdf-7030-4a48-b3c4-af0d3e541d63" providerId="AD" clId="Web-{89C5DA42-7C01-4BFB-CFD8-4F55AF2B8A68}" dt="2024-03-19T18:09:51.146" v="23" actId="20577"/>
          <ac:spMkLst>
            <pc:docMk/>
            <pc:sldMk cId="3324865722" sldId="309"/>
            <ac:spMk id="2" creationId="{00000000-0000-0000-0000-000000000000}"/>
          </ac:spMkLst>
        </pc:spChg>
      </pc:sldChg>
      <pc:sldChg chg="modSp">
        <pc:chgData name="Minguez, Jessica [AK]" userId="S::jessica.minguez_neaalaska.org#ext#@neahq.onmicrosoft.com::e29b5cdf-7030-4a48-b3c4-af0d3e541d63" providerId="AD" clId="Web-{89C5DA42-7C01-4BFB-CFD8-4F55AF2B8A68}" dt="2024-03-19T18:12:45.495" v="31" actId="20577"/>
        <pc:sldMkLst>
          <pc:docMk/>
          <pc:sldMk cId="2431182018" sldId="315"/>
        </pc:sldMkLst>
        <pc:spChg chg="mod">
          <ac:chgData name="Minguez, Jessica [AK]" userId="S::jessica.minguez_neaalaska.org#ext#@neahq.onmicrosoft.com::e29b5cdf-7030-4a48-b3c4-af0d3e541d63" providerId="AD" clId="Web-{89C5DA42-7C01-4BFB-CFD8-4F55AF2B8A68}" dt="2024-03-19T18:12:45.495" v="31" actId="20577"/>
          <ac:spMkLst>
            <pc:docMk/>
            <pc:sldMk cId="2431182018" sldId="315"/>
            <ac:spMk id="3" creationId="{00000000-0000-0000-0000-000000000000}"/>
          </ac:spMkLst>
        </pc:spChg>
      </pc:sldChg>
    </pc:docChg>
  </pc:docChgLst>
  <pc:docChgLst>
    <pc:chgData name="Minguez, Jessica [AK]" userId="S::jessica.minguez_neaalaska.org#ext#@neahq.onmicrosoft.com::e29b5cdf-7030-4a48-b3c4-af0d3e541d63" providerId="AD" clId="Web-{740E671E-0AB4-6147-E02C-CDF4229104E0}"/>
    <pc:docChg chg="addSld delSld modSld sldOrd">
      <pc:chgData name="Minguez, Jessica [AK]" userId="S::jessica.minguez_neaalaska.org#ext#@neahq.onmicrosoft.com::e29b5cdf-7030-4a48-b3c4-af0d3e541d63" providerId="AD" clId="Web-{740E671E-0AB4-6147-E02C-CDF4229104E0}" dt="2024-02-29T02:28:07.705" v="260" actId="20577"/>
      <pc:docMkLst>
        <pc:docMk/>
      </pc:docMkLst>
      <pc:sldChg chg="modSp">
        <pc:chgData name="Minguez, Jessica [AK]" userId="S::jessica.minguez_neaalaska.org#ext#@neahq.onmicrosoft.com::e29b5cdf-7030-4a48-b3c4-af0d3e541d63" providerId="AD" clId="Web-{740E671E-0AB4-6147-E02C-CDF4229104E0}" dt="2024-02-29T01:33:09.697" v="2" actId="20577"/>
        <pc:sldMkLst>
          <pc:docMk/>
          <pc:sldMk cId="4142635196" sldId="262"/>
        </pc:sldMkLst>
        <pc:spChg chg="mod">
          <ac:chgData name="Minguez, Jessica [AK]" userId="S::jessica.minguez_neaalaska.org#ext#@neahq.onmicrosoft.com::e29b5cdf-7030-4a48-b3c4-af0d3e541d63" providerId="AD" clId="Web-{740E671E-0AB4-6147-E02C-CDF4229104E0}" dt="2024-02-29T01:33:09.697" v="2" actId="20577"/>
          <ac:spMkLst>
            <pc:docMk/>
            <pc:sldMk cId="4142635196" sldId="262"/>
            <ac:spMk id="3" creationId="{D5A9E3C9-07AA-41F6-A08B-5C66AAB1A24E}"/>
          </ac:spMkLst>
        </pc:spChg>
      </pc:sldChg>
      <pc:sldChg chg="modSp">
        <pc:chgData name="Minguez, Jessica [AK]" userId="S::jessica.minguez_neaalaska.org#ext#@neahq.onmicrosoft.com::e29b5cdf-7030-4a48-b3c4-af0d3e541d63" providerId="AD" clId="Web-{740E671E-0AB4-6147-E02C-CDF4229104E0}" dt="2024-02-29T01:26:35.342" v="1" actId="20577"/>
        <pc:sldMkLst>
          <pc:docMk/>
          <pc:sldMk cId="2887851004" sldId="287"/>
        </pc:sldMkLst>
        <pc:spChg chg="mod">
          <ac:chgData name="Minguez, Jessica [AK]" userId="S::jessica.minguez_neaalaska.org#ext#@neahq.onmicrosoft.com::e29b5cdf-7030-4a48-b3c4-af0d3e541d63" providerId="AD" clId="Web-{740E671E-0AB4-6147-E02C-CDF4229104E0}" dt="2024-02-29T01:26:35.342" v="1" actId="20577"/>
          <ac:spMkLst>
            <pc:docMk/>
            <pc:sldMk cId="2887851004" sldId="287"/>
            <ac:spMk id="3" creationId="{0835B4E0-1508-4E7E-9403-DEBEA573E330}"/>
          </ac:spMkLst>
        </pc:spChg>
      </pc:sldChg>
      <pc:sldChg chg="modSp ord">
        <pc:chgData name="Minguez, Jessica [AK]" userId="S::jessica.minguez_neaalaska.org#ext#@neahq.onmicrosoft.com::e29b5cdf-7030-4a48-b3c4-af0d3e541d63" providerId="AD" clId="Web-{740E671E-0AB4-6147-E02C-CDF4229104E0}" dt="2024-02-29T01:41:27.024" v="129" actId="20577"/>
        <pc:sldMkLst>
          <pc:docMk/>
          <pc:sldMk cId="2355874981" sldId="296"/>
        </pc:sldMkLst>
        <pc:spChg chg="mod">
          <ac:chgData name="Minguez, Jessica [AK]" userId="S::jessica.minguez_neaalaska.org#ext#@neahq.onmicrosoft.com::e29b5cdf-7030-4a48-b3c4-af0d3e541d63" providerId="AD" clId="Web-{740E671E-0AB4-6147-E02C-CDF4229104E0}" dt="2024-02-29T01:41:27.024" v="129" actId="20577"/>
          <ac:spMkLst>
            <pc:docMk/>
            <pc:sldMk cId="2355874981" sldId="296"/>
            <ac:spMk id="3" creationId="{00000000-0000-0000-0000-000000000000}"/>
          </ac:spMkLst>
        </pc:spChg>
      </pc:sldChg>
      <pc:sldChg chg="modSp add del">
        <pc:chgData name="Minguez, Jessica [AK]" userId="S::jessica.minguez_neaalaska.org#ext#@neahq.onmicrosoft.com::e29b5cdf-7030-4a48-b3c4-af0d3e541d63" providerId="AD" clId="Web-{740E671E-0AB4-6147-E02C-CDF4229104E0}" dt="2024-02-29T01:40:50.460" v="103" actId="20577"/>
        <pc:sldMkLst>
          <pc:docMk/>
          <pc:sldMk cId="829197418" sldId="297"/>
        </pc:sldMkLst>
        <pc:spChg chg="mod">
          <ac:chgData name="Minguez, Jessica [AK]" userId="S::jessica.minguez_neaalaska.org#ext#@neahq.onmicrosoft.com::e29b5cdf-7030-4a48-b3c4-af0d3e541d63" providerId="AD" clId="Web-{740E671E-0AB4-6147-E02C-CDF4229104E0}" dt="2024-02-29T01:40:46.257" v="102" actId="20577"/>
          <ac:spMkLst>
            <pc:docMk/>
            <pc:sldMk cId="829197418" sldId="297"/>
            <ac:spMk id="2" creationId="{00000000-0000-0000-0000-000000000000}"/>
          </ac:spMkLst>
        </pc:spChg>
        <pc:spChg chg="mod">
          <ac:chgData name="Minguez, Jessica [AK]" userId="S::jessica.minguez_neaalaska.org#ext#@neahq.onmicrosoft.com::e29b5cdf-7030-4a48-b3c4-af0d3e541d63" providerId="AD" clId="Web-{740E671E-0AB4-6147-E02C-CDF4229104E0}" dt="2024-02-29T01:40:50.460" v="103" actId="20577"/>
          <ac:spMkLst>
            <pc:docMk/>
            <pc:sldMk cId="829197418" sldId="297"/>
            <ac:spMk id="3" creationId="{00000000-0000-0000-0000-000000000000}"/>
          </ac:spMkLst>
        </pc:spChg>
      </pc:sldChg>
      <pc:sldChg chg="add del">
        <pc:chgData name="Minguez, Jessica [AK]" userId="S::jessica.minguez_neaalaska.org#ext#@neahq.onmicrosoft.com::e29b5cdf-7030-4a48-b3c4-af0d3e541d63" providerId="AD" clId="Web-{740E671E-0AB4-6147-E02C-CDF4229104E0}" dt="2024-02-29T01:39:32.958" v="92"/>
        <pc:sldMkLst>
          <pc:docMk/>
          <pc:sldMk cId="891146153" sldId="298"/>
        </pc:sldMkLst>
      </pc:sldChg>
      <pc:sldChg chg="modSp">
        <pc:chgData name="Minguez, Jessica [AK]" userId="S::jessica.minguez_neaalaska.org#ext#@neahq.onmicrosoft.com::e29b5cdf-7030-4a48-b3c4-af0d3e541d63" providerId="AD" clId="Web-{740E671E-0AB4-6147-E02C-CDF4229104E0}" dt="2024-02-29T01:34:31.887" v="5" actId="20577"/>
        <pc:sldMkLst>
          <pc:docMk/>
          <pc:sldMk cId="1826986524" sldId="299"/>
        </pc:sldMkLst>
        <pc:spChg chg="mod">
          <ac:chgData name="Minguez, Jessica [AK]" userId="S::jessica.minguez_neaalaska.org#ext#@neahq.onmicrosoft.com::e29b5cdf-7030-4a48-b3c4-af0d3e541d63" providerId="AD" clId="Web-{740E671E-0AB4-6147-E02C-CDF4229104E0}" dt="2024-02-29T01:34:31.887" v="5" actId="20577"/>
          <ac:spMkLst>
            <pc:docMk/>
            <pc:sldMk cId="1826986524" sldId="299"/>
            <ac:spMk id="3" creationId="{00000000-0000-0000-0000-000000000000}"/>
          </ac:spMkLst>
        </pc:spChg>
      </pc:sldChg>
      <pc:sldChg chg="modSp">
        <pc:chgData name="Minguez, Jessica [AK]" userId="S::jessica.minguez_neaalaska.org#ext#@neahq.onmicrosoft.com::e29b5cdf-7030-4a48-b3c4-af0d3e541d63" providerId="AD" clId="Web-{740E671E-0AB4-6147-E02C-CDF4229104E0}" dt="2024-02-29T02:01:17.087" v="131" actId="20577"/>
        <pc:sldMkLst>
          <pc:docMk/>
          <pc:sldMk cId="2205126754" sldId="300"/>
        </pc:sldMkLst>
        <pc:spChg chg="mod">
          <ac:chgData name="Minguez, Jessica [AK]" userId="S::jessica.minguez_neaalaska.org#ext#@neahq.onmicrosoft.com::e29b5cdf-7030-4a48-b3c4-af0d3e541d63" providerId="AD" clId="Web-{740E671E-0AB4-6147-E02C-CDF4229104E0}" dt="2024-02-29T02:01:17.087" v="131" actId="20577"/>
          <ac:spMkLst>
            <pc:docMk/>
            <pc:sldMk cId="2205126754" sldId="300"/>
            <ac:spMk id="3" creationId="{00000000-0000-0000-0000-000000000000}"/>
          </ac:spMkLst>
        </pc:spChg>
      </pc:sldChg>
      <pc:sldChg chg="modSp">
        <pc:chgData name="Minguez, Jessica [AK]" userId="S::jessica.minguez_neaalaska.org#ext#@neahq.onmicrosoft.com::e29b5cdf-7030-4a48-b3c4-af0d3e541d63" providerId="AD" clId="Web-{740E671E-0AB4-6147-E02C-CDF4229104E0}" dt="2024-02-29T02:12:58.471" v="132" actId="20577"/>
        <pc:sldMkLst>
          <pc:docMk/>
          <pc:sldMk cId="3739109951" sldId="307"/>
        </pc:sldMkLst>
        <pc:spChg chg="mod">
          <ac:chgData name="Minguez, Jessica [AK]" userId="S::jessica.minguez_neaalaska.org#ext#@neahq.onmicrosoft.com::e29b5cdf-7030-4a48-b3c4-af0d3e541d63" providerId="AD" clId="Web-{740E671E-0AB4-6147-E02C-CDF4229104E0}" dt="2024-02-29T02:12:58.471" v="132" actId="20577"/>
          <ac:spMkLst>
            <pc:docMk/>
            <pc:sldMk cId="3739109951" sldId="307"/>
            <ac:spMk id="3" creationId="{D5A9E3C9-07AA-41F6-A08B-5C66AAB1A24E}"/>
          </ac:spMkLst>
        </pc:spChg>
      </pc:sldChg>
      <pc:sldChg chg="modSp">
        <pc:chgData name="Minguez, Jessica [AK]" userId="S::jessica.minguez_neaalaska.org#ext#@neahq.onmicrosoft.com::e29b5cdf-7030-4a48-b3c4-af0d3e541d63" providerId="AD" clId="Web-{740E671E-0AB4-6147-E02C-CDF4229104E0}" dt="2024-02-29T01:35:07.716" v="8" actId="20577"/>
        <pc:sldMkLst>
          <pc:docMk/>
          <pc:sldMk cId="3324865722" sldId="309"/>
        </pc:sldMkLst>
        <pc:spChg chg="mod">
          <ac:chgData name="Minguez, Jessica [AK]" userId="S::jessica.minguez_neaalaska.org#ext#@neahq.onmicrosoft.com::e29b5cdf-7030-4a48-b3c4-af0d3e541d63" providerId="AD" clId="Web-{740E671E-0AB4-6147-E02C-CDF4229104E0}" dt="2024-02-29T01:35:07.716" v="8" actId="20577"/>
          <ac:spMkLst>
            <pc:docMk/>
            <pc:sldMk cId="3324865722" sldId="309"/>
            <ac:spMk id="2" creationId="{00000000-0000-0000-0000-000000000000}"/>
          </ac:spMkLst>
        </pc:spChg>
      </pc:sldChg>
      <pc:sldChg chg="del">
        <pc:chgData name="Minguez, Jessica [AK]" userId="S::jessica.minguez_neaalaska.org#ext#@neahq.onmicrosoft.com::e29b5cdf-7030-4a48-b3c4-af0d3e541d63" providerId="AD" clId="Web-{740E671E-0AB4-6147-E02C-CDF4229104E0}" dt="2024-02-29T01:35:31.138" v="9"/>
        <pc:sldMkLst>
          <pc:docMk/>
          <pc:sldMk cId="3771401880" sldId="310"/>
        </pc:sldMkLst>
      </pc:sldChg>
      <pc:sldChg chg="modSp ord">
        <pc:chgData name="Minguez, Jessica [AK]" userId="S::jessica.minguez_neaalaska.org#ext#@neahq.onmicrosoft.com::e29b5cdf-7030-4a48-b3c4-af0d3e541d63" providerId="AD" clId="Web-{740E671E-0AB4-6147-E02C-CDF4229104E0}" dt="2024-02-29T02:27:31.704" v="239"/>
        <pc:sldMkLst>
          <pc:docMk/>
          <pc:sldMk cId="572417035" sldId="311"/>
        </pc:sldMkLst>
        <pc:spChg chg="mod">
          <ac:chgData name="Minguez, Jessica [AK]" userId="S::jessica.minguez_neaalaska.org#ext#@neahq.onmicrosoft.com::e29b5cdf-7030-4a48-b3c4-af0d3e541d63" providerId="AD" clId="Web-{740E671E-0AB4-6147-E02C-CDF4229104E0}" dt="2024-02-29T02:27:24.782" v="238" actId="20577"/>
          <ac:spMkLst>
            <pc:docMk/>
            <pc:sldMk cId="572417035" sldId="311"/>
            <ac:spMk id="3" creationId="{D5A9E3C9-07AA-41F6-A08B-5C66AAB1A24E}"/>
          </ac:spMkLst>
        </pc:spChg>
      </pc:sldChg>
      <pc:sldChg chg="addSp delSp modSp">
        <pc:chgData name="Minguez, Jessica [AK]" userId="S::jessica.minguez_neaalaska.org#ext#@neahq.onmicrosoft.com::e29b5cdf-7030-4a48-b3c4-af0d3e541d63" providerId="AD" clId="Web-{740E671E-0AB4-6147-E02C-CDF4229104E0}" dt="2024-02-29T02:28:07.705" v="260" actId="20577"/>
        <pc:sldMkLst>
          <pc:docMk/>
          <pc:sldMk cId="1952915596" sldId="313"/>
        </pc:sldMkLst>
        <pc:spChg chg="del">
          <ac:chgData name="Minguez, Jessica [AK]" userId="S::jessica.minguez_neaalaska.org#ext#@neahq.onmicrosoft.com::e29b5cdf-7030-4a48-b3c4-af0d3e541d63" providerId="AD" clId="Web-{740E671E-0AB4-6147-E02C-CDF4229104E0}" dt="2024-02-29T02:27:50.158" v="240"/>
          <ac:spMkLst>
            <pc:docMk/>
            <pc:sldMk cId="1952915596" sldId="313"/>
            <ac:spMk id="3" creationId="{E90F637A-28BF-4A83-9C2E-79664D85C545}"/>
          </ac:spMkLst>
        </pc:spChg>
        <pc:spChg chg="add del mod">
          <ac:chgData name="Minguez, Jessica [AK]" userId="S::jessica.minguez_neaalaska.org#ext#@neahq.onmicrosoft.com::e29b5cdf-7030-4a48-b3c4-af0d3e541d63" providerId="AD" clId="Web-{740E671E-0AB4-6147-E02C-CDF4229104E0}" dt="2024-02-29T02:27:53.220" v="241"/>
          <ac:spMkLst>
            <pc:docMk/>
            <pc:sldMk cId="1952915596" sldId="313"/>
            <ac:spMk id="6" creationId="{ADB37B95-7639-7D0C-411F-2C6B3EC5D7DA}"/>
          </ac:spMkLst>
        </pc:spChg>
        <pc:spChg chg="add mod">
          <ac:chgData name="Minguez, Jessica [AK]" userId="S::jessica.minguez_neaalaska.org#ext#@neahq.onmicrosoft.com::e29b5cdf-7030-4a48-b3c4-af0d3e541d63" providerId="AD" clId="Web-{740E671E-0AB4-6147-E02C-CDF4229104E0}" dt="2024-02-29T02:28:07.705" v="260" actId="20577"/>
          <ac:spMkLst>
            <pc:docMk/>
            <pc:sldMk cId="1952915596" sldId="313"/>
            <ac:spMk id="7" creationId="{E90F637A-28BF-4A83-9C2E-79664D85C545}"/>
          </ac:spMkLst>
        </pc:spChg>
      </pc:sldChg>
      <pc:sldChg chg="del">
        <pc:chgData name="Minguez, Jessica [AK]" userId="S::jessica.minguez_neaalaska.org#ext#@neahq.onmicrosoft.com::e29b5cdf-7030-4a48-b3c4-af0d3e541d63" providerId="AD" clId="Web-{740E671E-0AB4-6147-E02C-CDF4229104E0}" dt="2024-02-29T01:35:32.295" v="10"/>
        <pc:sldMkLst>
          <pc:docMk/>
          <pc:sldMk cId="3803952940" sldId="314"/>
        </pc:sldMkLst>
      </pc:sldChg>
      <pc:sldChg chg="modSp">
        <pc:chgData name="Minguez, Jessica [AK]" userId="S::jessica.minguez_neaalaska.org#ext#@neahq.onmicrosoft.com::e29b5cdf-7030-4a48-b3c4-af0d3e541d63" providerId="AD" clId="Web-{740E671E-0AB4-6147-E02C-CDF4229104E0}" dt="2024-02-29T02:24:01.134" v="232" actId="20577"/>
        <pc:sldMkLst>
          <pc:docMk/>
          <pc:sldMk cId="2431182018" sldId="315"/>
        </pc:sldMkLst>
        <pc:spChg chg="mod">
          <ac:chgData name="Minguez, Jessica [AK]" userId="S::jessica.minguez_neaalaska.org#ext#@neahq.onmicrosoft.com::e29b5cdf-7030-4a48-b3c4-af0d3e541d63" providerId="AD" clId="Web-{740E671E-0AB4-6147-E02C-CDF4229104E0}" dt="2024-02-29T02:24:01.134" v="232" actId="20577"/>
          <ac:spMkLst>
            <pc:docMk/>
            <pc:sldMk cId="2431182018" sldId="315"/>
            <ac:spMk id="3" creationId="{00000000-0000-0000-0000-000000000000}"/>
          </ac:spMkLst>
        </pc:spChg>
      </pc:sldChg>
    </pc:docChg>
  </pc:docChgLst>
  <pc:docChgLst>
    <pc:chgData name="Minguez, Jessica [AK]" userId="S::jessica.minguez_neaalaska.org#ext#@neahq.onmicrosoft.com::e29b5cdf-7030-4a48-b3c4-af0d3e541d63" providerId="AD" clId="Web-{8AF5032D-D916-85B0-763D-CE1F329F9A70}"/>
    <pc:docChg chg="modSld">
      <pc:chgData name="Minguez, Jessica [AK]" userId="S::jessica.minguez_neaalaska.org#ext#@neahq.onmicrosoft.com::e29b5cdf-7030-4a48-b3c4-af0d3e541d63" providerId="AD" clId="Web-{8AF5032D-D916-85B0-763D-CE1F329F9A70}" dt="2024-03-13T17:31:28.367" v="0" actId="20577"/>
      <pc:docMkLst>
        <pc:docMk/>
      </pc:docMkLst>
      <pc:sldChg chg="modSp">
        <pc:chgData name="Minguez, Jessica [AK]" userId="S::jessica.minguez_neaalaska.org#ext#@neahq.onmicrosoft.com::e29b5cdf-7030-4a48-b3c4-af0d3e541d63" providerId="AD" clId="Web-{8AF5032D-D916-85B0-763D-CE1F329F9A70}" dt="2024-03-13T17:31:28.367" v="0" actId="20577"/>
        <pc:sldMkLst>
          <pc:docMk/>
          <pc:sldMk cId="2413091281" sldId="306"/>
        </pc:sldMkLst>
        <pc:spChg chg="mod">
          <ac:chgData name="Minguez, Jessica [AK]" userId="S::jessica.minguez_neaalaska.org#ext#@neahq.onmicrosoft.com::e29b5cdf-7030-4a48-b3c4-af0d3e541d63" providerId="AD" clId="Web-{8AF5032D-D916-85B0-763D-CE1F329F9A70}" dt="2024-03-13T17:31:28.367" v="0" actId="20577"/>
          <ac:spMkLst>
            <pc:docMk/>
            <pc:sldMk cId="2413091281" sldId="306"/>
            <ac:spMk id="2" creationId="{00000000-0000-0000-0000-000000000000}"/>
          </ac:spMkLst>
        </pc:spChg>
      </pc:sldChg>
    </pc:docChg>
  </pc:docChgLst>
  <pc:docChgLst>
    <pc:chgData name="Fargen, Matthew [PA]" userId="S::mfargen_psea.org#ext#@neahq.onmicrosoft.com::c8c8ee83-2559-4650-ad3b-b4b80e1459a6" providerId="AD" clId="Web-{AC3ACA04-DEF6-F71B-107B-8F253BC4B667}"/>
    <pc:docChg chg="modSld">
      <pc:chgData name="Fargen, Matthew [PA]" userId="S::mfargen_psea.org#ext#@neahq.onmicrosoft.com::c8c8ee83-2559-4650-ad3b-b4b80e1459a6" providerId="AD" clId="Web-{AC3ACA04-DEF6-F71B-107B-8F253BC4B667}" dt="2024-03-19T18:38:24.226" v="0" actId="20577"/>
      <pc:docMkLst>
        <pc:docMk/>
      </pc:docMkLst>
      <pc:sldChg chg="modSp">
        <pc:chgData name="Fargen, Matthew [PA]" userId="S::mfargen_psea.org#ext#@neahq.onmicrosoft.com::c8c8ee83-2559-4650-ad3b-b4b80e1459a6" providerId="AD" clId="Web-{AC3ACA04-DEF6-F71B-107B-8F253BC4B667}" dt="2024-03-19T18:38:24.226" v="0" actId="20577"/>
        <pc:sldMkLst>
          <pc:docMk/>
          <pc:sldMk cId="3348863205" sldId="303"/>
        </pc:sldMkLst>
        <pc:spChg chg="mod">
          <ac:chgData name="Fargen, Matthew [PA]" userId="S::mfargen_psea.org#ext#@neahq.onmicrosoft.com::c8c8ee83-2559-4650-ad3b-b4b80e1459a6" providerId="AD" clId="Web-{AC3ACA04-DEF6-F71B-107B-8F253BC4B667}" dt="2024-03-19T18:38:24.226" v="0" actId="20577"/>
          <ac:spMkLst>
            <pc:docMk/>
            <pc:sldMk cId="3348863205" sldId="303"/>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118BC9-BD19-49BF-B555-316C7304CA4B}" type="datetimeFigureOut">
              <a:rPr lang="en-US" smtClean="0"/>
              <a:t>3/19/2024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DC7772-ADC1-40B2-A949-AC2180823191}" type="slidenum">
              <a:rPr lang="en-US" smtClean="0"/>
              <a:t>‹#›</a:t>
            </a:fld>
            <a:endParaRPr lang="en-US"/>
          </a:p>
        </p:txBody>
      </p:sp>
    </p:spTree>
    <p:extLst>
      <p:ext uri="{BB962C8B-B14F-4D97-AF65-F5344CB8AC3E}">
        <p14:creationId xmlns:p14="http://schemas.microsoft.com/office/powerpoint/2010/main" val="3453928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5</a:t>
            </a:fld>
            <a:endParaRPr lang="en-US"/>
          </a:p>
        </p:txBody>
      </p:sp>
    </p:spTree>
    <p:extLst>
      <p:ext uri="{BB962C8B-B14F-4D97-AF65-F5344CB8AC3E}">
        <p14:creationId xmlns:p14="http://schemas.microsoft.com/office/powerpoint/2010/main" val="1973323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33634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38773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09332287-916F-499E-B36C-A895A5E9FAE3}" type="datetime1">
              <a:rPr lang="en-US" smtClean="0"/>
              <a:t>3/19/2024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2696793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B9C294-0F3A-4F6D-A35E-76183A167E1D}" type="datetime1">
              <a:rPr lang="en-US" smtClean="0"/>
              <a:t>3/19/2024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426733" y="6459785"/>
            <a:ext cx="1312025" cy="365125"/>
          </a:xfrm>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4258000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9EAFAD-36F1-4768-BAA4-8273066D17BC}" type="datetime1">
              <a:rPr lang="en-US" smtClean="0"/>
              <a:t>3/19/2024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044099" y="6331840"/>
            <a:ext cx="351356" cy="426586"/>
          </a:xfrm>
          <a:prstGeom prst="rect">
            <a:avLst/>
          </a:prstGeom>
        </p:spPr>
      </p:pic>
    </p:spTree>
    <p:extLst>
      <p:ext uri="{BB962C8B-B14F-4D97-AF65-F5344CB8AC3E}">
        <p14:creationId xmlns:p14="http://schemas.microsoft.com/office/powerpoint/2010/main" val="3927166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79882" y="286604"/>
            <a:ext cx="10975798" cy="747718"/>
          </a:xfrm>
        </p:spPr>
        <p:txBody>
          <a:bodyPr/>
          <a:lstStyle>
            <a:lvl1pPr>
              <a:defRPr b="1"/>
            </a:lvl1pPr>
          </a:lstStyle>
          <a:p>
            <a:r>
              <a:rPr lang="en-US"/>
              <a:t>Click to edit Master title style</a:t>
            </a:r>
          </a:p>
        </p:txBody>
      </p:sp>
      <p:sp>
        <p:nvSpPr>
          <p:cNvPr id="3" name="Content Placeholder 2"/>
          <p:cNvSpPr>
            <a:spLocks noGrp="1"/>
          </p:cNvSpPr>
          <p:nvPr>
            <p:ph sz="half" idx="1"/>
          </p:nvPr>
        </p:nvSpPr>
        <p:spPr>
          <a:xfrm>
            <a:off x="389744" y="1199213"/>
            <a:ext cx="5645295" cy="4669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19" y="1199213"/>
            <a:ext cx="5609320" cy="4669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19F443-E5DB-487F-B01D-DE2D821F10F4}" type="datetime1">
              <a:rPr lang="en-US" smtClean="0"/>
              <a:t>3/19/2024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718029" y="6448967"/>
            <a:ext cx="1312025" cy="365125"/>
          </a:xfrm>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3068762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11DFCC8-A7A5-44C4-93E8-DE64CC1A9D7C}" type="datetime1">
              <a:rPr lang="en-US" smtClean="0"/>
              <a:t>3/19/2024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9729046" y="6405060"/>
            <a:ext cx="1312025" cy="365125"/>
          </a:xfrm>
        </p:spPr>
        <p:txBody>
          <a:bodyPr/>
          <a:lstStyle/>
          <a:p>
            <a:fld id="{5414DF46-E7D2-4146-95BA-57A23C39CF98}" type="slidenum">
              <a:rPr lang="en-US" smtClean="0"/>
              <a:t>‹#›</a:t>
            </a:fld>
            <a:endParaRPr lang="en-US"/>
          </a:p>
        </p:txBody>
      </p:sp>
      <p:pic>
        <p:nvPicPr>
          <p:cNvPr id="12" name="Picture 11"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602118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51DB9E8-E128-4895-8355-17FEB5954C56}" type="datetime1">
              <a:rPr lang="en-US" smtClean="0"/>
              <a:t>3/19/2024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9647070" y="6448967"/>
            <a:ext cx="1312025" cy="365125"/>
          </a:xfrm>
        </p:spPr>
        <p:txBody>
          <a:bodyPr/>
          <a:lstStyle/>
          <a:p>
            <a:fld id="{5414DF46-E7D2-4146-95BA-57A23C39CF98}" type="slidenum">
              <a:rPr lang="en-US" smtClean="0"/>
              <a:t>‹#›</a:t>
            </a:fld>
            <a:endParaRPr lang="en-US"/>
          </a:p>
        </p:txBody>
      </p:sp>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73507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702E063-742C-4228-BAB7-4E5EBDE97CE2}" type="datetime1">
              <a:rPr lang="en-US" smtClean="0"/>
              <a:t>3/19/2024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9638241" y="6435356"/>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772549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ABB1476-D61A-4428-A3BC-2AD8AC7B488A}" type="datetime1">
              <a:rPr lang="en-US" smtClean="0"/>
              <a:t>3/19/2024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3592493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3175" y="4995609"/>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7A965E5-E69B-42A8-9260-6B8044CCD7A5}" type="datetime1">
              <a:rPr lang="en-US" smtClean="0"/>
              <a:t>3/19/2024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289856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28C9FD-ABB5-4FB5-8014-F32BA244D846}" type="datetime1">
              <a:rPr lang="en-US" smtClean="0"/>
              <a:t>3/19/2024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2453232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3768E2-EF2B-46FF-AFC5-A2E42D6F2FB1}" type="datetime1">
              <a:rPr lang="en-US" smtClean="0"/>
              <a:t>3/19/2024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80352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9921" y="286603"/>
            <a:ext cx="11035759" cy="82266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389744" y="1409075"/>
            <a:ext cx="10765936" cy="4460019"/>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923E3D4-FEF3-459D-B89C-BA9BC50DE504}" type="datetime1">
              <a:rPr lang="en-US" smtClean="0"/>
              <a:t>3/19/2024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414DF46-E7D2-4146-95BA-57A23C39CF98}" type="slidenum">
              <a:rPr lang="en-US" smtClean="0"/>
              <a:t>‹#›</a:t>
            </a:fld>
            <a:endParaRPr lang="en-US"/>
          </a:p>
        </p:txBody>
      </p:sp>
    </p:spTree>
    <p:extLst>
      <p:ext uri="{BB962C8B-B14F-4D97-AF65-F5344CB8AC3E}">
        <p14:creationId xmlns:p14="http://schemas.microsoft.com/office/powerpoint/2010/main" val="26144428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a:t>
            </a:r>
          </a:p>
        </p:txBody>
      </p:sp>
      <p:sp>
        <p:nvSpPr>
          <p:cNvPr id="3" name="Subtitle 2"/>
          <p:cNvSpPr>
            <a:spLocks noGrp="1"/>
          </p:cNvSpPr>
          <p:nvPr>
            <p:ph type="subTitle" idx="1"/>
          </p:nvPr>
        </p:nvSpPr>
        <p:spPr/>
        <p:txBody>
          <a:bodyPr/>
          <a:lstStyle/>
          <a:p>
            <a:endParaRPr lang="en-US"/>
          </a:p>
        </p:txBody>
      </p:sp>
      <p:pic>
        <p:nvPicPr>
          <p:cNvPr id="1026" name="Picture 2" descr="The Best of Our Knowledge #1592 &quot;Teacher Unions &amp; Social Justice&quot; | WAM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7881"/>
            <a:ext cx="12192000" cy="654101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3">
            <a:extLst>
              <a:ext uri="{28A0092B-C50C-407E-A947-70E740481C1C}">
                <a14:useLocalDpi xmlns:a14="http://schemas.microsoft.com/office/drawing/2010/main" val="0"/>
              </a:ext>
            </a:extLst>
          </a:blip>
          <a:srcRect r="66677"/>
          <a:stretch/>
        </p:blipFill>
        <p:spPr>
          <a:xfrm>
            <a:off x="148642" y="-144948"/>
            <a:ext cx="1659352" cy="2142533"/>
          </a:xfrm>
          <a:prstGeom prst="rect">
            <a:avLst/>
          </a:prstGeom>
        </p:spPr>
      </p:pic>
      <p:sp>
        <p:nvSpPr>
          <p:cNvPr id="4" name="TextBox 3"/>
          <p:cNvSpPr txBox="1"/>
          <p:nvPr/>
        </p:nvSpPr>
        <p:spPr>
          <a:xfrm>
            <a:off x="1" y="1963996"/>
            <a:ext cx="9281786" cy="1323439"/>
          </a:xfrm>
          <a:prstGeom prst="rect">
            <a:avLst/>
          </a:prstGeom>
          <a:noFill/>
        </p:spPr>
        <p:txBody>
          <a:bodyPr wrap="square" rtlCol="0">
            <a:spAutoFit/>
          </a:bodyPr>
          <a:lstStyle/>
          <a:p>
            <a:r>
              <a:rPr lang="en-US" sz="4800">
                <a:solidFill>
                  <a:schemeClr val="bg1"/>
                </a:solidFill>
                <a:latin typeface="Franklin Gothic Demi" panose="020B0703020102020204" pitchFamily="34" charset="0"/>
              </a:rPr>
              <a:t>Session 3 </a:t>
            </a:r>
            <a:r>
              <a:rPr lang="en-US" sz="3200">
                <a:solidFill>
                  <a:schemeClr val="bg1"/>
                </a:solidFill>
              </a:rPr>
              <a:t>Testing leaders, structures, and tactics </a:t>
            </a:r>
            <a:br>
              <a:rPr lang="en-US" sz="3200">
                <a:solidFill>
                  <a:schemeClr val="bg1"/>
                </a:solidFill>
              </a:rPr>
            </a:br>
            <a:r>
              <a:rPr lang="en-US" sz="3200">
                <a:solidFill>
                  <a:schemeClr val="bg1"/>
                </a:solidFill>
              </a:rPr>
              <a:t>that result in power building</a:t>
            </a:r>
            <a:endParaRPr lang="en-US" sz="320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874987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thinking african american">
            <a:extLst>
              <a:ext uri="{FF2B5EF4-FFF2-40B4-BE49-F238E27FC236}">
                <a16:creationId xmlns:a16="http://schemas.microsoft.com/office/drawing/2014/main" id="{E859FD0B-11D8-48F5-B93D-544818367250}"/>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b="1000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a:xfrm>
            <a:off x="7675704" y="801051"/>
            <a:ext cx="3502057" cy="2228522"/>
          </a:xfrm>
        </p:spPr>
        <p:txBody>
          <a:bodyPr vert="horz" lIns="91440" tIns="45720" rIns="91440" bIns="45720" rtlCol="0" anchor="b">
            <a:normAutofit/>
          </a:bodyPr>
          <a:lstStyle/>
          <a:p>
            <a:pPr algn="r"/>
            <a:r>
              <a:rPr lang="en-US" sz="8000" b="1">
                <a:solidFill>
                  <a:schemeClr val="tx1"/>
                </a:solidFill>
              </a:rPr>
              <a:t>Entry Activity</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a:xfrm>
            <a:off x="20" y="4207193"/>
            <a:ext cx="11158431" cy="2125874"/>
          </a:xfrm>
        </p:spPr>
        <p:txBody>
          <a:bodyPr vert="horz" lIns="91440" tIns="45720" rIns="91440" bIns="45720" rtlCol="0" anchor="t">
            <a:noAutofit/>
          </a:bodyPr>
          <a:lstStyle/>
          <a:p>
            <a:pPr marL="0" indent="0" algn="ctr">
              <a:buNone/>
            </a:pPr>
            <a:r>
              <a:rPr lang="en-US" sz="4400" b="1" spc="200">
                <a:solidFill>
                  <a:schemeClr val="tx1"/>
                </a:solidFill>
                <a:latin typeface="+mj-lt"/>
              </a:rPr>
              <a:t>What are the characteristics of a social justice unionism campaign? </a:t>
            </a:r>
          </a:p>
        </p:txBody>
      </p:sp>
      <p:sp>
        <p:nvSpPr>
          <p:cNvPr id="5" name="Slide Number Placeholder 4"/>
          <p:cNvSpPr>
            <a:spLocks noGrp="1"/>
          </p:cNvSpPr>
          <p:nvPr>
            <p:ph type="sldNum" sz="quarter" idx="12"/>
          </p:nvPr>
        </p:nvSpPr>
        <p:spPr/>
        <p:txBody>
          <a:bodyPr/>
          <a:lstStyle/>
          <a:p>
            <a:fld id="{5414DF46-E7D2-4146-95BA-57A23C39CF98}" type="slidenum">
              <a:rPr lang="en-US" smtClean="0"/>
              <a:t>2</a:t>
            </a:fld>
            <a:endParaRPr lang="en-US"/>
          </a:p>
        </p:txBody>
      </p:sp>
    </p:spTree>
    <p:extLst>
      <p:ext uri="{BB962C8B-B14F-4D97-AF65-F5344CB8AC3E}">
        <p14:creationId xmlns:p14="http://schemas.microsoft.com/office/powerpoint/2010/main" val="2887851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5574125" y="535578"/>
            <a:ext cx="6617875" cy="6322422"/>
          </a:xfrm>
        </p:spPr>
        <p:txBody>
          <a:bodyPr vert="horz" lIns="91440" tIns="45720" rIns="91440" bIns="45720" rtlCol="0" anchor="b">
            <a:normAutofit fontScale="90000"/>
          </a:bodyPr>
          <a:lstStyle/>
          <a:p>
            <a:r>
              <a:rPr lang="en-US" sz="6600">
                <a:solidFill>
                  <a:schemeClr val="tx1">
                    <a:lumMod val="85000"/>
                    <a:lumOff val="15000"/>
                  </a:schemeClr>
                </a:solidFill>
              </a:rPr>
              <a:t>Introductions Via Your Zoom Window</a:t>
            </a:r>
            <a:br>
              <a:rPr lang="en-US" sz="6600">
                <a:solidFill>
                  <a:schemeClr val="tx1">
                    <a:lumMod val="85000"/>
                    <a:lumOff val="15000"/>
                  </a:schemeClr>
                </a:solidFill>
              </a:rPr>
            </a:br>
            <a:br>
              <a:rPr lang="en-US" sz="6600">
                <a:solidFill>
                  <a:schemeClr val="tx1">
                    <a:lumMod val="85000"/>
                    <a:lumOff val="15000"/>
                  </a:schemeClr>
                </a:solidFill>
              </a:rPr>
            </a:br>
            <a:r>
              <a:rPr lang="en-US" sz="6600">
                <a:solidFill>
                  <a:schemeClr val="tx1">
                    <a:lumMod val="85000"/>
                    <a:lumOff val="15000"/>
                  </a:schemeClr>
                </a:solidFill>
              </a:rPr>
              <a:t>Rename with:</a:t>
            </a:r>
            <a:br>
              <a:rPr lang="en-US" sz="6600">
                <a:solidFill>
                  <a:schemeClr val="tx1">
                    <a:lumMod val="85000"/>
                    <a:lumOff val="15000"/>
                  </a:schemeClr>
                </a:solidFill>
              </a:rPr>
            </a:br>
            <a:r>
              <a:rPr lang="en-US" sz="6600" b="0">
                <a:solidFill>
                  <a:schemeClr val="tx1">
                    <a:lumMod val="85000"/>
                    <a:lumOff val="15000"/>
                  </a:schemeClr>
                </a:solidFill>
              </a:rPr>
              <a:t>Y</a:t>
            </a:r>
            <a:r>
              <a:rPr lang="en-US" sz="5300" b="0">
                <a:solidFill>
                  <a:schemeClr val="tx1">
                    <a:lumMod val="85000"/>
                    <a:lumOff val="15000"/>
                  </a:schemeClr>
                </a:solidFill>
              </a:rPr>
              <a:t>our Name</a:t>
            </a:r>
            <a:br>
              <a:rPr lang="en-US" sz="5300" b="0">
                <a:solidFill>
                  <a:schemeClr val="tx1">
                    <a:lumMod val="85000"/>
                    <a:lumOff val="15000"/>
                  </a:schemeClr>
                </a:solidFill>
              </a:rPr>
            </a:br>
            <a:r>
              <a:rPr lang="en-US" sz="5300" b="0">
                <a:solidFill>
                  <a:schemeClr val="tx1">
                    <a:lumMod val="85000"/>
                    <a:lumOff val="15000"/>
                  </a:schemeClr>
                </a:solidFill>
              </a:rPr>
              <a:t>Required Pronouns</a:t>
            </a:r>
            <a:br>
              <a:rPr lang="en-US" sz="5300" b="0">
                <a:solidFill>
                  <a:schemeClr val="tx1">
                    <a:lumMod val="85000"/>
                    <a:lumOff val="15000"/>
                  </a:schemeClr>
                </a:solidFill>
              </a:rPr>
            </a:br>
            <a:r>
              <a:rPr lang="en-US" sz="5300" b="0">
                <a:solidFill>
                  <a:schemeClr val="tx1">
                    <a:lumMod val="85000"/>
                    <a:lumOff val="15000"/>
                  </a:schemeClr>
                </a:solidFill>
              </a:rPr>
              <a:t>Native Land</a:t>
            </a:r>
            <a:br>
              <a:rPr lang="en-US" sz="5300" b="0">
                <a:solidFill>
                  <a:schemeClr val="tx1">
                    <a:lumMod val="85000"/>
                    <a:lumOff val="15000"/>
                  </a:schemeClr>
                </a:solidFill>
              </a:rPr>
            </a:br>
            <a:br>
              <a:rPr lang="en-US" sz="6600">
                <a:solidFill>
                  <a:schemeClr val="accent5">
                    <a:lumMod val="75000"/>
                  </a:schemeClr>
                </a:solidFill>
              </a:rPr>
            </a:br>
            <a:endParaRPr lang="en-US" sz="6600">
              <a:solidFill>
                <a:schemeClr val="accent5">
                  <a:lumMod val="75000"/>
                </a:schemeClr>
              </a:solidFill>
            </a:endParaRPr>
          </a:p>
        </p:txBody>
      </p:sp>
      <p:pic>
        <p:nvPicPr>
          <p:cNvPr id="2050" name="Picture 2" descr="Social Justice Activism is Forming a More Perfect (And Enduring) Union | NEA"/>
          <p:cNvPicPr>
            <a:picLocks noChangeAspect="1" noChangeArrowheads="1"/>
          </p:cNvPicPr>
          <p:nvPr/>
        </p:nvPicPr>
        <p:blipFill rotWithShape="1">
          <a:blip r:embed="rId2">
            <a:extLst>
              <a:ext uri="{28A0092B-C50C-407E-A947-70E740481C1C}">
                <a14:useLocalDpi xmlns:a14="http://schemas.microsoft.com/office/drawing/2010/main" val="0"/>
              </a:ext>
            </a:extLst>
          </a:blip>
          <a:srcRect l="10702" r="27870" b="-2771"/>
          <a:stretch/>
        </p:blipFill>
        <p:spPr bwMode="auto">
          <a:xfrm>
            <a:off x="16888" y="1214203"/>
            <a:ext cx="5019569" cy="441569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3</a:t>
            </a:fld>
            <a:endParaRPr lang="en-US"/>
          </a:p>
        </p:txBody>
      </p:sp>
    </p:spTree>
    <p:extLst>
      <p:ext uri="{BB962C8B-B14F-4D97-AF65-F5344CB8AC3E}">
        <p14:creationId xmlns:p14="http://schemas.microsoft.com/office/powerpoint/2010/main" val="4071860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0" y="-617287"/>
            <a:ext cx="12192000" cy="80925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1097280" y="286603"/>
            <a:ext cx="10058400" cy="777699"/>
          </a:xfrm>
        </p:spPr>
        <p:txBody>
          <a:bodyPr>
            <a:normAutofit/>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322865" y="975402"/>
            <a:ext cx="10832815" cy="5463362"/>
          </a:xfrm>
        </p:spPr>
        <p:txBody>
          <a:bodyPr>
            <a:normAutofit/>
          </a:bodyPr>
          <a:lstStyle/>
          <a:p>
            <a:r>
              <a:rPr lang="en-US" sz="3600"/>
              <a:t>We begin by acknowledging that through a history of colonization and brutality, we currently reside on and are connecting from the traditional lands stewarded by generations of indigenous people.</a:t>
            </a:r>
          </a:p>
          <a:p>
            <a:r>
              <a:rPr lang="en-US" sz="3600"/>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p>
        </p:txBody>
      </p:sp>
      <p:sp>
        <p:nvSpPr>
          <p:cNvPr id="4" name="Slide Number Placeholder 3"/>
          <p:cNvSpPr>
            <a:spLocks noGrp="1"/>
          </p:cNvSpPr>
          <p:nvPr>
            <p:ph type="sldNum" sz="quarter" idx="12"/>
          </p:nvPr>
        </p:nvSpPr>
        <p:spPr/>
        <p:txBody>
          <a:bodyPr/>
          <a:lstStyle/>
          <a:p>
            <a:fld id="{5414DF46-E7D2-4146-95BA-57A23C39CF98}" type="slidenum">
              <a:rPr lang="en-US" smtClean="0"/>
              <a:t>4</a:t>
            </a:fld>
            <a:endParaRPr lang="en-US"/>
          </a:p>
        </p:txBody>
      </p:sp>
    </p:spTree>
    <p:extLst>
      <p:ext uri="{BB962C8B-B14F-4D97-AF65-F5344CB8AC3E}">
        <p14:creationId xmlns:p14="http://schemas.microsoft.com/office/powerpoint/2010/main" val="13906123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agreements">
            <a:extLst>
              <a:ext uri="{FF2B5EF4-FFF2-40B4-BE49-F238E27FC236}">
                <a16:creationId xmlns:a16="http://schemas.microsoft.com/office/drawing/2014/main" id="{74B17DC3-8725-480A-B456-B4767EE2318F}"/>
              </a:ext>
            </a:extLst>
          </p:cNvPr>
          <p:cNvPicPr>
            <a:picLocks noChangeAspect="1" noChangeArrowheads="1"/>
          </p:cNvPicPr>
          <p:nvPr/>
        </p:nvPicPr>
        <p:blipFill rotWithShape="1">
          <a:blip r:embed="rId3">
            <a:alphaModFix amt="24000"/>
            <a:duotone>
              <a:prstClr val="black"/>
              <a:schemeClr val="accent1">
                <a:tint val="45000"/>
                <a:satMod val="400000"/>
              </a:schemeClr>
            </a:duotone>
            <a:extLst>
              <a:ext uri="{28A0092B-C50C-407E-A947-70E740481C1C}">
                <a14:useLocalDpi xmlns:a14="http://schemas.microsoft.com/office/drawing/2010/main" val="0"/>
              </a:ext>
            </a:extLst>
          </a:blip>
          <a:srcRect l="3284" t="36735" r="8716"/>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905729" y="232914"/>
            <a:ext cx="4184719" cy="2831374"/>
          </a:xfrm>
        </p:spPr>
        <p:txBody>
          <a:bodyPr>
            <a:normAutofit/>
          </a:bodyPr>
          <a:lstStyle/>
          <a:p>
            <a:r>
              <a:rPr lang="en-US">
                <a:latin typeface="Arial"/>
                <a:cs typeface="Arial"/>
              </a:rPr>
              <a:t>Community Agreements </a:t>
            </a:r>
            <a:br>
              <a:rPr lang="en-US">
                <a:latin typeface="Arial"/>
                <a:cs typeface="Arial"/>
              </a:rPr>
            </a:br>
            <a:br>
              <a:rPr lang="en-US">
                <a:latin typeface="Arial"/>
                <a:cs typeface="Arial"/>
              </a:rPr>
            </a:br>
            <a:endParaRPr lang="en-US" b="0">
              <a:latin typeface="Arial"/>
              <a:cs typeface="Arial"/>
            </a:endParaRP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393030" y="146649"/>
            <a:ext cx="7119669" cy="5741556"/>
          </a:xfrm>
          <a:noFill/>
        </p:spPr>
        <p:txBody>
          <a:bodyPr vert="horz" lIns="0" tIns="45720" rIns="0" bIns="45720" rtlCol="0" anchor="t">
            <a:noAutofit/>
          </a:bodyPr>
          <a:lstStyle/>
          <a:p>
            <a:r>
              <a:rPr lang="en-US" sz="2800"/>
              <a:t>1. Share Responsibility for the Success of Each Learning Session</a:t>
            </a:r>
            <a:endParaRPr lang="en-US" sz="2800">
              <a:effectLst/>
            </a:endParaRPr>
          </a:p>
          <a:p>
            <a:r>
              <a:rPr lang="en-US" sz="2800"/>
              <a:t>2. Move up, Move </a:t>
            </a:r>
            <a:r>
              <a:rPr lang="en-US" sz="2800">
                <a:effectLst/>
              </a:rPr>
              <a:t>back</a:t>
            </a:r>
          </a:p>
          <a:p>
            <a:r>
              <a:rPr lang="en-US" sz="2800"/>
              <a:t>3. Respect Confidentiality</a:t>
            </a:r>
            <a:endParaRPr lang="en-US" sz="2800">
              <a:effectLst/>
            </a:endParaRPr>
          </a:p>
          <a:p>
            <a:r>
              <a:rPr lang="en-US" sz="2800"/>
              <a:t>4. Be Responsible for Building Deep Understanding</a:t>
            </a:r>
            <a:endParaRPr lang="en-US" sz="2800">
              <a:effectLst/>
            </a:endParaRPr>
          </a:p>
          <a:p>
            <a:pPr lvl="2"/>
            <a:r>
              <a:rPr lang="en-US" sz="2000"/>
              <a:t>Be timely with your presence, your speaking, and your listening</a:t>
            </a:r>
          </a:p>
          <a:p>
            <a:pPr lvl="2"/>
            <a:r>
              <a:rPr lang="en-US" sz="2000"/>
              <a:t>Be fully present with speakers, open to new perspectives, and accept challenges</a:t>
            </a:r>
          </a:p>
          <a:p>
            <a:pPr lvl="2"/>
            <a:r>
              <a:rPr lang="en-US" sz="2000"/>
              <a:t>Place OTHER tech on silent and stay checked-in</a:t>
            </a:r>
          </a:p>
          <a:p>
            <a:pPr lvl="2"/>
            <a:r>
              <a:rPr lang="en-US" sz="2000"/>
              <a:t>Share using “I” statements</a:t>
            </a:r>
          </a:p>
          <a:p>
            <a:pPr lvl="2"/>
            <a:r>
              <a:rPr lang="en-US" sz="2000"/>
              <a:t>Connect to your core values and speak from your heart</a:t>
            </a:r>
          </a:p>
          <a:p>
            <a:pPr marL="200660" lvl="1" indent="0">
              <a:buNone/>
            </a:pPr>
            <a:r>
              <a:rPr lang="en-US" sz="2800"/>
              <a:t>5. Expect and Accept Imperfection</a:t>
            </a:r>
          </a:p>
          <a:p>
            <a:pPr marL="200660" lvl="1" indent="0">
              <a:buNone/>
            </a:pPr>
            <a:r>
              <a:rPr lang="en-US" sz="2800"/>
              <a:t>6. Expect/accept non-closure – Agree to Disagree</a:t>
            </a:r>
          </a:p>
        </p:txBody>
      </p:sp>
      <p:sp>
        <p:nvSpPr>
          <p:cNvPr id="4" name="Slide Number Placeholder 3"/>
          <p:cNvSpPr>
            <a:spLocks noGrp="1"/>
          </p:cNvSpPr>
          <p:nvPr>
            <p:ph type="sldNum" sz="quarter" idx="12"/>
          </p:nvPr>
        </p:nvSpPr>
        <p:spPr/>
        <p:txBody>
          <a:bodyPr/>
          <a:lstStyle/>
          <a:p>
            <a:fld id="{5414DF46-E7D2-4146-95BA-57A23C39CF98}" type="slidenum">
              <a:rPr lang="en-US" smtClean="0"/>
              <a:t>5</a:t>
            </a:fld>
            <a:endParaRPr lang="en-US"/>
          </a:p>
        </p:txBody>
      </p:sp>
    </p:spTree>
    <p:extLst>
      <p:ext uri="{BB962C8B-B14F-4D97-AF65-F5344CB8AC3E}">
        <p14:creationId xmlns:p14="http://schemas.microsoft.com/office/powerpoint/2010/main" val="736664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539647"/>
            <a:ext cx="7255239" cy="6318354"/>
          </a:xfrm>
        </p:spPr>
        <p:txBody>
          <a:bodyPr>
            <a:normAutofit/>
          </a:bodyPr>
          <a:lstStyle/>
          <a:p>
            <a:pPr marL="0" indent="0">
              <a:buNone/>
            </a:pPr>
            <a:r>
              <a:rPr lang="en-US" sz="3600">
                <a:solidFill>
                  <a:schemeClr val="accent2">
                    <a:lumMod val="75000"/>
                  </a:schemeClr>
                </a:solidFill>
              </a:rPr>
              <a:t>Today’s Agenda</a:t>
            </a:r>
          </a:p>
          <a:p>
            <a:pPr marL="0" indent="0">
              <a:buNone/>
            </a:pPr>
            <a:r>
              <a:rPr lang="en-US" sz="3600">
                <a:solidFill>
                  <a:schemeClr val="accent2">
                    <a:lumMod val="75000"/>
                  </a:schemeClr>
                </a:solidFill>
              </a:rPr>
              <a:t>What is required in social justice campaigns</a:t>
            </a:r>
          </a:p>
          <a:p>
            <a:pPr marL="0" indent="0">
              <a:buNone/>
            </a:pPr>
            <a:endParaRPr lang="en-US" sz="3600">
              <a:solidFill>
                <a:schemeClr val="accent2">
                  <a:lumMod val="75000"/>
                </a:schemeClr>
              </a:solidFill>
            </a:endParaRPr>
          </a:p>
          <a:p>
            <a:pPr marL="0" indent="0">
              <a:buNone/>
            </a:pPr>
            <a:r>
              <a:rPr lang="en-US" sz="3600">
                <a:solidFill>
                  <a:schemeClr val="accent2">
                    <a:lumMod val="75000"/>
                  </a:schemeClr>
                </a:solidFill>
              </a:rPr>
              <a:t>Exploring Cases of </a:t>
            </a:r>
          </a:p>
          <a:p>
            <a:pPr marL="0" indent="0">
              <a:buNone/>
            </a:pPr>
            <a:r>
              <a:rPr lang="en-US" sz="3600">
                <a:solidFill>
                  <a:schemeClr val="accent2">
                    <a:lumMod val="75000"/>
                  </a:schemeClr>
                </a:solidFill>
              </a:rPr>
              <a:t>Transformation and Agency</a:t>
            </a:r>
          </a:p>
          <a:p>
            <a:pPr marL="0" indent="0">
              <a:buNone/>
            </a:pPr>
            <a:endParaRPr lang="en-US" sz="3600">
              <a:solidFill>
                <a:schemeClr val="accent2">
                  <a:lumMod val="75000"/>
                </a:schemeClr>
              </a:solidFill>
            </a:endParaRPr>
          </a:p>
          <a:p>
            <a:pPr marL="0" indent="0">
              <a:buNone/>
            </a:pPr>
            <a:r>
              <a:rPr lang="en-US" sz="3600">
                <a:solidFill>
                  <a:schemeClr val="accent2">
                    <a:lumMod val="75000"/>
                  </a:schemeClr>
                </a:solidFill>
              </a:rPr>
              <a:t>Assessing Readiness</a:t>
            </a: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6</a:t>
            </a:fld>
            <a:endParaRPr lang="en-US"/>
          </a:p>
        </p:txBody>
      </p:sp>
    </p:spTree>
    <p:extLst>
      <p:ext uri="{BB962C8B-B14F-4D97-AF65-F5344CB8AC3E}">
        <p14:creationId xmlns:p14="http://schemas.microsoft.com/office/powerpoint/2010/main" val="4048388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717331"/>
            <a:ext cx="5383020" cy="5666281"/>
          </a:xfrm>
        </p:spPr>
        <p:txBody>
          <a:bodyPr>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are engaged in that support and cultivate the types of leaders and structures in this book? </a:t>
            </a:r>
          </a:p>
          <a:p>
            <a:pPr>
              <a:buClr>
                <a:schemeClr val="accent2">
                  <a:lumMod val="75000"/>
                </a:schemeClr>
              </a:buClr>
              <a:buFont typeface="Wingdings" panose="05000000000000000000" pitchFamily="2" charset="2"/>
              <a:buChar char="p"/>
            </a:pPr>
            <a:r>
              <a:rPr lang="en-US" sz="2800"/>
              <a:t>What changes in your work/expectations would you (and your leader/manager) need to make room for in order to cultivate social justice unionism as presented in this book? </a:t>
            </a: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7</a:t>
            </a:fld>
            <a:endParaRPr lang="en-US"/>
          </a:p>
        </p:txBody>
      </p:sp>
    </p:spTree>
    <p:extLst>
      <p:ext uri="{BB962C8B-B14F-4D97-AF65-F5344CB8AC3E}">
        <p14:creationId xmlns:p14="http://schemas.microsoft.com/office/powerpoint/2010/main" val="2548892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cs typeface="Calibri Light"/>
              </a:rPr>
              <a:t>Shelly</a:t>
            </a:r>
            <a:endParaRPr lang="en-US" b="1"/>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40" y="2455101"/>
            <a:ext cx="5768034" cy="4402900"/>
          </a:xfrm>
        </p:spPr>
        <p:txBody>
          <a:bodyPr vert="horz" lIns="0" tIns="45720" rIns="0" bIns="45720" rtlCol="0" anchor="t">
            <a:normAutofit/>
          </a:bodyPr>
          <a:lstStyle/>
          <a:p>
            <a:pPr marL="0" indent="0">
              <a:buNone/>
            </a:pPr>
            <a:r>
              <a:rPr lang="en-US" sz="3600">
                <a:solidFill>
                  <a:schemeClr val="accent2">
                    <a:lumMod val="75000"/>
                  </a:schemeClr>
                </a:solidFill>
              </a:rPr>
              <a:t>What is Required in Social Justice Campaigns</a:t>
            </a: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cs typeface="Calibri"/>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8</a:t>
            </a:fld>
            <a:endParaRPr lang="en-US"/>
          </a:p>
        </p:txBody>
      </p:sp>
    </p:spTree>
    <p:extLst>
      <p:ext uri="{BB962C8B-B14F-4D97-AF65-F5344CB8AC3E}">
        <p14:creationId xmlns:p14="http://schemas.microsoft.com/office/powerpoint/2010/main" val="1525607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The Red for Ed Movement, Two Years In - New Labor Forum"/>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t="23870"/>
          <a:stretch/>
        </p:blipFill>
        <p:spPr bwMode="auto">
          <a:xfrm>
            <a:off x="0" y="-36946"/>
            <a:ext cx="12192000" cy="64008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19921" y="0"/>
            <a:ext cx="11035759" cy="822669"/>
          </a:xfrm>
        </p:spPr>
        <p:txBody>
          <a:bodyPr/>
          <a:lstStyle/>
          <a:p>
            <a:r>
              <a:rPr lang="en-US"/>
              <a:t>Revitalized Union Movement – pg. 239-240</a:t>
            </a:r>
          </a:p>
        </p:txBody>
      </p:sp>
      <p:sp>
        <p:nvSpPr>
          <p:cNvPr id="3" name="Content Placeholder 2"/>
          <p:cNvSpPr>
            <a:spLocks noGrp="1"/>
          </p:cNvSpPr>
          <p:nvPr>
            <p:ph idx="1"/>
          </p:nvPr>
        </p:nvSpPr>
        <p:spPr>
          <a:xfrm>
            <a:off x="119921" y="939452"/>
            <a:ext cx="11942643" cy="4985359"/>
          </a:xfrm>
        </p:spPr>
        <p:txBody>
          <a:bodyPr vert="horz" lIns="0" tIns="45720" rIns="0" bIns="45720" rtlCol="0" anchor="t">
            <a:noAutofit/>
          </a:bodyPr>
          <a:lstStyle/>
          <a:p>
            <a:r>
              <a:rPr lang="en-US" sz="2800" i="1"/>
              <a:t>“Social Justice Unionism is an organizing model that calls for the radical boost in internal union democracy and increased member participation. This contrasts  to a business model that is so dependent on staff providing services that it disempowers members and concentrates power in the hands of a small group of elected leaders and/or paid staff.  An organizing model, while still providing service to members, focuses on building union power at the school level in alliance with parents, community groups, and other social movements. </a:t>
            </a:r>
          </a:p>
          <a:p>
            <a:r>
              <a:rPr lang="en-US" sz="2800" i="1"/>
              <a:t>Three components of social justice unionism are like the legs of a stool.  Unions need all three to be balanced and strong:</a:t>
            </a:r>
          </a:p>
          <a:p>
            <a:pPr lvl="1">
              <a:buFont typeface="Wingdings" panose="05000000000000000000" pitchFamily="2" charset="2"/>
              <a:buChar char="§"/>
            </a:pPr>
            <a:r>
              <a:rPr lang="en-US" sz="2800" i="1"/>
              <a:t>We organize around bread and butter issues.</a:t>
            </a:r>
          </a:p>
          <a:p>
            <a:pPr lvl="1">
              <a:buFont typeface="Wingdings" panose="05000000000000000000" pitchFamily="2" charset="2"/>
              <a:buChar char="§"/>
            </a:pPr>
            <a:r>
              <a:rPr lang="en-US" sz="2800" i="1"/>
              <a:t>We organize around teaching and learning issues to reclaim our profession and our classrooms.</a:t>
            </a:r>
          </a:p>
          <a:p>
            <a:pPr lvl="1">
              <a:buFont typeface="Wingdings" panose="05000000000000000000" pitchFamily="2" charset="2"/>
              <a:buChar char="§"/>
            </a:pPr>
            <a:r>
              <a:rPr lang="en-US" sz="2800" i="1"/>
              <a:t>We organize for social justice in our community and our curriculum. “</a:t>
            </a:r>
          </a:p>
        </p:txBody>
      </p:sp>
      <p:sp>
        <p:nvSpPr>
          <p:cNvPr id="4" name="Slide Number Placeholder 3"/>
          <p:cNvSpPr>
            <a:spLocks noGrp="1"/>
          </p:cNvSpPr>
          <p:nvPr>
            <p:ph type="sldNum" sz="quarter" idx="12"/>
          </p:nvPr>
        </p:nvSpPr>
        <p:spPr/>
        <p:txBody>
          <a:bodyPr/>
          <a:lstStyle/>
          <a:p>
            <a:fld id="{5414DF46-E7D2-4146-95BA-57A23C39CF98}" type="slidenum">
              <a:rPr lang="en-US" smtClean="0"/>
              <a:t>9</a:t>
            </a:fld>
            <a:endParaRPr lang="en-US"/>
          </a:p>
        </p:txBody>
      </p:sp>
    </p:spTree>
    <p:extLst>
      <p:ext uri="{BB962C8B-B14F-4D97-AF65-F5344CB8AC3E}">
        <p14:creationId xmlns:p14="http://schemas.microsoft.com/office/powerpoint/2010/main" val="3348863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Red for Ed Movement, Two Years In - New Labor Forum"/>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1645390"/>
            <a:ext cx="12192000" cy="793795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Breakout – 15 </a:t>
            </a:r>
            <a:r>
              <a:rPr lang="en-US" err="1"/>
              <a:t>mins</a:t>
            </a:r>
            <a:r>
              <a:rPr lang="en-US"/>
              <a:t>  - </a:t>
            </a:r>
            <a:r>
              <a:rPr lang="en-US" err="1"/>
              <a:t>Pg</a:t>
            </a:r>
            <a:r>
              <a:rPr lang="en-US"/>
              <a:t> 2 of Resource Guide </a:t>
            </a:r>
          </a:p>
        </p:txBody>
      </p:sp>
      <p:sp>
        <p:nvSpPr>
          <p:cNvPr id="3" name="Content Placeholder 2"/>
          <p:cNvSpPr>
            <a:spLocks noGrp="1"/>
          </p:cNvSpPr>
          <p:nvPr>
            <p:ph idx="1"/>
          </p:nvPr>
        </p:nvSpPr>
        <p:spPr>
          <a:xfrm>
            <a:off x="389743" y="1409075"/>
            <a:ext cx="11085627" cy="4460019"/>
          </a:xfrm>
        </p:spPr>
        <p:txBody>
          <a:bodyPr>
            <a:noAutofit/>
          </a:bodyPr>
          <a:lstStyle/>
          <a:p>
            <a:r>
              <a:rPr lang="en-US" sz="2800"/>
              <a:t>Consider the following “requirements” for the Social Justice Unionism Organizing Model</a:t>
            </a:r>
          </a:p>
          <a:p>
            <a:pPr lvl="2">
              <a:buFont typeface="Wingdings" panose="05000000000000000000" pitchFamily="2" charset="2"/>
              <a:buChar char="§"/>
            </a:pPr>
            <a:r>
              <a:rPr lang="en-US" sz="2800"/>
              <a:t>Internal Union Democracy</a:t>
            </a:r>
          </a:p>
          <a:p>
            <a:pPr lvl="2">
              <a:buFont typeface="Wingdings" panose="05000000000000000000" pitchFamily="2" charset="2"/>
              <a:buChar char="§"/>
            </a:pPr>
            <a:r>
              <a:rPr lang="en-US" sz="2800"/>
              <a:t>Increased Member Participation</a:t>
            </a:r>
          </a:p>
          <a:p>
            <a:pPr lvl="2">
              <a:buFont typeface="Wingdings" panose="05000000000000000000" pitchFamily="2" charset="2"/>
              <a:buChar char="§"/>
            </a:pPr>
            <a:r>
              <a:rPr lang="en-US" sz="2800"/>
              <a:t>Building Power at the School Site Level in Alliance with Parents, Community Groups, and Social Movements</a:t>
            </a:r>
          </a:p>
          <a:p>
            <a:r>
              <a:rPr lang="en-US" sz="2800"/>
              <a:t>What do each of those look like and what are the implications for you as you do your work?  </a:t>
            </a:r>
          </a:p>
          <a:p>
            <a:r>
              <a:rPr lang="en-US" sz="2800"/>
              <a:t>To what extent do these exist in the locals you work with? </a:t>
            </a:r>
          </a:p>
        </p:txBody>
      </p:sp>
      <p:sp>
        <p:nvSpPr>
          <p:cNvPr id="4" name="Slide Number Placeholder 3"/>
          <p:cNvSpPr>
            <a:spLocks noGrp="1"/>
          </p:cNvSpPr>
          <p:nvPr>
            <p:ph type="sldNum" sz="quarter" idx="12"/>
          </p:nvPr>
        </p:nvSpPr>
        <p:spPr/>
        <p:txBody>
          <a:bodyPr/>
          <a:lstStyle/>
          <a:p>
            <a:fld id="{5414DF46-E7D2-4146-95BA-57A23C39CF98}" type="slidenum">
              <a:rPr lang="en-US" smtClean="0"/>
              <a:t>10</a:t>
            </a:fld>
            <a:endParaRPr lang="en-US"/>
          </a:p>
        </p:txBody>
      </p:sp>
    </p:spTree>
    <p:extLst>
      <p:ext uri="{BB962C8B-B14F-4D97-AF65-F5344CB8AC3E}">
        <p14:creationId xmlns:p14="http://schemas.microsoft.com/office/powerpoint/2010/main" val="2113617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286603"/>
            <a:ext cx="11573315" cy="822669"/>
          </a:xfrm>
        </p:spPr>
        <p:txBody>
          <a:bodyPr>
            <a:normAutofit fontScale="90000"/>
          </a:bodyPr>
          <a:lstStyle/>
          <a:p>
            <a:r>
              <a:rPr lang="en-US"/>
              <a:t>As we debrief – Lessons from the UTLA Strike pg. 255</a:t>
            </a:r>
          </a:p>
        </p:txBody>
      </p:sp>
      <p:sp>
        <p:nvSpPr>
          <p:cNvPr id="3" name="Content Placeholder 2"/>
          <p:cNvSpPr>
            <a:spLocks noGrp="1"/>
          </p:cNvSpPr>
          <p:nvPr>
            <p:ph idx="1"/>
          </p:nvPr>
        </p:nvSpPr>
        <p:spPr/>
        <p:txBody>
          <a:bodyPr>
            <a:normAutofit/>
          </a:bodyPr>
          <a:lstStyle/>
          <a:p>
            <a:r>
              <a:rPr lang="en-US" sz="3200" i="1"/>
              <a:t>“As word of our new mission spread, we attracted top-notch staff with organizing and campaign experience to work at UTLA. At the same time, we undertook the very difficult process of letting go of staff members who could not buy in to our new union vision. While this process was sometimes painful, we learned from allies around the country willing to share their experiences, that it would be a mistake not to clean house from the start. The talent and skills of our new staff have been a tremendous  asset in building our union’s capacity and power.”</a:t>
            </a:r>
          </a:p>
        </p:txBody>
      </p:sp>
      <p:sp>
        <p:nvSpPr>
          <p:cNvPr id="4" name="Slide Number Placeholder 3"/>
          <p:cNvSpPr>
            <a:spLocks noGrp="1"/>
          </p:cNvSpPr>
          <p:nvPr>
            <p:ph type="sldNum" sz="quarter" idx="12"/>
          </p:nvPr>
        </p:nvSpPr>
        <p:spPr/>
        <p:txBody>
          <a:bodyPr/>
          <a:lstStyle/>
          <a:p>
            <a:fld id="{5414DF46-E7D2-4146-95BA-57A23C39CF98}" type="slidenum">
              <a:rPr lang="en-US" smtClean="0"/>
              <a:t>11</a:t>
            </a:fld>
            <a:endParaRPr lang="en-US"/>
          </a:p>
        </p:txBody>
      </p:sp>
    </p:spTree>
    <p:extLst>
      <p:ext uri="{BB962C8B-B14F-4D97-AF65-F5344CB8AC3E}">
        <p14:creationId xmlns:p14="http://schemas.microsoft.com/office/powerpoint/2010/main" val="3014788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Jessica</a:t>
            </a:r>
            <a:endParaRPr lang="en-US"/>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461935" y="2631494"/>
            <a:ext cx="7255239" cy="6318354"/>
          </a:xfrm>
        </p:spPr>
        <p:txBody>
          <a:bodyPr vert="horz" lIns="0" tIns="45720" rIns="0" bIns="45720" rtlCol="0" anchor="t">
            <a:normAutofit/>
          </a:bodyPr>
          <a:lstStyle/>
          <a:p>
            <a:pPr marL="0" indent="0">
              <a:buNone/>
            </a:pPr>
            <a:r>
              <a:rPr lang="en-US" sz="3600">
                <a:solidFill>
                  <a:schemeClr val="accent2">
                    <a:lumMod val="75000"/>
                  </a:schemeClr>
                </a:solidFill>
              </a:rPr>
              <a:t>Exploring Cases of </a:t>
            </a:r>
          </a:p>
          <a:p>
            <a:pPr marL="0" indent="0">
              <a:buNone/>
            </a:pPr>
            <a:r>
              <a:rPr lang="en-US" sz="3600">
                <a:solidFill>
                  <a:schemeClr val="accent2">
                    <a:lumMod val="75000"/>
                  </a:schemeClr>
                </a:solidFill>
              </a:rPr>
              <a:t>Transformation and Agency</a:t>
            </a:r>
            <a:endParaRPr lang="en-US" sz="3600">
              <a:solidFill>
                <a:schemeClr val="accent2">
                  <a:lumMod val="75000"/>
                </a:schemeClr>
              </a:solidFill>
              <a:cs typeface="Calibri"/>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a typeface="Calibri"/>
              <a:cs typeface="Calibri"/>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12</a:t>
            </a:fld>
            <a:endParaRPr lang="en-US"/>
          </a:p>
        </p:txBody>
      </p:sp>
    </p:spTree>
    <p:extLst>
      <p:ext uri="{BB962C8B-B14F-4D97-AF65-F5344CB8AC3E}">
        <p14:creationId xmlns:p14="http://schemas.microsoft.com/office/powerpoint/2010/main" val="4142635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Transformation of Teachers Unions</a:t>
            </a:r>
          </a:p>
        </p:txBody>
      </p:sp>
      <p:sp>
        <p:nvSpPr>
          <p:cNvPr id="3" name="Content Placeholder 2"/>
          <p:cNvSpPr>
            <a:spLocks noGrp="1"/>
          </p:cNvSpPr>
          <p:nvPr>
            <p:ph idx="1"/>
          </p:nvPr>
        </p:nvSpPr>
        <p:spPr>
          <a:xfrm>
            <a:off x="3521122" y="1427547"/>
            <a:ext cx="7634558" cy="4460019"/>
          </a:xfrm>
        </p:spPr>
        <p:txBody>
          <a:bodyPr vert="horz" lIns="0" tIns="45720" rIns="0" bIns="45720" rtlCol="0" anchor="t">
            <a:normAutofit/>
          </a:bodyPr>
          <a:lstStyle/>
          <a:p>
            <a:r>
              <a:rPr lang="en-US" sz="4000"/>
              <a:t>Transactional -  a trade such as dues for services</a:t>
            </a:r>
          </a:p>
          <a:p>
            <a:endParaRPr lang="en-US" sz="4000"/>
          </a:p>
          <a:p>
            <a:r>
              <a:rPr lang="en-US" sz="4000"/>
              <a:t>Transformational -  an interaction that changes those coming together such as how a community views the union after partnering on a tactic</a:t>
            </a:r>
          </a:p>
        </p:txBody>
      </p:sp>
      <p:sp>
        <p:nvSpPr>
          <p:cNvPr id="4" name="Slide Number Placeholder 3"/>
          <p:cNvSpPr>
            <a:spLocks noGrp="1"/>
          </p:cNvSpPr>
          <p:nvPr>
            <p:ph type="sldNum" sz="quarter" idx="12"/>
          </p:nvPr>
        </p:nvSpPr>
        <p:spPr/>
        <p:txBody>
          <a:bodyPr/>
          <a:lstStyle/>
          <a:p>
            <a:fld id="{5414DF46-E7D2-4146-95BA-57A23C39CF98}" type="slidenum">
              <a:rPr lang="en-US" smtClean="0"/>
              <a:t>13</a:t>
            </a:fld>
            <a:endParaRPr lang="en-US"/>
          </a:p>
        </p:txBody>
      </p:sp>
      <p:pic>
        <p:nvPicPr>
          <p:cNvPr id="2050" name="Picture 2" descr="Transactional vs. Transformational Leadership: What's the Difference?"/>
          <p:cNvPicPr>
            <a:picLocks noChangeAspect="1" noChangeArrowheads="1"/>
          </p:cNvPicPr>
          <p:nvPr/>
        </p:nvPicPr>
        <p:blipFill rotWithShape="1">
          <a:blip r:embed="rId2">
            <a:extLst>
              <a:ext uri="{28A0092B-C50C-407E-A947-70E740481C1C}">
                <a14:useLocalDpi xmlns:a14="http://schemas.microsoft.com/office/drawing/2010/main" val="0"/>
              </a:ext>
            </a:extLst>
          </a:blip>
          <a:srcRect l="17003" t="-1006" r="9748" b="1006"/>
          <a:stretch/>
        </p:blipFill>
        <p:spPr bwMode="auto">
          <a:xfrm>
            <a:off x="189770" y="1575268"/>
            <a:ext cx="2935567" cy="4070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6986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Agency within Teachers Unions (pg. 7 of RG)</a:t>
            </a:r>
          </a:p>
        </p:txBody>
      </p:sp>
      <p:sp>
        <p:nvSpPr>
          <p:cNvPr id="3" name="Content Placeholder 2"/>
          <p:cNvSpPr>
            <a:spLocks noGrp="1"/>
          </p:cNvSpPr>
          <p:nvPr>
            <p:ph idx="1"/>
          </p:nvPr>
        </p:nvSpPr>
        <p:spPr>
          <a:xfrm>
            <a:off x="119922" y="1409075"/>
            <a:ext cx="5557548" cy="4460019"/>
          </a:xfrm>
        </p:spPr>
        <p:txBody>
          <a:bodyPr vert="horz" lIns="0" tIns="45720" rIns="0" bIns="45720" rtlCol="0" anchor="t">
            <a:normAutofit fontScale="92500" lnSpcReduction="10000"/>
          </a:bodyPr>
          <a:lstStyle/>
          <a:p>
            <a:r>
              <a:rPr lang="en-US" sz="3200"/>
              <a:t>Agency is the ability for an individual to decide they can act.</a:t>
            </a:r>
          </a:p>
          <a:p>
            <a:endParaRPr lang="en-US" sz="3200"/>
          </a:p>
          <a:p>
            <a:r>
              <a:rPr lang="en-US" sz="3200"/>
              <a:t>Structures and Structure tests are really a technical way of thinking about whether individuals have developed their sense of agency to the point where they feel they can do what is needed to win the fights they engage in. </a:t>
            </a:r>
          </a:p>
          <a:p>
            <a:endParaRPr lang="en-US" sz="3200"/>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14</a:t>
            </a:fld>
            <a:endParaRPr lang="en-US"/>
          </a:p>
        </p:txBody>
      </p:sp>
      <p:pic>
        <p:nvPicPr>
          <p:cNvPr id="4098" name="Picture 2" descr="Why High Agency Is One of the Most Important Personality Traits - Freedom  Is Everyth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6651" y="1228299"/>
            <a:ext cx="5974070" cy="4189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5126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110561"/>
            <a:ext cx="12072079" cy="1122472"/>
          </a:xfrm>
        </p:spPr>
        <p:txBody>
          <a:bodyPr>
            <a:normAutofit/>
          </a:bodyPr>
          <a:lstStyle/>
          <a:p>
            <a:r>
              <a:rPr lang="en-US"/>
              <a:t>Structure Test Chat  - Pg 423  (</a:t>
            </a:r>
            <a:r>
              <a:rPr lang="en-US" err="1"/>
              <a:t>pg</a:t>
            </a:r>
            <a:r>
              <a:rPr lang="en-US"/>
              <a:t> 8 RG)</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4400"/>
              <a:t>What do you notice about the table in general?</a:t>
            </a:r>
          </a:p>
          <a:p>
            <a:pPr>
              <a:buFont typeface="Wingdings" panose="05000000000000000000" pitchFamily="2" charset="2"/>
              <a:buChar char="q"/>
            </a:pPr>
            <a:r>
              <a:rPr lang="en-US" sz="4400"/>
              <a:t>What do you notice about the column on the left?</a:t>
            </a:r>
          </a:p>
          <a:p>
            <a:pPr>
              <a:buFont typeface="Wingdings" panose="05000000000000000000" pitchFamily="2" charset="2"/>
              <a:buChar char="q"/>
            </a:pPr>
            <a:r>
              <a:rPr lang="en-US" sz="4400"/>
              <a:t>What is the role of the staff person?</a:t>
            </a:r>
          </a:p>
        </p:txBody>
      </p:sp>
      <p:sp>
        <p:nvSpPr>
          <p:cNvPr id="4" name="Slide Number Placeholder 3"/>
          <p:cNvSpPr>
            <a:spLocks noGrp="1"/>
          </p:cNvSpPr>
          <p:nvPr>
            <p:ph type="sldNum" sz="quarter" idx="12"/>
          </p:nvPr>
        </p:nvSpPr>
        <p:spPr/>
        <p:txBody>
          <a:bodyPr/>
          <a:lstStyle/>
          <a:p>
            <a:fld id="{5414DF46-E7D2-4146-95BA-57A23C39CF98}" type="slidenum">
              <a:rPr lang="en-US" smtClean="0"/>
              <a:t>15</a:t>
            </a:fld>
            <a:endParaRPr lang="en-US"/>
          </a:p>
        </p:txBody>
      </p:sp>
    </p:spTree>
    <p:extLst>
      <p:ext uri="{BB962C8B-B14F-4D97-AF65-F5344CB8AC3E}">
        <p14:creationId xmlns:p14="http://schemas.microsoft.com/office/powerpoint/2010/main" val="3324865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947961"/>
            <a:ext cx="11035759" cy="551015"/>
          </a:xfrm>
        </p:spPr>
        <p:txBody>
          <a:bodyPr>
            <a:normAutofit fontScale="90000"/>
          </a:bodyPr>
          <a:lstStyle/>
          <a:p>
            <a:r>
              <a:rPr lang="en-US"/>
              <a:t>Case Studies:  A Deeper Dive</a:t>
            </a:r>
          </a:p>
        </p:txBody>
      </p:sp>
      <p:sp>
        <p:nvSpPr>
          <p:cNvPr id="3" name="Content Placeholder 2"/>
          <p:cNvSpPr>
            <a:spLocks noGrp="1"/>
          </p:cNvSpPr>
          <p:nvPr>
            <p:ph idx="1"/>
          </p:nvPr>
        </p:nvSpPr>
        <p:spPr>
          <a:xfrm>
            <a:off x="119921" y="1829655"/>
            <a:ext cx="11941783" cy="4630130"/>
          </a:xfrm>
        </p:spPr>
        <p:txBody>
          <a:bodyPr vert="horz" lIns="0" tIns="45720" rIns="0" bIns="45720" rtlCol="0" anchor="t">
            <a:normAutofit/>
          </a:bodyPr>
          <a:lstStyle/>
          <a:p>
            <a:pPr>
              <a:buFont typeface="Arial" panose="020F0502020204030204" pitchFamily="34" charset="0"/>
              <a:buChar char="•"/>
            </a:pPr>
            <a:r>
              <a:rPr lang="en-US" sz="3600">
                <a:ea typeface="Calibri"/>
                <a:cs typeface="Calibri"/>
              </a:rPr>
              <a:t>NCAE:  p. 227 (It's Not Magic, It's Organizing!)</a:t>
            </a:r>
          </a:p>
          <a:p>
            <a:pPr marL="0" indent="0">
              <a:buNone/>
            </a:pPr>
            <a:endParaRPr lang="en-US" sz="3600">
              <a:ea typeface="Calibri"/>
              <a:cs typeface="Calibri"/>
            </a:endParaRPr>
          </a:p>
          <a:p>
            <a:pPr>
              <a:buFont typeface="Arial" panose="020F0502020204030204" pitchFamily="34" charset="0"/>
              <a:buChar char="•"/>
            </a:pPr>
            <a:r>
              <a:rPr lang="en-US" sz="3600">
                <a:ea typeface="Calibri"/>
                <a:cs typeface="Calibri"/>
              </a:rPr>
              <a:t>Arizona:  p. 189 (You Need Rank and File to Win)</a:t>
            </a:r>
          </a:p>
          <a:p>
            <a:pPr>
              <a:buFont typeface="Arial" panose="020F0502020204030204" pitchFamily="34" charset="0"/>
              <a:buChar char="•"/>
            </a:pPr>
            <a:endParaRPr lang="en-US" sz="3600">
              <a:ea typeface="Calibri"/>
              <a:cs typeface="Calibri"/>
            </a:endParaRPr>
          </a:p>
          <a:p>
            <a:pPr marL="0" indent="0">
              <a:buNone/>
            </a:pPr>
            <a:endParaRPr lang="en-US" sz="3600">
              <a:ea typeface="Calibri"/>
              <a:cs typeface="Calibri"/>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16</a:t>
            </a:fld>
            <a:endParaRPr lang="en-US"/>
          </a:p>
        </p:txBody>
      </p:sp>
      <p:pic>
        <p:nvPicPr>
          <p:cNvPr id="5" name="Picture 2" descr="Fossil Free UK – Fossil Free Campaign Gu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24291" y="1983850"/>
            <a:ext cx="1990359" cy="1549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91974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Fossil Free UK – Fossil Free Campaign Gu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0760" y="1558977"/>
            <a:ext cx="5791199" cy="45098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240747" y="601398"/>
            <a:ext cx="4605978" cy="792688"/>
          </a:xfrm>
        </p:spPr>
        <p:txBody>
          <a:bodyPr>
            <a:normAutofit fontScale="90000"/>
          </a:bodyPr>
          <a:lstStyle/>
          <a:p>
            <a:r>
              <a:rPr lang="en-US"/>
              <a:t>Social Justice Wins </a:t>
            </a:r>
            <a:r>
              <a:rPr lang="en-US" err="1"/>
              <a:t>Pg</a:t>
            </a:r>
            <a:r>
              <a:rPr lang="en-US"/>
              <a:t> 10 of RG</a:t>
            </a:r>
          </a:p>
        </p:txBody>
      </p:sp>
      <p:sp>
        <p:nvSpPr>
          <p:cNvPr id="3" name="Content Placeholder 2"/>
          <p:cNvSpPr>
            <a:spLocks noGrp="1"/>
          </p:cNvSpPr>
          <p:nvPr>
            <p:ph idx="1"/>
          </p:nvPr>
        </p:nvSpPr>
        <p:spPr>
          <a:xfrm>
            <a:off x="134911" y="0"/>
            <a:ext cx="6730583" cy="6226997"/>
          </a:xfrm>
        </p:spPr>
        <p:txBody>
          <a:bodyPr vert="horz" lIns="0" tIns="45720" rIns="0" bIns="45720" rtlCol="0" anchor="t">
            <a:normAutofit fontScale="92500" lnSpcReduction="10000"/>
          </a:bodyPr>
          <a:lstStyle/>
          <a:p>
            <a:endParaRPr lang="en-US"/>
          </a:p>
          <a:p>
            <a:pPr marL="0" indent="0">
              <a:buClr>
                <a:schemeClr val="accent2">
                  <a:lumMod val="75000"/>
                </a:schemeClr>
              </a:buClr>
              <a:buNone/>
            </a:pPr>
            <a:r>
              <a:rPr lang="en-US" sz="3600" b="1">
                <a:ea typeface="Calibri" panose="020F0502020204030204"/>
                <a:cs typeface="Calibri" panose="020F0502020204030204"/>
              </a:rPr>
              <a:t>Zoom Room</a:t>
            </a:r>
          </a:p>
          <a:p>
            <a:pPr>
              <a:buClr>
                <a:srgbClr val="8E4221"/>
              </a:buClr>
              <a:buFont typeface="Wingdings" panose="05000000000000000000" pitchFamily="2" charset="2"/>
              <a:buChar char=""/>
            </a:pPr>
            <a:r>
              <a:rPr lang="en-US" sz="3600"/>
              <a:t>What are the key issues that this story “wins” ? </a:t>
            </a:r>
            <a:endParaRPr lang="en-US"/>
          </a:p>
          <a:p>
            <a:pPr>
              <a:buClr>
                <a:schemeClr val="accent2">
                  <a:lumMod val="75000"/>
                </a:schemeClr>
              </a:buClr>
              <a:buFont typeface="Wingdings" panose="05000000000000000000" pitchFamily="2" charset="2"/>
              <a:buChar char=""/>
            </a:pPr>
            <a:r>
              <a:rPr lang="en-US" sz="3600"/>
              <a:t>What are the ways that they thought of leaders and structures? How did this transform their union?  </a:t>
            </a:r>
            <a:endParaRPr lang="en-US" sz="3600">
              <a:cs typeface="Calibri"/>
            </a:endParaRPr>
          </a:p>
          <a:p>
            <a:pPr>
              <a:buClr>
                <a:schemeClr val="accent2">
                  <a:lumMod val="75000"/>
                </a:schemeClr>
              </a:buClr>
              <a:buFont typeface="Wingdings" panose="05000000000000000000" pitchFamily="2" charset="2"/>
              <a:buChar char=""/>
            </a:pPr>
            <a:r>
              <a:rPr lang="en-US" sz="3600"/>
              <a:t>What are the small steps along the way (tactics or structure tests) that were put in place?</a:t>
            </a:r>
            <a:endParaRPr lang="en-US" sz="3600">
              <a:cs typeface="Calibri"/>
            </a:endParaRPr>
          </a:p>
          <a:p>
            <a:pPr>
              <a:buClr>
                <a:schemeClr val="accent2">
                  <a:lumMod val="75000"/>
                </a:schemeClr>
              </a:buClr>
              <a:buFont typeface="Wingdings" panose="05000000000000000000" pitchFamily="2" charset="2"/>
              <a:buChar char=""/>
            </a:pPr>
            <a:r>
              <a:rPr lang="en-US" sz="3600"/>
              <a:t>What do you think are the specific roles that staff played in this story?</a:t>
            </a:r>
            <a:endParaRPr lang="en-US" sz="3600">
              <a:cs typeface="Calibri"/>
            </a:endParaRPr>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17</a:t>
            </a:fld>
            <a:endParaRPr lang="en-US"/>
          </a:p>
        </p:txBody>
      </p:sp>
    </p:spTree>
    <p:extLst>
      <p:ext uri="{BB962C8B-B14F-4D97-AF65-F5344CB8AC3E}">
        <p14:creationId xmlns:p14="http://schemas.microsoft.com/office/powerpoint/2010/main" val="2355874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Ilissa</a:t>
            </a:r>
            <a:endParaRPr lang="en-US"/>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461935" y="2631494"/>
            <a:ext cx="7255239" cy="6318354"/>
          </a:xfrm>
        </p:spPr>
        <p:txBody>
          <a:bodyPr vert="horz" lIns="0" tIns="45720" rIns="0" bIns="45720" rtlCol="0" anchor="t">
            <a:normAutofit/>
          </a:bodyPr>
          <a:lstStyle/>
          <a:p>
            <a:pPr marL="0" indent="0">
              <a:buNone/>
            </a:pPr>
            <a:r>
              <a:rPr lang="en-US" sz="3600">
                <a:solidFill>
                  <a:schemeClr val="accent2">
                    <a:lumMod val="75000"/>
                  </a:schemeClr>
                </a:solidFill>
              </a:rPr>
              <a:t>Are you ready? Let’s Assess</a:t>
            </a: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a typeface="Calibri"/>
              <a:cs typeface="Calibri"/>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18</a:t>
            </a:fld>
            <a:endParaRPr lang="en-US"/>
          </a:p>
        </p:txBody>
      </p:sp>
    </p:spTree>
    <p:extLst>
      <p:ext uri="{BB962C8B-B14F-4D97-AF65-F5344CB8AC3E}">
        <p14:creationId xmlns:p14="http://schemas.microsoft.com/office/powerpoint/2010/main" val="37391099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286603"/>
            <a:ext cx="11890109" cy="532263"/>
          </a:xfrm>
        </p:spPr>
        <p:txBody>
          <a:bodyPr>
            <a:normAutofit fontScale="90000"/>
          </a:bodyPr>
          <a:lstStyle/>
          <a:p>
            <a:r>
              <a:rPr lang="en-US"/>
              <a:t>Self Assessment Tool  - Pg 19 RG </a:t>
            </a:r>
          </a:p>
        </p:txBody>
      </p:sp>
      <p:sp>
        <p:nvSpPr>
          <p:cNvPr id="3" name="Content Placeholder 2"/>
          <p:cNvSpPr>
            <a:spLocks noGrp="1"/>
          </p:cNvSpPr>
          <p:nvPr>
            <p:ph idx="1"/>
          </p:nvPr>
        </p:nvSpPr>
        <p:spPr>
          <a:xfrm>
            <a:off x="389744" y="1158705"/>
            <a:ext cx="10765936" cy="4710389"/>
          </a:xfrm>
        </p:spPr>
        <p:txBody>
          <a:bodyPr>
            <a:normAutofit/>
          </a:bodyPr>
          <a:lstStyle/>
          <a:p>
            <a:pPr algn="ctr"/>
            <a:r>
              <a:rPr lang="en-US" sz="2800" b="1"/>
              <a:t>Social Justice Unionism Organizing Strategy Readiness Assessment </a:t>
            </a:r>
            <a:endParaRPr lang="en-US" sz="2800"/>
          </a:p>
          <a:p>
            <a:pPr algn="ctr"/>
            <a:r>
              <a:rPr lang="en-US" sz="2800"/>
              <a:t>To determine readiness for using a Social Justice Unionism Organizing Strategy, locals should assess and reflect on four categories: general readiness and landscape, community/parent relationships, internal organizing capacity, and bargaining status. For each of the four categories below rate each readiness descriptors with a 1-4 in the small boxes, then use the larger box to do a brief SWOT reflection. </a:t>
            </a:r>
          </a:p>
          <a:p>
            <a:pPr algn="ctr"/>
            <a:r>
              <a:rPr lang="en-US" sz="2800" b="1"/>
              <a:t>1 – Not yet                        2 – Basic Understanding and Planning</a:t>
            </a:r>
            <a:endParaRPr lang="en-US" sz="2800"/>
          </a:p>
          <a:p>
            <a:pPr lvl="0" algn="ctr"/>
            <a:r>
              <a:rPr lang="en-US" sz="2800" b="1"/>
              <a:t>3– Emerging Implementation                4 – In Place and Proven</a:t>
            </a:r>
            <a:endParaRPr lang="en-US" sz="2800"/>
          </a:p>
        </p:txBody>
      </p:sp>
      <p:sp>
        <p:nvSpPr>
          <p:cNvPr id="4" name="Slide Number Placeholder 3"/>
          <p:cNvSpPr>
            <a:spLocks noGrp="1"/>
          </p:cNvSpPr>
          <p:nvPr>
            <p:ph type="sldNum" sz="quarter" idx="12"/>
          </p:nvPr>
        </p:nvSpPr>
        <p:spPr/>
        <p:txBody>
          <a:bodyPr/>
          <a:lstStyle/>
          <a:p>
            <a:fld id="{5414DF46-E7D2-4146-95BA-57A23C39CF98}" type="slidenum">
              <a:rPr lang="en-US" smtClean="0"/>
              <a:t>19</a:t>
            </a:fld>
            <a:endParaRPr lang="en-US"/>
          </a:p>
        </p:txBody>
      </p:sp>
    </p:spTree>
    <p:extLst>
      <p:ext uri="{BB962C8B-B14F-4D97-AF65-F5344CB8AC3E}">
        <p14:creationId xmlns:p14="http://schemas.microsoft.com/office/powerpoint/2010/main" val="2413091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Self-Assessment Debrief</a:t>
            </a:r>
          </a:p>
        </p:txBody>
      </p:sp>
      <p:sp>
        <p:nvSpPr>
          <p:cNvPr id="3" name="Content Placeholder 2"/>
          <p:cNvSpPr>
            <a:spLocks noGrp="1"/>
          </p:cNvSpPr>
          <p:nvPr>
            <p:ph idx="1"/>
          </p:nvPr>
        </p:nvSpPr>
        <p:spPr/>
        <p:txBody>
          <a:bodyPr vert="horz" lIns="0" tIns="45720" rIns="0" bIns="45720" rtlCol="0" anchor="t">
            <a:normAutofit/>
          </a:bodyPr>
          <a:lstStyle/>
          <a:p>
            <a:r>
              <a:rPr lang="en-US" sz="3600"/>
              <a:t>How would you use this tool?</a:t>
            </a:r>
          </a:p>
          <a:p>
            <a:r>
              <a:rPr lang="en-US" sz="3600">
                <a:ea typeface="Calibri"/>
                <a:cs typeface="Calibri"/>
              </a:rPr>
              <a:t>When using this tool with leaders, who might take a frank discussion about this tool personally, what kind of privilege might you need to consider? (Yours or theirs)</a:t>
            </a:r>
            <a:endParaRPr lang="en-US" sz="3600"/>
          </a:p>
          <a:p>
            <a:r>
              <a:rPr lang="en-US" sz="3600"/>
              <a:t>What did you learn about this tool? </a:t>
            </a:r>
          </a:p>
          <a:p>
            <a:r>
              <a:rPr lang="en-US" sz="3600"/>
              <a:t>What is your role in this self-assessment? </a:t>
            </a:r>
            <a:endParaRPr lang="en-US" sz="3600">
              <a:cs typeface="Calibri"/>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20</a:t>
            </a:fld>
            <a:endParaRPr lang="en-US"/>
          </a:p>
        </p:txBody>
      </p:sp>
    </p:spTree>
    <p:extLst>
      <p:ext uri="{BB962C8B-B14F-4D97-AF65-F5344CB8AC3E}">
        <p14:creationId xmlns:p14="http://schemas.microsoft.com/office/powerpoint/2010/main" val="24311820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272145"/>
            <a:ext cx="7255239" cy="4585856"/>
          </a:xfrm>
        </p:spPr>
        <p:txBody>
          <a:bodyPr vert="horz" lIns="0" tIns="45720" rIns="0" bIns="45720" rtlCol="0" anchor="t">
            <a:normAutofit/>
          </a:bodyPr>
          <a:lstStyle/>
          <a:p>
            <a:pPr marL="0" indent="0">
              <a:buNone/>
            </a:pPr>
            <a:r>
              <a:rPr lang="en-US" sz="3600">
                <a:solidFill>
                  <a:schemeClr val="accent2">
                    <a:lumMod val="75000"/>
                  </a:schemeClr>
                </a:solidFill>
              </a:rPr>
              <a:t>Taking you Home</a:t>
            </a:r>
          </a:p>
          <a:p>
            <a:pPr marL="0" indent="0">
              <a:buNone/>
            </a:pPr>
            <a:endParaRPr lang="en-US" sz="3600">
              <a:solidFill>
                <a:schemeClr val="accent2">
                  <a:lumMod val="75000"/>
                </a:schemeClr>
              </a:solidFill>
            </a:endParaRPr>
          </a:p>
          <a:p>
            <a:pPr marL="0" indent="0">
              <a:buNone/>
            </a:pPr>
            <a:r>
              <a:rPr lang="en-US" sz="3600">
                <a:solidFill>
                  <a:schemeClr val="accent2">
                    <a:lumMod val="75000"/>
                  </a:schemeClr>
                </a:solidFill>
              </a:rPr>
              <a:t>Jessica</a:t>
            </a:r>
            <a:endParaRPr lang="en-US" sz="3600">
              <a:solidFill>
                <a:schemeClr val="accent2">
                  <a:lumMod val="75000"/>
                </a:schemeClr>
              </a:solidFill>
              <a:ea typeface="Calibri"/>
              <a:cs typeface="Calibri"/>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21</a:t>
            </a:fld>
            <a:endParaRPr lang="en-US"/>
          </a:p>
        </p:txBody>
      </p:sp>
      <p:sp>
        <p:nvSpPr>
          <p:cNvPr id="6" name="Title 5"/>
          <p:cNvSpPr>
            <a:spLocks noGrp="1"/>
          </p:cNvSpPr>
          <p:nvPr>
            <p:ph type="title"/>
          </p:nvPr>
        </p:nvSpPr>
        <p:spPr/>
        <p:txBody>
          <a:bodyPr/>
          <a:lstStyle/>
          <a:p>
            <a:endParaRPr lang="en-US"/>
          </a:p>
        </p:txBody>
      </p:sp>
    </p:spTree>
    <p:extLst>
      <p:ext uri="{BB962C8B-B14F-4D97-AF65-F5344CB8AC3E}">
        <p14:creationId xmlns:p14="http://schemas.microsoft.com/office/powerpoint/2010/main" val="5724170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717331"/>
            <a:ext cx="5383020" cy="5666281"/>
          </a:xfrm>
        </p:spPr>
        <p:txBody>
          <a:bodyPr>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are engaged in that support and cultivate the types of leaders and structures in this book? </a:t>
            </a:r>
          </a:p>
          <a:p>
            <a:pPr>
              <a:buClr>
                <a:schemeClr val="accent2">
                  <a:lumMod val="75000"/>
                </a:schemeClr>
              </a:buClr>
              <a:buFont typeface="Wingdings" panose="05000000000000000000" pitchFamily="2" charset="2"/>
              <a:buChar char="p"/>
            </a:pPr>
            <a:r>
              <a:rPr lang="en-US" sz="2800"/>
              <a:t>What changes in your work/expectations would you (and your leader/manager) need to make room for in order to cultivate social justice unionism as presented in this book? </a:t>
            </a: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22</a:t>
            </a:fld>
            <a:endParaRPr lang="en-US"/>
          </a:p>
        </p:txBody>
      </p:sp>
    </p:spTree>
    <p:extLst>
      <p:ext uri="{BB962C8B-B14F-4D97-AF65-F5344CB8AC3E}">
        <p14:creationId xmlns:p14="http://schemas.microsoft.com/office/powerpoint/2010/main" val="20366968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4771" y="634946"/>
            <a:ext cx="6574972" cy="1450757"/>
          </a:xfrm>
        </p:spPr>
        <p:txBody>
          <a:bodyPr>
            <a:normAutofit/>
          </a:bodyPr>
          <a:lstStyle/>
          <a:p>
            <a:r>
              <a:rPr lang="en-US" sz="5400"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23</a:t>
            </a:fld>
            <a:endParaRPr lang="en-US"/>
          </a:p>
        </p:txBody>
      </p:sp>
      <p:sp>
        <p:nvSpPr>
          <p:cNvPr id="7" name="Content Placeholder 2">
            <a:extLst>
              <a:ext uri="{FF2B5EF4-FFF2-40B4-BE49-F238E27FC236}">
                <a16:creationId xmlns:a16="http://schemas.microsoft.com/office/drawing/2014/main" id="{E90F637A-28BF-4A83-9C2E-79664D85C545}"/>
              </a:ext>
            </a:extLst>
          </p:cNvPr>
          <p:cNvSpPr>
            <a:spLocks noGrp="1"/>
          </p:cNvSpPr>
          <p:nvPr/>
        </p:nvSpPr>
        <p:spPr>
          <a:xfrm>
            <a:off x="5141179" y="2199573"/>
            <a:ext cx="6574973" cy="3670180"/>
          </a:xfrm>
          <a:prstGeom prst="rect">
            <a:avLst/>
          </a:prstGeom>
        </p:spPr>
        <p:txBody>
          <a:bodyPr vert="horz" lIns="0" tIns="45720" rIns="0" bIns="45720" rtlCol="0" anchor="t">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b="1"/>
              <a:t>Next (and Final) Meeting</a:t>
            </a:r>
            <a:endParaRPr lang="en-US" sz="3200" b="1">
              <a:ea typeface="Calibri"/>
              <a:cs typeface="Calibri"/>
            </a:endParaRPr>
          </a:p>
          <a:p>
            <a:endParaRPr lang="en-US" sz="3200" b="1">
              <a:ea typeface="Calibri"/>
              <a:cs typeface="Calibri"/>
            </a:endParaRPr>
          </a:p>
          <a:p>
            <a:r>
              <a:rPr lang="en-US" sz="3200" b="1">
                <a:ea typeface="Calibri"/>
                <a:cs typeface="Calibri"/>
              </a:rPr>
              <a:t>Wednesday, March 20, 2024 @ 2:30PM Eastern</a:t>
            </a:r>
          </a:p>
        </p:txBody>
      </p:sp>
    </p:spTree>
    <p:extLst>
      <p:ext uri="{BB962C8B-B14F-4D97-AF65-F5344CB8AC3E}">
        <p14:creationId xmlns:p14="http://schemas.microsoft.com/office/powerpoint/2010/main" val="1952915596"/>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7FC10C0-CBEE-445A-82D4-DE158A5A4CEF}">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4FF02412-CF1F-49BD-BB1F-8B9314A20ACD}">
  <ds:schemaRefs>
    <ds:schemaRef ds:uri="http://schemas.microsoft.com/sharepoint/v3/contenttype/forms"/>
  </ds:schemaRefs>
</ds:datastoreItem>
</file>

<file path=customXml/itemProps3.xml><?xml version="1.0" encoding="utf-8"?>
<ds:datastoreItem xmlns:ds="http://schemas.openxmlformats.org/officeDocument/2006/customXml" ds:itemID="{262DBD84-B4D8-42F1-8E4E-5460EDB7085A}">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23</Slides>
  <Notes>2</Notes>
  <HiddenSlides>0</HiddenSlide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Retrospect</vt:lpstr>
      <vt:lpstr>-</vt:lpstr>
      <vt:lpstr>Entry Activity</vt:lpstr>
      <vt:lpstr>Introductions Via Your Zoom Window  Rename with: Your Name Required Pronouns Native Land  </vt:lpstr>
      <vt:lpstr>Honoring This Space</vt:lpstr>
      <vt:lpstr>Community Agreements   </vt:lpstr>
      <vt:lpstr>Today’s Agenda</vt:lpstr>
      <vt:lpstr>What is THE  staff role? </vt:lpstr>
      <vt:lpstr>Shelly</vt:lpstr>
      <vt:lpstr>Revitalized Union Movement – pg. 239-240</vt:lpstr>
      <vt:lpstr>Breakout – 15 mins  - Pg 2 of Resource Guide </vt:lpstr>
      <vt:lpstr>As we debrief – Lessons from the UTLA Strike pg. 255</vt:lpstr>
      <vt:lpstr>Jessica</vt:lpstr>
      <vt:lpstr>Transformation of Teachers Unions</vt:lpstr>
      <vt:lpstr>Agency within Teachers Unions (pg. 7 of RG)</vt:lpstr>
      <vt:lpstr>Structure Test Chat  - Pg 423  (pg 8 RG)</vt:lpstr>
      <vt:lpstr>Case Studies:  A Deeper Dive</vt:lpstr>
      <vt:lpstr>Social Justice Wins Pg 10 of RG</vt:lpstr>
      <vt:lpstr>Ilissa</vt:lpstr>
      <vt:lpstr>Self Assessment Tool  - Pg 19 RG </vt:lpstr>
      <vt:lpstr>Self-Assessment Debrief</vt:lpstr>
      <vt:lpstr>PowerPoint Presentation</vt:lpstr>
      <vt:lpstr>What is THE  staff role? </vt:lpstr>
      <vt:lpstr>Ending it Right</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Holmes, Ellen [NEA]</dc:creator>
  <cp:revision>1</cp:revision>
  <dcterms:created xsi:type="dcterms:W3CDTF">2021-08-24T15:37:13Z</dcterms:created>
  <dcterms:modified xsi:type="dcterms:W3CDTF">2024-03-19T18:39:12Z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