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50"/>
  </p:notesMasterIdLst>
  <p:sldIdLst>
    <p:sldId id="256" r:id="rId5"/>
    <p:sldId id="287" r:id="rId6"/>
    <p:sldId id="259" r:id="rId7"/>
    <p:sldId id="258" r:id="rId8"/>
    <p:sldId id="301" r:id="rId9"/>
    <p:sldId id="308" r:id="rId10"/>
    <p:sldId id="342" r:id="rId11"/>
    <p:sldId id="317" r:id="rId12"/>
    <p:sldId id="346" r:id="rId13"/>
    <p:sldId id="344" r:id="rId14"/>
    <p:sldId id="343" r:id="rId15"/>
    <p:sldId id="345" r:id="rId16"/>
    <p:sldId id="347" r:id="rId17"/>
    <p:sldId id="336" r:id="rId18"/>
    <p:sldId id="337" r:id="rId19"/>
    <p:sldId id="340" r:id="rId20"/>
    <p:sldId id="341" r:id="rId21"/>
    <p:sldId id="323" r:id="rId22"/>
    <p:sldId id="324" r:id="rId23"/>
    <p:sldId id="325" r:id="rId24"/>
    <p:sldId id="331" r:id="rId25"/>
    <p:sldId id="330" r:id="rId26"/>
    <p:sldId id="332" r:id="rId27"/>
    <p:sldId id="333" r:id="rId28"/>
    <p:sldId id="322" r:id="rId29"/>
    <p:sldId id="319" r:id="rId30"/>
    <p:sldId id="338" r:id="rId31"/>
    <p:sldId id="334" r:id="rId32"/>
    <p:sldId id="368" r:id="rId33"/>
    <p:sldId id="312" r:id="rId34"/>
    <p:sldId id="369" r:id="rId35"/>
    <p:sldId id="367" r:id="rId36"/>
    <p:sldId id="262" r:id="rId37"/>
    <p:sldId id="358" r:id="rId38"/>
    <p:sldId id="349" r:id="rId39"/>
    <p:sldId id="354" r:id="rId40"/>
    <p:sldId id="364" r:id="rId41"/>
    <p:sldId id="359" r:id="rId42"/>
    <p:sldId id="360" r:id="rId43"/>
    <p:sldId id="361" r:id="rId44"/>
    <p:sldId id="362" r:id="rId45"/>
    <p:sldId id="363" r:id="rId46"/>
    <p:sldId id="352" r:id="rId47"/>
    <p:sldId id="366" r:id="rId48"/>
    <p:sldId id="311"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9755EE-3C94-6A80-AC62-BA0B53E050E2}" v="14" dt="2024-03-20T18:04:55.687"/>
    <p1510:client id="{3F3F4EAA-F6F4-D6BB-ED06-312434A344E2}" v="857" dt="2024-03-20T00:03:53.223"/>
    <p1510:client id="{77C1C980-F40B-74A4-85E8-154B0505F609}" v="3" dt="2024-03-19T20:02:03.0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80158D9B-5CEF-E83C-B0F8-E71C85F2FD4A}"/>
    <pc:docChg chg="modSld">
      <pc:chgData name="Jones, Albert [MD]" userId="S::aljones_mseanea.org#ext#@neahq.onmicrosoft.com::9e3d8165-1eea-49ba-adea-0c9c00351460" providerId="AD" clId="Web-{80158D9B-5CEF-E83C-B0F8-E71C85F2FD4A}" dt="2024-03-13T17:46:45.449" v="4" actId="20577"/>
      <pc:docMkLst>
        <pc:docMk/>
      </pc:docMkLst>
      <pc:sldChg chg="modSp">
        <pc:chgData name="Jones, Albert [MD]" userId="S::aljones_mseanea.org#ext#@neahq.onmicrosoft.com::9e3d8165-1eea-49ba-adea-0c9c00351460" providerId="AD" clId="Web-{80158D9B-5CEF-E83C-B0F8-E71C85F2FD4A}" dt="2024-03-13T17:46:45.449" v="4" actId="20577"/>
        <pc:sldMkLst>
          <pc:docMk/>
          <pc:sldMk cId="572417035" sldId="311"/>
        </pc:sldMkLst>
        <pc:spChg chg="mod">
          <ac:chgData name="Jones, Albert [MD]" userId="S::aljones_mseanea.org#ext#@neahq.onmicrosoft.com::9e3d8165-1eea-49ba-adea-0c9c00351460" providerId="AD" clId="Web-{80158D9B-5CEF-E83C-B0F8-E71C85F2FD4A}" dt="2024-03-13T17:46:45.449" v="4" actId="20577"/>
          <ac:spMkLst>
            <pc:docMk/>
            <pc:sldMk cId="572417035" sldId="311"/>
            <ac:spMk id="3" creationId="{D5A9E3C9-07AA-41F6-A08B-5C66AAB1A24E}"/>
          </ac:spMkLst>
        </pc:spChg>
      </pc:sldChg>
      <pc:sldChg chg="modSp">
        <pc:chgData name="Jones, Albert [MD]" userId="S::aljones_mseanea.org#ext#@neahq.onmicrosoft.com::9e3d8165-1eea-49ba-adea-0c9c00351460" providerId="AD" clId="Web-{80158D9B-5CEF-E83C-B0F8-E71C85F2FD4A}" dt="2024-03-13T17:41:29.668" v="1" actId="20577"/>
        <pc:sldMkLst>
          <pc:docMk/>
          <pc:sldMk cId="486054173" sldId="342"/>
        </pc:sldMkLst>
        <pc:spChg chg="mod">
          <ac:chgData name="Jones, Albert [MD]" userId="S::aljones_mseanea.org#ext#@neahq.onmicrosoft.com::9e3d8165-1eea-49ba-adea-0c9c00351460" providerId="AD" clId="Web-{80158D9B-5CEF-E83C-B0F8-E71C85F2FD4A}" dt="2024-03-13T17:41:29.668" v="1" actId="20577"/>
          <ac:spMkLst>
            <pc:docMk/>
            <pc:sldMk cId="486054173" sldId="342"/>
            <ac:spMk id="2" creationId="{419D90EF-842B-4341-BEFF-C442EE819D2A}"/>
          </ac:spMkLst>
        </pc:spChg>
      </pc:sldChg>
    </pc:docChg>
  </pc:docChgLst>
  <pc:docChgLst>
    <pc:chgData name="Izaak Standridge" userId="S::izaak.standridge_alaedu.org#ext#@neahq.onmicrosoft.com::e0e542fe-a125-4245-970a-6bbd243a481b" providerId="AD" clId="Web-{039755EE-3C94-6A80-AC62-BA0B53E050E2}"/>
    <pc:docChg chg="delSld modSld">
      <pc:chgData name="Izaak Standridge" userId="S::izaak.standridge_alaedu.org#ext#@neahq.onmicrosoft.com::e0e542fe-a125-4245-970a-6bbd243a481b" providerId="AD" clId="Web-{039755EE-3C94-6A80-AC62-BA0B53E050E2}" dt="2024-03-20T18:04:55.687" v="13" actId="20577"/>
      <pc:docMkLst>
        <pc:docMk/>
      </pc:docMkLst>
      <pc:sldChg chg="del">
        <pc:chgData name="Izaak Standridge" userId="S::izaak.standridge_alaedu.org#ext#@neahq.onmicrosoft.com::e0e542fe-a125-4245-970a-6bbd243a481b" providerId="AD" clId="Web-{039755EE-3C94-6A80-AC62-BA0B53E050E2}" dt="2024-03-20T18:04:31.733" v="0"/>
        <pc:sldMkLst>
          <pc:docMk/>
          <pc:sldMk cId="2524170979" sldId="321"/>
        </pc:sldMkLst>
      </pc:sldChg>
      <pc:sldChg chg="modSp">
        <pc:chgData name="Izaak Standridge" userId="S::izaak.standridge_alaedu.org#ext#@neahq.onmicrosoft.com::e0e542fe-a125-4245-970a-6bbd243a481b" providerId="AD" clId="Web-{039755EE-3C94-6A80-AC62-BA0B53E050E2}" dt="2024-03-20T18:04:55.687" v="13" actId="20577"/>
        <pc:sldMkLst>
          <pc:docMk/>
          <pc:sldMk cId="2509494408" sldId="343"/>
        </pc:sldMkLst>
        <pc:spChg chg="mod">
          <ac:chgData name="Izaak Standridge" userId="S::izaak.standridge_alaedu.org#ext#@neahq.onmicrosoft.com::e0e542fe-a125-4245-970a-6bbd243a481b" providerId="AD" clId="Web-{039755EE-3C94-6A80-AC62-BA0B53E050E2}" dt="2024-03-20T18:04:55.687" v="13" actId="20577"/>
          <ac:spMkLst>
            <pc:docMk/>
            <pc:sldMk cId="2509494408" sldId="343"/>
            <ac:spMk id="3" creationId="{00000000-0000-0000-0000-000000000000}"/>
          </ac:spMkLst>
        </pc:spChg>
      </pc:sldChg>
    </pc:docChg>
  </pc:docChgLst>
  <pc:docChgLst>
    <pc:chgData name="Jones, Albert [MD]" userId="S::aljones_mseanea.org#ext#@neahq.onmicrosoft.com::9e3d8165-1eea-49ba-adea-0c9c00351460" providerId="AD" clId="Web-{77C1C980-F40B-74A4-85E8-154B0505F609}"/>
    <pc:docChg chg="modSld">
      <pc:chgData name="Jones, Albert [MD]" userId="S::aljones_mseanea.org#ext#@neahq.onmicrosoft.com::9e3d8165-1eea-49ba-adea-0c9c00351460" providerId="AD" clId="Web-{77C1C980-F40B-74A4-85E8-154B0505F609}" dt="2024-03-19T20:02:03.011" v="2" actId="1076"/>
      <pc:docMkLst>
        <pc:docMk/>
      </pc:docMkLst>
      <pc:sldChg chg="modSp">
        <pc:chgData name="Jones, Albert [MD]" userId="S::aljones_mseanea.org#ext#@neahq.onmicrosoft.com::9e3d8165-1eea-49ba-adea-0c9c00351460" providerId="AD" clId="Web-{77C1C980-F40B-74A4-85E8-154B0505F609}" dt="2024-03-19T20:02:03.011" v="2" actId="1076"/>
        <pc:sldMkLst>
          <pc:docMk/>
          <pc:sldMk cId="1077911814" sldId="334"/>
        </pc:sldMkLst>
        <pc:picChg chg="mod">
          <ac:chgData name="Jones, Albert [MD]" userId="S::aljones_mseanea.org#ext#@neahq.onmicrosoft.com::9e3d8165-1eea-49ba-adea-0c9c00351460" providerId="AD" clId="Web-{77C1C980-F40B-74A4-85E8-154B0505F609}" dt="2024-03-19T20:02:03.011" v="2" actId="1076"/>
          <ac:picMkLst>
            <pc:docMk/>
            <pc:sldMk cId="1077911814" sldId="334"/>
            <ac:picMk id="5" creationId="{00000000-0000-0000-0000-000000000000}"/>
          </ac:picMkLst>
        </pc:picChg>
      </pc:sldChg>
    </pc:docChg>
  </pc:docChgLst>
  <pc:docChgLst>
    <pc:chgData name="Minguez, Jessica [AK]" userId="S::jessica.minguez_neaalaska.org#ext#@neahq.onmicrosoft.com::e29b5cdf-7030-4a48-b3c4-af0d3e541d63" providerId="AD" clId="Web-{3F3F4EAA-F6F4-D6BB-ED06-312434A344E2}"/>
    <pc:docChg chg="addSld delSld modSld sldOrd">
      <pc:chgData name="Minguez, Jessica [AK]" userId="S::jessica.minguez_neaalaska.org#ext#@neahq.onmicrosoft.com::e29b5cdf-7030-4a48-b3c4-af0d3e541d63" providerId="AD" clId="Web-{3F3F4EAA-F6F4-D6BB-ED06-312434A344E2}" dt="2024-03-20T00:03:53.223" v="832" actId="20577"/>
      <pc:docMkLst>
        <pc:docMk/>
      </pc:docMkLst>
      <pc:sldChg chg="del">
        <pc:chgData name="Minguez, Jessica [AK]" userId="S::jessica.minguez_neaalaska.org#ext#@neahq.onmicrosoft.com::e29b5cdf-7030-4a48-b3c4-af0d3e541d63" providerId="AD" clId="Web-{3F3F4EAA-F6F4-D6BB-ED06-312434A344E2}" dt="2024-03-19T23:58:22.101" v="768"/>
        <pc:sldMkLst>
          <pc:docMk/>
          <pc:sldMk cId="4071860434" sldId="257"/>
        </pc:sldMkLst>
      </pc:sldChg>
      <pc:sldChg chg="modSp">
        <pc:chgData name="Minguez, Jessica [AK]" userId="S::jessica.minguez_neaalaska.org#ext#@neahq.onmicrosoft.com::e29b5cdf-7030-4a48-b3c4-af0d3e541d63" providerId="AD" clId="Web-{3F3F4EAA-F6F4-D6BB-ED06-312434A344E2}" dt="2024-03-19T23:19:40.260" v="459" actId="1076"/>
        <pc:sldMkLst>
          <pc:docMk/>
          <pc:sldMk cId="4142635196" sldId="262"/>
        </pc:sldMkLst>
        <pc:spChg chg="mod">
          <ac:chgData name="Minguez, Jessica [AK]" userId="S::jessica.minguez_neaalaska.org#ext#@neahq.onmicrosoft.com::e29b5cdf-7030-4a48-b3c4-af0d3e541d63" providerId="AD" clId="Web-{3F3F4EAA-F6F4-D6BB-ED06-312434A344E2}" dt="2024-03-19T23:19:40.260" v="459" actId="1076"/>
          <ac:spMkLst>
            <pc:docMk/>
            <pc:sldMk cId="4142635196" sldId="262"/>
            <ac:spMk id="3" creationId="{D5A9E3C9-07AA-41F6-A08B-5C66AAB1A24E}"/>
          </ac:spMkLst>
        </pc:spChg>
      </pc:sldChg>
      <pc:sldChg chg="modSp">
        <pc:chgData name="Minguez, Jessica [AK]" userId="S::jessica.minguez_neaalaska.org#ext#@neahq.onmicrosoft.com::e29b5cdf-7030-4a48-b3c4-af0d3e541d63" providerId="AD" clId="Web-{3F3F4EAA-F6F4-D6BB-ED06-312434A344E2}" dt="2024-03-20T00:03:53.223" v="832" actId="20577"/>
        <pc:sldMkLst>
          <pc:docMk/>
          <pc:sldMk cId="4048388200" sldId="301"/>
        </pc:sldMkLst>
        <pc:spChg chg="mod">
          <ac:chgData name="Minguez, Jessica [AK]" userId="S::jessica.minguez_neaalaska.org#ext#@neahq.onmicrosoft.com::e29b5cdf-7030-4a48-b3c4-af0d3e541d63" providerId="AD" clId="Web-{3F3F4EAA-F6F4-D6BB-ED06-312434A344E2}" dt="2024-03-20T00:03:53.223" v="832" actId="20577"/>
          <ac:spMkLst>
            <pc:docMk/>
            <pc:sldMk cId="4048388200" sldId="301"/>
            <ac:spMk id="3" creationId="{D5A9E3C9-07AA-41F6-A08B-5C66AAB1A24E}"/>
          </ac:spMkLst>
        </pc:spChg>
      </pc:sldChg>
      <pc:sldChg chg="del">
        <pc:chgData name="Minguez, Jessica [AK]" userId="S::jessica.minguez_neaalaska.org#ext#@neahq.onmicrosoft.com::e29b5cdf-7030-4a48-b3c4-af0d3e541d63" providerId="AD" clId="Web-{3F3F4EAA-F6F4-D6BB-ED06-312434A344E2}" dt="2024-03-19T22:27:37.062" v="40"/>
        <pc:sldMkLst>
          <pc:docMk/>
          <pc:sldMk cId="1525607675" sldId="302"/>
        </pc:sldMkLst>
      </pc:sldChg>
      <pc:sldChg chg="add">
        <pc:chgData name="Minguez, Jessica [AK]" userId="S::jessica.minguez_neaalaska.org#ext#@neahq.onmicrosoft.com::e29b5cdf-7030-4a48-b3c4-af0d3e541d63" providerId="AD" clId="Web-{3F3F4EAA-F6F4-D6BB-ED06-312434A344E2}" dt="2024-03-19T23:59:18.759" v="769"/>
        <pc:sldMkLst>
          <pc:docMk/>
          <pc:sldMk cId="2548892911" sldId="308"/>
        </pc:sldMkLst>
      </pc:sldChg>
      <pc:sldChg chg="modSp">
        <pc:chgData name="Minguez, Jessica [AK]" userId="S::jessica.minguez_neaalaska.org#ext#@neahq.onmicrosoft.com::e29b5cdf-7030-4a48-b3c4-af0d3e541d63" providerId="AD" clId="Web-{3F3F4EAA-F6F4-D6BB-ED06-312434A344E2}" dt="2024-03-19T23:55:08.187" v="767" actId="20577"/>
        <pc:sldMkLst>
          <pc:docMk/>
          <pc:sldMk cId="572417035" sldId="311"/>
        </pc:sldMkLst>
        <pc:spChg chg="mod">
          <ac:chgData name="Minguez, Jessica [AK]" userId="S::jessica.minguez_neaalaska.org#ext#@neahq.onmicrosoft.com::e29b5cdf-7030-4a48-b3c4-af0d3e541d63" providerId="AD" clId="Web-{3F3F4EAA-F6F4-D6BB-ED06-312434A344E2}" dt="2024-03-19T23:55:08.187" v="767" actId="20577"/>
          <ac:spMkLst>
            <pc:docMk/>
            <pc:sldMk cId="572417035" sldId="311"/>
            <ac:spMk id="3" creationId="{D5A9E3C9-07AA-41F6-A08B-5C66AAB1A24E}"/>
          </ac:spMkLst>
        </pc:spChg>
        <pc:spChg chg="mod">
          <ac:chgData name="Minguez, Jessica [AK]" userId="S::jessica.minguez_neaalaska.org#ext#@neahq.onmicrosoft.com::e29b5cdf-7030-4a48-b3c4-af0d3e541d63" providerId="AD" clId="Web-{3F3F4EAA-F6F4-D6BB-ED06-312434A344E2}" dt="2024-03-19T23:48:51.282" v="664" actId="20577"/>
          <ac:spMkLst>
            <pc:docMk/>
            <pc:sldMk cId="572417035" sldId="311"/>
            <ac:spMk id="6" creationId="{00000000-0000-0000-0000-000000000000}"/>
          </ac:spMkLst>
        </pc:spChg>
      </pc:sldChg>
      <pc:sldChg chg="modSp ord">
        <pc:chgData name="Minguez, Jessica [AK]" userId="S::jessica.minguez_neaalaska.org#ext#@neahq.onmicrosoft.com::e29b5cdf-7030-4a48-b3c4-af0d3e541d63" providerId="AD" clId="Web-{3F3F4EAA-F6F4-D6BB-ED06-312434A344E2}" dt="2024-03-19T23:46:10.556" v="653" actId="14100"/>
        <pc:sldMkLst>
          <pc:docMk/>
          <pc:sldMk cId="2036696885" sldId="312"/>
        </pc:sldMkLst>
        <pc:spChg chg="mod">
          <ac:chgData name="Minguez, Jessica [AK]" userId="S::jessica.minguez_neaalaska.org#ext#@neahq.onmicrosoft.com::e29b5cdf-7030-4a48-b3c4-af0d3e541d63" providerId="AD" clId="Web-{3F3F4EAA-F6F4-D6BB-ED06-312434A344E2}" dt="2024-03-19T23:46:10.556" v="653" actId="14100"/>
          <ac:spMkLst>
            <pc:docMk/>
            <pc:sldMk cId="2036696885" sldId="312"/>
            <ac:spMk id="3" creationId="{00000000-0000-0000-0000-000000000000}"/>
          </ac:spMkLst>
        </pc:spChg>
      </pc:sldChg>
      <pc:sldChg chg="del">
        <pc:chgData name="Minguez, Jessica [AK]" userId="S::jessica.minguez_neaalaska.org#ext#@neahq.onmicrosoft.com::e29b5cdf-7030-4a48-b3c4-af0d3e541d63" providerId="AD" clId="Web-{3F3F4EAA-F6F4-D6BB-ED06-312434A344E2}" dt="2024-03-19T23:48:46.704" v="658"/>
        <pc:sldMkLst>
          <pc:docMk/>
          <pc:sldMk cId="1952915596" sldId="313"/>
        </pc:sldMkLst>
      </pc:sldChg>
      <pc:sldChg chg="modSp">
        <pc:chgData name="Minguez, Jessica [AK]" userId="S::jessica.minguez_neaalaska.org#ext#@neahq.onmicrosoft.com::e29b5cdf-7030-4a48-b3c4-af0d3e541d63" providerId="AD" clId="Web-{3F3F4EAA-F6F4-D6BB-ED06-312434A344E2}" dt="2024-03-19T22:49:04.564" v="70" actId="20577"/>
        <pc:sldMkLst>
          <pc:docMk/>
          <pc:sldMk cId="812846112" sldId="319"/>
        </pc:sldMkLst>
        <pc:spChg chg="mod">
          <ac:chgData name="Minguez, Jessica [AK]" userId="S::jessica.minguez_neaalaska.org#ext#@neahq.onmicrosoft.com::e29b5cdf-7030-4a48-b3c4-af0d3e541d63" providerId="AD" clId="Web-{3F3F4EAA-F6F4-D6BB-ED06-312434A344E2}" dt="2024-03-19T22:49:04.564" v="70" actId="20577"/>
          <ac:spMkLst>
            <pc:docMk/>
            <pc:sldMk cId="812846112" sldId="319"/>
            <ac:spMk id="2" creationId="{00000000-0000-0000-0000-000000000000}"/>
          </ac:spMkLst>
        </pc:spChg>
      </pc:sldChg>
      <pc:sldChg chg="modSp">
        <pc:chgData name="Minguez, Jessica [AK]" userId="S::jessica.minguez_neaalaska.org#ext#@neahq.onmicrosoft.com::e29b5cdf-7030-4a48-b3c4-af0d3e541d63" providerId="AD" clId="Web-{3F3F4EAA-F6F4-D6BB-ED06-312434A344E2}" dt="2024-03-19T22:27:27.967" v="39" actId="20577"/>
        <pc:sldMkLst>
          <pc:docMk/>
          <pc:sldMk cId="3601160633" sldId="322"/>
        </pc:sldMkLst>
        <pc:spChg chg="mod">
          <ac:chgData name="Minguez, Jessica [AK]" userId="S::jessica.minguez_neaalaska.org#ext#@neahq.onmicrosoft.com::e29b5cdf-7030-4a48-b3c4-af0d3e541d63" providerId="AD" clId="Web-{3F3F4EAA-F6F4-D6BB-ED06-312434A344E2}" dt="2024-03-19T22:27:27.967" v="39" actId="20577"/>
          <ac:spMkLst>
            <pc:docMk/>
            <pc:sldMk cId="3601160633" sldId="322"/>
            <ac:spMk id="2" creationId="{82B87EDE-05B0-4352-BB81-EF293242CEBC}"/>
          </ac:spMkLst>
        </pc:spChg>
      </pc:sldChg>
      <pc:sldChg chg="mod modShow">
        <pc:chgData name="Minguez, Jessica [AK]" userId="S::jessica.minguez_neaalaska.org#ext#@neahq.onmicrosoft.com::e29b5cdf-7030-4a48-b3c4-af0d3e541d63" providerId="AD" clId="Web-{3F3F4EAA-F6F4-D6BB-ED06-312434A344E2}" dt="2024-03-19T22:27:04.717" v="31"/>
        <pc:sldMkLst>
          <pc:docMk/>
          <pc:sldMk cId="1888052957" sldId="323"/>
        </pc:sldMkLst>
      </pc:sldChg>
      <pc:sldChg chg="mod modShow">
        <pc:chgData name="Minguez, Jessica [AK]" userId="S::jessica.minguez_neaalaska.org#ext#@neahq.onmicrosoft.com::e29b5cdf-7030-4a48-b3c4-af0d3e541d63" providerId="AD" clId="Web-{3F3F4EAA-F6F4-D6BB-ED06-312434A344E2}" dt="2024-03-19T22:27:04.779" v="32"/>
        <pc:sldMkLst>
          <pc:docMk/>
          <pc:sldMk cId="3853438523" sldId="324"/>
        </pc:sldMkLst>
      </pc:sldChg>
      <pc:sldChg chg="mod modShow">
        <pc:chgData name="Minguez, Jessica [AK]" userId="S::jessica.minguez_neaalaska.org#ext#@neahq.onmicrosoft.com::e29b5cdf-7030-4a48-b3c4-af0d3e541d63" providerId="AD" clId="Web-{3F3F4EAA-F6F4-D6BB-ED06-312434A344E2}" dt="2024-03-19T22:27:04.810" v="33"/>
        <pc:sldMkLst>
          <pc:docMk/>
          <pc:sldMk cId="2247845587" sldId="325"/>
        </pc:sldMkLst>
      </pc:sldChg>
      <pc:sldChg chg="mod modShow">
        <pc:chgData name="Minguez, Jessica [AK]" userId="S::jessica.minguez_neaalaska.org#ext#@neahq.onmicrosoft.com::e29b5cdf-7030-4a48-b3c4-af0d3e541d63" providerId="AD" clId="Web-{3F3F4EAA-F6F4-D6BB-ED06-312434A344E2}" dt="2024-03-19T22:27:04.967" v="35"/>
        <pc:sldMkLst>
          <pc:docMk/>
          <pc:sldMk cId="2796296634" sldId="330"/>
        </pc:sldMkLst>
      </pc:sldChg>
      <pc:sldChg chg="mod modShow">
        <pc:chgData name="Minguez, Jessica [AK]" userId="S::jessica.minguez_neaalaska.org#ext#@neahq.onmicrosoft.com::e29b5cdf-7030-4a48-b3c4-af0d3e541d63" providerId="AD" clId="Web-{3F3F4EAA-F6F4-D6BB-ED06-312434A344E2}" dt="2024-03-19T22:27:04.888" v="34"/>
        <pc:sldMkLst>
          <pc:docMk/>
          <pc:sldMk cId="145903480" sldId="331"/>
        </pc:sldMkLst>
      </pc:sldChg>
      <pc:sldChg chg="mod modShow">
        <pc:chgData name="Minguez, Jessica [AK]" userId="S::jessica.minguez_neaalaska.org#ext#@neahq.onmicrosoft.com::e29b5cdf-7030-4a48-b3c4-af0d3e541d63" providerId="AD" clId="Web-{3F3F4EAA-F6F4-D6BB-ED06-312434A344E2}" dt="2024-03-19T22:27:05.107" v="37"/>
        <pc:sldMkLst>
          <pc:docMk/>
          <pc:sldMk cId="3804039459" sldId="332"/>
        </pc:sldMkLst>
      </pc:sldChg>
      <pc:sldChg chg="mod modShow">
        <pc:chgData name="Minguez, Jessica [AK]" userId="S::jessica.minguez_neaalaska.org#ext#@neahq.onmicrosoft.com::e29b5cdf-7030-4a48-b3c4-af0d3e541d63" providerId="AD" clId="Web-{3F3F4EAA-F6F4-D6BB-ED06-312434A344E2}" dt="2024-03-19T22:27:05.029" v="36"/>
        <pc:sldMkLst>
          <pc:docMk/>
          <pc:sldMk cId="1970434111" sldId="333"/>
        </pc:sldMkLst>
      </pc:sldChg>
      <pc:sldChg chg="del">
        <pc:chgData name="Minguez, Jessica [AK]" userId="S::jessica.minguez_neaalaska.org#ext#@neahq.onmicrosoft.com::e29b5cdf-7030-4a48-b3c4-af0d3e541d63" providerId="AD" clId="Web-{3F3F4EAA-F6F4-D6BB-ED06-312434A344E2}" dt="2024-03-19T23:23:48.801" v="477"/>
        <pc:sldMkLst>
          <pc:docMk/>
          <pc:sldMk cId="2674931584" sldId="335"/>
        </pc:sldMkLst>
      </pc:sldChg>
      <pc:sldChg chg="modSp">
        <pc:chgData name="Minguez, Jessica [AK]" userId="S::jessica.minguez_neaalaska.org#ext#@neahq.onmicrosoft.com::e29b5cdf-7030-4a48-b3c4-af0d3e541d63" providerId="AD" clId="Web-{3F3F4EAA-F6F4-D6BB-ED06-312434A344E2}" dt="2024-03-19T22:19:43.840" v="30" actId="20577"/>
        <pc:sldMkLst>
          <pc:docMk/>
          <pc:sldMk cId="4221680768" sldId="345"/>
        </pc:sldMkLst>
        <pc:spChg chg="mod">
          <ac:chgData name="Minguez, Jessica [AK]" userId="S::jessica.minguez_neaalaska.org#ext#@neahq.onmicrosoft.com::e29b5cdf-7030-4a48-b3c4-af0d3e541d63" providerId="AD" clId="Web-{3F3F4EAA-F6F4-D6BB-ED06-312434A344E2}" dt="2024-03-19T22:19:43.840" v="30" actId="20577"/>
          <ac:spMkLst>
            <pc:docMk/>
            <pc:sldMk cId="4221680768" sldId="345"/>
            <ac:spMk id="2" creationId="{00000000-0000-0000-0000-000000000000}"/>
          </ac:spMkLst>
        </pc:spChg>
        <pc:spChg chg="mod">
          <ac:chgData name="Minguez, Jessica [AK]" userId="S::jessica.minguez_neaalaska.org#ext#@neahq.onmicrosoft.com::e29b5cdf-7030-4a48-b3c4-af0d3e541d63" providerId="AD" clId="Web-{3F3F4EAA-F6F4-D6BB-ED06-312434A344E2}" dt="2024-03-19T22:19:04.557" v="26" actId="20577"/>
          <ac:spMkLst>
            <pc:docMk/>
            <pc:sldMk cId="4221680768" sldId="345"/>
            <ac:spMk id="3" creationId="{00000000-0000-0000-0000-000000000000}"/>
          </ac:spMkLst>
        </pc:spChg>
      </pc:sldChg>
      <pc:sldChg chg="modSp">
        <pc:chgData name="Minguez, Jessica [AK]" userId="S::jessica.minguez_neaalaska.org#ext#@neahq.onmicrosoft.com::e29b5cdf-7030-4a48-b3c4-af0d3e541d63" providerId="AD" clId="Web-{3F3F4EAA-F6F4-D6BB-ED06-312434A344E2}" dt="2024-03-19T22:49:42.253" v="79" actId="20577"/>
        <pc:sldMkLst>
          <pc:docMk/>
          <pc:sldMk cId="792101080" sldId="347"/>
        </pc:sldMkLst>
        <pc:spChg chg="mod">
          <ac:chgData name="Minguez, Jessica [AK]" userId="S::jessica.minguez_neaalaska.org#ext#@neahq.onmicrosoft.com::e29b5cdf-7030-4a48-b3c4-af0d3e541d63" providerId="AD" clId="Web-{3F3F4EAA-F6F4-D6BB-ED06-312434A344E2}" dt="2024-03-19T22:49:42.253" v="79" actId="20577"/>
          <ac:spMkLst>
            <pc:docMk/>
            <pc:sldMk cId="792101080" sldId="347"/>
            <ac:spMk id="3" creationId="{D5A9E3C9-07AA-41F6-A08B-5C66AAB1A24E}"/>
          </ac:spMkLst>
        </pc:spChg>
      </pc:sldChg>
      <pc:sldChg chg="addSp delSp modSp ord">
        <pc:chgData name="Minguez, Jessica [AK]" userId="S::jessica.minguez_neaalaska.org#ext#@neahq.onmicrosoft.com::e29b5cdf-7030-4a48-b3c4-af0d3e541d63" providerId="AD" clId="Web-{3F3F4EAA-F6F4-D6BB-ED06-312434A344E2}" dt="2024-03-19T23:22:39.033" v="476"/>
        <pc:sldMkLst>
          <pc:docMk/>
          <pc:sldMk cId="44606626" sldId="352"/>
        </pc:sldMkLst>
        <pc:spChg chg="mod">
          <ac:chgData name="Minguez, Jessica [AK]" userId="S::jessica.minguez_neaalaska.org#ext#@neahq.onmicrosoft.com::e29b5cdf-7030-4a48-b3c4-af0d3e541d63" providerId="AD" clId="Web-{3F3F4EAA-F6F4-D6BB-ED06-312434A344E2}" dt="2024-03-19T23:22:29.158" v="474" actId="1076"/>
          <ac:spMkLst>
            <pc:docMk/>
            <pc:sldMk cId="44606626" sldId="352"/>
            <ac:spMk id="2" creationId="{00000000-0000-0000-0000-000000000000}"/>
          </ac:spMkLst>
        </pc:spChg>
        <pc:spChg chg="mod">
          <ac:chgData name="Minguez, Jessica [AK]" userId="S::jessica.minguez_neaalaska.org#ext#@neahq.onmicrosoft.com::e29b5cdf-7030-4a48-b3c4-af0d3e541d63" providerId="AD" clId="Web-{3F3F4EAA-F6F4-D6BB-ED06-312434A344E2}" dt="2024-03-19T23:22:25.439" v="473" actId="1076"/>
          <ac:spMkLst>
            <pc:docMk/>
            <pc:sldMk cId="44606626" sldId="352"/>
            <ac:spMk id="6" creationId="{00000000-0000-0000-0000-000000000000}"/>
          </ac:spMkLst>
        </pc:spChg>
        <pc:spChg chg="add del mod">
          <ac:chgData name="Minguez, Jessica [AK]" userId="S::jessica.minguez_neaalaska.org#ext#@neahq.onmicrosoft.com::e29b5cdf-7030-4a48-b3c4-af0d3e541d63" providerId="AD" clId="Web-{3F3F4EAA-F6F4-D6BB-ED06-312434A344E2}" dt="2024-03-19T23:21:37.749" v="466"/>
          <ac:spMkLst>
            <pc:docMk/>
            <pc:sldMk cId="44606626" sldId="352"/>
            <ac:spMk id="11" creationId="{26A75D6C-6616-3C17-8042-C5AF543A2336}"/>
          </ac:spMkLst>
        </pc:spChg>
        <pc:graphicFrameChg chg="add del">
          <ac:chgData name="Minguez, Jessica [AK]" userId="S::jessica.minguez_neaalaska.org#ext#@neahq.onmicrosoft.com::e29b5cdf-7030-4a48-b3c4-af0d3e541d63" providerId="AD" clId="Web-{3F3F4EAA-F6F4-D6BB-ED06-312434A344E2}" dt="2024-03-19T23:21:37.749" v="466"/>
          <ac:graphicFrameMkLst>
            <pc:docMk/>
            <pc:sldMk cId="44606626" sldId="352"/>
            <ac:graphicFrameMk id="4" creationId="{00000000-0000-0000-0000-000000000000}"/>
          </ac:graphicFrameMkLst>
        </pc:graphicFrameChg>
      </pc:sldChg>
      <pc:sldChg chg="del">
        <pc:chgData name="Minguez, Jessica [AK]" userId="S::jessica.minguez_neaalaska.org#ext#@neahq.onmicrosoft.com::e29b5cdf-7030-4a48-b3c4-af0d3e541d63" providerId="AD" clId="Web-{3F3F4EAA-F6F4-D6BB-ED06-312434A344E2}" dt="2024-03-19T22:29:27.925" v="68"/>
        <pc:sldMkLst>
          <pc:docMk/>
          <pc:sldMk cId="506985214" sldId="353"/>
        </pc:sldMkLst>
      </pc:sldChg>
      <pc:sldChg chg="modSp">
        <pc:chgData name="Minguez, Jessica [AK]" userId="S::jessica.minguez_neaalaska.org#ext#@neahq.onmicrosoft.com::e29b5cdf-7030-4a48-b3c4-af0d3e541d63" providerId="AD" clId="Web-{3F3F4EAA-F6F4-D6BB-ED06-312434A344E2}" dt="2024-03-19T23:26:31.276" v="486" actId="20577"/>
        <pc:sldMkLst>
          <pc:docMk/>
          <pc:sldMk cId="2969130356" sldId="354"/>
        </pc:sldMkLst>
        <pc:spChg chg="mod">
          <ac:chgData name="Minguez, Jessica [AK]" userId="S::jessica.minguez_neaalaska.org#ext#@neahq.onmicrosoft.com::e29b5cdf-7030-4a48-b3c4-af0d3e541d63" providerId="AD" clId="Web-{3F3F4EAA-F6F4-D6BB-ED06-312434A344E2}" dt="2024-03-19T23:26:31.276" v="486" actId="20577"/>
          <ac:spMkLst>
            <pc:docMk/>
            <pc:sldMk cId="2969130356" sldId="354"/>
            <ac:spMk id="8" creationId="{00000000-0000-0000-0000-000000000000}"/>
          </ac:spMkLst>
        </pc:spChg>
      </pc:sldChg>
      <pc:sldChg chg="modSp">
        <pc:chgData name="Minguez, Jessica [AK]" userId="S::jessica.minguez_neaalaska.org#ext#@neahq.onmicrosoft.com::e29b5cdf-7030-4a48-b3c4-af0d3e541d63" providerId="AD" clId="Web-{3F3F4EAA-F6F4-D6BB-ED06-312434A344E2}" dt="2024-03-19T23:20:54.795" v="461" actId="20577"/>
        <pc:sldMkLst>
          <pc:docMk/>
          <pc:sldMk cId="160684009" sldId="363"/>
        </pc:sldMkLst>
        <pc:spChg chg="mod">
          <ac:chgData name="Minguez, Jessica [AK]" userId="S::jessica.minguez_neaalaska.org#ext#@neahq.onmicrosoft.com::e29b5cdf-7030-4a48-b3c4-af0d3e541d63" providerId="AD" clId="Web-{3F3F4EAA-F6F4-D6BB-ED06-312434A344E2}" dt="2024-03-19T23:20:54.795" v="461" actId="20577"/>
          <ac:spMkLst>
            <pc:docMk/>
            <pc:sldMk cId="160684009" sldId="363"/>
            <ac:spMk id="3" creationId="{00000000-0000-0000-0000-000000000000}"/>
          </ac:spMkLst>
        </pc:spChg>
      </pc:sldChg>
      <pc:sldChg chg="modSp">
        <pc:chgData name="Minguez, Jessica [AK]" userId="S::jessica.minguez_neaalaska.org#ext#@neahq.onmicrosoft.com::e29b5cdf-7030-4a48-b3c4-af0d3e541d63" providerId="AD" clId="Web-{3F3F4EAA-F6F4-D6BB-ED06-312434A344E2}" dt="2024-03-19T23:26:39.902" v="487" actId="20577"/>
        <pc:sldMkLst>
          <pc:docMk/>
          <pc:sldMk cId="260194996" sldId="364"/>
        </pc:sldMkLst>
        <pc:spChg chg="mod">
          <ac:chgData name="Minguez, Jessica [AK]" userId="S::jessica.minguez_neaalaska.org#ext#@neahq.onmicrosoft.com::e29b5cdf-7030-4a48-b3c4-af0d3e541d63" providerId="AD" clId="Web-{3F3F4EAA-F6F4-D6BB-ED06-312434A344E2}" dt="2024-03-19T23:26:39.902" v="487" actId="20577"/>
          <ac:spMkLst>
            <pc:docMk/>
            <pc:sldMk cId="260194996" sldId="364"/>
            <ac:spMk id="8" creationId="{00000000-0000-0000-0000-000000000000}"/>
          </ac:spMkLst>
        </pc:spChg>
      </pc:sldChg>
      <pc:sldChg chg="addSp delSp modSp new del mod setBg">
        <pc:chgData name="Minguez, Jessica [AK]" userId="S::jessica.minguez_neaalaska.org#ext#@neahq.onmicrosoft.com::e29b5cdf-7030-4a48-b3c4-af0d3e541d63" providerId="AD" clId="Web-{3F3F4EAA-F6F4-D6BB-ED06-312434A344E2}" dt="2024-03-19T23:22:04.375" v="469"/>
        <pc:sldMkLst>
          <pc:docMk/>
          <pc:sldMk cId="2595085393" sldId="365"/>
        </pc:sldMkLst>
        <pc:spChg chg="mod">
          <ac:chgData name="Minguez, Jessica [AK]" userId="S::jessica.minguez_neaalaska.org#ext#@neahq.onmicrosoft.com::e29b5cdf-7030-4a48-b3c4-af0d3e541d63" providerId="AD" clId="Web-{3F3F4EAA-F6F4-D6BB-ED06-312434A344E2}" dt="2024-03-19T22:55:31.392" v="110" actId="20577"/>
          <ac:spMkLst>
            <pc:docMk/>
            <pc:sldMk cId="2595085393" sldId="365"/>
            <ac:spMk id="2" creationId="{0C9DD820-7B5C-0A82-BC13-17B0C30DCD52}"/>
          </ac:spMkLst>
        </pc:spChg>
        <pc:spChg chg="del">
          <ac:chgData name="Minguez, Jessica [AK]" userId="S::jessica.minguez_neaalaska.org#ext#@neahq.onmicrosoft.com::e29b5cdf-7030-4a48-b3c4-af0d3e541d63" providerId="AD" clId="Web-{3F3F4EAA-F6F4-D6BB-ED06-312434A344E2}" dt="2024-03-19T22:53:49.294" v="81"/>
          <ac:spMkLst>
            <pc:docMk/>
            <pc:sldMk cId="2595085393" sldId="365"/>
            <ac:spMk id="3" creationId="{5D167333-66F8-2789-B528-7BBE0ED2C359}"/>
          </ac:spMkLst>
        </pc:spChg>
        <pc:spChg chg="mod">
          <ac:chgData name="Minguez, Jessica [AK]" userId="S::jessica.minguez_neaalaska.org#ext#@neahq.onmicrosoft.com::e29b5cdf-7030-4a48-b3c4-af0d3e541d63" providerId="AD" clId="Web-{3F3F4EAA-F6F4-D6BB-ED06-312434A344E2}" dt="2024-03-19T22:54:20.998" v="87"/>
          <ac:spMkLst>
            <pc:docMk/>
            <pc:sldMk cId="2595085393" sldId="365"/>
            <ac:spMk id="4" creationId="{180FC1F3-D98D-02B2-7DE1-3F0962B9DDA2}"/>
          </ac:spMkLst>
        </pc:spChg>
        <pc:spChg chg="add">
          <ac:chgData name="Minguez, Jessica [AK]" userId="S::jessica.minguez_neaalaska.org#ext#@neahq.onmicrosoft.com::e29b5cdf-7030-4a48-b3c4-af0d3e541d63" providerId="AD" clId="Web-{3F3F4EAA-F6F4-D6BB-ED06-312434A344E2}" dt="2024-03-19T22:54:20.998" v="87"/>
          <ac:spMkLst>
            <pc:docMk/>
            <pc:sldMk cId="2595085393" sldId="365"/>
            <ac:spMk id="11" creationId="{4E4490D0-3672-446A-AC12-B4830333BDDD}"/>
          </ac:spMkLst>
        </pc:spChg>
        <pc:spChg chg="add">
          <ac:chgData name="Minguez, Jessica [AK]" userId="S::jessica.minguez_neaalaska.org#ext#@neahq.onmicrosoft.com::e29b5cdf-7030-4a48-b3c4-af0d3e541d63" providerId="AD" clId="Web-{3F3F4EAA-F6F4-D6BB-ED06-312434A344E2}" dt="2024-03-19T22:54:20.998" v="87"/>
          <ac:spMkLst>
            <pc:docMk/>
            <pc:sldMk cId="2595085393" sldId="365"/>
            <ac:spMk id="13" creationId="{39CB82C2-DF65-4EC1-8280-F201D50F570B}"/>
          </ac:spMkLst>
        </pc:spChg>
        <pc:spChg chg="add">
          <ac:chgData name="Minguez, Jessica [AK]" userId="S::jessica.minguez_neaalaska.org#ext#@neahq.onmicrosoft.com::e29b5cdf-7030-4a48-b3c4-af0d3e541d63" providerId="AD" clId="Web-{3F3F4EAA-F6F4-D6BB-ED06-312434A344E2}" dt="2024-03-19T22:54:20.998" v="87"/>
          <ac:spMkLst>
            <pc:docMk/>
            <pc:sldMk cId="2595085393" sldId="365"/>
            <ac:spMk id="17" creationId="{5A1B47C8-47A0-4A88-8830-6DEA3B5DE392}"/>
          </ac:spMkLst>
        </pc:spChg>
        <pc:spChg chg="add">
          <ac:chgData name="Minguez, Jessica [AK]" userId="S::jessica.minguez_neaalaska.org#ext#@neahq.onmicrosoft.com::e29b5cdf-7030-4a48-b3c4-af0d3e541d63" providerId="AD" clId="Web-{3F3F4EAA-F6F4-D6BB-ED06-312434A344E2}" dt="2024-03-19T22:54:20.998" v="87"/>
          <ac:spMkLst>
            <pc:docMk/>
            <pc:sldMk cId="2595085393" sldId="365"/>
            <ac:spMk id="19" creationId="{984BBFDD-E720-4805-A9C8-129FBBF6DD70}"/>
          </ac:spMkLst>
        </pc:spChg>
        <pc:spChg chg="add">
          <ac:chgData name="Minguez, Jessica [AK]" userId="S::jessica.minguez_neaalaska.org#ext#@neahq.onmicrosoft.com::e29b5cdf-7030-4a48-b3c4-af0d3e541d63" providerId="AD" clId="Web-{3F3F4EAA-F6F4-D6BB-ED06-312434A344E2}" dt="2024-03-19T22:54:20.998" v="87"/>
          <ac:spMkLst>
            <pc:docMk/>
            <pc:sldMk cId="2595085393" sldId="365"/>
            <ac:spMk id="21" creationId="{5AC4BE46-4A77-42FE-9D15-065CDB2F847C}"/>
          </ac:spMkLst>
        </pc:spChg>
        <pc:graphicFrameChg chg="add del mod">
          <ac:chgData name="Minguez, Jessica [AK]" userId="S::jessica.minguez_neaalaska.org#ext#@neahq.onmicrosoft.com::e29b5cdf-7030-4a48-b3c4-af0d3e541d63" providerId="AD" clId="Web-{3F3F4EAA-F6F4-D6BB-ED06-312434A344E2}" dt="2024-03-19T23:21:59.485" v="468"/>
          <ac:graphicFrameMkLst>
            <pc:docMk/>
            <pc:sldMk cId="2595085393" sldId="365"/>
            <ac:graphicFrameMk id="8" creationId="{362E4E8F-8323-59C1-CDD3-284F41F2D490}"/>
          </ac:graphicFrameMkLst>
        </pc:graphicFrameChg>
        <pc:picChg chg="add del mod">
          <ac:chgData name="Minguez, Jessica [AK]" userId="S::jessica.minguez_neaalaska.org#ext#@neahq.onmicrosoft.com::e29b5cdf-7030-4a48-b3c4-af0d3e541d63" providerId="AD" clId="Web-{3F3F4EAA-F6F4-D6BB-ED06-312434A344E2}" dt="2024-03-19T22:53:56.200" v="83"/>
          <ac:picMkLst>
            <pc:docMk/>
            <pc:sldMk cId="2595085393" sldId="365"/>
            <ac:picMk id="5" creationId="{005AF862-6C74-F707-E96E-F3BB3D87CE75}"/>
          </ac:picMkLst>
        </pc:picChg>
        <pc:picChg chg="add del mod ord">
          <ac:chgData name="Minguez, Jessica [AK]" userId="S::jessica.minguez_neaalaska.org#ext#@neahq.onmicrosoft.com::e29b5cdf-7030-4a48-b3c4-af0d3e541d63" providerId="AD" clId="Web-{3F3F4EAA-F6F4-D6BB-ED06-312434A344E2}" dt="2024-03-19T23:21:22.202" v="462"/>
          <ac:picMkLst>
            <pc:docMk/>
            <pc:sldMk cId="2595085393" sldId="365"/>
            <ac:picMk id="6" creationId="{6C4F2F81-1C46-F8E4-C015-70EB4EC0076B}"/>
          </ac:picMkLst>
        </pc:picChg>
        <pc:cxnChg chg="add">
          <ac:chgData name="Minguez, Jessica [AK]" userId="S::jessica.minguez_neaalaska.org#ext#@neahq.onmicrosoft.com::e29b5cdf-7030-4a48-b3c4-af0d3e541d63" providerId="AD" clId="Web-{3F3F4EAA-F6F4-D6BB-ED06-312434A344E2}" dt="2024-03-19T22:54:20.998" v="87"/>
          <ac:cxnSpMkLst>
            <pc:docMk/>
            <pc:sldMk cId="2595085393" sldId="365"/>
            <ac:cxnSpMk id="15" creationId="{7E1D4427-852B-4B37-8E76-0E9F1810BA2A}"/>
          </ac:cxnSpMkLst>
        </pc:cxnChg>
      </pc:sldChg>
      <pc:sldChg chg="addSp modSp add ord replId">
        <pc:chgData name="Minguez, Jessica [AK]" userId="S::jessica.minguez_neaalaska.org#ext#@neahq.onmicrosoft.com::e29b5cdf-7030-4a48-b3c4-af0d3e541d63" providerId="AD" clId="Web-{3F3F4EAA-F6F4-D6BB-ED06-312434A344E2}" dt="2024-03-19T23:29:54.768" v="488" actId="1076"/>
        <pc:sldMkLst>
          <pc:docMk/>
          <pc:sldMk cId="555050603" sldId="366"/>
        </pc:sldMkLst>
        <pc:spChg chg="mod">
          <ac:chgData name="Minguez, Jessica [AK]" userId="S::jessica.minguez_neaalaska.org#ext#@neahq.onmicrosoft.com::e29b5cdf-7030-4a48-b3c4-af0d3e541d63" providerId="AD" clId="Web-{3F3F4EAA-F6F4-D6BB-ED06-312434A344E2}" dt="2024-03-19T23:09:52.488" v="278" actId="20577"/>
          <ac:spMkLst>
            <pc:docMk/>
            <pc:sldMk cId="555050603" sldId="366"/>
            <ac:spMk id="2" creationId="{0C9DD820-7B5C-0A82-BC13-17B0C30DCD52}"/>
          </ac:spMkLst>
        </pc:spChg>
        <pc:spChg chg="add mod">
          <ac:chgData name="Minguez, Jessica [AK]" userId="S::jessica.minguez_neaalaska.org#ext#@neahq.onmicrosoft.com::e29b5cdf-7030-4a48-b3c4-af0d3e541d63" providerId="AD" clId="Web-{3F3F4EAA-F6F4-D6BB-ED06-312434A344E2}" dt="2024-03-19T23:29:54.768" v="488" actId="1076"/>
          <ac:spMkLst>
            <pc:docMk/>
            <pc:sldMk cId="555050603" sldId="366"/>
            <ac:spMk id="3" creationId="{1777BA10-21D1-5DF6-029F-F68FBE00007C}"/>
          </ac:spMkLst>
        </pc:spChg>
      </pc:sldChg>
      <pc:sldChg chg="modSp add ord replId">
        <pc:chgData name="Minguez, Jessica [AK]" userId="S::jessica.minguez_neaalaska.org#ext#@neahq.onmicrosoft.com::e29b5cdf-7030-4a48-b3c4-af0d3e541d63" providerId="AD" clId="Web-{3F3F4EAA-F6F4-D6BB-ED06-312434A344E2}" dt="2024-03-19T23:47:29.576" v="656"/>
        <pc:sldMkLst>
          <pc:docMk/>
          <pc:sldMk cId="1641149845" sldId="367"/>
        </pc:sldMkLst>
        <pc:spChg chg="mod">
          <ac:chgData name="Minguez, Jessica [AK]" userId="S::jessica.minguez_neaalaska.org#ext#@neahq.onmicrosoft.com::e29b5cdf-7030-4a48-b3c4-af0d3e541d63" providerId="AD" clId="Web-{3F3F4EAA-F6F4-D6BB-ED06-312434A344E2}" dt="2024-03-19T23:14:07.295" v="454" actId="20577"/>
          <ac:spMkLst>
            <pc:docMk/>
            <pc:sldMk cId="1641149845" sldId="367"/>
            <ac:spMk id="3" creationId="{00000000-0000-0000-0000-000000000000}"/>
          </ac:spMkLst>
        </pc:spChg>
      </pc:sldChg>
      <pc:sldChg chg="addSp delSp modSp new">
        <pc:chgData name="Minguez, Jessica [AK]" userId="S::jessica.minguez_neaalaska.org#ext#@neahq.onmicrosoft.com::e29b5cdf-7030-4a48-b3c4-af0d3e541d63" providerId="AD" clId="Web-{3F3F4EAA-F6F4-D6BB-ED06-312434A344E2}" dt="2024-03-19T23:34:26.139" v="582" actId="20577"/>
        <pc:sldMkLst>
          <pc:docMk/>
          <pc:sldMk cId="3022888432" sldId="368"/>
        </pc:sldMkLst>
        <pc:spChg chg="mod">
          <ac:chgData name="Minguez, Jessica [AK]" userId="S::jessica.minguez_neaalaska.org#ext#@neahq.onmicrosoft.com::e29b5cdf-7030-4a48-b3c4-af0d3e541d63" providerId="AD" clId="Web-{3F3F4EAA-F6F4-D6BB-ED06-312434A344E2}" dt="2024-03-19T23:33:33.933" v="563" actId="20577"/>
          <ac:spMkLst>
            <pc:docMk/>
            <pc:sldMk cId="3022888432" sldId="368"/>
            <ac:spMk id="2" creationId="{E3116E9B-F1B9-1630-7A67-A4DAEC1190FF}"/>
          </ac:spMkLst>
        </pc:spChg>
        <pc:spChg chg="del mod">
          <ac:chgData name="Minguez, Jessica [AK]" userId="S::jessica.minguez_neaalaska.org#ext#@neahq.onmicrosoft.com::e29b5cdf-7030-4a48-b3c4-af0d3e541d63" providerId="AD" clId="Web-{3F3F4EAA-F6F4-D6BB-ED06-312434A344E2}" dt="2024-03-19T23:32:27.493" v="513"/>
          <ac:spMkLst>
            <pc:docMk/>
            <pc:sldMk cId="3022888432" sldId="368"/>
            <ac:spMk id="3" creationId="{FA6A68ED-4EA1-E277-5891-3C0249290884}"/>
          </ac:spMkLst>
        </pc:spChg>
        <pc:spChg chg="add mod">
          <ac:chgData name="Minguez, Jessica [AK]" userId="S::jessica.minguez_neaalaska.org#ext#@neahq.onmicrosoft.com::e29b5cdf-7030-4a48-b3c4-af0d3e541d63" providerId="AD" clId="Web-{3F3F4EAA-F6F4-D6BB-ED06-312434A344E2}" dt="2024-03-19T23:33:38.746" v="564" actId="20577"/>
          <ac:spMkLst>
            <pc:docMk/>
            <pc:sldMk cId="3022888432" sldId="368"/>
            <ac:spMk id="6" creationId="{E97B3F08-E790-7D69-C115-12A6632B0A4D}"/>
          </ac:spMkLst>
        </pc:spChg>
        <pc:spChg chg="add mod">
          <ac:chgData name="Minguez, Jessica [AK]" userId="S::jessica.minguez_neaalaska.org#ext#@neahq.onmicrosoft.com::e29b5cdf-7030-4a48-b3c4-af0d3e541d63" providerId="AD" clId="Web-{3F3F4EAA-F6F4-D6BB-ED06-312434A344E2}" dt="2024-03-19T23:34:26.139" v="582" actId="20577"/>
          <ac:spMkLst>
            <pc:docMk/>
            <pc:sldMk cId="3022888432" sldId="368"/>
            <ac:spMk id="8" creationId="{5D98B752-71FA-B92D-5EA0-5A7DCD5F8559}"/>
          </ac:spMkLst>
        </pc:spChg>
        <pc:grpChg chg="add mod">
          <ac:chgData name="Minguez, Jessica [AK]" userId="S::jessica.minguez_neaalaska.org#ext#@neahq.onmicrosoft.com::e29b5cdf-7030-4a48-b3c4-af0d3e541d63" providerId="AD" clId="Web-{3F3F4EAA-F6F4-D6BB-ED06-312434A344E2}" dt="2024-03-19T23:34:04.091" v="572" actId="1076"/>
          <ac:grpSpMkLst>
            <pc:docMk/>
            <pc:sldMk cId="3022888432" sldId="368"/>
            <ac:grpSpMk id="7" creationId="{5F55E5B1-4D7F-862C-1386-1461EA7A6724}"/>
          </ac:grpSpMkLst>
        </pc:grpChg>
        <pc:picChg chg="add">
          <ac:chgData name="Minguez, Jessica [AK]" userId="S::jessica.minguez_neaalaska.org#ext#@neahq.onmicrosoft.com::e29b5cdf-7030-4a48-b3c4-af0d3e541d63" providerId="AD" clId="Web-{3F3F4EAA-F6F4-D6BB-ED06-312434A344E2}" dt="2024-03-19T23:32:33.196" v="514"/>
          <ac:picMkLst>
            <pc:docMk/>
            <pc:sldMk cId="3022888432" sldId="368"/>
            <ac:picMk id="9" creationId="{03E9425D-7ED7-2B0F-C2B6-29DE7E70BAE9}"/>
          </ac:picMkLst>
        </pc:picChg>
        <pc:picChg chg="add">
          <ac:chgData name="Minguez, Jessica [AK]" userId="S::jessica.minguez_neaalaska.org#ext#@neahq.onmicrosoft.com::e29b5cdf-7030-4a48-b3c4-af0d3e541d63" providerId="AD" clId="Web-{3F3F4EAA-F6F4-D6BB-ED06-312434A344E2}" dt="2024-03-19T23:32:33.196" v="514"/>
          <ac:picMkLst>
            <pc:docMk/>
            <pc:sldMk cId="3022888432" sldId="368"/>
            <ac:picMk id="10" creationId="{D7D78A6F-F862-682B-CD00-03CEB3E2DEA6}"/>
          </ac:picMkLst>
        </pc:picChg>
      </pc:sldChg>
      <pc:sldChg chg="add del replId">
        <pc:chgData name="Minguez, Jessica [AK]" userId="S::jessica.minguez_neaalaska.org#ext#@neahq.onmicrosoft.com::e29b5cdf-7030-4a48-b3c4-af0d3e541d63" providerId="AD" clId="Web-{3F3F4EAA-F6F4-D6BB-ED06-312434A344E2}" dt="2024-03-19T23:21:36.671" v="465"/>
        <pc:sldMkLst>
          <pc:docMk/>
          <pc:sldMk cId="3809303568" sldId="368"/>
        </pc:sldMkLst>
      </pc:sldChg>
      <pc:sldChg chg="modSp add replId">
        <pc:chgData name="Minguez, Jessica [AK]" userId="S::jessica.minguez_neaalaska.org#ext#@neahq.onmicrosoft.com::e29b5cdf-7030-4a48-b3c4-af0d3e541d63" providerId="AD" clId="Web-{3F3F4EAA-F6F4-D6BB-ED06-312434A344E2}" dt="2024-03-19T23:46:18.853" v="655" actId="14100"/>
        <pc:sldMkLst>
          <pc:docMk/>
          <pc:sldMk cId="2408102722" sldId="369"/>
        </pc:sldMkLst>
        <pc:spChg chg="mod">
          <ac:chgData name="Minguez, Jessica [AK]" userId="S::jessica.minguez_neaalaska.org#ext#@neahq.onmicrosoft.com::e29b5cdf-7030-4a48-b3c4-af0d3e541d63" providerId="AD" clId="Web-{3F3F4EAA-F6F4-D6BB-ED06-312434A344E2}" dt="2024-03-19T23:46:18.853" v="655" actId="14100"/>
          <ac:spMkLst>
            <pc:docMk/>
            <pc:sldMk cId="2408102722" sldId="369"/>
            <ac:spMk id="3" creationId="{00000000-0000-0000-0000-000000000000}"/>
          </ac:spMkLst>
        </pc:spChg>
      </pc:sldChg>
    </pc:docChg>
  </pc:docChgLst>
  <pc:docChgLst>
    <pc:chgData name="Minguez, Jessica [AK]" userId="S::jessica.minguez_neaalaska.org#ext#@neahq.onmicrosoft.com::e29b5cdf-7030-4a48-b3c4-af0d3e541d63" providerId="AD" clId="Web-{CEAE4CBC-6065-136E-3F4A-9222EAFDF4A8}"/>
    <pc:docChg chg="modSld">
      <pc:chgData name="Minguez, Jessica [AK]" userId="S::jessica.minguez_neaalaska.org#ext#@neahq.onmicrosoft.com::e29b5cdf-7030-4a48-b3c4-af0d3e541d63" providerId="AD" clId="Web-{CEAE4CBC-6065-136E-3F4A-9222EAFDF4A8}" dt="2024-03-13T17:46:02.789" v="16" actId="20577"/>
      <pc:docMkLst>
        <pc:docMk/>
      </pc:docMkLst>
      <pc:sldChg chg="modSp">
        <pc:chgData name="Minguez, Jessica [AK]" userId="S::jessica.minguez_neaalaska.org#ext#@neahq.onmicrosoft.com::e29b5cdf-7030-4a48-b3c4-af0d3e541d63" providerId="AD" clId="Web-{CEAE4CBC-6065-136E-3F4A-9222EAFDF4A8}" dt="2024-03-13T17:46:02.789" v="16" actId="20577"/>
        <pc:sldMkLst>
          <pc:docMk/>
          <pc:sldMk cId="1525607675" sldId="302"/>
        </pc:sldMkLst>
        <pc:spChg chg="mod">
          <ac:chgData name="Minguez, Jessica [AK]" userId="S::jessica.minguez_neaalaska.org#ext#@neahq.onmicrosoft.com::e29b5cdf-7030-4a48-b3c4-af0d3e541d63" providerId="AD" clId="Web-{CEAE4CBC-6065-136E-3F4A-9222EAFDF4A8}" dt="2024-03-13T17:46:02.789" v="16" actId="20577"/>
          <ac:spMkLst>
            <pc:docMk/>
            <pc:sldMk cId="1525607675" sldId="302"/>
            <ac:spMk id="2" creationId="{419D90EF-842B-4341-BEFF-C442EE819D2A}"/>
          </ac:spMkLst>
        </pc:spChg>
      </pc:sldChg>
      <pc:sldChg chg="modSp">
        <pc:chgData name="Minguez, Jessica [AK]" userId="S::jessica.minguez_neaalaska.org#ext#@neahq.onmicrosoft.com::e29b5cdf-7030-4a48-b3c4-af0d3e541d63" providerId="AD" clId="Web-{CEAE4CBC-6065-136E-3F4A-9222EAFDF4A8}" dt="2024-03-13T17:41:05.326" v="10" actId="20577"/>
        <pc:sldMkLst>
          <pc:docMk/>
          <pc:sldMk cId="4221680768" sldId="345"/>
        </pc:sldMkLst>
        <pc:spChg chg="mod">
          <ac:chgData name="Minguez, Jessica [AK]" userId="S::jessica.minguez_neaalaska.org#ext#@neahq.onmicrosoft.com::e29b5cdf-7030-4a48-b3c4-af0d3e541d63" providerId="AD" clId="Web-{CEAE4CBC-6065-136E-3F4A-9222EAFDF4A8}" dt="2024-03-13T17:41:02.185" v="9" actId="20577"/>
          <ac:spMkLst>
            <pc:docMk/>
            <pc:sldMk cId="4221680768" sldId="345"/>
            <ac:spMk id="2" creationId="{00000000-0000-0000-0000-000000000000}"/>
          </ac:spMkLst>
        </pc:spChg>
        <pc:spChg chg="mod">
          <ac:chgData name="Minguez, Jessica [AK]" userId="S::jessica.minguez_neaalaska.org#ext#@neahq.onmicrosoft.com::e29b5cdf-7030-4a48-b3c4-af0d3e541d63" providerId="AD" clId="Web-{CEAE4CBC-6065-136E-3F4A-9222EAFDF4A8}" dt="2024-03-13T17:41:05.326" v="10" actId="20577"/>
          <ac:spMkLst>
            <pc:docMk/>
            <pc:sldMk cId="4221680768" sldId="345"/>
            <ac:spMk id="3" creationId="{00000000-0000-0000-0000-000000000000}"/>
          </ac:spMkLst>
        </pc:spChg>
      </pc:sldChg>
      <pc:sldChg chg="modSp">
        <pc:chgData name="Minguez, Jessica [AK]" userId="S::jessica.minguez_neaalaska.org#ext#@neahq.onmicrosoft.com::e29b5cdf-7030-4a48-b3c4-af0d3e541d63" providerId="AD" clId="Web-{CEAE4CBC-6065-136E-3F4A-9222EAFDF4A8}" dt="2024-03-13T17:45:55.086" v="11" actId="20577"/>
        <pc:sldMkLst>
          <pc:docMk/>
          <pc:sldMk cId="792101080" sldId="347"/>
        </pc:sldMkLst>
        <pc:spChg chg="mod">
          <ac:chgData name="Minguez, Jessica [AK]" userId="S::jessica.minguez_neaalaska.org#ext#@neahq.onmicrosoft.com::e29b5cdf-7030-4a48-b3c4-af0d3e541d63" providerId="AD" clId="Web-{CEAE4CBC-6065-136E-3F4A-9222EAFDF4A8}" dt="2024-03-13T17:45:55.086" v="11" actId="20577"/>
          <ac:spMkLst>
            <pc:docMk/>
            <pc:sldMk cId="792101080" sldId="347"/>
            <ac:spMk id="2" creationId="{419D90EF-842B-4341-BEFF-C442EE819D2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C541AE-0F6B-4885-81F0-DD6B8BBF90FE}"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25EA0ACA-106B-4711-933F-488B0C775703}">
      <dgm:prSet phldrT="[Text]"/>
      <dgm:spPr/>
      <dgm:t>
        <a:bodyPr/>
        <a:lstStyle/>
        <a:p>
          <a:r>
            <a:rPr lang="en-US"/>
            <a:t>Define High  Standards</a:t>
          </a:r>
        </a:p>
      </dgm:t>
    </dgm:pt>
    <dgm:pt modelId="{21F10097-C09A-4930-8CF1-73A51D6EC40B}" type="parTrans" cxnId="{BCBEAACE-9FEF-4553-9922-080E3E7516F3}">
      <dgm:prSet/>
      <dgm:spPr/>
      <dgm:t>
        <a:bodyPr/>
        <a:lstStyle/>
        <a:p>
          <a:endParaRPr lang="en-US"/>
        </a:p>
      </dgm:t>
    </dgm:pt>
    <dgm:pt modelId="{C5970137-FDC7-4C59-942D-54F62DD73245}" type="sibTrans" cxnId="{BCBEAACE-9FEF-4553-9922-080E3E7516F3}">
      <dgm:prSet/>
      <dgm:spPr/>
      <dgm:t>
        <a:bodyPr/>
        <a:lstStyle/>
        <a:p>
          <a:endParaRPr lang="en-US"/>
        </a:p>
      </dgm:t>
    </dgm:pt>
    <dgm:pt modelId="{6FA595D7-7BE3-4561-BB93-B1B65857B95D}">
      <dgm:prSet phldrT="[Text]"/>
      <dgm:spPr/>
      <dgm:t>
        <a:bodyPr/>
        <a:lstStyle/>
        <a:p>
          <a:r>
            <a:rPr lang="en-US"/>
            <a:t>Design Tests to Measure Standards</a:t>
          </a:r>
        </a:p>
      </dgm:t>
    </dgm:pt>
    <dgm:pt modelId="{A21149B2-206E-44AA-830C-13478A261BF6}" type="parTrans" cxnId="{C1868879-5A5F-42AC-B716-992FABD9CBC5}">
      <dgm:prSet/>
      <dgm:spPr/>
      <dgm:t>
        <a:bodyPr/>
        <a:lstStyle/>
        <a:p>
          <a:endParaRPr lang="en-US"/>
        </a:p>
      </dgm:t>
    </dgm:pt>
    <dgm:pt modelId="{467287A4-0CF8-46E0-BDC5-68A3C39F86BB}" type="sibTrans" cxnId="{C1868879-5A5F-42AC-B716-992FABD9CBC5}">
      <dgm:prSet/>
      <dgm:spPr/>
      <dgm:t>
        <a:bodyPr/>
        <a:lstStyle/>
        <a:p>
          <a:endParaRPr lang="en-US"/>
        </a:p>
      </dgm:t>
    </dgm:pt>
    <dgm:pt modelId="{CA7F32F7-A3A7-449A-92A2-5E997D9DD3EB}">
      <dgm:prSet phldrT="[Text]"/>
      <dgm:spPr/>
      <dgm:t>
        <a:bodyPr/>
        <a:lstStyle/>
        <a:p>
          <a:r>
            <a:rPr lang="en-US"/>
            <a:t>Tie Funding to Tests</a:t>
          </a:r>
        </a:p>
      </dgm:t>
    </dgm:pt>
    <dgm:pt modelId="{8412F549-A546-45B9-97B0-C7682BA2842E}" type="parTrans" cxnId="{2481D4A1-0CEB-4315-9511-2B0AE472C840}">
      <dgm:prSet/>
      <dgm:spPr/>
      <dgm:t>
        <a:bodyPr/>
        <a:lstStyle/>
        <a:p>
          <a:endParaRPr lang="en-US"/>
        </a:p>
      </dgm:t>
    </dgm:pt>
    <dgm:pt modelId="{0E52EBEC-2E4A-480A-B327-859E20824524}" type="sibTrans" cxnId="{2481D4A1-0CEB-4315-9511-2B0AE472C840}">
      <dgm:prSet/>
      <dgm:spPr/>
      <dgm:t>
        <a:bodyPr/>
        <a:lstStyle/>
        <a:p>
          <a:endParaRPr lang="en-US"/>
        </a:p>
      </dgm:t>
    </dgm:pt>
    <dgm:pt modelId="{B32FD204-A226-4E53-95DC-9221C47BE319}">
      <dgm:prSet phldrT="[Text]"/>
      <dgm:spPr/>
      <dgm:t>
        <a:bodyPr/>
        <a:lstStyle/>
        <a:p>
          <a:r>
            <a:rPr lang="en-US"/>
            <a:t>Cut Funding When Results are not Attained</a:t>
          </a:r>
        </a:p>
      </dgm:t>
    </dgm:pt>
    <dgm:pt modelId="{BAADC0C4-07F2-4A66-AFE4-AFD1F8F53A31}" type="parTrans" cxnId="{28C8EECA-466B-4CCC-8E45-CD6D7F8BE36D}">
      <dgm:prSet/>
      <dgm:spPr/>
      <dgm:t>
        <a:bodyPr/>
        <a:lstStyle/>
        <a:p>
          <a:endParaRPr lang="en-US"/>
        </a:p>
      </dgm:t>
    </dgm:pt>
    <dgm:pt modelId="{A8CBFF11-3431-4303-A770-5D3B219C4AE6}" type="sibTrans" cxnId="{28C8EECA-466B-4CCC-8E45-CD6D7F8BE36D}">
      <dgm:prSet/>
      <dgm:spPr/>
      <dgm:t>
        <a:bodyPr/>
        <a:lstStyle/>
        <a:p>
          <a:endParaRPr lang="en-US"/>
        </a:p>
      </dgm:t>
    </dgm:pt>
    <dgm:pt modelId="{0AE8C0F6-313D-467D-8B6C-5AE098704428}">
      <dgm:prSet phldrT="[Text]"/>
      <dgm:spPr/>
      <dgm:t>
        <a:bodyPr/>
        <a:lstStyle/>
        <a:p>
          <a:r>
            <a:rPr lang="en-US"/>
            <a:t>Repeat Until All Public Schools have Failed </a:t>
          </a:r>
        </a:p>
      </dgm:t>
    </dgm:pt>
    <dgm:pt modelId="{857F177F-B278-4C66-8D09-BC7031634DEE}" type="parTrans" cxnId="{84AB836F-4904-45AF-ADA4-350EE595D6A9}">
      <dgm:prSet/>
      <dgm:spPr/>
      <dgm:t>
        <a:bodyPr/>
        <a:lstStyle/>
        <a:p>
          <a:endParaRPr lang="en-US"/>
        </a:p>
      </dgm:t>
    </dgm:pt>
    <dgm:pt modelId="{D0547CB7-316C-402C-ACBD-5759F980F4AF}" type="sibTrans" cxnId="{84AB836F-4904-45AF-ADA4-350EE595D6A9}">
      <dgm:prSet/>
      <dgm:spPr/>
      <dgm:t>
        <a:bodyPr/>
        <a:lstStyle/>
        <a:p>
          <a:endParaRPr lang="en-US"/>
        </a:p>
      </dgm:t>
    </dgm:pt>
    <dgm:pt modelId="{BD4E9B94-A8BC-460D-A7CD-4267752C8259}">
      <dgm:prSet/>
      <dgm:spPr/>
      <dgm:t>
        <a:bodyPr/>
        <a:lstStyle/>
        <a:p>
          <a:r>
            <a:rPr lang="en-US"/>
            <a:t>Private Schools, Charter Schools, Vouchers</a:t>
          </a:r>
        </a:p>
      </dgm:t>
    </dgm:pt>
    <dgm:pt modelId="{4CE33836-3930-4E06-B76F-754C517B40D4}" type="parTrans" cxnId="{6FAD1F25-16A1-4F85-8509-A087096997C3}">
      <dgm:prSet/>
      <dgm:spPr/>
      <dgm:t>
        <a:bodyPr/>
        <a:lstStyle/>
        <a:p>
          <a:endParaRPr lang="en-US"/>
        </a:p>
      </dgm:t>
    </dgm:pt>
    <dgm:pt modelId="{36FEA2D4-3BD6-4047-A616-7DBD9AFD060B}" type="sibTrans" cxnId="{6FAD1F25-16A1-4F85-8509-A087096997C3}">
      <dgm:prSet/>
      <dgm:spPr/>
      <dgm:t>
        <a:bodyPr/>
        <a:lstStyle/>
        <a:p>
          <a:endParaRPr lang="en-US"/>
        </a:p>
      </dgm:t>
    </dgm:pt>
    <dgm:pt modelId="{028FF7D3-516C-4B0A-BC94-88AFB67C5711}" type="pres">
      <dgm:prSet presAssocID="{0BC541AE-0F6B-4885-81F0-DD6B8BBF90FE}" presName="cycle" presStyleCnt="0">
        <dgm:presLayoutVars>
          <dgm:dir/>
          <dgm:resizeHandles val="exact"/>
        </dgm:presLayoutVars>
      </dgm:prSet>
      <dgm:spPr/>
    </dgm:pt>
    <dgm:pt modelId="{2379063A-5707-4A7F-AC4F-6A8C7C6C5B5B}" type="pres">
      <dgm:prSet presAssocID="{25EA0ACA-106B-4711-933F-488B0C775703}" presName="node" presStyleLbl="node1" presStyleIdx="0" presStyleCnt="6" custScaleX="119212" custScaleY="120562">
        <dgm:presLayoutVars>
          <dgm:bulletEnabled val="1"/>
        </dgm:presLayoutVars>
      </dgm:prSet>
      <dgm:spPr/>
    </dgm:pt>
    <dgm:pt modelId="{8FD2171C-AA43-4FB0-99AB-3D01CE3D9790}" type="pres">
      <dgm:prSet presAssocID="{C5970137-FDC7-4C59-942D-54F62DD73245}" presName="sibTrans" presStyleLbl="sibTrans2D1" presStyleIdx="0" presStyleCnt="6"/>
      <dgm:spPr/>
    </dgm:pt>
    <dgm:pt modelId="{F63A7FAF-5249-4092-80B6-D2DF07BECD9F}" type="pres">
      <dgm:prSet presAssocID="{C5970137-FDC7-4C59-942D-54F62DD73245}" presName="connectorText" presStyleLbl="sibTrans2D1" presStyleIdx="0" presStyleCnt="6"/>
      <dgm:spPr/>
    </dgm:pt>
    <dgm:pt modelId="{B6B6083E-9922-4A67-ABF5-007CBBBBE62B}" type="pres">
      <dgm:prSet presAssocID="{6FA595D7-7BE3-4561-BB93-B1B65857B95D}" presName="node" presStyleLbl="node1" presStyleIdx="1" presStyleCnt="6" custScaleX="123723" custScaleY="126742">
        <dgm:presLayoutVars>
          <dgm:bulletEnabled val="1"/>
        </dgm:presLayoutVars>
      </dgm:prSet>
      <dgm:spPr/>
    </dgm:pt>
    <dgm:pt modelId="{8BD53B86-3CEE-4DAA-81B4-73A798585EDA}" type="pres">
      <dgm:prSet presAssocID="{467287A4-0CF8-46E0-BDC5-68A3C39F86BB}" presName="sibTrans" presStyleLbl="sibTrans2D1" presStyleIdx="1" presStyleCnt="6" custLinFactNeighborY="0"/>
      <dgm:spPr/>
    </dgm:pt>
    <dgm:pt modelId="{6B4552E1-16A2-4BA1-A24C-EDED1798C00C}" type="pres">
      <dgm:prSet presAssocID="{467287A4-0CF8-46E0-BDC5-68A3C39F86BB}" presName="connectorText" presStyleLbl="sibTrans2D1" presStyleIdx="1" presStyleCnt="6"/>
      <dgm:spPr/>
    </dgm:pt>
    <dgm:pt modelId="{8BD47398-690A-45D5-80B3-A8BEE6C6A587}" type="pres">
      <dgm:prSet presAssocID="{CA7F32F7-A3A7-449A-92A2-5E997D9DD3EB}" presName="node" presStyleLbl="node1" presStyleIdx="2" presStyleCnt="6" custScaleX="125222" custScaleY="130731">
        <dgm:presLayoutVars>
          <dgm:bulletEnabled val="1"/>
        </dgm:presLayoutVars>
      </dgm:prSet>
      <dgm:spPr/>
    </dgm:pt>
    <dgm:pt modelId="{C6BA344D-0D94-450F-BFDD-318B2278C349}" type="pres">
      <dgm:prSet presAssocID="{0E52EBEC-2E4A-480A-B327-859E20824524}" presName="sibTrans" presStyleLbl="sibTrans2D1" presStyleIdx="2" presStyleCnt="6"/>
      <dgm:spPr/>
    </dgm:pt>
    <dgm:pt modelId="{0587994A-0714-46F4-AD6D-611F6DF38D29}" type="pres">
      <dgm:prSet presAssocID="{0E52EBEC-2E4A-480A-B327-859E20824524}" presName="connectorText" presStyleLbl="sibTrans2D1" presStyleIdx="2" presStyleCnt="6"/>
      <dgm:spPr/>
    </dgm:pt>
    <dgm:pt modelId="{263CFADB-F0FE-4F70-98A8-D2091162E20F}" type="pres">
      <dgm:prSet presAssocID="{B32FD204-A226-4E53-95DC-9221C47BE319}" presName="node" presStyleLbl="node1" presStyleIdx="3" presStyleCnt="6" custScaleX="125487" custScaleY="130713">
        <dgm:presLayoutVars>
          <dgm:bulletEnabled val="1"/>
        </dgm:presLayoutVars>
      </dgm:prSet>
      <dgm:spPr/>
    </dgm:pt>
    <dgm:pt modelId="{62F1E338-3A70-4E1E-9033-03D93A29C398}" type="pres">
      <dgm:prSet presAssocID="{A8CBFF11-3431-4303-A770-5D3B219C4AE6}" presName="sibTrans" presStyleLbl="sibTrans2D1" presStyleIdx="3" presStyleCnt="6"/>
      <dgm:spPr/>
    </dgm:pt>
    <dgm:pt modelId="{9F4AD1F7-CC48-4BC4-9FA1-50DC21106611}" type="pres">
      <dgm:prSet presAssocID="{A8CBFF11-3431-4303-A770-5D3B219C4AE6}" presName="connectorText" presStyleLbl="sibTrans2D1" presStyleIdx="3" presStyleCnt="6"/>
      <dgm:spPr/>
    </dgm:pt>
    <dgm:pt modelId="{CE4F191B-7CBA-4D71-B74F-22AF0D8B8DA7}" type="pres">
      <dgm:prSet presAssocID="{0AE8C0F6-313D-467D-8B6C-5AE098704428}" presName="node" presStyleLbl="node1" presStyleIdx="4" presStyleCnt="6" custScaleX="119790" custScaleY="117154">
        <dgm:presLayoutVars>
          <dgm:bulletEnabled val="1"/>
        </dgm:presLayoutVars>
      </dgm:prSet>
      <dgm:spPr/>
    </dgm:pt>
    <dgm:pt modelId="{AA499A5D-8CCC-4DF9-A9F5-A2145D275792}" type="pres">
      <dgm:prSet presAssocID="{D0547CB7-316C-402C-ACBD-5759F980F4AF}" presName="sibTrans" presStyleLbl="sibTrans2D1" presStyleIdx="4" presStyleCnt="6"/>
      <dgm:spPr/>
    </dgm:pt>
    <dgm:pt modelId="{5E0BBDFC-B900-450B-9E6B-611982027F41}" type="pres">
      <dgm:prSet presAssocID="{D0547CB7-316C-402C-ACBD-5759F980F4AF}" presName="connectorText" presStyleLbl="sibTrans2D1" presStyleIdx="4" presStyleCnt="6"/>
      <dgm:spPr/>
    </dgm:pt>
    <dgm:pt modelId="{808BF634-97CD-4C00-A4AB-807AC44BEE19}" type="pres">
      <dgm:prSet presAssocID="{BD4E9B94-A8BC-460D-A7CD-4267752C8259}" presName="node" presStyleLbl="node1" presStyleIdx="5" presStyleCnt="6" custScaleX="123037" custScaleY="123841">
        <dgm:presLayoutVars>
          <dgm:bulletEnabled val="1"/>
        </dgm:presLayoutVars>
      </dgm:prSet>
      <dgm:spPr/>
    </dgm:pt>
    <dgm:pt modelId="{62CEEA17-05C7-4CA6-B1FB-3F434CEF5F02}" type="pres">
      <dgm:prSet presAssocID="{36FEA2D4-3BD6-4047-A616-7DBD9AFD060B}" presName="sibTrans" presStyleLbl="sibTrans2D1" presStyleIdx="5" presStyleCnt="6"/>
      <dgm:spPr/>
    </dgm:pt>
    <dgm:pt modelId="{983CD543-6D51-4F46-9460-85383812FC2C}" type="pres">
      <dgm:prSet presAssocID="{36FEA2D4-3BD6-4047-A616-7DBD9AFD060B}" presName="connectorText" presStyleLbl="sibTrans2D1" presStyleIdx="5" presStyleCnt="6"/>
      <dgm:spPr/>
    </dgm:pt>
  </dgm:ptLst>
  <dgm:cxnLst>
    <dgm:cxn modelId="{5EC3D003-DBCE-4107-880A-5722EDF8F5EE}" type="presOf" srcId="{0E52EBEC-2E4A-480A-B327-859E20824524}" destId="{0587994A-0714-46F4-AD6D-611F6DF38D29}" srcOrd="1" destOrd="0" presId="urn:microsoft.com/office/officeart/2005/8/layout/cycle2"/>
    <dgm:cxn modelId="{B8FEFF07-D0DF-4331-92BB-0BDB58F74B23}" type="presOf" srcId="{D0547CB7-316C-402C-ACBD-5759F980F4AF}" destId="{AA499A5D-8CCC-4DF9-A9F5-A2145D275792}" srcOrd="0" destOrd="0" presId="urn:microsoft.com/office/officeart/2005/8/layout/cycle2"/>
    <dgm:cxn modelId="{EFF0C712-2AAF-4CE3-A0F1-25E820E45DC9}" type="presOf" srcId="{B32FD204-A226-4E53-95DC-9221C47BE319}" destId="{263CFADB-F0FE-4F70-98A8-D2091162E20F}" srcOrd="0" destOrd="0" presId="urn:microsoft.com/office/officeart/2005/8/layout/cycle2"/>
    <dgm:cxn modelId="{6FAD1F25-16A1-4F85-8509-A087096997C3}" srcId="{0BC541AE-0F6B-4885-81F0-DD6B8BBF90FE}" destId="{BD4E9B94-A8BC-460D-A7CD-4267752C8259}" srcOrd="5" destOrd="0" parTransId="{4CE33836-3930-4E06-B76F-754C517B40D4}" sibTransId="{36FEA2D4-3BD6-4047-A616-7DBD9AFD060B}"/>
    <dgm:cxn modelId="{D4830636-FE6F-4356-8E71-84588E1E636A}" type="presOf" srcId="{D0547CB7-316C-402C-ACBD-5759F980F4AF}" destId="{5E0BBDFC-B900-450B-9E6B-611982027F41}" srcOrd="1" destOrd="0" presId="urn:microsoft.com/office/officeart/2005/8/layout/cycle2"/>
    <dgm:cxn modelId="{A4B3EB3C-3A3C-47D7-8DF7-9759F2665808}" type="presOf" srcId="{6FA595D7-7BE3-4561-BB93-B1B65857B95D}" destId="{B6B6083E-9922-4A67-ABF5-007CBBBBE62B}" srcOrd="0" destOrd="0" presId="urn:microsoft.com/office/officeart/2005/8/layout/cycle2"/>
    <dgm:cxn modelId="{322AF46E-B3D8-41C5-94D3-614C02E30C29}" type="presOf" srcId="{36FEA2D4-3BD6-4047-A616-7DBD9AFD060B}" destId="{983CD543-6D51-4F46-9460-85383812FC2C}" srcOrd="1" destOrd="0" presId="urn:microsoft.com/office/officeart/2005/8/layout/cycle2"/>
    <dgm:cxn modelId="{84AB836F-4904-45AF-ADA4-350EE595D6A9}" srcId="{0BC541AE-0F6B-4885-81F0-DD6B8BBF90FE}" destId="{0AE8C0F6-313D-467D-8B6C-5AE098704428}" srcOrd="4" destOrd="0" parTransId="{857F177F-B278-4C66-8D09-BC7031634DEE}" sibTransId="{D0547CB7-316C-402C-ACBD-5759F980F4AF}"/>
    <dgm:cxn modelId="{9A615370-0C51-4F73-987C-04AA4EFA79A8}" type="presOf" srcId="{C5970137-FDC7-4C59-942D-54F62DD73245}" destId="{F63A7FAF-5249-4092-80B6-D2DF07BECD9F}" srcOrd="1" destOrd="0" presId="urn:microsoft.com/office/officeart/2005/8/layout/cycle2"/>
    <dgm:cxn modelId="{34598376-4507-47C8-BE25-37A13698BAFC}" type="presOf" srcId="{A8CBFF11-3431-4303-A770-5D3B219C4AE6}" destId="{62F1E338-3A70-4E1E-9033-03D93A29C398}" srcOrd="0" destOrd="0" presId="urn:microsoft.com/office/officeart/2005/8/layout/cycle2"/>
    <dgm:cxn modelId="{C1868879-5A5F-42AC-B716-992FABD9CBC5}" srcId="{0BC541AE-0F6B-4885-81F0-DD6B8BBF90FE}" destId="{6FA595D7-7BE3-4561-BB93-B1B65857B95D}" srcOrd="1" destOrd="0" parTransId="{A21149B2-206E-44AA-830C-13478A261BF6}" sibTransId="{467287A4-0CF8-46E0-BDC5-68A3C39F86BB}"/>
    <dgm:cxn modelId="{0B6A867D-9409-4728-966C-A73A104626E6}" type="presOf" srcId="{BD4E9B94-A8BC-460D-A7CD-4267752C8259}" destId="{808BF634-97CD-4C00-A4AB-807AC44BEE19}" srcOrd="0" destOrd="0" presId="urn:microsoft.com/office/officeart/2005/8/layout/cycle2"/>
    <dgm:cxn modelId="{39E44393-9BDD-4F7A-B107-F2EDBD61E654}" type="presOf" srcId="{0E52EBEC-2E4A-480A-B327-859E20824524}" destId="{C6BA344D-0D94-450F-BFDD-318B2278C349}" srcOrd="0" destOrd="0" presId="urn:microsoft.com/office/officeart/2005/8/layout/cycle2"/>
    <dgm:cxn modelId="{964C5D9D-C378-49E8-9506-4A3593EDED58}" type="presOf" srcId="{A8CBFF11-3431-4303-A770-5D3B219C4AE6}" destId="{9F4AD1F7-CC48-4BC4-9FA1-50DC21106611}" srcOrd="1" destOrd="0" presId="urn:microsoft.com/office/officeart/2005/8/layout/cycle2"/>
    <dgm:cxn modelId="{2481D4A1-0CEB-4315-9511-2B0AE472C840}" srcId="{0BC541AE-0F6B-4885-81F0-DD6B8BBF90FE}" destId="{CA7F32F7-A3A7-449A-92A2-5E997D9DD3EB}" srcOrd="2" destOrd="0" parTransId="{8412F549-A546-45B9-97B0-C7682BA2842E}" sibTransId="{0E52EBEC-2E4A-480A-B327-859E20824524}"/>
    <dgm:cxn modelId="{32B381A2-2780-4BEA-A76A-D1A68D9E9107}" type="presOf" srcId="{25EA0ACA-106B-4711-933F-488B0C775703}" destId="{2379063A-5707-4A7F-AC4F-6A8C7C6C5B5B}" srcOrd="0" destOrd="0" presId="urn:microsoft.com/office/officeart/2005/8/layout/cycle2"/>
    <dgm:cxn modelId="{42C917A6-D133-4AD8-942E-16381ED259A4}" type="presOf" srcId="{CA7F32F7-A3A7-449A-92A2-5E997D9DD3EB}" destId="{8BD47398-690A-45D5-80B3-A8BEE6C6A587}" srcOrd="0" destOrd="0" presId="urn:microsoft.com/office/officeart/2005/8/layout/cycle2"/>
    <dgm:cxn modelId="{C16C0FBD-FA45-476E-8CC1-BE8EB771C34C}" type="presOf" srcId="{C5970137-FDC7-4C59-942D-54F62DD73245}" destId="{8FD2171C-AA43-4FB0-99AB-3D01CE3D9790}" srcOrd="0" destOrd="0" presId="urn:microsoft.com/office/officeart/2005/8/layout/cycle2"/>
    <dgm:cxn modelId="{3B49FCC2-46DE-4817-916B-3281DBA208EE}" type="presOf" srcId="{0BC541AE-0F6B-4885-81F0-DD6B8BBF90FE}" destId="{028FF7D3-516C-4B0A-BC94-88AFB67C5711}" srcOrd="0" destOrd="0" presId="urn:microsoft.com/office/officeart/2005/8/layout/cycle2"/>
    <dgm:cxn modelId="{28C8EECA-466B-4CCC-8E45-CD6D7F8BE36D}" srcId="{0BC541AE-0F6B-4885-81F0-DD6B8BBF90FE}" destId="{B32FD204-A226-4E53-95DC-9221C47BE319}" srcOrd="3" destOrd="0" parTransId="{BAADC0C4-07F2-4A66-AFE4-AFD1F8F53A31}" sibTransId="{A8CBFF11-3431-4303-A770-5D3B219C4AE6}"/>
    <dgm:cxn modelId="{BCBEAACE-9FEF-4553-9922-080E3E7516F3}" srcId="{0BC541AE-0F6B-4885-81F0-DD6B8BBF90FE}" destId="{25EA0ACA-106B-4711-933F-488B0C775703}" srcOrd="0" destOrd="0" parTransId="{21F10097-C09A-4930-8CF1-73A51D6EC40B}" sibTransId="{C5970137-FDC7-4C59-942D-54F62DD73245}"/>
    <dgm:cxn modelId="{442B10D9-6CD6-47BB-B558-B81D850C44E1}" type="presOf" srcId="{0AE8C0F6-313D-467D-8B6C-5AE098704428}" destId="{CE4F191B-7CBA-4D71-B74F-22AF0D8B8DA7}" srcOrd="0" destOrd="0" presId="urn:microsoft.com/office/officeart/2005/8/layout/cycle2"/>
    <dgm:cxn modelId="{95A19EE6-CB4D-491E-878B-2BE401E66818}" type="presOf" srcId="{467287A4-0CF8-46E0-BDC5-68A3C39F86BB}" destId="{8BD53B86-3CEE-4DAA-81B4-73A798585EDA}" srcOrd="0" destOrd="0" presId="urn:microsoft.com/office/officeart/2005/8/layout/cycle2"/>
    <dgm:cxn modelId="{51A62CF5-119D-4166-B2B1-45CC03EA6056}" type="presOf" srcId="{467287A4-0CF8-46E0-BDC5-68A3C39F86BB}" destId="{6B4552E1-16A2-4BA1-A24C-EDED1798C00C}" srcOrd="1" destOrd="0" presId="urn:microsoft.com/office/officeart/2005/8/layout/cycle2"/>
    <dgm:cxn modelId="{F01BCEF8-308E-4C65-BC5E-C5FA80D619E6}" type="presOf" srcId="{36FEA2D4-3BD6-4047-A616-7DBD9AFD060B}" destId="{62CEEA17-05C7-4CA6-B1FB-3F434CEF5F02}" srcOrd="0" destOrd="0" presId="urn:microsoft.com/office/officeart/2005/8/layout/cycle2"/>
    <dgm:cxn modelId="{06A5924B-30A1-44EF-AD3C-C8A7F8049774}" type="presParOf" srcId="{028FF7D3-516C-4B0A-BC94-88AFB67C5711}" destId="{2379063A-5707-4A7F-AC4F-6A8C7C6C5B5B}" srcOrd="0" destOrd="0" presId="urn:microsoft.com/office/officeart/2005/8/layout/cycle2"/>
    <dgm:cxn modelId="{AF1052F1-F24D-4E76-AD9E-D73B809625D6}" type="presParOf" srcId="{028FF7D3-516C-4B0A-BC94-88AFB67C5711}" destId="{8FD2171C-AA43-4FB0-99AB-3D01CE3D9790}" srcOrd="1" destOrd="0" presId="urn:microsoft.com/office/officeart/2005/8/layout/cycle2"/>
    <dgm:cxn modelId="{E505707B-28D8-4B3D-8D94-E954F2A6415A}" type="presParOf" srcId="{8FD2171C-AA43-4FB0-99AB-3D01CE3D9790}" destId="{F63A7FAF-5249-4092-80B6-D2DF07BECD9F}" srcOrd="0" destOrd="0" presId="urn:microsoft.com/office/officeart/2005/8/layout/cycle2"/>
    <dgm:cxn modelId="{3F1A3A06-2E35-4558-ACE9-6B8F1F0302E6}" type="presParOf" srcId="{028FF7D3-516C-4B0A-BC94-88AFB67C5711}" destId="{B6B6083E-9922-4A67-ABF5-007CBBBBE62B}" srcOrd="2" destOrd="0" presId="urn:microsoft.com/office/officeart/2005/8/layout/cycle2"/>
    <dgm:cxn modelId="{1BF35914-6B4E-4F31-B62E-AE6A09E5F351}" type="presParOf" srcId="{028FF7D3-516C-4B0A-BC94-88AFB67C5711}" destId="{8BD53B86-3CEE-4DAA-81B4-73A798585EDA}" srcOrd="3" destOrd="0" presId="urn:microsoft.com/office/officeart/2005/8/layout/cycle2"/>
    <dgm:cxn modelId="{FA105C0E-D099-4F29-8216-3F74F807EA18}" type="presParOf" srcId="{8BD53B86-3CEE-4DAA-81B4-73A798585EDA}" destId="{6B4552E1-16A2-4BA1-A24C-EDED1798C00C}" srcOrd="0" destOrd="0" presId="urn:microsoft.com/office/officeart/2005/8/layout/cycle2"/>
    <dgm:cxn modelId="{C6CDC143-9337-4C01-860F-4FB2740A6DC7}" type="presParOf" srcId="{028FF7D3-516C-4B0A-BC94-88AFB67C5711}" destId="{8BD47398-690A-45D5-80B3-A8BEE6C6A587}" srcOrd="4" destOrd="0" presId="urn:microsoft.com/office/officeart/2005/8/layout/cycle2"/>
    <dgm:cxn modelId="{9B14BC45-AC44-48C6-8DDA-9A5222C14169}" type="presParOf" srcId="{028FF7D3-516C-4B0A-BC94-88AFB67C5711}" destId="{C6BA344D-0D94-450F-BFDD-318B2278C349}" srcOrd="5" destOrd="0" presId="urn:microsoft.com/office/officeart/2005/8/layout/cycle2"/>
    <dgm:cxn modelId="{951A252E-5AF6-436D-8F89-64566EFE2AA1}" type="presParOf" srcId="{C6BA344D-0D94-450F-BFDD-318B2278C349}" destId="{0587994A-0714-46F4-AD6D-611F6DF38D29}" srcOrd="0" destOrd="0" presId="urn:microsoft.com/office/officeart/2005/8/layout/cycle2"/>
    <dgm:cxn modelId="{DB5C04B5-7FE0-4069-A6C1-65227C8B87AC}" type="presParOf" srcId="{028FF7D3-516C-4B0A-BC94-88AFB67C5711}" destId="{263CFADB-F0FE-4F70-98A8-D2091162E20F}" srcOrd="6" destOrd="0" presId="urn:microsoft.com/office/officeart/2005/8/layout/cycle2"/>
    <dgm:cxn modelId="{C2859343-AB60-4C59-94C7-B732ED2EA71A}" type="presParOf" srcId="{028FF7D3-516C-4B0A-BC94-88AFB67C5711}" destId="{62F1E338-3A70-4E1E-9033-03D93A29C398}" srcOrd="7" destOrd="0" presId="urn:microsoft.com/office/officeart/2005/8/layout/cycle2"/>
    <dgm:cxn modelId="{5BE25D23-2D50-426E-A3F2-C7413BB68DED}" type="presParOf" srcId="{62F1E338-3A70-4E1E-9033-03D93A29C398}" destId="{9F4AD1F7-CC48-4BC4-9FA1-50DC21106611}" srcOrd="0" destOrd="0" presId="urn:microsoft.com/office/officeart/2005/8/layout/cycle2"/>
    <dgm:cxn modelId="{0325D008-FAAC-425A-98DC-57A317A4EB38}" type="presParOf" srcId="{028FF7D3-516C-4B0A-BC94-88AFB67C5711}" destId="{CE4F191B-7CBA-4D71-B74F-22AF0D8B8DA7}" srcOrd="8" destOrd="0" presId="urn:microsoft.com/office/officeart/2005/8/layout/cycle2"/>
    <dgm:cxn modelId="{E532F8DF-A454-418D-AFC8-393CFE139C58}" type="presParOf" srcId="{028FF7D3-516C-4B0A-BC94-88AFB67C5711}" destId="{AA499A5D-8CCC-4DF9-A9F5-A2145D275792}" srcOrd="9" destOrd="0" presId="urn:microsoft.com/office/officeart/2005/8/layout/cycle2"/>
    <dgm:cxn modelId="{DF36F741-10D4-4FAD-B5C9-F83B1892D453}" type="presParOf" srcId="{AA499A5D-8CCC-4DF9-A9F5-A2145D275792}" destId="{5E0BBDFC-B900-450B-9E6B-611982027F41}" srcOrd="0" destOrd="0" presId="urn:microsoft.com/office/officeart/2005/8/layout/cycle2"/>
    <dgm:cxn modelId="{C62A1765-4F2C-4D6E-8E03-7AB3C5F75A59}" type="presParOf" srcId="{028FF7D3-516C-4B0A-BC94-88AFB67C5711}" destId="{808BF634-97CD-4C00-A4AB-807AC44BEE19}" srcOrd="10" destOrd="0" presId="urn:microsoft.com/office/officeart/2005/8/layout/cycle2"/>
    <dgm:cxn modelId="{8B7560EC-B15A-4E44-819D-B78E0CCDC005}" type="presParOf" srcId="{028FF7D3-516C-4B0A-BC94-88AFB67C5711}" destId="{62CEEA17-05C7-4CA6-B1FB-3F434CEF5F02}" srcOrd="11" destOrd="0" presId="urn:microsoft.com/office/officeart/2005/8/layout/cycle2"/>
    <dgm:cxn modelId="{807F8B41-D8A9-4824-90AC-9B7693E7DC6F}" type="presParOf" srcId="{62CEEA17-05C7-4CA6-B1FB-3F434CEF5F02}" destId="{983CD543-6D51-4F46-9460-85383812FC2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3"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9063A-5707-4A7F-AC4F-6A8C7C6C5B5B}">
      <dsp:nvSpPr>
        <dsp:cNvPr id="0" name=""/>
        <dsp:cNvSpPr/>
      </dsp:nvSpPr>
      <dsp:spPr>
        <a:xfrm>
          <a:off x="5316982" y="-186916"/>
          <a:ext cx="1754611" cy="1774481"/>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Define High  Standards</a:t>
          </a:r>
        </a:p>
      </dsp:txBody>
      <dsp:txXfrm>
        <a:off x="5573939" y="72951"/>
        <a:ext cx="1240697" cy="1254747"/>
      </dsp:txXfrm>
    </dsp:sp>
    <dsp:sp modelId="{8FD2171C-AA43-4FB0-99AB-3D01CE3D9790}">
      <dsp:nvSpPr>
        <dsp:cNvPr id="0" name=""/>
        <dsp:cNvSpPr/>
      </dsp:nvSpPr>
      <dsp:spPr>
        <a:xfrm rot="1800000">
          <a:off x="7020316" y="992156"/>
          <a:ext cx="219270" cy="4967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024722" y="1075060"/>
        <a:ext cx="153489" cy="298048"/>
      </dsp:txXfrm>
    </dsp:sp>
    <dsp:sp modelId="{B6B6083E-9922-4A67-ABF5-007CBBBBE62B}">
      <dsp:nvSpPr>
        <dsp:cNvPr id="0" name=""/>
        <dsp:cNvSpPr/>
      </dsp:nvSpPr>
      <dsp:spPr>
        <a:xfrm>
          <a:off x="7197167" y="872295"/>
          <a:ext cx="1821006" cy="1865441"/>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Design Tests to Measure Standards</a:t>
          </a:r>
        </a:p>
      </dsp:txBody>
      <dsp:txXfrm>
        <a:off x="7463847" y="1145483"/>
        <a:ext cx="1287646" cy="1319065"/>
      </dsp:txXfrm>
    </dsp:sp>
    <dsp:sp modelId="{8BD53B86-3CEE-4DAA-81B4-73A798585EDA}">
      <dsp:nvSpPr>
        <dsp:cNvPr id="0" name=""/>
        <dsp:cNvSpPr/>
      </dsp:nvSpPr>
      <dsp:spPr>
        <a:xfrm rot="5400000">
          <a:off x="8024305" y="2641938"/>
          <a:ext cx="166730" cy="49674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049315" y="2716278"/>
        <a:ext cx="116711" cy="298048"/>
      </dsp:txXfrm>
    </dsp:sp>
    <dsp:sp modelId="{8BD47398-690A-45D5-80B3-A8BEE6C6A587}">
      <dsp:nvSpPr>
        <dsp:cNvPr id="0" name=""/>
        <dsp:cNvSpPr/>
      </dsp:nvSpPr>
      <dsp:spPr>
        <a:xfrm>
          <a:off x="7186136" y="3052323"/>
          <a:ext cx="1843069" cy="1924153"/>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Tie Funding to Tests</a:t>
          </a:r>
        </a:p>
      </dsp:txBody>
      <dsp:txXfrm>
        <a:off x="7456047" y="3334109"/>
        <a:ext cx="1303247" cy="1360581"/>
      </dsp:txXfrm>
    </dsp:sp>
    <dsp:sp modelId="{C6BA344D-0D94-450F-BFDD-318B2278C349}">
      <dsp:nvSpPr>
        <dsp:cNvPr id="0" name=""/>
        <dsp:cNvSpPr/>
      </dsp:nvSpPr>
      <dsp:spPr>
        <a:xfrm rot="9000000">
          <a:off x="7064542" y="4315412"/>
          <a:ext cx="183130" cy="49674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7115801" y="4401026"/>
        <a:ext cx="128191" cy="298048"/>
      </dsp:txXfrm>
    </dsp:sp>
    <dsp:sp modelId="{263CFADB-F0FE-4F70-98A8-D2091162E20F}">
      <dsp:nvSpPr>
        <dsp:cNvPr id="0" name=""/>
        <dsp:cNvSpPr/>
      </dsp:nvSpPr>
      <dsp:spPr>
        <a:xfrm>
          <a:off x="5270803" y="4157148"/>
          <a:ext cx="1846969" cy="1923888"/>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Cut Funding When Results are not Attained</a:t>
          </a:r>
        </a:p>
      </dsp:txBody>
      <dsp:txXfrm>
        <a:off x="5541285" y="4438895"/>
        <a:ext cx="1306005" cy="1360394"/>
      </dsp:txXfrm>
    </dsp:sp>
    <dsp:sp modelId="{62F1E338-3A70-4E1E-9033-03D93A29C398}">
      <dsp:nvSpPr>
        <dsp:cNvPr id="0" name=""/>
        <dsp:cNvSpPr/>
      </dsp:nvSpPr>
      <dsp:spPr>
        <a:xfrm rot="12600000">
          <a:off x="5112477" y="4307354"/>
          <a:ext cx="212069" cy="49674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5171836" y="4422608"/>
        <a:ext cx="148448" cy="298048"/>
      </dsp:txXfrm>
    </dsp:sp>
    <dsp:sp modelId="{CE4F191B-7CBA-4D71-B74F-22AF0D8B8DA7}">
      <dsp:nvSpPr>
        <dsp:cNvPr id="0" name=""/>
        <dsp:cNvSpPr/>
      </dsp:nvSpPr>
      <dsp:spPr>
        <a:xfrm>
          <a:off x="3399345" y="3152239"/>
          <a:ext cx="1763118" cy="1724321"/>
        </a:xfrm>
        <a:prstGeom prst="ellipse">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Repeat Until All Public Schools have Failed </a:t>
          </a:r>
        </a:p>
      </dsp:txBody>
      <dsp:txXfrm>
        <a:off x="3657548" y="3404760"/>
        <a:ext cx="1246712" cy="1219279"/>
      </dsp:txXfrm>
    </dsp:sp>
    <dsp:sp modelId="{AA499A5D-8CCC-4DF9-A9F5-A2145D275792}">
      <dsp:nvSpPr>
        <dsp:cNvPr id="0" name=""/>
        <dsp:cNvSpPr/>
      </dsp:nvSpPr>
      <dsp:spPr>
        <a:xfrm rot="16200000">
          <a:off x="4165404" y="2692478"/>
          <a:ext cx="231001" cy="496746"/>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200054" y="2826477"/>
        <a:ext cx="161701" cy="298048"/>
      </dsp:txXfrm>
    </dsp:sp>
    <dsp:sp modelId="{808BF634-97CD-4C00-A4AB-807AC44BEE19}">
      <dsp:nvSpPr>
        <dsp:cNvPr id="0" name=""/>
        <dsp:cNvSpPr/>
      </dsp:nvSpPr>
      <dsp:spPr>
        <a:xfrm>
          <a:off x="3375450" y="893644"/>
          <a:ext cx="1810909" cy="1822743"/>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Private Schools, Charter Schools, Vouchers</a:t>
          </a:r>
        </a:p>
      </dsp:txBody>
      <dsp:txXfrm>
        <a:off x="3640651" y="1160579"/>
        <a:ext cx="1280507" cy="1288873"/>
      </dsp:txXfrm>
    </dsp:sp>
    <dsp:sp modelId="{62CEEA17-05C7-4CA6-B1FB-3F434CEF5F02}">
      <dsp:nvSpPr>
        <dsp:cNvPr id="0" name=""/>
        <dsp:cNvSpPr/>
      </dsp:nvSpPr>
      <dsp:spPr>
        <a:xfrm rot="19800000">
          <a:off x="5131852" y="1000676"/>
          <a:ext cx="224032" cy="4967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136354" y="1116828"/>
        <a:ext cx="156822" cy="2980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5309" y="547950"/>
          <a:ext cx="3090732" cy="1236292"/>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623455" y="547950"/>
        <a:ext cx="1854440" cy="1236292"/>
      </dsp:txXfrm>
    </dsp:sp>
    <dsp:sp modelId="{CDFC33F7-B7C2-4046-BE4A-637F6E94E727}">
      <dsp:nvSpPr>
        <dsp:cNvPr id="0" name=""/>
        <dsp:cNvSpPr/>
      </dsp:nvSpPr>
      <dsp:spPr>
        <a:xfrm>
          <a:off x="2786968" y="547950"/>
          <a:ext cx="3090732" cy="1236292"/>
        </a:xfrm>
        <a:prstGeom prst="chevron">
          <a:avLst/>
        </a:prstGeom>
        <a:solidFill>
          <a:schemeClr val="accent3">
            <a:hueOff val="399335"/>
            <a:satOff val="-2418"/>
            <a:lumOff val="28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405114" y="547950"/>
        <a:ext cx="1854440" cy="1236292"/>
      </dsp:txXfrm>
    </dsp:sp>
    <dsp:sp modelId="{455283ED-D0AD-4BF8-B446-34CCFFE0D861}">
      <dsp:nvSpPr>
        <dsp:cNvPr id="0" name=""/>
        <dsp:cNvSpPr/>
      </dsp:nvSpPr>
      <dsp:spPr>
        <a:xfrm>
          <a:off x="5568627" y="547950"/>
          <a:ext cx="3090732" cy="1236292"/>
        </a:xfrm>
        <a:prstGeom prst="chevron">
          <a:avLst/>
        </a:prstGeom>
        <a:solidFill>
          <a:schemeClr val="accent3">
            <a:hueOff val="798670"/>
            <a:satOff val="-4837"/>
            <a:lumOff val="575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86773" y="547950"/>
        <a:ext cx="1854440" cy="1236292"/>
      </dsp:txXfrm>
    </dsp:sp>
    <dsp:sp modelId="{DC64B8E6-63E6-4FBA-9D95-2A4544DC83A7}">
      <dsp:nvSpPr>
        <dsp:cNvPr id="0" name=""/>
        <dsp:cNvSpPr/>
      </dsp:nvSpPr>
      <dsp:spPr>
        <a:xfrm>
          <a:off x="8350286" y="547950"/>
          <a:ext cx="3090732" cy="1236292"/>
        </a:xfrm>
        <a:prstGeom prst="chevron">
          <a:avLst/>
        </a:prstGeom>
        <a:solidFill>
          <a:schemeClr val="accent3">
            <a:hueOff val="1198005"/>
            <a:satOff val="-7255"/>
            <a:lumOff val="862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68432" y="547950"/>
        <a:ext cx="1854440" cy="123629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3/20/2024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973323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11</a:t>
            </a:fld>
            <a:endParaRPr lang="en-US"/>
          </a:p>
        </p:txBody>
      </p:sp>
    </p:spTree>
    <p:extLst>
      <p:ext uri="{BB962C8B-B14F-4D97-AF65-F5344CB8AC3E}">
        <p14:creationId xmlns:p14="http://schemas.microsoft.com/office/powerpoint/2010/main" val="884696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12</a:t>
            </a:fld>
            <a:endParaRPr lang="en-US"/>
          </a:p>
        </p:txBody>
      </p:sp>
    </p:spTree>
    <p:extLst>
      <p:ext uri="{BB962C8B-B14F-4D97-AF65-F5344CB8AC3E}">
        <p14:creationId xmlns:p14="http://schemas.microsoft.com/office/powerpoint/2010/main" val="3974306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18</a:t>
            </a:fld>
            <a:endParaRPr lang="en-US"/>
          </a:p>
        </p:txBody>
      </p:sp>
    </p:spTree>
    <p:extLst>
      <p:ext uri="{BB962C8B-B14F-4D97-AF65-F5344CB8AC3E}">
        <p14:creationId xmlns:p14="http://schemas.microsoft.com/office/powerpoint/2010/main" val="541270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45BC7F-458E-45F7-A6B4-7C108DDEA11B}" type="slidenum">
              <a:rPr lang="en-US" smtClean="0"/>
              <a:t>20</a:t>
            </a:fld>
            <a:endParaRPr lang="en-US"/>
          </a:p>
        </p:txBody>
      </p:sp>
    </p:spTree>
    <p:extLst>
      <p:ext uri="{BB962C8B-B14F-4D97-AF65-F5344CB8AC3E}">
        <p14:creationId xmlns:p14="http://schemas.microsoft.com/office/powerpoint/2010/main" val="1062663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266507bf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5266507bf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concrete examples--we will go into more depth throughout this program….</a:t>
            </a:r>
            <a:endParaRPr/>
          </a:p>
        </p:txBody>
      </p:sp>
    </p:spTree>
    <p:extLst>
      <p:ext uri="{BB962C8B-B14F-4D97-AF65-F5344CB8AC3E}">
        <p14:creationId xmlns:p14="http://schemas.microsoft.com/office/powerpoint/2010/main" val="857168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044099" y="633184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3/20/2024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3/20/2024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3/20/2024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3/20/2024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3/20/2024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3/20/2024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a:t>
            </a:r>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948"/>
            <a:ext cx="12192000" cy="65367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r="66677"/>
          <a:stretch/>
        </p:blipFill>
        <p:spPr>
          <a:xfrm>
            <a:off x="148642" y="-144948"/>
            <a:ext cx="1659352" cy="2142533"/>
          </a:xfrm>
          <a:prstGeom prst="rect">
            <a:avLst/>
          </a:prstGeom>
        </p:spPr>
      </p:pic>
      <p:sp>
        <p:nvSpPr>
          <p:cNvPr id="4" name="TextBox 3"/>
          <p:cNvSpPr txBox="1"/>
          <p:nvPr/>
        </p:nvSpPr>
        <p:spPr>
          <a:xfrm>
            <a:off x="148642" y="1911090"/>
            <a:ext cx="10147682" cy="1261884"/>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Session 4  </a:t>
            </a:r>
          </a:p>
          <a:p>
            <a:r>
              <a:rPr lang="en-US" sz="2800" b="1">
                <a:solidFill>
                  <a:schemeClr val="bg1"/>
                </a:solidFill>
              </a:rPr>
              <a:t>Using Internal and External Structures to Fight Systems of Injustice</a:t>
            </a:r>
            <a:endParaRPr lang="en-US" sz="280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874987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4894729" y="-361626"/>
            <a:ext cx="6892633" cy="2228522"/>
          </a:xfrm>
        </p:spPr>
        <p:txBody>
          <a:bodyPr vert="horz" lIns="91440" tIns="45720" rIns="91440" bIns="45720" rtlCol="0" anchor="b">
            <a:noAutofit/>
          </a:bodyPr>
          <a:lstStyle/>
          <a:p>
            <a:pPr algn="r"/>
            <a:r>
              <a:rPr lang="en-US" sz="6000">
                <a:solidFill>
                  <a:schemeClr val="tx1"/>
                </a:solidFill>
              </a:rPr>
              <a:t>Zoom and Chat Window </a:t>
            </a:r>
            <a:r>
              <a:rPr lang="en-US" sz="6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5145742" y="1866897"/>
            <a:ext cx="6641620" cy="4248154"/>
          </a:xfrm>
        </p:spPr>
        <p:txBody>
          <a:bodyPr vert="horz" lIns="91440" tIns="45720" rIns="91440" bIns="45720" rtlCol="0">
            <a:noAutofit/>
          </a:bodyPr>
          <a:lstStyle/>
          <a:p>
            <a:pPr marL="0" indent="0" algn="ctr">
              <a:buNone/>
            </a:pPr>
            <a:r>
              <a:rPr lang="en-US" sz="4400" b="1" spc="200">
                <a:solidFill>
                  <a:schemeClr val="tx1"/>
                </a:solidFill>
                <a:latin typeface="+mj-lt"/>
              </a:rPr>
              <a:t>Rename your zoom window as needed. </a:t>
            </a:r>
          </a:p>
          <a:p>
            <a:pPr marL="0" indent="0" algn="ctr">
              <a:buNone/>
            </a:pPr>
            <a:r>
              <a:rPr lang="en-US" sz="4400" b="1" spc="200">
                <a:solidFill>
                  <a:schemeClr val="tx1"/>
                </a:solidFill>
                <a:latin typeface="+mj-lt"/>
              </a:rPr>
              <a:t>How are systems of oppression actively working against public schools in your state? </a:t>
            </a:r>
          </a:p>
        </p:txBody>
      </p:sp>
      <p:sp>
        <p:nvSpPr>
          <p:cNvPr id="5" name="Slide Number Placeholder 4"/>
          <p:cNvSpPr>
            <a:spLocks noGrp="1"/>
          </p:cNvSpPr>
          <p:nvPr>
            <p:ph type="sldNum" sz="quarter" idx="12"/>
          </p:nvPr>
        </p:nvSpPr>
        <p:spPr/>
        <p:txBody>
          <a:bodyPr/>
          <a:lstStyle/>
          <a:p>
            <a:fld id="{5414DF46-E7D2-4146-95BA-57A23C39CF98}" type="slidenum">
              <a:rPr lang="en-US" smtClean="0"/>
              <a:t>2</a:t>
            </a:fld>
            <a:endParaRPr lang="en-US"/>
          </a:p>
        </p:txBody>
      </p:sp>
      <p:pic>
        <p:nvPicPr>
          <p:cNvPr id="1030" name="Picture 6" descr="Oppression and Power – Introduction to Community Psych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5628"/>
            <a:ext cx="4894729" cy="5369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851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1097280" y="286603"/>
            <a:ext cx="10058400" cy="777699"/>
          </a:xfrm>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322865" y="975402"/>
            <a:ext cx="10832815" cy="5463362"/>
          </a:xfrm>
        </p:spPr>
        <p:txBody>
          <a:bodyPr>
            <a:normAutofit/>
          </a:bodyPr>
          <a:lstStyle/>
          <a:p>
            <a:r>
              <a:rPr lang="en-US" sz="3600"/>
              <a:t>We begin by acknowledging that through a history of colonization and brutality, we currently reside on and are connecting from the traditional lands stewarded by generations of indigenous people.</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spTree>
    <p:extLst>
      <p:ext uri="{BB962C8B-B14F-4D97-AF65-F5344CB8AC3E}">
        <p14:creationId xmlns:p14="http://schemas.microsoft.com/office/powerpoint/2010/main" val="13906123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agreements">
            <a:extLst>
              <a:ext uri="{FF2B5EF4-FFF2-40B4-BE49-F238E27FC236}">
                <a16:creationId xmlns:a16="http://schemas.microsoft.com/office/drawing/2014/main" id="{74B17DC3-8725-480A-B456-B4767EE2318F}"/>
              </a:ext>
            </a:extLst>
          </p:cNvPr>
          <p:cNvPicPr>
            <a:picLocks noChangeAspect="1" noChangeArrowheads="1"/>
          </p:cNvPicPr>
          <p:nvPr/>
        </p:nvPicPr>
        <p:blipFill rotWithShape="1">
          <a:blip r:embed="rId3">
            <a:alphaModFix amt="24000"/>
            <a:duotone>
              <a:prstClr val="black"/>
              <a:schemeClr val="accent1">
                <a:tint val="45000"/>
                <a:satMod val="400000"/>
              </a:schemeClr>
            </a:duotone>
            <a:extLst>
              <a:ext uri="{28A0092B-C50C-407E-A947-70E740481C1C}">
                <a14:useLocalDpi xmlns:a14="http://schemas.microsoft.com/office/drawing/2010/main" val="0"/>
              </a:ext>
            </a:extLst>
          </a:blip>
          <a:srcRect l="3284" t="36735" r="871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05729" y="232914"/>
            <a:ext cx="4184719" cy="2831374"/>
          </a:xfrm>
        </p:spPr>
        <p:txBody>
          <a:bodyPr>
            <a:normAutofit/>
          </a:bodyPr>
          <a:lstStyle/>
          <a:p>
            <a:r>
              <a:rPr lang="en-US">
                <a:latin typeface="Arial"/>
                <a:cs typeface="Arial"/>
              </a:rPr>
              <a:t>Community Agreements </a:t>
            </a:r>
            <a:br>
              <a:rPr lang="en-US">
                <a:latin typeface="Arial"/>
                <a:cs typeface="Arial"/>
              </a:rPr>
            </a:br>
            <a:br>
              <a:rPr lang="en-US">
                <a:latin typeface="Arial"/>
                <a:cs typeface="Arial"/>
              </a:rPr>
            </a:br>
            <a:endParaRPr lang="en-US" b="0">
              <a:latin typeface="Arial"/>
              <a:cs typeface="Arial"/>
            </a:endParaRP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393030" y="146649"/>
            <a:ext cx="7119669" cy="5741556"/>
          </a:xfrm>
          <a:noFill/>
        </p:spPr>
        <p:txBody>
          <a:bodyPr vert="horz" lIns="0" tIns="45720" rIns="0" bIns="45720" rtlCol="0" anchor="t">
            <a:noAutofit/>
          </a:bodyPr>
          <a:lstStyle/>
          <a:p>
            <a:r>
              <a:rPr lang="en-US" sz="2800"/>
              <a:t>1. Share Responsibility for the Success of Each Learning Session</a:t>
            </a:r>
            <a:endParaRPr lang="en-US" sz="2800">
              <a:effectLst/>
            </a:endParaRPr>
          </a:p>
          <a:p>
            <a:r>
              <a:rPr lang="en-US" sz="2800"/>
              <a:t>2. Move up, Move </a:t>
            </a:r>
            <a:r>
              <a:rPr lang="en-US" sz="2800">
                <a:effectLst/>
              </a:rPr>
              <a:t>back</a:t>
            </a:r>
          </a:p>
          <a:p>
            <a:r>
              <a:rPr lang="en-US" sz="2800"/>
              <a:t>3. Respect Confidentiality</a:t>
            </a:r>
            <a:endParaRPr lang="en-US" sz="2800">
              <a:effectLst/>
            </a:endParaRPr>
          </a:p>
          <a:p>
            <a:r>
              <a:rPr lang="en-US" sz="2800"/>
              <a:t>4. Be Responsible for Building Deep Understanding</a:t>
            </a:r>
            <a:endParaRPr lang="en-US" sz="2800">
              <a:effectLst/>
            </a:endParaRPr>
          </a:p>
          <a:p>
            <a:pPr lvl="2"/>
            <a:r>
              <a:rPr lang="en-US" sz="2000"/>
              <a:t>Be timely with your presence, your speaking, and your listening</a:t>
            </a:r>
          </a:p>
          <a:p>
            <a:pPr lvl="2"/>
            <a:r>
              <a:rPr lang="en-US" sz="2000"/>
              <a:t>Be fully present with speakers, open to new perspectives, and accept challenges</a:t>
            </a:r>
          </a:p>
          <a:p>
            <a:pPr lvl="2"/>
            <a:r>
              <a:rPr lang="en-US" sz="2000"/>
              <a:t>Place OTHER tech on silent and stay checked-in</a:t>
            </a:r>
          </a:p>
          <a:p>
            <a:pPr lvl="2"/>
            <a:r>
              <a:rPr lang="en-US" sz="2000"/>
              <a:t>Share using “I” statements</a:t>
            </a:r>
          </a:p>
          <a:p>
            <a:pPr lvl="2"/>
            <a:r>
              <a:rPr lang="en-US" sz="2000"/>
              <a:t>Connect to your core values and speak from your heart</a:t>
            </a:r>
          </a:p>
          <a:p>
            <a:pPr marL="200660" lvl="1" indent="0">
              <a:buNone/>
            </a:pPr>
            <a:r>
              <a:rPr lang="en-US" sz="2800"/>
              <a:t>5. Expect and Accept Imperfection</a:t>
            </a:r>
          </a:p>
          <a:p>
            <a:pPr marL="200660" lvl="1" indent="0">
              <a:buNone/>
            </a:pPr>
            <a:r>
              <a:rPr lang="en-US" sz="2800"/>
              <a:t>6. Expect/accept non-closure – Agree to Disagree</a:t>
            </a:r>
          </a:p>
        </p:txBody>
      </p:sp>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spTree>
    <p:extLst>
      <p:ext uri="{BB962C8B-B14F-4D97-AF65-F5344CB8AC3E}">
        <p14:creationId xmlns:p14="http://schemas.microsoft.com/office/powerpoint/2010/main" val="736664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539647"/>
            <a:ext cx="7255239" cy="6318354"/>
          </a:xfrm>
        </p:spPr>
        <p:txBody>
          <a:bodyPr vert="horz" lIns="0" tIns="45720" rIns="0" bIns="45720" rtlCol="0" anchor="t">
            <a:normAutofit/>
          </a:bodyPr>
          <a:lstStyle/>
          <a:p>
            <a:pPr marL="0" indent="0">
              <a:buNone/>
            </a:pPr>
            <a:r>
              <a:rPr lang="en-US" sz="3600">
                <a:solidFill>
                  <a:schemeClr val="accent2">
                    <a:lumMod val="75000"/>
                  </a:schemeClr>
                </a:solidFill>
              </a:rPr>
              <a:t>Today’s Agenda</a:t>
            </a:r>
          </a:p>
          <a:p>
            <a:pPr marL="0" indent="0">
              <a:buNone/>
            </a:pPr>
            <a:r>
              <a:rPr lang="en-US" sz="3600">
                <a:solidFill>
                  <a:schemeClr val="accent2">
                    <a:lumMod val="75000"/>
                  </a:schemeClr>
                </a:solidFill>
              </a:rPr>
              <a:t>Systems of Injustice</a:t>
            </a:r>
            <a:endParaRPr lang="en-US" sz="3600">
              <a:solidFill>
                <a:schemeClr val="accent2">
                  <a:lumMod val="75000"/>
                </a:schemeClr>
              </a:solidFill>
              <a:ea typeface="Calibri"/>
              <a:cs typeface="Calibri"/>
            </a:endParaRPr>
          </a:p>
          <a:p>
            <a:pPr marL="0" indent="0">
              <a:buNone/>
            </a:pPr>
            <a:endParaRPr lang="en-US" sz="3600">
              <a:solidFill>
                <a:schemeClr val="accent2">
                  <a:lumMod val="75000"/>
                </a:schemeClr>
              </a:solidFill>
            </a:endParaRPr>
          </a:p>
          <a:p>
            <a:pPr marL="0" indent="0">
              <a:buNone/>
            </a:pPr>
            <a:r>
              <a:rPr lang="en-US" sz="3600">
                <a:solidFill>
                  <a:schemeClr val="accent2">
                    <a:lumMod val="75000"/>
                  </a:schemeClr>
                </a:solidFill>
              </a:rPr>
              <a:t>Standardized Testing</a:t>
            </a:r>
            <a:endParaRPr lang="en-US" sz="3600">
              <a:solidFill>
                <a:schemeClr val="accent2">
                  <a:lumMod val="75000"/>
                </a:schemeClr>
              </a:solidFill>
              <a:ea typeface="Calibri"/>
              <a:cs typeface="Calibri"/>
            </a:endParaRPr>
          </a:p>
          <a:p>
            <a:pPr marL="0" indent="0">
              <a:buNone/>
            </a:pPr>
            <a:r>
              <a:rPr lang="en-US" sz="3600">
                <a:solidFill>
                  <a:schemeClr val="accent2">
                    <a:lumMod val="75000"/>
                  </a:schemeClr>
                </a:solidFill>
              </a:rPr>
              <a:t>Financialization</a:t>
            </a:r>
            <a:endParaRPr lang="en-US">
              <a:solidFill>
                <a:schemeClr val="accent2">
                  <a:lumMod val="75000"/>
                </a:schemeClr>
              </a:solidFill>
            </a:endParaRPr>
          </a:p>
          <a:p>
            <a:pPr marL="0" indent="0">
              <a:buNone/>
            </a:pPr>
            <a:r>
              <a:rPr lang="en-US" sz="3600">
                <a:solidFill>
                  <a:schemeClr val="accent2">
                    <a:lumMod val="75000"/>
                  </a:schemeClr>
                </a:solidFill>
                <a:ea typeface="Calibri"/>
                <a:cs typeface="Calibri"/>
              </a:rPr>
              <a:t>Privatization</a:t>
            </a:r>
          </a:p>
          <a:p>
            <a:pPr marL="0" indent="0">
              <a:buNone/>
            </a:pPr>
            <a:r>
              <a:rPr lang="en-US" sz="3600">
                <a:solidFill>
                  <a:schemeClr val="accent2">
                    <a:lumMod val="75000"/>
                  </a:schemeClr>
                </a:solidFill>
                <a:ea typeface="Calibri"/>
                <a:cs typeface="Calibri"/>
              </a:rPr>
              <a:t>The Push to Dismantle Public Schools</a:t>
            </a:r>
          </a:p>
          <a:p>
            <a:pPr marL="0" indent="0">
              <a:buNone/>
            </a:pPr>
            <a:r>
              <a:rPr lang="en-US" sz="3600">
                <a:solidFill>
                  <a:schemeClr val="accent2">
                    <a:lumMod val="75000"/>
                  </a:schemeClr>
                </a:solidFill>
                <a:ea typeface="Calibri"/>
                <a:cs typeface="Calibri"/>
              </a:rPr>
              <a:t>Bringing it All Together</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a typeface="Calibri" panose="020F0502020204030204"/>
              <a:cs typeface="Calibri" panose="020F0502020204030204"/>
            </a:endParaRPr>
          </a:p>
          <a:p>
            <a:pPr marL="0" indent="0">
              <a:buNone/>
            </a:pPr>
            <a:endParaRPr lang="en-US" sz="3600">
              <a:solidFill>
                <a:schemeClr val="accent2">
                  <a:lumMod val="75000"/>
                </a:schemeClr>
              </a:solidFill>
              <a:ea typeface="Calibri" panose="020F0502020204030204"/>
              <a:cs typeface="Calibri" panose="020F0502020204030204"/>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spTree>
    <p:extLst>
      <p:ext uri="{BB962C8B-B14F-4D97-AF65-F5344CB8AC3E}">
        <p14:creationId xmlns:p14="http://schemas.microsoft.com/office/powerpoint/2010/main" val="4048388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6</a:t>
            </a:fld>
            <a:endParaRPr lang="en-US"/>
          </a:p>
        </p:txBody>
      </p:sp>
    </p:spTree>
    <p:extLst>
      <p:ext uri="{BB962C8B-B14F-4D97-AF65-F5344CB8AC3E}">
        <p14:creationId xmlns:p14="http://schemas.microsoft.com/office/powerpoint/2010/main" val="2548892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Izaak</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40" y="2455101"/>
            <a:ext cx="5768034" cy="4402900"/>
          </a:xfrm>
        </p:spPr>
        <p:txBody>
          <a:bodyPr>
            <a:normAutofit/>
          </a:bodyPr>
          <a:lstStyle/>
          <a:p>
            <a:pPr marL="0" indent="0">
              <a:buNone/>
            </a:pPr>
            <a:r>
              <a:rPr lang="en-US" sz="3600">
                <a:solidFill>
                  <a:schemeClr val="accent2">
                    <a:lumMod val="75000"/>
                  </a:schemeClr>
                </a:solidFill>
              </a:rPr>
              <a:t>The Oppression of Standardized Testing</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7</a:t>
            </a:fld>
            <a:endParaRPr lang="en-US"/>
          </a:p>
        </p:txBody>
      </p:sp>
    </p:spTree>
    <p:extLst>
      <p:ext uri="{BB962C8B-B14F-4D97-AF65-F5344CB8AC3E}">
        <p14:creationId xmlns:p14="http://schemas.microsoft.com/office/powerpoint/2010/main" val="486054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744" y="99243"/>
            <a:ext cx="7565813" cy="822669"/>
          </a:xfrm>
        </p:spPr>
        <p:txBody>
          <a:bodyPr>
            <a:normAutofit/>
          </a:bodyPr>
          <a:lstStyle/>
          <a:p>
            <a:r>
              <a:rPr lang="en-US"/>
              <a:t>Standardized Testing</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pic>
        <p:nvPicPr>
          <p:cNvPr id="5" name="Jesse Hagopian Teach What Matter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09587" y="805924"/>
            <a:ext cx="9526249" cy="5358516"/>
          </a:xfrm>
          <a:prstGeom prst="rect">
            <a:avLst/>
          </a:prstGeom>
        </p:spPr>
      </p:pic>
    </p:spTree>
    <p:extLst>
      <p:ext uri="{BB962C8B-B14F-4D97-AF65-F5344CB8AC3E}">
        <p14:creationId xmlns:p14="http://schemas.microsoft.com/office/powerpoint/2010/main" val="8273079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tandardized testi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a:t>The White Fathers of Standardized Testing </a:t>
            </a:r>
          </a:p>
        </p:txBody>
      </p:sp>
      <p:sp>
        <p:nvSpPr>
          <p:cNvPr id="3" name="Content Placeholder 2"/>
          <p:cNvSpPr>
            <a:spLocks noGrp="1"/>
          </p:cNvSpPr>
          <p:nvPr>
            <p:ph idx="1"/>
          </p:nvPr>
        </p:nvSpPr>
        <p:spPr>
          <a:xfrm>
            <a:off x="376848" y="1109273"/>
            <a:ext cx="11355049" cy="5186033"/>
          </a:xfrm>
        </p:spPr>
        <p:txBody>
          <a:bodyPr>
            <a:normAutofit/>
          </a:bodyPr>
          <a:lstStyle/>
          <a:p>
            <a:r>
              <a:rPr lang="en-US" b="1"/>
              <a:t>Alfred </a:t>
            </a:r>
            <a:r>
              <a:rPr lang="en-US" b="1" err="1"/>
              <a:t>Binet</a:t>
            </a:r>
            <a:r>
              <a:rPr lang="en-US" b="1"/>
              <a:t> </a:t>
            </a:r>
            <a:r>
              <a:rPr lang="en-US"/>
              <a:t>developed intelligence tests as diagnostic tools to detect learning disabilities. </a:t>
            </a:r>
          </a:p>
          <a:p>
            <a:r>
              <a:rPr lang="en-US" b="1"/>
              <a:t>Carl Brigham</a:t>
            </a:r>
            <a:r>
              <a:rPr lang="en-US"/>
              <a:t>, Psychologist and Eugenicist wrote that African Americans were on the low end of the racial, ethnic, and cultural spectrum. Testing, he believed, showed the superiority of “the Nordic race group” and warned of the “promiscuous intermingling” of new immigrants in the American gene pool. The education system he argued was in decline and "will proceed with an accelerating rate as the racial mixture becomes more and more extensive.”</a:t>
            </a:r>
          </a:p>
          <a:p>
            <a:r>
              <a:rPr lang="en-US" b="1"/>
              <a:t>Lewis </a:t>
            </a:r>
            <a:r>
              <a:rPr lang="en-US" b="1" err="1"/>
              <a:t>Terman</a:t>
            </a:r>
            <a:r>
              <a:rPr lang="en-US"/>
              <a:t>, of Stamford, relied on </a:t>
            </a:r>
            <a:r>
              <a:rPr lang="en-US" err="1"/>
              <a:t>Binet’s</a:t>
            </a:r>
            <a:r>
              <a:rPr lang="en-US"/>
              <a:t> work to produce today’s standard IQ test, the Stanford-</a:t>
            </a:r>
            <a:r>
              <a:rPr lang="en-US" err="1"/>
              <a:t>Binet</a:t>
            </a:r>
            <a:r>
              <a:rPr lang="en-US"/>
              <a:t> Intelligence </a:t>
            </a:r>
            <a:r>
              <a:rPr lang="en-US" err="1"/>
              <a:t>Tests.During</a:t>
            </a:r>
            <a:r>
              <a:rPr lang="en-US"/>
              <a:t> World War I, these standardized tests helped place 1.5 million soldiers in units segregated by race and by test scores. The tests were scientific yet they remained deeply biased, according to researchers and media reports. In 1917, </a:t>
            </a:r>
            <a:r>
              <a:rPr lang="en-US" err="1"/>
              <a:t>Terman</a:t>
            </a:r>
            <a:r>
              <a:rPr lang="en-US"/>
              <a:t> and a group of colleagues were recruited by the American Psychological Association to help the Army develop group intelligence tests and a group intelligence scale. Army testing during World War I ignited the most rapid expansion of the school testing movement.</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spTree>
    <p:extLst>
      <p:ext uri="{BB962C8B-B14F-4D97-AF65-F5344CB8AC3E}">
        <p14:creationId xmlns:p14="http://schemas.microsoft.com/office/powerpoint/2010/main" val="4042930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tandardized testi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59764" y="404734"/>
            <a:ext cx="11624872" cy="5890571"/>
          </a:xfrm>
        </p:spPr>
        <p:txBody>
          <a:bodyPr>
            <a:normAutofit/>
          </a:bodyPr>
          <a:lstStyle/>
          <a:p>
            <a:r>
              <a:rPr lang="en-US" sz="4000" i="1"/>
              <a:t>"</a:t>
            </a:r>
            <a:r>
              <a:rPr lang="en-US" sz="3900" i="1"/>
              <a:t>To tell the truth about standardized tests is to tell the story of the eugenicists who created and popularized these tests in the United States more than a century ago. </a:t>
            </a:r>
            <a:r>
              <a:rPr lang="en-US" sz="4000" i="1"/>
              <a:t>We still think there’s something wrong with the kids rather than recognizing their something wrong with the tests. Standardized tests have become the most effective racist weapon ever devised to objectively degrade Black and Brown minds and legally exclude their bodies from prestigious schools.” </a:t>
            </a:r>
          </a:p>
          <a:p>
            <a:pPr algn="r"/>
            <a:r>
              <a:rPr lang="en-US" sz="4000"/>
              <a:t>-- </a:t>
            </a:r>
            <a:r>
              <a:rPr lang="en-US" sz="4000" err="1"/>
              <a:t>Ibram</a:t>
            </a:r>
            <a:r>
              <a:rPr lang="en-US" sz="4000"/>
              <a:t> X. </a:t>
            </a:r>
            <a:r>
              <a:rPr lang="en-US" sz="4000" err="1"/>
              <a:t>Kendi</a:t>
            </a:r>
            <a:endParaRPr lang="en-US" sz="4000"/>
          </a:p>
        </p:txBody>
      </p:sp>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spTree>
    <p:extLst>
      <p:ext uri="{BB962C8B-B14F-4D97-AF65-F5344CB8AC3E}">
        <p14:creationId xmlns:p14="http://schemas.microsoft.com/office/powerpoint/2010/main" val="2124020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andardized testin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100974"/>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9921" y="286603"/>
            <a:ext cx="11035759" cy="575331"/>
          </a:xfrm>
        </p:spPr>
        <p:txBody>
          <a:bodyPr>
            <a:normAutofit fontScale="90000"/>
          </a:bodyPr>
          <a:lstStyle/>
          <a:p>
            <a:r>
              <a:rPr lang="en-US"/>
              <a:t>Key Ideas</a:t>
            </a:r>
          </a:p>
        </p:txBody>
      </p:sp>
      <p:sp>
        <p:nvSpPr>
          <p:cNvPr id="3" name="Content Placeholder 2"/>
          <p:cNvSpPr>
            <a:spLocks noGrp="1"/>
          </p:cNvSpPr>
          <p:nvPr>
            <p:ph idx="1"/>
          </p:nvPr>
        </p:nvSpPr>
        <p:spPr>
          <a:xfrm>
            <a:off x="307297" y="1071384"/>
            <a:ext cx="11407515" cy="4744800"/>
          </a:xfrm>
        </p:spPr>
        <p:txBody>
          <a:bodyPr vert="horz" lIns="0" tIns="45720" rIns="0" bIns="45720" rtlCol="0" anchor="t">
            <a:normAutofit/>
          </a:bodyPr>
          <a:lstStyle/>
          <a:p>
            <a:r>
              <a:rPr lang="en-US" sz="4000"/>
              <a:t>Since their inception a century ago, standardized tests have been instruments of racism.</a:t>
            </a:r>
            <a:endParaRPr lang="en-US" sz="4000">
              <a:ea typeface="Calibri"/>
              <a:cs typeface="Calibri"/>
            </a:endParaRPr>
          </a:p>
          <a:p>
            <a:r>
              <a:rPr lang="en-US" sz="4000"/>
              <a:t>Students of color, particularly those from low-income families, have suffered the most from high-stakes testing in U.S. public schools.</a:t>
            </a:r>
            <a:endParaRPr lang="en-US" sz="4000">
              <a:ea typeface="Calibri"/>
              <a:cs typeface="Calibri"/>
            </a:endParaRPr>
          </a:p>
          <a:p>
            <a:r>
              <a:rPr lang="en-US" sz="4000"/>
              <a:t>The clearest prediction of low test scores in a school is the median property value of homes around</a:t>
            </a:r>
            <a:endParaRPr lang="en-US" sz="4000">
              <a:ea typeface="Calibri"/>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11</a:t>
            </a:fld>
            <a:endParaRPr lang="en-US"/>
          </a:p>
        </p:txBody>
      </p:sp>
    </p:spTree>
    <p:extLst>
      <p:ext uri="{BB962C8B-B14F-4D97-AF65-F5344CB8AC3E}">
        <p14:creationId xmlns:p14="http://schemas.microsoft.com/office/powerpoint/2010/main" val="2509494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andardized testin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16114"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9921" y="286603"/>
            <a:ext cx="11682740" cy="822669"/>
          </a:xfrm>
        </p:spPr>
        <p:txBody>
          <a:bodyPr>
            <a:normAutofit/>
          </a:bodyPr>
          <a:lstStyle/>
          <a:p>
            <a:r>
              <a:rPr lang="en-US"/>
              <a:t>System of Standardized Testing  -- RG Pg. 14</a:t>
            </a:r>
          </a:p>
        </p:txBody>
      </p:sp>
      <p:sp>
        <p:nvSpPr>
          <p:cNvPr id="3" name="Content Placeholder 2"/>
          <p:cNvSpPr>
            <a:spLocks noGrp="1"/>
          </p:cNvSpPr>
          <p:nvPr>
            <p:ph idx="1"/>
          </p:nvPr>
        </p:nvSpPr>
        <p:spPr>
          <a:xfrm>
            <a:off x="389744" y="1506511"/>
            <a:ext cx="11062741" cy="4362583"/>
          </a:xfrm>
        </p:spPr>
        <p:txBody>
          <a:bodyPr vert="horz" lIns="0" tIns="45720" rIns="0" bIns="45720" rtlCol="0" anchor="t">
            <a:normAutofit/>
          </a:bodyPr>
          <a:lstStyle/>
          <a:p>
            <a:pPr marL="0" indent="0">
              <a:buNone/>
            </a:pPr>
            <a:r>
              <a:rPr lang="en-US" sz="4000"/>
              <a:t>Who are the Power Holders?</a:t>
            </a:r>
            <a:endParaRPr lang="en-US"/>
          </a:p>
          <a:p>
            <a:r>
              <a:rPr lang="en-US" sz="4000"/>
              <a:t>Who is being oppressed?</a:t>
            </a:r>
            <a:endParaRPr lang="en-US" sz="4000">
              <a:ea typeface="Calibri"/>
              <a:cs typeface="Calibri"/>
            </a:endParaRPr>
          </a:p>
          <a:p>
            <a:r>
              <a:rPr lang="en-US" sz="4000"/>
              <a:t>How are the unjust policies and systems being used?</a:t>
            </a:r>
            <a:endParaRPr lang="en-US" sz="4000">
              <a:ea typeface="Calibri"/>
              <a:cs typeface="Calibri"/>
            </a:endParaRPr>
          </a:p>
          <a:p>
            <a:r>
              <a:rPr lang="en-US" sz="4000"/>
              <a:t>What is the overall impact on our society?</a:t>
            </a:r>
            <a:endParaRPr lang="en-US" sz="4000">
              <a:ea typeface="Calibri"/>
              <a:cs typeface="Calibri"/>
            </a:endParaRPr>
          </a:p>
          <a:p>
            <a:r>
              <a:rPr lang="en-US" sz="4000">
                <a:solidFill>
                  <a:srgbClr val="C00000"/>
                </a:solidFill>
                <a:ea typeface="Calibri"/>
                <a:cs typeface="Calibri"/>
              </a:rPr>
              <a:t>How are these injustices linked to the work of your Union?</a:t>
            </a:r>
          </a:p>
          <a:p>
            <a:endParaRPr lang="en-US" sz="4000">
              <a:ea typeface="Calibri" panose="020F0502020204030204"/>
              <a:cs typeface="Calibri" panose="020F0502020204030204"/>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a:p>
        </p:txBody>
      </p:sp>
    </p:spTree>
    <p:extLst>
      <p:ext uri="{BB962C8B-B14F-4D97-AF65-F5344CB8AC3E}">
        <p14:creationId xmlns:p14="http://schemas.microsoft.com/office/powerpoint/2010/main" val="4221680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Jessica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455101"/>
            <a:ext cx="6688153" cy="3186159"/>
          </a:xfrm>
        </p:spPr>
        <p:txBody>
          <a:bodyPr vert="horz" lIns="0" tIns="45720" rIns="0" bIns="45720" rtlCol="0" anchor="t">
            <a:normAutofit/>
          </a:bodyPr>
          <a:lstStyle/>
          <a:p>
            <a:pPr marL="0" indent="0">
              <a:buNone/>
            </a:pPr>
            <a:r>
              <a:rPr lang="en-US" sz="3600">
                <a:solidFill>
                  <a:schemeClr val="accent2">
                    <a:lumMod val="75000"/>
                  </a:schemeClr>
                </a:solidFill>
              </a:rPr>
              <a:t>Financialization, Privatization, and the Push to Dismantle Public Schools</a:t>
            </a:r>
          </a:p>
          <a:p>
            <a:pPr marL="0" indent="0">
              <a:buNone/>
            </a:pPr>
            <a:r>
              <a:rPr lang="en-US" sz="3600">
                <a:solidFill>
                  <a:schemeClr val="accent2">
                    <a:lumMod val="75000"/>
                  </a:schemeClr>
                </a:solidFill>
                <a:ea typeface="Calibri"/>
                <a:cs typeface="Calibri"/>
              </a:rPr>
              <a:t>RG p. 2-11, 17-24</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spTree>
    <p:extLst>
      <p:ext uri="{BB962C8B-B14F-4D97-AF65-F5344CB8AC3E}">
        <p14:creationId xmlns:p14="http://schemas.microsoft.com/office/powerpoint/2010/main" val="792101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4574" y="1146206"/>
            <a:ext cx="11233615" cy="3642799"/>
          </a:xfrm>
        </p:spPr>
        <p:txBody>
          <a:bodyPr vert="horz" lIns="0" tIns="45720" rIns="0" bIns="45720" rtlCol="0" anchor="t">
            <a:normAutofit/>
          </a:bodyPr>
          <a:lstStyle/>
          <a:p>
            <a:r>
              <a:rPr lang="en-US" sz="3600"/>
              <a:t>Financialization is a </a:t>
            </a:r>
            <a:r>
              <a:rPr lang="en-US" sz="3600" b="1"/>
              <a:t>process whereby financial markets, financial institutions, and financial elites gain greater influence over economic policy and economic outcomes</a:t>
            </a:r>
            <a:r>
              <a:rPr lang="en-US" sz="3600"/>
              <a:t>. </a:t>
            </a:r>
            <a:endParaRPr lang="en-US" sz="1800">
              <a:cs typeface="Calibri"/>
            </a:endParaRPr>
          </a:p>
          <a:p>
            <a:endParaRPr lang="en-US" sz="3600">
              <a:cs typeface="Calibri"/>
            </a:endParaRPr>
          </a:p>
        </p:txBody>
      </p:sp>
    </p:spTree>
    <p:extLst>
      <p:ext uri="{BB962C8B-B14F-4D97-AF65-F5344CB8AC3E}">
        <p14:creationId xmlns:p14="http://schemas.microsoft.com/office/powerpoint/2010/main" val="708171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244" y="1493118"/>
            <a:ext cx="6165485" cy="3862907"/>
          </a:xfrm>
        </p:spPr>
        <p:txBody>
          <a:bodyPr>
            <a:normAutofit fontScale="90000"/>
          </a:bodyPr>
          <a:lstStyle/>
          <a:p>
            <a:br>
              <a:rPr lang="en-US"/>
            </a:br>
            <a:br>
              <a:rPr lang="en-US"/>
            </a:br>
            <a:br>
              <a:rPr lang="en-US"/>
            </a:br>
            <a:br>
              <a:rPr lang="en-US"/>
            </a:br>
            <a:r>
              <a:rPr lang="en-US">
                <a:cs typeface="Calibri"/>
              </a:rPr>
              <a:t>Financialization converts publicly provided goods into privately "financed goods".</a:t>
            </a:r>
            <a:br>
              <a:rPr lang="en-US"/>
            </a:br>
            <a:br>
              <a:rPr lang="en-US"/>
            </a:br>
            <a:r>
              <a:rPr lang="en-US"/>
              <a:t> Who benefits? </a:t>
            </a:r>
          </a:p>
        </p:txBody>
      </p:sp>
      <p:pic>
        <p:nvPicPr>
          <p:cNvPr id="4" name="Picture 3"/>
          <p:cNvPicPr>
            <a:picLocks noChangeAspect="1"/>
          </p:cNvPicPr>
          <p:nvPr/>
        </p:nvPicPr>
        <p:blipFill rotWithShape="1">
          <a:blip r:embed="rId2"/>
          <a:srcRect l="6433" t="28350" r="63113" b="23720"/>
          <a:stretch/>
        </p:blipFill>
        <p:spPr>
          <a:xfrm>
            <a:off x="6320271" y="140676"/>
            <a:ext cx="5823496" cy="6126907"/>
          </a:xfrm>
          <a:prstGeom prst="rect">
            <a:avLst/>
          </a:prstGeom>
        </p:spPr>
      </p:pic>
    </p:spTree>
    <p:extLst>
      <p:ext uri="{BB962C8B-B14F-4D97-AF65-F5344CB8AC3E}">
        <p14:creationId xmlns:p14="http://schemas.microsoft.com/office/powerpoint/2010/main" val="2425847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1369" t="17447" r="26171" b="22874"/>
          <a:stretch/>
        </p:blipFill>
        <p:spPr>
          <a:xfrm>
            <a:off x="1091314" y="0"/>
            <a:ext cx="10000849" cy="6362935"/>
          </a:xfrm>
          <a:prstGeom prst="rect">
            <a:avLst/>
          </a:prstGeom>
        </p:spPr>
      </p:pic>
    </p:spTree>
    <p:extLst>
      <p:ext uri="{BB962C8B-B14F-4D97-AF65-F5344CB8AC3E}">
        <p14:creationId xmlns:p14="http://schemas.microsoft.com/office/powerpoint/2010/main" val="939813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a:t>
            </a:r>
          </a:p>
        </p:txBody>
      </p:sp>
      <p:sp>
        <p:nvSpPr>
          <p:cNvPr id="3" name="Content Placeholder 2"/>
          <p:cNvSpPr>
            <a:spLocks noGrp="1"/>
          </p:cNvSpPr>
          <p:nvPr>
            <p:ph idx="1"/>
          </p:nvPr>
        </p:nvSpPr>
        <p:spPr>
          <a:xfrm>
            <a:off x="5063304" y="2062196"/>
            <a:ext cx="7133596" cy="2740099"/>
          </a:xfrm>
        </p:spPr>
        <p:txBody>
          <a:bodyPr>
            <a:normAutofit/>
          </a:bodyPr>
          <a:lstStyle/>
          <a:p>
            <a:r>
              <a:rPr lang="en-US" sz="3200"/>
              <a:t>Our system is designed to extract wealth and power from the lower levels of our system and move it to the top.</a:t>
            </a:r>
          </a:p>
          <a:p>
            <a:endParaRPr lang="en-US" sz="3200"/>
          </a:p>
          <a:p>
            <a:r>
              <a:rPr lang="en-US" sz="3200" err="1"/>
              <a:t>Financialization</a:t>
            </a:r>
            <a:r>
              <a:rPr lang="en-US" sz="3200"/>
              <a:t> benefits the wealthiest. </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144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4614C-E329-4730-8DF6-596CCD394F73}"/>
              </a:ext>
            </a:extLst>
          </p:cNvPr>
          <p:cNvSpPr>
            <a:spLocks noGrp="1"/>
          </p:cNvSpPr>
          <p:nvPr>
            <p:ph type="title"/>
          </p:nvPr>
        </p:nvSpPr>
        <p:spPr>
          <a:xfrm>
            <a:off x="414604" y="76200"/>
            <a:ext cx="11660020" cy="1096962"/>
          </a:xfrm>
        </p:spPr>
        <p:txBody>
          <a:bodyPr>
            <a:normAutofit/>
          </a:bodyPr>
          <a:lstStyle/>
          <a:p>
            <a:endParaRPr lang="en-US"/>
          </a:p>
        </p:txBody>
      </p:sp>
      <p:sp>
        <p:nvSpPr>
          <p:cNvPr id="3" name="Content Placeholder 2">
            <a:extLst>
              <a:ext uri="{FF2B5EF4-FFF2-40B4-BE49-F238E27FC236}">
                <a16:creationId xmlns:a16="http://schemas.microsoft.com/office/drawing/2014/main" id="{4E4483FD-4A81-4804-816A-4B3EB7A2D81B}"/>
              </a:ext>
            </a:extLst>
          </p:cNvPr>
          <p:cNvSpPr>
            <a:spLocks noGrp="1"/>
          </p:cNvSpPr>
          <p:nvPr>
            <p:ph idx="1"/>
          </p:nvPr>
        </p:nvSpPr>
        <p:spPr>
          <a:xfrm>
            <a:off x="2464904" y="1409075"/>
            <a:ext cx="6549887" cy="4460019"/>
          </a:xfrm>
        </p:spPr>
        <p:txBody>
          <a:bodyPr/>
          <a:lstStyle/>
          <a:p>
            <a:r>
              <a:rPr lang="en-US" sz="3600" b="1">
                <a:latin typeface="Arial" panose="020B0604020202020204" pitchFamily="34" charset="0"/>
                <a:cs typeface="Arial" panose="020B0604020202020204" pitchFamily="34" charset="0"/>
              </a:rPr>
              <a:t>What is the difference between income and wealth? </a:t>
            </a:r>
          </a:p>
          <a:p>
            <a:endParaRPr lang="en-US"/>
          </a:p>
        </p:txBody>
      </p:sp>
    </p:spTree>
    <p:extLst>
      <p:ext uri="{BB962C8B-B14F-4D97-AF65-F5344CB8AC3E}">
        <p14:creationId xmlns:p14="http://schemas.microsoft.com/office/powerpoint/2010/main" val="18880529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35202-47E5-400D-A00A-52D993704A0C}"/>
              </a:ext>
            </a:extLst>
          </p:cNvPr>
          <p:cNvSpPr>
            <a:spLocks noGrp="1"/>
          </p:cNvSpPr>
          <p:nvPr>
            <p:ph type="title"/>
          </p:nvPr>
        </p:nvSpPr>
        <p:spPr>
          <a:xfrm>
            <a:off x="1097280" y="286604"/>
            <a:ext cx="10058400" cy="960306"/>
          </a:xfrm>
        </p:spPr>
        <p:txBody>
          <a:bodyPr>
            <a:normAutofit/>
          </a:bodyPr>
          <a:lstStyle/>
          <a:p>
            <a:r>
              <a:rPr lang="en-US" sz="5400" b="1">
                <a:latin typeface="+mn-lt"/>
              </a:rPr>
              <a:t>Income and Wealth</a:t>
            </a:r>
          </a:p>
        </p:txBody>
      </p:sp>
      <p:sp>
        <p:nvSpPr>
          <p:cNvPr id="3" name="Content Placeholder 2">
            <a:extLst>
              <a:ext uri="{FF2B5EF4-FFF2-40B4-BE49-F238E27FC236}">
                <a16:creationId xmlns:a16="http://schemas.microsoft.com/office/drawing/2014/main" id="{7EF3DCB5-A690-4F80-971E-3847E1E199EA}"/>
              </a:ext>
            </a:extLst>
          </p:cNvPr>
          <p:cNvSpPr>
            <a:spLocks noGrp="1"/>
          </p:cNvSpPr>
          <p:nvPr>
            <p:ph idx="1"/>
          </p:nvPr>
        </p:nvSpPr>
        <p:spPr>
          <a:xfrm>
            <a:off x="811033" y="1418349"/>
            <a:ext cx="7277793" cy="5075105"/>
          </a:xfrm>
        </p:spPr>
        <p:txBody>
          <a:bodyPr>
            <a:normAutofit/>
          </a:bodyPr>
          <a:lstStyle/>
          <a:p>
            <a:pPr>
              <a:buFont typeface="Arial" panose="020B0604020202020204" pitchFamily="34" charset="0"/>
              <a:buChar char="•"/>
            </a:pPr>
            <a:r>
              <a:rPr lang="en-US" sz="4400"/>
              <a:t>Income is the revenue that a person can bring into their household.  </a:t>
            </a:r>
          </a:p>
          <a:p>
            <a:pPr>
              <a:buFont typeface="Arial" panose="020B0604020202020204" pitchFamily="34" charset="0"/>
              <a:buChar char="•"/>
            </a:pPr>
            <a:r>
              <a:rPr lang="en-US" sz="4400"/>
              <a:t>Wealth is anything that can be liquidated and/or passed from generation to generation -  minus debt.</a:t>
            </a:r>
          </a:p>
        </p:txBody>
      </p:sp>
      <p:pic>
        <p:nvPicPr>
          <p:cNvPr id="4" name="Picture 2" descr="Image result for piggy bank">
            <a:extLst>
              <a:ext uri="{FF2B5EF4-FFF2-40B4-BE49-F238E27FC236}">
                <a16:creationId xmlns:a16="http://schemas.microsoft.com/office/drawing/2014/main" id="{E55DEEC6-CDCF-4E8E-B806-C1BD9D4FD3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029" t="274" r="27728" b="-274"/>
          <a:stretch/>
        </p:blipFill>
        <p:spPr bwMode="auto">
          <a:xfrm>
            <a:off x="8165989" y="0"/>
            <a:ext cx="4253948" cy="3955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4385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9924-F86C-464F-89C0-4978282CCF03}"/>
              </a:ext>
            </a:extLst>
          </p:cNvPr>
          <p:cNvSpPr>
            <a:spLocks noGrp="1"/>
          </p:cNvSpPr>
          <p:nvPr>
            <p:ph type="title"/>
          </p:nvPr>
        </p:nvSpPr>
        <p:spPr>
          <a:xfrm>
            <a:off x="1097280" y="286603"/>
            <a:ext cx="10058400" cy="877179"/>
          </a:xfrm>
        </p:spPr>
        <p:txBody>
          <a:bodyPr>
            <a:normAutofit/>
          </a:bodyPr>
          <a:lstStyle/>
          <a:p>
            <a:r>
              <a:rPr lang="en-US"/>
              <a:t>How are we doing? </a:t>
            </a:r>
          </a:p>
        </p:txBody>
      </p:sp>
      <p:sp>
        <p:nvSpPr>
          <p:cNvPr id="3" name="Content Placeholder 2">
            <a:extLst>
              <a:ext uri="{FF2B5EF4-FFF2-40B4-BE49-F238E27FC236}">
                <a16:creationId xmlns:a16="http://schemas.microsoft.com/office/drawing/2014/main" id="{09ED5FFA-4EDE-422F-A5BD-B9BE5989B09C}"/>
              </a:ext>
            </a:extLst>
          </p:cNvPr>
          <p:cNvSpPr>
            <a:spLocks noGrp="1"/>
          </p:cNvSpPr>
          <p:nvPr>
            <p:ph idx="1"/>
          </p:nvPr>
        </p:nvSpPr>
        <p:spPr>
          <a:xfrm>
            <a:off x="1097280" y="2094806"/>
            <a:ext cx="10058400" cy="3774287"/>
          </a:xfrm>
        </p:spPr>
        <p:txBody>
          <a:bodyPr>
            <a:normAutofit fontScale="92500" lnSpcReduction="10000"/>
          </a:bodyPr>
          <a:lstStyle/>
          <a:p>
            <a:pPr marL="0" indent="0">
              <a:buNone/>
            </a:pPr>
            <a:r>
              <a:rPr lang="en-US" sz="4000" b="1">
                <a:latin typeface="Arial" panose="020B0604020202020204" pitchFamily="34" charset="0"/>
                <a:cs typeface="Arial" panose="020B0604020202020204" pitchFamily="34" charset="0"/>
              </a:rPr>
              <a:t>What characterizes these two time periods in America? </a:t>
            </a:r>
          </a:p>
          <a:p>
            <a:r>
              <a:rPr lang="en-US" sz="4000" b="1">
                <a:solidFill>
                  <a:srgbClr val="7030A0"/>
                </a:solidFill>
                <a:latin typeface="Arial" panose="020B0604020202020204" pitchFamily="34" charset="0"/>
                <a:cs typeface="Arial" panose="020B0604020202020204" pitchFamily="34" charset="0"/>
              </a:rPr>
              <a:t>Politics, Events, Union</a:t>
            </a:r>
          </a:p>
          <a:p>
            <a:pPr marL="0" indent="0" algn="ctr">
              <a:buNone/>
            </a:pPr>
            <a:r>
              <a:rPr lang="en-US" sz="6600" b="1">
                <a:latin typeface="Arial" panose="020B0604020202020204" pitchFamily="34" charset="0"/>
                <a:cs typeface="Arial" panose="020B0604020202020204" pitchFamily="34" charset="0"/>
              </a:rPr>
              <a:t>1947-1979</a:t>
            </a:r>
          </a:p>
          <a:p>
            <a:pPr marL="0" indent="0" algn="ctr">
              <a:buNone/>
            </a:pPr>
            <a:r>
              <a:rPr lang="en-US" sz="6600" b="1">
                <a:latin typeface="Arial" panose="020B0604020202020204" pitchFamily="34" charset="0"/>
                <a:cs typeface="Arial" panose="020B0604020202020204" pitchFamily="34" charset="0"/>
              </a:rPr>
              <a:t>1980-2014</a:t>
            </a:r>
          </a:p>
        </p:txBody>
      </p:sp>
    </p:spTree>
    <p:extLst>
      <p:ext uri="{BB962C8B-B14F-4D97-AF65-F5344CB8AC3E}">
        <p14:creationId xmlns:p14="http://schemas.microsoft.com/office/powerpoint/2010/main" val="22478455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B317AB-3F1C-4DA4-A7AF-B3B7311C0A5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AEFFF97-6AE9-4823-9006-9BD513EFFC32}"/>
              </a:ext>
            </a:extLst>
          </p:cNvPr>
          <p:cNvPicPr/>
          <p:nvPr/>
        </p:nvPicPr>
        <p:blipFill rotWithShape="1">
          <a:blip r:embed="rId2"/>
          <a:srcRect l="11109" t="14184" r="25704" b="9015"/>
          <a:stretch/>
        </p:blipFill>
        <p:spPr bwMode="auto">
          <a:xfrm>
            <a:off x="1825844" y="121920"/>
            <a:ext cx="8552595" cy="60502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5903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5080ABA-4153-4483-90F5-8C6CA025EF83}"/>
              </a:ext>
            </a:extLst>
          </p:cNvPr>
          <p:cNvSpPr>
            <a:spLocks noGrp="1"/>
          </p:cNvSpPr>
          <p:nvPr>
            <p:ph sz="half" idx="1"/>
          </p:nvPr>
        </p:nvSpPr>
        <p:spPr>
          <a:xfrm>
            <a:off x="59872" y="1401417"/>
            <a:ext cx="4914900" cy="4571999"/>
          </a:xfrm>
        </p:spPr>
        <p:txBody>
          <a:bodyPr/>
          <a:lstStyle/>
          <a:p>
            <a:endParaRPr lang="en-US"/>
          </a:p>
        </p:txBody>
      </p:sp>
      <p:sp>
        <p:nvSpPr>
          <p:cNvPr id="7" name="Content Placeholder 6">
            <a:extLst>
              <a:ext uri="{FF2B5EF4-FFF2-40B4-BE49-F238E27FC236}">
                <a16:creationId xmlns:a16="http://schemas.microsoft.com/office/drawing/2014/main" id="{9174A128-BFE1-464C-9BD0-4D2E7FBE00EC}"/>
              </a:ext>
            </a:extLst>
          </p:cNvPr>
          <p:cNvSpPr>
            <a:spLocks noGrp="1"/>
          </p:cNvSpPr>
          <p:nvPr>
            <p:ph sz="half" idx="2"/>
          </p:nvPr>
        </p:nvSpPr>
        <p:spPr/>
        <p:txBody>
          <a:bodyPr/>
          <a:lstStyle/>
          <a:p>
            <a:endParaRPr lang="en-US"/>
          </a:p>
        </p:txBody>
      </p:sp>
      <p:pic>
        <p:nvPicPr>
          <p:cNvPr id="4" name="Picture 3">
            <a:extLst>
              <a:ext uri="{FF2B5EF4-FFF2-40B4-BE49-F238E27FC236}">
                <a16:creationId xmlns:a16="http://schemas.microsoft.com/office/drawing/2014/main" id="{311D9C15-88BC-4B6A-B51B-929E535FB2EE}"/>
              </a:ext>
            </a:extLst>
          </p:cNvPr>
          <p:cNvPicPr/>
          <p:nvPr/>
        </p:nvPicPr>
        <p:blipFill rotWithShape="1">
          <a:blip r:embed="rId2"/>
          <a:srcRect l="13585" t="15197" r="22928" b="6998"/>
          <a:stretch/>
        </p:blipFill>
        <p:spPr bwMode="auto">
          <a:xfrm>
            <a:off x="1638433" y="0"/>
            <a:ext cx="8948702" cy="61721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962966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4EEB9F-52CA-4F7F-9A41-2D9173C7D85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B34F323-9C47-4AFA-8B00-FE40D2CD2D3D}"/>
              </a:ext>
            </a:extLst>
          </p:cNvPr>
          <p:cNvPicPr/>
          <p:nvPr/>
        </p:nvPicPr>
        <p:blipFill rotWithShape="1">
          <a:blip r:embed="rId2"/>
          <a:srcRect l="9636" t="15062" r="25668" b="6958"/>
          <a:stretch/>
        </p:blipFill>
        <p:spPr bwMode="auto">
          <a:xfrm>
            <a:off x="1455420" y="60960"/>
            <a:ext cx="9075420" cy="61112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04039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p:txBody>
          <a:bodyPr/>
          <a:lstStyle/>
          <a:p>
            <a:r>
              <a:rPr lang="en-US"/>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4924269" y="891915"/>
            <a:ext cx="6745574" cy="5066925"/>
          </a:xfrm>
        </p:spPr>
        <p:txBody>
          <a:bodyPr>
            <a:normAutofit/>
          </a:bodyPr>
          <a:lstStyle/>
          <a:p>
            <a:pPr marL="0" indent="0">
              <a:buNone/>
            </a:pPr>
            <a:r>
              <a:rPr lang="en-US" sz="3200">
                <a:latin typeface="Arial" panose="020B0604020202020204" pitchFamily="34" charset="0"/>
                <a:cs typeface="Arial" panose="020B0604020202020204" pitchFamily="34" charset="0"/>
              </a:rPr>
              <a:t>The systems of income and wealth have been intentionally built to shift power and opportunity away from those in the lowest economic sectors  to those in the top.  </a:t>
            </a:r>
          </a:p>
          <a:p>
            <a:pPr marL="0" indent="0">
              <a:buNone/>
            </a:pPr>
            <a:endParaRPr lang="en-US" sz="3200">
              <a:latin typeface="Arial" panose="020B0604020202020204" pitchFamily="34" charset="0"/>
              <a:cs typeface="Arial" panose="020B0604020202020204" pitchFamily="34" charset="0"/>
            </a:endParaRPr>
          </a:p>
          <a:p>
            <a:pPr marL="0" indent="0">
              <a:buNone/>
            </a:pPr>
            <a:r>
              <a:rPr lang="en-US" sz="3200">
                <a:latin typeface="Arial" panose="020B0604020202020204" pitchFamily="34" charset="0"/>
                <a:cs typeface="Arial" panose="020B0604020202020204" pitchFamily="34" charset="0"/>
              </a:rPr>
              <a:t>This is further compounded when you look at the intersection of race and income. </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352939">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4341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7EDE-05B0-4352-BB81-EF293242CEBC}"/>
              </a:ext>
            </a:extLst>
          </p:cNvPr>
          <p:cNvSpPr>
            <a:spLocks noGrp="1"/>
          </p:cNvSpPr>
          <p:nvPr>
            <p:ph type="title"/>
          </p:nvPr>
        </p:nvSpPr>
        <p:spPr>
          <a:xfrm>
            <a:off x="53340" y="-108211"/>
            <a:ext cx="11299666" cy="763532"/>
          </a:xfrm>
        </p:spPr>
        <p:txBody>
          <a:bodyPr>
            <a:normAutofit/>
          </a:bodyPr>
          <a:lstStyle/>
          <a:p>
            <a:pPr algn="ctr"/>
            <a:r>
              <a:rPr lang="en-US" sz="2800" b="1"/>
              <a:t>How does a system of structural racism </a:t>
            </a:r>
            <a:r>
              <a:rPr lang="en-US" sz="2800"/>
              <a:t>affect</a:t>
            </a:r>
            <a:r>
              <a:rPr lang="en-US" sz="2800" b="1"/>
              <a:t> school funding?</a:t>
            </a:r>
          </a:p>
        </p:txBody>
      </p:sp>
      <p:pic>
        <p:nvPicPr>
          <p:cNvPr id="4" name="NPR - Gene Denby">
            <a:hlinkClick r:id="" action="ppaction://media"/>
            <a:extLst>
              <a:ext uri="{FF2B5EF4-FFF2-40B4-BE49-F238E27FC236}">
                <a16:creationId xmlns:a16="http://schemas.microsoft.com/office/drawing/2014/main" id="{81FC9066-00F9-48DA-929E-743488A08EB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83806" y="820354"/>
            <a:ext cx="9716430" cy="5465369"/>
          </a:xfrm>
        </p:spPr>
      </p:pic>
    </p:spTree>
    <p:extLst>
      <p:ext uri="{BB962C8B-B14F-4D97-AF65-F5344CB8AC3E}">
        <p14:creationId xmlns:p14="http://schemas.microsoft.com/office/powerpoint/2010/main" val="3601160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5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7067" y="2284736"/>
            <a:ext cx="2710437" cy="2893551"/>
          </a:xfrm>
        </p:spPr>
        <p:txBody>
          <a:bodyPr>
            <a:normAutofit/>
          </a:bodyPr>
          <a:lstStyle/>
          <a:p>
            <a:endParaRPr lang="en-US">
              <a:ea typeface="Calibri Light"/>
              <a:cs typeface="Calibri Light"/>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26</a:t>
            </a:fld>
            <a:endParaRPr lang="en-US"/>
          </a:p>
        </p:txBody>
      </p:sp>
      <p:pic>
        <p:nvPicPr>
          <p:cNvPr id="5" name="Picture 4"/>
          <p:cNvPicPr>
            <a:picLocks noChangeAspect="1"/>
          </p:cNvPicPr>
          <p:nvPr/>
        </p:nvPicPr>
        <p:blipFill rotWithShape="1">
          <a:blip r:embed="rId2"/>
          <a:srcRect l="24704" t="22873" r="40938" b="39421"/>
          <a:stretch/>
        </p:blipFill>
        <p:spPr>
          <a:xfrm>
            <a:off x="0" y="0"/>
            <a:ext cx="8829048" cy="6265333"/>
          </a:xfrm>
          <a:prstGeom prst="rect">
            <a:avLst/>
          </a:prstGeom>
        </p:spPr>
      </p:pic>
    </p:spTree>
    <p:extLst>
      <p:ext uri="{BB962C8B-B14F-4D97-AF65-F5344CB8AC3E}">
        <p14:creationId xmlns:p14="http://schemas.microsoft.com/office/powerpoint/2010/main" val="812846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909" y="781250"/>
            <a:ext cx="5758567" cy="1532683"/>
          </a:xfrm>
        </p:spPr>
        <p:txBody>
          <a:bodyPr>
            <a:normAutofit fontScale="90000"/>
          </a:bodyPr>
          <a:lstStyle/>
          <a:p>
            <a:r>
              <a:rPr lang="en-US"/>
              <a:t>How systems work together to dismantle public schools.  </a:t>
            </a:r>
          </a:p>
        </p:txBody>
      </p:sp>
      <p:graphicFrame>
        <p:nvGraphicFramePr>
          <p:cNvPr id="4" name="Content Placeholder 3"/>
          <p:cNvGraphicFramePr>
            <a:graphicFrameLocks noGrp="1"/>
          </p:cNvGraphicFramePr>
          <p:nvPr>
            <p:ph idx="1"/>
          </p:nvPr>
        </p:nvGraphicFramePr>
        <p:xfrm>
          <a:off x="2835343" y="562098"/>
          <a:ext cx="12404656" cy="5894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0959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Privatization</a:t>
            </a:r>
          </a:p>
        </p:txBody>
      </p:sp>
      <p:pic>
        <p:nvPicPr>
          <p:cNvPr id="5" name="The Truth About Privatization   Robert Reich">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22283" y="966424"/>
            <a:ext cx="9512347" cy="5340685"/>
          </a:xfrm>
        </p:spPr>
      </p:pic>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10779118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16E9B-F1B9-1630-7A67-A4DAEC1190FF}"/>
              </a:ext>
            </a:extLst>
          </p:cNvPr>
          <p:cNvSpPr>
            <a:spLocks noGrp="1"/>
          </p:cNvSpPr>
          <p:nvPr>
            <p:ph type="title"/>
          </p:nvPr>
        </p:nvSpPr>
        <p:spPr/>
        <p:txBody>
          <a:bodyPr/>
          <a:lstStyle/>
          <a:p>
            <a:r>
              <a:rPr lang="en-US">
                <a:latin typeface="Calibri"/>
                <a:ea typeface="Calibri Light"/>
                <a:cs typeface="Calibri Light"/>
              </a:rPr>
              <a:t>POWER</a:t>
            </a:r>
          </a:p>
        </p:txBody>
      </p:sp>
      <p:sp>
        <p:nvSpPr>
          <p:cNvPr id="4" name="Slide Number Placeholder 3">
            <a:extLst>
              <a:ext uri="{FF2B5EF4-FFF2-40B4-BE49-F238E27FC236}">
                <a16:creationId xmlns:a16="http://schemas.microsoft.com/office/drawing/2014/main" id="{3F98614B-D0BD-91D0-8CC0-7907BAF7C72E}"/>
              </a:ext>
            </a:extLst>
          </p:cNvPr>
          <p:cNvSpPr>
            <a:spLocks noGrp="1"/>
          </p:cNvSpPr>
          <p:nvPr>
            <p:ph type="sldNum" sz="quarter" idx="12"/>
          </p:nvPr>
        </p:nvSpPr>
        <p:spPr/>
        <p:txBody>
          <a:bodyPr/>
          <a:lstStyle/>
          <a:p>
            <a:fld id="{5414DF46-E7D2-4146-95BA-57A23C39CF98}" type="slidenum">
              <a:rPr lang="en-US" smtClean="0"/>
              <a:t>29</a:t>
            </a:fld>
            <a:endParaRPr lang="en-US"/>
          </a:p>
        </p:txBody>
      </p:sp>
      <p:sp>
        <p:nvSpPr>
          <p:cNvPr id="6" name="Content Placeholder 5">
            <a:extLst>
              <a:ext uri="{FF2B5EF4-FFF2-40B4-BE49-F238E27FC236}">
                <a16:creationId xmlns:a16="http://schemas.microsoft.com/office/drawing/2014/main" id="{E97B3F08-E790-7D69-C115-12A6632B0A4D}"/>
              </a:ext>
            </a:extLst>
          </p:cNvPr>
          <p:cNvSpPr>
            <a:spLocks noGrp="1"/>
          </p:cNvSpPr>
          <p:nvPr>
            <p:ph idx="1"/>
          </p:nvPr>
        </p:nvSpPr>
        <p:spPr/>
        <p:txBody>
          <a:bodyPr vert="horz" lIns="0" tIns="45720" rIns="0" bIns="45720" rtlCol="0" anchor="t">
            <a:normAutofit/>
          </a:bodyPr>
          <a:lstStyle/>
          <a:p>
            <a:r>
              <a:rPr lang="en-US" sz="4800" b="1">
                <a:latin typeface="Calibri Light"/>
                <a:ea typeface="Calibri"/>
                <a:cs typeface="Calibri"/>
              </a:rPr>
              <a:t>The ability to create, control, and prevent change.</a:t>
            </a:r>
            <a:endParaRPr lang="en-US" sz="4800" b="1">
              <a:latin typeface="Calibri Light"/>
              <a:ea typeface="Calibri Light"/>
              <a:cs typeface="Calibri Light"/>
            </a:endParaRPr>
          </a:p>
        </p:txBody>
      </p:sp>
      <p:grpSp>
        <p:nvGrpSpPr>
          <p:cNvPr id="7" name="Group 6">
            <a:extLst>
              <a:ext uri="{FF2B5EF4-FFF2-40B4-BE49-F238E27FC236}">
                <a16:creationId xmlns:a16="http://schemas.microsoft.com/office/drawing/2014/main" id="{5F55E5B1-4D7F-862C-1386-1461EA7A6724}"/>
              </a:ext>
            </a:extLst>
          </p:cNvPr>
          <p:cNvGrpSpPr/>
          <p:nvPr/>
        </p:nvGrpSpPr>
        <p:grpSpPr>
          <a:xfrm>
            <a:off x="696616" y="3323302"/>
            <a:ext cx="11103077" cy="2796515"/>
            <a:chOff x="696616" y="3323302"/>
            <a:chExt cx="11103077" cy="2796515"/>
          </a:xfrm>
        </p:grpSpPr>
        <p:sp>
          <p:nvSpPr>
            <p:cNvPr id="8" name="Content Placeholder 2">
              <a:extLst>
                <a:ext uri="{FF2B5EF4-FFF2-40B4-BE49-F238E27FC236}">
                  <a16:creationId xmlns:a16="http://schemas.microsoft.com/office/drawing/2014/main" id="{5D98B752-71FA-B92D-5EA0-5A7DCD5F8559}"/>
                </a:ext>
              </a:extLst>
            </p:cNvPr>
            <p:cNvSpPr txBox="1">
              <a:spLocks/>
            </p:cNvSpPr>
            <p:nvPr/>
          </p:nvSpPr>
          <p:spPr>
            <a:xfrm>
              <a:off x="696616" y="5256995"/>
              <a:ext cx="11103077" cy="862822"/>
            </a:xfrm>
            <a:prstGeom prst="rect">
              <a:avLst/>
            </a:prstGeom>
          </p:spPr>
          <p:txBody>
            <a:bodyPr vert="horz" lIns="0" tIns="45720" rIns="0" bIns="4572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000" b="1">
                  <a:latin typeface="Calibri"/>
                  <a:ea typeface="Calibri"/>
                  <a:cs typeface="Calibri"/>
                </a:rPr>
                <a:t>    ORGANIZED PEOPLE        +      ORGANIZED MONEY</a:t>
              </a:r>
              <a:endParaRPr lang="en-US" sz="4000">
                <a:latin typeface="Calibri"/>
                <a:ea typeface="Calibri"/>
                <a:cs typeface="Calibri"/>
              </a:endParaRPr>
            </a:p>
          </p:txBody>
        </p:sp>
        <p:pic>
          <p:nvPicPr>
            <p:cNvPr id="9" name="Picture 8" descr="A green bag with a dollar sign&#10;&#10;Description automatically generated">
              <a:extLst>
                <a:ext uri="{FF2B5EF4-FFF2-40B4-BE49-F238E27FC236}">
                  <a16:creationId xmlns:a16="http://schemas.microsoft.com/office/drawing/2014/main" id="{03E9425D-7ED7-2B0F-C2B6-29DE7E70BAE9}"/>
                </a:ext>
              </a:extLst>
            </p:cNvPr>
            <p:cNvPicPr>
              <a:picLocks noChangeAspect="1"/>
            </p:cNvPicPr>
            <p:nvPr/>
          </p:nvPicPr>
          <p:blipFill rotWithShape="1">
            <a:blip r:embed="rId2"/>
            <a:srcRect t="8072" r="-448" b="7623"/>
            <a:stretch/>
          </p:blipFill>
          <p:spPr>
            <a:xfrm>
              <a:off x="8128820" y="3323302"/>
              <a:ext cx="2054955" cy="1722720"/>
            </a:xfrm>
            <a:prstGeom prst="rect">
              <a:avLst/>
            </a:prstGeom>
          </p:spPr>
        </p:pic>
        <p:pic>
          <p:nvPicPr>
            <p:cNvPr id="10" name="Picture 9" descr="A line of black stick figures&#10;&#10;Description automatically generated">
              <a:extLst>
                <a:ext uri="{FF2B5EF4-FFF2-40B4-BE49-F238E27FC236}">
                  <a16:creationId xmlns:a16="http://schemas.microsoft.com/office/drawing/2014/main" id="{D7D78A6F-F862-682B-CD00-03CEB3E2DEA6}"/>
                </a:ext>
              </a:extLst>
            </p:cNvPr>
            <p:cNvPicPr>
              <a:picLocks noChangeAspect="1"/>
            </p:cNvPicPr>
            <p:nvPr/>
          </p:nvPicPr>
          <p:blipFill rotWithShape="1">
            <a:blip r:embed="rId3"/>
            <a:srcRect t="32287" r="-449" b="21824"/>
            <a:stretch/>
          </p:blipFill>
          <p:spPr>
            <a:xfrm>
              <a:off x="2020529" y="3790335"/>
              <a:ext cx="2755503" cy="1258841"/>
            </a:xfrm>
            <a:prstGeom prst="rect">
              <a:avLst/>
            </a:prstGeom>
          </p:spPr>
        </p:pic>
      </p:grpSp>
    </p:spTree>
    <p:extLst>
      <p:ext uri="{BB962C8B-B14F-4D97-AF65-F5344CB8AC3E}">
        <p14:creationId xmlns:p14="http://schemas.microsoft.com/office/powerpoint/2010/main" val="3022888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397783"/>
            <a:ext cx="5813181" cy="5666281"/>
          </a:xfrm>
        </p:spPr>
        <p:txBody>
          <a:bodyPr vert="horz" lIns="0" tIns="45720" rIns="0" bIns="45720" rtlCol="0" anchor="t">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t>
            </a:r>
            <a:r>
              <a:rPr lang="en-US" sz="2800" b="1"/>
              <a:t>must engage </a:t>
            </a:r>
            <a:r>
              <a:rPr lang="en-US" sz="2800"/>
              <a:t>in that support and cultivate the types of leaders and structures </a:t>
            </a:r>
            <a:r>
              <a:rPr lang="en-US" sz="2800" b="1"/>
              <a:t>that cultivate power-</a:t>
            </a:r>
            <a:r>
              <a:rPr lang="en-US" sz="2800" b="1" err="1"/>
              <a:t>ful</a:t>
            </a:r>
            <a:r>
              <a:rPr lang="en-US" sz="2800" b="1"/>
              <a:t> Social Justice Unionism</a:t>
            </a:r>
            <a:r>
              <a:rPr lang="en-US" sz="2800"/>
              <a:t>? </a:t>
            </a:r>
            <a:endParaRPr lang="en-US" sz="2800">
              <a:ea typeface="Calibri"/>
              <a:cs typeface="Calibri"/>
            </a:endParaRP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a:t>
            </a:r>
            <a:r>
              <a:rPr lang="en-US" sz="2800" b="1"/>
              <a:t>in order to cultivate social justice unionism</a:t>
            </a:r>
            <a:r>
              <a:rPr lang="en-US" sz="2800"/>
              <a:t> as presented in this book? </a:t>
            </a:r>
            <a:endParaRPr lang="en-US" sz="2800">
              <a:ea typeface="Calibri"/>
              <a:cs typeface="Calibri"/>
            </a:endParaRP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30</a:t>
            </a:fld>
            <a:endParaRPr lang="en-US"/>
          </a:p>
        </p:txBody>
      </p:sp>
    </p:spTree>
    <p:extLst>
      <p:ext uri="{BB962C8B-B14F-4D97-AF65-F5344CB8AC3E}">
        <p14:creationId xmlns:p14="http://schemas.microsoft.com/office/powerpoint/2010/main" val="2036696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397783"/>
            <a:ext cx="5641116" cy="5666281"/>
          </a:xfrm>
        </p:spPr>
        <p:txBody>
          <a:bodyPr vert="horz" lIns="0" tIns="45720" rIns="0" bIns="45720" rtlCol="0" anchor="ct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t>
            </a:r>
            <a:r>
              <a:rPr lang="en-US" sz="2800" b="1"/>
              <a:t>must engage </a:t>
            </a:r>
            <a:r>
              <a:rPr lang="en-US" sz="2800"/>
              <a:t>in that support and cultivate the types of leaders and structures </a:t>
            </a:r>
            <a:r>
              <a:rPr lang="en-US" sz="2800" b="1"/>
              <a:t>that cultivate power-</a:t>
            </a:r>
            <a:r>
              <a:rPr lang="en-US" sz="2800" b="1" err="1"/>
              <a:t>ful</a:t>
            </a:r>
            <a:r>
              <a:rPr lang="en-US" sz="2800" b="1"/>
              <a:t> Social Justice Unionism</a:t>
            </a:r>
            <a:r>
              <a:rPr lang="en-US" sz="2800"/>
              <a:t>? </a:t>
            </a:r>
            <a:endParaRPr lang="en-US" sz="2800">
              <a:ea typeface="Calibri"/>
              <a:cs typeface="Calibri"/>
            </a:endParaRPr>
          </a:p>
          <a:p>
            <a:pPr marL="0" indent="0">
              <a:buClr>
                <a:schemeClr val="accent2">
                  <a:lumMod val="75000"/>
                </a:schemeClr>
              </a:buClr>
              <a:buNone/>
            </a:pPr>
            <a:endParaRPr lang="en-US" sz="2800">
              <a:ea typeface="Calibri"/>
              <a:cs typeface="Calibri"/>
            </a:endParaRP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31</a:t>
            </a:fld>
            <a:endParaRPr lang="en-US"/>
          </a:p>
        </p:txBody>
      </p:sp>
    </p:spTree>
    <p:extLst>
      <p:ext uri="{BB962C8B-B14F-4D97-AF65-F5344CB8AC3E}">
        <p14:creationId xmlns:p14="http://schemas.microsoft.com/office/powerpoint/2010/main" val="2408102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a:t>
            </a:r>
          </a:p>
        </p:txBody>
      </p:sp>
      <p:sp>
        <p:nvSpPr>
          <p:cNvPr id="3" name="Content Placeholder 2"/>
          <p:cNvSpPr>
            <a:spLocks noGrp="1"/>
          </p:cNvSpPr>
          <p:nvPr>
            <p:ph idx="1"/>
          </p:nvPr>
        </p:nvSpPr>
        <p:spPr>
          <a:xfrm>
            <a:off x="4854369" y="697970"/>
            <a:ext cx="7133596" cy="5235034"/>
          </a:xfrm>
        </p:spPr>
        <p:txBody>
          <a:bodyPr vert="horz" lIns="0" tIns="45720" rIns="0" bIns="45720" rtlCol="0" anchor="ctr">
            <a:normAutofit/>
          </a:bodyPr>
          <a:lstStyle/>
          <a:p>
            <a:r>
              <a:rPr lang="en-US" sz="3200" b="1"/>
              <a:t>Power </a:t>
            </a:r>
            <a:r>
              <a:rPr lang="en-US" sz="3200"/>
              <a:t>comes from organized money or </a:t>
            </a:r>
            <a:r>
              <a:rPr lang="en-US" sz="3200" b="1"/>
              <a:t>organized people</a:t>
            </a:r>
            <a:r>
              <a:rPr lang="en-US" sz="3200"/>
              <a:t>.  </a:t>
            </a:r>
          </a:p>
          <a:p>
            <a:endParaRPr lang="en-US" sz="3200"/>
          </a:p>
          <a:p>
            <a:r>
              <a:rPr lang="en-US" sz="3200"/>
              <a:t>It is only by </a:t>
            </a:r>
            <a:r>
              <a:rPr lang="en-US" sz="3200" b="1"/>
              <a:t>members organizing members</a:t>
            </a:r>
            <a:r>
              <a:rPr lang="en-US" sz="3200"/>
              <a:t>, with support from staff, that we can work to </a:t>
            </a:r>
            <a:r>
              <a:rPr lang="en-US" sz="3200" b="1"/>
              <a:t>combat the systems</a:t>
            </a:r>
            <a:r>
              <a:rPr lang="en-US" sz="3200"/>
              <a:t> seeking to dismantle public education and the public good.</a:t>
            </a:r>
            <a:endParaRPr lang="en-US" sz="3200">
              <a:ea typeface="Calibri"/>
              <a:cs typeface="Calibri"/>
            </a:endParaRP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1498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Shelly</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375903" y="271752"/>
            <a:ext cx="7255239" cy="6318354"/>
          </a:xfrm>
        </p:spPr>
        <p:txBody>
          <a:bodyPr vert="horz" lIns="0" tIns="45720" rIns="0" bIns="45720" rtlCol="0" anchor="ctr">
            <a:normAutofit/>
          </a:bodyPr>
          <a:lstStyle/>
          <a:p>
            <a:pPr marL="0" indent="0">
              <a:buNone/>
            </a:pPr>
            <a:r>
              <a:rPr lang="en-US" sz="3600">
                <a:solidFill>
                  <a:schemeClr val="accent2">
                    <a:lumMod val="75000"/>
                  </a:schemeClr>
                </a:solidFill>
              </a:rPr>
              <a:t>Bringing it All Together</a:t>
            </a:r>
          </a:p>
          <a:p>
            <a:pPr marL="0" indent="0">
              <a:buNone/>
            </a:pPr>
            <a:r>
              <a:rPr lang="en-US" sz="3600">
                <a:solidFill>
                  <a:schemeClr val="accent2">
                    <a:lumMod val="75000"/>
                  </a:schemeClr>
                </a:solidFill>
              </a:rPr>
              <a:t>A Summary of How We Win</a:t>
            </a:r>
            <a:endParaRPr lang="en-US" sz="3600">
              <a:solidFill>
                <a:schemeClr val="accent2">
                  <a:lumMod val="75000"/>
                </a:schemeClr>
              </a:solidFill>
              <a:ea typeface="Calibri"/>
              <a:cs typeface="Calibri"/>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33</a:t>
            </a:fld>
            <a:endParaRPr lang="en-US"/>
          </a:p>
        </p:txBody>
      </p:sp>
    </p:spTree>
    <p:extLst>
      <p:ext uri="{BB962C8B-B14F-4D97-AF65-F5344CB8AC3E}">
        <p14:creationId xmlns:p14="http://schemas.microsoft.com/office/powerpoint/2010/main" val="4142635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6600"/>
              <a:t>Session 1</a:t>
            </a:r>
          </a:p>
        </p:txBody>
      </p:sp>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5414DF46-E7D2-4146-95BA-57A23C39CF98}" type="slidenum">
              <a:rPr lang="en-US" smtClean="0"/>
              <a:t>34</a:t>
            </a:fld>
            <a:endParaRPr lang="en-US"/>
          </a:p>
        </p:txBody>
      </p:sp>
    </p:spTree>
    <p:extLst>
      <p:ext uri="{BB962C8B-B14F-4D97-AF65-F5344CB8AC3E}">
        <p14:creationId xmlns:p14="http://schemas.microsoft.com/office/powerpoint/2010/main" val="1132371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0"/>
            <a:ext cx="11035759" cy="822669"/>
          </a:xfrm>
        </p:spPr>
        <p:txBody>
          <a:bodyPr/>
          <a:lstStyle/>
          <a:p>
            <a:r>
              <a:rPr lang="en-US"/>
              <a:t>7 Components of Social Justice Unionism</a:t>
            </a:r>
          </a:p>
        </p:txBody>
      </p:sp>
      <p:sp>
        <p:nvSpPr>
          <p:cNvPr id="3" name="Content Placeholder 2"/>
          <p:cNvSpPr>
            <a:spLocks noGrp="1"/>
          </p:cNvSpPr>
          <p:nvPr>
            <p:ph idx="1"/>
          </p:nvPr>
        </p:nvSpPr>
        <p:spPr>
          <a:xfrm>
            <a:off x="221673" y="822669"/>
            <a:ext cx="11610109" cy="5785949"/>
          </a:xfrm>
        </p:spPr>
        <p:txBody>
          <a:bodyPr>
            <a:normAutofit/>
          </a:bodyPr>
          <a:lstStyle/>
          <a:p>
            <a:pPr marL="457200" indent="-457200">
              <a:buFont typeface="+mj-lt"/>
              <a:buAutoNum type="arabicPeriod"/>
            </a:pPr>
            <a:r>
              <a:rPr lang="en-US"/>
              <a:t>Defend the rights of its members while fighting for the rights and needs of the broader community and students.</a:t>
            </a:r>
          </a:p>
          <a:p>
            <a:pPr marL="457200" indent="-457200">
              <a:buFont typeface="+mj-lt"/>
              <a:buAutoNum type="arabicPeriod"/>
            </a:pPr>
            <a:r>
              <a:rPr lang="en-US"/>
              <a:t>Recognize that the parents and neighbors of our students are key allies, and build strategic alliances with parents, labor unions, and community groups.</a:t>
            </a:r>
          </a:p>
          <a:p>
            <a:pPr marL="457200" indent="-457200">
              <a:buFont typeface="+mj-lt"/>
              <a:buAutoNum type="arabicPeriod"/>
            </a:pPr>
            <a:r>
              <a:rPr lang="en-US"/>
              <a:t>Education unions should also work to unite all staff members at a school. They should build ongoing alliances with a wide range of groups, from other public service unions to the broader labor movement, churches, community and social organizations, advocacy groups, and business and political groups that support public schools.</a:t>
            </a:r>
          </a:p>
          <a:p>
            <a:pPr marL="457200" indent="-457200">
              <a:buFont typeface="+mj-lt"/>
              <a:buAutoNum type="arabicPeriod"/>
            </a:pPr>
            <a:r>
              <a:rPr lang="en-US"/>
              <a:t>Put teachers and others who work in classrooms at the center of school reform agendas, ensuring that they take ownership of reform initiatives.</a:t>
            </a:r>
          </a:p>
          <a:p>
            <a:pPr marL="457200" indent="-457200">
              <a:buFont typeface="+mj-lt"/>
              <a:buAutoNum type="arabicPeriod"/>
            </a:pPr>
            <a:r>
              <a:rPr lang="en-US"/>
              <a:t>Encourage those who work with children to use methods of instruction and curricula that will promote racial and gender equity, combat racism and prejudice, encourage critical thinking about our society’s problems, and nurture an active, reflective citizenry that is committed to real democracy and social and economic justice.</a:t>
            </a:r>
          </a:p>
          <a:p>
            <a:pPr marL="457200" indent="-457200">
              <a:buFont typeface="+mj-lt"/>
              <a:buAutoNum type="arabicPeriod"/>
            </a:pPr>
            <a:r>
              <a:rPr lang="en-US"/>
              <a:t>Forcefully advocate for a radical restructuring of American education.</a:t>
            </a:r>
          </a:p>
          <a:p>
            <a:pPr marL="457200" indent="-457200">
              <a:buFont typeface="+mj-lt"/>
              <a:buAutoNum type="arabicPeriod"/>
            </a:pPr>
            <a:r>
              <a:rPr lang="en-US"/>
              <a:t>Aggressively educate and mobilize its membership to fight for social justice in all areas of society.</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35</a:t>
            </a:fld>
            <a:endParaRPr lang="en-US"/>
          </a:p>
        </p:txBody>
      </p:sp>
    </p:spTree>
    <p:extLst>
      <p:ext uri="{BB962C8B-B14F-4D97-AF65-F5344CB8AC3E}">
        <p14:creationId xmlns:p14="http://schemas.microsoft.com/office/powerpoint/2010/main" val="753126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675418" y="0"/>
            <a:ext cx="5195328" cy="3049817"/>
          </a:xfrm>
          <a:prstGeom prst="rect">
            <a:avLst/>
          </a:prstGeom>
        </p:spPr>
      </p:pic>
      <p:sp>
        <p:nvSpPr>
          <p:cNvPr id="2" name="Title 1"/>
          <p:cNvSpPr>
            <a:spLocks noGrp="1"/>
          </p:cNvSpPr>
          <p:nvPr>
            <p:ph type="title"/>
          </p:nvPr>
        </p:nvSpPr>
        <p:spPr>
          <a:xfrm>
            <a:off x="277091" y="286603"/>
            <a:ext cx="10878589" cy="1456472"/>
          </a:xfrm>
        </p:spPr>
        <p:txBody>
          <a:bodyPr>
            <a:normAutofit/>
          </a:bodyPr>
          <a:lstStyle/>
          <a:p>
            <a:r>
              <a:rPr lang="en-US"/>
              <a:t>Bill Fletcher – 34-41</a:t>
            </a:r>
          </a:p>
        </p:txBody>
      </p:sp>
      <p:sp>
        <p:nvSpPr>
          <p:cNvPr id="8" name="Content Placeholder 2"/>
          <p:cNvSpPr txBox="1">
            <a:spLocks/>
          </p:cNvSpPr>
          <p:nvPr/>
        </p:nvSpPr>
        <p:spPr>
          <a:xfrm>
            <a:off x="277091" y="1990721"/>
            <a:ext cx="11640088" cy="4462852"/>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Public Sector Unions play 3 roles:</a:t>
            </a:r>
          </a:p>
          <a:p>
            <a:r>
              <a:rPr lang="en-US" sz="3200"/>
              <a:t>1. They defend the interests of their members</a:t>
            </a:r>
            <a:endParaRPr lang="en-US" sz="3200">
              <a:ea typeface="Calibri"/>
              <a:cs typeface="Calibri"/>
            </a:endParaRPr>
          </a:p>
          <a:p>
            <a:r>
              <a:rPr lang="en-US" sz="3200"/>
              <a:t>2. They must look out for the interests of the community  (Fletcher indicates that this has almost become cliché)</a:t>
            </a:r>
            <a:endParaRPr lang="en-US" sz="3200">
              <a:ea typeface="Calibri"/>
              <a:cs typeface="Calibri"/>
            </a:endParaRPr>
          </a:p>
          <a:p>
            <a:r>
              <a:rPr lang="en-US" sz="3200"/>
              <a:t>3. They must defend the public sector (This is readily understood by unions in other nations but not here)</a:t>
            </a:r>
            <a:endParaRPr lang="en-US" sz="3200">
              <a:ea typeface="Calibri"/>
              <a:cs typeface="Calibri"/>
            </a:endParaRPr>
          </a:p>
          <a:p>
            <a:endParaRPr lang="en-US" sz="3200"/>
          </a:p>
        </p:txBody>
      </p:sp>
      <p:sp>
        <p:nvSpPr>
          <p:cNvPr id="9" name="Slide Number Placeholder 8"/>
          <p:cNvSpPr>
            <a:spLocks noGrp="1"/>
          </p:cNvSpPr>
          <p:nvPr>
            <p:ph type="sldNum" sz="quarter" idx="12"/>
          </p:nvPr>
        </p:nvSpPr>
        <p:spPr/>
        <p:txBody>
          <a:bodyPr/>
          <a:lstStyle/>
          <a:p>
            <a:fld id="{5414DF46-E7D2-4146-95BA-57A23C39CF98}" type="slidenum">
              <a:rPr lang="en-US" smtClean="0"/>
              <a:t>36</a:t>
            </a:fld>
            <a:endParaRPr lang="en-US"/>
          </a:p>
        </p:txBody>
      </p:sp>
    </p:spTree>
    <p:extLst>
      <p:ext uri="{BB962C8B-B14F-4D97-AF65-F5344CB8AC3E}">
        <p14:creationId xmlns:p14="http://schemas.microsoft.com/office/powerpoint/2010/main" val="29691303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910105" y="109331"/>
            <a:ext cx="5195328" cy="3049817"/>
          </a:xfrm>
          <a:prstGeom prst="rect">
            <a:avLst/>
          </a:prstGeom>
        </p:spPr>
      </p:pic>
      <p:sp>
        <p:nvSpPr>
          <p:cNvPr id="2" name="Title 1"/>
          <p:cNvSpPr>
            <a:spLocks noGrp="1"/>
          </p:cNvSpPr>
          <p:nvPr>
            <p:ph type="title"/>
          </p:nvPr>
        </p:nvSpPr>
        <p:spPr>
          <a:xfrm>
            <a:off x="277091" y="286602"/>
            <a:ext cx="10878589" cy="1472623"/>
          </a:xfrm>
        </p:spPr>
        <p:txBody>
          <a:bodyPr>
            <a:normAutofit/>
          </a:bodyPr>
          <a:lstStyle/>
          <a:p>
            <a:r>
              <a:rPr lang="en-US"/>
              <a:t>Bill Fletcher – 34-41</a:t>
            </a:r>
          </a:p>
        </p:txBody>
      </p:sp>
      <p:sp>
        <p:nvSpPr>
          <p:cNvPr id="8" name="Content Placeholder 2"/>
          <p:cNvSpPr txBox="1">
            <a:spLocks/>
          </p:cNvSpPr>
          <p:nvPr/>
        </p:nvSpPr>
        <p:spPr>
          <a:xfrm>
            <a:off x="386422" y="3336419"/>
            <a:ext cx="11640088" cy="4462852"/>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This third role is critical right now. Public sector unions need to articulate a coherent and credible defense of the public sector - to explain the role of the public sector and show why any kind of civilized society must have a public sector. I don't think public sector unions do that very well.  As a result, they tend to come across as merely defending the interests of their members.</a:t>
            </a:r>
          </a:p>
          <a:p>
            <a:endParaRPr lang="en-US" sz="3200"/>
          </a:p>
        </p:txBody>
      </p:sp>
      <p:sp>
        <p:nvSpPr>
          <p:cNvPr id="9" name="Slide Number Placeholder 8"/>
          <p:cNvSpPr>
            <a:spLocks noGrp="1"/>
          </p:cNvSpPr>
          <p:nvPr>
            <p:ph type="sldNum" sz="quarter" idx="12"/>
          </p:nvPr>
        </p:nvSpPr>
        <p:spPr/>
        <p:txBody>
          <a:bodyPr/>
          <a:lstStyle/>
          <a:p>
            <a:fld id="{5414DF46-E7D2-4146-95BA-57A23C39CF98}" type="slidenum">
              <a:rPr lang="en-US" smtClean="0"/>
              <a:t>37</a:t>
            </a:fld>
            <a:endParaRPr lang="en-US"/>
          </a:p>
        </p:txBody>
      </p:sp>
    </p:spTree>
    <p:extLst>
      <p:ext uri="{BB962C8B-B14F-4D97-AF65-F5344CB8AC3E}">
        <p14:creationId xmlns:p14="http://schemas.microsoft.com/office/powerpoint/2010/main" val="260194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6600"/>
              <a:t>Session 2</a:t>
            </a:r>
          </a:p>
        </p:txBody>
      </p:sp>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5414DF46-E7D2-4146-95BA-57A23C39CF98}" type="slidenum">
              <a:rPr lang="en-US" smtClean="0"/>
              <a:t>38</a:t>
            </a:fld>
            <a:endParaRPr lang="en-US"/>
          </a:p>
        </p:txBody>
      </p:sp>
    </p:spTree>
    <p:extLst>
      <p:ext uri="{BB962C8B-B14F-4D97-AF65-F5344CB8AC3E}">
        <p14:creationId xmlns:p14="http://schemas.microsoft.com/office/powerpoint/2010/main" val="32372673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035759" cy="822669"/>
          </a:xfrm>
        </p:spPr>
        <p:txBody>
          <a:bodyPr/>
          <a:lstStyle/>
          <a:p>
            <a:r>
              <a:rPr lang="en-US"/>
              <a:t>Leaders we Need</a:t>
            </a:r>
          </a:p>
        </p:txBody>
      </p:sp>
      <p:sp>
        <p:nvSpPr>
          <p:cNvPr id="3" name="Content Placeholder 2"/>
          <p:cNvSpPr>
            <a:spLocks noGrp="1"/>
          </p:cNvSpPr>
          <p:nvPr>
            <p:ph idx="1"/>
          </p:nvPr>
        </p:nvSpPr>
        <p:spPr>
          <a:xfrm>
            <a:off x="320470" y="822669"/>
            <a:ext cx="11678412" cy="4867034"/>
          </a:xfrm>
        </p:spPr>
        <p:txBody>
          <a:bodyPr>
            <a:noAutofit/>
          </a:bodyPr>
          <a:lstStyle/>
          <a:p>
            <a:r>
              <a:rPr lang="en-US" sz="4000" b="1"/>
              <a:t>Leaders –</a:t>
            </a:r>
            <a:r>
              <a:rPr lang="en-US" sz="4000"/>
              <a:t> Trusted and respected by their colleagues in ways that cut across communities of workers- is connected by values and influential relationships with mobilizers, activists, and those not yet part of the work. Get people to move their thinking and take action. </a:t>
            </a:r>
          </a:p>
          <a:p>
            <a:r>
              <a:rPr lang="en-US" sz="4000" b="1"/>
              <a:t>Mobilizers –</a:t>
            </a:r>
            <a:r>
              <a:rPr lang="en-US" sz="4000"/>
              <a:t> Connected to communities of workers in ways that are influential – can convene their community. Get people excited to act. </a:t>
            </a:r>
          </a:p>
          <a:p>
            <a:r>
              <a:rPr lang="en-US" sz="4000" b="1"/>
              <a:t>Activists – </a:t>
            </a:r>
            <a:r>
              <a:rPr lang="en-US" sz="4000"/>
              <a:t>Supportive and willing to act if invited</a:t>
            </a:r>
          </a:p>
        </p:txBody>
      </p:sp>
      <p:sp>
        <p:nvSpPr>
          <p:cNvPr id="4" name="Slide Number Placeholder 3"/>
          <p:cNvSpPr>
            <a:spLocks noGrp="1"/>
          </p:cNvSpPr>
          <p:nvPr>
            <p:ph type="sldNum" sz="quarter" idx="12"/>
          </p:nvPr>
        </p:nvSpPr>
        <p:spPr/>
        <p:txBody>
          <a:bodyPr/>
          <a:lstStyle/>
          <a:p>
            <a:fld id="{5414DF46-E7D2-4146-95BA-57A23C39CF98}" type="slidenum">
              <a:rPr lang="en-US" smtClean="0"/>
              <a:t>39</a:t>
            </a:fld>
            <a:endParaRPr lang="en-US"/>
          </a:p>
        </p:txBody>
      </p:sp>
    </p:spTree>
    <p:extLst>
      <p:ext uri="{BB962C8B-B14F-4D97-AF65-F5344CB8AC3E}">
        <p14:creationId xmlns:p14="http://schemas.microsoft.com/office/powerpoint/2010/main" val="17698329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46"/>
          <p:cNvSpPr txBox="1">
            <a:spLocks noGrp="1"/>
          </p:cNvSpPr>
          <p:nvPr>
            <p:ph type="title"/>
          </p:nvPr>
        </p:nvSpPr>
        <p:spPr>
          <a:xfrm>
            <a:off x="119921" y="286603"/>
            <a:ext cx="11891265" cy="822669"/>
          </a:xfrm>
          <a:prstGeom prst="rect">
            <a:avLst/>
          </a:prstGeom>
        </p:spPr>
        <p:txBody>
          <a:bodyPr spcFirstLastPara="1" vert="horz" wrap="square" lIns="91425" tIns="91425" rIns="91425" bIns="91425" rtlCol="0" anchor="ctr" anchorCtr="0">
            <a:noAutofit/>
          </a:bodyPr>
          <a:lstStyle/>
          <a:p>
            <a:r>
              <a:rPr lang="en" sz="5400"/>
              <a:t>Why do we run Common Good Campaigns?</a:t>
            </a:r>
            <a:endParaRPr sz="5400"/>
          </a:p>
          <a:p>
            <a:endParaRPr sz="3500"/>
          </a:p>
        </p:txBody>
      </p:sp>
      <p:sp>
        <p:nvSpPr>
          <p:cNvPr id="314" name="Google Shape;314;p46"/>
          <p:cNvSpPr>
            <a:spLocks noGrp="1"/>
          </p:cNvSpPr>
          <p:nvPr>
            <p:ph type="pic" idx="4294967295"/>
          </p:nvPr>
        </p:nvSpPr>
        <p:spPr>
          <a:xfrm>
            <a:off x="-185979" y="807501"/>
            <a:ext cx="11282766" cy="5345327"/>
          </a:xfrm>
          <a:prstGeom prst="rect">
            <a:avLst/>
          </a:prstGeom>
        </p:spPr>
        <p:txBody>
          <a:bodyPr spcFirstLastPara="1" vert="horz" wrap="square" lIns="91425" tIns="91425" rIns="91425" bIns="91425" rtlCol="0" anchor="t" anchorCtr="0">
            <a:noAutofit/>
          </a:bodyPr>
          <a:lstStyle/>
          <a:p>
            <a:pPr marL="457200" indent="-381000">
              <a:lnSpc>
                <a:spcPct val="100000"/>
              </a:lnSpc>
              <a:buClr>
                <a:srgbClr val="2C2E81"/>
              </a:buClr>
              <a:buSzPts val="2400"/>
              <a:buChar char="•"/>
            </a:pPr>
            <a:r>
              <a:rPr lang="en" sz="3600" i="0">
                <a:solidFill>
                  <a:schemeClr val="tx1"/>
                </a:solidFill>
              </a:rPr>
              <a:t>Builds Power through Leaders a</a:t>
            </a:r>
            <a:r>
              <a:rPr lang="en-US" sz="3600" i="0" err="1">
                <a:solidFill>
                  <a:schemeClr val="tx1"/>
                </a:solidFill>
              </a:rPr>
              <a:t>nd</a:t>
            </a:r>
            <a:r>
              <a:rPr lang="en" sz="3600" i="0">
                <a:solidFill>
                  <a:schemeClr val="tx1"/>
                </a:solidFill>
              </a:rPr>
              <a:t> Structures from the bottom up</a:t>
            </a:r>
          </a:p>
          <a:p>
            <a:pPr marL="457200" indent="-381000">
              <a:lnSpc>
                <a:spcPct val="100000"/>
              </a:lnSpc>
              <a:buClr>
                <a:srgbClr val="2C2E81"/>
              </a:buClr>
              <a:buSzPts val="2400"/>
              <a:buChar char="•"/>
            </a:pPr>
            <a:r>
              <a:rPr lang="en" sz="3600" i="0">
                <a:solidFill>
                  <a:schemeClr val="tx1"/>
                </a:solidFill>
              </a:rPr>
              <a:t>This is the best way for us to WIN more for all! </a:t>
            </a:r>
            <a:endParaRPr lang="en-US" sz="3600" i="0">
              <a:solidFill>
                <a:schemeClr val="tx1"/>
              </a:solidFill>
            </a:endParaRPr>
          </a:p>
          <a:p>
            <a:pPr marL="457200" indent="-381000">
              <a:lnSpc>
                <a:spcPct val="100000"/>
              </a:lnSpc>
              <a:buClr>
                <a:srgbClr val="2C2E81"/>
              </a:buClr>
              <a:buSzPts val="2400"/>
              <a:buChar char="•"/>
            </a:pPr>
            <a:r>
              <a:rPr lang="en" sz="3600" i="0">
                <a:solidFill>
                  <a:schemeClr val="tx1"/>
                </a:solidFill>
              </a:rPr>
              <a:t>Unions and community groups  share a common powerful opposition, and we need each other in order to win </a:t>
            </a:r>
            <a:endParaRPr sz="3600" i="0">
              <a:solidFill>
                <a:schemeClr val="tx1"/>
              </a:solidFill>
            </a:endParaRPr>
          </a:p>
          <a:p>
            <a:pPr marL="457200" indent="-381000">
              <a:lnSpc>
                <a:spcPct val="100000"/>
              </a:lnSpc>
              <a:buClr>
                <a:srgbClr val="2C2E81"/>
              </a:buClr>
              <a:buSzPts val="2400"/>
              <a:buChar char="•"/>
            </a:pPr>
            <a:r>
              <a:rPr lang="en" sz="3600" i="0">
                <a:solidFill>
                  <a:schemeClr val="tx1"/>
                </a:solidFill>
              </a:rPr>
              <a:t>Unions win more and community groups win bigger and broader campaigns when we work together in this way</a:t>
            </a:r>
            <a:endParaRPr sz="3600">
              <a:solidFill>
                <a:schemeClr val="tx1"/>
              </a:solidFill>
            </a:endParaRPr>
          </a:p>
        </p:txBody>
      </p:sp>
      <p:pic>
        <p:nvPicPr>
          <p:cNvPr id="5"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876" y="148792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180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6600"/>
              <a:t>Session 3</a:t>
            </a:r>
          </a:p>
        </p:txBody>
      </p:sp>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5414DF46-E7D2-4146-95BA-57A23C39CF98}" type="slidenum">
              <a:rPr lang="en-US" smtClean="0"/>
              <a:t>41</a:t>
            </a:fld>
            <a:endParaRPr lang="en-US"/>
          </a:p>
        </p:txBody>
      </p:sp>
    </p:spTree>
    <p:extLst>
      <p:ext uri="{BB962C8B-B14F-4D97-AF65-F5344CB8AC3E}">
        <p14:creationId xmlns:p14="http://schemas.microsoft.com/office/powerpoint/2010/main" val="11563854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832" y="-119797"/>
            <a:ext cx="11035759" cy="822669"/>
          </a:xfrm>
        </p:spPr>
        <p:txBody>
          <a:bodyPr/>
          <a:lstStyle/>
          <a:p>
            <a:r>
              <a:rPr lang="en-US"/>
              <a:t>Lessons Learned</a:t>
            </a:r>
          </a:p>
        </p:txBody>
      </p:sp>
      <p:sp>
        <p:nvSpPr>
          <p:cNvPr id="3" name="Content Placeholder 2"/>
          <p:cNvSpPr>
            <a:spLocks noGrp="1"/>
          </p:cNvSpPr>
          <p:nvPr>
            <p:ph idx="1"/>
          </p:nvPr>
        </p:nvSpPr>
        <p:spPr>
          <a:xfrm>
            <a:off x="389744" y="702872"/>
            <a:ext cx="11340438" cy="5756913"/>
          </a:xfrm>
        </p:spPr>
        <p:txBody>
          <a:bodyPr vert="horz" lIns="0" tIns="45720" rIns="0" bIns="45720" rtlCol="0" anchor="t">
            <a:noAutofit/>
          </a:bodyPr>
          <a:lstStyle/>
          <a:p>
            <a:pPr>
              <a:buFont typeface="Wingdings" panose="05000000000000000000" pitchFamily="2" charset="2"/>
              <a:buChar char="q"/>
            </a:pPr>
            <a:r>
              <a:rPr lang="en-US" sz="2800"/>
              <a:t>The workers, their energy, and their leadership must be at the front of the campaign </a:t>
            </a:r>
          </a:p>
          <a:p>
            <a:pPr>
              <a:buFont typeface="Wingdings" panose="05000000000000000000" pitchFamily="2" charset="2"/>
              <a:buChar char="q"/>
            </a:pPr>
            <a:r>
              <a:rPr lang="en-US" sz="2800"/>
              <a:t>Official union leadership and staff must be willing to work with rank and file members AND allow them to have meaningful roles in campaigns</a:t>
            </a:r>
            <a:endParaRPr lang="en-US" sz="2800">
              <a:ea typeface="Calibri"/>
              <a:cs typeface="Calibri"/>
            </a:endParaRPr>
          </a:p>
          <a:p>
            <a:pPr>
              <a:buFont typeface="Wingdings" panose="05000000000000000000" pitchFamily="2" charset="2"/>
              <a:buChar char="q"/>
            </a:pPr>
            <a:r>
              <a:rPr lang="en-US" sz="2800"/>
              <a:t>Must make space for rank and file to develop as leaders  (training, chance to take risks, space to prove) </a:t>
            </a:r>
            <a:endParaRPr lang="en-US" sz="2800">
              <a:ea typeface="Calibri"/>
              <a:cs typeface="Calibri"/>
            </a:endParaRPr>
          </a:p>
          <a:p>
            <a:pPr>
              <a:buFont typeface="Wingdings" panose="05000000000000000000" pitchFamily="2" charset="2"/>
              <a:buChar char="q"/>
            </a:pPr>
            <a:r>
              <a:rPr lang="en-US" sz="2800"/>
              <a:t>Community-centric approach</a:t>
            </a:r>
            <a:endParaRPr lang="en-US" sz="2800">
              <a:ea typeface="Calibri"/>
              <a:cs typeface="Calibri"/>
            </a:endParaRPr>
          </a:p>
          <a:p>
            <a:pPr>
              <a:buFont typeface="Wingdings" panose="05000000000000000000" pitchFamily="2" charset="2"/>
              <a:buChar char="q"/>
            </a:pPr>
            <a:r>
              <a:rPr lang="en-US" sz="2800"/>
              <a:t>Democratic organizing  (Marshall Ganz and Ella Baker)</a:t>
            </a:r>
          </a:p>
          <a:p>
            <a:pPr>
              <a:buFont typeface="Wingdings" panose="05000000000000000000" pitchFamily="2" charset="2"/>
              <a:buChar char="q"/>
            </a:pPr>
            <a:r>
              <a:rPr lang="en-US" sz="2800"/>
              <a:t>Gradual escalation of tactics</a:t>
            </a:r>
            <a:endParaRPr lang="en-US" sz="2800">
              <a:ea typeface="Calibri"/>
              <a:cs typeface="Calibri"/>
            </a:endParaRPr>
          </a:p>
          <a:p>
            <a:pPr>
              <a:buFont typeface="Wingdings" panose="05000000000000000000" pitchFamily="2" charset="2"/>
              <a:buChar char="q"/>
            </a:pPr>
            <a:r>
              <a:rPr lang="en-US" sz="2800"/>
              <a:t>Workers have power</a:t>
            </a:r>
            <a:endParaRPr lang="en-US" sz="2800">
              <a:ea typeface="Calibri"/>
              <a:cs typeface="Calibri"/>
            </a:endParaRPr>
          </a:p>
          <a:p>
            <a:pPr>
              <a:buFont typeface="Wingdings" panose="05000000000000000000" pitchFamily="2" charset="2"/>
              <a:buChar char="q"/>
            </a:pPr>
            <a:endParaRPr lang="en-US" sz="2800"/>
          </a:p>
        </p:txBody>
      </p:sp>
      <p:sp>
        <p:nvSpPr>
          <p:cNvPr id="4" name="Slide Number Placeholder 3"/>
          <p:cNvSpPr>
            <a:spLocks noGrp="1"/>
          </p:cNvSpPr>
          <p:nvPr>
            <p:ph type="sldNum" sz="quarter" idx="12"/>
          </p:nvPr>
        </p:nvSpPr>
        <p:spPr/>
        <p:txBody>
          <a:bodyPr/>
          <a:lstStyle/>
          <a:p>
            <a:fld id="{5414DF46-E7D2-4146-95BA-57A23C39CF98}" type="slidenum">
              <a:rPr lang="en-US" smtClean="0"/>
              <a:t>42</a:t>
            </a:fld>
            <a:endParaRPr lang="en-US"/>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473" y="3300763"/>
            <a:ext cx="3418631" cy="2662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840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7129" y="778216"/>
            <a:ext cx="10102132" cy="822669"/>
          </a:xfrm>
        </p:spPr>
        <p:txBody>
          <a:bodyPr/>
          <a:lstStyle/>
          <a:p>
            <a:r>
              <a:rPr lang="en-US"/>
              <a:t>Clubs Don’t Do Social Justice Unionism</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45728653"/>
              </p:ext>
            </p:extLst>
          </p:nvPr>
        </p:nvGraphicFramePr>
        <p:xfrm>
          <a:off x="458620" y="2931147"/>
          <a:ext cx="11446328" cy="2332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697129" y="1879262"/>
            <a:ext cx="10102132" cy="822669"/>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RG p. 12</a:t>
            </a:r>
          </a:p>
        </p:txBody>
      </p:sp>
    </p:spTree>
    <p:extLst>
      <p:ext uri="{BB962C8B-B14F-4D97-AF65-F5344CB8AC3E}">
        <p14:creationId xmlns:p14="http://schemas.microsoft.com/office/powerpoint/2010/main" val="446066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6" name="Picture 5" descr="A white rectangular grid with black text&#10;&#10;Description automatically generated">
            <a:extLst>
              <a:ext uri="{FF2B5EF4-FFF2-40B4-BE49-F238E27FC236}">
                <a16:creationId xmlns:a16="http://schemas.microsoft.com/office/drawing/2014/main" id="{6C4F2F81-1C46-F8E4-C015-70EB4EC0076B}"/>
              </a:ext>
            </a:extLst>
          </p:cNvPr>
          <p:cNvPicPr>
            <a:picLocks noChangeAspect="1"/>
          </p:cNvPicPr>
          <p:nvPr/>
        </p:nvPicPr>
        <p:blipFill>
          <a:blip r:embed="rId2"/>
          <a:stretch>
            <a:fillRect/>
          </a:stretch>
        </p:blipFill>
        <p:spPr>
          <a:xfrm>
            <a:off x="80935" y="709269"/>
            <a:ext cx="7430956" cy="5476333"/>
          </a:xfrm>
          <a:prstGeom prst="rect">
            <a:avLst/>
          </a:prstGeom>
        </p:spPr>
      </p:pic>
      <p:sp>
        <p:nvSpPr>
          <p:cNvPr id="19" name="Rectangle 18">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C9DD820-7B5C-0A82-BC13-17B0C30DCD52}"/>
              </a:ext>
            </a:extLst>
          </p:cNvPr>
          <p:cNvSpPr>
            <a:spLocks noGrp="1"/>
          </p:cNvSpPr>
          <p:nvPr>
            <p:ph type="title"/>
          </p:nvPr>
        </p:nvSpPr>
        <p:spPr>
          <a:xfrm>
            <a:off x="7679015" y="74726"/>
            <a:ext cx="4433535" cy="6600885"/>
          </a:xfrm>
        </p:spPr>
        <p:txBody>
          <a:bodyPr vert="horz" lIns="91440" tIns="45720" rIns="91440" bIns="45720" rtlCol="0" anchor="ctr">
            <a:normAutofit/>
          </a:bodyPr>
          <a:lstStyle/>
          <a:p>
            <a:pPr algn="ctr"/>
            <a:r>
              <a:rPr lang="en-US" sz="4400" b="0">
                <a:solidFill>
                  <a:srgbClr val="FFFFFF"/>
                </a:solidFill>
                <a:ea typeface="Calibri Light"/>
                <a:cs typeface="Calibri Light"/>
              </a:rPr>
              <a:t>How might you guide a conversation with a leader(s) on:</a:t>
            </a:r>
            <a:br>
              <a:rPr lang="en-US" sz="4400" b="0">
                <a:ea typeface="Calibri Light"/>
                <a:cs typeface="Calibri Light"/>
              </a:rPr>
            </a:br>
            <a:r>
              <a:rPr lang="en-US" sz="4400" b="0">
                <a:solidFill>
                  <a:srgbClr val="FFFFFF"/>
                </a:solidFill>
                <a:ea typeface="Calibri Light"/>
                <a:cs typeface="Calibri Light"/>
              </a:rPr>
              <a:t>1.  </a:t>
            </a:r>
            <a:r>
              <a:rPr lang="en-US" sz="4400">
                <a:solidFill>
                  <a:srgbClr val="FFFFFF"/>
                </a:solidFill>
                <a:ea typeface="Calibri Light"/>
                <a:cs typeface="Calibri Light"/>
              </a:rPr>
              <a:t>how to fill this out with "realness;"</a:t>
            </a:r>
            <a:r>
              <a:rPr lang="en-US" sz="4400" b="0">
                <a:solidFill>
                  <a:srgbClr val="FFFFFF"/>
                </a:solidFill>
                <a:ea typeface="Calibri Light"/>
                <a:cs typeface="Calibri Light"/>
              </a:rPr>
              <a:t> and </a:t>
            </a:r>
            <a:br>
              <a:rPr lang="en-US" sz="4400" b="0">
                <a:ea typeface="Calibri Light"/>
                <a:cs typeface="Calibri Light"/>
              </a:rPr>
            </a:br>
            <a:r>
              <a:rPr lang="en-US" sz="4400" b="0">
                <a:solidFill>
                  <a:srgbClr val="FFFFFF"/>
                </a:solidFill>
                <a:ea typeface="Calibri Light"/>
                <a:cs typeface="Calibri Light"/>
              </a:rPr>
              <a:t>2.  </a:t>
            </a:r>
            <a:r>
              <a:rPr lang="en-US" sz="4400">
                <a:solidFill>
                  <a:srgbClr val="FFFFFF"/>
                </a:solidFill>
                <a:ea typeface="Calibri Light"/>
                <a:cs typeface="Calibri Light"/>
              </a:rPr>
              <a:t>what next-steps to take after completing</a:t>
            </a:r>
            <a:r>
              <a:rPr lang="en-US" sz="4400" b="0">
                <a:solidFill>
                  <a:srgbClr val="FFFFFF"/>
                </a:solidFill>
                <a:ea typeface="Calibri Light"/>
                <a:cs typeface="Calibri Light"/>
              </a:rPr>
              <a:t>?</a:t>
            </a:r>
          </a:p>
        </p:txBody>
      </p:sp>
      <p:sp>
        <p:nvSpPr>
          <p:cNvPr id="21" name="Rectangle 20">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180FC1F3-D98D-02B2-7DE1-3F0962B9DDA2}"/>
              </a:ext>
            </a:extLst>
          </p:cNvPr>
          <p:cNvSpPr>
            <a:spLocks noGrp="1"/>
          </p:cNvSpPr>
          <p:nvPr>
            <p:ph type="sldNum" sz="quarter" idx="12"/>
          </p:nvPr>
        </p:nvSpPr>
        <p:spPr>
          <a:xfrm>
            <a:off x="11030574" y="6459785"/>
            <a:ext cx="725557" cy="365125"/>
          </a:xfrm>
        </p:spPr>
        <p:txBody>
          <a:bodyPr vert="horz" lIns="91440" tIns="45720" rIns="91440" bIns="45720" rtlCol="0" anchor="ctr">
            <a:normAutofit/>
          </a:bodyPr>
          <a:lstStyle/>
          <a:p>
            <a:pPr defTabSz="914400">
              <a:spcAft>
                <a:spcPts val="600"/>
              </a:spcAft>
            </a:pPr>
            <a:fld id="{5414DF46-E7D2-4146-95BA-57A23C39CF98}" type="slidenum">
              <a:rPr lang="en-US" smtClean="0"/>
              <a:pPr defTabSz="914400">
                <a:spcAft>
                  <a:spcPts val="600"/>
                </a:spcAft>
              </a:pPr>
              <a:t>44</a:t>
            </a:fld>
            <a:endParaRPr lang="en-US"/>
          </a:p>
        </p:txBody>
      </p:sp>
      <p:sp>
        <p:nvSpPr>
          <p:cNvPr id="3" name="TextBox 2">
            <a:extLst>
              <a:ext uri="{FF2B5EF4-FFF2-40B4-BE49-F238E27FC236}">
                <a16:creationId xmlns:a16="http://schemas.microsoft.com/office/drawing/2014/main" id="{1777BA10-21D1-5DF6-029F-F68FBE00007C}"/>
              </a:ext>
            </a:extLst>
          </p:cNvPr>
          <p:cNvSpPr txBox="1"/>
          <p:nvPr/>
        </p:nvSpPr>
        <p:spPr>
          <a:xfrm>
            <a:off x="233515" y="184355"/>
            <a:ext cx="60714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Zoom Chat</a:t>
            </a:r>
          </a:p>
        </p:txBody>
      </p:sp>
    </p:spTree>
    <p:extLst>
      <p:ext uri="{BB962C8B-B14F-4D97-AF65-F5344CB8AC3E}">
        <p14:creationId xmlns:p14="http://schemas.microsoft.com/office/powerpoint/2010/main" val="5550506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47597"/>
            <a:ext cx="7255239" cy="6810404"/>
          </a:xfrm>
        </p:spPr>
        <p:txBody>
          <a:bodyPr vert="horz" lIns="0" tIns="45720" rIns="0" bIns="45720" rtlCol="0" anchor="ctr">
            <a:normAutofit/>
          </a:bodyPr>
          <a:lstStyle/>
          <a:p>
            <a:pPr marL="0" indent="0">
              <a:buNone/>
            </a:pPr>
            <a:r>
              <a:rPr lang="en-US" sz="3600" b="1">
                <a:solidFill>
                  <a:schemeClr val="accent2">
                    <a:lumMod val="75000"/>
                  </a:schemeClr>
                </a:solidFill>
              </a:rPr>
              <a:t>Taking you Home</a:t>
            </a:r>
          </a:p>
          <a:p>
            <a:pPr marL="571500" indent="-571500">
              <a:buFont typeface="Arial" panose="020F0502020204030204" pitchFamily="34" charset="0"/>
              <a:buChar char="•"/>
            </a:pPr>
            <a:r>
              <a:rPr lang="en-US" sz="3600">
                <a:solidFill>
                  <a:schemeClr val="accent2">
                    <a:lumMod val="75000"/>
                  </a:schemeClr>
                </a:solidFill>
                <a:ea typeface="Calibri"/>
                <a:cs typeface="Calibri"/>
              </a:rPr>
              <a:t>PDF of slideshows via email:  </a:t>
            </a:r>
          </a:p>
          <a:p>
            <a:pPr marL="0" indent="0">
              <a:buNone/>
            </a:pPr>
            <a:r>
              <a:rPr lang="en-US" sz="3600">
                <a:solidFill>
                  <a:schemeClr val="accent2">
                    <a:lumMod val="75000"/>
                  </a:schemeClr>
                </a:solidFill>
                <a:ea typeface="Calibri"/>
                <a:cs typeface="Calibri"/>
              </a:rPr>
              <a:t>       jessica.minguez@neaalaska.org</a:t>
            </a:r>
          </a:p>
          <a:p>
            <a:pPr marL="571500" indent="-571500">
              <a:buFont typeface="Arial" panose="020F0502020204030204" pitchFamily="34" charset="0"/>
              <a:buChar char="•"/>
            </a:pPr>
            <a:r>
              <a:rPr lang="en-US" sz="3600">
                <a:solidFill>
                  <a:schemeClr val="accent2">
                    <a:lumMod val="75000"/>
                  </a:schemeClr>
                </a:solidFill>
                <a:ea typeface="Calibri"/>
                <a:cs typeface="Calibri"/>
              </a:rPr>
              <a:t>Book </a:t>
            </a:r>
            <a:r>
              <a:rPr lang="en-US" sz="3600" err="1">
                <a:solidFill>
                  <a:schemeClr val="accent2">
                    <a:lumMod val="75000"/>
                  </a:schemeClr>
                </a:solidFill>
                <a:ea typeface="Calibri"/>
                <a:cs typeface="Calibri"/>
              </a:rPr>
              <a:t>kerfluffles</a:t>
            </a:r>
            <a:r>
              <a:rPr lang="en-US" sz="3600">
                <a:solidFill>
                  <a:schemeClr val="accent2">
                    <a:lumMod val="75000"/>
                  </a:schemeClr>
                </a:solidFill>
                <a:ea typeface="Calibri"/>
                <a:cs typeface="Calibri"/>
              </a:rPr>
              <a:t>:  </a:t>
            </a:r>
          </a:p>
          <a:p>
            <a:pPr marL="0" indent="0">
              <a:buNone/>
            </a:pPr>
            <a:r>
              <a:rPr lang="en-US" sz="3600">
                <a:solidFill>
                  <a:schemeClr val="accent2">
                    <a:lumMod val="75000"/>
                  </a:schemeClr>
                </a:solidFill>
                <a:ea typeface="Calibri"/>
                <a:cs typeface="Calibri"/>
              </a:rPr>
              <a:t>       kmedina@nea.org</a:t>
            </a:r>
          </a:p>
          <a:p>
            <a:pPr marL="571500" indent="-571500">
              <a:buFont typeface="Arial" panose="020F0502020204030204" pitchFamily="34" charset="0"/>
              <a:buChar char="•"/>
            </a:pPr>
            <a:r>
              <a:rPr lang="en-US" sz="3600">
                <a:solidFill>
                  <a:schemeClr val="accent2">
                    <a:lumMod val="75000"/>
                  </a:schemeClr>
                </a:solidFill>
                <a:ea typeface="Calibri"/>
                <a:cs typeface="Calibri"/>
              </a:rPr>
              <a:t>More opportunities:  </a:t>
            </a:r>
          </a:p>
          <a:p>
            <a:pPr marL="0" indent="0">
              <a:buNone/>
            </a:pPr>
            <a:r>
              <a:rPr lang="en-US" sz="3600">
                <a:solidFill>
                  <a:schemeClr val="accent2">
                    <a:lumMod val="75000"/>
                  </a:schemeClr>
                </a:solidFill>
                <a:ea typeface="Calibri"/>
                <a:cs typeface="Calibri"/>
              </a:rPr>
              <a:t>        nea.org/UD-Org-Support</a:t>
            </a:r>
          </a:p>
          <a:p>
            <a:pPr marL="0" indent="0">
              <a:buNone/>
            </a:pPr>
            <a:endParaRPr lang="en-US" sz="3600">
              <a:solidFill>
                <a:schemeClr val="accent2">
                  <a:lumMod val="75000"/>
                </a:schemeClr>
              </a:solidFill>
              <a:ea typeface="Calibri"/>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45</a:t>
            </a:fld>
            <a:endParaRPr lang="en-US"/>
          </a:p>
        </p:txBody>
      </p:sp>
      <p:sp>
        <p:nvSpPr>
          <p:cNvPr id="6" name="Title 5"/>
          <p:cNvSpPr>
            <a:spLocks noGrp="1"/>
          </p:cNvSpPr>
          <p:nvPr>
            <p:ph type="title"/>
          </p:nvPr>
        </p:nvSpPr>
        <p:spPr/>
        <p:txBody>
          <a:bodyPr/>
          <a:lstStyle/>
          <a:p>
            <a:r>
              <a:rPr lang="en-US">
                <a:ea typeface="Calibri Light"/>
                <a:cs typeface="Calibri Light"/>
              </a:rPr>
              <a:t>Jessica</a:t>
            </a:r>
            <a:endParaRPr lang="en-US"/>
          </a:p>
        </p:txBody>
      </p:sp>
    </p:spTree>
    <p:extLst>
      <p:ext uri="{BB962C8B-B14F-4D97-AF65-F5344CB8AC3E}">
        <p14:creationId xmlns:p14="http://schemas.microsoft.com/office/powerpoint/2010/main" val="572417035"/>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BC7D83-AE62-4FA3-BF42-01923EE033D0}">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EFBADE3-922F-47EB-A8BE-E5C20A7B265C}">
  <ds:schemaRefs>
    <ds:schemaRef ds:uri="http://schemas.microsoft.com/sharepoint/v3/contenttype/forms"/>
  </ds:schemaRefs>
</ds:datastoreItem>
</file>

<file path=customXml/itemProps3.xml><?xml version="1.0" encoding="utf-8"?>
<ds:datastoreItem xmlns:ds="http://schemas.openxmlformats.org/officeDocument/2006/customXml" ds:itemID="{2068C08A-5D62-420C-A05B-E65A04AC3118}">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45</Slides>
  <Notes>6</Notes>
  <HiddenSlides>7</HiddenSlide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Retrospect</vt:lpstr>
      <vt:lpstr>-</vt:lpstr>
      <vt:lpstr>Zoom and Chat Window Entry Activity</vt:lpstr>
      <vt:lpstr>Honoring This Space</vt:lpstr>
      <vt:lpstr>Community Agreements   </vt:lpstr>
      <vt:lpstr>Today’s Agenda</vt:lpstr>
      <vt:lpstr>What is THE  staff role? </vt:lpstr>
      <vt:lpstr>Izaak</vt:lpstr>
      <vt:lpstr>Standardized Testing</vt:lpstr>
      <vt:lpstr>The White Fathers of Standardized Testing </vt:lpstr>
      <vt:lpstr>PowerPoint Presentation</vt:lpstr>
      <vt:lpstr>Key Ideas</vt:lpstr>
      <vt:lpstr>System of Standardized Testing  -- RG Pg. 14</vt:lpstr>
      <vt:lpstr>Jessica</vt:lpstr>
      <vt:lpstr>PowerPoint Presentation</vt:lpstr>
      <vt:lpstr>    Financialization converts publicly provided goods into privately "financed goods".   Who benefits? </vt:lpstr>
      <vt:lpstr>PowerPoint Presentation</vt:lpstr>
      <vt:lpstr>Key Points</vt:lpstr>
      <vt:lpstr>PowerPoint Presentation</vt:lpstr>
      <vt:lpstr>Income and Wealth</vt:lpstr>
      <vt:lpstr>How are we doing? </vt:lpstr>
      <vt:lpstr>PowerPoint Presentation</vt:lpstr>
      <vt:lpstr>PowerPoint Presentation</vt:lpstr>
      <vt:lpstr>PowerPoint Presentation</vt:lpstr>
      <vt:lpstr>Key Points</vt:lpstr>
      <vt:lpstr>How does a system of structural racism affect school funding?</vt:lpstr>
      <vt:lpstr>PowerPoint Presentation</vt:lpstr>
      <vt:lpstr>How systems work together to dismantle public schools.  </vt:lpstr>
      <vt:lpstr>Privatization</vt:lpstr>
      <vt:lpstr>POWER</vt:lpstr>
      <vt:lpstr>What is THE  staff role? </vt:lpstr>
      <vt:lpstr>What is THE  staff role? </vt:lpstr>
      <vt:lpstr>Key Points</vt:lpstr>
      <vt:lpstr>Shelly</vt:lpstr>
      <vt:lpstr>PowerPoint Presentation</vt:lpstr>
      <vt:lpstr>7 Components of Social Justice Unionism</vt:lpstr>
      <vt:lpstr>Bill Fletcher – 34-41</vt:lpstr>
      <vt:lpstr>Bill Fletcher – 34-41</vt:lpstr>
      <vt:lpstr>PowerPoint Presentation</vt:lpstr>
      <vt:lpstr>Leaders we Need</vt:lpstr>
      <vt:lpstr>Why do we run Common Good Campaigns? </vt:lpstr>
      <vt:lpstr>PowerPoint Presentation</vt:lpstr>
      <vt:lpstr>Lessons Learned</vt:lpstr>
      <vt:lpstr>Clubs Don’t Do Social Justice Unionism</vt:lpstr>
      <vt:lpstr>How might you guide a conversation with a leader(s) on: 1.  how to fill this out with "realness;" and  2.  what next-steps to take after completing?</vt:lpstr>
      <vt:lpstr>Jessica</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1</cp:revision>
  <dcterms:created xsi:type="dcterms:W3CDTF">2021-08-24T15:37:13Z</dcterms:created>
  <dcterms:modified xsi:type="dcterms:W3CDTF">2024-03-20T18:05:13Z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