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38"/>
  </p:notesMasterIdLst>
  <p:sldIdLst>
    <p:sldId id="256" r:id="rId5"/>
    <p:sldId id="295" r:id="rId6"/>
    <p:sldId id="891" r:id="rId7"/>
    <p:sldId id="2576" r:id="rId8"/>
    <p:sldId id="859" r:id="rId9"/>
    <p:sldId id="259" r:id="rId10"/>
    <p:sldId id="257" r:id="rId11"/>
    <p:sldId id="287" r:id="rId12"/>
    <p:sldId id="262" r:id="rId13"/>
    <p:sldId id="301" r:id="rId14"/>
    <p:sldId id="299" r:id="rId15"/>
    <p:sldId id="2577" r:id="rId16"/>
    <p:sldId id="261" r:id="rId17"/>
    <p:sldId id="300" r:id="rId18"/>
    <p:sldId id="264" r:id="rId19"/>
    <p:sldId id="2578" r:id="rId20"/>
    <p:sldId id="2581" r:id="rId21"/>
    <p:sldId id="2582" r:id="rId22"/>
    <p:sldId id="2583" r:id="rId23"/>
    <p:sldId id="2588" r:id="rId24"/>
    <p:sldId id="2584" r:id="rId25"/>
    <p:sldId id="2585" r:id="rId26"/>
    <p:sldId id="2586" r:id="rId27"/>
    <p:sldId id="309" r:id="rId28"/>
    <p:sldId id="2579" r:id="rId29"/>
    <p:sldId id="302" r:id="rId30"/>
    <p:sldId id="2587" r:id="rId31"/>
    <p:sldId id="267" r:id="rId32"/>
    <p:sldId id="2589" r:id="rId33"/>
    <p:sldId id="272" r:id="rId34"/>
    <p:sldId id="284" r:id="rId35"/>
    <p:sldId id="2590" r:id="rId36"/>
    <p:sldId id="2580"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018AC1-45D3-2F23-3602-AC3DE707BB6E}" v="104" dt="2026-01-21T17:26:14.643"/>
    <p1510:client id="{738976B2-586D-366B-8882-2ABA7FFCD022}" v="199" dt="2026-01-21T17:21:54.038"/>
    <p1510:client id="{75E2C81B-4B30-BBA8-A195-2E0BC049B1B0}" v="2" dt="2026-01-21T16:42:55.716"/>
    <p1510:client id="{E70A83D8-3798-A33B-7107-F05CEA62D38A}" v="59" dt="2026-01-21T16:24:47.7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hard Allen, Taraja [OH]" userId="S::shephardallent_ohea.org#ext#@neahq.onmicrosoft.com::1929c888-a26f-48d0-8446-618e90ef5028" providerId="AD" clId="Web-{EAD88C42-04F5-EF41-2E10-1C65A04D883E}"/>
    <pc:docChg chg="addSld modSld sldOrd">
      <pc:chgData name="Shephard Allen, Taraja [OH]" userId="S::shephardallent_ohea.org#ext#@neahq.onmicrosoft.com::1929c888-a26f-48d0-8446-618e90ef5028" providerId="AD" clId="Web-{EAD88C42-04F5-EF41-2E10-1C65A04D883E}" dt="2026-01-05T14:46:42.832" v="304"/>
      <pc:docMkLst>
        <pc:docMk/>
      </pc:docMkLst>
      <pc:sldChg chg="modSp">
        <pc:chgData name="Shephard Allen, Taraja [OH]" userId="S::shephardallent_ohea.org#ext#@neahq.onmicrosoft.com::1929c888-a26f-48d0-8446-618e90ef5028" providerId="AD" clId="Web-{EAD88C42-04F5-EF41-2E10-1C65A04D883E}" dt="2026-01-04T22:47:37.184" v="146" actId="14100"/>
        <pc:sldMkLst>
          <pc:docMk/>
          <pc:sldMk cId="1585355814" sldId="261"/>
        </pc:sldMkLst>
        <pc:spChg chg="mod">
          <ac:chgData name="Shephard Allen, Taraja [OH]" userId="S::shephardallent_ohea.org#ext#@neahq.onmicrosoft.com::1929c888-a26f-48d0-8446-618e90ef5028" providerId="AD" clId="Web-{EAD88C42-04F5-EF41-2E10-1C65A04D883E}" dt="2026-01-04T22:47:33.074" v="145" actId="20577"/>
          <ac:spMkLst>
            <pc:docMk/>
            <pc:sldMk cId="1585355814" sldId="261"/>
            <ac:spMk id="2" creationId="{00000000-0000-0000-0000-000000000000}"/>
          </ac:spMkLst>
        </pc:spChg>
        <pc:spChg chg="mod">
          <ac:chgData name="Shephard Allen, Taraja [OH]" userId="S::shephardallent_ohea.org#ext#@neahq.onmicrosoft.com::1929c888-a26f-48d0-8446-618e90ef5028" providerId="AD" clId="Web-{EAD88C42-04F5-EF41-2E10-1C65A04D883E}" dt="2026-01-04T22:47:37.184" v="146" actId="14100"/>
          <ac:spMkLst>
            <pc:docMk/>
            <pc:sldMk cId="1585355814" sldId="261"/>
            <ac:spMk id="3" creationId="{00000000-0000-0000-0000-000000000000}"/>
          </ac:spMkLst>
        </pc:spChg>
      </pc:sldChg>
      <pc:sldChg chg="addSp delSp modSp mod modClrScheme chgLayout">
        <pc:chgData name="Shephard Allen, Taraja [OH]" userId="S::shephardallent_ohea.org#ext#@neahq.onmicrosoft.com::1929c888-a26f-48d0-8446-618e90ef5028" providerId="AD" clId="Web-{EAD88C42-04F5-EF41-2E10-1C65A04D883E}" dt="2026-01-04T22:46:52.730" v="128" actId="14100"/>
        <pc:sldMkLst>
          <pc:docMk/>
          <pc:sldMk cId="3451462018" sldId="264"/>
        </pc:sldMkLst>
        <pc:spChg chg="mod ord">
          <ac:chgData name="Shephard Allen, Taraja [OH]" userId="S::shephardallent_ohea.org#ext#@neahq.onmicrosoft.com::1929c888-a26f-48d0-8446-618e90ef5028" providerId="AD" clId="Web-{EAD88C42-04F5-EF41-2E10-1C65A04D883E}" dt="2026-01-04T22:46:52.730" v="128" actId="14100"/>
          <ac:spMkLst>
            <pc:docMk/>
            <pc:sldMk cId="3451462018" sldId="264"/>
            <ac:spMk id="3" creationId="{00000000-0000-0000-0000-000000000000}"/>
          </ac:spMkLst>
        </pc:spChg>
        <pc:spChg chg="mod ord">
          <ac:chgData name="Shephard Allen, Taraja [OH]" userId="S::shephardallent_ohea.org#ext#@neahq.onmicrosoft.com::1929c888-a26f-48d0-8446-618e90ef5028" providerId="AD" clId="Web-{EAD88C42-04F5-EF41-2E10-1C65A04D883E}" dt="2026-01-04T22:36:05.353" v="89"/>
          <ac:spMkLst>
            <pc:docMk/>
            <pc:sldMk cId="3451462018" sldId="264"/>
            <ac:spMk id="4" creationId="{00000000-0000-0000-0000-000000000000}"/>
          </ac:spMkLst>
        </pc:spChg>
      </pc:sldChg>
      <pc:sldChg chg="modSp">
        <pc:chgData name="Shephard Allen, Taraja [OH]" userId="S::shephardallent_ohea.org#ext#@neahq.onmicrosoft.com::1929c888-a26f-48d0-8446-618e90ef5028" providerId="AD" clId="Web-{EAD88C42-04F5-EF41-2E10-1C65A04D883E}" dt="2026-01-05T14:30:10.775" v="155" actId="20577"/>
        <pc:sldMkLst>
          <pc:docMk/>
          <pc:sldMk cId="1733513214" sldId="299"/>
        </pc:sldMkLst>
        <pc:spChg chg="mod">
          <ac:chgData name="Shephard Allen, Taraja [OH]" userId="S::shephardallent_ohea.org#ext#@neahq.onmicrosoft.com::1929c888-a26f-48d0-8446-618e90ef5028" providerId="AD" clId="Web-{EAD88C42-04F5-EF41-2E10-1C65A04D883E}" dt="2026-01-05T14:30:10.775" v="155" actId="20577"/>
          <ac:spMkLst>
            <pc:docMk/>
            <pc:sldMk cId="1733513214" sldId="299"/>
            <ac:spMk id="2" creationId="{00000000-0000-0000-0000-000000000000}"/>
          </ac:spMkLst>
        </pc:spChg>
      </pc:sldChg>
      <pc:sldChg chg="addSp delSp modSp mod setBg modClrScheme setClrOvrMap chgLayout">
        <pc:chgData name="Shephard Allen, Taraja [OH]" userId="S::shephardallent_ohea.org#ext#@neahq.onmicrosoft.com::1929c888-a26f-48d0-8446-618e90ef5028" providerId="AD" clId="Web-{EAD88C42-04F5-EF41-2E10-1C65A04D883E}" dt="2026-01-04T22:29:53.347" v="80" actId="20577"/>
        <pc:sldMkLst>
          <pc:docMk/>
          <pc:sldMk cId="2589422519" sldId="300"/>
        </pc:sldMkLst>
        <pc:spChg chg="mod ord">
          <ac:chgData name="Shephard Allen, Taraja [OH]" userId="S::shephardallent_ohea.org#ext#@neahq.onmicrosoft.com::1929c888-a26f-48d0-8446-618e90ef5028" providerId="AD" clId="Web-{EAD88C42-04F5-EF41-2E10-1C65A04D883E}" dt="2026-01-04T22:29:53.347" v="80" actId="20577"/>
          <ac:spMkLst>
            <pc:docMk/>
            <pc:sldMk cId="2589422519" sldId="300"/>
            <ac:spMk id="3" creationId="{D5A9E3C9-07AA-41F6-A08B-5C66AAB1A24E}"/>
          </ac:spMkLst>
        </pc:spChg>
        <pc:spChg chg="mod ord">
          <ac:chgData name="Shephard Allen, Taraja [OH]" userId="S::shephardallent_ohea.org#ext#@neahq.onmicrosoft.com::1929c888-a26f-48d0-8446-618e90ef5028" providerId="AD" clId="Web-{EAD88C42-04F5-EF41-2E10-1C65A04D883E}" dt="2026-01-04T22:16:36.382" v="20"/>
          <ac:spMkLst>
            <pc:docMk/>
            <pc:sldMk cId="2589422519" sldId="300"/>
            <ac:spMk id="4" creationId="{00000000-0000-0000-0000-000000000000}"/>
          </ac:spMkLst>
        </pc:spChg>
        <pc:spChg chg="add">
          <ac:chgData name="Shephard Allen, Taraja [OH]" userId="S::shephardallent_ohea.org#ext#@neahq.onmicrosoft.com::1929c888-a26f-48d0-8446-618e90ef5028" providerId="AD" clId="Web-{EAD88C42-04F5-EF41-2E10-1C65A04D883E}" dt="2026-01-04T22:16:36.382" v="20"/>
          <ac:spMkLst>
            <pc:docMk/>
            <pc:sldMk cId="2589422519" sldId="300"/>
            <ac:spMk id="28" creationId="{600B5AE2-C5CC-499C-8F2D-249888BE22C2}"/>
          </ac:spMkLst>
        </pc:spChg>
        <pc:spChg chg="add">
          <ac:chgData name="Shephard Allen, Taraja [OH]" userId="S::shephardallent_ohea.org#ext#@neahq.onmicrosoft.com::1929c888-a26f-48d0-8446-618e90ef5028" providerId="AD" clId="Web-{EAD88C42-04F5-EF41-2E10-1C65A04D883E}" dt="2026-01-04T22:16:36.382" v="20"/>
          <ac:spMkLst>
            <pc:docMk/>
            <pc:sldMk cId="2589422519" sldId="300"/>
            <ac:spMk id="36" creationId="{BA7A3698-B350-40E5-8475-9BCC41A089FC}"/>
          </ac:spMkLst>
        </pc:spChg>
        <pc:spChg chg="add">
          <ac:chgData name="Shephard Allen, Taraja [OH]" userId="S::shephardallent_ohea.org#ext#@neahq.onmicrosoft.com::1929c888-a26f-48d0-8446-618e90ef5028" providerId="AD" clId="Web-{EAD88C42-04F5-EF41-2E10-1C65A04D883E}" dt="2026-01-04T22:16:36.382" v="20"/>
          <ac:spMkLst>
            <pc:docMk/>
            <pc:sldMk cId="2589422519" sldId="300"/>
            <ac:spMk id="44" creationId="{990D0034-F768-41E7-85D4-F38C4DE85770}"/>
          </ac:spMkLst>
        </pc:spChg>
        <pc:picChg chg="add mod ord">
          <ac:chgData name="Shephard Allen, Taraja [OH]" userId="S::shephardallent_ohea.org#ext#@neahq.onmicrosoft.com::1929c888-a26f-48d0-8446-618e90ef5028" providerId="AD" clId="Web-{EAD88C42-04F5-EF41-2E10-1C65A04D883E}" dt="2026-01-04T22:16:36.382" v="20"/>
          <ac:picMkLst>
            <pc:docMk/>
            <pc:sldMk cId="2589422519" sldId="300"/>
            <ac:picMk id="5" creationId="{63F0AD77-618E-42EE-C250-E4CC7DDA42A0}"/>
          </ac:picMkLst>
        </pc:picChg>
      </pc:sldChg>
      <pc:sldChg chg="addSp delSp modSp mod setBg">
        <pc:chgData name="Shephard Allen, Taraja [OH]" userId="S::shephardallent_ohea.org#ext#@neahq.onmicrosoft.com::1929c888-a26f-48d0-8446-618e90ef5028" providerId="AD" clId="Web-{EAD88C42-04F5-EF41-2E10-1C65A04D883E}" dt="2026-01-05T14:46:16.254" v="300" actId="1076"/>
        <pc:sldMkLst>
          <pc:docMk/>
          <pc:sldMk cId="3947654200" sldId="309"/>
        </pc:sldMkLst>
        <pc:spChg chg="mod">
          <ac:chgData name="Shephard Allen, Taraja [OH]" userId="S::shephardallent_ohea.org#ext#@neahq.onmicrosoft.com::1929c888-a26f-48d0-8446-618e90ef5028" providerId="AD" clId="Web-{EAD88C42-04F5-EF41-2E10-1C65A04D883E}" dt="2026-01-05T14:46:16.254" v="300" actId="1076"/>
          <ac:spMkLst>
            <pc:docMk/>
            <pc:sldMk cId="3947654200" sldId="309"/>
            <ac:spMk id="2" creationId="{00000000-0000-0000-0000-000000000000}"/>
          </ac:spMkLst>
        </pc:spChg>
        <pc:spChg chg="add del mod">
          <ac:chgData name="Shephard Allen, Taraja [OH]" userId="S::shephardallent_ohea.org#ext#@neahq.onmicrosoft.com::1929c888-a26f-48d0-8446-618e90ef5028" providerId="AD" clId="Web-{EAD88C42-04F5-EF41-2E10-1C65A04D883E}" dt="2026-01-05T14:46:10.629" v="299" actId="1076"/>
          <ac:spMkLst>
            <pc:docMk/>
            <pc:sldMk cId="3947654200" sldId="309"/>
            <ac:spMk id="3" creationId="{00000000-0000-0000-0000-000000000000}"/>
          </ac:spMkLst>
        </pc:spChg>
        <pc:spChg chg="mod">
          <ac:chgData name="Shephard Allen, Taraja [OH]" userId="S::shephardallent_ohea.org#ext#@neahq.onmicrosoft.com::1929c888-a26f-48d0-8446-618e90ef5028" providerId="AD" clId="Web-{EAD88C42-04F5-EF41-2E10-1C65A04D883E}" dt="2026-01-05T14:45:31.928" v="292"/>
          <ac:spMkLst>
            <pc:docMk/>
            <pc:sldMk cId="3947654200" sldId="309"/>
            <ac:spMk id="4" creationId="{00000000-0000-0000-0000-000000000000}"/>
          </ac:spMkLst>
        </pc:spChg>
      </pc:sldChg>
      <pc:sldChg chg="modSp">
        <pc:chgData name="Shephard Allen, Taraja [OH]" userId="S::shephardallent_ohea.org#ext#@neahq.onmicrosoft.com::1929c888-a26f-48d0-8446-618e90ef5028" providerId="AD" clId="Web-{EAD88C42-04F5-EF41-2E10-1C65A04D883E}" dt="2026-01-05T14:29:57.494" v="154" actId="20577"/>
        <pc:sldMkLst>
          <pc:docMk/>
          <pc:sldMk cId="1546632998" sldId="2577"/>
        </pc:sldMkLst>
        <pc:spChg chg="mod">
          <ac:chgData name="Shephard Allen, Taraja [OH]" userId="S::shephardallent_ohea.org#ext#@neahq.onmicrosoft.com::1929c888-a26f-48d0-8446-618e90ef5028" providerId="AD" clId="Web-{EAD88C42-04F5-EF41-2E10-1C65A04D883E}" dt="2026-01-05T14:29:57.494" v="154" actId="20577"/>
          <ac:spMkLst>
            <pc:docMk/>
            <pc:sldMk cId="1546632998" sldId="2577"/>
            <ac:spMk id="2" creationId="{DCD6F855-1C75-439F-2CD1-F2EEEE23514E}"/>
          </ac:spMkLst>
        </pc:spChg>
      </pc:sldChg>
      <pc:sldChg chg="addSp delSp modSp ord">
        <pc:chgData name="Shephard Allen, Taraja [OH]" userId="S::shephardallent_ohea.org#ext#@neahq.onmicrosoft.com::1929c888-a26f-48d0-8446-618e90ef5028" providerId="AD" clId="Web-{EAD88C42-04F5-EF41-2E10-1C65A04D883E}" dt="2026-01-04T22:46:33.587" v="126"/>
        <pc:sldMkLst>
          <pc:docMk/>
          <pc:sldMk cId="2363314467" sldId="2578"/>
        </pc:sldMkLst>
        <pc:spChg chg="mod">
          <ac:chgData name="Shephard Allen, Taraja [OH]" userId="S::shephardallent_ohea.org#ext#@neahq.onmicrosoft.com::1929c888-a26f-48d0-8446-618e90ef5028" providerId="AD" clId="Web-{EAD88C42-04F5-EF41-2E10-1C65A04D883E}" dt="2026-01-04T22:46:06.790" v="123" actId="20577"/>
          <ac:spMkLst>
            <pc:docMk/>
            <pc:sldMk cId="2363314467" sldId="2578"/>
            <ac:spMk id="2" creationId="{B88DB4CD-D9BB-C8E2-3FE2-0A2DAD248A1A}"/>
          </ac:spMkLst>
        </pc:spChg>
        <pc:picChg chg="add mod ord">
          <ac:chgData name="Shephard Allen, Taraja [OH]" userId="S::shephardallent_ohea.org#ext#@neahq.onmicrosoft.com::1929c888-a26f-48d0-8446-618e90ef5028" providerId="AD" clId="Web-{EAD88C42-04F5-EF41-2E10-1C65A04D883E}" dt="2026-01-04T22:46:23.806" v="125"/>
          <ac:picMkLst>
            <pc:docMk/>
            <pc:sldMk cId="2363314467" sldId="2578"/>
            <ac:picMk id="7" creationId="{F7F43E85-7428-0E76-20AC-3E7A3D86B1F6}"/>
          </ac:picMkLst>
        </pc:picChg>
      </pc:sldChg>
      <pc:sldChg chg="modSp add replId">
        <pc:chgData name="Shephard Allen, Taraja [OH]" userId="S::shephardallent_ohea.org#ext#@neahq.onmicrosoft.com::1929c888-a26f-48d0-8446-618e90ef5028" providerId="AD" clId="Web-{EAD88C42-04F5-EF41-2E10-1C65A04D883E}" dt="2026-01-05T14:46:33.098" v="303" actId="1076"/>
        <pc:sldMkLst>
          <pc:docMk/>
          <pc:sldMk cId="1178556471" sldId="2579"/>
        </pc:sldMkLst>
        <pc:spChg chg="mod">
          <ac:chgData name="Shephard Allen, Taraja [OH]" userId="S::shephardallent_ohea.org#ext#@neahq.onmicrosoft.com::1929c888-a26f-48d0-8446-618e90ef5028" providerId="AD" clId="Web-{EAD88C42-04F5-EF41-2E10-1C65A04D883E}" dt="2026-01-05T14:46:33.098" v="303" actId="1076"/>
          <ac:spMkLst>
            <pc:docMk/>
            <pc:sldMk cId="1178556471" sldId="2579"/>
            <ac:spMk id="2" creationId="{978FA196-885B-5C20-91CE-0CD34EBFD271}"/>
          </ac:spMkLst>
        </pc:spChg>
        <pc:spChg chg="mod">
          <ac:chgData name="Shephard Allen, Taraja [OH]" userId="S::shephardallent_ohea.org#ext#@neahq.onmicrosoft.com::1929c888-a26f-48d0-8446-618e90ef5028" providerId="AD" clId="Web-{EAD88C42-04F5-EF41-2E10-1C65A04D883E}" dt="2026-01-05T14:46:29.270" v="302" actId="14100"/>
          <ac:spMkLst>
            <pc:docMk/>
            <pc:sldMk cId="1178556471" sldId="2579"/>
            <ac:spMk id="3" creationId="{98E6177C-8404-A8C8-278E-CFA1EFC27D33}"/>
          </ac:spMkLst>
        </pc:spChg>
      </pc:sldChg>
    </pc:docChg>
  </pc:docChgLst>
  <pc:docChgLst>
    <pc:chgData name="Shephard Allen, Taraja [OH]" userId="S::shephardallent_ohea.org#ext#@neahq.onmicrosoft.com::1929c888-a26f-48d0-8446-618e90ef5028" providerId="AD" clId="Web-{24002CC1-4040-401E-4CEB-659E6210B6C3}"/>
    <pc:docChg chg="addSld modSld sldOrd">
      <pc:chgData name="Shephard Allen, Taraja [OH]" userId="S::shephardallent_ohea.org#ext#@neahq.onmicrosoft.com::1929c888-a26f-48d0-8446-618e90ef5028" providerId="AD" clId="Web-{24002CC1-4040-401E-4CEB-659E6210B6C3}" dt="2026-01-04T22:07:05.458" v="630" actId="1076"/>
      <pc:docMkLst>
        <pc:docMk/>
      </pc:docMkLst>
      <pc:sldChg chg="addSp delSp modSp mod setBg modNotes">
        <pc:chgData name="Shephard Allen, Taraja [OH]" userId="S::shephardallent_ohea.org#ext#@neahq.onmicrosoft.com::1929c888-a26f-48d0-8446-618e90ef5028" providerId="AD" clId="Web-{24002CC1-4040-401E-4CEB-659E6210B6C3}" dt="2026-01-04T20:54:35.573" v="521"/>
        <pc:sldMkLst>
          <pc:docMk/>
          <pc:sldMk cId="1874987038" sldId="256"/>
        </pc:sldMkLst>
        <pc:spChg chg="mod">
          <ac:chgData name="Shephard Allen, Taraja [OH]" userId="S::shephardallent_ohea.org#ext#@neahq.onmicrosoft.com::1929c888-a26f-48d0-8446-618e90ef5028" providerId="AD" clId="Web-{24002CC1-4040-401E-4CEB-659E6210B6C3}" dt="2026-01-04T20:50:48.825" v="519"/>
          <ac:spMkLst>
            <pc:docMk/>
            <pc:sldMk cId="1874987038" sldId="256"/>
            <ac:spMk id="2" creationId="{00000000-0000-0000-0000-000000000000}"/>
          </ac:spMkLst>
        </pc:spChg>
        <pc:spChg chg="mod">
          <ac:chgData name="Shephard Allen, Taraja [OH]" userId="S::shephardallent_ohea.org#ext#@neahq.onmicrosoft.com::1929c888-a26f-48d0-8446-618e90ef5028" providerId="AD" clId="Web-{24002CC1-4040-401E-4CEB-659E6210B6C3}" dt="2026-01-04T20:50:48.825" v="519"/>
          <ac:spMkLst>
            <pc:docMk/>
            <pc:sldMk cId="1874987038" sldId="256"/>
            <ac:spMk id="3" creationId="{00000000-0000-0000-0000-000000000000}"/>
          </ac:spMkLst>
        </pc:spChg>
        <pc:spChg chg="add">
          <ac:chgData name="Shephard Allen, Taraja [OH]" userId="S::shephardallent_ohea.org#ext#@neahq.onmicrosoft.com::1929c888-a26f-48d0-8446-618e90ef5028" providerId="AD" clId="Web-{24002CC1-4040-401E-4CEB-659E6210B6C3}" dt="2026-01-04T20:50:48.825" v="519"/>
          <ac:spMkLst>
            <pc:docMk/>
            <pc:sldMk cId="1874987038" sldId="256"/>
            <ac:spMk id="9" creationId="{A9286AD2-18A9-4868-A4E3-7A2097A20810}"/>
          </ac:spMkLst>
        </pc:spChg>
        <pc:picChg chg="add mod">
          <ac:chgData name="Shephard Allen, Taraja [OH]" userId="S::shephardallent_ohea.org#ext#@neahq.onmicrosoft.com::1929c888-a26f-48d0-8446-618e90ef5028" providerId="AD" clId="Web-{24002CC1-4040-401E-4CEB-659E6210B6C3}" dt="2026-01-04T20:50:48.825" v="519"/>
          <ac:picMkLst>
            <pc:docMk/>
            <pc:sldMk cId="1874987038" sldId="256"/>
            <ac:picMk id="4" creationId="{1F2F3829-F629-A065-A83C-8846B83B9F30}"/>
          </ac:picMkLst>
        </pc:picChg>
        <pc:cxnChg chg="add">
          <ac:chgData name="Shephard Allen, Taraja [OH]" userId="S::shephardallent_ohea.org#ext#@neahq.onmicrosoft.com::1929c888-a26f-48d0-8446-618e90ef5028" providerId="AD" clId="Web-{24002CC1-4040-401E-4CEB-659E6210B6C3}" dt="2026-01-04T20:50:48.825" v="519"/>
          <ac:cxnSpMkLst>
            <pc:docMk/>
            <pc:sldMk cId="1874987038" sldId="256"/>
            <ac:cxnSpMk id="11" creationId="{E7A7CD63-7EC3-44F3-95D0-595C4019FF24}"/>
          </ac:cxnSpMkLst>
        </pc:cxnChg>
      </pc:sldChg>
      <pc:sldChg chg="delSp modSp add">
        <pc:chgData name="Shephard Allen, Taraja [OH]" userId="S::shephardallent_ohea.org#ext#@neahq.onmicrosoft.com::1929c888-a26f-48d0-8446-618e90ef5028" providerId="AD" clId="Web-{24002CC1-4040-401E-4CEB-659E6210B6C3}" dt="2026-01-04T19:30:17.037" v="160" actId="20577"/>
        <pc:sldMkLst>
          <pc:docMk/>
          <pc:sldMk cId="0" sldId="257"/>
        </pc:sldMkLst>
        <pc:spChg chg="mod">
          <ac:chgData name="Shephard Allen, Taraja [OH]" userId="S::shephardallent_ohea.org#ext#@neahq.onmicrosoft.com::1929c888-a26f-48d0-8446-618e90ef5028" providerId="AD" clId="Web-{24002CC1-4040-401E-4CEB-659E6210B6C3}" dt="2026-01-04T19:09:54.928" v="15" actId="1076"/>
          <ac:spMkLst>
            <pc:docMk/>
            <pc:sldMk cId="0" sldId="257"/>
            <ac:spMk id="10" creationId="{6BC97715-085F-78B3-B7A5-86FFF17E2741}"/>
          </ac:spMkLst>
        </pc:spChg>
        <pc:spChg chg="mod">
          <ac:chgData name="Shephard Allen, Taraja [OH]" userId="S::shephardallent_ohea.org#ext#@neahq.onmicrosoft.com::1929c888-a26f-48d0-8446-618e90ef5028" providerId="AD" clId="Web-{24002CC1-4040-401E-4CEB-659E6210B6C3}" dt="2026-01-04T19:30:17.037" v="160" actId="20577"/>
          <ac:spMkLst>
            <pc:docMk/>
            <pc:sldMk cId="0" sldId="257"/>
            <ac:spMk id="13" creationId="{1BD0A026-3D6C-09C8-4033-521D1E814E65}"/>
          </ac:spMkLst>
        </pc:spChg>
        <pc:picChg chg="mod">
          <ac:chgData name="Shephard Allen, Taraja [OH]" userId="S::shephardallent_ohea.org#ext#@neahq.onmicrosoft.com::1929c888-a26f-48d0-8446-618e90ef5028" providerId="AD" clId="Web-{24002CC1-4040-401E-4CEB-659E6210B6C3}" dt="2026-01-04T19:09:33.037" v="11" actId="1076"/>
          <ac:picMkLst>
            <pc:docMk/>
            <pc:sldMk cId="0" sldId="257"/>
            <ac:picMk id="2" creationId="{1CDAEAD0-34D5-3E3D-9E7A-6E95F146A838}"/>
          </ac:picMkLst>
        </pc:picChg>
      </pc:sldChg>
      <pc:sldChg chg="modSp add">
        <pc:chgData name="Shephard Allen, Taraja [OH]" userId="S::shephardallent_ohea.org#ext#@neahq.onmicrosoft.com::1929c888-a26f-48d0-8446-618e90ef5028" providerId="AD" clId="Web-{24002CC1-4040-401E-4CEB-659E6210B6C3}" dt="2026-01-04T19:28:45.488" v="141" actId="14100"/>
        <pc:sldMkLst>
          <pc:docMk/>
          <pc:sldMk cId="0" sldId="259"/>
        </pc:sldMkLst>
        <pc:spChg chg="mod">
          <ac:chgData name="Shephard Allen, Taraja [OH]" userId="S::shephardallent_ohea.org#ext#@neahq.onmicrosoft.com::1929c888-a26f-48d0-8446-618e90ef5028" providerId="AD" clId="Web-{24002CC1-4040-401E-4CEB-659E6210B6C3}" dt="2026-01-04T19:28:38.973" v="139" actId="14100"/>
          <ac:spMkLst>
            <pc:docMk/>
            <pc:sldMk cId="0" sldId="259"/>
            <ac:spMk id="80" creationId="{00000000-0000-0000-0000-000000000000}"/>
          </ac:spMkLst>
        </pc:spChg>
        <pc:spChg chg="mod">
          <ac:chgData name="Shephard Allen, Taraja [OH]" userId="S::shephardallent_ohea.org#ext#@neahq.onmicrosoft.com::1929c888-a26f-48d0-8446-618e90ef5028" providerId="AD" clId="Web-{24002CC1-4040-401E-4CEB-659E6210B6C3}" dt="2026-01-04T19:28:45.488" v="141" actId="14100"/>
          <ac:spMkLst>
            <pc:docMk/>
            <pc:sldMk cId="0" sldId="259"/>
            <ac:spMk id="81" creationId="{00000000-0000-0000-0000-000000000000}"/>
          </ac:spMkLst>
        </pc:spChg>
      </pc:sldChg>
      <pc:sldChg chg="modSp">
        <pc:chgData name="Shephard Allen, Taraja [OH]" userId="S::shephardallent_ohea.org#ext#@neahq.onmicrosoft.com::1929c888-a26f-48d0-8446-618e90ef5028" providerId="AD" clId="Web-{24002CC1-4040-401E-4CEB-659E6210B6C3}" dt="2026-01-04T19:39:06.251" v="336" actId="14100"/>
        <pc:sldMkLst>
          <pc:docMk/>
          <pc:sldMk cId="1585355814" sldId="261"/>
        </pc:sldMkLst>
        <pc:spChg chg="mod">
          <ac:chgData name="Shephard Allen, Taraja [OH]" userId="S::shephardallent_ohea.org#ext#@neahq.onmicrosoft.com::1929c888-a26f-48d0-8446-618e90ef5028" providerId="AD" clId="Web-{24002CC1-4040-401E-4CEB-659E6210B6C3}" dt="2026-01-04T19:39:06.251" v="336" actId="14100"/>
          <ac:spMkLst>
            <pc:docMk/>
            <pc:sldMk cId="1585355814" sldId="261"/>
            <ac:spMk id="2" creationId="{00000000-0000-0000-0000-000000000000}"/>
          </ac:spMkLst>
        </pc:spChg>
        <pc:spChg chg="mod">
          <ac:chgData name="Shephard Allen, Taraja [OH]" userId="S::shephardallent_ohea.org#ext#@neahq.onmicrosoft.com::1929c888-a26f-48d0-8446-618e90ef5028" providerId="AD" clId="Web-{24002CC1-4040-401E-4CEB-659E6210B6C3}" dt="2026-01-04T19:39:02.516" v="335" actId="20577"/>
          <ac:spMkLst>
            <pc:docMk/>
            <pc:sldMk cId="1585355814" sldId="261"/>
            <ac:spMk id="3" creationId="{00000000-0000-0000-0000-000000000000}"/>
          </ac:spMkLst>
        </pc:spChg>
        <pc:picChg chg="mod">
          <ac:chgData name="Shephard Allen, Taraja [OH]" userId="S::shephardallent_ohea.org#ext#@neahq.onmicrosoft.com::1929c888-a26f-48d0-8446-618e90ef5028" providerId="AD" clId="Web-{24002CC1-4040-401E-4CEB-659E6210B6C3}" dt="2026-01-04T19:37:25.746" v="288" actId="14100"/>
          <ac:picMkLst>
            <pc:docMk/>
            <pc:sldMk cId="1585355814" sldId="261"/>
            <ac:picMk id="4098" creationId="{00000000-0000-0000-0000-000000000000}"/>
          </ac:picMkLst>
        </pc:picChg>
      </pc:sldChg>
      <pc:sldChg chg="addSp delSp modSp mod setBg">
        <pc:chgData name="Shephard Allen, Taraja [OH]" userId="S::shephardallent_ohea.org#ext#@neahq.onmicrosoft.com::1929c888-a26f-48d0-8446-618e90ef5028" providerId="AD" clId="Web-{24002CC1-4040-401E-4CEB-659E6210B6C3}" dt="2026-01-04T21:45:49.943" v="562" actId="20577"/>
        <pc:sldMkLst>
          <pc:docMk/>
          <pc:sldMk cId="4142635196" sldId="262"/>
        </pc:sldMkLst>
        <pc:spChg chg="mod">
          <ac:chgData name="Shephard Allen, Taraja [OH]" userId="S::shephardallent_ohea.org#ext#@neahq.onmicrosoft.com::1929c888-a26f-48d0-8446-618e90ef5028" providerId="AD" clId="Web-{24002CC1-4040-401E-4CEB-659E6210B6C3}" dt="2026-01-04T21:45:49.943" v="562" actId="20577"/>
          <ac:spMkLst>
            <pc:docMk/>
            <pc:sldMk cId="4142635196" sldId="262"/>
            <ac:spMk id="2" creationId="{419D90EF-842B-4341-BEFF-C442EE819D2A}"/>
          </ac:spMkLst>
        </pc:spChg>
        <pc:spChg chg="mod ord">
          <ac:chgData name="Shephard Allen, Taraja [OH]" userId="S::shephardallent_ohea.org#ext#@neahq.onmicrosoft.com::1929c888-a26f-48d0-8446-618e90ef5028" providerId="AD" clId="Web-{24002CC1-4040-401E-4CEB-659E6210B6C3}" dt="2026-01-04T21:45:43.052" v="559" actId="20577"/>
          <ac:spMkLst>
            <pc:docMk/>
            <pc:sldMk cId="4142635196" sldId="262"/>
            <ac:spMk id="3" creationId="{D5A9E3C9-07AA-41F6-A08B-5C66AAB1A24E}"/>
          </ac:spMkLst>
        </pc:spChg>
        <pc:spChg chg="mod ord">
          <ac:chgData name="Shephard Allen, Taraja [OH]" userId="S::shephardallent_ohea.org#ext#@neahq.onmicrosoft.com::1929c888-a26f-48d0-8446-618e90ef5028" providerId="AD" clId="Web-{24002CC1-4040-401E-4CEB-659E6210B6C3}" dt="2026-01-04T21:39:17.746" v="533"/>
          <ac:spMkLst>
            <pc:docMk/>
            <pc:sldMk cId="4142635196" sldId="262"/>
            <ac:spMk id="4" creationId="{00000000-0000-0000-0000-000000000000}"/>
          </ac:spMkLst>
        </pc:spChg>
        <pc:spChg chg="add">
          <ac:chgData name="Shephard Allen, Taraja [OH]" userId="S::shephardallent_ohea.org#ext#@neahq.onmicrosoft.com::1929c888-a26f-48d0-8446-618e90ef5028" providerId="AD" clId="Web-{24002CC1-4040-401E-4CEB-659E6210B6C3}" dt="2026-01-04T21:45:10.129" v="556"/>
          <ac:spMkLst>
            <pc:docMk/>
            <pc:sldMk cId="4142635196" sldId="262"/>
            <ac:spMk id="3116" creationId="{841A8DFB-611A-4AAF-9195-84B09E4F7E31}"/>
          </ac:spMkLst>
        </pc:spChg>
        <pc:spChg chg="add">
          <ac:chgData name="Shephard Allen, Taraja [OH]" userId="S::shephardallent_ohea.org#ext#@neahq.onmicrosoft.com::1929c888-a26f-48d0-8446-618e90ef5028" providerId="AD" clId="Web-{24002CC1-4040-401E-4CEB-659E6210B6C3}" dt="2026-01-04T21:45:10.129" v="556"/>
          <ac:spMkLst>
            <pc:docMk/>
            <pc:sldMk cId="4142635196" sldId="262"/>
            <ac:spMk id="3122" creationId="{0D3048CC-BFEE-499F-968D-9681FE25454C}"/>
          </ac:spMkLst>
        </pc:spChg>
        <pc:spChg chg="add">
          <ac:chgData name="Shephard Allen, Taraja [OH]" userId="S::shephardallent_ohea.org#ext#@neahq.onmicrosoft.com::1929c888-a26f-48d0-8446-618e90ef5028" providerId="AD" clId="Web-{24002CC1-4040-401E-4CEB-659E6210B6C3}" dt="2026-01-04T21:45:10.129" v="556"/>
          <ac:spMkLst>
            <pc:docMk/>
            <pc:sldMk cId="4142635196" sldId="262"/>
            <ac:spMk id="3134" creationId="{C0C2C24D-DBC6-4FC3-8BD4-31D3CC1A3DF9}"/>
          </ac:spMkLst>
        </pc:spChg>
        <pc:picChg chg="add mod ord">
          <ac:chgData name="Shephard Allen, Taraja [OH]" userId="S::shephardallent_ohea.org#ext#@neahq.onmicrosoft.com::1929c888-a26f-48d0-8446-618e90ef5028" providerId="AD" clId="Web-{24002CC1-4040-401E-4CEB-659E6210B6C3}" dt="2026-01-04T21:39:17.731" v="532"/>
          <ac:picMkLst>
            <pc:docMk/>
            <pc:sldMk cId="4142635196" sldId="262"/>
            <ac:picMk id="5" creationId="{D57E91CE-7DAD-A939-32DA-120D66F0B4CC}"/>
          </ac:picMkLst>
        </pc:picChg>
        <pc:picChg chg="add">
          <ac:chgData name="Shephard Allen, Taraja [OH]" userId="S::shephardallent_ohea.org#ext#@neahq.onmicrosoft.com::1929c888-a26f-48d0-8446-618e90ef5028" providerId="AD" clId="Web-{24002CC1-4040-401E-4CEB-659E6210B6C3}" dt="2026-01-04T21:44:32.347" v="554"/>
          <ac:picMkLst>
            <pc:docMk/>
            <pc:sldMk cId="4142635196" sldId="262"/>
            <ac:picMk id="7" creationId="{F4BEC712-5B85-03A0-E774-C092BFA8E29F}"/>
          </ac:picMkLst>
        </pc:picChg>
        <pc:picChg chg="add mod">
          <ac:chgData name="Shephard Allen, Taraja [OH]" userId="S::shephardallent_ohea.org#ext#@neahq.onmicrosoft.com::1929c888-a26f-48d0-8446-618e90ef5028" providerId="AD" clId="Web-{24002CC1-4040-401E-4CEB-659E6210B6C3}" dt="2026-01-04T21:45:01.364" v="555"/>
          <ac:picMkLst>
            <pc:docMk/>
            <pc:sldMk cId="4142635196" sldId="262"/>
            <ac:picMk id="8" creationId="{82CC0472-DFA0-C6AB-EE5F-6BAF5646227B}"/>
          </ac:picMkLst>
        </pc:picChg>
        <pc:picChg chg="mod">
          <ac:chgData name="Shephard Allen, Taraja [OH]" userId="S::shephardallent_ohea.org#ext#@neahq.onmicrosoft.com::1929c888-a26f-48d0-8446-618e90ef5028" providerId="AD" clId="Web-{24002CC1-4040-401E-4CEB-659E6210B6C3}" dt="2026-01-04T21:39:17.731" v="532"/>
          <ac:picMkLst>
            <pc:docMk/>
            <pc:sldMk cId="4142635196" sldId="262"/>
            <ac:picMk id="3074" creationId="{00000000-0000-0000-0000-000000000000}"/>
          </ac:picMkLst>
        </pc:picChg>
      </pc:sldChg>
      <pc:sldChg chg="delSp modSp">
        <pc:chgData name="Shephard Allen, Taraja [OH]" userId="S::shephardallent_ohea.org#ext#@neahq.onmicrosoft.com::1929c888-a26f-48d0-8446-618e90ef5028" providerId="AD" clId="Web-{24002CC1-4040-401E-4CEB-659E6210B6C3}" dt="2026-01-04T20:35:13.320" v="476" actId="20577"/>
        <pc:sldMkLst>
          <pc:docMk/>
          <pc:sldMk cId="1037770703" sldId="284"/>
        </pc:sldMkLst>
        <pc:spChg chg="mod">
          <ac:chgData name="Shephard Allen, Taraja [OH]" userId="S::shephardallent_ohea.org#ext#@neahq.onmicrosoft.com::1929c888-a26f-48d0-8446-618e90ef5028" providerId="AD" clId="Web-{24002CC1-4040-401E-4CEB-659E6210B6C3}" dt="2026-01-04T20:35:13.320" v="476" actId="20577"/>
          <ac:spMkLst>
            <pc:docMk/>
            <pc:sldMk cId="1037770703" sldId="284"/>
            <ac:spMk id="2" creationId="{BA3D9075-0058-4A2B-8FFB-0D242D0FEDB7}"/>
          </ac:spMkLst>
        </pc:spChg>
        <pc:spChg chg="mod">
          <ac:chgData name="Shephard Allen, Taraja [OH]" userId="S::shephardallent_ohea.org#ext#@neahq.onmicrosoft.com::1929c888-a26f-48d0-8446-618e90ef5028" providerId="AD" clId="Web-{24002CC1-4040-401E-4CEB-659E6210B6C3}" dt="2026-01-04T20:34:24.586" v="458" actId="20577"/>
          <ac:spMkLst>
            <pc:docMk/>
            <pc:sldMk cId="1037770703" sldId="284"/>
            <ac:spMk id="3" creationId="{E90F637A-28BF-4A83-9C2E-79664D85C545}"/>
          </ac:spMkLst>
        </pc:spChg>
      </pc:sldChg>
      <pc:sldChg chg="addSp delSp modSp mod setBg">
        <pc:chgData name="Shephard Allen, Taraja [OH]" userId="S::shephardallent_ohea.org#ext#@neahq.onmicrosoft.com::1929c888-a26f-48d0-8446-618e90ef5028" providerId="AD" clId="Web-{24002CC1-4040-401E-4CEB-659E6210B6C3}" dt="2026-01-04T21:46:29.194" v="565" actId="20577"/>
        <pc:sldMkLst>
          <pc:docMk/>
          <pc:sldMk cId="2887851004" sldId="287"/>
        </pc:sldMkLst>
        <pc:spChg chg="mod">
          <ac:chgData name="Shephard Allen, Taraja [OH]" userId="S::shephardallent_ohea.org#ext#@neahq.onmicrosoft.com::1929c888-a26f-48d0-8446-618e90ef5028" providerId="AD" clId="Web-{24002CC1-4040-401E-4CEB-659E6210B6C3}" dt="2026-01-04T21:46:14.116" v="564"/>
          <ac:spMkLst>
            <pc:docMk/>
            <pc:sldMk cId="2887851004" sldId="287"/>
            <ac:spMk id="2" creationId="{4685398D-812F-444B-A806-695A72A5FA07}"/>
          </ac:spMkLst>
        </pc:spChg>
        <pc:spChg chg="mod">
          <ac:chgData name="Shephard Allen, Taraja [OH]" userId="S::shephardallent_ohea.org#ext#@neahq.onmicrosoft.com::1929c888-a26f-48d0-8446-618e90ef5028" providerId="AD" clId="Web-{24002CC1-4040-401E-4CEB-659E6210B6C3}" dt="2026-01-04T21:46:29.194" v="565" actId="20577"/>
          <ac:spMkLst>
            <pc:docMk/>
            <pc:sldMk cId="2887851004" sldId="287"/>
            <ac:spMk id="3" creationId="{0835B4E0-1508-4E7E-9403-DEBEA573E330}"/>
          </ac:spMkLst>
        </pc:spChg>
        <pc:spChg chg="mod">
          <ac:chgData name="Shephard Allen, Taraja [OH]" userId="S::shephardallent_ohea.org#ext#@neahq.onmicrosoft.com::1929c888-a26f-48d0-8446-618e90ef5028" providerId="AD" clId="Web-{24002CC1-4040-401E-4CEB-659E6210B6C3}" dt="2026-01-04T21:42:08.836" v="548"/>
          <ac:spMkLst>
            <pc:docMk/>
            <pc:sldMk cId="2887851004" sldId="287"/>
            <ac:spMk id="5" creationId="{00000000-0000-0000-0000-000000000000}"/>
          </ac:spMkLst>
        </pc:spChg>
        <pc:spChg chg="add">
          <ac:chgData name="Shephard Allen, Taraja [OH]" userId="S::shephardallent_ohea.org#ext#@neahq.onmicrosoft.com::1929c888-a26f-48d0-8446-618e90ef5028" providerId="AD" clId="Web-{24002CC1-4040-401E-4CEB-659E6210B6C3}" dt="2026-01-04T21:46:14.116" v="564"/>
          <ac:spMkLst>
            <pc:docMk/>
            <pc:sldMk cId="2887851004" sldId="287"/>
            <ac:spMk id="21" creationId="{10162E77-11AD-44A7-84EC-40C59EEFBD2E}"/>
          </ac:spMkLst>
        </pc:spChg>
        <pc:spChg chg="add">
          <ac:chgData name="Shephard Allen, Taraja [OH]" userId="S::shephardallent_ohea.org#ext#@neahq.onmicrosoft.com::1929c888-a26f-48d0-8446-618e90ef5028" providerId="AD" clId="Web-{24002CC1-4040-401E-4CEB-659E6210B6C3}" dt="2026-01-04T21:46:14.116" v="564"/>
          <ac:spMkLst>
            <pc:docMk/>
            <pc:sldMk cId="2887851004" sldId="287"/>
            <ac:spMk id="25" creationId="{6329CBCE-21AE-419D-AC1F-8ACF510A6670}"/>
          </ac:spMkLst>
        </pc:spChg>
        <pc:spChg chg="add">
          <ac:chgData name="Shephard Allen, Taraja [OH]" userId="S::shephardallent_ohea.org#ext#@neahq.onmicrosoft.com::1929c888-a26f-48d0-8446-618e90ef5028" providerId="AD" clId="Web-{24002CC1-4040-401E-4CEB-659E6210B6C3}" dt="2026-01-04T21:46:14.116" v="564"/>
          <ac:spMkLst>
            <pc:docMk/>
            <pc:sldMk cId="2887851004" sldId="287"/>
            <ac:spMk id="27" creationId="{FF2DA012-1414-493D-888F-5D99D0BDA322}"/>
          </ac:spMkLst>
        </pc:spChg>
        <pc:picChg chg="add mod ord">
          <ac:chgData name="Shephard Allen, Taraja [OH]" userId="S::shephardallent_ohea.org#ext#@neahq.onmicrosoft.com::1929c888-a26f-48d0-8446-618e90ef5028" providerId="AD" clId="Web-{24002CC1-4040-401E-4CEB-659E6210B6C3}" dt="2026-01-04T21:46:14.116" v="564"/>
          <ac:picMkLst>
            <pc:docMk/>
            <pc:sldMk cId="2887851004" sldId="287"/>
            <ac:picMk id="6" creationId="{866EDA81-6532-49E4-A882-47712B9DAA39}"/>
          </ac:picMkLst>
        </pc:picChg>
      </pc:sldChg>
      <pc:sldChg chg="modSp">
        <pc:chgData name="Shephard Allen, Taraja [OH]" userId="S::shephardallent_ohea.org#ext#@neahq.onmicrosoft.com::1929c888-a26f-48d0-8446-618e90ef5028" providerId="AD" clId="Web-{24002CC1-4040-401E-4CEB-659E6210B6C3}" dt="2026-01-04T19:15:20.514" v="117" actId="20577"/>
        <pc:sldMkLst>
          <pc:docMk/>
          <pc:sldMk cId="2678758138" sldId="295"/>
        </pc:sldMkLst>
        <pc:spChg chg="mod">
          <ac:chgData name="Shephard Allen, Taraja [OH]" userId="S::shephardallent_ohea.org#ext#@neahq.onmicrosoft.com::1929c888-a26f-48d0-8446-618e90ef5028" providerId="AD" clId="Web-{24002CC1-4040-401E-4CEB-659E6210B6C3}" dt="2026-01-04T19:15:20.514" v="117" actId="20577"/>
          <ac:spMkLst>
            <pc:docMk/>
            <pc:sldMk cId="2678758138" sldId="295"/>
            <ac:spMk id="3" creationId="{8B9CC551-8C42-DEBA-F1F3-1AA60AC47232}"/>
          </ac:spMkLst>
        </pc:spChg>
        <pc:spChg chg="mod">
          <ac:chgData name="Shephard Allen, Taraja [OH]" userId="S::shephardallent_ohea.org#ext#@neahq.onmicrosoft.com::1929c888-a26f-48d0-8446-618e90ef5028" providerId="AD" clId="Web-{24002CC1-4040-401E-4CEB-659E6210B6C3}" dt="2026-01-04T19:15:11.764" v="115" actId="14100"/>
          <ac:spMkLst>
            <pc:docMk/>
            <pc:sldMk cId="2678758138" sldId="295"/>
            <ac:spMk id="6" creationId="{FF911BDB-0E60-669A-0B59-8679DF9CA13D}"/>
          </ac:spMkLst>
        </pc:spChg>
        <pc:picChg chg="mod">
          <ac:chgData name="Shephard Allen, Taraja [OH]" userId="S::shephardallent_ohea.org#ext#@neahq.onmicrosoft.com::1929c888-a26f-48d0-8446-618e90ef5028" providerId="AD" clId="Web-{24002CC1-4040-401E-4CEB-659E6210B6C3}" dt="2026-01-04T19:14:52.545" v="109" actId="1076"/>
          <ac:picMkLst>
            <pc:docMk/>
            <pc:sldMk cId="2678758138" sldId="295"/>
            <ac:picMk id="5" creationId="{00000000-0000-0000-0000-000000000000}"/>
          </ac:picMkLst>
        </pc:picChg>
      </pc:sldChg>
      <pc:sldChg chg="modSp">
        <pc:chgData name="Shephard Allen, Taraja [OH]" userId="S::shephardallent_ohea.org#ext#@neahq.onmicrosoft.com::1929c888-a26f-48d0-8446-618e90ef5028" providerId="AD" clId="Web-{24002CC1-4040-401E-4CEB-659E6210B6C3}" dt="2026-01-04T20:48:08.405" v="516" actId="20577"/>
        <pc:sldMkLst>
          <pc:docMk/>
          <pc:sldMk cId="1733513214" sldId="299"/>
        </pc:sldMkLst>
        <pc:spChg chg="mod">
          <ac:chgData name="Shephard Allen, Taraja [OH]" userId="S::shephardallent_ohea.org#ext#@neahq.onmicrosoft.com::1929c888-a26f-48d0-8446-618e90ef5028" providerId="AD" clId="Web-{24002CC1-4040-401E-4CEB-659E6210B6C3}" dt="2026-01-04T20:38:28.157" v="498" actId="14100"/>
          <ac:spMkLst>
            <pc:docMk/>
            <pc:sldMk cId="1733513214" sldId="299"/>
            <ac:spMk id="2" creationId="{00000000-0000-0000-0000-000000000000}"/>
          </ac:spMkLst>
        </pc:spChg>
        <pc:spChg chg="mod">
          <ac:chgData name="Shephard Allen, Taraja [OH]" userId="S::shephardallent_ohea.org#ext#@neahq.onmicrosoft.com::1929c888-a26f-48d0-8446-618e90ef5028" providerId="AD" clId="Web-{24002CC1-4040-401E-4CEB-659E6210B6C3}" dt="2026-01-04T20:48:08.405" v="516" actId="20577"/>
          <ac:spMkLst>
            <pc:docMk/>
            <pc:sldMk cId="1733513214" sldId="299"/>
            <ac:spMk id="3" creationId="{00000000-0000-0000-0000-000000000000}"/>
          </ac:spMkLst>
        </pc:spChg>
        <pc:picChg chg="mod">
          <ac:chgData name="Shephard Allen, Taraja [OH]" userId="S::shephardallent_ohea.org#ext#@neahq.onmicrosoft.com::1929c888-a26f-48d0-8446-618e90ef5028" providerId="AD" clId="Web-{24002CC1-4040-401E-4CEB-659E6210B6C3}" dt="2026-01-04T19:40:00.613" v="344" actId="1076"/>
          <ac:picMkLst>
            <pc:docMk/>
            <pc:sldMk cId="1733513214" sldId="299"/>
            <ac:picMk id="4098" creationId="{00000000-0000-0000-0000-000000000000}"/>
          </ac:picMkLst>
        </pc:picChg>
      </pc:sldChg>
      <pc:sldChg chg="addSp delSp modSp ord">
        <pc:chgData name="Shephard Allen, Taraja [OH]" userId="S::shephardallent_ohea.org#ext#@neahq.onmicrosoft.com::1929c888-a26f-48d0-8446-618e90ef5028" providerId="AD" clId="Web-{24002CC1-4040-401E-4CEB-659E6210B6C3}" dt="2026-01-04T22:07:05.458" v="630" actId="1076"/>
        <pc:sldMkLst>
          <pc:docMk/>
          <pc:sldMk cId="2589422519" sldId="300"/>
        </pc:sldMkLst>
        <pc:spChg chg="mod">
          <ac:chgData name="Shephard Allen, Taraja [OH]" userId="S::shephardallent_ohea.org#ext#@neahq.onmicrosoft.com::1929c888-a26f-48d0-8446-618e90ef5028" providerId="AD" clId="Web-{24002CC1-4040-401E-4CEB-659E6210B6C3}" dt="2026-01-04T22:03:11.750" v="624" actId="14100"/>
          <ac:spMkLst>
            <pc:docMk/>
            <pc:sldMk cId="2589422519" sldId="300"/>
            <ac:spMk id="3" creationId="{D5A9E3C9-07AA-41F6-A08B-5C66AAB1A24E}"/>
          </ac:spMkLst>
        </pc:spChg>
      </pc:sldChg>
      <pc:sldChg chg="addSp delSp modSp">
        <pc:chgData name="Shephard Allen, Taraja [OH]" userId="S::shephardallent_ohea.org#ext#@neahq.onmicrosoft.com::1929c888-a26f-48d0-8446-618e90ef5028" providerId="AD" clId="Web-{24002CC1-4040-401E-4CEB-659E6210B6C3}" dt="2026-01-04T19:40:41.114" v="351" actId="1076"/>
        <pc:sldMkLst>
          <pc:docMk/>
          <pc:sldMk cId="115675714" sldId="301"/>
        </pc:sldMkLst>
        <pc:spChg chg="mod">
          <ac:chgData name="Shephard Allen, Taraja [OH]" userId="S::shephardallent_ohea.org#ext#@neahq.onmicrosoft.com::1929c888-a26f-48d0-8446-618e90ef5028" providerId="AD" clId="Web-{24002CC1-4040-401E-4CEB-659E6210B6C3}" dt="2026-01-04T19:32:16.633" v="182" actId="20577"/>
          <ac:spMkLst>
            <pc:docMk/>
            <pc:sldMk cId="115675714" sldId="301"/>
            <ac:spMk id="3" creationId="{D5A9E3C9-07AA-41F6-A08B-5C66AAB1A24E}"/>
          </ac:spMkLst>
        </pc:spChg>
        <pc:picChg chg="mod">
          <ac:chgData name="Shephard Allen, Taraja [OH]" userId="S::shephardallent_ohea.org#ext#@neahq.onmicrosoft.com::1929c888-a26f-48d0-8446-618e90ef5028" providerId="AD" clId="Web-{24002CC1-4040-401E-4CEB-659E6210B6C3}" dt="2026-01-04T19:40:41.114" v="351" actId="1076"/>
          <ac:picMkLst>
            <pc:docMk/>
            <pc:sldMk cId="115675714" sldId="301"/>
            <ac:picMk id="7" creationId="{00000000-0000-0000-0000-000000000000}"/>
          </ac:picMkLst>
        </pc:picChg>
      </pc:sldChg>
      <pc:sldChg chg="delSp modSp">
        <pc:chgData name="Shephard Allen, Taraja [OH]" userId="S::shephardallent_ohea.org#ext#@neahq.onmicrosoft.com::1929c888-a26f-48d0-8446-618e90ef5028" providerId="AD" clId="Web-{24002CC1-4040-401E-4CEB-659E6210B6C3}" dt="2026-01-04T20:38:00.464" v="495" actId="20577"/>
        <pc:sldMkLst>
          <pc:docMk/>
          <pc:sldMk cId="2592931545" sldId="302"/>
        </pc:sldMkLst>
      </pc:sldChg>
      <pc:sldChg chg="modSp add">
        <pc:chgData name="Shephard Allen, Taraja [OH]" userId="S::shephardallent_ohea.org#ext#@neahq.onmicrosoft.com::1929c888-a26f-48d0-8446-618e90ef5028" providerId="AD" clId="Web-{24002CC1-4040-401E-4CEB-659E6210B6C3}" dt="2026-01-04T19:28:19.285" v="134" actId="20577"/>
        <pc:sldMkLst>
          <pc:docMk/>
          <pc:sldMk cId="2297483547" sldId="859"/>
        </pc:sldMkLst>
        <pc:spChg chg="mod">
          <ac:chgData name="Shephard Allen, Taraja [OH]" userId="S::shephardallent_ohea.org#ext#@neahq.onmicrosoft.com::1929c888-a26f-48d0-8446-618e90ef5028" providerId="AD" clId="Web-{24002CC1-4040-401E-4CEB-659E6210B6C3}" dt="2026-01-04T19:28:19.285" v="134" actId="20577"/>
          <ac:spMkLst>
            <pc:docMk/>
            <pc:sldMk cId="2297483547" sldId="859"/>
            <ac:spMk id="2" creationId="{34410E6C-1697-4857-A9F2-C6FE5986C589}"/>
          </ac:spMkLst>
        </pc:spChg>
      </pc:sldChg>
      <pc:sldChg chg="modSp add">
        <pc:chgData name="Shephard Allen, Taraja [OH]" userId="S::shephardallent_ohea.org#ext#@neahq.onmicrosoft.com::1929c888-a26f-48d0-8446-618e90ef5028" providerId="AD" clId="Web-{24002CC1-4040-401E-4CEB-659E6210B6C3}" dt="2026-01-04T19:27:59.456" v="131" actId="20577"/>
        <pc:sldMkLst>
          <pc:docMk/>
          <pc:sldMk cId="3663595538" sldId="891"/>
        </pc:sldMkLst>
        <pc:spChg chg="mod">
          <ac:chgData name="Shephard Allen, Taraja [OH]" userId="S::shephardallent_ohea.org#ext#@neahq.onmicrosoft.com::1929c888-a26f-48d0-8446-618e90ef5028" providerId="AD" clId="Web-{24002CC1-4040-401E-4CEB-659E6210B6C3}" dt="2026-01-04T19:27:59.456" v="131" actId="20577"/>
          <ac:spMkLst>
            <pc:docMk/>
            <pc:sldMk cId="3663595538" sldId="891"/>
            <ac:spMk id="23" creationId="{627FB29D-CDB6-3347-889F-6997EB673F0F}"/>
          </ac:spMkLst>
        </pc:spChg>
      </pc:sldChg>
      <pc:sldChg chg="modSp add">
        <pc:chgData name="Shephard Allen, Taraja [OH]" userId="S::shephardallent_ohea.org#ext#@neahq.onmicrosoft.com::1929c888-a26f-48d0-8446-618e90ef5028" providerId="AD" clId="Web-{24002CC1-4040-401E-4CEB-659E6210B6C3}" dt="2026-01-04T19:28:14.394" v="133" actId="20577"/>
        <pc:sldMkLst>
          <pc:docMk/>
          <pc:sldMk cId="3060979580" sldId="2576"/>
        </pc:sldMkLst>
        <pc:spChg chg="mod">
          <ac:chgData name="Shephard Allen, Taraja [OH]" userId="S::shephardallent_ohea.org#ext#@neahq.onmicrosoft.com::1929c888-a26f-48d0-8446-618e90ef5028" providerId="AD" clId="Web-{24002CC1-4040-401E-4CEB-659E6210B6C3}" dt="2026-01-04T19:28:14.394" v="133" actId="20577"/>
          <ac:spMkLst>
            <pc:docMk/>
            <pc:sldMk cId="3060979580" sldId="2576"/>
            <ac:spMk id="23" creationId="{FDB3D80D-367E-817D-DAF7-4120EF62C60E}"/>
          </ac:spMkLst>
        </pc:spChg>
      </pc:sldChg>
      <pc:sldChg chg="modSp add replId">
        <pc:chgData name="Shephard Allen, Taraja [OH]" userId="S::shephardallent_ohea.org#ext#@neahq.onmicrosoft.com::1929c888-a26f-48d0-8446-618e90ef5028" providerId="AD" clId="Web-{24002CC1-4040-401E-4CEB-659E6210B6C3}" dt="2026-01-04T20:49:12.373" v="517" actId="20577"/>
        <pc:sldMkLst>
          <pc:docMk/>
          <pc:sldMk cId="1546632998" sldId="2577"/>
        </pc:sldMkLst>
        <pc:spChg chg="mod">
          <ac:chgData name="Shephard Allen, Taraja [OH]" userId="S::shephardallent_ohea.org#ext#@neahq.onmicrosoft.com::1929c888-a26f-48d0-8446-618e90ef5028" providerId="AD" clId="Web-{24002CC1-4040-401E-4CEB-659E6210B6C3}" dt="2026-01-04T20:47:34.140" v="505" actId="1076"/>
          <ac:spMkLst>
            <pc:docMk/>
            <pc:sldMk cId="1546632998" sldId="2577"/>
            <ac:spMk id="2" creationId="{DCD6F855-1C75-439F-2CD1-F2EEEE23514E}"/>
          </ac:spMkLst>
        </pc:spChg>
        <pc:spChg chg="mod">
          <ac:chgData name="Shephard Allen, Taraja [OH]" userId="S::shephardallent_ohea.org#ext#@neahq.onmicrosoft.com::1929c888-a26f-48d0-8446-618e90ef5028" providerId="AD" clId="Web-{24002CC1-4040-401E-4CEB-659E6210B6C3}" dt="2026-01-04T20:49:12.373" v="517" actId="20577"/>
          <ac:spMkLst>
            <pc:docMk/>
            <pc:sldMk cId="1546632998" sldId="2577"/>
            <ac:spMk id="3" creationId="{8341F445-9B33-7ED3-7DBD-50B910416306}"/>
          </ac:spMkLst>
        </pc:spChg>
        <pc:picChg chg="mod">
          <ac:chgData name="Shephard Allen, Taraja [OH]" userId="S::shephardallent_ohea.org#ext#@neahq.onmicrosoft.com::1929c888-a26f-48d0-8446-618e90ef5028" providerId="AD" clId="Web-{24002CC1-4040-401E-4CEB-659E6210B6C3}" dt="2026-01-04T19:39:51.300" v="342" actId="1076"/>
          <ac:picMkLst>
            <pc:docMk/>
            <pc:sldMk cId="1546632998" sldId="2577"/>
            <ac:picMk id="4098" creationId="{B7F70B44-59E0-47A1-B350-B9D985ADC416}"/>
          </ac:picMkLst>
        </pc:picChg>
      </pc:sldChg>
      <pc:sldChg chg="addSp delSp modSp new">
        <pc:chgData name="Shephard Allen, Taraja [OH]" userId="S::shephardallent_ohea.org#ext#@neahq.onmicrosoft.com::1929c888-a26f-48d0-8446-618e90ef5028" providerId="AD" clId="Web-{24002CC1-4040-401E-4CEB-659E6210B6C3}" dt="2026-01-04T22:01:34.107" v="603" actId="1076"/>
        <pc:sldMkLst>
          <pc:docMk/>
          <pc:sldMk cId="2363314467" sldId="2578"/>
        </pc:sldMkLst>
        <pc:spChg chg="mod">
          <ac:chgData name="Shephard Allen, Taraja [OH]" userId="S::shephardallent_ohea.org#ext#@neahq.onmicrosoft.com::1929c888-a26f-48d0-8446-618e90ef5028" providerId="AD" clId="Web-{24002CC1-4040-401E-4CEB-659E6210B6C3}" dt="2026-01-04T22:01:34.107" v="603" actId="1076"/>
          <ac:spMkLst>
            <pc:docMk/>
            <pc:sldMk cId="2363314467" sldId="2578"/>
            <ac:spMk id="2" creationId="{B88DB4CD-D9BB-C8E2-3FE2-0A2DAD248A1A}"/>
          </ac:spMkLst>
        </pc:spChg>
      </pc:sldChg>
    </pc:docChg>
  </pc:docChgLst>
  <pc:docChgLst>
    <pc:chgData name="Shephard Allen, Taraja [OH]" userId="S::shephardallent_ohea.org#ext#@neahq.onmicrosoft.com::1929c888-a26f-48d0-8446-618e90ef5028" providerId="AD" clId="Web-{738976B2-586D-366B-8882-2ABA7FFCD022}"/>
    <pc:docChg chg="addSld delSld modSld sldOrd">
      <pc:chgData name="Shephard Allen, Taraja [OH]" userId="S::shephardallent_ohea.org#ext#@neahq.onmicrosoft.com::1929c888-a26f-48d0-8446-618e90ef5028" providerId="AD" clId="Web-{738976B2-586D-366B-8882-2ABA7FFCD022}" dt="2026-01-21T17:21:54.038" v="166" actId="20577"/>
      <pc:docMkLst>
        <pc:docMk/>
      </pc:docMkLst>
      <pc:sldChg chg="addSp modSp add del mod setBg">
        <pc:chgData name="Shephard Allen, Taraja [OH]" userId="S::shephardallent_ohea.org#ext#@neahq.onmicrosoft.com::1929c888-a26f-48d0-8446-618e90ef5028" providerId="AD" clId="Web-{738976B2-586D-366B-8882-2ABA7FFCD022}" dt="2026-01-21T17:12:03.100" v="67"/>
        <pc:sldMkLst>
          <pc:docMk/>
          <pc:sldMk cId="2738874070" sldId="267"/>
        </pc:sldMkLst>
        <pc:spChg chg="mod">
          <ac:chgData name="Shephard Allen, Taraja [OH]" userId="S::shephardallent_ohea.org#ext#@neahq.onmicrosoft.com::1929c888-a26f-48d0-8446-618e90ef5028" providerId="AD" clId="Web-{738976B2-586D-366B-8882-2ABA7FFCD022}" dt="2026-01-21T16:45:51.863" v="7"/>
          <ac:spMkLst>
            <pc:docMk/>
            <pc:sldMk cId="2738874070" sldId="267"/>
            <ac:spMk id="2" creationId="{00000000-0000-0000-0000-000000000000}"/>
          </ac:spMkLst>
        </pc:spChg>
        <pc:spChg chg="mod">
          <ac:chgData name="Shephard Allen, Taraja [OH]" userId="S::shephardallent_ohea.org#ext#@neahq.onmicrosoft.com::1929c888-a26f-48d0-8446-618e90ef5028" providerId="AD" clId="Web-{738976B2-586D-366B-8882-2ABA7FFCD022}" dt="2026-01-21T16:46:00.535" v="8" actId="20577"/>
          <ac:spMkLst>
            <pc:docMk/>
            <pc:sldMk cId="2738874070" sldId="267"/>
            <ac:spMk id="3" creationId="{00000000-0000-0000-0000-000000000000}"/>
          </ac:spMkLst>
        </pc:spChg>
        <pc:spChg chg="mod ord">
          <ac:chgData name="Shephard Allen, Taraja [OH]" userId="S::shephardallent_ohea.org#ext#@neahq.onmicrosoft.com::1929c888-a26f-48d0-8446-618e90ef5028" providerId="AD" clId="Web-{738976B2-586D-366B-8882-2ABA7FFCD022}" dt="2026-01-21T16:45:51.863" v="7"/>
          <ac:spMkLst>
            <pc:docMk/>
            <pc:sldMk cId="2738874070" sldId="267"/>
            <ac:spMk id="5" creationId="{00000000-0000-0000-0000-000000000000}"/>
          </ac:spMkLst>
        </pc:spChg>
        <pc:spChg chg="add">
          <ac:chgData name="Shephard Allen, Taraja [OH]" userId="S::shephardallent_ohea.org#ext#@neahq.onmicrosoft.com::1929c888-a26f-48d0-8446-618e90ef5028" providerId="AD" clId="Web-{738976B2-586D-366B-8882-2ABA7FFCD022}" dt="2026-01-21T16:45:51.863" v="7"/>
          <ac:spMkLst>
            <pc:docMk/>
            <pc:sldMk cId="2738874070" sldId="267"/>
            <ac:spMk id="10" creationId="{5CF81D86-BDBA-477C-B7DD-8D359BB9965B}"/>
          </ac:spMkLst>
        </pc:spChg>
        <pc:spChg chg="add">
          <ac:chgData name="Shephard Allen, Taraja [OH]" userId="S::shephardallent_ohea.org#ext#@neahq.onmicrosoft.com::1929c888-a26f-48d0-8446-618e90ef5028" providerId="AD" clId="Web-{738976B2-586D-366B-8882-2ABA7FFCD022}" dt="2026-01-21T16:45:51.863" v="7"/>
          <ac:spMkLst>
            <pc:docMk/>
            <pc:sldMk cId="2738874070" sldId="267"/>
            <ac:spMk id="14" creationId="{88AA064E-5F6E-4024-BC28-EDDC3DFC70E1}"/>
          </ac:spMkLst>
        </pc:spChg>
        <pc:spChg chg="add">
          <ac:chgData name="Shephard Allen, Taraja [OH]" userId="S::shephardallent_ohea.org#ext#@neahq.onmicrosoft.com::1929c888-a26f-48d0-8446-618e90ef5028" providerId="AD" clId="Web-{738976B2-586D-366B-8882-2ABA7FFCD022}" dt="2026-01-21T16:45:51.863" v="7"/>
          <ac:spMkLst>
            <pc:docMk/>
            <pc:sldMk cId="2738874070" sldId="267"/>
            <ac:spMk id="16" creationId="{03B29638-4838-4B9B-B9DB-96E542BAF3E6}"/>
          </ac:spMkLst>
        </pc:spChg>
        <pc:picChg chg="add mod ord">
          <ac:chgData name="Shephard Allen, Taraja [OH]" userId="S::shephardallent_ohea.org#ext#@neahq.onmicrosoft.com::1929c888-a26f-48d0-8446-618e90ef5028" providerId="AD" clId="Web-{738976B2-586D-366B-8882-2ABA7FFCD022}" dt="2026-01-21T16:45:51.863" v="7"/>
          <ac:picMkLst>
            <pc:docMk/>
            <pc:sldMk cId="2738874070" sldId="267"/>
            <ac:picMk id="4" creationId="{91B59237-D47A-6457-080B-9A5F57C87370}"/>
          </ac:picMkLst>
        </pc:picChg>
        <pc:cxnChg chg="add">
          <ac:chgData name="Shephard Allen, Taraja [OH]" userId="S::shephardallent_ohea.org#ext#@neahq.onmicrosoft.com::1929c888-a26f-48d0-8446-618e90ef5028" providerId="AD" clId="Web-{738976B2-586D-366B-8882-2ABA7FFCD022}" dt="2026-01-21T16:45:51.863" v="7"/>
          <ac:cxnSpMkLst>
            <pc:docMk/>
            <pc:sldMk cId="2738874070" sldId="267"/>
            <ac:cxnSpMk id="12" creationId="{C65F3E9C-EF11-4F8F-A621-399C7A3E6401}"/>
          </ac:cxnSpMkLst>
        </pc:cxnChg>
      </pc:sldChg>
      <pc:sldChg chg="addSp delSp modSp add del ord addAnim">
        <pc:chgData name="Shephard Allen, Taraja [OH]" userId="S::shephardallent_ohea.org#ext#@neahq.onmicrosoft.com::1929c888-a26f-48d0-8446-618e90ef5028" providerId="AD" clId="Web-{738976B2-586D-366B-8882-2ABA7FFCD022}" dt="2026-01-21T17:19:00.975" v="96"/>
        <pc:sldMkLst>
          <pc:docMk/>
          <pc:sldMk cId="2592931545" sldId="302"/>
        </pc:sldMkLst>
        <pc:spChg chg="add mod">
          <ac:chgData name="Shephard Allen, Taraja [OH]" userId="S::shephardallent_ohea.org#ext#@neahq.onmicrosoft.com::1929c888-a26f-48d0-8446-618e90ef5028" providerId="AD" clId="Web-{738976B2-586D-366B-8882-2ABA7FFCD022}" dt="2026-01-21T17:19:00.975" v="96"/>
          <ac:spMkLst>
            <pc:docMk/>
            <pc:sldMk cId="2592931545" sldId="302"/>
            <ac:spMk id="3" creationId="{3242FB95-1A31-ED21-9217-029A2585D863}"/>
          </ac:spMkLst>
        </pc:spChg>
        <pc:spChg chg="mod ord">
          <ac:chgData name="Shephard Allen, Taraja [OH]" userId="S::shephardallent_ohea.org#ext#@neahq.onmicrosoft.com::1929c888-a26f-48d0-8446-618e90ef5028" providerId="AD" clId="Web-{738976B2-586D-366B-8882-2ABA7FFCD022}" dt="2026-01-21T17:09:13.130" v="50"/>
          <ac:spMkLst>
            <pc:docMk/>
            <pc:sldMk cId="2592931545" sldId="302"/>
            <ac:spMk id="5" creationId="{00000000-0000-0000-0000-000000000000}"/>
          </ac:spMkLst>
        </pc:spChg>
        <pc:spChg chg="add del">
          <ac:chgData name="Shephard Allen, Taraja [OH]" userId="S::shephardallent_ohea.org#ext#@neahq.onmicrosoft.com::1929c888-a26f-48d0-8446-618e90ef5028" providerId="AD" clId="Web-{738976B2-586D-366B-8882-2ABA7FFCD022}" dt="2026-01-21T17:09:13.114" v="49"/>
          <ac:spMkLst>
            <pc:docMk/>
            <pc:sldMk cId="2592931545" sldId="302"/>
            <ac:spMk id="7" creationId="{39CB82C2-DF65-4EC1-8280-F201D50F570B}"/>
          </ac:spMkLst>
        </pc:spChg>
        <pc:spChg chg="add">
          <ac:chgData name="Shephard Allen, Taraja [OH]" userId="S::shephardallent_ohea.org#ext#@neahq.onmicrosoft.com::1929c888-a26f-48d0-8446-618e90ef5028" providerId="AD" clId="Web-{738976B2-586D-366B-8882-2ABA7FFCD022}" dt="2026-01-21T17:19:00.975" v="96"/>
          <ac:spMkLst>
            <pc:docMk/>
            <pc:sldMk cId="2592931545" sldId="302"/>
            <ac:spMk id="8" creationId="{4E4490D0-3672-446A-AC12-B4830333BDDD}"/>
          </ac:spMkLst>
        </pc:spChg>
        <pc:spChg chg="add">
          <ac:chgData name="Shephard Allen, Taraja [OH]" userId="S::shephardallent_ohea.org#ext#@neahq.onmicrosoft.com::1929c888-a26f-48d0-8446-618e90ef5028" providerId="AD" clId="Web-{738976B2-586D-366B-8882-2ABA7FFCD022}" dt="2026-01-21T17:19:00.975" v="96"/>
          <ac:spMkLst>
            <pc:docMk/>
            <pc:sldMk cId="2592931545" sldId="302"/>
            <ac:spMk id="9" creationId="{39CB82C2-DF65-4EC1-8280-F201D50F570B}"/>
          </ac:spMkLst>
        </pc:spChg>
        <pc:spChg chg="add del">
          <ac:chgData name="Shephard Allen, Taraja [OH]" userId="S::shephardallent_ohea.org#ext#@neahq.onmicrosoft.com::1929c888-a26f-48d0-8446-618e90ef5028" providerId="AD" clId="Web-{738976B2-586D-366B-8882-2ABA7FFCD022}" dt="2026-01-21T17:09:13.114" v="49"/>
          <ac:spMkLst>
            <pc:docMk/>
            <pc:sldMk cId="2592931545" sldId="302"/>
            <ac:spMk id="10" creationId="{4E4490D0-3672-446A-AC12-B4830333BDDD}"/>
          </ac:spMkLst>
        </pc:spChg>
        <pc:spChg chg="add">
          <ac:chgData name="Shephard Allen, Taraja [OH]" userId="S::shephardallent_ohea.org#ext#@neahq.onmicrosoft.com::1929c888-a26f-48d0-8446-618e90ef5028" providerId="AD" clId="Web-{738976B2-586D-366B-8882-2ABA7FFCD022}" dt="2026-01-21T17:19:00.975" v="96"/>
          <ac:spMkLst>
            <pc:docMk/>
            <pc:sldMk cId="2592931545" sldId="302"/>
            <ac:spMk id="13" creationId="{EB1836F0-F9E0-4D93-9BDD-7EEC6EA05F7B}"/>
          </ac:spMkLst>
        </pc:spChg>
        <pc:spChg chg="add del">
          <ac:chgData name="Shephard Allen, Taraja [OH]" userId="S::shephardallent_ohea.org#ext#@neahq.onmicrosoft.com::1929c888-a26f-48d0-8446-618e90ef5028" providerId="AD" clId="Web-{738976B2-586D-366B-8882-2ABA7FFCD022}" dt="2026-01-21T17:09:13.114" v="49"/>
          <ac:spMkLst>
            <pc:docMk/>
            <pc:sldMk cId="2592931545" sldId="302"/>
            <ac:spMk id="16" creationId="{AE220058-3FCE-496E-ADF2-D8A6961F39F6}"/>
          </ac:spMkLst>
        </pc:spChg>
        <pc:spChg chg="add">
          <ac:chgData name="Shephard Allen, Taraja [OH]" userId="S::shephardallent_ohea.org#ext#@neahq.onmicrosoft.com::1929c888-a26f-48d0-8446-618e90ef5028" providerId="AD" clId="Web-{738976B2-586D-366B-8882-2ABA7FFCD022}" dt="2026-01-21T17:19:00.975" v="96"/>
          <ac:spMkLst>
            <pc:docMk/>
            <pc:sldMk cId="2592931545" sldId="302"/>
            <ac:spMk id="17" creationId="{6D2F28D1-82F9-40FE-935C-85ECF7660D2D}"/>
          </ac:spMkLst>
        </pc:spChg>
        <pc:spChg chg="add">
          <ac:chgData name="Shephard Allen, Taraja [OH]" userId="S::shephardallent_ohea.org#ext#@neahq.onmicrosoft.com::1929c888-a26f-48d0-8446-618e90ef5028" providerId="AD" clId="Web-{738976B2-586D-366B-8882-2ABA7FFCD022}" dt="2026-01-21T17:19:00.975" v="96"/>
          <ac:spMkLst>
            <pc:docMk/>
            <pc:sldMk cId="2592931545" sldId="302"/>
            <ac:spMk id="19" creationId="{4B670E93-2F53-48FC-AB6C-E99E22D17F31}"/>
          </ac:spMkLst>
        </pc:spChg>
        <pc:spChg chg="add del">
          <ac:chgData name="Shephard Allen, Taraja [OH]" userId="S::shephardallent_ohea.org#ext#@neahq.onmicrosoft.com::1929c888-a26f-48d0-8446-618e90ef5028" providerId="AD" clId="Web-{738976B2-586D-366B-8882-2ABA7FFCD022}" dt="2026-01-21T17:09:13.114" v="49"/>
          <ac:spMkLst>
            <pc:docMk/>
            <pc:sldMk cId="2592931545" sldId="302"/>
            <ac:spMk id="20" creationId="{3E9C5090-7D25-41E3-A6D3-CCAEE505E785}"/>
          </ac:spMkLst>
        </pc:spChg>
        <pc:spChg chg="add del">
          <ac:chgData name="Shephard Allen, Taraja [OH]" userId="S::shephardallent_ohea.org#ext#@neahq.onmicrosoft.com::1929c888-a26f-48d0-8446-618e90ef5028" providerId="AD" clId="Web-{738976B2-586D-366B-8882-2ABA7FFCD022}" dt="2026-01-21T17:09:13.114" v="49"/>
          <ac:spMkLst>
            <pc:docMk/>
            <pc:sldMk cId="2592931545" sldId="302"/>
            <ac:spMk id="22" creationId="{11BF8809-0DAC-41E5-A212-ACB4A01BE95B}"/>
          </ac:spMkLst>
        </pc:spChg>
        <pc:spChg chg="add">
          <ac:chgData name="Shephard Allen, Taraja [OH]" userId="S::shephardallent_ohea.org#ext#@neahq.onmicrosoft.com::1929c888-a26f-48d0-8446-618e90ef5028" providerId="AD" clId="Web-{738976B2-586D-366B-8882-2ABA7FFCD022}" dt="2026-01-21T17:09:13.130" v="50"/>
          <ac:spMkLst>
            <pc:docMk/>
            <pc:sldMk cId="2592931545" sldId="302"/>
            <ac:spMk id="24" creationId="{4E4490D0-3672-446A-AC12-B4830333BDDD}"/>
          </ac:spMkLst>
        </pc:spChg>
        <pc:spChg chg="add">
          <ac:chgData name="Shephard Allen, Taraja [OH]" userId="S::shephardallent_ohea.org#ext#@neahq.onmicrosoft.com::1929c888-a26f-48d0-8446-618e90ef5028" providerId="AD" clId="Web-{738976B2-586D-366B-8882-2ABA7FFCD022}" dt="2026-01-21T17:09:13.130" v="50"/>
          <ac:spMkLst>
            <pc:docMk/>
            <pc:sldMk cId="2592931545" sldId="302"/>
            <ac:spMk id="25" creationId="{39CB82C2-DF65-4EC1-8280-F201D50F570B}"/>
          </ac:spMkLst>
        </pc:spChg>
        <pc:spChg chg="add">
          <ac:chgData name="Shephard Allen, Taraja [OH]" userId="S::shephardallent_ohea.org#ext#@neahq.onmicrosoft.com::1929c888-a26f-48d0-8446-618e90ef5028" providerId="AD" clId="Web-{738976B2-586D-366B-8882-2ABA7FFCD022}" dt="2026-01-21T17:09:13.130" v="50"/>
          <ac:spMkLst>
            <pc:docMk/>
            <pc:sldMk cId="2592931545" sldId="302"/>
            <ac:spMk id="27" creationId="{EB1836F0-F9E0-4D93-9BDD-7EEC6EA05F7B}"/>
          </ac:spMkLst>
        </pc:spChg>
        <pc:spChg chg="add">
          <ac:chgData name="Shephard Allen, Taraja [OH]" userId="S::shephardallent_ohea.org#ext#@neahq.onmicrosoft.com::1929c888-a26f-48d0-8446-618e90ef5028" providerId="AD" clId="Web-{738976B2-586D-366B-8882-2ABA7FFCD022}" dt="2026-01-21T17:09:13.130" v="50"/>
          <ac:spMkLst>
            <pc:docMk/>
            <pc:sldMk cId="2592931545" sldId="302"/>
            <ac:spMk id="29" creationId="{6D2F28D1-82F9-40FE-935C-85ECF7660D2D}"/>
          </ac:spMkLst>
        </pc:spChg>
        <pc:spChg chg="add">
          <ac:chgData name="Shephard Allen, Taraja [OH]" userId="S::shephardallent_ohea.org#ext#@neahq.onmicrosoft.com::1929c888-a26f-48d0-8446-618e90ef5028" providerId="AD" clId="Web-{738976B2-586D-366B-8882-2ABA7FFCD022}" dt="2026-01-21T17:09:13.130" v="50"/>
          <ac:spMkLst>
            <pc:docMk/>
            <pc:sldMk cId="2592931545" sldId="302"/>
            <ac:spMk id="30" creationId="{4B670E93-2F53-48FC-AB6C-E99E22D17F31}"/>
          </ac:spMkLst>
        </pc:spChg>
        <pc:picChg chg="del mod">
          <ac:chgData name="Shephard Allen, Taraja [OH]" userId="S::shephardallent_ohea.org#ext#@neahq.onmicrosoft.com::1929c888-a26f-48d0-8446-618e90ef5028" providerId="AD" clId="Web-{738976B2-586D-366B-8882-2ABA7FFCD022}" dt="2026-01-21T16:45:10.511" v="3"/>
          <ac:picMkLst>
            <pc:docMk/>
            <pc:sldMk cId="2592931545" sldId="302"/>
            <ac:picMk id="2" creationId="{85F35866-4AF3-C80C-3BD3-B1E3C942BB3A}"/>
          </ac:picMkLst>
        </pc:picChg>
        <pc:picChg chg="add mod">
          <ac:chgData name="Shephard Allen, Taraja [OH]" userId="S::shephardallent_ohea.org#ext#@neahq.onmicrosoft.com::1929c888-a26f-48d0-8446-618e90ef5028" providerId="AD" clId="Web-{738976B2-586D-366B-8882-2ABA7FFCD022}" dt="2026-01-21T17:09:13.130" v="50"/>
          <ac:picMkLst>
            <pc:docMk/>
            <pc:sldMk cId="2592931545" sldId="302"/>
            <ac:picMk id="4" creationId="{CDC96F50-4136-5C6A-FA0D-A7A572F5D7F3}"/>
          </ac:picMkLst>
        </pc:picChg>
        <pc:cxnChg chg="add">
          <ac:chgData name="Shephard Allen, Taraja [OH]" userId="S::shephardallent_ohea.org#ext#@neahq.onmicrosoft.com::1929c888-a26f-48d0-8446-618e90ef5028" providerId="AD" clId="Web-{738976B2-586D-366B-8882-2ABA7FFCD022}" dt="2026-01-21T17:19:00.975" v="96"/>
          <ac:cxnSpMkLst>
            <pc:docMk/>
            <pc:sldMk cId="2592931545" sldId="302"/>
            <ac:cxnSpMk id="11" creationId="{7E1D4427-852B-4B37-8E76-0E9F1810BA2A}"/>
          </ac:cxnSpMkLst>
        </pc:cxnChg>
        <pc:cxnChg chg="add del">
          <ac:chgData name="Shephard Allen, Taraja [OH]" userId="S::shephardallent_ohea.org#ext#@neahq.onmicrosoft.com::1929c888-a26f-48d0-8446-618e90ef5028" providerId="AD" clId="Web-{738976B2-586D-366B-8882-2ABA7FFCD022}" dt="2026-01-21T17:09:13.114" v="49"/>
          <ac:cxnSpMkLst>
            <pc:docMk/>
            <pc:sldMk cId="2592931545" sldId="302"/>
            <ac:cxnSpMk id="14" creationId="{7E1D4427-852B-4B37-8E76-0E9F1810BA2A}"/>
          </ac:cxnSpMkLst>
        </pc:cxnChg>
        <pc:cxnChg chg="add">
          <ac:chgData name="Shephard Allen, Taraja [OH]" userId="S::shephardallent_ohea.org#ext#@neahq.onmicrosoft.com::1929c888-a26f-48d0-8446-618e90ef5028" providerId="AD" clId="Web-{738976B2-586D-366B-8882-2ABA7FFCD022}" dt="2026-01-21T17:19:00.975" v="96"/>
          <ac:cxnSpMkLst>
            <pc:docMk/>
            <pc:sldMk cId="2592931545" sldId="302"/>
            <ac:cxnSpMk id="15" creationId="{7A49EFD3-A806-4D59-99F1-AA9AFAE4EF71}"/>
          </ac:cxnSpMkLst>
        </pc:cxnChg>
        <pc:cxnChg chg="add del">
          <ac:chgData name="Shephard Allen, Taraja [OH]" userId="S::shephardallent_ohea.org#ext#@neahq.onmicrosoft.com::1929c888-a26f-48d0-8446-618e90ef5028" providerId="AD" clId="Web-{738976B2-586D-366B-8882-2ABA7FFCD022}" dt="2026-01-21T17:09:13.114" v="49"/>
          <ac:cxnSpMkLst>
            <pc:docMk/>
            <pc:sldMk cId="2592931545" sldId="302"/>
            <ac:cxnSpMk id="18" creationId="{E193F809-7E50-4AAD-8E26-878207931CB5}"/>
          </ac:cxnSpMkLst>
        </pc:cxnChg>
        <pc:cxnChg chg="add">
          <ac:chgData name="Shephard Allen, Taraja [OH]" userId="S::shephardallent_ohea.org#ext#@neahq.onmicrosoft.com::1929c888-a26f-48d0-8446-618e90ef5028" providerId="AD" clId="Web-{738976B2-586D-366B-8882-2ABA7FFCD022}" dt="2026-01-21T17:09:13.130" v="50"/>
          <ac:cxnSpMkLst>
            <pc:docMk/>
            <pc:sldMk cId="2592931545" sldId="302"/>
            <ac:cxnSpMk id="26" creationId="{7E1D4427-852B-4B37-8E76-0E9F1810BA2A}"/>
          </ac:cxnSpMkLst>
        </pc:cxnChg>
        <pc:cxnChg chg="add">
          <ac:chgData name="Shephard Allen, Taraja [OH]" userId="S::shephardallent_ohea.org#ext#@neahq.onmicrosoft.com::1929c888-a26f-48d0-8446-618e90ef5028" providerId="AD" clId="Web-{738976B2-586D-366B-8882-2ABA7FFCD022}" dt="2026-01-21T17:09:13.130" v="50"/>
          <ac:cxnSpMkLst>
            <pc:docMk/>
            <pc:sldMk cId="2592931545" sldId="302"/>
            <ac:cxnSpMk id="28" creationId="{7A49EFD3-A806-4D59-99F1-AA9AFAE4EF71}"/>
          </ac:cxnSpMkLst>
        </pc:cxnChg>
      </pc:sldChg>
      <pc:sldChg chg="add del ord">
        <pc:chgData name="Shephard Allen, Taraja [OH]" userId="S::shephardallent_ohea.org#ext#@neahq.onmicrosoft.com::1929c888-a26f-48d0-8446-618e90ef5028" providerId="AD" clId="Web-{738976B2-586D-366B-8882-2ABA7FFCD022}" dt="2026-01-21T17:19:16.443" v="97"/>
        <pc:sldMkLst>
          <pc:docMk/>
          <pc:sldMk cId="3947654200" sldId="309"/>
        </pc:sldMkLst>
      </pc:sldChg>
      <pc:sldChg chg="add del ord">
        <pc:chgData name="Shephard Allen, Taraja [OH]" userId="S::shephardallent_ohea.org#ext#@neahq.onmicrosoft.com::1929c888-a26f-48d0-8446-618e90ef5028" providerId="AD" clId="Web-{738976B2-586D-366B-8882-2ABA7FFCD022}" dt="2026-01-21T17:19:21.350" v="98"/>
        <pc:sldMkLst>
          <pc:docMk/>
          <pc:sldMk cId="1178556471" sldId="2579"/>
        </pc:sldMkLst>
      </pc:sldChg>
      <pc:sldChg chg="add del">
        <pc:chgData name="Shephard Allen, Taraja [OH]" userId="S::shephardallent_ohea.org#ext#@neahq.onmicrosoft.com::1929c888-a26f-48d0-8446-618e90ef5028" providerId="AD" clId="Web-{738976B2-586D-366B-8882-2ABA7FFCD022}" dt="2026-01-21T17:12:03.007" v="66"/>
        <pc:sldMkLst>
          <pc:docMk/>
          <pc:sldMk cId="2383861635" sldId="2587"/>
        </pc:sldMkLst>
      </pc:sldChg>
      <pc:sldChg chg="addSp delSp modSp new">
        <pc:chgData name="Shephard Allen, Taraja [OH]" userId="S::shephardallent_ohea.org#ext#@neahq.onmicrosoft.com::1929c888-a26f-48d0-8446-618e90ef5028" providerId="AD" clId="Web-{738976B2-586D-366B-8882-2ABA7FFCD022}" dt="2026-01-21T17:20:21.178" v="118" actId="20577"/>
        <pc:sldMkLst>
          <pc:docMk/>
          <pc:sldMk cId="3698012510" sldId="2589"/>
        </pc:sldMkLst>
        <pc:spChg chg="mod">
          <ac:chgData name="Shephard Allen, Taraja [OH]" userId="S::shephardallent_ohea.org#ext#@neahq.onmicrosoft.com::1929c888-a26f-48d0-8446-618e90ef5028" providerId="AD" clId="Web-{738976B2-586D-366B-8882-2ABA7FFCD022}" dt="2026-01-21T17:20:21.178" v="118" actId="20577"/>
          <ac:spMkLst>
            <pc:docMk/>
            <pc:sldMk cId="3698012510" sldId="2589"/>
            <ac:spMk id="2" creationId="{1E916ADE-D4A3-8654-652D-608AA2E07FE1}"/>
          </ac:spMkLst>
        </pc:spChg>
        <pc:spChg chg="del">
          <ac:chgData name="Shephard Allen, Taraja [OH]" userId="S::shephardallent_ohea.org#ext#@neahq.onmicrosoft.com::1929c888-a26f-48d0-8446-618e90ef5028" providerId="AD" clId="Web-{738976B2-586D-366B-8882-2ABA7FFCD022}" dt="2026-01-21T17:20:04.319" v="100"/>
          <ac:spMkLst>
            <pc:docMk/>
            <pc:sldMk cId="3698012510" sldId="2589"/>
            <ac:spMk id="3" creationId="{59AB14AF-FD64-A387-617C-88FC4529DC78}"/>
          </ac:spMkLst>
        </pc:spChg>
        <pc:picChg chg="add mod ord">
          <ac:chgData name="Shephard Allen, Taraja [OH]" userId="S::shephardallent_ohea.org#ext#@neahq.onmicrosoft.com::1929c888-a26f-48d0-8446-618e90ef5028" providerId="AD" clId="Web-{738976B2-586D-366B-8882-2ABA7FFCD022}" dt="2026-01-21T17:20:04.334" v="101"/>
          <ac:picMkLst>
            <pc:docMk/>
            <pc:sldMk cId="3698012510" sldId="2589"/>
            <ac:picMk id="5" creationId="{A8E93B37-7704-EDD2-D07B-DE791AD34B2E}"/>
          </ac:picMkLst>
        </pc:picChg>
      </pc:sldChg>
      <pc:sldChg chg="modSp new">
        <pc:chgData name="Shephard Allen, Taraja [OH]" userId="S::shephardallent_ohea.org#ext#@neahq.onmicrosoft.com::1929c888-a26f-48d0-8446-618e90ef5028" providerId="AD" clId="Web-{738976B2-586D-366B-8882-2ABA7FFCD022}" dt="2026-01-21T17:21:54.038" v="166" actId="20577"/>
        <pc:sldMkLst>
          <pc:docMk/>
          <pc:sldMk cId="2815873997" sldId="2590"/>
        </pc:sldMkLst>
        <pc:spChg chg="mod">
          <ac:chgData name="Shephard Allen, Taraja [OH]" userId="S::shephardallent_ohea.org#ext#@neahq.onmicrosoft.com::1929c888-a26f-48d0-8446-618e90ef5028" providerId="AD" clId="Web-{738976B2-586D-366B-8882-2ABA7FFCD022}" dt="2026-01-21T17:21:38.257" v="151" actId="20577"/>
          <ac:spMkLst>
            <pc:docMk/>
            <pc:sldMk cId="2815873997" sldId="2590"/>
            <ac:spMk id="2" creationId="{33370774-4110-9A9A-B3E4-59518F3923DB}"/>
          </ac:spMkLst>
        </pc:spChg>
        <pc:spChg chg="mod">
          <ac:chgData name="Shephard Allen, Taraja [OH]" userId="S::shephardallent_ohea.org#ext#@neahq.onmicrosoft.com::1929c888-a26f-48d0-8446-618e90ef5028" providerId="AD" clId="Web-{738976B2-586D-366B-8882-2ABA7FFCD022}" dt="2026-01-21T17:21:54.038" v="166" actId="20577"/>
          <ac:spMkLst>
            <pc:docMk/>
            <pc:sldMk cId="2815873997" sldId="2590"/>
            <ac:spMk id="3" creationId="{DE8622DB-3104-00B3-D240-223DF2DB7786}"/>
          </ac:spMkLst>
        </pc:spChg>
      </pc:sldChg>
    </pc:docChg>
  </pc:docChgLst>
  <pc:docChgLst>
    <pc:chgData name="Shephard Allen, Taraja [OH]" userId="S::shephardallent_ohea.org#ext#@neahq.onmicrosoft.com::1929c888-a26f-48d0-8446-618e90ef5028" providerId="AD" clId="Web-{28018AC1-45D3-2F23-3602-AC3DE707BB6E}"/>
    <pc:docChg chg="modSld">
      <pc:chgData name="Shephard Allen, Taraja [OH]" userId="S::shephardallent_ohea.org#ext#@neahq.onmicrosoft.com::1929c888-a26f-48d0-8446-618e90ef5028" providerId="AD" clId="Web-{28018AC1-45D3-2F23-3602-AC3DE707BB6E}" dt="2026-01-21T17:26:14.643" v="110" actId="14100"/>
      <pc:docMkLst>
        <pc:docMk/>
      </pc:docMkLst>
      <pc:sldChg chg="addSp delSp modSp">
        <pc:chgData name="Shephard Allen, Taraja [OH]" userId="S::shephardallent_ohea.org#ext#@neahq.onmicrosoft.com::1929c888-a26f-48d0-8446-618e90ef5028" providerId="AD" clId="Web-{28018AC1-45D3-2F23-3602-AC3DE707BB6E}" dt="2026-01-21T17:24:08.070" v="69"/>
        <pc:sldMkLst>
          <pc:docMk/>
          <pc:sldMk cId="1874987038" sldId="256"/>
        </pc:sldMkLst>
        <pc:spChg chg="del">
          <ac:chgData name="Shephard Allen, Taraja [OH]" userId="S::shephardallent_ohea.org#ext#@neahq.onmicrosoft.com::1929c888-a26f-48d0-8446-618e90ef5028" providerId="AD" clId="Web-{28018AC1-45D3-2F23-3602-AC3DE707BB6E}" dt="2026-01-21T17:24:08.070" v="69"/>
          <ac:spMkLst>
            <pc:docMk/>
            <pc:sldMk cId="1874987038" sldId="256"/>
            <ac:spMk id="9" creationId="{A9286AD2-18A9-4868-A4E3-7A2097A20810}"/>
          </ac:spMkLst>
        </pc:spChg>
        <pc:spChg chg="add">
          <ac:chgData name="Shephard Allen, Taraja [OH]" userId="S::shephardallent_ohea.org#ext#@neahq.onmicrosoft.com::1929c888-a26f-48d0-8446-618e90ef5028" providerId="AD" clId="Web-{28018AC1-45D3-2F23-3602-AC3DE707BB6E}" dt="2026-01-21T17:24:08.070" v="69"/>
          <ac:spMkLst>
            <pc:docMk/>
            <pc:sldMk cId="1874987038" sldId="256"/>
            <ac:spMk id="16" creationId="{A9286AD2-18A9-4868-A4E3-7A2097A20810}"/>
          </ac:spMkLst>
        </pc:spChg>
        <pc:picChg chg="del">
          <ac:chgData name="Shephard Allen, Taraja [OH]" userId="S::shephardallent_ohea.org#ext#@neahq.onmicrosoft.com::1929c888-a26f-48d0-8446-618e90ef5028" providerId="AD" clId="Web-{28018AC1-45D3-2F23-3602-AC3DE707BB6E}" dt="2026-01-21T17:23:57.147" v="66"/>
          <ac:picMkLst>
            <pc:docMk/>
            <pc:sldMk cId="1874987038" sldId="256"/>
            <ac:picMk id="4" creationId="{1F2F3829-F629-A065-A83C-8846B83B9F30}"/>
          </ac:picMkLst>
        </pc:picChg>
        <pc:picChg chg="add mod">
          <ac:chgData name="Shephard Allen, Taraja [OH]" userId="S::shephardallent_ohea.org#ext#@neahq.onmicrosoft.com::1929c888-a26f-48d0-8446-618e90ef5028" providerId="AD" clId="Web-{28018AC1-45D3-2F23-3602-AC3DE707BB6E}" dt="2026-01-21T17:24:08.070" v="69"/>
          <ac:picMkLst>
            <pc:docMk/>
            <pc:sldMk cId="1874987038" sldId="256"/>
            <ac:picMk id="5" creationId="{75422BBB-A72E-1DD5-5AA9-FFCFC2E9FE1E}"/>
          </ac:picMkLst>
        </pc:picChg>
        <pc:cxnChg chg="del">
          <ac:chgData name="Shephard Allen, Taraja [OH]" userId="S::shephardallent_ohea.org#ext#@neahq.onmicrosoft.com::1929c888-a26f-48d0-8446-618e90ef5028" providerId="AD" clId="Web-{28018AC1-45D3-2F23-3602-AC3DE707BB6E}" dt="2026-01-21T17:24:08.070" v="69"/>
          <ac:cxnSpMkLst>
            <pc:docMk/>
            <pc:sldMk cId="1874987038" sldId="256"/>
            <ac:cxnSpMk id="11" creationId="{E7A7CD63-7EC3-44F3-95D0-595C4019FF24}"/>
          </ac:cxnSpMkLst>
        </pc:cxnChg>
        <pc:cxnChg chg="add">
          <ac:chgData name="Shephard Allen, Taraja [OH]" userId="S::shephardallent_ohea.org#ext#@neahq.onmicrosoft.com::1929c888-a26f-48d0-8446-618e90ef5028" providerId="AD" clId="Web-{28018AC1-45D3-2F23-3602-AC3DE707BB6E}" dt="2026-01-21T17:24:08.070" v="69"/>
          <ac:cxnSpMkLst>
            <pc:docMk/>
            <pc:sldMk cId="1874987038" sldId="256"/>
            <ac:cxnSpMk id="18" creationId="{E7A7CD63-7EC3-44F3-95D0-595C4019FF24}"/>
          </ac:cxnSpMkLst>
        </pc:cxnChg>
      </pc:sldChg>
      <pc:sldChg chg="addSp delSp modSp mod setBg">
        <pc:chgData name="Shephard Allen, Taraja [OH]" userId="S::shephardallent_ohea.org#ext#@neahq.onmicrosoft.com::1929c888-a26f-48d0-8446-618e90ef5028" providerId="AD" clId="Web-{28018AC1-45D3-2F23-3602-AC3DE707BB6E}" dt="2026-01-21T17:24:45.058" v="74"/>
        <pc:sldMkLst>
          <pc:docMk/>
          <pc:sldMk cId="3698012510" sldId="2589"/>
        </pc:sldMkLst>
        <pc:spChg chg="mod ord">
          <ac:chgData name="Shephard Allen, Taraja [OH]" userId="S::shephardallent_ohea.org#ext#@neahq.onmicrosoft.com::1929c888-a26f-48d0-8446-618e90ef5028" providerId="AD" clId="Web-{28018AC1-45D3-2F23-3602-AC3DE707BB6E}" dt="2026-01-21T17:24:45.058" v="74"/>
          <ac:spMkLst>
            <pc:docMk/>
            <pc:sldMk cId="3698012510" sldId="2589"/>
            <ac:spMk id="2" creationId="{1E916ADE-D4A3-8654-652D-608AA2E07FE1}"/>
          </ac:spMkLst>
        </pc:spChg>
        <pc:spChg chg="mod">
          <ac:chgData name="Shephard Allen, Taraja [OH]" userId="S::shephardallent_ohea.org#ext#@neahq.onmicrosoft.com::1929c888-a26f-48d0-8446-618e90ef5028" providerId="AD" clId="Web-{28018AC1-45D3-2F23-3602-AC3DE707BB6E}" dt="2026-01-21T17:24:45.058" v="74"/>
          <ac:spMkLst>
            <pc:docMk/>
            <pc:sldMk cId="3698012510" sldId="2589"/>
            <ac:spMk id="4" creationId="{93708DC6-AF28-9B9F-A871-5C7E5919F47B}"/>
          </ac:spMkLst>
        </pc:spChg>
        <pc:spChg chg="add del">
          <ac:chgData name="Shephard Allen, Taraja [OH]" userId="S::shephardallent_ohea.org#ext#@neahq.onmicrosoft.com::1929c888-a26f-48d0-8446-618e90ef5028" providerId="AD" clId="Web-{28018AC1-45D3-2F23-3602-AC3DE707BB6E}" dt="2026-01-21T17:24:42.417" v="71"/>
          <ac:spMkLst>
            <pc:docMk/>
            <pc:sldMk cId="3698012510" sldId="2589"/>
            <ac:spMk id="10" creationId="{4E4490D0-3672-446A-AC12-B4830333BDDD}"/>
          </ac:spMkLst>
        </pc:spChg>
        <pc:spChg chg="add del">
          <ac:chgData name="Shephard Allen, Taraja [OH]" userId="S::shephardallent_ohea.org#ext#@neahq.onmicrosoft.com::1929c888-a26f-48d0-8446-618e90ef5028" providerId="AD" clId="Web-{28018AC1-45D3-2F23-3602-AC3DE707BB6E}" dt="2026-01-21T17:24:42.417" v="71"/>
          <ac:spMkLst>
            <pc:docMk/>
            <pc:sldMk cId="3698012510" sldId="2589"/>
            <ac:spMk id="12" creationId="{39CB82C2-DF65-4EC1-8280-F201D50F570B}"/>
          </ac:spMkLst>
        </pc:spChg>
        <pc:spChg chg="add del">
          <ac:chgData name="Shephard Allen, Taraja [OH]" userId="S::shephardallent_ohea.org#ext#@neahq.onmicrosoft.com::1929c888-a26f-48d0-8446-618e90ef5028" providerId="AD" clId="Web-{28018AC1-45D3-2F23-3602-AC3DE707BB6E}" dt="2026-01-21T17:24:42.417" v="71"/>
          <ac:spMkLst>
            <pc:docMk/>
            <pc:sldMk cId="3698012510" sldId="2589"/>
            <ac:spMk id="16" creationId="{FA4CD5CB-D209-4D70-8CA4-629731C59219}"/>
          </ac:spMkLst>
        </pc:spChg>
        <pc:spChg chg="add del">
          <ac:chgData name="Shephard Allen, Taraja [OH]" userId="S::shephardallent_ohea.org#ext#@neahq.onmicrosoft.com::1929c888-a26f-48d0-8446-618e90ef5028" providerId="AD" clId="Web-{28018AC1-45D3-2F23-3602-AC3DE707BB6E}" dt="2026-01-21T17:24:42.417" v="71"/>
          <ac:spMkLst>
            <pc:docMk/>
            <pc:sldMk cId="3698012510" sldId="2589"/>
            <ac:spMk id="20" creationId="{B4C27B90-DF2B-4D00-BA07-18ED774CD2F1}"/>
          </ac:spMkLst>
        </pc:spChg>
        <pc:spChg chg="add del">
          <ac:chgData name="Shephard Allen, Taraja [OH]" userId="S::shephardallent_ohea.org#ext#@neahq.onmicrosoft.com::1929c888-a26f-48d0-8446-618e90ef5028" providerId="AD" clId="Web-{28018AC1-45D3-2F23-3602-AC3DE707BB6E}" dt="2026-01-21T17:24:42.417" v="71"/>
          <ac:spMkLst>
            <pc:docMk/>
            <pc:sldMk cId="3698012510" sldId="2589"/>
            <ac:spMk id="22" creationId="{593ACC25-C262-417A-8AA9-0641C772BDB6}"/>
          </ac:spMkLst>
        </pc:spChg>
        <pc:spChg chg="add del">
          <ac:chgData name="Shephard Allen, Taraja [OH]" userId="S::shephardallent_ohea.org#ext#@neahq.onmicrosoft.com::1929c888-a26f-48d0-8446-618e90ef5028" providerId="AD" clId="Web-{28018AC1-45D3-2F23-3602-AC3DE707BB6E}" dt="2026-01-21T17:24:45.042" v="73"/>
          <ac:spMkLst>
            <pc:docMk/>
            <pc:sldMk cId="3698012510" sldId="2589"/>
            <ac:spMk id="24" creationId="{4E4490D0-3672-446A-AC12-B4830333BDDD}"/>
          </ac:spMkLst>
        </pc:spChg>
        <pc:spChg chg="add del">
          <ac:chgData name="Shephard Allen, Taraja [OH]" userId="S::shephardallent_ohea.org#ext#@neahq.onmicrosoft.com::1929c888-a26f-48d0-8446-618e90ef5028" providerId="AD" clId="Web-{28018AC1-45D3-2F23-3602-AC3DE707BB6E}" dt="2026-01-21T17:24:45.042" v="73"/>
          <ac:spMkLst>
            <pc:docMk/>
            <pc:sldMk cId="3698012510" sldId="2589"/>
            <ac:spMk id="25" creationId="{39CB82C2-DF65-4EC1-8280-F201D50F570B}"/>
          </ac:spMkLst>
        </pc:spChg>
        <pc:spChg chg="add del">
          <ac:chgData name="Shephard Allen, Taraja [OH]" userId="S::shephardallent_ohea.org#ext#@neahq.onmicrosoft.com::1929c888-a26f-48d0-8446-618e90ef5028" providerId="AD" clId="Web-{28018AC1-45D3-2F23-3602-AC3DE707BB6E}" dt="2026-01-21T17:24:45.042" v="73"/>
          <ac:spMkLst>
            <pc:docMk/>
            <pc:sldMk cId="3698012510" sldId="2589"/>
            <ac:spMk id="27" creationId="{5A1B47C8-47A0-4A88-8830-6DEA3B5DE392}"/>
          </ac:spMkLst>
        </pc:spChg>
        <pc:spChg chg="add del">
          <ac:chgData name="Shephard Allen, Taraja [OH]" userId="S::shephardallent_ohea.org#ext#@neahq.onmicrosoft.com::1929c888-a26f-48d0-8446-618e90ef5028" providerId="AD" clId="Web-{28018AC1-45D3-2F23-3602-AC3DE707BB6E}" dt="2026-01-21T17:24:45.042" v="73"/>
          <ac:spMkLst>
            <pc:docMk/>
            <pc:sldMk cId="3698012510" sldId="2589"/>
            <ac:spMk id="28" creationId="{984BBFDD-E720-4805-A9C8-129FBBF6DD70}"/>
          </ac:spMkLst>
        </pc:spChg>
        <pc:spChg chg="add del">
          <ac:chgData name="Shephard Allen, Taraja [OH]" userId="S::shephardallent_ohea.org#ext#@neahq.onmicrosoft.com::1929c888-a26f-48d0-8446-618e90ef5028" providerId="AD" clId="Web-{28018AC1-45D3-2F23-3602-AC3DE707BB6E}" dt="2026-01-21T17:24:45.042" v="73"/>
          <ac:spMkLst>
            <pc:docMk/>
            <pc:sldMk cId="3698012510" sldId="2589"/>
            <ac:spMk id="29" creationId="{5AC4BE46-4A77-42FE-9D15-065CDB2F847C}"/>
          </ac:spMkLst>
        </pc:spChg>
        <pc:spChg chg="add">
          <ac:chgData name="Shephard Allen, Taraja [OH]" userId="S::shephardallent_ohea.org#ext#@neahq.onmicrosoft.com::1929c888-a26f-48d0-8446-618e90ef5028" providerId="AD" clId="Web-{28018AC1-45D3-2F23-3602-AC3DE707BB6E}" dt="2026-01-21T17:24:45.058" v="74"/>
          <ac:spMkLst>
            <pc:docMk/>
            <pc:sldMk cId="3698012510" sldId="2589"/>
            <ac:spMk id="31" creationId="{4E4490D0-3672-446A-AC12-B4830333BDDD}"/>
          </ac:spMkLst>
        </pc:spChg>
        <pc:spChg chg="add">
          <ac:chgData name="Shephard Allen, Taraja [OH]" userId="S::shephardallent_ohea.org#ext#@neahq.onmicrosoft.com::1929c888-a26f-48d0-8446-618e90ef5028" providerId="AD" clId="Web-{28018AC1-45D3-2F23-3602-AC3DE707BB6E}" dt="2026-01-21T17:24:45.058" v="74"/>
          <ac:spMkLst>
            <pc:docMk/>
            <pc:sldMk cId="3698012510" sldId="2589"/>
            <ac:spMk id="32" creationId="{39CB82C2-DF65-4EC1-8280-F201D50F570B}"/>
          </ac:spMkLst>
        </pc:spChg>
        <pc:spChg chg="add">
          <ac:chgData name="Shephard Allen, Taraja [OH]" userId="S::shephardallent_ohea.org#ext#@neahq.onmicrosoft.com::1929c888-a26f-48d0-8446-618e90ef5028" providerId="AD" clId="Web-{28018AC1-45D3-2F23-3602-AC3DE707BB6E}" dt="2026-01-21T17:24:45.058" v="74"/>
          <ac:spMkLst>
            <pc:docMk/>
            <pc:sldMk cId="3698012510" sldId="2589"/>
            <ac:spMk id="34" creationId="{FA4CD5CB-D209-4D70-8CA4-629731C59219}"/>
          </ac:spMkLst>
        </pc:spChg>
        <pc:spChg chg="add">
          <ac:chgData name="Shephard Allen, Taraja [OH]" userId="S::shephardallent_ohea.org#ext#@neahq.onmicrosoft.com::1929c888-a26f-48d0-8446-618e90ef5028" providerId="AD" clId="Web-{28018AC1-45D3-2F23-3602-AC3DE707BB6E}" dt="2026-01-21T17:24:45.058" v="74"/>
          <ac:spMkLst>
            <pc:docMk/>
            <pc:sldMk cId="3698012510" sldId="2589"/>
            <ac:spMk id="36" creationId="{B4C27B90-DF2B-4D00-BA07-18ED774CD2F1}"/>
          </ac:spMkLst>
        </pc:spChg>
        <pc:spChg chg="add">
          <ac:chgData name="Shephard Allen, Taraja [OH]" userId="S::shephardallent_ohea.org#ext#@neahq.onmicrosoft.com::1929c888-a26f-48d0-8446-618e90ef5028" providerId="AD" clId="Web-{28018AC1-45D3-2F23-3602-AC3DE707BB6E}" dt="2026-01-21T17:24:45.058" v="74"/>
          <ac:spMkLst>
            <pc:docMk/>
            <pc:sldMk cId="3698012510" sldId="2589"/>
            <ac:spMk id="37" creationId="{593ACC25-C262-417A-8AA9-0641C772BDB6}"/>
          </ac:spMkLst>
        </pc:spChg>
        <pc:picChg chg="mod">
          <ac:chgData name="Shephard Allen, Taraja [OH]" userId="S::shephardallent_ohea.org#ext#@neahq.onmicrosoft.com::1929c888-a26f-48d0-8446-618e90ef5028" providerId="AD" clId="Web-{28018AC1-45D3-2F23-3602-AC3DE707BB6E}" dt="2026-01-21T17:24:45.058" v="74"/>
          <ac:picMkLst>
            <pc:docMk/>
            <pc:sldMk cId="3698012510" sldId="2589"/>
            <ac:picMk id="5" creationId="{A8E93B37-7704-EDD2-D07B-DE791AD34B2E}"/>
          </ac:picMkLst>
        </pc:picChg>
        <pc:cxnChg chg="add del">
          <ac:chgData name="Shephard Allen, Taraja [OH]" userId="S::shephardallent_ohea.org#ext#@neahq.onmicrosoft.com::1929c888-a26f-48d0-8446-618e90ef5028" providerId="AD" clId="Web-{28018AC1-45D3-2F23-3602-AC3DE707BB6E}" dt="2026-01-21T17:24:42.417" v="71"/>
          <ac:cxnSpMkLst>
            <pc:docMk/>
            <pc:sldMk cId="3698012510" sldId="2589"/>
            <ac:cxnSpMk id="14" creationId="{7E1D4427-852B-4B37-8E76-0E9F1810BA2A}"/>
          </ac:cxnSpMkLst>
        </pc:cxnChg>
        <pc:cxnChg chg="add del">
          <ac:chgData name="Shephard Allen, Taraja [OH]" userId="S::shephardallent_ohea.org#ext#@neahq.onmicrosoft.com::1929c888-a26f-48d0-8446-618e90ef5028" providerId="AD" clId="Web-{28018AC1-45D3-2F23-3602-AC3DE707BB6E}" dt="2026-01-21T17:24:42.417" v="71"/>
          <ac:cxnSpMkLst>
            <pc:docMk/>
            <pc:sldMk cId="3698012510" sldId="2589"/>
            <ac:cxnSpMk id="18" creationId="{5C6A2BAE-B461-4B55-8E1F-0722ABDD1393}"/>
          </ac:cxnSpMkLst>
        </pc:cxnChg>
        <pc:cxnChg chg="add del">
          <ac:chgData name="Shephard Allen, Taraja [OH]" userId="S::shephardallent_ohea.org#ext#@neahq.onmicrosoft.com::1929c888-a26f-48d0-8446-618e90ef5028" providerId="AD" clId="Web-{28018AC1-45D3-2F23-3602-AC3DE707BB6E}" dt="2026-01-21T17:24:45.042" v="73"/>
          <ac:cxnSpMkLst>
            <pc:docMk/>
            <pc:sldMk cId="3698012510" sldId="2589"/>
            <ac:cxnSpMk id="26" creationId="{7E1D4427-852B-4B37-8E76-0E9F1810BA2A}"/>
          </ac:cxnSpMkLst>
        </pc:cxnChg>
        <pc:cxnChg chg="add">
          <ac:chgData name="Shephard Allen, Taraja [OH]" userId="S::shephardallent_ohea.org#ext#@neahq.onmicrosoft.com::1929c888-a26f-48d0-8446-618e90ef5028" providerId="AD" clId="Web-{28018AC1-45D3-2F23-3602-AC3DE707BB6E}" dt="2026-01-21T17:24:45.058" v="74"/>
          <ac:cxnSpMkLst>
            <pc:docMk/>
            <pc:sldMk cId="3698012510" sldId="2589"/>
            <ac:cxnSpMk id="33" creationId="{7E1D4427-852B-4B37-8E76-0E9F1810BA2A}"/>
          </ac:cxnSpMkLst>
        </pc:cxnChg>
        <pc:cxnChg chg="add">
          <ac:chgData name="Shephard Allen, Taraja [OH]" userId="S::shephardallent_ohea.org#ext#@neahq.onmicrosoft.com::1929c888-a26f-48d0-8446-618e90ef5028" providerId="AD" clId="Web-{28018AC1-45D3-2F23-3602-AC3DE707BB6E}" dt="2026-01-21T17:24:45.058" v="74"/>
          <ac:cxnSpMkLst>
            <pc:docMk/>
            <pc:sldMk cId="3698012510" sldId="2589"/>
            <ac:cxnSpMk id="35" creationId="{5C6A2BAE-B461-4B55-8E1F-0722ABDD1393}"/>
          </ac:cxnSpMkLst>
        </pc:cxnChg>
      </pc:sldChg>
      <pc:sldChg chg="addSp modSp mod setBg">
        <pc:chgData name="Shephard Allen, Taraja [OH]" userId="S::shephardallent_ohea.org#ext#@neahq.onmicrosoft.com::1929c888-a26f-48d0-8446-618e90ef5028" providerId="AD" clId="Web-{28018AC1-45D3-2F23-3602-AC3DE707BB6E}" dt="2026-01-21T17:26:14.643" v="110" actId="14100"/>
        <pc:sldMkLst>
          <pc:docMk/>
          <pc:sldMk cId="2815873997" sldId="2590"/>
        </pc:sldMkLst>
        <pc:spChg chg="mod">
          <ac:chgData name="Shephard Allen, Taraja [OH]" userId="S::shephardallent_ohea.org#ext#@neahq.onmicrosoft.com::1929c888-a26f-48d0-8446-618e90ef5028" providerId="AD" clId="Web-{28018AC1-45D3-2F23-3602-AC3DE707BB6E}" dt="2026-01-21T17:26:14.643" v="110" actId="14100"/>
          <ac:spMkLst>
            <pc:docMk/>
            <pc:sldMk cId="2815873997" sldId="2590"/>
            <ac:spMk id="2" creationId="{33370774-4110-9A9A-B3E4-59518F3923DB}"/>
          </ac:spMkLst>
        </pc:spChg>
        <pc:spChg chg="mod">
          <ac:chgData name="Shephard Allen, Taraja [OH]" userId="S::shephardallent_ohea.org#ext#@neahq.onmicrosoft.com::1929c888-a26f-48d0-8446-618e90ef5028" providerId="AD" clId="Web-{28018AC1-45D3-2F23-3602-AC3DE707BB6E}" dt="2026-01-21T17:25:31.765" v="93" actId="20577"/>
          <ac:spMkLst>
            <pc:docMk/>
            <pc:sldMk cId="2815873997" sldId="2590"/>
            <ac:spMk id="3" creationId="{DE8622DB-3104-00B3-D240-223DF2DB7786}"/>
          </ac:spMkLst>
        </pc:spChg>
        <pc:spChg chg="mod">
          <ac:chgData name="Shephard Allen, Taraja [OH]" userId="S::shephardallent_ohea.org#ext#@neahq.onmicrosoft.com::1929c888-a26f-48d0-8446-618e90ef5028" providerId="AD" clId="Web-{28018AC1-45D3-2F23-3602-AC3DE707BB6E}" dt="2026-01-21T17:24:59.496" v="76"/>
          <ac:spMkLst>
            <pc:docMk/>
            <pc:sldMk cId="2815873997" sldId="2590"/>
            <ac:spMk id="4" creationId="{F4E3BF69-319E-BE04-BF6B-8D76BF7DE685}"/>
          </ac:spMkLst>
        </pc:spChg>
        <pc:spChg chg="add">
          <ac:chgData name="Shephard Allen, Taraja [OH]" userId="S::shephardallent_ohea.org#ext#@neahq.onmicrosoft.com::1929c888-a26f-48d0-8446-618e90ef5028" providerId="AD" clId="Web-{28018AC1-45D3-2F23-3602-AC3DE707BB6E}" dt="2026-01-21T17:24:59.496" v="76"/>
          <ac:spMkLst>
            <pc:docMk/>
            <pc:sldMk cId="2815873997" sldId="2590"/>
            <ac:spMk id="10" creationId="{311973C2-EB8B-452A-A698-4A252FD3AE28}"/>
          </ac:spMkLst>
        </pc:spChg>
        <pc:spChg chg="add">
          <ac:chgData name="Shephard Allen, Taraja [OH]" userId="S::shephardallent_ohea.org#ext#@neahq.onmicrosoft.com::1929c888-a26f-48d0-8446-618e90ef5028" providerId="AD" clId="Web-{28018AC1-45D3-2F23-3602-AC3DE707BB6E}" dt="2026-01-21T17:24:59.496" v="76"/>
          <ac:spMkLst>
            <pc:docMk/>
            <pc:sldMk cId="2815873997" sldId="2590"/>
            <ac:spMk id="12" creationId="{10162E77-11AD-44A7-84EC-40C59EEFBD2E}"/>
          </ac:spMkLst>
        </pc:spChg>
        <pc:picChg chg="add mod ord">
          <ac:chgData name="Shephard Allen, Taraja [OH]" userId="S::shephardallent_ohea.org#ext#@neahq.onmicrosoft.com::1929c888-a26f-48d0-8446-618e90ef5028" providerId="AD" clId="Web-{28018AC1-45D3-2F23-3602-AC3DE707BB6E}" dt="2026-01-21T17:24:59.496" v="76"/>
          <ac:picMkLst>
            <pc:docMk/>
            <pc:sldMk cId="2815873997" sldId="2590"/>
            <ac:picMk id="5" creationId="{D377ADFD-369B-C966-E2AF-06BADFEE58AB}"/>
          </ac:picMkLst>
        </pc:picChg>
        <pc:cxnChg chg="add">
          <ac:chgData name="Shephard Allen, Taraja [OH]" userId="S::shephardallent_ohea.org#ext#@neahq.onmicrosoft.com::1929c888-a26f-48d0-8446-618e90ef5028" providerId="AD" clId="Web-{28018AC1-45D3-2F23-3602-AC3DE707BB6E}" dt="2026-01-21T17:24:59.496" v="76"/>
          <ac:cxnSpMkLst>
            <pc:docMk/>
            <pc:sldMk cId="2815873997" sldId="2590"/>
            <ac:cxnSpMk id="14" creationId="{5AB158E9-1B40-4CD6-95F0-95CA11DF7B7A}"/>
          </ac:cxnSpMkLst>
        </pc:cxnChg>
      </pc:sldChg>
    </pc:docChg>
  </pc:docChgLst>
  <pc:docChgLst>
    <pc:chgData name="Shephard Allen, Taraja [OH]" userId="S::shephardallent_ohea.org#ext#@neahq.onmicrosoft.com::1929c888-a26f-48d0-8446-618e90ef5028" providerId="AD" clId="Web-{80131179-17C4-4828-B909-DD6D65F04706}"/>
    <pc:docChg chg="modSld sldOrd">
      <pc:chgData name="Shephard Allen, Taraja [OH]" userId="S::shephardallent_ohea.org#ext#@neahq.onmicrosoft.com::1929c888-a26f-48d0-8446-618e90ef5028" providerId="AD" clId="Web-{80131179-17C4-4828-B909-DD6D65F04706}" dt="2026-01-07T16:42:38.118" v="15" actId="20577"/>
      <pc:docMkLst>
        <pc:docMk/>
      </pc:docMkLst>
      <pc:sldChg chg="modSp">
        <pc:chgData name="Shephard Allen, Taraja [OH]" userId="S::shephardallent_ohea.org#ext#@neahq.onmicrosoft.com::1929c888-a26f-48d0-8446-618e90ef5028" providerId="AD" clId="Web-{80131179-17C4-4828-B909-DD6D65F04706}" dt="2026-01-07T16:18:50.632" v="3"/>
        <pc:sldMkLst>
          <pc:docMk/>
          <pc:sldMk cId="0" sldId="257"/>
        </pc:sldMkLst>
        <pc:picChg chg="mod modCrop">
          <ac:chgData name="Shephard Allen, Taraja [OH]" userId="S::shephardallent_ohea.org#ext#@neahq.onmicrosoft.com::1929c888-a26f-48d0-8446-618e90ef5028" providerId="AD" clId="Web-{80131179-17C4-4828-B909-DD6D65F04706}" dt="2026-01-07T16:18:50.632" v="3"/>
          <ac:picMkLst>
            <pc:docMk/>
            <pc:sldMk cId="0" sldId="257"/>
            <ac:picMk id="2" creationId="{1CDAEAD0-34D5-3E3D-9E7A-6E95F146A838}"/>
          </ac:picMkLst>
        </pc:picChg>
      </pc:sldChg>
      <pc:sldChg chg="modSp">
        <pc:chgData name="Shephard Allen, Taraja [OH]" userId="S::shephardallent_ohea.org#ext#@neahq.onmicrosoft.com::1929c888-a26f-48d0-8446-618e90ef5028" providerId="AD" clId="Web-{80131179-17C4-4828-B909-DD6D65F04706}" dt="2026-01-07T16:42:38.118" v="15" actId="20577"/>
        <pc:sldMkLst>
          <pc:docMk/>
          <pc:sldMk cId="3582959257" sldId="272"/>
        </pc:sldMkLst>
        <pc:spChg chg="mod">
          <ac:chgData name="Shephard Allen, Taraja [OH]" userId="S::shephardallent_ohea.org#ext#@neahq.onmicrosoft.com::1929c888-a26f-48d0-8446-618e90ef5028" providerId="AD" clId="Web-{80131179-17C4-4828-B909-DD6D65F04706}" dt="2026-01-07T16:42:38.118" v="15" actId="20577"/>
          <ac:spMkLst>
            <pc:docMk/>
            <pc:sldMk cId="3582959257" sldId="272"/>
            <ac:spMk id="2" creationId="{00000000-0000-0000-0000-000000000000}"/>
          </ac:spMkLst>
        </pc:spChg>
      </pc:sldChg>
      <pc:sldChg chg="modSp">
        <pc:chgData name="Shephard Allen, Taraja [OH]" userId="S::shephardallent_ohea.org#ext#@neahq.onmicrosoft.com::1929c888-a26f-48d0-8446-618e90ef5028" providerId="AD" clId="Web-{80131179-17C4-4828-B909-DD6D65F04706}" dt="2026-01-07T16:26:13.007" v="5" actId="1076"/>
        <pc:sldMkLst>
          <pc:docMk/>
          <pc:sldMk cId="2592931545" sldId="302"/>
        </pc:sldMkLst>
      </pc:sldChg>
      <pc:sldChg chg="ord">
        <pc:chgData name="Shephard Allen, Taraja [OH]" userId="S::shephardallent_ohea.org#ext#@neahq.onmicrosoft.com::1929c888-a26f-48d0-8446-618e90ef5028" providerId="AD" clId="Web-{80131179-17C4-4828-B909-DD6D65F04706}" dt="2026-01-07T16:42:06.305" v="6"/>
        <pc:sldMkLst>
          <pc:docMk/>
          <pc:sldMk cId="2383861635" sldId="2587"/>
        </pc:sldMkLst>
      </pc:sldChg>
    </pc:docChg>
  </pc:docChgLst>
  <pc:docChgLst>
    <pc:chgData name="Tollett, Rachel" userId="S::rachel.tollett_ieanea.org#ext#@neahq.onmicrosoft.com::6cada244-8158-4709-a186-18652aadebd6" providerId="AD" clId="Web-{82416377-2764-8DAB-B68C-B05236489302}"/>
    <pc:docChg chg="modSld">
      <pc:chgData name="Tollett, Rachel" userId="S::rachel.tollett_ieanea.org#ext#@neahq.onmicrosoft.com::6cada244-8158-4709-a186-18652aadebd6" providerId="AD" clId="Web-{82416377-2764-8DAB-B68C-B05236489302}" dt="2026-01-07T15:52:15.887" v="5" actId="20577"/>
      <pc:docMkLst>
        <pc:docMk/>
      </pc:docMkLst>
      <pc:sldChg chg="modSp">
        <pc:chgData name="Tollett, Rachel" userId="S::rachel.tollett_ieanea.org#ext#@neahq.onmicrosoft.com::6cada244-8158-4709-a186-18652aadebd6" providerId="AD" clId="Web-{82416377-2764-8DAB-B68C-B05236489302}" dt="2026-01-07T15:51:37.996" v="4" actId="20577"/>
        <pc:sldMkLst>
          <pc:docMk/>
          <pc:sldMk cId="0" sldId="257"/>
        </pc:sldMkLst>
        <pc:spChg chg="mod">
          <ac:chgData name="Tollett, Rachel" userId="S::rachel.tollett_ieanea.org#ext#@neahq.onmicrosoft.com::6cada244-8158-4709-a186-18652aadebd6" providerId="AD" clId="Web-{82416377-2764-8DAB-B68C-B05236489302}" dt="2026-01-07T15:51:37.996" v="4" actId="20577"/>
          <ac:spMkLst>
            <pc:docMk/>
            <pc:sldMk cId="0" sldId="257"/>
            <ac:spMk id="13" creationId="{1BD0A026-3D6C-09C8-4033-521D1E814E65}"/>
          </ac:spMkLst>
        </pc:spChg>
      </pc:sldChg>
      <pc:sldChg chg="modSp">
        <pc:chgData name="Tollett, Rachel" userId="S::rachel.tollett_ieanea.org#ext#@neahq.onmicrosoft.com::6cada244-8158-4709-a186-18652aadebd6" providerId="AD" clId="Web-{82416377-2764-8DAB-B68C-B05236489302}" dt="2026-01-07T15:52:15.887" v="5" actId="20577"/>
        <pc:sldMkLst>
          <pc:docMk/>
          <pc:sldMk cId="2865104261" sldId="2583"/>
        </pc:sldMkLst>
        <pc:spChg chg="mod">
          <ac:chgData name="Tollett, Rachel" userId="S::rachel.tollett_ieanea.org#ext#@neahq.onmicrosoft.com::6cada244-8158-4709-a186-18652aadebd6" providerId="AD" clId="Web-{82416377-2764-8DAB-B68C-B05236489302}" dt="2026-01-07T15:52:15.887" v="5" actId="20577"/>
          <ac:spMkLst>
            <pc:docMk/>
            <pc:sldMk cId="2865104261" sldId="2583"/>
            <ac:spMk id="5" creationId="{4CE0B380-6E53-6BED-FCA3-C03BCFB81ABC}"/>
          </ac:spMkLst>
        </pc:spChg>
      </pc:sldChg>
    </pc:docChg>
  </pc:docChgLst>
  <pc:docChgLst>
    <pc:chgData name="Shephard Allen, Taraja [OH]" userId="S::shephardallent_ohea.org#ext#@neahq.onmicrosoft.com::1929c888-a26f-48d0-8446-618e90ef5028" providerId="AD" clId="Web-{E70A83D8-3798-A33B-7107-F05CEA62D38A}"/>
    <pc:docChg chg="modSld">
      <pc:chgData name="Shephard Allen, Taraja [OH]" userId="S::shephardallent_ohea.org#ext#@neahq.onmicrosoft.com::1929c888-a26f-48d0-8446-618e90ef5028" providerId="AD" clId="Web-{E70A83D8-3798-A33B-7107-F05CEA62D38A}" dt="2026-01-21T16:24:47.735" v="51" actId="20577"/>
      <pc:docMkLst>
        <pc:docMk/>
      </pc:docMkLst>
      <pc:sldChg chg="addSp modSp mod setBg">
        <pc:chgData name="Shephard Allen, Taraja [OH]" userId="S::shephardallent_ohea.org#ext#@neahq.onmicrosoft.com::1929c888-a26f-48d0-8446-618e90ef5028" providerId="AD" clId="Web-{E70A83D8-3798-A33B-7107-F05CEA62D38A}" dt="2026-01-21T15:35:15.310" v="27" actId="14100"/>
        <pc:sldMkLst>
          <pc:docMk/>
          <pc:sldMk cId="0" sldId="257"/>
        </pc:sldMkLst>
        <pc:spChg chg="mod">
          <ac:chgData name="Shephard Allen, Taraja [OH]" userId="S::shephardallent_ohea.org#ext#@neahq.onmicrosoft.com::1929c888-a26f-48d0-8446-618e90ef5028" providerId="AD" clId="Web-{E70A83D8-3798-A33B-7107-F05CEA62D38A}" dt="2026-01-21T15:33:31.450" v="9"/>
          <ac:spMkLst>
            <pc:docMk/>
            <pc:sldMk cId="0" sldId="257"/>
            <ac:spMk id="10" creationId="{6BC97715-085F-78B3-B7A5-86FFF17E2741}"/>
          </ac:spMkLst>
        </pc:spChg>
        <pc:spChg chg="mod ord">
          <ac:chgData name="Shephard Allen, Taraja [OH]" userId="S::shephardallent_ohea.org#ext#@neahq.onmicrosoft.com::1929c888-a26f-48d0-8446-618e90ef5028" providerId="AD" clId="Web-{E70A83D8-3798-A33B-7107-F05CEA62D38A}" dt="2026-01-21T15:35:15.310" v="27" actId="14100"/>
          <ac:spMkLst>
            <pc:docMk/>
            <pc:sldMk cId="0" sldId="257"/>
            <ac:spMk id="13" creationId="{1BD0A026-3D6C-09C8-4033-521D1E814E65}"/>
          </ac:spMkLst>
        </pc:spChg>
        <pc:spChg chg="add">
          <ac:chgData name="Shephard Allen, Taraja [OH]" userId="S::shephardallent_ohea.org#ext#@neahq.onmicrosoft.com::1929c888-a26f-48d0-8446-618e90ef5028" providerId="AD" clId="Web-{E70A83D8-3798-A33B-7107-F05CEA62D38A}" dt="2026-01-21T15:33:31.450" v="9"/>
          <ac:spMkLst>
            <pc:docMk/>
            <pc:sldMk cId="0" sldId="257"/>
            <ac:spMk id="18" creationId="{7C2DC10F-CD76-43DC-9E0B-CB291F740C0F}"/>
          </ac:spMkLst>
        </pc:spChg>
        <pc:spChg chg="add">
          <ac:chgData name="Shephard Allen, Taraja [OH]" userId="S::shephardallent_ohea.org#ext#@neahq.onmicrosoft.com::1929c888-a26f-48d0-8446-618e90ef5028" providerId="AD" clId="Web-{E70A83D8-3798-A33B-7107-F05CEA62D38A}" dt="2026-01-21T15:33:31.450" v="9"/>
          <ac:spMkLst>
            <pc:docMk/>
            <pc:sldMk cId="0" sldId="257"/>
            <ac:spMk id="20" creationId="{1C18170A-08B7-4230-A012-B24C20E39391}"/>
          </ac:spMkLst>
        </pc:spChg>
        <pc:spChg chg="add">
          <ac:chgData name="Shephard Allen, Taraja [OH]" userId="S::shephardallent_ohea.org#ext#@neahq.onmicrosoft.com::1929c888-a26f-48d0-8446-618e90ef5028" providerId="AD" clId="Web-{E70A83D8-3798-A33B-7107-F05CEA62D38A}" dt="2026-01-21T15:33:31.450" v="9"/>
          <ac:spMkLst>
            <pc:docMk/>
            <pc:sldMk cId="0" sldId="257"/>
            <ac:spMk id="24" creationId="{4CFCD50F-4BF3-4733-BD42-5567080A7017}"/>
          </ac:spMkLst>
        </pc:spChg>
        <pc:spChg chg="add">
          <ac:chgData name="Shephard Allen, Taraja [OH]" userId="S::shephardallent_ohea.org#ext#@neahq.onmicrosoft.com::1929c888-a26f-48d0-8446-618e90ef5028" providerId="AD" clId="Web-{E70A83D8-3798-A33B-7107-F05CEA62D38A}" dt="2026-01-21T15:33:31.450" v="9"/>
          <ac:spMkLst>
            <pc:docMk/>
            <pc:sldMk cId="0" sldId="257"/>
            <ac:spMk id="26" creationId="{97C2466A-2320-4205-BDC2-056CD8BC2C53}"/>
          </ac:spMkLst>
        </pc:spChg>
        <pc:spChg chg="add">
          <ac:chgData name="Shephard Allen, Taraja [OH]" userId="S::shephardallent_ohea.org#ext#@neahq.onmicrosoft.com::1929c888-a26f-48d0-8446-618e90ef5028" providerId="AD" clId="Web-{E70A83D8-3798-A33B-7107-F05CEA62D38A}" dt="2026-01-21T15:33:31.450" v="9"/>
          <ac:spMkLst>
            <pc:docMk/>
            <pc:sldMk cId="0" sldId="257"/>
            <ac:spMk id="32" creationId="{B7D21A87-2874-4438-84BA-E02F7C632784}"/>
          </ac:spMkLst>
        </pc:spChg>
        <pc:spChg chg="add">
          <ac:chgData name="Shephard Allen, Taraja [OH]" userId="S::shephardallent_ohea.org#ext#@neahq.onmicrosoft.com::1929c888-a26f-48d0-8446-618e90ef5028" providerId="AD" clId="Web-{E70A83D8-3798-A33B-7107-F05CEA62D38A}" dt="2026-01-21T15:33:31.450" v="9"/>
          <ac:spMkLst>
            <pc:docMk/>
            <pc:sldMk cId="0" sldId="257"/>
            <ac:spMk id="34" creationId="{0B0A69F5-520C-404C-9614-071AAE13870F}"/>
          </ac:spMkLst>
        </pc:spChg>
        <pc:spChg chg="add">
          <ac:chgData name="Shephard Allen, Taraja [OH]" userId="S::shephardallent_ohea.org#ext#@neahq.onmicrosoft.com::1929c888-a26f-48d0-8446-618e90ef5028" providerId="AD" clId="Web-{E70A83D8-3798-A33B-7107-F05CEA62D38A}" dt="2026-01-21T15:33:31.450" v="9"/>
          <ac:spMkLst>
            <pc:docMk/>
            <pc:sldMk cId="0" sldId="257"/>
            <ac:spMk id="36" creationId="{54D683B1-E7B7-4AF5-8BF1-00757F13FBE1}"/>
          </ac:spMkLst>
        </pc:spChg>
        <pc:spChg chg="add">
          <ac:chgData name="Shephard Allen, Taraja [OH]" userId="S::shephardallent_ohea.org#ext#@neahq.onmicrosoft.com::1929c888-a26f-48d0-8446-618e90ef5028" providerId="AD" clId="Web-{E70A83D8-3798-A33B-7107-F05CEA62D38A}" dt="2026-01-21T15:33:31.450" v="9"/>
          <ac:spMkLst>
            <pc:docMk/>
            <pc:sldMk cId="0" sldId="257"/>
            <ac:spMk id="38" creationId="{7B07ECB0-AC96-4F4F-AB0C-44EA1353CE09}"/>
          </ac:spMkLst>
        </pc:spChg>
        <pc:picChg chg="mod">
          <ac:chgData name="Shephard Allen, Taraja [OH]" userId="S::shephardallent_ohea.org#ext#@neahq.onmicrosoft.com::1929c888-a26f-48d0-8446-618e90ef5028" providerId="AD" clId="Web-{E70A83D8-3798-A33B-7107-F05CEA62D38A}" dt="2026-01-21T15:33:59.653" v="12" actId="1076"/>
          <ac:picMkLst>
            <pc:docMk/>
            <pc:sldMk cId="0" sldId="257"/>
            <ac:picMk id="2" creationId="{1CDAEAD0-34D5-3E3D-9E7A-6E95F146A838}"/>
          </ac:picMkLst>
        </pc:picChg>
        <pc:picChg chg="add mod modCrop">
          <ac:chgData name="Shephard Allen, Taraja [OH]" userId="S::shephardallent_ohea.org#ext#@neahq.onmicrosoft.com::1929c888-a26f-48d0-8446-618e90ef5028" providerId="AD" clId="Web-{E70A83D8-3798-A33B-7107-F05CEA62D38A}" dt="2026-01-21T15:34:15.420" v="14"/>
          <ac:picMkLst>
            <pc:docMk/>
            <pc:sldMk cId="0" sldId="257"/>
            <ac:picMk id="3" creationId="{0851D429-226E-B7D7-B6CE-6CCC63235775}"/>
          </ac:picMkLst>
        </pc:picChg>
      </pc:sldChg>
      <pc:sldChg chg="delSp modSp">
        <pc:chgData name="Shephard Allen, Taraja [OH]" userId="S::shephardallent_ohea.org#ext#@neahq.onmicrosoft.com::1929c888-a26f-48d0-8446-618e90ef5028" providerId="AD" clId="Web-{E70A83D8-3798-A33B-7107-F05CEA62D38A}" dt="2026-01-21T15:36:58.613" v="31"/>
        <pc:sldMkLst>
          <pc:docMk/>
          <pc:sldMk cId="2592931545" sldId="302"/>
        </pc:sldMkLst>
        <pc:picChg chg="del mod">
          <ac:chgData name="Shephard Allen, Taraja [OH]" userId="S::shephardallent_ohea.org#ext#@neahq.onmicrosoft.com::1929c888-a26f-48d0-8446-618e90ef5028" providerId="AD" clId="Web-{E70A83D8-3798-A33B-7107-F05CEA62D38A}" dt="2026-01-21T15:36:58.613" v="31"/>
          <ac:picMkLst>
            <pc:docMk/>
            <pc:sldMk cId="2592931545" sldId="302"/>
            <ac:picMk id="12" creationId="{E17046B3-8C34-7E54-ADDE-C9070B0004F5}"/>
          </ac:picMkLst>
        </pc:picChg>
      </pc:sldChg>
      <pc:sldChg chg="addSp delSp modSp">
        <pc:chgData name="Shephard Allen, Taraja [OH]" userId="S::shephardallent_ohea.org#ext#@neahq.onmicrosoft.com::1929c888-a26f-48d0-8446-618e90ef5028" providerId="AD" clId="Web-{E70A83D8-3798-A33B-7107-F05CEA62D38A}" dt="2026-01-21T16:24:47.735" v="51" actId="20577"/>
        <pc:sldMkLst>
          <pc:docMk/>
          <pc:sldMk cId="3904442798" sldId="2580"/>
        </pc:sldMkLst>
        <pc:spChg chg="mod">
          <ac:chgData name="Shephard Allen, Taraja [OH]" userId="S::shephardallent_ohea.org#ext#@neahq.onmicrosoft.com::1929c888-a26f-48d0-8446-618e90ef5028" providerId="AD" clId="Web-{E70A83D8-3798-A33B-7107-F05CEA62D38A}" dt="2026-01-21T16:24:33.329" v="49"/>
          <ac:spMkLst>
            <pc:docMk/>
            <pc:sldMk cId="3904442798" sldId="2580"/>
            <ac:spMk id="2" creationId="{4A8F46C0-7469-7A5A-8157-63EA883DC4B2}"/>
          </ac:spMkLst>
        </pc:spChg>
        <pc:spChg chg="mod ord">
          <ac:chgData name="Shephard Allen, Taraja [OH]" userId="S::shephardallent_ohea.org#ext#@neahq.onmicrosoft.com::1929c888-a26f-48d0-8446-618e90ef5028" providerId="AD" clId="Web-{E70A83D8-3798-A33B-7107-F05CEA62D38A}" dt="2026-01-21T16:24:47.735" v="51" actId="20577"/>
          <ac:spMkLst>
            <pc:docMk/>
            <pc:sldMk cId="3904442798" sldId="2580"/>
            <ac:spMk id="4" creationId="{947718F8-17AB-80D2-13D4-CCDFE5CD3ABB}"/>
          </ac:spMkLst>
        </pc:spChg>
        <pc:spChg chg="del">
          <ac:chgData name="Shephard Allen, Taraja [OH]" userId="S::shephardallent_ohea.org#ext#@neahq.onmicrosoft.com::1929c888-a26f-48d0-8446-618e90ef5028" providerId="AD" clId="Web-{E70A83D8-3798-A33B-7107-F05CEA62D38A}" dt="2026-01-21T16:24:33.329" v="49"/>
          <ac:spMkLst>
            <pc:docMk/>
            <pc:sldMk cId="3904442798" sldId="2580"/>
            <ac:spMk id="28" creationId="{7D379150-F6B4-45C8-BE10-6B278AD400EB}"/>
          </ac:spMkLst>
        </pc:spChg>
        <pc:spChg chg="del">
          <ac:chgData name="Shephard Allen, Taraja [OH]" userId="S::shephardallent_ohea.org#ext#@neahq.onmicrosoft.com::1929c888-a26f-48d0-8446-618e90ef5028" providerId="AD" clId="Web-{E70A83D8-3798-A33B-7107-F05CEA62D38A}" dt="2026-01-21T16:24:33.329" v="49"/>
          <ac:spMkLst>
            <pc:docMk/>
            <pc:sldMk cId="3904442798" sldId="2580"/>
            <ac:spMk id="30" creationId="{5FFCF544-A370-4A5D-A95F-CA6E0E7191E6}"/>
          </ac:spMkLst>
        </pc:spChg>
        <pc:spChg chg="del">
          <ac:chgData name="Shephard Allen, Taraja [OH]" userId="S::shephardallent_ohea.org#ext#@neahq.onmicrosoft.com::1929c888-a26f-48d0-8446-618e90ef5028" providerId="AD" clId="Web-{E70A83D8-3798-A33B-7107-F05CEA62D38A}" dt="2026-01-21T16:24:33.329" v="49"/>
          <ac:spMkLst>
            <pc:docMk/>
            <pc:sldMk cId="3904442798" sldId="2580"/>
            <ac:spMk id="34" creationId="{52ABB703-2B0E-4C3B-B4A2-F3973548E561}"/>
          </ac:spMkLst>
        </pc:spChg>
        <pc:spChg chg="del">
          <ac:chgData name="Shephard Allen, Taraja [OH]" userId="S::shephardallent_ohea.org#ext#@neahq.onmicrosoft.com::1929c888-a26f-48d0-8446-618e90ef5028" providerId="AD" clId="Web-{E70A83D8-3798-A33B-7107-F05CEA62D38A}" dt="2026-01-21T16:24:33.329" v="49"/>
          <ac:spMkLst>
            <pc:docMk/>
            <pc:sldMk cId="3904442798" sldId="2580"/>
            <ac:spMk id="38" creationId="{E95DA498-D9A2-4DA9-B9DA-B3776E08CF7E}"/>
          </ac:spMkLst>
        </pc:spChg>
        <pc:spChg chg="add">
          <ac:chgData name="Shephard Allen, Taraja [OH]" userId="S::shephardallent_ohea.org#ext#@neahq.onmicrosoft.com::1929c888-a26f-48d0-8446-618e90ef5028" providerId="AD" clId="Web-{E70A83D8-3798-A33B-7107-F05CEA62D38A}" dt="2026-01-21T16:24:33.329" v="49"/>
          <ac:spMkLst>
            <pc:docMk/>
            <pc:sldMk cId="3904442798" sldId="2580"/>
            <ac:spMk id="45" creationId="{7D379150-F6B4-45C8-BE10-6B278AD400EB}"/>
          </ac:spMkLst>
        </pc:spChg>
        <pc:spChg chg="add">
          <ac:chgData name="Shephard Allen, Taraja [OH]" userId="S::shephardallent_ohea.org#ext#@neahq.onmicrosoft.com::1929c888-a26f-48d0-8446-618e90ef5028" providerId="AD" clId="Web-{E70A83D8-3798-A33B-7107-F05CEA62D38A}" dt="2026-01-21T16:24:33.329" v="49"/>
          <ac:spMkLst>
            <pc:docMk/>
            <pc:sldMk cId="3904442798" sldId="2580"/>
            <ac:spMk id="51" creationId="{52ABB703-2B0E-4C3B-B4A2-F3973548E561}"/>
          </ac:spMkLst>
        </pc:spChg>
        <pc:spChg chg="add">
          <ac:chgData name="Shephard Allen, Taraja [OH]" userId="S::shephardallent_ohea.org#ext#@neahq.onmicrosoft.com::1929c888-a26f-48d0-8446-618e90ef5028" providerId="AD" clId="Web-{E70A83D8-3798-A33B-7107-F05CEA62D38A}" dt="2026-01-21T16:24:33.329" v="49"/>
          <ac:spMkLst>
            <pc:docMk/>
            <pc:sldMk cId="3904442798" sldId="2580"/>
            <ac:spMk id="55" creationId="{E95DA498-D9A2-4DA9-B9DA-B3776E08CF7E}"/>
          </ac:spMkLst>
        </pc:spChg>
        <pc:spChg chg="add">
          <ac:chgData name="Shephard Allen, Taraja [OH]" userId="S::shephardallent_ohea.org#ext#@neahq.onmicrosoft.com::1929c888-a26f-48d0-8446-618e90ef5028" providerId="AD" clId="Web-{E70A83D8-3798-A33B-7107-F05CEA62D38A}" dt="2026-01-21T16:24:33.329" v="49"/>
          <ac:spMkLst>
            <pc:docMk/>
            <pc:sldMk cId="3904442798" sldId="2580"/>
            <ac:spMk id="57" creationId="{82A73093-4B9D-420D-B17E-52293703A1D4}"/>
          </ac:spMkLst>
        </pc:spChg>
        <pc:picChg chg="add mod">
          <ac:chgData name="Shephard Allen, Taraja [OH]" userId="S::shephardallent_ohea.org#ext#@neahq.onmicrosoft.com::1929c888-a26f-48d0-8446-618e90ef5028" providerId="AD" clId="Web-{E70A83D8-3798-A33B-7107-F05CEA62D38A}" dt="2026-01-21T16:24:28.626" v="48"/>
          <ac:picMkLst>
            <pc:docMk/>
            <pc:sldMk cId="3904442798" sldId="2580"/>
            <ac:picMk id="3" creationId="{3B2C3900-AFEC-255E-B535-28A80FADE827}"/>
          </ac:picMkLst>
        </pc:picChg>
        <pc:picChg chg="del">
          <ac:chgData name="Shephard Allen, Taraja [OH]" userId="S::shephardallent_ohea.org#ext#@neahq.onmicrosoft.com::1929c888-a26f-48d0-8446-618e90ef5028" providerId="AD" clId="Web-{E70A83D8-3798-A33B-7107-F05CEA62D38A}" dt="2026-01-21T15:44:33.387" v="47"/>
          <ac:picMkLst>
            <pc:docMk/>
            <pc:sldMk cId="3904442798" sldId="2580"/>
            <ac:picMk id="6" creationId="{F0968AB9-9B95-7F14-1EE2-F9EF54434186}"/>
          </ac:picMkLst>
        </pc:picChg>
      </pc:sldChg>
      <pc:sldChg chg="modSp">
        <pc:chgData name="Shephard Allen, Taraja [OH]" userId="S::shephardallent_ohea.org#ext#@neahq.onmicrosoft.com::1929c888-a26f-48d0-8446-618e90ef5028" providerId="AD" clId="Web-{E70A83D8-3798-A33B-7107-F05CEA62D38A}" dt="2026-01-21T15:43:54.214" v="46" actId="1076"/>
        <pc:sldMkLst>
          <pc:docMk/>
          <pc:sldMk cId="2383861635" sldId="2587"/>
        </pc:sldMkLst>
        <pc:spChg chg="mod">
          <ac:chgData name="Shephard Allen, Taraja [OH]" userId="S::shephardallent_ohea.org#ext#@neahq.onmicrosoft.com::1929c888-a26f-48d0-8446-618e90ef5028" providerId="AD" clId="Web-{E70A83D8-3798-A33B-7107-F05CEA62D38A}" dt="2026-01-21T15:43:26.854" v="41" actId="14100"/>
          <ac:spMkLst>
            <pc:docMk/>
            <pc:sldMk cId="2383861635" sldId="2587"/>
            <ac:spMk id="2" creationId="{E50E5558-FEAD-5ECA-027D-123F39EBD7FC}"/>
          </ac:spMkLst>
        </pc:spChg>
        <pc:spChg chg="mod">
          <ac:chgData name="Shephard Allen, Taraja [OH]" userId="S::shephardallent_ohea.org#ext#@neahq.onmicrosoft.com::1929c888-a26f-48d0-8446-618e90ef5028" providerId="AD" clId="Web-{E70A83D8-3798-A33B-7107-F05CEA62D38A}" dt="2026-01-21T15:43:15.635" v="40" actId="14100"/>
          <ac:spMkLst>
            <pc:docMk/>
            <pc:sldMk cId="2383861635" sldId="2587"/>
            <ac:spMk id="3" creationId="{3745F69F-919C-D3B1-4343-2D51960EDFD1}"/>
          </ac:spMkLst>
        </pc:spChg>
        <pc:picChg chg="mod">
          <ac:chgData name="Shephard Allen, Taraja [OH]" userId="S::shephardallent_ohea.org#ext#@neahq.onmicrosoft.com::1929c888-a26f-48d0-8446-618e90ef5028" providerId="AD" clId="Web-{E70A83D8-3798-A33B-7107-F05CEA62D38A}" dt="2026-01-21T15:43:54.214" v="46" actId="1076"/>
          <ac:picMkLst>
            <pc:docMk/>
            <pc:sldMk cId="2383861635" sldId="2587"/>
            <ac:picMk id="6" creationId="{07D981C4-86F6-330D-527E-025878B138DE}"/>
          </ac:picMkLst>
        </pc:picChg>
      </pc:sldChg>
      <pc:sldChg chg="modSp">
        <pc:chgData name="Shephard Allen, Taraja [OH]" userId="S::shephardallent_ohea.org#ext#@neahq.onmicrosoft.com::1929c888-a26f-48d0-8446-618e90ef5028" providerId="AD" clId="Web-{E70A83D8-3798-A33B-7107-F05CEA62D38A}" dt="2026-01-21T15:42:06.789" v="32" actId="14100"/>
        <pc:sldMkLst>
          <pc:docMk/>
          <pc:sldMk cId="1334596956" sldId="2588"/>
        </pc:sldMkLst>
        <pc:picChg chg="mod">
          <ac:chgData name="Shephard Allen, Taraja [OH]" userId="S::shephardallent_ohea.org#ext#@neahq.onmicrosoft.com::1929c888-a26f-48d0-8446-618e90ef5028" providerId="AD" clId="Web-{E70A83D8-3798-A33B-7107-F05CEA62D38A}" dt="2026-01-21T15:42:06.789" v="32" actId="14100"/>
          <ac:picMkLst>
            <pc:docMk/>
            <pc:sldMk cId="1334596956" sldId="2588"/>
            <ac:picMk id="3" creationId="{F84B701E-F386-228C-BEF9-5313F7587CF7}"/>
          </ac:picMkLst>
        </pc:picChg>
      </pc:sldChg>
    </pc:docChg>
  </pc:docChgLst>
  <pc:docChgLst>
    <pc:chgData name="Shephard Allen, Taraja [OH]" userId="S::shephardallent_ohea.org#ext#@neahq.onmicrosoft.com::1929c888-a26f-48d0-8446-618e90ef5028" providerId="AD" clId="Web-{4828C25C-4936-7DA4-12BA-6596876CB054}"/>
    <pc:docChg chg="addSld delSld modSld sldOrd">
      <pc:chgData name="Shephard Allen, Taraja [OH]" userId="S::shephardallent_ohea.org#ext#@neahq.onmicrosoft.com::1929c888-a26f-48d0-8446-618e90ef5028" providerId="AD" clId="Web-{4828C25C-4936-7DA4-12BA-6596876CB054}" dt="2026-01-07T06:47:47.050" v="740" actId="14100"/>
      <pc:docMkLst>
        <pc:docMk/>
      </pc:docMkLst>
      <pc:sldChg chg="delSp modSp">
        <pc:chgData name="Shephard Allen, Taraja [OH]" userId="S::shephardallent_ohea.org#ext#@neahq.onmicrosoft.com::1929c888-a26f-48d0-8446-618e90ef5028" providerId="AD" clId="Web-{4828C25C-4936-7DA4-12BA-6596876CB054}" dt="2026-01-07T06:39:01.835" v="671" actId="1076"/>
        <pc:sldMkLst>
          <pc:docMk/>
          <pc:sldMk cId="2738874070" sldId="267"/>
        </pc:sldMkLst>
        <pc:spChg chg="mod">
          <ac:chgData name="Shephard Allen, Taraja [OH]" userId="S::shephardallent_ohea.org#ext#@neahq.onmicrosoft.com::1929c888-a26f-48d0-8446-618e90ef5028" providerId="AD" clId="Web-{4828C25C-4936-7DA4-12BA-6596876CB054}" dt="2026-01-07T06:39:01.835" v="671" actId="1076"/>
          <ac:spMkLst>
            <pc:docMk/>
            <pc:sldMk cId="2738874070" sldId="267"/>
            <ac:spMk id="2" creationId="{00000000-0000-0000-0000-000000000000}"/>
          </ac:spMkLst>
        </pc:spChg>
        <pc:spChg chg="mod">
          <ac:chgData name="Shephard Allen, Taraja [OH]" userId="S::shephardallent_ohea.org#ext#@neahq.onmicrosoft.com::1929c888-a26f-48d0-8446-618e90ef5028" providerId="AD" clId="Web-{4828C25C-4936-7DA4-12BA-6596876CB054}" dt="2026-01-07T06:38:54.382" v="670" actId="1076"/>
          <ac:spMkLst>
            <pc:docMk/>
            <pc:sldMk cId="2738874070" sldId="267"/>
            <ac:spMk id="3" creationId="{00000000-0000-0000-0000-000000000000}"/>
          </ac:spMkLst>
        </pc:spChg>
      </pc:sldChg>
      <pc:sldChg chg="modSp">
        <pc:chgData name="Shephard Allen, Taraja [OH]" userId="S::shephardallent_ohea.org#ext#@neahq.onmicrosoft.com::1929c888-a26f-48d0-8446-618e90ef5028" providerId="AD" clId="Web-{4828C25C-4936-7DA4-12BA-6596876CB054}" dt="2026-01-07T06:40:24.305" v="681" actId="1076"/>
        <pc:sldMkLst>
          <pc:docMk/>
          <pc:sldMk cId="3582959257" sldId="272"/>
        </pc:sldMkLst>
        <pc:spChg chg="mod">
          <ac:chgData name="Shephard Allen, Taraja [OH]" userId="S::shephardallent_ohea.org#ext#@neahq.onmicrosoft.com::1929c888-a26f-48d0-8446-618e90ef5028" providerId="AD" clId="Web-{4828C25C-4936-7DA4-12BA-6596876CB054}" dt="2026-01-07T06:40:24.305" v="681" actId="1076"/>
          <ac:spMkLst>
            <pc:docMk/>
            <pc:sldMk cId="3582959257" sldId="272"/>
            <ac:spMk id="2" creationId="{00000000-0000-0000-0000-000000000000}"/>
          </ac:spMkLst>
        </pc:spChg>
        <pc:spChg chg="mod">
          <ac:chgData name="Shephard Allen, Taraja [OH]" userId="S::shephardallent_ohea.org#ext#@neahq.onmicrosoft.com::1929c888-a26f-48d0-8446-618e90ef5028" providerId="AD" clId="Web-{4828C25C-4936-7DA4-12BA-6596876CB054}" dt="2026-01-07T06:40:06.883" v="678" actId="20577"/>
          <ac:spMkLst>
            <pc:docMk/>
            <pc:sldMk cId="3582959257" sldId="272"/>
            <ac:spMk id="3" creationId="{00000000-0000-0000-0000-000000000000}"/>
          </ac:spMkLst>
        </pc:spChg>
      </pc:sldChg>
      <pc:sldChg chg="addSp delSp modSp mod setBg modClrScheme delDesignElem chgLayout">
        <pc:chgData name="Shephard Allen, Taraja [OH]" userId="S::shephardallent_ohea.org#ext#@neahq.onmicrosoft.com::1929c888-a26f-48d0-8446-618e90ef5028" providerId="AD" clId="Web-{4828C25C-4936-7DA4-12BA-6596876CB054}" dt="2026-01-07T06:47:47.050" v="740" actId="14100"/>
        <pc:sldMkLst>
          <pc:docMk/>
          <pc:sldMk cId="2592931545" sldId="302"/>
        </pc:sldMkLst>
        <pc:spChg chg="mod ord">
          <ac:chgData name="Shephard Allen, Taraja [OH]" userId="S::shephardallent_ohea.org#ext#@neahq.onmicrosoft.com::1929c888-a26f-48d0-8446-618e90ef5028" providerId="AD" clId="Web-{4828C25C-4936-7DA4-12BA-6596876CB054}" dt="2026-01-07T06:47:06.173" v="730"/>
          <ac:spMkLst>
            <pc:docMk/>
            <pc:sldMk cId="2592931545" sldId="302"/>
            <ac:spMk id="5" creationId="{00000000-0000-0000-0000-000000000000}"/>
          </ac:spMkLst>
        </pc:spChg>
      </pc:sldChg>
      <pc:sldChg chg="modSp new">
        <pc:chgData name="Shephard Allen, Taraja [OH]" userId="S::shephardallent_ohea.org#ext#@neahq.onmicrosoft.com::1929c888-a26f-48d0-8446-618e90ef5028" providerId="AD" clId="Web-{4828C25C-4936-7DA4-12BA-6596876CB054}" dt="2026-01-07T06:37:53.491" v="656" actId="20577"/>
        <pc:sldMkLst>
          <pc:docMk/>
          <pc:sldMk cId="2972839938" sldId="2584"/>
        </pc:sldMkLst>
        <pc:spChg chg="mod">
          <ac:chgData name="Shephard Allen, Taraja [OH]" userId="S::shephardallent_ohea.org#ext#@neahq.onmicrosoft.com::1929c888-a26f-48d0-8446-618e90ef5028" providerId="AD" clId="Web-{4828C25C-4936-7DA4-12BA-6596876CB054}" dt="2026-01-07T06:37:53.491" v="656" actId="20577"/>
          <ac:spMkLst>
            <pc:docMk/>
            <pc:sldMk cId="2972839938" sldId="2584"/>
            <ac:spMk id="2" creationId="{8582D0B7-6748-5C09-E059-54A6A8FDA159}"/>
          </ac:spMkLst>
        </pc:spChg>
        <pc:spChg chg="mod">
          <ac:chgData name="Shephard Allen, Taraja [OH]" userId="S::shephardallent_ohea.org#ext#@neahq.onmicrosoft.com::1929c888-a26f-48d0-8446-618e90ef5028" providerId="AD" clId="Web-{4828C25C-4936-7DA4-12BA-6596876CB054}" dt="2026-01-07T06:13:05.604" v="447" actId="20577"/>
          <ac:spMkLst>
            <pc:docMk/>
            <pc:sldMk cId="2972839938" sldId="2584"/>
            <ac:spMk id="3" creationId="{E6B2E491-FE02-9E1A-9410-C4CEC071AD95}"/>
          </ac:spMkLst>
        </pc:spChg>
      </pc:sldChg>
      <pc:sldChg chg="modSp add replId">
        <pc:chgData name="Shephard Allen, Taraja [OH]" userId="S::shephardallent_ohea.org#ext#@neahq.onmicrosoft.com::1929c888-a26f-48d0-8446-618e90ef5028" providerId="AD" clId="Web-{4828C25C-4936-7DA4-12BA-6596876CB054}" dt="2026-01-07T06:37:41.241" v="655" actId="20577"/>
        <pc:sldMkLst>
          <pc:docMk/>
          <pc:sldMk cId="3684716921" sldId="2585"/>
        </pc:sldMkLst>
        <pc:spChg chg="mod">
          <ac:chgData name="Shephard Allen, Taraja [OH]" userId="S::shephardallent_ohea.org#ext#@neahq.onmicrosoft.com::1929c888-a26f-48d0-8446-618e90ef5028" providerId="AD" clId="Web-{4828C25C-4936-7DA4-12BA-6596876CB054}" dt="2026-01-07T06:37:41.241" v="655" actId="20577"/>
          <ac:spMkLst>
            <pc:docMk/>
            <pc:sldMk cId="3684716921" sldId="2585"/>
            <ac:spMk id="2" creationId="{967024D1-E8F9-BEA9-1038-883EE3390E40}"/>
          </ac:spMkLst>
        </pc:spChg>
        <pc:spChg chg="mod">
          <ac:chgData name="Shephard Allen, Taraja [OH]" userId="S::shephardallent_ohea.org#ext#@neahq.onmicrosoft.com::1929c888-a26f-48d0-8446-618e90ef5028" providerId="AD" clId="Web-{4828C25C-4936-7DA4-12BA-6596876CB054}" dt="2026-01-07T06:12:33.197" v="428" actId="20577"/>
          <ac:spMkLst>
            <pc:docMk/>
            <pc:sldMk cId="3684716921" sldId="2585"/>
            <ac:spMk id="3" creationId="{E20A7AE1-837F-DF5A-D09D-DD7069823499}"/>
          </ac:spMkLst>
        </pc:spChg>
      </pc:sldChg>
      <pc:sldChg chg="modSp add replId">
        <pc:chgData name="Shephard Allen, Taraja [OH]" userId="S::shephardallent_ohea.org#ext#@neahq.onmicrosoft.com::1929c888-a26f-48d0-8446-618e90ef5028" providerId="AD" clId="Web-{4828C25C-4936-7DA4-12BA-6596876CB054}" dt="2026-01-07T06:38:03.132" v="658" actId="20577"/>
        <pc:sldMkLst>
          <pc:docMk/>
          <pc:sldMk cId="428459393" sldId="2586"/>
        </pc:sldMkLst>
        <pc:spChg chg="mod">
          <ac:chgData name="Shephard Allen, Taraja [OH]" userId="S::shephardallent_ohea.org#ext#@neahq.onmicrosoft.com::1929c888-a26f-48d0-8446-618e90ef5028" providerId="AD" clId="Web-{4828C25C-4936-7DA4-12BA-6596876CB054}" dt="2026-01-07T06:38:03.132" v="658" actId="20577"/>
          <ac:spMkLst>
            <pc:docMk/>
            <pc:sldMk cId="428459393" sldId="2586"/>
            <ac:spMk id="2" creationId="{833CE4BA-4505-77EF-EAAA-134A748265DE}"/>
          </ac:spMkLst>
        </pc:spChg>
        <pc:spChg chg="mod">
          <ac:chgData name="Shephard Allen, Taraja [OH]" userId="S::shephardallent_ohea.org#ext#@neahq.onmicrosoft.com::1929c888-a26f-48d0-8446-618e90ef5028" providerId="AD" clId="Web-{4828C25C-4936-7DA4-12BA-6596876CB054}" dt="2026-01-07T06:16:39.544" v="552" actId="20577"/>
          <ac:spMkLst>
            <pc:docMk/>
            <pc:sldMk cId="428459393" sldId="2586"/>
            <ac:spMk id="3" creationId="{441D5AFD-3B2C-A58F-52EE-9F8CB6873AA8}"/>
          </ac:spMkLst>
        </pc:spChg>
      </pc:sldChg>
      <pc:sldChg chg="addSp modSp new mod setBg">
        <pc:chgData name="Shephard Allen, Taraja [OH]" userId="S::shephardallent_ohea.org#ext#@neahq.onmicrosoft.com::1929c888-a26f-48d0-8446-618e90ef5028" providerId="AD" clId="Web-{4828C25C-4936-7DA4-12BA-6596876CB054}" dt="2026-01-07T06:22:00.627" v="636"/>
        <pc:sldMkLst>
          <pc:docMk/>
          <pc:sldMk cId="2383861635" sldId="2587"/>
        </pc:sldMkLst>
        <pc:spChg chg="mod">
          <ac:chgData name="Shephard Allen, Taraja [OH]" userId="S::shephardallent_ohea.org#ext#@neahq.onmicrosoft.com::1929c888-a26f-48d0-8446-618e90ef5028" providerId="AD" clId="Web-{4828C25C-4936-7DA4-12BA-6596876CB054}" dt="2026-01-07T06:22:00.627" v="636"/>
          <ac:spMkLst>
            <pc:docMk/>
            <pc:sldMk cId="2383861635" sldId="2587"/>
            <ac:spMk id="2" creationId="{E50E5558-FEAD-5ECA-027D-123F39EBD7FC}"/>
          </ac:spMkLst>
        </pc:spChg>
        <pc:spChg chg="mod">
          <ac:chgData name="Shephard Allen, Taraja [OH]" userId="S::shephardallent_ohea.org#ext#@neahq.onmicrosoft.com::1929c888-a26f-48d0-8446-618e90ef5028" providerId="AD" clId="Web-{4828C25C-4936-7DA4-12BA-6596876CB054}" dt="2026-01-07T06:22:00.627" v="636"/>
          <ac:spMkLst>
            <pc:docMk/>
            <pc:sldMk cId="2383861635" sldId="2587"/>
            <ac:spMk id="3" creationId="{3745F69F-919C-D3B1-4343-2D51960EDFD1}"/>
          </ac:spMkLst>
        </pc:spChg>
        <pc:spChg chg="mod">
          <ac:chgData name="Shephard Allen, Taraja [OH]" userId="S::shephardallent_ohea.org#ext#@neahq.onmicrosoft.com::1929c888-a26f-48d0-8446-618e90ef5028" providerId="AD" clId="Web-{4828C25C-4936-7DA4-12BA-6596876CB054}" dt="2026-01-07T06:22:00.627" v="636"/>
          <ac:spMkLst>
            <pc:docMk/>
            <pc:sldMk cId="2383861635" sldId="2587"/>
            <ac:spMk id="4" creationId="{98E9F81C-0523-F854-6D82-FEA2A8C74630}"/>
          </ac:spMkLst>
        </pc:spChg>
        <pc:picChg chg="add mod ord">
          <ac:chgData name="Shephard Allen, Taraja [OH]" userId="S::shephardallent_ohea.org#ext#@neahq.onmicrosoft.com::1929c888-a26f-48d0-8446-618e90ef5028" providerId="AD" clId="Web-{4828C25C-4936-7DA4-12BA-6596876CB054}" dt="2026-01-07T06:22:00.627" v="636"/>
          <ac:picMkLst>
            <pc:docMk/>
            <pc:sldMk cId="2383861635" sldId="2587"/>
            <ac:picMk id="6" creationId="{07D981C4-86F6-330D-527E-025878B138DE}"/>
          </ac:picMkLst>
        </pc:picChg>
      </pc:sldChg>
      <pc:sldChg chg="addSp delSp modSp new mod ord setBg">
        <pc:chgData name="Shephard Allen, Taraja [OH]" userId="S::shephardallent_ohea.org#ext#@neahq.onmicrosoft.com::1929c888-a26f-48d0-8446-618e90ef5028" providerId="AD" clId="Web-{4828C25C-4936-7DA4-12BA-6596876CB054}" dt="2026-01-07T06:46:28.657" v="725" actId="1076"/>
        <pc:sldMkLst>
          <pc:docMk/>
          <pc:sldMk cId="1334596956" sldId="2588"/>
        </pc:sldMkLst>
        <pc:spChg chg="mod ord">
          <ac:chgData name="Shephard Allen, Taraja [OH]" userId="S::shephardallent_ohea.org#ext#@neahq.onmicrosoft.com::1929c888-a26f-48d0-8446-618e90ef5028" providerId="AD" clId="Web-{4828C25C-4936-7DA4-12BA-6596876CB054}" dt="2026-01-07T06:41:24.821" v="689"/>
          <ac:spMkLst>
            <pc:docMk/>
            <pc:sldMk cId="1334596956" sldId="2588"/>
            <ac:spMk id="2" creationId="{3D1FB08F-30DB-B839-39C2-77192CB96772}"/>
          </ac:spMkLst>
        </pc:spChg>
        <pc:spChg chg="add mod">
          <ac:chgData name="Shephard Allen, Taraja [OH]" userId="S::shephardallent_ohea.org#ext#@neahq.onmicrosoft.com::1929c888-a26f-48d0-8446-618e90ef5028" providerId="AD" clId="Web-{4828C25C-4936-7DA4-12BA-6596876CB054}" dt="2026-01-07T06:46:28.657" v="725" actId="1076"/>
          <ac:spMkLst>
            <pc:docMk/>
            <pc:sldMk cId="1334596956" sldId="2588"/>
            <ac:spMk id="6" creationId="{FE031B3C-CD33-3F83-3084-D4C18FC5B875}"/>
          </ac:spMkLst>
        </pc:spChg>
        <pc:spChg chg="add mod">
          <ac:chgData name="Shephard Allen, Taraja [OH]" userId="S::shephardallent_ohea.org#ext#@neahq.onmicrosoft.com::1929c888-a26f-48d0-8446-618e90ef5028" providerId="AD" clId="Web-{4828C25C-4936-7DA4-12BA-6596876CB054}" dt="2026-01-07T06:46:08.969" v="721" actId="14100"/>
          <ac:spMkLst>
            <pc:docMk/>
            <pc:sldMk cId="1334596956" sldId="2588"/>
            <ac:spMk id="7" creationId="{53F3568F-1144-77A9-23D0-B3D1C11523DA}"/>
          </ac:spMkLst>
        </pc:spChg>
        <pc:picChg chg="add mod ord modCrop">
          <ac:chgData name="Shephard Allen, Taraja [OH]" userId="S::shephardallent_ohea.org#ext#@neahq.onmicrosoft.com::1929c888-a26f-48d0-8446-618e90ef5028" providerId="AD" clId="Web-{4828C25C-4936-7DA4-12BA-6596876CB054}" dt="2026-01-07T06:44:09.561" v="713" actId="1076"/>
          <ac:picMkLst>
            <pc:docMk/>
            <pc:sldMk cId="1334596956" sldId="2588"/>
            <ac:picMk id="3" creationId="{F84B701E-F386-228C-BEF9-5313F7587CF7}"/>
          </ac:picMkLst>
        </pc:picChg>
      </pc:sldChg>
    </pc:docChg>
  </pc:docChgLst>
  <pc:docChgLst>
    <pc:chgData name="Shephard Allen, Taraja [OH]" userId="S::shephardallent_ohea.org#ext#@neahq.onmicrosoft.com::1929c888-a26f-48d0-8446-618e90ef5028" providerId="AD" clId="Web-{75E2C81B-4B30-BBA8-A195-2E0BC049B1B0}"/>
    <pc:docChg chg="modSld">
      <pc:chgData name="Shephard Allen, Taraja [OH]" userId="S::shephardallent_ohea.org#ext#@neahq.onmicrosoft.com::1929c888-a26f-48d0-8446-618e90ef5028" providerId="AD" clId="Web-{75E2C81B-4B30-BBA8-A195-2E0BC049B1B0}" dt="2026-01-21T16:42:55.200" v="0"/>
      <pc:docMkLst>
        <pc:docMk/>
      </pc:docMkLst>
      <pc:sldChg chg="addSp modSp">
        <pc:chgData name="Shephard Allen, Taraja [OH]" userId="S::shephardallent_ohea.org#ext#@neahq.onmicrosoft.com::1929c888-a26f-48d0-8446-618e90ef5028" providerId="AD" clId="Web-{75E2C81B-4B30-BBA8-A195-2E0BC049B1B0}" dt="2026-01-21T16:42:55.200" v="0"/>
        <pc:sldMkLst>
          <pc:docMk/>
          <pc:sldMk cId="2592931545" sldId="302"/>
        </pc:sldMkLst>
        <pc:picChg chg="add mod">
          <ac:chgData name="Shephard Allen, Taraja [OH]" userId="S::shephardallent_ohea.org#ext#@neahq.onmicrosoft.com::1929c888-a26f-48d0-8446-618e90ef5028" providerId="AD" clId="Web-{75E2C81B-4B30-BBA8-A195-2E0BC049B1B0}" dt="2026-01-21T16:42:55.200" v="0"/>
          <ac:picMkLst>
            <pc:docMk/>
            <pc:sldMk cId="2592931545" sldId="302"/>
            <ac:picMk id="2" creationId="{85F35866-4AF3-C80C-3BD3-B1E3C942BB3A}"/>
          </ac:picMkLst>
        </pc:picChg>
      </pc:sldChg>
    </pc:docChg>
  </pc:docChgLst>
  <pc:docChgLst>
    <pc:chgData name="Shephard Allen, Taraja [OH]" userId="S::shephardallent_ohea.org#ext#@neahq.onmicrosoft.com::1929c888-a26f-48d0-8446-618e90ef5028" providerId="AD" clId="Web-{800DF09E-6ECB-95F1-C6AB-583114EBE545}"/>
    <pc:docChg chg="addSld delSld modSld">
      <pc:chgData name="Shephard Allen, Taraja [OH]" userId="S::shephardallent_ohea.org#ext#@neahq.onmicrosoft.com::1929c888-a26f-48d0-8446-618e90ef5028" providerId="AD" clId="Web-{800DF09E-6ECB-95F1-C6AB-583114EBE545}" dt="2026-01-05T19:10:28.532" v="181" actId="14100"/>
      <pc:docMkLst>
        <pc:docMk/>
      </pc:docMkLst>
      <pc:sldChg chg="addSp delSp modSp add mod setBg">
        <pc:chgData name="Shephard Allen, Taraja [OH]" userId="S::shephardallent_ohea.org#ext#@neahq.onmicrosoft.com::1929c888-a26f-48d0-8446-618e90ef5028" providerId="AD" clId="Web-{800DF09E-6ECB-95F1-C6AB-583114EBE545}" dt="2026-01-05T18:22:49.717" v="83" actId="20577"/>
        <pc:sldMkLst>
          <pc:docMk/>
          <pc:sldMk cId="3904442798" sldId="2580"/>
        </pc:sldMkLst>
        <pc:spChg chg="mod">
          <ac:chgData name="Shephard Allen, Taraja [OH]" userId="S::shephardallent_ohea.org#ext#@neahq.onmicrosoft.com::1929c888-a26f-48d0-8446-618e90ef5028" providerId="AD" clId="Web-{800DF09E-6ECB-95F1-C6AB-583114EBE545}" dt="2026-01-05T18:22:49.717" v="83" actId="20577"/>
          <ac:spMkLst>
            <pc:docMk/>
            <pc:sldMk cId="3904442798" sldId="2580"/>
            <ac:spMk id="2" creationId="{4A8F46C0-7469-7A5A-8157-63EA883DC4B2}"/>
          </ac:spMkLst>
        </pc:spChg>
        <pc:spChg chg="mod">
          <ac:chgData name="Shephard Allen, Taraja [OH]" userId="S::shephardallent_ohea.org#ext#@neahq.onmicrosoft.com::1929c888-a26f-48d0-8446-618e90ef5028" providerId="AD" clId="Web-{800DF09E-6ECB-95F1-C6AB-583114EBE545}" dt="2026-01-05T18:22:05.588" v="82" actId="14100"/>
          <ac:spMkLst>
            <pc:docMk/>
            <pc:sldMk cId="3904442798" sldId="2580"/>
            <ac:spMk id="4" creationId="{947718F8-17AB-80D2-13D4-CCDFE5CD3ABB}"/>
          </ac:spMkLst>
        </pc:spChg>
      </pc:sldChg>
      <pc:sldChg chg="addSp delSp modSp new mod setBg modClrScheme delDesignElem chgLayout">
        <pc:chgData name="Shephard Allen, Taraja [OH]" userId="S::shephardallent_ohea.org#ext#@neahq.onmicrosoft.com::1929c888-a26f-48d0-8446-618e90ef5028" providerId="AD" clId="Web-{800DF09E-6ECB-95F1-C6AB-583114EBE545}" dt="2026-01-05T19:10:07.907" v="179" actId="20577"/>
        <pc:sldMkLst>
          <pc:docMk/>
          <pc:sldMk cId="1010191192" sldId="2581"/>
        </pc:sldMkLst>
        <pc:spChg chg="mod ord">
          <ac:chgData name="Shephard Allen, Taraja [OH]" userId="S::shephardallent_ohea.org#ext#@neahq.onmicrosoft.com::1929c888-a26f-48d0-8446-618e90ef5028" providerId="AD" clId="Web-{800DF09E-6ECB-95F1-C6AB-583114EBE545}" dt="2026-01-05T19:08:28.343" v="154"/>
          <ac:spMkLst>
            <pc:docMk/>
            <pc:sldMk cId="1010191192" sldId="2581"/>
            <ac:spMk id="2" creationId="{75065F8E-94EB-2A5C-AE05-950007B7CF02}"/>
          </ac:spMkLst>
        </pc:spChg>
        <pc:spChg chg="add mod ord">
          <ac:chgData name="Shephard Allen, Taraja [OH]" userId="S::shephardallent_ohea.org#ext#@neahq.onmicrosoft.com::1929c888-a26f-48d0-8446-618e90ef5028" providerId="AD" clId="Web-{800DF09E-6ECB-95F1-C6AB-583114EBE545}" dt="2026-01-05T19:09:18" v="167" actId="20577"/>
          <ac:spMkLst>
            <pc:docMk/>
            <pc:sldMk cId="1010191192" sldId="2581"/>
            <ac:spMk id="4" creationId="{68003FD0-B252-81E4-BA73-12209648CA60}"/>
          </ac:spMkLst>
        </pc:spChg>
        <pc:spChg chg="add del mod ord">
          <ac:chgData name="Shephard Allen, Taraja [OH]" userId="S::shephardallent_ohea.org#ext#@neahq.onmicrosoft.com::1929c888-a26f-48d0-8446-618e90ef5028" providerId="AD" clId="Web-{800DF09E-6ECB-95F1-C6AB-583114EBE545}" dt="2026-01-05T19:10:07.907" v="179" actId="20577"/>
          <ac:spMkLst>
            <pc:docMk/>
            <pc:sldMk cId="1010191192" sldId="2581"/>
            <ac:spMk id="5" creationId="{D5546FFE-E906-9583-163F-ECF03F438467}"/>
          </ac:spMkLst>
        </pc:spChg>
      </pc:sldChg>
      <pc:sldChg chg="addSp delSp modSp new mod setBg modClrScheme delDesignElem chgLayout">
        <pc:chgData name="Shephard Allen, Taraja [OH]" userId="S::shephardallent_ohea.org#ext#@neahq.onmicrosoft.com::1929c888-a26f-48d0-8446-618e90ef5028" providerId="AD" clId="Web-{800DF09E-6ECB-95F1-C6AB-583114EBE545}" dt="2026-01-05T19:05:46.218" v="121" actId="1076"/>
        <pc:sldMkLst>
          <pc:docMk/>
          <pc:sldMk cId="3047156234" sldId="2582"/>
        </pc:sldMkLst>
        <pc:spChg chg="mod ord">
          <ac:chgData name="Shephard Allen, Taraja [OH]" userId="S::shephardallent_ohea.org#ext#@neahq.onmicrosoft.com::1929c888-a26f-48d0-8446-618e90ef5028" providerId="AD" clId="Web-{800DF09E-6ECB-95F1-C6AB-583114EBE545}" dt="2026-01-05T19:04:51.499" v="103"/>
          <ac:spMkLst>
            <pc:docMk/>
            <pc:sldMk cId="3047156234" sldId="2582"/>
            <ac:spMk id="2" creationId="{1B256387-0820-E305-3F03-1E27F03AD1EC}"/>
          </ac:spMkLst>
        </pc:spChg>
        <pc:spChg chg="add mod ord">
          <ac:chgData name="Shephard Allen, Taraja [OH]" userId="S::shephardallent_ohea.org#ext#@neahq.onmicrosoft.com::1929c888-a26f-48d0-8446-618e90ef5028" providerId="AD" clId="Web-{800DF09E-6ECB-95F1-C6AB-583114EBE545}" dt="2026-01-05T19:05:46.218" v="121" actId="1076"/>
          <ac:spMkLst>
            <pc:docMk/>
            <pc:sldMk cId="3047156234" sldId="2582"/>
            <ac:spMk id="5" creationId="{DF750388-AD73-9FD0-BFBB-6F9B006C4DE7}"/>
          </ac:spMkLst>
        </pc:spChg>
        <pc:spChg chg="add mod ord">
          <ac:chgData name="Shephard Allen, Taraja [OH]" userId="S::shephardallent_ohea.org#ext#@neahq.onmicrosoft.com::1929c888-a26f-48d0-8446-618e90ef5028" providerId="AD" clId="Web-{800DF09E-6ECB-95F1-C6AB-583114EBE545}" dt="2026-01-05T19:05:42.265" v="120" actId="1076"/>
          <ac:spMkLst>
            <pc:docMk/>
            <pc:sldMk cId="3047156234" sldId="2582"/>
            <ac:spMk id="6" creationId="{F95E824A-B28D-8B57-6E95-85F3AE0FA945}"/>
          </ac:spMkLst>
        </pc:spChg>
      </pc:sldChg>
      <pc:sldChg chg="modSp add replId">
        <pc:chgData name="Shephard Allen, Taraja [OH]" userId="S::shephardallent_ohea.org#ext#@neahq.onmicrosoft.com::1929c888-a26f-48d0-8446-618e90ef5028" providerId="AD" clId="Web-{800DF09E-6ECB-95F1-C6AB-583114EBE545}" dt="2026-01-05T19:06:58.906" v="138" actId="20577"/>
        <pc:sldMkLst>
          <pc:docMk/>
          <pc:sldMk cId="2865104261" sldId="2583"/>
        </pc:sldMkLst>
        <pc:spChg chg="mod">
          <ac:chgData name="Shephard Allen, Taraja [OH]" userId="S::shephardallent_ohea.org#ext#@neahq.onmicrosoft.com::1929c888-a26f-48d0-8446-618e90ef5028" providerId="AD" clId="Web-{800DF09E-6ECB-95F1-C6AB-583114EBE545}" dt="2026-01-05T19:06:45.890" v="135" actId="20577"/>
          <ac:spMkLst>
            <pc:docMk/>
            <pc:sldMk cId="2865104261" sldId="2583"/>
            <ac:spMk id="5" creationId="{4CE0B380-6E53-6BED-FCA3-C03BCFB81ABC}"/>
          </ac:spMkLst>
        </pc:spChg>
        <pc:spChg chg="mod">
          <ac:chgData name="Shephard Allen, Taraja [OH]" userId="S::shephardallent_ohea.org#ext#@neahq.onmicrosoft.com::1929c888-a26f-48d0-8446-618e90ef5028" providerId="AD" clId="Web-{800DF09E-6ECB-95F1-C6AB-583114EBE545}" dt="2026-01-05T19:06:58.906" v="138" actId="20577"/>
          <ac:spMkLst>
            <pc:docMk/>
            <pc:sldMk cId="2865104261" sldId="2583"/>
            <ac:spMk id="6" creationId="{E4D9B407-7993-AF21-9C89-4BB50F7140FF}"/>
          </ac:spMkLst>
        </pc:spChg>
      </pc:sldChg>
    </pc:docChg>
  </pc:docChgLst>
  <pc:docChgLst>
    <pc:chgData name="Shephard Allen, Taraja [OH]" userId="S::shephardallent_ohea.org#ext#@neahq.onmicrosoft.com::1929c888-a26f-48d0-8446-618e90ef5028" providerId="AD" clId="Web-{E1DE95D6-7ED5-D7C2-8893-1832ADF22A6E}"/>
    <pc:docChg chg="delSld modSld sldOrd">
      <pc:chgData name="Shephard Allen, Taraja [OH]" userId="S::shephardallent_ohea.org#ext#@neahq.onmicrosoft.com::1929c888-a26f-48d0-8446-618e90ef5028" providerId="AD" clId="Web-{E1DE95D6-7ED5-D7C2-8893-1832ADF22A6E}" dt="2026-01-04T19:06:57.470" v="216"/>
      <pc:docMkLst>
        <pc:docMk/>
      </pc:docMkLst>
      <pc:sldChg chg="addSp delSp modSp ord">
        <pc:chgData name="Shephard Allen, Taraja [OH]" userId="S::shephardallent_ohea.org#ext#@neahq.onmicrosoft.com::1929c888-a26f-48d0-8446-618e90ef5028" providerId="AD" clId="Web-{E1DE95D6-7ED5-D7C2-8893-1832ADF22A6E}" dt="2026-01-04T19:02:10.152" v="109" actId="1076"/>
        <pc:sldMkLst>
          <pc:docMk/>
          <pc:sldMk cId="1874987038" sldId="256"/>
        </pc:sldMkLst>
        <pc:spChg chg="mod">
          <ac:chgData name="Shephard Allen, Taraja [OH]" userId="S::shephardallent_ohea.org#ext#@neahq.onmicrosoft.com::1929c888-a26f-48d0-8446-618e90ef5028" providerId="AD" clId="Web-{E1DE95D6-7ED5-D7C2-8893-1832ADF22A6E}" dt="2026-01-04T19:01:28.541" v="100" actId="20577"/>
          <ac:spMkLst>
            <pc:docMk/>
            <pc:sldMk cId="1874987038" sldId="256"/>
            <ac:spMk id="2" creationId="{00000000-0000-0000-0000-000000000000}"/>
          </ac:spMkLst>
        </pc:spChg>
        <pc:spChg chg="mod">
          <ac:chgData name="Shephard Allen, Taraja [OH]" userId="S::shephardallent_ohea.org#ext#@neahq.onmicrosoft.com::1929c888-a26f-48d0-8446-618e90ef5028" providerId="AD" clId="Web-{E1DE95D6-7ED5-D7C2-8893-1832ADF22A6E}" dt="2026-01-04T19:02:01.073" v="108" actId="1076"/>
          <ac:spMkLst>
            <pc:docMk/>
            <pc:sldMk cId="1874987038" sldId="256"/>
            <ac:spMk id="3" creationId="{00000000-0000-0000-0000-000000000000}"/>
          </ac:spMkLst>
        </pc:spChg>
      </pc:sldChg>
      <pc:sldChg chg="modSp">
        <pc:chgData name="Shephard Allen, Taraja [OH]" userId="S::shephardallent_ohea.org#ext#@neahq.onmicrosoft.com::1929c888-a26f-48d0-8446-618e90ef5028" providerId="AD" clId="Web-{E1DE95D6-7ED5-D7C2-8893-1832ADF22A6E}" dt="2026-01-04T18:57:52.861" v="27" actId="1076"/>
        <pc:sldMkLst>
          <pc:docMk/>
          <pc:sldMk cId="2887851004" sldId="287"/>
        </pc:sldMkLst>
        <pc:spChg chg="mod">
          <ac:chgData name="Shephard Allen, Taraja [OH]" userId="S::shephardallent_ohea.org#ext#@neahq.onmicrosoft.com::1929c888-a26f-48d0-8446-618e90ef5028" providerId="AD" clId="Web-{E1DE95D6-7ED5-D7C2-8893-1832ADF22A6E}" dt="2026-01-04T18:57:52.861" v="27" actId="1076"/>
          <ac:spMkLst>
            <pc:docMk/>
            <pc:sldMk cId="2887851004" sldId="287"/>
            <ac:spMk id="2" creationId="{4685398D-812F-444B-A806-695A72A5FA07}"/>
          </ac:spMkLst>
        </pc:spChg>
      </pc:sldChg>
      <pc:sldChg chg="addSp delSp modSp">
        <pc:chgData name="Shephard Allen, Taraja [OH]" userId="S::shephardallent_ohea.org#ext#@neahq.onmicrosoft.com::1929c888-a26f-48d0-8446-618e90ef5028" providerId="AD" clId="Web-{E1DE95D6-7ED5-D7C2-8893-1832ADF22A6E}" dt="2026-01-04T19:06:06.219" v="214" actId="1076"/>
        <pc:sldMkLst>
          <pc:docMk/>
          <pc:sldMk cId="2678758138" sldId="295"/>
        </pc:sldMkLst>
        <pc:spChg chg="add mod">
          <ac:chgData name="Shephard Allen, Taraja [OH]" userId="S::shephardallent_ohea.org#ext#@neahq.onmicrosoft.com::1929c888-a26f-48d0-8446-618e90ef5028" providerId="AD" clId="Web-{E1DE95D6-7ED5-D7C2-8893-1832ADF22A6E}" dt="2026-01-04T19:05:58.391" v="213" actId="20577"/>
          <ac:spMkLst>
            <pc:docMk/>
            <pc:sldMk cId="2678758138" sldId="295"/>
            <ac:spMk id="3" creationId="{8B9CC551-8C42-DEBA-F1F3-1AA60AC47232}"/>
          </ac:spMkLst>
        </pc:spChg>
        <pc:spChg chg="add mod">
          <ac:chgData name="Shephard Allen, Taraja [OH]" userId="S::shephardallent_ohea.org#ext#@neahq.onmicrosoft.com::1929c888-a26f-48d0-8446-618e90ef5028" providerId="AD" clId="Web-{E1DE95D6-7ED5-D7C2-8893-1832ADF22A6E}" dt="2026-01-04T19:06:06.219" v="214" actId="1076"/>
          <ac:spMkLst>
            <pc:docMk/>
            <pc:sldMk cId="2678758138" sldId="295"/>
            <ac:spMk id="6" creationId="{FF911BDB-0E60-669A-0B59-8679DF9CA13D}"/>
          </ac:spMkLst>
        </pc:spChg>
        <pc:picChg chg="mod">
          <ac:chgData name="Shephard Allen, Taraja [OH]" userId="S::shephardallent_ohea.org#ext#@neahq.onmicrosoft.com::1929c888-a26f-48d0-8446-618e90ef5028" providerId="AD" clId="Web-{E1DE95D6-7ED5-D7C2-8893-1832ADF22A6E}" dt="2026-01-04T19:04:48.358" v="190" actId="14100"/>
          <ac:picMkLst>
            <pc:docMk/>
            <pc:sldMk cId="2678758138" sldId="295"/>
            <ac:picMk id="5" creationId="{00000000-0000-0000-0000-000000000000}"/>
          </ac:picMkLst>
        </pc:picChg>
      </pc:sldChg>
    </pc:docChg>
  </pc:docChgLst>
  <pc:docChgLst>
    <pc:chgData name="Shephard Allen, Taraja [OH]" userId="S::shephardallent_ohea.org#ext#@neahq.onmicrosoft.com::1929c888-a26f-48d0-8446-618e90ef5028" providerId="AD" clId="Web-{ECDDC9F3-BDCB-1558-D3CD-796E1198DDD8}"/>
    <pc:docChg chg="modSld">
      <pc:chgData name="Shephard Allen, Taraja [OH]" userId="S::shephardallent_ohea.org#ext#@neahq.onmicrosoft.com::1929c888-a26f-48d0-8446-618e90ef5028" providerId="AD" clId="Web-{ECDDC9F3-BDCB-1558-D3CD-796E1198DDD8}" dt="2026-01-05T23:27:00.314" v="6" actId="20577"/>
      <pc:docMkLst>
        <pc:docMk/>
      </pc:docMkLst>
      <pc:sldChg chg="modSp">
        <pc:chgData name="Shephard Allen, Taraja [OH]" userId="S::shephardallent_ohea.org#ext#@neahq.onmicrosoft.com::1929c888-a26f-48d0-8446-618e90ef5028" providerId="AD" clId="Web-{ECDDC9F3-BDCB-1558-D3CD-796E1198DDD8}" dt="2026-01-05T23:27:00.314" v="6" actId="20577"/>
        <pc:sldMkLst>
          <pc:docMk/>
          <pc:sldMk cId="3047156234" sldId="2582"/>
        </pc:sldMkLst>
        <pc:spChg chg="mod">
          <ac:chgData name="Shephard Allen, Taraja [OH]" userId="S::shephardallent_ohea.org#ext#@neahq.onmicrosoft.com::1929c888-a26f-48d0-8446-618e90ef5028" providerId="AD" clId="Web-{ECDDC9F3-BDCB-1558-D3CD-796E1198DDD8}" dt="2026-01-05T23:27:00.314" v="6" actId="20577"/>
          <ac:spMkLst>
            <pc:docMk/>
            <pc:sldMk cId="3047156234" sldId="2582"/>
            <ac:spMk id="5" creationId="{DF750388-AD73-9FD0-BFBB-6F9B006C4DE7}"/>
          </ac:spMkLst>
        </pc:spChg>
      </pc:sldChg>
    </pc:docChg>
  </pc:docChgLst>
  <pc:docChgLst>
    <pc:chgData name="Shephard Allen, Taraja [OH]" userId="S::shephardallent_ohea.org#ext#@neahq.onmicrosoft.com::1929c888-a26f-48d0-8446-618e90ef5028" providerId="AD" clId="Web-{BF66DCDF-34AD-631A-BE35-A692757A4F17}"/>
    <pc:docChg chg="modSld sldOrd">
      <pc:chgData name="Shephard Allen, Taraja [OH]" userId="S::shephardallent_ohea.org#ext#@neahq.onmicrosoft.com::1929c888-a26f-48d0-8446-618e90ef5028" providerId="AD" clId="Web-{BF66DCDF-34AD-631A-BE35-A692757A4F17}" dt="2026-01-05T14:57:25.131" v="21" actId="20577"/>
      <pc:docMkLst>
        <pc:docMk/>
      </pc:docMkLst>
      <pc:sldChg chg="modSp ord">
        <pc:chgData name="Shephard Allen, Taraja [OH]" userId="S::shephardallent_ohea.org#ext#@neahq.onmicrosoft.com::1929c888-a26f-48d0-8446-618e90ef5028" providerId="AD" clId="Web-{BF66DCDF-34AD-631A-BE35-A692757A4F17}" dt="2026-01-05T14:57:25.131" v="21" actId="20577"/>
        <pc:sldMkLst>
          <pc:docMk/>
          <pc:sldMk cId="3451462018" sldId="264"/>
        </pc:sldMkLst>
        <pc:spChg chg="mod">
          <ac:chgData name="Shephard Allen, Taraja [OH]" userId="S::shephardallent_ohea.org#ext#@neahq.onmicrosoft.com::1929c888-a26f-48d0-8446-618e90ef5028" providerId="AD" clId="Web-{BF66DCDF-34AD-631A-BE35-A692757A4F17}" dt="2026-01-05T14:57:25.131" v="21" actId="20577"/>
          <ac:spMkLst>
            <pc:docMk/>
            <pc:sldMk cId="3451462018" sldId="264"/>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18BC9-BD19-49BF-B555-316C7304CA4B}" type="datetimeFigureOut">
              <a:rPr lang="en-US" smtClean="0"/>
              <a:t>1/21/2026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C7772-ADC1-40B2-A949-AC2180823191}" type="slidenum">
              <a:rPr lang="en-US" smtClean="0"/>
              <a:t>‹#›</a:t>
            </a:fld>
            <a:endParaRPr lang="en-US"/>
          </a:p>
        </p:txBody>
      </p:sp>
    </p:spTree>
    <p:extLst>
      <p:ext uri="{BB962C8B-B14F-4D97-AF65-F5344CB8AC3E}">
        <p14:creationId xmlns:p14="http://schemas.microsoft.com/office/powerpoint/2010/main" val="345392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From Ellen, She, Her, Mentor Coach to Everyone:</a:t>
            </a:r>
          </a:p>
          <a:p>
            <a:r>
              <a:rPr lang="en-US"/>
              <a:t>     I think the history, and WHAT is Social Justice, and the Tension between teachers wanting to be "Of Service" and needing "Good wages" are keepers for day 1.</a:t>
            </a:r>
          </a:p>
        </p:txBody>
      </p:sp>
      <p:sp>
        <p:nvSpPr>
          <p:cNvPr id="4" name="Slide Number Placeholder 3"/>
          <p:cNvSpPr>
            <a:spLocks noGrp="1"/>
          </p:cNvSpPr>
          <p:nvPr>
            <p:ph type="sldNum" sz="quarter" idx="5"/>
          </p:nvPr>
        </p:nvSpPr>
        <p:spPr/>
        <p:txBody>
          <a:bodyPr/>
          <a:lstStyle/>
          <a:p>
            <a:fld id="{63DC7772-ADC1-40B2-A949-AC2180823191}" type="slidenum">
              <a:rPr lang="en-US" smtClean="0"/>
              <a:t>1</a:t>
            </a:fld>
            <a:endParaRPr lang="en-US"/>
          </a:p>
        </p:txBody>
      </p:sp>
    </p:spTree>
    <p:extLst>
      <p:ext uri="{BB962C8B-B14F-4D97-AF65-F5344CB8AC3E}">
        <p14:creationId xmlns:p14="http://schemas.microsoft.com/office/powerpoint/2010/main" val="2254923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506198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5</a:t>
            </a:fld>
            <a:endParaRPr lang="en-US"/>
          </a:p>
        </p:txBody>
      </p:sp>
    </p:spTree>
    <p:extLst>
      <p:ext uri="{BB962C8B-B14F-4D97-AF65-F5344CB8AC3E}">
        <p14:creationId xmlns:p14="http://schemas.microsoft.com/office/powerpoint/2010/main" val="1867402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dc3b1c2621_0_3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dc3b1c2621_0_3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dc3b1c2621_0_3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2dc3b1c2621_0_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01190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9332287-916F-499E-B36C-A895A5E9FAE3}" type="datetime1">
              <a:rPr lang="en-US" smtClean="0"/>
              <a:t>1/21/2026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269679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9C294-0F3A-4F6D-A35E-76183A167E1D}" type="datetime1">
              <a:rPr lang="en-US" smtClean="0"/>
              <a:t>1/21/2026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425800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1/21/2026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392716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19F443-E5DB-487F-B01D-DE2D821F10F4}" type="datetime1">
              <a:rPr lang="en-US" smtClean="0"/>
              <a:t>1/21/2026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306876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DFCC8-A7A5-44C4-93E8-DE64CC1A9D7C}" type="datetime1">
              <a:rPr lang="en-US" smtClean="0"/>
              <a:t>1/21/2026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6021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DB9E8-E128-4895-8355-17FEB5954C56}" type="datetime1">
              <a:rPr lang="en-US" smtClean="0"/>
              <a:t>1/21/2026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17350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1/21/2026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77254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1/21/2026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854" y="6371970"/>
            <a:ext cx="1052712" cy="452940"/>
          </a:xfrm>
          <a:prstGeom prst="rect">
            <a:avLst/>
          </a:prstGeom>
        </p:spPr>
      </p:pic>
    </p:spTree>
    <p:extLst>
      <p:ext uri="{BB962C8B-B14F-4D97-AF65-F5344CB8AC3E}">
        <p14:creationId xmlns:p14="http://schemas.microsoft.com/office/powerpoint/2010/main" val="3592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1/21/2026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128985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8C9FD-ABB5-4FB5-8014-F32BA244D846}" type="datetime1">
              <a:rPr lang="en-US" smtClean="0"/>
              <a:t>1/21/2026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245323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3768E2-EF2B-46FF-AFC5-A2E42D6F2FB1}" type="datetime1">
              <a:rPr lang="en-US" smtClean="0"/>
              <a:t>1/21/2026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180352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9921" y="286603"/>
            <a:ext cx="11035759" cy="82266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389744" y="1409075"/>
            <a:ext cx="10765936" cy="4460019"/>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23E3D4-FEF3-459D-B89C-BA9BC50DE504}" type="datetime1">
              <a:rPr lang="en-US" smtClean="0"/>
              <a:t>1/21/2026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14DF46-E7D2-4146-95BA-57A23C39CF98}" type="slidenum">
              <a:rPr lang="en-US" smtClean="0"/>
              <a:t>‹#›</a:t>
            </a:fld>
            <a:endParaRPr lang="en-US"/>
          </a:p>
        </p:txBody>
      </p:sp>
    </p:spTree>
    <p:extLst>
      <p:ext uri="{BB962C8B-B14F-4D97-AF65-F5344CB8AC3E}">
        <p14:creationId xmlns:p14="http://schemas.microsoft.com/office/powerpoint/2010/main" val="2614442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rmartin@nea.or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gmarquez@nea.org"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video" Target="https://www.youtube.com/embed/uUmJms0wbMc?feature=oembed"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video" Target="https://www.youtube.com/embed/Y1T8p04NcxI?feature=oembed"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Shephardallent@ohea.org"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289754" y="639097"/>
            <a:ext cx="6253317" cy="3686015"/>
          </a:xfrm>
        </p:spPr>
        <p:txBody>
          <a:bodyPr>
            <a:normAutofit/>
          </a:bodyPr>
          <a:lstStyle/>
          <a:p>
            <a:r>
              <a:rPr lang="en-US">
                <a:ea typeface="Calibri Light"/>
                <a:cs typeface="Calibri Light"/>
              </a:rPr>
              <a:t>Teacher Unions and Social Justice</a:t>
            </a:r>
            <a:endParaRPr lang="en-US"/>
          </a:p>
        </p:txBody>
      </p:sp>
      <p:sp>
        <p:nvSpPr>
          <p:cNvPr id="3" name="Subtitle 2"/>
          <p:cNvSpPr>
            <a:spLocks noGrp="1"/>
          </p:cNvSpPr>
          <p:nvPr>
            <p:ph type="subTitle" idx="1"/>
          </p:nvPr>
        </p:nvSpPr>
        <p:spPr>
          <a:xfrm>
            <a:off x="5289753" y="4455621"/>
            <a:ext cx="6269347" cy="1238616"/>
          </a:xfrm>
        </p:spPr>
        <p:txBody>
          <a:bodyPr vert="horz" lIns="91440" tIns="45720" rIns="91440" bIns="45720" rtlCol="0">
            <a:normAutofit/>
          </a:bodyPr>
          <a:lstStyle/>
          <a:p>
            <a:r>
              <a:rPr lang="en-US">
                <a:solidFill>
                  <a:schemeClr val="tx1">
                    <a:lumMod val="85000"/>
                    <a:lumOff val="15000"/>
                  </a:schemeClr>
                </a:solidFill>
                <a:latin typeface="Calibri"/>
                <a:ea typeface="Calibri"/>
                <a:cs typeface="Calibri"/>
              </a:rPr>
              <a:t>Session 1 of 4</a:t>
            </a:r>
          </a:p>
          <a:p>
            <a:r>
              <a:rPr lang="en-US">
                <a:solidFill>
                  <a:schemeClr val="tx1">
                    <a:lumMod val="85000"/>
                    <a:lumOff val="15000"/>
                  </a:schemeClr>
                </a:solidFill>
                <a:latin typeface="Calibri"/>
                <a:ea typeface="Calibri"/>
                <a:cs typeface="Calibri"/>
              </a:rPr>
              <a:t>What is Social Justice Unionism?</a:t>
            </a:r>
          </a:p>
        </p:txBody>
      </p:sp>
      <p:pic>
        <p:nvPicPr>
          <p:cNvPr id="5" name="Picture 4" descr="Teacher Unions and Social Justice - Rethinking Schools">
            <a:extLst>
              <a:ext uri="{FF2B5EF4-FFF2-40B4-BE49-F238E27FC236}">
                <a16:creationId xmlns:a16="http://schemas.microsoft.com/office/drawing/2014/main" id="{75422BBB-A72E-1DD5-5AA9-FFCFC2E9FE1E}"/>
              </a:ext>
            </a:extLst>
          </p:cNvPr>
          <p:cNvPicPr>
            <a:picLocks noChangeAspect="1"/>
          </p:cNvPicPr>
          <p:nvPr/>
        </p:nvPicPr>
        <p:blipFill>
          <a:blip r:embed="rId3"/>
          <a:srcRect l="3443"/>
          <a:stretch>
            <a:fillRect/>
          </a:stretch>
        </p:blipFill>
        <p:spPr>
          <a:xfrm>
            <a:off x="-1" y="10"/>
            <a:ext cx="4635315" cy="6857989"/>
          </a:xfrm>
          <a:prstGeom prst="rect">
            <a:avLst/>
          </a:prstGeom>
        </p:spPr>
      </p:pic>
      <p:cxnSp>
        <p:nvCxnSpPr>
          <p:cNvPr id="18" name="Straight Connector 17">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4987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9873" y="1921103"/>
            <a:ext cx="2618213" cy="301361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 name="TextBox 3">
            <a:extLst>
              <a:ext uri="{FF2B5EF4-FFF2-40B4-BE49-F238E27FC236}">
                <a16:creationId xmlns:a16="http://schemas.microsoft.com/office/drawing/2014/main" id="{8B9CC551-8C42-DEBA-F1F3-1AA60AC47232}"/>
              </a:ext>
            </a:extLst>
          </p:cNvPr>
          <p:cNvSpPr txBox="1"/>
          <p:nvPr/>
        </p:nvSpPr>
        <p:spPr>
          <a:xfrm>
            <a:off x="3532897" y="1921845"/>
            <a:ext cx="8115637" cy="353943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571500" indent="-571500">
              <a:buFont typeface="Arial"/>
              <a:buChar char="•"/>
            </a:pPr>
            <a:r>
              <a:rPr lang="en-US" sz="2800">
                <a:latin typeface="Calibri"/>
                <a:ea typeface="Calibri"/>
                <a:cs typeface="Calibri"/>
              </a:rPr>
              <a:t>Rename Yourself in Zoom</a:t>
            </a:r>
            <a:endParaRPr lang="en-US">
              <a:latin typeface="Calibri"/>
              <a:ea typeface="Calibri"/>
              <a:cs typeface="Calibri"/>
            </a:endParaRPr>
          </a:p>
          <a:p>
            <a:pPr marL="1028700" lvl="1" indent="-571500">
              <a:buFont typeface="Courier New"/>
              <a:buChar char="o"/>
            </a:pPr>
            <a:r>
              <a:rPr lang="en-US" sz="2800">
                <a:latin typeface="Calibri"/>
                <a:ea typeface="Calibri"/>
                <a:cs typeface="Calibri"/>
              </a:rPr>
              <a:t>Please include:</a:t>
            </a:r>
          </a:p>
          <a:p>
            <a:pPr marL="1485900" lvl="2" indent="-571500">
              <a:buFont typeface="Wingdings"/>
              <a:buChar char="§"/>
            </a:pPr>
            <a:r>
              <a:rPr lang="en-US" sz="2800">
                <a:latin typeface="Calibri"/>
                <a:ea typeface="Calibri"/>
                <a:cs typeface="Calibri"/>
              </a:rPr>
              <a:t>First and Last Name</a:t>
            </a:r>
            <a:endParaRPr lang="en-US">
              <a:latin typeface="Calibri"/>
              <a:ea typeface="Calibri"/>
              <a:cs typeface="Calibri"/>
            </a:endParaRPr>
          </a:p>
          <a:p>
            <a:pPr marL="1485900" lvl="2" indent="-571500">
              <a:buFont typeface="Wingdings"/>
              <a:buChar char="§"/>
            </a:pPr>
            <a:r>
              <a:rPr lang="en-US" sz="2800">
                <a:latin typeface="Calibri"/>
                <a:ea typeface="Calibri"/>
                <a:cs typeface="Calibri"/>
              </a:rPr>
              <a:t>Pronouns</a:t>
            </a:r>
            <a:endParaRPr lang="en-US">
              <a:latin typeface="Calibri"/>
              <a:ea typeface="Calibri"/>
              <a:cs typeface="Calibri"/>
            </a:endParaRPr>
          </a:p>
          <a:p>
            <a:pPr marL="1485900" lvl="2" indent="-571500">
              <a:buFont typeface="Wingdings"/>
              <a:buChar char="§"/>
            </a:pPr>
            <a:r>
              <a:rPr lang="en-US" sz="2800">
                <a:latin typeface="Calibri"/>
                <a:ea typeface="Calibri"/>
                <a:cs typeface="Calibri"/>
              </a:rPr>
              <a:t>State</a:t>
            </a:r>
            <a:endParaRPr lang="en-US">
              <a:latin typeface="Calibri"/>
              <a:ea typeface="Calibri"/>
              <a:cs typeface="Calibri"/>
            </a:endParaRPr>
          </a:p>
          <a:p>
            <a:pPr marL="571500" indent="-571500">
              <a:buFont typeface="Arial"/>
              <a:buChar char="•"/>
            </a:pPr>
            <a:r>
              <a:rPr lang="en-US" sz="2800">
                <a:latin typeface="Calibri"/>
                <a:ea typeface="Calibri"/>
                <a:cs typeface="Calibri"/>
              </a:rPr>
              <a:t>Example: </a:t>
            </a:r>
            <a:r>
              <a:rPr lang="en-US" sz="2800">
                <a:solidFill>
                  <a:schemeClr val="accent2"/>
                </a:solidFill>
                <a:latin typeface="Calibri"/>
                <a:ea typeface="Calibri"/>
                <a:cs typeface="Calibri"/>
              </a:rPr>
              <a:t>Ceaser Chavez(he/him)-Arizona</a:t>
            </a:r>
          </a:p>
          <a:p>
            <a:pPr marL="571500" indent="-571500">
              <a:buFont typeface="Arial"/>
              <a:buChar char="•"/>
            </a:pPr>
            <a:endParaRPr lang="en-US" sz="2800">
              <a:latin typeface="Calibri"/>
              <a:ea typeface="Calibri"/>
              <a:cs typeface="Calibri"/>
            </a:endParaRPr>
          </a:p>
          <a:p>
            <a:pPr marL="571500" indent="-571500">
              <a:buFont typeface="Arial"/>
              <a:buChar char="•"/>
            </a:pPr>
            <a:r>
              <a:rPr lang="en-US" sz="2800">
                <a:latin typeface="Calibri"/>
                <a:ea typeface="Calibri"/>
                <a:cs typeface="Calibri"/>
              </a:rPr>
              <a:t>What are you looking forward to in 2026?</a:t>
            </a:r>
          </a:p>
        </p:txBody>
      </p:sp>
      <p:sp>
        <p:nvSpPr>
          <p:cNvPr id="6" name="Title 5">
            <a:extLst>
              <a:ext uri="{FF2B5EF4-FFF2-40B4-BE49-F238E27FC236}">
                <a16:creationId xmlns:a16="http://schemas.microsoft.com/office/drawing/2014/main" id="{FF911BDB-0E60-669A-0B59-8679DF9CA13D}"/>
              </a:ext>
            </a:extLst>
          </p:cNvPr>
          <p:cNvSpPr>
            <a:spLocks noGrp="1"/>
          </p:cNvSpPr>
          <p:nvPr>
            <p:ph type="title"/>
          </p:nvPr>
        </p:nvSpPr>
        <p:spPr>
          <a:xfrm>
            <a:off x="408847" y="311183"/>
            <a:ext cx="11785156" cy="1003691"/>
          </a:xfrm>
        </p:spPr>
        <p:txBody>
          <a:bodyPr>
            <a:normAutofit/>
          </a:bodyPr>
          <a:lstStyle/>
          <a:p>
            <a:r>
              <a:rPr lang="en-US" sz="5400">
                <a:solidFill>
                  <a:srgbClr val="262626"/>
                </a:solidFill>
                <a:ea typeface="Calibri Light"/>
                <a:cs typeface="Calibri Light"/>
              </a:rPr>
              <a:t>Teacher Unions and Social Justice</a:t>
            </a:r>
            <a:endParaRPr lang="en-US" sz="5400"/>
          </a:p>
        </p:txBody>
      </p:sp>
    </p:spTree>
    <p:extLst>
      <p:ext uri="{BB962C8B-B14F-4D97-AF65-F5344CB8AC3E}">
        <p14:creationId xmlns:p14="http://schemas.microsoft.com/office/powerpoint/2010/main" val="2678758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1395599" y="369760"/>
            <a:ext cx="9904399"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000" b="1">
                <a:solidFill>
                  <a:schemeClr val="accent2"/>
                </a:solidFill>
              </a:rPr>
              <a:t>Teacher Unions and Social Justice</a:t>
            </a:r>
            <a:endParaRPr lang="en-US" sz="4000">
              <a:solidFill>
                <a:schemeClr val="accent2"/>
              </a:solidFill>
              <a:ea typeface="Calibri Light"/>
              <a:cs typeface="Calibri Light"/>
            </a:endParaRPr>
          </a:p>
        </p:txBody>
      </p:sp>
      <p:sp>
        <p:nvSpPr>
          <p:cNvPr id="29" name="Subtitle 2">
            <a:extLst>
              <a:ext uri="{FF2B5EF4-FFF2-40B4-BE49-F238E27FC236}">
                <a16:creationId xmlns:a16="http://schemas.microsoft.com/office/drawing/2014/main" id="{CF690BD1-12DE-A0D4-343D-38789BABDAC1}"/>
              </a:ext>
            </a:extLst>
          </p:cNvPr>
          <p:cNvSpPr txBox="1">
            <a:spLocks/>
          </p:cNvSpPr>
          <p:nvPr/>
        </p:nvSpPr>
        <p:spPr>
          <a:xfrm>
            <a:off x="706583" y="1641764"/>
            <a:ext cx="11290532" cy="4613563"/>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5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5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Serrette.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66359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1726700" y="0"/>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50" b="1"/>
              <a:t> </a:t>
            </a:r>
            <a:r>
              <a:rPr lang="en-US" sz="4000" b="1">
                <a:solidFill>
                  <a:schemeClr val="accent2"/>
                </a:solidFill>
              </a:rPr>
              <a:t>NEA Standards of Conduct</a:t>
            </a:r>
            <a:endParaRPr lang="en-US" sz="4000">
              <a:solidFill>
                <a:schemeClr val="accent2"/>
              </a:solidFill>
            </a:endParaRPr>
          </a:p>
        </p:txBody>
      </p:sp>
      <p:sp>
        <p:nvSpPr>
          <p:cNvPr id="29" name="Subtitle 2">
            <a:extLst>
              <a:ext uri="{FF2B5EF4-FFF2-40B4-BE49-F238E27FC236}">
                <a16:creationId xmlns:a16="http://schemas.microsoft.com/office/drawing/2014/main" id="{B77E20EF-D3EF-7456-8365-66C46C688A73}"/>
              </a:ext>
            </a:extLst>
          </p:cNvPr>
          <p:cNvSpPr txBox="1">
            <a:spLocks/>
          </p:cNvSpPr>
          <p:nvPr/>
        </p:nvSpPr>
        <p:spPr>
          <a:xfrm>
            <a:off x="644236" y="981638"/>
            <a:ext cx="11268846"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5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3">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727365" y="383470"/>
            <a:ext cx="9782801" cy="706437"/>
          </a:xfrm>
        </p:spPr>
        <p:txBody>
          <a:bodyPr>
            <a:noAutofit/>
          </a:bodyPr>
          <a:lstStyle/>
          <a:p>
            <a:pPr algn="ctr"/>
            <a:r>
              <a:rPr lang="en-US" sz="4800" b="1">
                <a:solidFill>
                  <a:schemeClr val="accent2"/>
                </a:solidFill>
              </a:rPr>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727365" y="1380853"/>
            <a:ext cx="10752156" cy="4458838"/>
          </a:xfrm>
        </p:spPr>
        <p:txBody>
          <a:bodyPr vert="horz" lIns="0" tIns="45708" rIns="0" bIns="45708" rtlCol="0" anchor="t">
            <a:noAutofit/>
          </a:bodyPr>
          <a:lstStyle/>
          <a:p>
            <a:pPr marL="0" indent="0">
              <a:lnSpc>
                <a:spcPct val="150000"/>
              </a:lnSpc>
              <a:buNone/>
            </a:pPr>
            <a:r>
              <a:rPr lang="en-US" sz="2400"/>
              <a:t>We begin by acknowledging that through a history of colonization and brutality, we are currently on the traditional lands stewarded by generations of indigenous people.</a:t>
            </a:r>
            <a:endParaRPr lang="en-US" sz="2400">
              <a:cs typeface="Calibri"/>
            </a:endParaRPr>
          </a:p>
          <a:p>
            <a:pPr marL="0" indent="0">
              <a:lnSpc>
                <a:spcPct val="150000"/>
              </a:lnSpc>
              <a:buNone/>
            </a:pPr>
            <a:r>
              <a:rPr lang="en-US" sz="2400">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229748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103586" y="393290"/>
            <a:ext cx="3871925" cy="689593"/>
          </a:xfrm>
        </p:spPr>
        <p:txBody>
          <a:bodyPr spcFirstLastPara="1" vert="horz" lIns="91440" tIns="45720" rIns="91440" bIns="45720" rtlCol="0" anchor="b" anchorCtr="0">
            <a:normAutofit fontScale="90000"/>
          </a:bodyPr>
          <a:lstStyle/>
          <a:p>
            <a:pPr algn="ctr">
              <a:lnSpc>
                <a:spcPct val="150000"/>
              </a:lnSpc>
              <a:spcBef>
                <a:spcPct val="0"/>
              </a:spcBef>
            </a:pPr>
            <a:r>
              <a:rPr lang="en-US" b="1">
                <a:solidFill>
                  <a:schemeClr val="tx1"/>
                </a:solidFill>
              </a:rPr>
              <a:t>Our Invitation to YOU</a:t>
            </a:r>
          </a:p>
        </p:txBody>
      </p:sp>
      <p:pic>
        <p:nvPicPr>
          <p:cNvPr id="82" name="Google Shape;82;p16"/>
          <p:cNvPicPr preferRelativeResize="0"/>
          <p:nvPr/>
        </p:nvPicPr>
        <p:blipFill>
          <a:blip r:embed="rId3"/>
          <a:srcRect l="18049" r="6245" b="-1"/>
          <a:stretch>
            <a:fillRect/>
          </a:stretch>
        </p:blipFill>
        <p:spPr>
          <a:xfrm>
            <a:off x="5181600" y="482600"/>
            <a:ext cx="6197600" cy="5689600"/>
          </a:xfrm>
          <a:prstGeom prst="rect">
            <a:avLst/>
          </a:prstGeom>
          <a:noFill/>
        </p:spPr>
      </p:pic>
      <p:sp>
        <p:nvSpPr>
          <p:cNvPr id="81" name="Google Shape;81;p16"/>
          <p:cNvSpPr txBox="1">
            <a:spLocks noGrp="1"/>
          </p:cNvSpPr>
          <p:nvPr>
            <p:ph type="body" sz="half" idx="2"/>
          </p:nvPr>
        </p:nvSpPr>
        <p:spPr>
          <a:xfrm>
            <a:off x="125479" y="1085340"/>
            <a:ext cx="3823739" cy="4982971"/>
          </a:xfrm>
        </p:spPr>
        <p:txBody>
          <a:bodyPr spcFirstLastPara="1" vert="horz" lIns="91440" tIns="45720" rIns="91440" bIns="45720" rtlCol="0" anchor="t" anchorCtr="0">
            <a:noAutofit/>
          </a:bodyPr>
          <a:lstStyle/>
          <a:p>
            <a:pPr marL="511810" indent="-228600">
              <a:lnSpc>
                <a:spcPct val="150000"/>
              </a:lnSpc>
              <a:spcAft>
                <a:spcPts val="267"/>
              </a:spcAft>
              <a:buSzPts val="1900"/>
              <a:buFont typeface="Arial" panose="020B0604020202020204" pitchFamily="34" charset="0"/>
              <a:buChar char="•"/>
            </a:pPr>
            <a:r>
              <a:rPr lang="en-US" sz="2000" b="1">
                <a:solidFill>
                  <a:schemeClr val="tx1"/>
                </a:solidFill>
              </a:rPr>
              <a:t>Be present in this space</a:t>
            </a:r>
            <a:endParaRPr lang="en-US" sz="2000" b="1">
              <a:solidFill>
                <a:schemeClr val="tx1"/>
              </a:solidFill>
              <a:ea typeface="Calibri"/>
              <a:cs typeface="Calibri"/>
            </a:endParaRPr>
          </a:p>
          <a:p>
            <a:pPr marL="511810" indent="-228600">
              <a:lnSpc>
                <a:spcPct val="150000"/>
              </a:lnSpc>
              <a:spcAft>
                <a:spcPts val="267"/>
              </a:spcAft>
              <a:buSzPts val="1900"/>
              <a:buFont typeface="Arial" panose="020B0604020202020204" pitchFamily="34" charset="0"/>
              <a:buChar char="•"/>
            </a:pPr>
            <a:r>
              <a:rPr lang="en-US" sz="2000" b="1">
                <a:solidFill>
                  <a:schemeClr val="tx1"/>
                </a:solidFill>
              </a:rPr>
              <a:t>Listen with curiosity</a:t>
            </a:r>
            <a:endParaRPr lang="en-US" sz="2000" b="1">
              <a:solidFill>
                <a:schemeClr val="tx1"/>
              </a:solidFill>
              <a:ea typeface="Calibri"/>
              <a:cs typeface="Calibri"/>
            </a:endParaRPr>
          </a:p>
          <a:p>
            <a:pPr marL="511810" indent="-228600">
              <a:lnSpc>
                <a:spcPct val="150000"/>
              </a:lnSpc>
              <a:spcAft>
                <a:spcPts val="267"/>
              </a:spcAft>
              <a:buSzPts val="1900"/>
              <a:buFont typeface="Arial" panose="020B0604020202020204" pitchFamily="34" charset="0"/>
              <a:buChar char="•"/>
            </a:pPr>
            <a:r>
              <a:rPr lang="en-US" sz="2000" b="1">
                <a:solidFill>
                  <a:schemeClr val="tx1"/>
                </a:solidFill>
              </a:rPr>
              <a:t>Take care of yourself</a:t>
            </a:r>
            <a:endParaRPr lang="en-US" sz="2000" b="1">
              <a:solidFill>
                <a:schemeClr val="tx1"/>
              </a:solidFill>
              <a:ea typeface="Calibri"/>
              <a:cs typeface="Calibri"/>
            </a:endParaRPr>
          </a:p>
          <a:p>
            <a:pPr marL="511810" indent="-228600">
              <a:lnSpc>
                <a:spcPct val="150000"/>
              </a:lnSpc>
              <a:spcAft>
                <a:spcPts val="267"/>
              </a:spcAft>
              <a:buSzPts val="1900"/>
              <a:buFont typeface="Arial" panose="020B0604020202020204" pitchFamily="34" charset="0"/>
              <a:buChar char="•"/>
            </a:pPr>
            <a:r>
              <a:rPr lang="en-US" sz="2000" b="1">
                <a:solidFill>
                  <a:schemeClr val="tx1"/>
                </a:solidFill>
              </a:rPr>
              <a:t>Be willing to engage in this work with yourself and others</a:t>
            </a:r>
            <a:endParaRPr lang="en-US" sz="2000" b="1">
              <a:solidFill>
                <a:schemeClr val="tx1"/>
              </a:solidFill>
              <a:ea typeface="Calibri"/>
              <a:cs typeface="Calibri"/>
            </a:endParaRPr>
          </a:p>
          <a:p>
            <a:pPr marL="511810" indent="-228600">
              <a:lnSpc>
                <a:spcPct val="150000"/>
              </a:lnSpc>
              <a:spcAft>
                <a:spcPts val="267"/>
              </a:spcAft>
              <a:buSzPts val="1900"/>
              <a:buFont typeface="Arial" panose="020B0604020202020204" pitchFamily="34" charset="0"/>
              <a:buChar char="•"/>
            </a:pPr>
            <a:r>
              <a:rPr lang="en-US" sz="2000" b="1">
                <a:solidFill>
                  <a:schemeClr val="tx1"/>
                </a:solidFill>
              </a:rPr>
              <a:t>Leave with a new perspective</a:t>
            </a:r>
            <a:endParaRPr lang="en-US" sz="2000" b="1">
              <a:solidFill>
                <a:schemeClr val="tx1"/>
              </a:solidFill>
              <a:ea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3"/>
        <p:cNvGrpSpPr/>
        <p:nvPr/>
      </p:nvGrpSpPr>
      <p:grpSpPr>
        <a:xfrm>
          <a:off x="0" y="0"/>
          <a:ext cx="0" cy="0"/>
          <a:chOff x="0" y="0"/>
          <a:chExt cx="0" cy="0"/>
        </a:xfrm>
      </p:grpSpPr>
      <p:sp>
        <p:nvSpPr>
          <p:cNvPr id="18" name="Rectangle 17">
            <a:extLst>
              <a:ext uri="{FF2B5EF4-FFF2-40B4-BE49-F238E27FC236}">
                <a16:creationId xmlns:a16="http://schemas.microsoft.com/office/drawing/2014/main" id="{7C2DC10F-CD76-43DC-9E0B-CB291F740C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1C18170A-08B7-4230-A012-B24C20E393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2" name="Straight Connector 21">
            <a:extLst>
              <a:ext uri="{FF2B5EF4-FFF2-40B4-BE49-F238E27FC236}">
                <a16:creationId xmlns:a16="http://schemas.microsoft.com/office/drawing/2014/main" id="{52188B95-E375-4977-9E9C-E28CE956F6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4" name="Rectangle 23">
            <a:extLst>
              <a:ext uri="{FF2B5EF4-FFF2-40B4-BE49-F238E27FC236}">
                <a16:creationId xmlns:a16="http://schemas.microsoft.com/office/drawing/2014/main" id="{4CFCD50F-4BF3-4733-BD42-5567080A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6BC97715-085F-78B3-B7A5-86FFF17E2741}"/>
              </a:ext>
            </a:extLst>
          </p:cNvPr>
          <p:cNvSpPr>
            <a:spLocks noGrp="1"/>
          </p:cNvSpPr>
          <p:nvPr>
            <p:ph type="title" idx="4294967295"/>
          </p:nvPr>
        </p:nvSpPr>
        <p:spPr>
          <a:xfrm>
            <a:off x="6728459" y="634946"/>
            <a:ext cx="4821283" cy="1450757"/>
          </a:xfrm>
        </p:spPr>
        <p:txBody>
          <a:bodyPr vert="horz" lIns="91440" tIns="45720" rIns="91440" bIns="45720" rtlCol="0" anchor="b">
            <a:normAutofit/>
          </a:bodyPr>
          <a:lstStyle/>
          <a:p>
            <a:r>
              <a:rPr lang="en-US" b="1"/>
              <a:t>Meet Your Facilitators</a:t>
            </a:r>
          </a:p>
        </p:txBody>
      </p:sp>
      <p:sp>
        <p:nvSpPr>
          <p:cNvPr id="26" name="Rectangle 25">
            <a:extLst>
              <a:ext uri="{FF2B5EF4-FFF2-40B4-BE49-F238E27FC236}">
                <a16:creationId xmlns:a16="http://schemas.microsoft.com/office/drawing/2014/main" id="{97C2466A-2320-4205-BDC2-056CD8BC2C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21733"/>
            <a:ext cx="3057906" cy="3408237"/>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taking a selfie&#10;&#10;AI-generated content may be incorrect.">
            <a:extLst>
              <a:ext uri="{FF2B5EF4-FFF2-40B4-BE49-F238E27FC236}">
                <a16:creationId xmlns:a16="http://schemas.microsoft.com/office/drawing/2014/main" id="{0851D429-226E-B7D7-B6CE-6CCC63235775}"/>
              </a:ext>
            </a:extLst>
          </p:cNvPr>
          <p:cNvPicPr>
            <a:picLocks noChangeAspect="1"/>
          </p:cNvPicPr>
          <p:nvPr/>
        </p:nvPicPr>
        <p:blipFill>
          <a:blip r:embed="rId3"/>
          <a:srcRect t="8723" r="-1579" b="-312"/>
          <a:stretch>
            <a:fillRect/>
          </a:stretch>
        </p:blipFill>
        <p:spPr>
          <a:xfrm>
            <a:off x="686723" y="743978"/>
            <a:ext cx="2364673" cy="2842828"/>
          </a:xfrm>
          <a:prstGeom prst="rect">
            <a:avLst/>
          </a:prstGeom>
        </p:spPr>
      </p:pic>
      <p:sp>
        <p:nvSpPr>
          <p:cNvPr id="28" name="Rectangle 27">
            <a:extLst>
              <a:ext uri="{FF2B5EF4-FFF2-40B4-BE49-F238E27FC236}">
                <a16:creationId xmlns:a16="http://schemas.microsoft.com/office/drawing/2014/main" id="{C24F77B6-3AFC-4981-A39A-15994073E1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061" y="321733"/>
            <a:ext cx="2583939" cy="1955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E622A300-A12E-4C3D-A574-71AFFA8F2B5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40096" y="2085703"/>
            <a:ext cx="411480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B7D21A87-2874-4438-84BA-E02F7C6327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879167"/>
            <a:ext cx="3057906" cy="21355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B0A69F5-520C-404C-9614-071AAE138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28588" y="2451014"/>
            <a:ext cx="2567411" cy="3532765"/>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erson wearing glasses and a jacket&#10;&#10;AI-generated content may be incorrect.">
            <a:extLst>
              <a:ext uri="{FF2B5EF4-FFF2-40B4-BE49-F238E27FC236}">
                <a16:creationId xmlns:a16="http://schemas.microsoft.com/office/drawing/2014/main" id="{1CDAEAD0-34D5-3E3D-9E7A-6E95F146A838}"/>
              </a:ext>
            </a:extLst>
          </p:cNvPr>
          <p:cNvPicPr>
            <a:picLocks noChangeAspect="1"/>
          </p:cNvPicPr>
          <p:nvPr/>
        </p:nvPicPr>
        <p:blipFill>
          <a:blip r:embed="rId4">
            <a:extLst>
              <a:ext uri="{28A0092B-C50C-407E-A947-70E740481C1C}">
                <a14:useLocalDpi xmlns:a14="http://schemas.microsoft.com/office/drawing/2010/main" val="0"/>
              </a:ext>
            </a:extLst>
          </a:blip>
          <a:srcRect l="1481" t="-247" r="-741" b="39259"/>
          <a:stretch>
            <a:fillRect/>
          </a:stretch>
        </p:blipFill>
        <p:spPr>
          <a:xfrm>
            <a:off x="3645460" y="2900670"/>
            <a:ext cx="2449412" cy="2266922"/>
          </a:xfrm>
          <a:prstGeom prst="rect">
            <a:avLst/>
          </a:prstGeom>
        </p:spPr>
      </p:pic>
      <p:sp>
        <p:nvSpPr>
          <p:cNvPr id="13" name="TextBox 12">
            <a:extLst>
              <a:ext uri="{FF2B5EF4-FFF2-40B4-BE49-F238E27FC236}">
                <a16:creationId xmlns:a16="http://schemas.microsoft.com/office/drawing/2014/main" id="{1BD0A026-3D6C-09C8-4033-521D1E814E65}"/>
              </a:ext>
            </a:extLst>
          </p:cNvPr>
          <p:cNvSpPr txBox="1"/>
          <p:nvPr/>
        </p:nvSpPr>
        <p:spPr>
          <a:xfrm>
            <a:off x="6842759" y="2170339"/>
            <a:ext cx="4706983" cy="3698755"/>
          </a:xfrm>
          <a:prstGeom prst="rect">
            <a:avLst/>
          </a:prstGeom>
        </p:spPr>
        <p:txBody>
          <a:bodyPr vert="horz" lIns="0" tIns="45720" rIns="0" bIns="45720" rtlCol="0" anchor="t">
            <a:normAutofit/>
          </a:bodyPr>
          <a:lstStyle/>
          <a:p>
            <a:pPr defTabSz="914400">
              <a:lnSpc>
                <a:spcPct val="90000"/>
              </a:lnSpc>
              <a:spcBef>
                <a:spcPts val="1600"/>
              </a:spcBef>
              <a:buClr>
                <a:schemeClr val="accent1"/>
              </a:buClr>
              <a:buSzPts val="1100"/>
              <a:buFont typeface="Calibri" panose="020F0502020204030204" pitchFamily="34" charset="0"/>
            </a:pPr>
            <a:r>
              <a:rPr lang="en-US" b="1" dirty="0">
                <a:solidFill>
                  <a:schemeClr val="tx1">
                    <a:lumMod val="75000"/>
                    <a:lumOff val="25000"/>
                  </a:schemeClr>
                </a:solidFill>
              </a:rPr>
              <a:t>Michelle Couture</a:t>
            </a:r>
          </a:p>
          <a:p>
            <a:pPr defTabSz="914400">
              <a:lnSpc>
                <a:spcPct val="90000"/>
              </a:lnSpc>
              <a:spcBef>
                <a:spcPts val="1600"/>
              </a:spcBef>
              <a:buClr>
                <a:schemeClr val="accent1"/>
              </a:buClr>
              <a:buSzPts val="1100"/>
              <a:buFont typeface="Calibri" panose="020F0502020204030204" pitchFamily="34" charset="0"/>
            </a:pPr>
            <a:r>
              <a:rPr lang="en-US" b="1" dirty="0">
                <a:solidFill>
                  <a:schemeClr val="tx1">
                    <a:lumMod val="75000"/>
                    <a:lumOff val="25000"/>
                  </a:schemeClr>
                </a:solidFill>
              </a:rPr>
              <a:t>(she/her/hers)</a:t>
            </a:r>
            <a:endParaRPr lang="en-US" b="1" dirty="0">
              <a:solidFill>
                <a:schemeClr val="tx1">
                  <a:lumMod val="75000"/>
                  <a:lumOff val="25000"/>
                </a:schemeClr>
              </a:solidFill>
              <a:ea typeface="Calibri"/>
              <a:cs typeface="Calibri"/>
            </a:endParaRPr>
          </a:p>
          <a:p>
            <a:pPr defTabSz="914400">
              <a:lnSpc>
                <a:spcPct val="90000"/>
              </a:lnSpc>
              <a:spcBef>
                <a:spcPts val="1600"/>
              </a:spcBef>
              <a:spcAft>
                <a:spcPts val="1600"/>
              </a:spcAft>
            </a:pPr>
            <a:r>
              <a:rPr lang="en-US" b="1">
                <a:solidFill>
                  <a:schemeClr val="tx1">
                    <a:lumMod val="75000"/>
                    <a:lumOff val="25000"/>
                  </a:schemeClr>
                </a:solidFill>
                <a:ea typeface="+mn-lt"/>
                <a:cs typeface="+mn-lt"/>
              </a:rPr>
              <a:t>NYSUT Labor Relations Specialist for UUP</a:t>
            </a:r>
          </a:p>
          <a:p>
            <a:pPr defTabSz="914400">
              <a:lnSpc>
                <a:spcPct val="90000"/>
              </a:lnSpc>
              <a:spcAft>
                <a:spcPts val="1333"/>
              </a:spcAft>
              <a:buClr>
                <a:schemeClr val="accent1"/>
              </a:buClr>
              <a:buFont typeface="Calibri" panose="020F0502020204030204" pitchFamily="34" charset="0"/>
            </a:pPr>
            <a:endParaRPr lang="en-US" b="1">
              <a:solidFill>
                <a:schemeClr val="tx1">
                  <a:lumMod val="75000"/>
                  <a:lumOff val="25000"/>
                </a:schemeClr>
              </a:solidFill>
            </a:endParaRPr>
          </a:p>
          <a:p>
            <a:pPr defTabSz="914400">
              <a:lnSpc>
                <a:spcPct val="90000"/>
              </a:lnSpc>
              <a:spcAft>
                <a:spcPts val="1333"/>
              </a:spcAft>
              <a:buClr>
                <a:schemeClr val="accent1"/>
              </a:buClr>
              <a:buFont typeface="Calibri" panose="020F0502020204030204" pitchFamily="34" charset="0"/>
            </a:pPr>
            <a:r>
              <a:rPr lang="en-US" b="1" dirty="0">
                <a:solidFill>
                  <a:schemeClr val="tx1">
                    <a:lumMod val="75000"/>
                    <a:lumOff val="25000"/>
                  </a:schemeClr>
                </a:solidFill>
              </a:rPr>
              <a:t>Dr. Taraja Shephard Allen</a:t>
            </a:r>
            <a:endParaRPr lang="en-US" b="1" dirty="0">
              <a:solidFill>
                <a:schemeClr val="tx1">
                  <a:lumMod val="75000"/>
                  <a:lumOff val="25000"/>
                </a:schemeClr>
              </a:solidFill>
              <a:ea typeface="Calibri"/>
              <a:cs typeface="Calibri"/>
            </a:endParaRPr>
          </a:p>
          <a:p>
            <a:pPr defTabSz="914400">
              <a:lnSpc>
                <a:spcPct val="90000"/>
              </a:lnSpc>
              <a:spcAft>
                <a:spcPts val="1333"/>
              </a:spcAft>
              <a:buClr>
                <a:schemeClr val="accent1"/>
              </a:buClr>
              <a:buFont typeface="Calibri" panose="020F0502020204030204" pitchFamily="34" charset="0"/>
            </a:pPr>
            <a:r>
              <a:rPr lang="en-US" b="1" dirty="0">
                <a:solidFill>
                  <a:schemeClr val="tx1">
                    <a:lumMod val="75000"/>
                    <a:lumOff val="25000"/>
                  </a:schemeClr>
                </a:solidFill>
              </a:rPr>
              <a:t>(she/her/hers)</a:t>
            </a:r>
            <a:endParaRPr lang="en-US" b="1" dirty="0">
              <a:solidFill>
                <a:schemeClr val="tx1">
                  <a:lumMod val="75000"/>
                  <a:lumOff val="25000"/>
                </a:schemeClr>
              </a:solidFill>
              <a:ea typeface="Calibri"/>
              <a:cs typeface="Calibri"/>
            </a:endParaRPr>
          </a:p>
          <a:p>
            <a:pPr defTabSz="914400">
              <a:lnSpc>
                <a:spcPct val="90000"/>
              </a:lnSpc>
              <a:spcAft>
                <a:spcPts val="1333"/>
              </a:spcAft>
              <a:buClr>
                <a:schemeClr val="accent1"/>
              </a:buClr>
              <a:buFont typeface="Calibri" panose="020F0502020204030204" pitchFamily="34" charset="0"/>
            </a:pPr>
            <a:r>
              <a:rPr lang="en-US" b="1" dirty="0">
                <a:solidFill>
                  <a:schemeClr val="tx1">
                    <a:lumMod val="75000"/>
                    <a:lumOff val="25000"/>
                  </a:schemeClr>
                </a:solidFill>
              </a:rPr>
              <a:t>OEA Membership Consultant</a:t>
            </a:r>
            <a:endParaRPr lang="en-US" b="1" dirty="0">
              <a:solidFill>
                <a:schemeClr val="tx1">
                  <a:lumMod val="75000"/>
                  <a:lumOff val="25000"/>
                </a:schemeClr>
              </a:solidFill>
              <a:ea typeface="Calibri"/>
              <a:cs typeface="Calibri"/>
            </a:endParaRPr>
          </a:p>
        </p:txBody>
      </p:sp>
      <p:sp>
        <p:nvSpPr>
          <p:cNvPr id="36" name="Rectangle 35">
            <a:extLst>
              <a:ext uri="{FF2B5EF4-FFF2-40B4-BE49-F238E27FC236}">
                <a16:creationId xmlns:a16="http://schemas.microsoft.com/office/drawing/2014/main" id="{54D683B1-E7B7-4AF5-8BF1-00757F13F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a:extLst>
              <a:ext uri="{FF2B5EF4-FFF2-40B4-BE49-F238E27FC236}">
                <a16:creationId xmlns:a16="http://schemas.microsoft.com/office/drawing/2014/main" id="{7B07ECB0-AC96-4F4F-AB0C-44EA1353C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7859485" y="634946"/>
            <a:ext cx="3690257" cy="1450757"/>
          </a:xfrm>
        </p:spPr>
        <p:txBody>
          <a:bodyPr vert="horz" lIns="91440" tIns="45720" rIns="91440" bIns="45720" rtlCol="0">
            <a:normAutofit/>
          </a:bodyPr>
          <a:lstStyle/>
          <a:p>
            <a:r>
              <a:rPr lang="en-US"/>
              <a:t>Drop in the Chat  </a:t>
            </a:r>
            <a:endParaRPr lang="en-US" b="1">
              <a:ea typeface="Calibri Light"/>
              <a:cs typeface="Calibri Light"/>
            </a:endParaRPr>
          </a:p>
        </p:txBody>
      </p:sp>
      <p:pic>
        <p:nvPicPr>
          <p:cNvPr id="6" name="Picture 5" descr="Will Protests Against Trump and Congressional Republicans Matter?">
            <a:extLst>
              <a:ext uri="{FF2B5EF4-FFF2-40B4-BE49-F238E27FC236}">
                <a16:creationId xmlns:a16="http://schemas.microsoft.com/office/drawing/2014/main" id="{866EDA81-6532-49E4-A882-47712B9DAA39}"/>
              </a:ext>
            </a:extLst>
          </p:cNvPr>
          <p:cNvPicPr>
            <a:picLocks noChangeAspect="1"/>
          </p:cNvPicPr>
          <p:nvPr/>
        </p:nvPicPr>
        <p:blipFill>
          <a:blip r:embed="rId2"/>
          <a:srcRect l="10177" r="3034" b="-1"/>
          <a:stretch>
            <a:fillRect/>
          </a:stretch>
        </p:blipFill>
        <p:spPr>
          <a:xfrm>
            <a:off x="633999" y="640081"/>
            <a:ext cx="6909801" cy="5314406"/>
          </a:xfrm>
          <a:prstGeom prst="rect">
            <a:avLst/>
          </a:prstGeom>
        </p:spPr>
      </p:pic>
      <p:cxnSp>
        <p:nvCxnSpPr>
          <p:cNvPr id="23" name="Straight Connector 22">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7859485" y="2198914"/>
            <a:ext cx="3690257" cy="3670180"/>
          </a:xfrm>
        </p:spPr>
        <p:txBody>
          <a:bodyPr vert="horz" lIns="91440" tIns="45720" rIns="91440" bIns="45720" rtlCol="0" anchor="t">
            <a:normAutofit/>
          </a:bodyPr>
          <a:lstStyle/>
          <a:p>
            <a:pPr marL="0" indent="0">
              <a:lnSpc>
                <a:spcPct val="150000"/>
              </a:lnSpc>
              <a:buNone/>
            </a:pPr>
            <a:r>
              <a:rPr lang="en-US" b="1" spc="200">
                <a:latin typeface="+mj-lt"/>
              </a:rPr>
              <a:t>What do you think Social Justice Unionism looks like? </a:t>
            </a:r>
            <a:endParaRPr lang="en-US">
              <a:ea typeface="Calibri" panose="020F0502020204030204"/>
              <a:cs typeface="Calibri" panose="020F0502020204030204"/>
            </a:endParaRPr>
          </a:p>
          <a:p>
            <a:pPr marL="0" indent="0">
              <a:buNone/>
            </a:pPr>
            <a:r>
              <a:rPr lang="en-US" b="1" spc="200">
                <a:latin typeface="+mj-lt"/>
              </a:rPr>
              <a:t> </a:t>
            </a:r>
            <a:endParaRPr lang="en-US" b="1" spc="200">
              <a:latin typeface="+mj-lt"/>
              <a:ea typeface="Calibri Light"/>
              <a:cs typeface="Calibri Light"/>
            </a:endParaRPr>
          </a:p>
        </p:txBody>
      </p:sp>
      <p:sp>
        <p:nvSpPr>
          <p:cNvPr id="25" name="Rectangle 24">
            <a:extLst>
              <a:ext uri="{FF2B5EF4-FFF2-40B4-BE49-F238E27FC236}">
                <a16:creationId xmlns:a16="http://schemas.microsoft.com/office/drawing/2014/main" id="{6329CBCE-21AE-419D-AC1F-8ACF510A6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id="{FF2DA012-1414-493D-888F-5D99D0BDA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8</a:t>
            </a:fld>
            <a:endParaRPr lang="en-US"/>
          </a:p>
        </p:txBody>
      </p:sp>
    </p:spTree>
    <p:extLst>
      <p:ext uri="{BB962C8B-B14F-4D97-AF65-F5344CB8AC3E}">
        <p14:creationId xmlns:p14="http://schemas.microsoft.com/office/powerpoint/2010/main" val="2887851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16" name="Rectangle 3115">
            <a:extLst>
              <a:ext uri="{FF2B5EF4-FFF2-40B4-BE49-F238E27FC236}">
                <a16:creationId xmlns:a16="http://schemas.microsoft.com/office/drawing/2014/main" id="{841A8DFB-611A-4AAF-9195-84B09E4F7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18" name="Rectangle 3117">
            <a:extLst>
              <a:ext uri="{FF2B5EF4-FFF2-40B4-BE49-F238E27FC236}">
                <a16:creationId xmlns:a16="http://schemas.microsoft.com/office/drawing/2014/main" id="{6A3951CE-6985-48B0-8C07-92C55A1A1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120" name="Straight Connector 3119">
            <a:extLst>
              <a:ext uri="{FF2B5EF4-FFF2-40B4-BE49-F238E27FC236}">
                <a16:creationId xmlns:a16="http://schemas.microsoft.com/office/drawing/2014/main" id="{A97EF53E-8C19-478C-B271-F78844347C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122" name="Rectangle 3121">
            <a:extLst>
              <a:ext uri="{FF2B5EF4-FFF2-40B4-BE49-F238E27FC236}">
                <a16:creationId xmlns:a16="http://schemas.microsoft.com/office/drawing/2014/main" id="{0D3048CC-BFEE-499F-968D-9681FE254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6620933" y="634946"/>
            <a:ext cx="4928809" cy="1450757"/>
          </a:xfrm>
        </p:spPr>
        <p:txBody>
          <a:bodyPr vert="horz" lIns="91440" tIns="45720" rIns="91440" bIns="45720" rtlCol="0" anchor="b">
            <a:normAutofit/>
          </a:bodyPr>
          <a:lstStyle/>
          <a:p>
            <a:r>
              <a:rPr lang="en-US" sz="4800" b="1">
                <a:solidFill>
                  <a:schemeClr val="tx1">
                    <a:lumMod val="75000"/>
                    <a:lumOff val="25000"/>
                  </a:schemeClr>
                </a:solidFill>
              </a:rPr>
              <a:t>Session 1 Objectives:</a:t>
            </a:r>
          </a:p>
        </p:txBody>
      </p:sp>
      <p:sp>
        <p:nvSpPr>
          <p:cNvPr id="3124" name="Rectangle 3123">
            <a:extLst>
              <a:ext uri="{FF2B5EF4-FFF2-40B4-BE49-F238E27FC236}">
                <a16:creationId xmlns:a16="http://schemas.microsoft.com/office/drawing/2014/main" id="{2AF095ED-34C6-4B6B-BF2F-B18C3C6CD2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21733"/>
            <a:ext cx="3057906" cy="3408237"/>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458336" y="733522"/>
            <a:ext cx="2784700" cy="2584659"/>
          </a:xfrm>
          <a:prstGeom prst="rect">
            <a:avLst/>
          </a:prstGeom>
          <a:noFill/>
          <a:extLst>
            <a:ext uri="{909E8E84-426E-40DD-AFC4-6F175D3DCCD1}">
              <a14:hiddenFill xmlns:a14="http://schemas.microsoft.com/office/drawing/2010/main">
                <a:solidFill>
                  <a:srgbClr val="FFFFFF"/>
                </a:solidFill>
              </a14:hiddenFill>
            </a:ext>
          </a:extLst>
        </p:spPr>
      </p:pic>
      <p:sp>
        <p:nvSpPr>
          <p:cNvPr id="3126" name="Rectangle 3125">
            <a:extLst>
              <a:ext uri="{FF2B5EF4-FFF2-40B4-BE49-F238E27FC236}">
                <a16:creationId xmlns:a16="http://schemas.microsoft.com/office/drawing/2014/main" id="{E80E2106-26D1-4CFC-9F58-A3D915C7A9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28588" y="321734"/>
            <a:ext cx="2567411" cy="1955250"/>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15 Most Powerful Teachers Unions in the ...">
            <a:extLst>
              <a:ext uri="{FF2B5EF4-FFF2-40B4-BE49-F238E27FC236}">
                <a16:creationId xmlns:a16="http://schemas.microsoft.com/office/drawing/2014/main" id="{D57E91CE-7DAD-A939-32DA-120D66F0B4CC}"/>
              </a:ext>
            </a:extLst>
          </p:cNvPr>
          <p:cNvPicPr>
            <a:picLocks noChangeAspect="1"/>
          </p:cNvPicPr>
          <p:nvPr/>
        </p:nvPicPr>
        <p:blipFill>
          <a:blip r:embed="rId3"/>
          <a:stretch>
            <a:fillRect/>
          </a:stretch>
        </p:blipFill>
        <p:spPr>
          <a:xfrm>
            <a:off x="3664753" y="523553"/>
            <a:ext cx="2295082" cy="1527272"/>
          </a:xfrm>
          <a:prstGeom prst="rect">
            <a:avLst/>
          </a:prstGeom>
        </p:spPr>
      </p:pic>
      <p:cxnSp>
        <p:nvCxnSpPr>
          <p:cNvPr id="3128" name="Straight Connector 3127">
            <a:extLst>
              <a:ext uri="{FF2B5EF4-FFF2-40B4-BE49-F238E27FC236}">
                <a16:creationId xmlns:a16="http://schemas.microsoft.com/office/drawing/2014/main" id="{9E02610F-7D0E-44AD-ADE2-F343EC06F7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46959" y="2085703"/>
            <a:ext cx="411480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130" name="Rectangle 3129">
            <a:extLst>
              <a:ext uri="{FF2B5EF4-FFF2-40B4-BE49-F238E27FC236}">
                <a16:creationId xmlns:a16="http://schemas.microsoft.com/office/drawing/2014/main" id="{82C98A42-D33B-4523-A0B2-4904C32B7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879167"/>
            <a:ext cx="3057906" cy="2104612"/>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Teachers unions win temporary injunction in dues collections suit">
            <a:extLst>
              <a:ext uri="{FF2B5EF4-FFF2-40B4-BE49-F238E27FC236}">
                <a16:creationId xmlns:a16="http://schemas.microsoft.com/office/drawing/2014/main" id="{82CC0472-DFA0-C6AB-EE5F-6BAF5646227B}"/>
              </a:ext>
            </a:extLst>
          </p:cNvPr>
          <p:cNvPicPr>
            <a:picLocks noChangeAspect="1"/>
          </p:cNvPicPr>
          <p:nvPr/>
        </p:nvPicPr>
        <p:blipFill>
          <a:blip r:embed="rId4"/>
          <a:stretch>
            <a:fillRect/>
          </a:stretch>
        </p:blipFill>
        <p:spPr>
          <a:xfrm>
            <a:off x="458337" y="4140066"/>
            <a:ext cx="2784700" cy="1566393"/>
          </a:xfrm>
          <a:prstGeom prst="rect">
            <a:avLst/>
          </a:prstGeom>
        </p:spPr>
      </p:pic>
      <p:sp>
        <p:nvSpPr>
          <p:cNvPr id="3132" name="Rectangle 3131">
            <a:extLst>
              <a:ext uri="{FF2B5EF4-FFF2-40B4-BE49-F238E27FC236}">
                <a16:creationId xmlns:a16="http://schemas.microsoft.com/office/drawing/2014/main" id="{B314DF03-4B84-4C63-9500-DC80BCA1BB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28588" y="2451014"/>
            <a:ext cx="2567411" cy="3532765"/>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NH teachers warn students will suffer from Trump's Education Department  cuts | New Hampshire Public Radio">
            <a:extLst>
              <a:ext uri="{FF2B5EF4-FFF2-40B4-BE49-F238E27FC236}">
                <a16:creationId xmlns:a16="http://schemas.microsoft.com/office/drawing/2014/main" id="{F4BEC712-5B85-03A0-E774-C092BFA8E29F}"/>
              </a:ext>
            </a:extLst>
          </p:cNvPr>
          <p:cNvPicPr>
            <a:picLocks noChangeAspect="1"/>
          </p:cNvPicPr>
          <p:nvPr/>
        </p:nvPicPr>
        <p:blipFill>
          <a:blip r:embed="rId5"/>
          <a:stretch>
            <a:fillRect/>
          </a:stretch>
        </p:blipFill>
        <p:spPr>
          <a:xfrm>
            <a:off x="3664752" y="3210429"/>
            <a:ext cx="2295082" cy="2013934"/>
          </a:xfrm>
          <a:prstGeom prst="rect">
            <a:avLst/>
          </a:prstGeom>
        </p:spPr>
      </p:pic>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6620933" y="2198914"/>
            <a:ext cx="4928809" cy="3670180"/>
          </a:xfrm>
        </p:spPr>
        <p:txBody>
          <a:bodyPr vert="horz" lIns="0" tIns="45720" rIns="0" bIns="45720" rtlCol="0" anchor="t">
            <a:normAutofit/>
          </a:bodyPr>
          <a:lstStyle/>
          <a:p>
            <a:pPr marL="514350" indent="-514350">
              <a:lnSpc>
                <a:spcPct val="150000"/>
              </a:lnSpc>
              <a:buFont typeface="Wingdings" panose="020F0502020204030204" pitchFamily="34" charset="0"/>
              <a:buChar char="Ø"/>
            </a:pPr>
            <a:r>
              <a:rPr lang="en-US"/>
              <a:t>What is Social Justice Unionism?</a:t>
            </a:r>
            <a:endParaRPr lang="en-US">
              <a:ea typeface="Calibri" panose="020F0502020204030204"/>
              <a:cs typeface="Calibri" panose="020F0502020204030204"/>
            </a:endParaRPr>
          </a:p>
          <a:p>
            <a:pPr marL="514350" indent="-514350">
              <a:lnSpc>
                <a:spcPct val="150000"/>
              </a:lnSpc>
              <a:buFont typeface="Wingdings" panose="020F0502020204030204" pitchFamily="34" charset="0"/>
              <a:buChar char="Ø"/>
            </a:pPr>
            <a:r>
              <a:rPr lang="en-US"/>
              <a:t>What would it take to move our locals, state unions, and communities towards it?</a:t>
            </a:r>
            <a:endParaRPr lang="en-US">
              <a:ea typeface="Calibri" panose="020F0502020204030204"/>
              <a:cs typeface="Calibri" panose="020F0502020204030204"/>
            </a:endParaRPr>
          </a:p>
          <a:p>
            <a:pPr marL="514350" indent="-514350">
              <a:lnSpc>
                <a:spcPct val="150000"/>
              </a:lnSpc>
              <a:buFont typeface="Wingdings" panose="020F0502020204030204" pitchFamily="34" charset="0"/>
              <a:buChar char="Ø"/>
            </a:pPr>
            <a:r>
              <a:rPr lang="en-US"/>
              <a:t>What can I do to support this idea as NEA affiliate staff ?</a:t>
            </a:r>
            <a:endParaRPr lang="en-US">
              <a:ea typeface="Calibri" panose="020F0502020204030204"/>
              <a:cs typeface="Calibri" panose="020F0502020204030204"/>
            </a:endParaRPr>
          </a:p>
          <a:p>
            <a:pPr marL="0" indent="0">
              <a:buFont typeface="Calibri" panose="020F0502020204030204" pitchFamily="34" charset="0"/>
              <a:buNone/>
            </a:pPr>
            <a:endParaRPr lang="en-US"/>
          </a:p>
        </p:txBody>
      </p:sp>
      <p:sp>
        <p:nvSpPr>
          <p:cNvPr id="3134" name="Rectangle 3133">
            <a:extLst>
              <a:ext uri="{FF2B5EF4-FFF2-40B4-BE49-F238E27FC236}">
                <a16:creationId xmlns:a16="http://schemas.microsoft.com/office/drawing/2014/main" id="{C0C2C24D-DBC6-4FC3-8BD4-31D3CC1A3D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36" name="Rectangle 3135">
            <a:extLst>
              <a:ext uri="{FF2B5EF4-FFF2-40B4-BE49-F238E27FC236}">
                <a16:creationId xmlns:a16="http://schemas.microsoft.com/office/drawing/2014/main" id="{57B513E8-3CAA-4B4E-92DE-D3EA3E17B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p:cNvSpPr>
            <a:spLocks noGrp="1"/>
          </p:cNvSpPr>
          <p:nvPr>
            <p:ph type="sldNum" sz="quarter" idx="12"/>
          </p:nvPr>
        </p:nvSpPr>
        <p:spPr>
          <a:xfrm>
            <a:off x="9900458" y="6459785"/>
            <a:ext cx="1312025" cy="365125"/>
          </a:xfrm>
        </p:spPr>
        <p:txBody>
          <a:bodyPr vert="horz" lIns="91440" tIns="45720" rIns="91440" bIns="45720" rtlCol="0" anchor="ctr">
            <a:normAutofit/>
          </a:bodyPr>
          <a:lstStyle/>
          <a:p>
            <a:pPr>
              <a:spcAft>
                <a:spcPts val="600"/>
              </a:spcAft>
            </a:pPr>
            <a:fld id="{5414DF46-E7D2-4146-95BA-57A23C39CF98}" type="slidenum">
              <a:rPr lang="en-US" smtClean="0">
                <a:solidFill>
                  <a:srgbClr val="FFFFFF"/>
                </a:solidFill>
              </a:rPr>
              <a:pPr>
                <a:spcAft>
                  <a:spcPts val="600"/>
                </a:spcAft>
              </a:pPr>
              <a:t>9</a:t>
            </a:fld>
            <a:endParaRPr lang="en-US">
              <a:solidFill>
                <a:srgbClr val="FFFFFF"/>
              </a:solidFill>
            </a:endParaRPr>
          </a:p>
        </p:txBody>
      </p:sp>
    </p:spTree>
    <p:extLst>
      <p:ext uri="{BB962C8B-B14F-4D97-AF65-F5344CB8AC3E}">
        <p14:creationId xmlns:p14="http://schemas.microsoft.com/office/powerpoint/2010/main" val="4142635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615361" y="2688720"/>
            <a:ext cx="7255239" cy="1482908"/>
          </a:xfrm>
        </p:spPr>
        <p:txBody>
          <a:bodyPr vert="horz" lIns="0" tIns="45720" rIns="0" bIns="45720" rtlCol="0" anchor="t">
            <a:normAutofit/>
          </a:bodyPr>
          <a:lstStyle/>
          <a:p>
            <a:pPr marL="0" indent="0">
              <a:buNone/>
            </a:pPr>
            <a:r>
              <a:rPr lang="en-US" sz="7200">
                <a:solidFill>
                  <a:schemeClr val="accent2">
                    <a:lumMod val="75000"/>
                  </a:schemeClr>
                </a:solidFill>
              </a:rPr>
              <a:t>Imagine if…</a:t>
            </a:r>
          </a:p>
        </p:txBody>
      </p:sp>
      <p:sp>
        <p:nvSpPr>
          <p:cNvPr id="4" name="Slide Number Placeholder 3"/>
          <p:cNvSpPr>
            <a:spLocks noGrp="1"/>
          </p:cNvSpPr>
          <p:nvPr>
            <p:ph type="sldNum" sz="quarter" idx="12"/>
          </p:nvPr>
        </p:nvSpPr>
        <p:spPr/>
        <p:txBody>
          <a:bodyPr/>
          <a:lstStyle/>
          <a:p>
            <a:fld id="{5414DF46-E7D2-4146-95BA-57A23C39CF98}" type="slidenum">
              <a:rPr lang="en-US" smtClean="0"/>
              <a:t>10</a:t>
            </a:fld>
            <a:endParaRPr lang="en-US"/>
          </a:p>
        </p:txBody>
      </p:sp>
      <p:pic>
        <p:nvPicPr>
          <p:cNvPr id="7" name="Picture 2" descr="Teacher Unions and Social Justice: Organizing for the Schools and  Communities Our Students Deserve | Zinn Education Project"/>
          <p:cNvPicPr>
            <a:picLocks noChangeAspect="1" noChangeArrowheads="1"/>
          </p:cNvPicPr>
          <p:nvPr/>
        </p:nvPicPr>
        <p:blipFill rotWithShape="1">
          <a:blip r:embed="rId2">
            <a:extLst>
              <a:ext uri="{28A0092B-C50C-407E-A947-70E740481C1C}">
                <a14:useLocalDpi xmlns:a14="http://schemas.microsoft.com/office/drawing/2010/main" val="0"/>
              </a:ext>
            </a:extLst>
          </a:blip>
          <a:srcRect l="12347" t="15786" r="11565" b="31363"/>
          <a:stretch/>
        </p:blipFill>
        <p:spPr bwMode="auto">
          <a:xfrm>
            <a:off x="1061718" y="1919003"/>
            <a:ext cx="2422543" cy="2251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675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582" y="344129"/>
            <a:ext cx="10402808" cy="822669"/>
          </a:xfrm>
        </p:spPr>
        <p:txBody>
          <a:bodyPr>
            <a:normAutofit/>
          </a:bodyPr>
          <a:lstStyle/>
          <a:p>
            <a:r>
              <a:rPr lang="en-US" sz="4000"/>
              <a:t>Imagine If Educators-  </a:t>
            </a:r>
            <a:r>
              <a:rPr lang="en-US" sz="2000"/>
              <a:t>(from Page 21)</a:t>
            </a:r>
          </a:p>
        </p:txBody>
      </p:sp>
      <p:sp>
        <p:nvSpPr>
          <p:cNvPr id="3" name="Content Placeholder 2"/>
          <p:cNvSpPr>
            <a:spLocks noGrp="1"/>
          </p:cNvSpPr>
          <p:nvPr>
            <p:ph idx="1"/>
          </p:nvPr>
        </p:nvSpPr>
        <p:spPr>
          <a:xfrm>
            <a:off x="743432" y="1331605"/>
            <a:ext cx="10431631" cy="4657526"/>
          </a:xfrm>
        </p:spPr>
        <p:txBody>
          <a:bodyPr vert="horz" lIns="0" tIns="45720" rIns="0" bIns="45720" rtlCol="0" anchor="t">
            <a:normAutofit/>
          </a:bodyPr>
          <a:lstStyle/>
          <a:p>
            <a:pPr marL="514350" indent="-514350">
              <a:lnSpc>
                <a:spcPct val="150000"/>
              </a:lnSpc>
              <a:buFont typeface="Wingdings" panose="020F0302020204030204"/>
              <a:buChar char="Ø"/>
            </a:pPr>
            <a:r>
              <a:rPr lang="en-US" sz="2800"/>
              <a:t>Had so much respect in the community that when a parent has a problem with a school, the parent not only talks to the principal and teacher, but also the building union rep...</a:t>
            </a:r>
            <a:endParaRPr lang="en-US">
              <a:ea typeface="Calibri" panose="020F0502020204030204"/>
              <a:cs typeface="Calibri" panose="020F0502020204030204"/>
            </a:endParaRPr>
          </a:p>
          <a:p>
            <a:pPr marL="514350" indent="-514350">
              <a:lnSpc>
                <a:spcPct val="150000"/>
              </a:lnSpc>
              <a:buFont typeface="Wingdings" panose="020F0302020204030204"/>
              <a:buChar char="Ø"/>
            </a:pPr>
            <a:r>
              <a:rPr lang="en-US" sz="2800"/>
              <a:t>Worked in ongoing alliance with community, parent, and labor groups to promote the schools and communities our students deserve...</a:t>
            </a:r>
            <a:endParaRPr lang="en-US" sz="2800">
              <a:ea typeface="Calibri"/>
              <a:cs typeface="Calibri"/>
            </a:endParaRPr>
          </a:p>
        </p:txBody>
      </p:sp>
      <p:pic>
        <p:nvPicPr>
          <p:cNvPr id="4098" name="Picture 2" descr="Teacher Unions and Social Justice: Organizing for the Schools and  Communities Our Students Deserve | Zinn Education Project"/>
          <p:cNvPicPr>
            <a:picLocks noChangeAspect="1" noChangeArrowheads="1"/>
          </p:cNvPicPr>
          <p:nvPr/>
        </p:nvPicPr>
        <p:blipFill rotWithShape="1">
          <a:blip r:embed="rId2">
            <a:extLst>
              <a:ext uri="{28A0092B-C50C-407E-A947-70E740481C1C}">
                <a14:useLocalDpi xmlns:a14="http://schemas.microsoft.com/office/drawing/2010/main" val="0"/>
              </a:ext>
            </a:extLst>
          </a:blip>
          <a:srcRect l="13311" t="17040" r="63408" b="6734"/>
          <a:stretch/>
        </p:blipFill>
        <p:spPr bwMode="auto">
          <a:xfrm>
            <a:off x="11444782" y="-2220"/>
            <a:ext cx="747811" cy="315816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11</a:t>
            </a:fld>
            <a:endParaRPr lang="en-US"/>
          </a:p>
        </p:txBody>
      </p:sp>
    </p:spTree>
    <p:extLst>
      <p:ext uri="{BB962C8B-B14F-4D97-AF65-F5344CB8AC3E}">
        <p14:creationId xmlns:p14="http://schemas.microsoft.com/office/powerpoint/2010/main" val="1733513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89958-1B4F-DA18-5B31-3C1F20225D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D6F855-1C75-439F-2CD1-F2EEEE23514E}"/>
              </a:ext>
            </a:extLst>
          </p:cNvPr>
          <p:cNvSpPr>
            <a:spLocks noGrp="1"/>
          </p:cNvSpPr>
          <p:nvPr>
            <p:ph type="title"/>
          </p:nvPr>
        </p:nvSpPr>
        <p:spPr>
          <a:xfrm>
            <a:off x="593098" y="344129"/>
            <a:ext cx="9665389" cy="822669"/>
          </a:xfrm>
        </p:spPr>
        <p:txBody>
          <a:bodyPr>
            <a:normAutofit/>
          </a:bodyPr>
          <a:lstStyle/>
          <a:p>
            <a:r>
              <a:rPr lang="en-US" sz="4000"/>
              <a:t>Imagine If Educators -  </a:t>
            </a:r>
            <a:r>
              <a:rPr lang="en-US" sz="2000"/>
              <a:t>(from Page 21)</a:t>
            </a:r>
          </a:p>
        </p:txBody>
      </p:sp>
      <p:sp>
        <p:nvSpPr>
          <p:cNvPr id="3" name="Content Placeholder 2">
            <a:extLst>
              <a:ext uri="{FF2B5EF4-FFF2-40B4-BE49-F238E27FC236}">
                <a16:creationId xmlns:a16="http://schemas.microsoft.com/office/drawing/2014/main" id="{8341F445-9B33-7ED3-7DBD-50B910416306}"/>
              </a:ext>
            </a:extLst>
          </p:cNvPr>
          <p:cNvSpPr>
            <a:spLocks noGrp="1"/>
          </p:cNvSpPr>
          <p:nvPr>
            <p:ph idx="1"/>
          </p:nvPr>
        </p:nvSpPr>
        <p:spPr>
          <a:xfrm>
            <a:off x="595949" y="1694169"/>
            <a:ext cx="10431631" cy="4380994"/>
          </a:xfrm>
        </p:spPr>
        <p:txBody>
          <a:bodyPr vert="horz" lIns="0" tIns="45720" rIns="0" bIns="45720" rtlCol="0" anchor="t">
            <a:normAutofit/>
          </a:bodyPr>
          <a:lstStyle/>
          <a:p>
            <a:pPr marL="457200" indent="-457200">
              <a:lnSpc>
                <a:spcPct val="150000"/>
              </a:lnSpc>
              <a:buFont typeface="Wingdings" panose="020F0502020204030204" pitchFamily="34" charset="0"/>
              <a:buChar char="Ø"/>
            </a:pPr>
            <a:r>
              <a:rPr lang="en-US" sz="2800"/>
              <a:t>Started programs for high school youth to serve as union interns and learn about the labor movement.</a:t>
            </a:r>
            <a:endParaRPr lang="en-US" sz="2800">
              <a:ea typeface="Calibri"/>
              <a:cs typeface="Calibri"/>
            </a:endParaRPr>
          </a:p>
          <a:p>
            <a:pPr marL="514350" indent="-514350">
              <a:lnSpc>
                <a:spcPct val="150000"/>
              </a:lnSpc>
              <a:buFont typeface="Wingdings" panose="020F0302020204030204"/>
              <a:buChar char="Ø"/>
            </a:pPr>
            <a:r>
              <a:rPr lang="en-US" sz="2800"/>
              <a:t>Sponsored afternoon social justice curriculum-sharing sessions at the union’s offices. </a:t>
            </a:r>
            <a:endParaRPr lang="en-US" sz="2800">
              <a:ea typeface="Calibri"/>
              <a:cs typeface="Calibri"/>
            </a:endParaRPr>
          </a:p>
          <a:p>
            <a:pPr marL="514350" indent="-514350">
              <a:lnSpc>
                <a:spcPct val="150000"/>
              </a:lnSpc>
              <a:buFont typeface="Wingdings" panose="020F0302020204030204"/>
              <a:buChar char="Ø"/>
            </a:pPr>
            <a:r>
              <a:rPr lang="en-US" sz="2800"/>
              <a:t>Had a diverse leadership and membership that was more reflective of the student body. </a:t>
            </a:r>
            <a:endParaRPr lang="en-US" sz="2800">
              <a:ea typeface="Calibri"/>
              <a:cs typeface="Calibri"/>
            </a:endParaRPr>
          </a:p>
          <a:p>
            <a:pPr marL="0" indent="0">
              <a:buNone/>
            </a:pPr>
            <a:endParaRPr lang="en-US" sz="2800"/>
          </a:p>
          <a:p>
            <a:pPr marL="0" indent="0">
              <a:buNone/>
            </a:pPr>
            <a:endParaRPr lang="en-US" sz="2800"/>
          </a:p>
        </p:txBody>
      </p:sp>
      <p:pic>
        <p:nvPicPr>
          <p:cNvPr id="4098" name="Picture 2" descr="Teacher Unions and Social Justice: Organizing for the Schools and  Communities Our Students Deserve | Zinn Education Project">
            <a:extLst>
              <a:ext uri="{FF2B5EF4-FFF2-40B4-BE49-F238E27FC236}">
                <a16:creationId xmlns:a16="http://schemas.microsoft.com/office/drawing/2014/main" id="{B7F70B44-59E0-47A1-B350-B9D985ADC4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11" t="17040" r="63408" b="6734"/>
          <a:stretch/>
        </p:blipFill>
        <p:spPr bwMode="auto">
          <a:xfrm>
            <a:off x="11389475" y="-2220"/>
            <a:ext cx="803118" cy="339168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76B6A97-468B-32D9-08C3-A63F7701AF10}"/>
              </a:ext>
            </a:extLst>
          </p:cNvPr>
          <p:cNvSpPr>
            <a:spLocks noGrp="1"/>
          </p:cNvSpPr>
          <p:nvPr>
            <p:ph type="sldNum" sz="quarter" idx="12"/>
          </p:nvPr>
        </p:nvSpPr>
        <p:spPr/>
        <p:txBody>
          <a:bodyPr/>
          <a:lstStyle/>
          <a:p>
            <a:fld id="{5414DF46-E7D2-4146-95BA-57A23C39CF98}" type="slidenum">
              <a:rPr lang="en-US" smtClean="0"/>
              <a:t>12</a:t>
            </a:fld>
            <a:endParaRPr lang="en-US"/>
          </a:p>
        </p:txBody>
      </p:sp>
    </p:spTree>
    <p:extLst>
      <p:ext uri="{BB962C8B-B14F-4D97-AF65-F5344CB8AC3E}">
        <p14:creationId xmlns:p14="http://schemas.microsoft.com/office/powerpoint/2010/main" val="1546632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6644573" cy="829126"/>
          </a:xfrm>
        </p:spPr>
        <p:txBody>
          <a:bodyPr/>
          <a:lstStyle/>
          <a:p>
            <a:r>
              <a:rPr lang="en-US">
                <a:ea typeface="Calibri Light"/>
                <a:cs typeface="Calibri Light"/>
              </a:rPr>
              <a:t>Thoughts and Reflections</a:t>
            </a:r>
            <a:endParaRPr lang="en-US"/>
          </a:p>
        </p:txBody>
      </p:sp>
      <p:sp>
        <p:nvSpPr>
          <p:cNvPr id="3" name="Content Placeholder 2"/>
          <p:cNvSpPr>
            <a:spLocks noGrp="1"/>
          </p:cNvSpPr>
          <p:nvPr>
            <p:ph idx="1"/>
          </p:nvPr>
        </p:nvSpPr>
        <p:spPr>
          <a:xfrm>
            <a:off x="307127" y="1129047"/>
            <a:ext cx="9763441" cy="4533867"/>
          </a:xfrm>
        </p:spPr>
        <p:txBody>
          <a:bodyPr vert="horz" lIns="0" tIns="45720" rIns="0" bIns="45720" rtlCol="0" anchor="t">
            <a:normAutofit/>
          </a:bodyPr>
          <a:lstStyle/>
          <a:p>
            <a:pPr marL="0" indent="0">
              <a:buNone/>
            </a:pPr>
            <a:endParaRPr lang="en-US" sz="2800">
              <a:ea typeface="Calibri"/>
              <a:cs typeface="Calibri"/>
            </a:endParaRPr>
          </a:p>
          <a:p>
            <a:pPr marL="0" indent="0">
              <a:lnSpc>
                <a:spcPct val="150000"/>
              </a:lnSpc>
              <a:buNone/>
            </a:pPr>
            <a:r>
              <a:rPr lang="en-US" sz="2800"/>
              <a:t>Introduce yourself</a:t>
            </a:r>
            <a:endParaRPr lang="en-US" sz="2800">
              <a:ea typeface="Calibri"/>
              <a:cs typeface="Calibri"/>
            </a:endParaRPr>
          </a:p>
          <a:p>
            <a:pPr marL="457200" indent="-457200">
              <a:lnSpc>
                <a:spcPct val="150000"/>
              </a:lnSpc>
              <a:buFont typeface="Wingdings" panose="020F0502020204030204" pitchFamily="34" charset="0"/>
              <a:buChar char="Ø"/>
            </a:pPr>
            <a:r>
              <a:rPr lang="en-US" sz="2800"/>
              <a:t>What imagine "If" statement resonated with you the most?</a:t>
            </a:r>
            <a:endParaRPr lang="en-US" sz="2800">
              <a:ea typeface="Calibri"/>
              <a:cs typeface="Calibri"/>
            </a:endParaRPr>
          </a:p>
          <a:p>
            <a:pPr marL="457200" indent="-457200">
              <a:lnSpc>
                <a:spcPct val="150000"/>
              </a:lnSpc>
              <a:buFont typeface="Wingdings" panose="020F0502020204030204" pitchFamily="34" charset="0"/>
              <a:buChar char="Ø"/>
            </a:pPr>
            <a:r>
              <a:rPr lang="en-US" sz="2800"/>
              <a:t>What would it take to achieve this “If” in your area?</a:t>
            </a:r>
            <a:endParaRPr lang="en-US" sz="2800">
              <a:ea typeface="Calibri"/>
              <a:cs typeface="Calibri"/>
            </a:endParaRPr>
          </a:p>
          <a:p>
            <a:pPr marL="0" indent="0">
              <a:buNone/>
            </a:pPr>
            <a:endParaRPr lang="en-US" sz="2800"/>
          </a:p>
          <a:p>
            <a:pPr marL="0" indent="0">
              <a:buNone/>
            </a:pPr>
            <a:endParaRPr lang="en-US" sz="2800"/>
          </a:p>
          <a:p>
            <a:pPr marL="0" indent="0">
              <a:buNone/>
            </a:pPr>
            <a:endParaRPr lang="en-US" sz="2800">
              <a:ea typeface="Calibri"/>
              <a:cs typeface="Calibri"/>
            </a:endParaRPr>
          </a:p>
        </p:txBody>
      </p:sp>
      <p:pic>
        <p:nvPicPr>
          <p:cNvPr id="4098" name="Picture 2" descr="Teacher Unions and Social Justice: Organizing for the Schools and  Communities Our Students Deserve | Zinn Education Project"/>
          <p:cNvPicPr>
            <a:picLocks noChangeAspect="1" noChangeArrowheads="1"/>
          </p:cNvPicPr>
          <p:nvPr/>
        </p:nvPicPr>
        <p:blipFill rotWithShape="1">
          <a:blip r:embed="rId2">
            <a:extLst>
              <a:ext uri="{28A0092B-C50C-407E-A947-70E740481C1C}">
                <a14:useLocalDpi xmlns:a14="http://schemas.microsoft.com/office/drawing/2010/main" val="0"/>
              </a:ext>
            </a:extLst>
          </a:blip>
          <a:srcRect l="12347" t="15786" r="11565" b="1474"/>
          <a:stretch/>
        </p:blipFill>
        <p:spPr bwMode="auto">
          <a:xfrm>
            <a:off x="9939848" y="-439"/>
            <a:ext cx="2249159" cy="326007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13</a:t>
            </a:fld>
            <a:endParaRPr lang="en-US"/>
          </a:p>
        </p:txBody>
      </p:sp>
    </p:spTree>
    <p:extLst>
      <p:ext uri="{BB962C8B-B14F-4D97-AF65-F5344CB8AC3E}">
        <p14:creationId xmlns:p14="http://schemas.microsoft.com/office/powerpoint/2010/main" val="1585355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3" name="Straight Connector 42">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4" name="Rectangle 43">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id="{5A0A5CF6-407C-4691-8122-49DF69D002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0927" y="2633962"/>
            <a:ext cx="274320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5A9E3C9-07AA-41F6-A08B-5C66AAB1A24E}"/>
              </a:ext>
            </a:extLst>
          </p:cNvPr>
          <p:cNvSpPr>
            <a:spLocks noGrp="1"/>
          </p:cNvSpPr>
          <p:nvPr>
            <p:ph idx="4294967295"/>
          </p:nvPr>
        </p:nvSpPr>
        <p:spPr>
          <a:xfrm>
            <a:off x="674217" y="312965"/>
            <a:ext cx="3084844" cy="4336110"/>
          </a:xfrm>
        </p:spPr>
        <p:txBody>
          <a:bodyPr vert="horz" lIns="0" tIns="45720" rIns="0" bIns="45720" rtlCol="0" anchor="t">
            <a:noAutofit/>
          </a:bodyPr>
          <a:lstStyle/>
          <a:p>
            <a:pPr marL="0" indent="0">
              <a:lnSpc>
                <a:spcPct val="150000"/>
              </a:lnSpc>
              <a:buNone/>
            </a:pPr>
            <a:r>
              <a:rPr lang="en-US" sz="3200" b="1"/>
              <a:t>Two Tensions in the fight for Solidarity:</a:t>
            </a:r>
            <a:endParaRPr lang="en-US" sz="3200" b="1">
              <a:ea typeface="Calibri"/>
              <a:cs typeface="Calibri"/>
            </a:endParaRPr>
          </a:p>
          <a:p>
            <a:pPr marL="0" indent="0">
              <a:lnSpc>
                <a:spcPct val="150000"/>
              </a:lnSpc>
              <a:buNone/>
            </a:pPr>
            <a:r>
              <a:rPr lang="en-US" sz="3200" b="1">
                <a:solidFill>
                  <a:schemeClr val="accent2"/>
                </a:solidFill>
              </a:rPr>
              <a:t>Industrialism vs Democracy</a:t>
            </a:r>
            <a:endParaRPr lang="en-US" sz="3200" b="1">
              <a:solidFill>
                <a:schemeClr val="accent2"/>
              </a:solidFill>
              <a:ea typeface="Calibri" panose="020F0502020204030204"/>
              <a:cs typeface="Calibri" panose="020F0502020204030204"/>
            </a:endParaRPr>
          </a:p>
          <a:p>
            <a:pPr marL="0" indent="0">
              <a:buFont typeface="Calibri" panose="020F0502020204030204" pitchFamily="34" charset="0"/>
              <a:buNone/>
            </a:pPr>
            <a:endParaRPr lang="en-US" sz="1500"/>
          </a:p>
          <a:p>
            <a:pPr marL="0" indent="0">
              <a:buFont typeface="Calibri" panose="020F0502020204030204" pitchFamily="34" charset="0"/>
              <a:buNone/>
            </a:pPr>
            <a:endParaRPr lang="en-US" sz="1500"/>
          </a:p>
        </p:txBody>
      </p:sp>
      <p:pic>
        <p:nvPicPr>
          <p:cNvPr id="5" name="Picture 4" descr="A wooden sign with different directions&#10;&#10;AI-generated content may be incorrect.">
            <a:extLst>
              <a:ext uri="{FF2B5EF4-FFF2-40B4-BE49-F238E27FC236}">
                <a16:creationId xmlns:a16="http://schemas.microsoft.com/office/drawing/2014/main" id="{63F0AD77-618E-42EE-C250-E4CC7DDA42A0}"/>
              </a:ext>
            </a:extLst>
          </p:cNvPr>
          <p:cNvPicPr>
            <a:picLocks noChangeAspect="1"/>
          </p:cNvPicPr>
          <p:nvPr/>
        </p:nvPicPr>
        <p:blipFill>
          <a:blip r:embed="rId2"/>
          <a:srcRect l="1483" r="20455" b="-1"/>
          <a:stretch>
            <a:fillRect/>
          </a:stretch>
        </p:blipFill>
        <p:spPr>
          <a:xfrm>
            <a:off x="4075043" y="10"/>
            <a:ext cx="8111272" cy="6857990"/>
          </a:xfrm>
          <a:prstGeom prst="rect">
            <a:avLst/>
          </a:prstGeom>
        </p:spPr>
      </p:pic>
      <p:sp>
        <p:nvSpPr>
          <p:cNvPr id="4" name="Slide Number Placeholder 3"/>
          <p:cNvSpPr>
            <a:spLocks noGrp="1"/>
          </p:cNvSpPr>
          <p:nvPr>
            <p:ph type="sldNum" sz="quarter" idx="12"/>
          </p:nvPr>
        </p:nvSpPr>
        <p:spPr>
          <a:xfrm>
            <a:off x="10609742" y="6459785"/>
            <a:ext cx="602741" cy="365125"/>
          </a:xfrm>
        </p:spPr>
        <p:txBody>
          <a:bodyPr vert="horz" lIns="91440" tIns="45720" rIns="91440" bIns="45720" rtlCol="0" anchor="ctr">
            <a:normAutofit/>
          </a:bodyPr>
          <a:lstStyle/>
          <a:p>
            <a:pPr defTabSz="914400">
              <a:spcAft>
                <a:spcPts val="600"/>
              </a:spcAft>
            </a:pPr>
            <a:fld id="{5414DF46-E7D2-4146-95BA-57A23C39CF98}" type="slidenum">
              <a:rPr lang="en-US"/>
              <a:pPr defTabSz="914400">
                <a:spcAft>
                  <a:spcPts val="600"/>
                </a:spcAft>
              </a:pPr>
              <a:t>14</a:t>
            </a:fld>
            <a:endParaRPr lang="en-US"/>
          </a:p>
        </p:txBody>
      </p:sp>
    </p:spTree>
    <p:extLst>
      <p:ext uri="{BB962C8B-B14F-4D97-AF65-F5344CB8AC3E}">
        <p14:creationId xmlns:p14="http://schemas.microsoft.com/office/powerpoint/2010/main" val="2589422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414DF46-E7D2-4146-95BA-57A23C39CF98}" type="slidenum">
              <a:rPr lang="en-US" smtClean="0"/>
              <a:t>15</a:t>
            </a:fld>
            <a:endParaRPr lang="en-US"/>
          </a:p>
        </p:txBody>
      </p:sp>
      <p:sp>
        <p:nvSpPr>
          <p:cNvPr id="3" name="Content Placeholder 2"/>
          <p:cNvSpPr>
            <a:spLocks noGrp="1"/>
          </p:cNvSpPr>
          <p:nvPr>
            <p:ph idx="4294967295"/>
          </p:nvPr>
        </p:nvSpPr>
        <p:spPr>
          <a:xfrm>
            <a:off x="647903" y="190940"/>
            <a:ext cx="10900991" cy="5930210"/>
          </a:xfrm>
        </p:spPr>
        <p:txBody>
          <a:bodyPr vert="horz" lIns="0" tIns="45720" rIns="0" bIns="45720" rtlCol="0" anchor="t">
            <a:noAutofit/>
          </a:bodyPr>
          <a:lstStyle/>
          <a:p>
            <a:pPr>
              <a:lnSpc>
                <a:spcPct val="150000"/>
              </a:lnSpc>
            </a:pPr>
            <a:r>
              <a:rPr lang="en-US" sz="2400"/>
              <a:t> “Two ideals are struggling for supremacy in American life today: one is the</a:t>
            </a:r>
            <a:r>
              <a:rPr lang="en-US" sz="2400" b="1"/>
              <a:t> </a:t>
            </a:r>
            <a:r>
              <a:rPr lang="en-US" sz="2400" b="1">
                <a:solidFill>
                  <a:schemeClr val="bg2">
                    <a:lumMod val="25000"/>
                  </a:schemeClr>
                </a:solidFill>
              </a:rPr>
              <a:t>industrial ideal</a:t>
            </a:r>
            <a:r>
              <a:rPr lang="en-US" sz="2400">
                <a:solidFill>
                  <a:schemeClr val="bg2">
                    <a:lumMod val="25000"/>
                  </a:schemeClr>
                </a:solidFill>
              </a:rPr>
              <a:t> </a:t>
            </a:r>
            <a:r>
              <a:rPr lang="en-US" sz="2400"/>
              <a:t>dominating through the supremacy of commercialism, </a:t>
            </a:r>
            <a:r>
              <a:rPr lang="en-US" sz="2400" b="1">
                <a:solidFill>
                  <a:schemeClr val="bg2">
                    <a:lumMod val="25000"/>
                  </a:schemeClr>
                </a:solidFill>
              </a:rPr>
              <a:t>which subordinates the worker to the product and the machine</a:t>
            </a:r>
            <a:r>
              <a:rPr lang="en-US" sz="2400">
                <a:solidFill>
                  <a:schemeClr val="bg2">
                    <a:lumMod val="25000"/>
                  </a:schemeClr>
                </a:solidFill>
              </a:rPr>
              <a:t>; </a:t>
            </a:r>
            <a:endParaRPr lang="en-US" sz="2400">
              <a:solidFill>
                <a:schemeClr val="bg2">
                  <a:lumMod val="25000"/>
                </a:schemeClr>
              </a:solidFill>
              <a:ea typeface="Calibri"/>
              <a:cs typeface="Calibri"/>
            </a:endParaRPr>
          </a:p>
          <a:p>
            <a:pPr>
              <a:lnSpc>
                <a:spcPct val="150000"/>
              </a:lnSpc>
            </a:pPr>
            <a:r>
              <a:rPr lang="en-US" sz="2400"/>
              <a:t>the other, </a:t>
            </a:r>
            <a:r>
              <a:rPr lang="en-US" sz="2400" b="1">
                <a:solidFill>
                  <a:schemeClr val="accent2"/>
                </a:solidFill>
              </a:rPr>
              <a:t>the ideal of democracy</a:t>
            </a:r>
            <a:r>
              <a:rPr lang="en-US" sz="2400"/>
              <a:t>, the ideal of the educators, </a:t>
            </a:r>
            <a:r>
              <a:rPr lang="en-US" sz="2400" b="1">
                <a:solidFill>
                  <a:schemeClr val="accent2"/>
                </a:solidFill>
              </a:rPr>
              <a:t>which places humanity above all machines</a:t>
            </a:r>
            <a:r>
              <a:rPr lang="en-US" sz="2400"/>
              <a:t>, and demands that all activity shall be the expression of life.   </a:t>
            </a:r>
          </a:p>
          <a:p>
            <a:pPr>
              <a:lnSpc>
                <a:spcPct val="150000"/>
              </a:lnSpc>
            </a:pPr>
            <a:r>
              <a:rPr lang="en-US" sz="2400" b="1" i="1">
                <a:solidFill>
                  <a:schemeClr val="bg2">
                    <a:lumMod val="25000"/>
                  </a:schemeClr>
                </a:solidFill>
              </a:rPr>
              <a:t>If this ideal of the educators cannot be carried over into the industrial field then the ideal of industrialism will be carried over into the school...</a:t>
            </a:r>
            <a:r>
              <a:rPr lang="en-US" sz="2400"/>
              <a:t> Today, teachers of America, we stand at the parting of the ways.  Democracy is not on trial, but America is."</a:t>
            </a:r>
            <a:endParaRPr lang="en-US" sz="2400">
              <a:ea typeface="Calibri"/>
              <a:cs typeface="Calibri"/>
            </a:endParaRPr>
          </a:p>
          <a:p>
            <a:pPr algn="r">
              <a:lnSpc>
                <a:spcPct val="150000"/>
              </a:lnSpc>
            </a:pPr>
            <a:r>
              <a:rPr lang="en-US" sz="2400" i="1">
                <a:ea typeface="Calibri"/>
                <a:cs typeface="Calibri"/>
              </a:rPr>
              <a:t>Margaret Haley, "Why Teachers Should Organize," TUSJ p. 67-69</a:t>
            </a:r>
          </a:p>
        </p:txBody>
      </p:sp>
    </p:spTree>
    <p:extLst>
      <p:ext uri="{BB962C8B-B14F-4D97-AF65-F5344CB8AC3E}">
        <p14:creationId xmlns:p14="http://schemas.microsoft.com/office/powerpoint/2010/main" val="3451462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DB4CD-D9BB-C8E2-3FE2-0A2DAD248A1A}"/>
              </a:ext>
            </a:extLst>
          </p:cNvPr>
          <p:cNvSpPr>
            <a:spLocks noGrp="1"/>
          </p:cNvSpPr>
          <p:nvPr>
            <p:ph type="title"/>
          </p:nvPr>
        </p:nvSpPr>
        <p:spPr>
          <a:xfrm>
            <a:off x="961808" y="194426"/>
            <a:ext cx="9628518" cy="822669"/>
          </a:xfrm>
        </p:spPr>
        <p:txBody>
          <a:bodyPr>
            <a:normAutofit/>
          </a:bodyPr>
          <a:lstStyle/>
          <a:p>
            <a:r>
              <a:rPr lang="en-US" sz="3600">
                <a:ea typeface="Calibri Light"/>
                <a:cs typeface="Calibri Light"/>
              </a:rPr>
              <a:t>Margaret Haley: Matriarch of Teacher Unionism</a:t>
            </a:r>
            <a:endParaRPr lang="en-US" sz="3600"/>
          </a:p>
        </p:txBody>
      </p:sp>
      <p:sp>
        <p:nvSpPr>
          <p:cNvPr id="4" name="Slide Number Placeholder 3">
            <a:extLst>
              <a:ext uri="{FF2B5EF4-FFF2-40B4-BE49-F238E27FC236}">
                <a16:creationId xmlns:a16="http://schemas.microsoft.com/office/drawing/2014/main" id="{52659A7D-9726-F0DB-3CA0-757A570110E8}"/>
              </a:ext>
            </a:extLst>
          </p:cNvPr>
          <p:cNvSpPr>
            <a:spLocks noGrp="1"/>
          </p:cNvSpPr>
          <p:nvPr>
            <p:ph type="sldNum" sz="quarter" idx="12"/>
          </p:nvPr>
        </p:nvSpPr>
        <p:spPr/>
        <p:txBody>
          <a:bodyPr/>
          <a:lstStyle/>
          <a:p>
            <a:fld id="{5414DF46-E7D2-4146-95BA-57A23C39CF98}" type="slidenum">
              <a:rPr lang="en-US" smtClean="0"/>
              <a:t>16</a:t>
            </a:fld>
            <a:endParaRPr lang="en-US"/>
          </a:p>
        </p:txBody>
      </p:sp>
      <p:pic>
        <p:nvPicPr>
          <p:cNvPr id="7" name="Online Media 6" title="Margaret Haley: Matriarch of Teacher Unionism">
            <a:hlinkClick r:id="" action="ppaction://noaction"/>
            <a:extLst>
              <a:ext uri="{FF2B5EF4-FFF2-40B4-BE49-F238E27FC236}">
                <a16:creationId xmlns:a16="http://schemas.microsoft.com/office/drawing/2014/main" id="{F7F43E85-7428-0E76-20AC-3E7A3D86B1F6}"/>
              </a:ext>
            </a:extLst>
          </p:cNvPr>
          <p:cNvPicPr>
            <a:picLocks noGrp="1" noRot="1" noChangeAspect="1"/>
          </p:cNvPicPr>
          <p:nvPr>
            <p:ph idx="1"/>
            <a:videoFile r:link="rId1"/>
          </p:nvPr>
        </p:nvPicPr>
        <p:blipFill>
          <a:blip r:embed="rId3"/>
          <a:stretch>
            <a:fillRect/>
          </a:stretch>
        </p:blipFill>
        <p:spPr>
          <a:xfrm>
            <a:off x="1827213" y="1409700"/>
            <a:ext cx="7891462" cy="4459288"/>
          </a:xfrm>
          <a:prstGeom prst="rect">
            <a:avLst/>
          </a:prstGeom>
        </p:spPr>
      </p:pic>
    </p:spTree>
    <p:extLst>
      <p:ext uri="{BB962C8B-B14F-4D97-AF65-F5344CB8AC3E}">
        <p14:creationId xmlns:p14="http://schemas.microsoft.com/office/powerpoint/2010/main" val="2363314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8003FD0-B252-81E4-BA73-12209648CA60}"/>
              </a:ext>
            </a:extLst>
          </p:cNvPr>
          <p:cNvSpPr>
            <a:spLocks noGrp="1"/>
          </p:cNvSpPr>
          <p:nvPr>
            <p:ph type="title"/>
          </p:nvPr>
        </p:nvSpPr>
        <p:spPr/>
        <p:txBody>
          <a:bodyPr>
            <a:normAutofit/>
          </a:bodyPr>
          <a:lstStyle/>
          <a:p>
            <a:r>
              <a:rPr lang="en-US" sz="4000">
                <a:latin typeface="Calibri"/>
                <a:ea typeface="Calibri"/>
                <a:cs typeface="Calibri"/>
              </a:rPr>
              <a:t>Key Insights About the Two Ideals and Tensions</a:t>
            </a:r>
            <a:endParaRPr lang="en-US" sz="4000"/>
          </a:p>
        </p:txBody>
      </p:sp>
      <p:sp>
        <p:nvSpPr>
          <p:cNvPr id="5" name="Content Placeholder 4">
            <a:extLst>
              <a:ext uri="{FF2B5EF4-FFF2-40B4-BE49-F238E27FC236}">
                <a16:creationId xmlns:a16="http://schemas.microsoft.com/office/drawing/2014/main" id="{D5546FFE-E906-9583-163F-ECF03F438467}"/>
              </a:ext>
            </a:extLst>
          </p:cNvPr>
          <p:cNvSpPr>
            <a:spLocks noGrp="1"/>
          </p:cNvSpPr>
          <p:nvPr>
            <p:ph idx="1"/>
          </p:nvPr>
        </p:nvSpPr>
        <p:spPr/>
        <p:txBody>
          <a:bodyPr vert="horz" lIns="0" tIns="45720" rIns="0" bIns="45720" rtlCol="0" anchor="t">
            <a:normAutofit/>
          </a:bodyPr>
          <a:lstStyle/>
          <a:p>
            <a:pPr marL="0" indent="0">
              <a:lnSpc>
                <a:spcPct val="150000"/>
              </a:lnSpc>
              <a:spcBef>
                <a:spcPts val="0"/>
              </a:spcBef>
              <a:spcAft>
                <a:spcPts val="600"/>
              </a:spcAft>
              <a:buNone/>
            </a:pPr>
            <a:r>
              <a:rPr lang="en-US" sz="2400" b="1">
                <a:ea typeface="Calibri"/>
                <a:cs typeface="Calibri"/>
              </a:rPr>
              <a:t>Industrial Ideal:</a:t>
            </a:r>
            <a:r>
              <a:rPr lang="en-US" sz="2400">
                <a:ea typeface="Calibri"/>
                <a:cs typeface="Calibri"/>
              </a:rPr>
              <a:t> Efficiency, hierarchy, and collective bargaining power.</a:t>
            </a:r>
            <a:endParaRPr lang="en-US" b="1">
              <a:ea typeface="Calibri"/>
              <a:cs typeface="Calibri"/>
            </a:endParaRPr>
          </a:p>
          <a:p>
            <a:pPr marL="0" indent="0">
              <a:lnSpc>
                <a:spcPct val="150000"/>
              </a:lnSpc>
              <a:spcBef>
                <a:spcPts val="0"/>
              </a:spcBef>
              <a:spcAft>
                <a:spcPts val="600"/>
              </a:spcAft>
              <a:buNone/>
            </a:pPr>
            <a:r>
              <a:rPr lang="en-US" sz="2400" b="1">
                <a:ea typeface="Calibri"/>
                <a:cs typeface="Calibri"/>
              </a:rPr>
              <a:t>Educator Ideal: </a:t>
            </a:r>
            <a:r>
              <a:rPr lang="en-US" sz="2400">
                <a:ea typeface="Calibri"/>
                <a:cs typeface="Calibri"/>
              </a:rPr>
              <a:t>Democracy, professional autonomy, and grassroots voice.</a:t>
            </a:r>
          </a:p>
          <a:p>
            <a:pPr marL="0" indent="0">
              <a:lnSpc>
                <a:spcPct val="150000"/>
              </a:lnSpc>
              <a:spcBef>
                <a:spcPts val="0"/>
              </a:spcBef>
              <a:spcAft>
                <a:spcPts val="600"/>
              </a:spcAft>
              <a:buNone/>
            </a:pPr>
            <a:r>
              <a:rPr lang="en-US" sz="2400" b="1">
                <a:ea typeface="Calibri"/>
                <a:cs typeface="Calibri"/>
              </a:rPr>
              <a:t>Risk: </a:t>
            </a:r>
            <a:r>
              <a:rPr lang="en-US" sz="2400">
                <a:ea typeface="Calibri"/>
                <a:cs typeface="Calibri"/>
              </a:rPr>
              <a:t>If educator ideals are not infused into union structures, industrialism will dominate schools, eroding democratic participation and professional judgment.</a:t>
            </a:r>
          </a:p>
          <a:p>
            <a:pPr marL="0" indent="0">
              <a:lnSpc>
                <a:spcPct val="150000"/>
              </a:lnSpc>
              <a:spcBef>
                <a:spcPts val="0"/>
              </a:spcBef>
              <a:spcAft>
                <a:spcPts val="600"/>
              </a:spcAft>
              <a:buNone/>
            </a:pPr>
            <a:r>
              <a:rPr lang="en-US" sz="2400" b="1">
                <a:ea typeface="Calibri"/>
                <a:cs typeface="Calibri"/>
              </a:rPr>
              <a:t>Core Principle: </a:t>
            </a:r>
            <a:r>
              <a:rPr lang="en-US" sz="2400">
                <a:ea typeface="Calibri"/>
                <a:cs typeface="Calibri"/>
              </a:rPr>
              <a:t>Democracy is the source of industrial power—not its competitor.</a:t>
            </a:r>
            <a:endParaRPr lang="en-US"/>
          </a:p>
        </p:txBody>
      </p:sp>
      <p:sp>
        <p:nvSpPr>
          <p:cNvPr id="2" name="Slide Number Placeholder 1">
            <a:extLst>
              <a:ext uri="{FF2B5EF4-FFF2-40B4-BE49-F238E27FC236}">
                <a16:creationId xmlns:a16="http://schemas.microsoft.com/office/drawing/2014/main" id="{75065F8E-94EB-2A5C-AE05-950007B7CF02}"/>
              </a:ext>
            </a:extLst>
          </p:cNvPr>
          <p:cNvSpPr>
            <a:spLocks noGrp="1"/>
          </p:cNvSpPr>
          <p:nvPr>
            <p:ph type="sldNum" sz="quarter" idx="12"/>
          </p:nvPr>
        </p:nvSpPr>
        <p:spPr/>
        <p:txBody>
          <a:bodyPr vert="horz" lIns="91440" tIns="45720" rIns="91440" bIns="45720" rtlCol="0" anchor="ctr">
            <a:normAutofit/>
          </a:bodyPr>
          <a:lstStyle/>
          <a:p>
            <a:pPr>
              <a:spcAft>
                <a:spcPts val="600"/>
              </a:spcAft>
            </a:pPr>
            <a:fld id="{5414DF46-E7D2-4146-95BA-57A23C39CF98}" type="slidenum">
              <a:rPr lang="en-US">
                <a:solidFill>
                  <a:schemeClr val="tx2"/>
                </a:solidFill>
              </a:rPr>
              <a:pPr>
                <a:spcAft>
                  <a:spcPts val="600"/>
                </a:spcAft>
              </a:pPr>
              <a:t>17</a:t>
            </a:fld>
            <a:endParaRPr lang="en-US">
              <a:solidFill>
                <a:schemeClr val="tx2"/>
              </a:solidFill>
            </a:endParaRPr>
          </a:p>
        </p:txBody>
      </p:sp>
    </p:spTree>
    <p:extLst>
      <p:ext uri="{BB962C8B-B14F-4D97-AF65-F5344CB8AC3E}">
        <p14:creationId xmlns:p14="http://schemas.microsoft.com/office/powerpoint/2010/main" val="1010191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750388-AD73-9FD0-BFBB-6F9B006C4DE7}"/>
              </a:ext>
            </a:extLst>
          </p:cNvPr>
          <p:cNvSpPr>
            <a:spLocks noGrp="1"/>
          </p:cNvSpPr>
          <p:nvPr>
            <p:ph type="title"/>
          </p:nvPr>
        </p:nvSpPr>
        <p:spPr>
          <a:xfrm>
            <a:off x="577163" y="273062"/>
            <a:ext cx="11035759" cy="822669"/>
          </a:xfrm>
        </p:spPr>
        <p:txBody>
          <a:bodyPr/>
          <a:lstStyle/>
          <a:p>
            <a:r>
              <a:rPr lang="en-US">
                <a:ea typeface="Calibri Light"/>
                <a:cs typeface="Calibri Light"/>
              </a:rPr>
              <a:t>Our Suggested Theory of Change</a:t>
            </a:r>
          </a:p>
        </p:txBody>
      </p:sp>
      <p:sp>
        <p:nvSpPr>
          <p:cNvPr id="6" name="Content Placeholder 5">
            <a:extLst>
              <a:ext uri="{FF2B5EF4-FFF2-40B4-BE49-F238E27FC236}">
                <a16:creationId xmlns:a16="http://schemas.microsoft.com/office/drawing/2014/main" id="{F95E824A-B28D-8B57-6E95-85F3AE0FA945}"/>
              </a:ext>
            </a:extLst>
          </p:cNvPr>
          <p:cNvSpPr>
            <a:spLocks noGrp="1"/>
          </p:cNvSpPr>
          <p:nvPr>
            <p:ph idx="1"/>
          </p:nvPr>
        </p:nvSpPr>
        <p:spPr>
          <a:xfrm>
            <a:off x="583473" y="1346155"/>
            <a:ext cx="10765936" cy="4460019"/>
          </a:xfrm>
        </p:spPr>
        <p:txBody>
          <a:bodyPr vert="horz" lIns="0" tIns="45720" rIns="0" bIns="45720" rtlCol="0" anchor="t">
            <a:normAutofit/>
          </a:bodyPr>
          <a:lstStyle/>
          <a:p>
            <a:pPr>
              <a:lnSpc>
                <a:spcPct val="150000"/>
              </a:lnSpc>
            </a:pPr>
            <a:r>
              <a:rPr lang="en-US">
                <a:ea typeface="+mn-lt"/>
                <a:cs typeface="+mn-lt"/>
              </a:rPr>
              <a:t>Our union’s industrial strength must serve the democratic vision of educator voice and professional integrity—because when democracy drives power, we protect schools from becoming factories and transform members from customers into co-creators of change.</a:t>
            </a:r>
          </a:p>
          <a:p>
            <a:endParaRPr lang="en-US">
              <a:ea typeface="Calibri"/>
              <a:cs typeface="Calibri"/>
            </a:endParaRPr>
          </a:p>
        </p:txBody>
      </p:sp>
      <p:sp>
        <p:nvSpPr>
          <p:cNvPr id="2" name="Slide Number Placeholder 1">
            <a:extLst>
              <a:ext uri="{FF2B5EF4-FFF2-40B4-BE49-F238E27FC236}">
                <a16:creationId xmlns:a16="http://schemas.microsoft.com/office/drawing/2014/main" id="{1B256387-0820-E305-3F03-1E27F03AD1EC}"/>
              </a:ext>
            </a:extLst>
          </p:cNvPr>
          <p:cNvSpPr>
            <a:spLocks noGrp="1"/>
          </p:cNvSpPr>
          <p:nvPr>
            <p:ph type="sldNum" sz="quarter" idx="12"/>
          </p:nvPr>
        </p:nvSpPr>
        <p:spPr/>
        <p:txBody>
          <a:bodyPr vert="horz" lIns="91440" tIns="45720" rIns="91440" bIns="45720" rtlCol="0" anchor="ctr">
            <a:normAutofit/>
          </a:bodyPr>
          <a:lstStyle/>
          <a:p>
            <a:pPr>
              <a:spcAft>
                <a:spcPts val="600"/>
              </a:spcAft>
            </a:pPr>
            <a:fld id="{5414DF46-E7D2-4146-95BA-57A23C39CF98}" type="slidenum">
              <a:rPr lang="en-US" smtClean="0"/>
              <a:pPr>
                <a:spcAft>
                  <a:spcPts val="600"/>
                </a:spcAft>
              </a:pPr>
              <a:t>18</a:t>
            </a:fld>
            <a:endParaRPr lang="en-US"/>
          </a:p>
        </p:txBody>
      </p:sp>
    </p:spTree>
    <p:extLst>
      <p:ext uri="{BB962C8B-B14F-4D97-AF65-F5344CB8AC3E}">
        <p14:creationId xmlns:p14="http://schemas.microsoft.com/office/powerpoint/2010/main" val="3047156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7381ED-09BD-B799-AAF5-909CCD9794D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CE0B380-6E53-6BED-FCA3-C03BCFB81ABC}"/>
              </a:ext>
            </a:extLst>
          </p:cNvPr>
          <p:cNvSpPr>
            <a:spLocks noGrp="1"/>
          </p:cNvSpPr>
          <p:nvPr>
            <p:ph type="title"/>
          </p:nvPr>
        </p:nvSpPr>
        <p:spPr>
          <a:xfrm>
            <a:off x="933582" y="260772"/>
            <a:ext cx="11035759" cy="822669"/>
          </a:xfrm>
        </p:spPr>
        <p:txBody>
          <a:bodyPr/>
          <a:lstStyle/>
          <a:p>
            <a:r>
              <a:rPr lang="en-US">
                <a:ea typeface="Calibri Light"/>
                <a:cs typeface="Calibri Light"/>
              </a:rPr>
              <a:t>Staff Role Within This Theory of Change</a:t>
            </a:r>
          </a:p>
        </p:txBody>
      </p:sp>
      <p:sp>
        <p:nvSpPr>
          <p:cNvPr id="6" name="Content Placeholder 5">
            <a:extLst>
              <a:ext uri="{FF2B5EF4-FFF2-40B4-BE49-F238E27FC236}">
                <a16:creationId xmlns:a16="http://schemas.microsoft.com/office/drawing/2014/main" id="{E4D9B407-7993-AF21-9C89-4BB50F7140FF}"/>
              </a:ext>
            </a:extLst>
          </p:cNvPr>
          <p:cNvSpPr>
            <a:spLocks noGrp="1"/>
          </p:cNvSpPr>
          <p:nvPr>
            <p:ph idx="1"/>
          </p:nvPr>
        </p:nvSpPr>
        <p:spPr>
          <a:xfrm>
            <a:off x="583473" y="1346155"/>
            <a:ext cx="10765936" cy="4460019"/>
          </a:xfrm>
        </p:spPr>
        <p:txBody>
          <a:bodyPr vert="horz" lIns="0" tIns="45720" rIns="0" bIns="45720" rtlCol="0" anchor="t">
            <a:normAutofit/>
          </a:bodyPr>
          <a:lstStyle/>
          <a:p>
            <a:pPr>
              <a:lnSpc>
                <a:spcPct val="150000"/>
              </a:lnSpc>
            </a:pPr>
            <a:r>
              <a:rPr lang="en-US" b="1">
                <a:ea typeface="+mn-lt"/>
                <a:cs typeface="+mn-lt"/>
              </a:rPr>
              <a:t>From Fixer to Organizer:</a:t>
            </a:r>
            <a:r>
              <a:rPr lang="en-US">
                <a:ea typeface="+mn-lt"/>
                <a:cs typeface="+mn-lt"/>
              </a:rPr>
              <a:t> Move beyond solving problems for members; build capacity so members lead their own advocacy and organizing.</a:t>
            </a:r>
            <a:endParaRPr lang="en-US"/>
          </a:p>
          <a:p>
            <a:pPr>
              <a:lnSpc>
                <a:spcPct val="150000"/>
              </a:lnSpc>
            </a:pPr>
            <a:r>
              <a:rPr lang="en-US" b="1">
                <a:ea typeface="+mn-lt"/>
                <a:cs typeface="+mn-lt"/>
              </a:rPr>
              <a:t>Guardian of Professionalism:</a:t>
            </a:r>
            <a:r>
              <a:rPr lang="en-US">
                <a:ea typeface="+mn-lt"/>
                <a:cs typeface="+mn-lt"/>
              </a:rPr>
              <a:t> Ensure bargaining and policy reflect educational integrity, not just efficiency metrics; translate classroom realities into union priorities.</a:t>
            </a:r>
          </a:p>
          <a:p>
            <a:pPr>
              <a:lnSpc>
                <a:spcPct val="150000"/>
              </a:lnSpc>
            </a:pPr>
            <a:r>
              <a:rPr lang="en-US" b="1">
                <a:ea typeface="+mn-lt"/>
                <a:cs typeface="+mn-lt"/>
              </a:rPr>
              <a:t>Bridge Builder: </a:t>
            </a:r>
            <a:r>
              <a:rPr lang="en-US">
                <a:ea typeface="+mn-lt"/>
                <a:cs typeface="+mn-lt"/>
              </a:rPr>
              <a:t>Create transparent feedback loops so members feel ownership of union decisions; balance unity with diversity of voices during negotiations.</a:t>
            </a:r>
          </a:p>
          <a:p>
            <a:pPr>
              <a:lnSpc>
                <a:spcPct val="150000"/>
              </a:lnSpc>
            </a:pPr>
            <a:endParaRPr lang="en-US">
              <a:ea typeface="+mn-lt"/>
              <a:cs typeface="+mn-lt"/>
            </a:endParaRPr>
          </a:p>
          <a:p>
            <a:endParaRPr lang="en-US">
              <a:ea typeface="Calibri"/>
              <a:cs typeface="Calibri"/>
            </a:endParaRPr>
          </a:p>
        </p:txBody>
      </p:sp>
      <p:sp>
        <p:nvSpPr>
          <p:cNvPr id="2" name="Slide Number Placeholder 1">
            <a:extLst>
              <a:ext uri="{FF2B5EF4-FFF2-40B4-BE49-F238E27FC236}">
                <a16:creationId xmlns:a16="http://schemas.microsoft.com/office/drawing/2014/main" id="{DF76F4DA-A40B-E591-82A3-C2F3D1478273}"/>
              </a:ext>
            </a:extLst>
          </p:cNvPr>
          <p:cNvSpPr>
            <a:spLocks noGrp="1"/>
          </p:cNvSpPr>
          <p:nvPr>
            <p:ph type="sldNum" sz="quarter" idx="12"/>
          </p:nvPr>
        </p:nvSpPr>
        <p:spPr/>
        <p:txBody>
          <a:bodyPr vert="horz" lIns="91440" tIns="45720" rIns="91440" bIns="45720" rtlCol="0" anchor="ctr">
            <a:normAutofit/>
          </a:bodyPr>
          <a:lstStyle/>
          <a:p>
            <a:pPr>
              <a:spcAft>
                <a:spcPts val="600"/>
              </a:spcAft>
            </a:pPr>
            <a:fld id="{5414DF46-E7D2-4146-95BA-57A23C39CF98}" type="slidenum">
              <a:rPr lang="en-US" smtClean="0"/>
              <a:pPr>
                <a:spcAft>
                  <a:spcPts val="600"/>
                </a:spcAft>
              </a:pPr>
              <a:t>19</a:t>
            </a:fld>
            <a:endParaRPr lang="en-US"/>
          </a:p>
        </p:txBody>
      </p:sp>
    </p:spTree>
    <p:extLst>
      <p:ext uri="{BB962C8B-B14F-4D97-AF65-F5344CB8AC3E}">
        <p14:creationId xmlns:p14="http://schemas.microsoft.com/office/powerpoint/2010/main" val="2865104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white page with red text&#10;&#10;AI-generated content may be incorrect.">
            <a:extLst>
              <a:ext uri="{FF2B5EF4-FFF2-40B4-BE49-F238E27FC236}">
                <a16:creationId xmlns:a16="http://schemas.microsoft.com/office/drawing/2014/main" id="{F84B701E-F386-228C-BEF9-5313F7587CF7}"/>
              </a:ext>
            </a:extLst>
          </p:cNvPr>
          <p:cNvPicPr>
            <a:picLocks noChangeAspect="1"/>
          </p:cNvPicPr>
          <p:nvPr/>
        </p:nvPicPr>
        <p:blipFill>
          <a:blip r:embed="rId2"/>
          <a:srcRect l="11708" t="19164" r="3444" b="18636"/>
          <a:stretch>
            <a:fillRect/>
          </a:stretch>
        </p:blipFill>
        <p:spPr>
          <a:xfrm>
            <a:off x="6317982" y="163503"/>
            <a:ext cx="5870802" cy="6169712"/>
          </a:xfrm>
          <a:prstGeom prst="rect">
            <a:avLst/>
          </a:prstGeom>
        </p:spPr>
      </p:pic>
      <p:sp>
        <p:nvSpPr>
          <p:cNvPr id="2" name="Slide Number Placeholder 1">
            <a:extLst>
              <a:ext uri="{FF2B5EF4-FFF2-40B4-BE49-F238E27FC236}">
                <a16:creationId xmlns:a16="http://schemas.microsoft.com/office/drawing/2014/main" id="{3D1FB08F-30DB-B839-39C2-77192CB96772}"/>
              </a:ext>
            </a:extLst>
          </p:cNvPr>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20</a:t>
            </a:fld>
            <a:endParaRPr lang="en-US"/>
          </a:p>
        </p:txBody>
      </p:sp>
      <p:sp>
        <p:nvSpPr>
          <p:cNvPr id="6" name="TextBox 5">
            <a:extLst>
              <a:ext uri="{FF2B5EF4-FFF2-40B4-BE49-F238E27FC236}">
                <a16:creationId xmlns:a16="http://schemas.microsoft.com/office/drawing/2014/main" id="{FE031B3C-CD33-3F83-3084-D4C18FC5B875}"/>
              </a:ext>
            </a:extLst>
          </p:cNvPr>
          <p:cNvSpPr txBox="1"/>
          <p:nvPr/>
        </p:nvSpPr>
        <p:spPr>
          <a:xfrm>
            <a:off x="829390" y="2374314"/>
            <a:ext cx="4032045" cy="2106572"/>
          </a:xfrm>
          <a:prstGeom prst="rect">
            <a:avLst/>
          </a:prstGeom>
        </p:spPr>
        <p:txBody>
          <a:bodyPr rot="0" spcFirstLastPara="0" vertOverflow="overflow" horzOverflow="overflow" vert="horz" lIns="0" tIns="45720" rIns="0" bIns="45720" numCol="1" spcCol="0" rtlCol="0" fromWordArt="0" anchor="t" anchorCtr="0" forceAA="0" compatLnSpc="1">
            <a:prstTxWarp prst="textNoShape">
              <a:avLst/>
            </a:prstTxWarp>
            <a:normAutofit fontScale="92500" lnSpcReduction="20000"/>
          </a:bodyPr>
          <a:lstStyle/>
          <a:p>
            <a:pPr defTabSz="914400">
              <a:lnSpc>
                <a:spcPct val="150000"/>
              </a:lnSpc>
              <a:spcAft>
                <a:spcPts val="600"/>
              </a:spcAft>
              <a:buClr>
                <a:schemeClr val="accent1"/>
              </a:buClr>
              <a:buFont typeface="Calibri" panose="020F0502020204030204" pitchFamily="34" charset="0"/>
            </a:pPr>
            <a:r>
              <a:rPr lang="en-US" sz="2000">
                <a:solidFill>
                  <a:schemeClr val="tx1">
                    <a:lumMod val="75000"/>
                    <a:lumOff val="25000"/>
                  </a:schemeClr>
                </a:solidFill>
              </a:rPr>
              <a:t>Teacher unions generally operate within </a:t>
            </a:r>
            <a:r>
              <a:rPr lang="en-US" sz="2000" b="1">
                <a:solidFill>
                  <a:schemeClr val="tx1">
                    <a:lumMod val="75000"/>
                    <a:lumOff val="25000"/>
                  </a:schemeClr>
                </a:solidFill>
              </a:rPr>
              <a:t>three primary frames of unionism</a:t>
            </a:r>
            <a:r>
              <a:rPr lang="en-US" sz="2000">
                <a:solidFill>
                  <a:schemeClr val="tx1">
                    <a:lumMod val="75000"/>
                    <a:lumOff val="25000"/>
                  </a:schemeClr>
                </a:solidFill>
              </a:rPr>
              <a:t>:</a:t>
            </a:r>
            <a:br>
              <a:rPr lang="en-US" sz="2000"/>
            </a:br>
            <a:r>
              <a:rPr lang="en-US" sz="2000" b="1">
                <a:solidFill>
                  <a:schemeClr val="tx1">
                    <a:lumMod val="75000"/>
                    <a:lumOff val="25000"/>
                  </a:schemeClr>
                </a:solidFill>
              </a:rPr>
              <a:t>Industrial</a:t>
            </a:r>
            <a:r>
              <a:rPr lang="en-US" sz="2000">
                <a:solidFill>
                  <a:schemeClr val="tx1">
                    <a:lumMod val="75000"/>
                    <a:lumOff val="25000"/>
                  </a:schemeClr>
                </a:solidFill>
              </a:rPr>
              <a:t>, </a:t>
            </a:r>
            <a:r>
              <a:rPr lang="en-US" sz="2000" b="1">
                <a:solidFill>
                  <a:schemeClr val="tx1">
                    <a:lumMod val="75000"/>
                    <a:lumOff val="25000"/>
                  </a:schemeClr>
                </a:solidFill>
              </a:rPr>
              <a:t>Professional</a:t>
            </a:r>
            <a:r>
              <a:rPr lang="en-US" sz="2000">
                <a:solidFill>
                  <a:schemeClr val="tx1">
                    <a:lumMod val="75000"/>
                    <a:lumOff val="25000"/>
                  </a:schemeClr>
                </a:solidFill>
              </a:rPr>
              <a:t>, and </a:t>
            </a:r>
            <a:r>
              <a:rPr lang="en-US" sz="2000" b="1">
                <a:solidFill>
                  <a:schemeClr val="tx1">
                    <a:lumMod val="75000"/>
                    <a:lumOff val="25000"/>
                  </a:schemeClr>
                </a:solidFill>
              </a:rPr>
              <a:t>Social Justice</a:t>
            </a:r>
            <a:r>
              <a:rPr lang="en-US">
                <a:solidFill>
                  <a:schemeClr val="tx1">
                    <a:lumMod val="75000"/>
                    <a:lumOff val="25000"/>
                  </a:schemeClr>
                </a:solidFill>
              </a:rPr>
              <a:t>.</a:t>
            </a:r>
            <a:endParaRPr lang="en-US"/>
          </a:p>
          <a:p>
            <a:pPr defTabSz="914400">
              <a:lnSpc>
                <a:spcPct val="90000"/>
              </a:lnSpc>
              <a:spcAft>
                <a:spcPts val="600"/>
              </a:spcAft>
              <a:buClr>
                <a:schemeClr val="accent1"/>
              </a:buClr>
              <a:buFont typeface="Calibri" panose="020F0502020204030204" pitchFamily="34" charset="0"/>
            </a:pPr>
            <a:endParaRPr lang="en-US">
              <a:solidFill>
                <a:schemeClr val="tx1">
                  <a:lumMod val="75000"/>
                  <a:lumOff val="25000"/>
                </a:schemeClr>
              </a:solidFill>
            </a:endParaRPr>
          </a:p>
          <a:p>
            <a:pPr defTabSz="914400">
              <a:lnSpc>
                <a:spcPct val="90000"/>
              </a:lnSpc>
              <a:spcAft>
                <a:spcPts val="600"/>
              </a:spcAft>
              <a:buClr>
                <a:schemeClr val="accent1"/>
              </a:buClr>
              <a:buFont typeface="Calibri" panose="020F0502020204030204" pitchFamily="34" charset="0"/>
            </a:pPr>
            <a:endParaRPr lang="en-US">
              <a:solidFill>
                <a:schemeClr val="tx1">
                  <a:lumMod val="75000"/>
                  <a:lumOff val="25000"/>
                </a:schemeClr>
              </a:solidFill>
              <a:ea typeface="Calibri"/>
              <a:cs typeface="Calibri"/>
            </a:endParaRPr>
          </a:p>
          <a:p>
            <a:pPr defTabSz="914400">
              <a:lnSpc>
                <a:spcPct val="90000"/>
              </a:lnSpc>
              <a:spcAft>
                <a:spcPts val="600"/>
              </a:spcAft>
              <a:buClr>
                <a:schemeClr val="accent1"/>
              </a:buClr>
              <a:buFont typeface="Calibri" panose="020F0502020204030204" pitchFamily="34" charset="0"/>
            </a:pPr>
            <a:endParaRPr lang="en-US">
              <a:solidFill>
                <a:schemeClr val="tx1">
                  <a:lumMod val="75000"/>
                  <a:lumOff val="25000"/>
                </a:schemeClr>
              </a:solidFill>
            </a:endParaRPr>
          </a:p>
          <a:p>
            <a:pPr defTabSz="914400">
              <a:lnSpc>
                <a:spcPct val="90000"/>
              </a:lnSpc>
              <a:spcAft>
                <a:spcPts val="600"/>
              </a:spcAft>
              <a:buClr>
                <a:schemeClr val="accent1"/>
              </a:buClr>
              <a:buFont typeface="Calibri" panose="020F0502020204030204" pitchFamily="34" charset="0"/>
            </a:pPr>
            <a:endParaRPr lang="en-US">
              <a:solidFill>
                <a:schemeClr val="tx1">
                  <a:lumMod val="75000"/>
                  <a:lumOff val="25000"/>
                </a:schemeClr>
              </a:solidFill>
            </a:endParaRPr>
          </a:p>
        </p:txBody>
      </p:sp>
      <p:sp>
        <p:nvSpPr>
          <p:cNvPr id="7" name="TextBox 6">
            <a:extLst>
              <a:ext uri="{FF2B5EF4-FFF2-40B4-BE49-F238E27FC236}">
                <a16:creationId xmlns:a16="http://schemas.microsoft.com/office/drawing/2014/main" id="{53F3568F-1144-77A9-23D0-B3D1C11523DA}"/>
              </a:ext>
            </a:extLst>
          </p:cNvPr>
          <p:cNvSpPr txBox="1"/>
          <p:nvPr/>
        </p:nvSpPr>
        <p:spPr>
          <a:xfrm>
            <a:off x="829597" y="651387"/>
            <a:ext cx="3656371" cy="15081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b="1" baseline="0">
                <a:solidFill>
                  <a:srgbClr val="404040"/>
                </a:solidFill>
                <a:latin typeface="Calibri Light"/>
                <a:ea typeface="Segoe UI"/>
                <a:cs typeface="Segoe UI"/>
              </a:rPr>
              <a:t>Three Frames of Teacher Unionism</a:t>
            </a:r>
            <a:endParaRPr lang="en-US"/>
          </a:p>
          <a:p>
            <a:pPr algn="ctr"/>
            <a:endParaRPr lang="en-US"/>
          </a:p>
        </p:txBody>
      </p:sp>
    </p:spTree>
    <p:extLst>
      <p:ext uri="{BB962C8B-B14F-4D97-AF65-F5344CB8AC3E}">
        <p14:creationId xmlns:p14="http://schemas.microsoft.com/office/powerpoint/2010/main" val="1334596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2D0B7-6748-5C09-E059-54A6A8FDA159}"/>
              </a:ext>
            </a:extLst>
          </p:cNvPr>
          <p:cNvSpPr>
            <a:spLocks noGrp="1"/>
          </p:cNvSpPr>
          <p:nvPr>
            <p:ph type="title"/>
          </p:nvPr>
        </p:nvSpPr>
        <p:spPr>
          <a:xfrm>
            <a:off x="255531" y="234942"/>
            <a:ext cx="11035759" cy="822669"/>
          </a:xfrm>
        </p:spPr>
        <p:txBody>
          <a:bodyPr vert="horz" lIns="91440" tIns="45720" rIns="91440" bIns="45720" rtlCol="0" anchor="b">
            <a:noAutofit/>
          </a:bodyPr>
          <a:lstStyle/>
          <a:p>
            <a:r>
              <a:rPr lang="en-US" sz="2800">
                <a:latin typeface="Calibri"/>
                <a:ea typeface="Calibri Light"/>
                <a:cs typeface="Calibri Light"/>
              </a:rPr>
              <a:t>Industrial Union: Protecting Fundamental Rights and Working Conditions</a:t>
            </a:r>
          </a:p>
        </p:txBody>
      </p:sp>
      <p:sp>
        <p:nvSpPr>
          <p:cNvPr id="3" name="Content Placeholder 2">
            <a:extLst>
              <a:ext uri="{FF2B5EF4-FFF2-40B4-BE49-F238E27FC236}">
                <a16:creationId xmlns:a16="http://schemas.microsoft.com/office/drawing/2014/main" id="{E6B2E491-FE02-9E1A-9410-C4CEC071AD95}"/>
              </a:ext>
            </a:extLst>
          </p:cNvPr>
          <p:cNvSpPr>
            <a:spLocks noGrp="1"/>
          </p:cNvSpPr>
          <p:nvPr>
            <p:ph idx="1"/>
          </p:nvPr>
        </p:nvSpPr>
        <p:spPr>
          <a:xfrm>
            <a:off x="389744" y="1409075"/>
            <a:ext cx="10765936" cy="4808730"/>
          </a:xfrm>
        </p:spPr>
        <p:txBody>
          <a:bodyPr vert="horz" lIns="0" tIns="45720" rIns="0" bIns="45720" rtlCol="0" anchor="t">
            <a:noAutofit/>
          </a:bodyPr>
          <a:lstStyle/>
          <a:p>
            <a:pPr marL="0" indent="0">
              <a:buNone/>
            </a:pPr>
            <a:r>
              <a:rPr lang="en-US" b="1">
                <a:ea typeface="+mn-lt"/>
                <a:cs typeface="+mn-lt"/>
              </a:rPr>
              <a:t>Focus:</a:t>
            </a:r>
            <a:endParaRPr lang="en-US">
              <a:ea typeface="+mn-lt"/>
              <a:cs typeface="+mn-lt"/>
            </a:endParaRPr>
          </a:p>
          <a:p>
            <a:pPr marL="749300" lvl="3">
              <a:buFont typeface="Wingdings" panose="020F0502020204030204" pitchFamily="34" charset="0"/>
              <a:buChar char="q"/>
            </a:pPr>
            <a:r>
              <a:rPr lang="en-US" sz="2000">
                <a:ea typeface="+mn-lt"/>
                <a:cs typeface="+mn-lt"/>
              </a:rPr>
              <a:t>Traditional “bread‑and‑butter” union work</a:t>
            </a:r>
          </a:p>
          <a:p>
            <a:pPr marL="749300" lvl="3">
              <a:buFont typeface="Wingdings" panose="020F0502020204030204" pitchFamily="34" charset="0"/>
              <a:buChar char="q"/>
            </a:pPr>
            <a:r>
              <a:rPr lang="en-US" sz="2000">
                <a:ea typeface="+mn-lt"/>
                <a:cs typeface="+mn-lt"/>
              </a:rPr>
              <a:t>Clear distinction between </a:t>
            </a:r>
            <a:r>
              <a:rPr lang="en-US" sz="2000" b="1">
                <a:ea typeface="+mn-lt"/>
                <a:cs typeface="+mn-lt"/>
              </a:rPr>
              <a:t>labor (educators)</a:t>
            </a:r>
            <a:r>
              <a:rPr lang="en-US" sz="2000">
                <a:ea typeface="+mn-lt"/>
                <a:cs typeface="+mn-lt"/>
              </a:rPr>
              <a:t> and </a:t>
            </a:r>
            <a:r>
              <a:rPr lang="en-US" sz="2000" b="1">
                <a:ea typeface="+mn-lt"/>
                <a:cs typeface="+mn-lt"/>
              </a:rPr>
              <a:t>management (districts, school boards)</a:t>
            </a:r>
            <a:endParaRPr lang="en-US" sz="2000">
              <a:ea typeface="+mn-lt"/>
              <a:cs typeface="+mn-lt"/>
            </a:endParaRPr>
          </a:p>
          <a:p>
            <a:pPr marL="0" indent="0">
              <a:buNone/>
            </a:pPr>
            <a:r>
              <a:rPr lang="en-US" b="1">
                <a:ea typeface="+mn-lt"/>
                <a:cs typeface="+mn-lt"/>
              </a:rPr>
              <a:t>Key Areas:</a:t>
            </a:r>
            <a:endParaRPr lang="en-US">
              <a:ea typeface="+mn-lt"/>
              <a:cs typeface="+mn-lt"/>
            </a:endParaRPr>
          </a:p>
          <a:p>
            <a:pPr marL="749300" lvl="3">
              <a:buFont typeface="Wingdings" panose="020F0502020204030204" pitchFamily="34" charset="0"/>
              <a:buChar char="q"/>
            </a:pPr>
            <a:r>
              <a:rPr lang="en-US" sz="2000">
                <a:ea typeface="+mn-lt"/>
                <a:cs typeface="+mn-lt"/>
              </a:rPr>
              <a:t>Salaries and wages</a:t>
            </a:r>
          </a:p>
          <a:p>
            <a:pPr marL="749300" lvl="3">
              <a:buFont typeface="Wingdings" panose="020F0502020204030204" pitchFamily="34" charset="0"/>
              <a:buChar char="q"/>
            </a:pPr>
            <a:r>
              <a:rPr lang="en-US" sz="2000">
                <a:ea typeface="+mn-lt"/>
                <a:cs typeface="+mn-lt"/>
              </a:rPr>
              <a:t>Health care and benefits</a:t>
            </a:r>
          </a:p>
          <a:p>
            <a:pPr marL="749300" lvl="3">
              <a:buFont typeface="Wingdings" panose="020F0502020204030204" pitchFamily="34" charset="0"/>
              <a:buChar char="q"/>
            </a:pPr>
            <a:r>
              <a:rPr lang="en-US" sz="2000">
                <a:ea typeface="+mn-lt"/>
                <a:cs typeface="+mn-lt"/>
              </a:rPr>
              <a:t>Working conditions (class size, workload, prep time)</a:t>
            </a:r>
          </a:p>
          <a:p>
            <a:pPr marL="749300" lvl="3">
              <a:buFont typeface="Wingdings" panose="020F0502020204030204" pitchFamily="34" charset="0"/>
              <a:buChar char="q"/>
            </a:pPr>
            <a:r>
              <a:rPr lang="en-US" sz="2000">
                <a:ea typeface="+mn-lt"/>
                <a:cs typeface="+mn-lt"/>
              </a:rPr>
              <a:t>Due process and job protection</a:t>
            </a:r>
          </a:p>
          <a:p>
            <a:pPr marL="749300" lvl="3">
              <a:buFont typeface="Wingdings" panose="020F0502020204030204" pitchFamily="34" charset="0"/>
              <a:buChar char="q"/>
            </a:pPr>
            <a:r>
              <a:rPr lang="en-US" sz="2000">
                <a:ea typeface="+mn-lt"/>
                <a:cs typeface="+mn-lt"/>
              </a:rPr>
              <a:t>Contract enforcement through collective bargaining</a:t>
            </a:r>
          </a:p>
          <a:p>
            <a:pPr marL="0" indent="0">
              <a:buNone/>
            </a:pPr>
            <a:r>
              <a:rPr lang="en-US" b="1">
                <a:ea typeface="+mn-lt"/>
                <a:cs typeface="+mn-lt"/>
              </a:rPr>
              <a:t>Core Purpose:</a:t>
            </a:r>
          </a:p>
          <a:p>
            <a:pPr marL="749300" lvl="3">
              <a:buFont typeface="Wingdings" panose="020F0502020204030204" pitchFamily="34" charset="0"/>
              <a:buChar char="q"/>
            </a:pPr>
            <a:r>
              <a:rPr lang="en-US" sz="2000">
                <a:ea typeface="+mn-lt"/>
                <a:cs typeface="+mn-lt"/>
              </a:rPr>
              <a:t>To build collective power that ensures fairness, stability, and economic security for members.</a:t>
            </a:r>
            <a:endParaRPr lang="en-US" sz="2000">
              <a:ea typeface="Calibri"/>
              <a:cs typeface="Calibri"/>
            </a:endParaRPr>
          </a:p>
          <a:p>
            <a:pPr>
              <a:buFont typeface="Wingdings" panose="020F0502020204030204" pitchFamily="34" charset="0"/>
              <a:buChar char="q"/>
            </a:pPr>
            <a:endParaRPr lang="en-US">
              <a:ea typeface="Calibri"/>
              <a:cs typeface="Calibri"/>
            </a:endParaRPr>
          </a:p>
        </p:txBody>
      </p:sp>
      <p:sp>
        <p:nvSpPr>
          <p:cNvPr id="4" name="Slide Number Placeholder 3">
            <a:extLst>
              <a:ext uri="{FF2B5EF4-FFF2-40B4-BE49-F238E27FC236}">
                <a16:creationId xmlns:a16="http://schemas.microsoft.com/office/drawing/2014/main" id="{63037301-C30E-D9AD-D965-DA405E2417CC}"/>
              </a:ext>
            </a:extLst>
          </p:cNvPr>
          <p:cNvSpPr>
            <a:spLocks noGrp="1"/>
          </p:cNvSpPr>
          <p:nvPr>
            <p:ph type="sldNum" sz="quarter" idx="12"/>
          </p:nvPr>
        </p:nvSpPr>
        <p:spPr/>
        <p:txBody>
          <a:bodyPr/>
          <a:lstStyle/>
          <a:p>
            <a:fld id="{5414DF46-E7D2-4146-95BA-57A23C39CF98}" type="slidenum">
              <a:rPr lang="en-US" smtClean="0"/>
              <a:t>21</a:t>
            </a:fld>
            <a:endParaRPr lang="en-US"/>
          </a:p>
        </p:txBody>
      </p:sp>
    </p:spTree>
    <p:extLst>
      <p:ext uri="{BB962C8B-B14F-4D97-AF65-F5344CB8AC3E}">
        <p14:creationId xmlns:p14="http://schemas.microsoft.com/office/powerpoint/2010/main" val="29728399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53545-D1B1-EDC3-8390-CA952B2436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7024D1-E8F9-BEA9-1038-883EE3390E40}"/>
              </a:ext>
            </a:extLst>
          </p:cNvPr>
          <p:cNvSpPr>
            <a:spLocks noGrp="1"/>
          </p:cNvSpPr>
          <p:nvPr>
            <p:ph type="title"/>
          </p:nvPr>
        </p:nvSpPr>
        <p:spPr>
          <a:xfrm>
            <a:off x="391141" y="260772"/>
            <a:ext cx="11035759" cy="822669"/>
          </a:xfrm>
        </p:spPr>
        <p:txBody>
          <a:bodyPr>
            <a:normAutofit/>
          </a:bodyPr>
          <a:lstStyle/>
          <a:p>
            <a:r>
              <a:rPr lang="en-US" sz="2800">
                <a:latin typeface="Calibri"/>
                <a:ea typeface="Calibri Light"/>
                <a:cs typeface="Calibri Light"/>
              </a:rPr>
              <a:t>Professional Unionism: Honoring Teaching as Skilled Expert Work</a:t>
            </a:r>
          </a:p>
        </p:txBody>
      </p:sp>
      <p:sp>
        <p:nvSpPr>
          <p:cNvPr id="3" name="Content Placeholder 2">
            <a:extLst>
              <a:ext uri="{FF2B5EF4-FFF2-40B4-BE49-F238E27FC236}">
                <a16:creationId xmlns:a16="http://schemas.microsoft.com/office/drawing/2014/main" id="{E20A7AE1-837F-DF5A-D09D-DD7069823499}"/>
              </a:ext>
            </a:extLst>
          </p:cNvPr>
          <p:cNvSpPr>
            <a:spLocks noGrp="1"/>
          </p:cNvSpPr>
          <p:nvPr>
            <p:ph idx="1"/>
          </p:nvPr>
        </p:nvSpPr>
        <p:spPr/>
        <p:txBody>
          <a:bodyPr vert="horz" lIns="0" tIns="45720" rIns="0" bIns="45720" rtlCol="0" anchor="t">
            <a:normAutofit/>
          </a:bodyPr>
          <a:lstStyle/>
          <a:p>
            <a:pPr marL="200660" lvl="1" indent="0">
              <a:buNone/>
            </a:pPr>
            <a:r>
              <a:rPr lang="en-US" sz="2000" b="1">
                <a:ea typeface="+mn-lt"/>
                <a:cs typeface="+mn-lt"/>
              </a:rPr>
              <a:t>Focus:</a:t>
            </a:r>
            <a:endParaRPr lang="en-US" sz="2000">
              <a:ea typeface="Calibri"/>
              <a:cs typeface="Calibri"/>
            </a:endParaRPr>
          </a:p>
          <a:p>
            <a:pPr marL="749300" lvl="3">
              <a:buFont typeface="Wingdings" panose="020F0502020204030204" pitchFamily="34" charset="0"/>
              <a:buChar char="q"/>
            </a:pPr>
            <a:r>
              <a:rPr lang="en-US" sz="2000">
                <a:ea typeface="+mn-lt"/>
                <a:cs typeface="+mn-lt"/>
              </a:rPr>
              <a:t>Teaching as a profession—not just a job</a:t>
            </a:r>
            <a:endParaRPr lang="en-US" sz="2000">
              <a:ea typeface="Calibri" panose="020F0502020204030204"/>
              <a:cs typeface="Calibri" panose="020F0502020204030204"/>
            </a:endParaRPr>
          </a:p>
          <a:p>
            <a:pPr marL="749300" lvl="3">
              <a:buFont typeface="Wingdings" panose="020F0502020204030204" pitchFamily="34" charset="0"/>
              <a:buChar char="q"/>
            </a:pPr>
            <a:r>
              <a:rPr lang="en-US" sz="2000">
                <a:ea typeface="+mn-lt"/>
                <a:cs typeface="+mn-lt"/>
              </a:rPr>
              <a:t>Educator voice in shaping teaching and learning</a:t>
            </a:r>
          </a:p>
          <a:p>
            <a:pPr marL="200660" lvl="1" indent="0">
              <a:buNone/>
            </a:pPr>
            <a:r>
              <a:rPr lang="en-US" sz="2000" b="1">
                <a:ea typeface="+mn-lt"/>
                <a:cs typeface="+mn-lt"/>
              </a:rPr>
              <a:t>Key Areas:</a:t>
            </a:r>
            <a:endParaRPr lang="en-US" sz="2000">
              <a:ea typeface="Calibri" panose="020F0502020204030204"/>
              <a:cs typeface="Calibri" panose="020F0502020204030204"/>
            </a:endParaRPr>
          </a:p>
          <a:p>
            <a:pPr marL="749300" lvl="3">
              <a:buFont typeface="Wingdings" panose="020F0502020204030204" pitchFamily="34" charset="0"/>
              <a:buChar char="q"/>
            </a:pPr>
            <a:r>
              <a:rPr lang="en-US" sz="2000">
                <a:ea typeface="+mn-lt"/>
                <a:cs typeface="+mn-lt"/>
              </a:rPr>
              <a:t>High‑quality professional learning</a:t>
            </a:r>
            <a:endParaRPr lang="en-US" sz="2000">
              <a:ea typeface="Calibri" panose="020F0502020204030204"/>
              <a:cs typeface="Calibri" panose="020F0502020204030204"/>
            </a:endParaRPr>
          </a:p>
          <a:p>
            <a:pPr marL="749300" lvl="3">
              <a:buFont typeface="Wingdings" panose="020F0502020204030204" pitchFamily="34" charset="0"/>
              <a:buChar char="q"/>
            </a:pPr>
            <a:r>
              <a:rPr lang="en-US" sz="2000">
                <a:ea typeface="+mn-lt"/>
                <a:cs typeface="+mn-lt"/>
              </a:rPr>
              <a:t>Peer Assistance and Review (PAR)</a:t>
            </a:r>
            <a:endParaRPr lang="en-US" sz="2000">
              <a:ea typeface="Calibri" panose="020F0502020204030204"/>
              <a:cs typeface="Calibri" panose="020F0502020204030204"/>
            </a:endParaRPr>
          </a:p>
          <a:p>
            <a:pPr marL="749300" lvl="3">
              <a:buFont typeface="Wingdings" panose="020F0502020204030204" pitchFamily="34" charset="0"/>
              <a:buChar char="q"/>
            </a:pPr>
            <a:r>
              <a:rPr lang="en-US" sz="2000">
                <a:ea typeface="+mn-lt"/>
                <a:cs typeface="+mn-lt"/>
              </a:rPr>
              <a:t>Mentoring and induction</a:t>
            </a:r>
            <a:endParaRPr lang="en-US" sz="2000">
              <a:ea typeface="Calibri" panose="020F0502020204030204"/>
              <a:cs typeface="Calibri" panose="020F0502020204030204"/>
            </a:endParaRPr>
          </a:p>
          <a:p>
            <a:pPr marL="749300" lvl="3">
              <a:buFont typeface="Wingdings" panose="020F0502020204030204" pitchFamily="34" charset="0"/>
              <a:buChar char="q"/>
            </a:pPr>
            <a:r>
              <a:rPr lang="en-US" sz="2000">
                <a:ea typeface="+mn-lt"/>
                <a:cs typeface="+mn-lt"/>
              </a:rPr>
              <a:t>Teacher leadership and shared decision‑making</a:t>
            </a:r>
            <a:endParaRPr lang="en-US" sz="2000">
              <a:ea typeface="Calibri" panose="020F0502020204030204"/>
              <a:cs typeface="Calibri" panose="020F0502020204030204"/>
            </a:endParaRPr>
          </a:p>
          <a:p>
            <a:pPr marL="749300" lvl="3">
              <a:buFont typeface="Wingdings" panose="020F0502020204030204" pitchFamily="34" charset="0"/>
              <a:buChar char="q"/>
            </a:pPr>
            <a:r>
              <a:rPr lang="en-US" sz="2000">
                <a:ea typeface="+mn-lt"/>
                <a:cs typeface="+mn-lt"/>
              </a:rPr>
              <a:t>Involvement in curriculum, assessment, and instructional policy</a:t>
            </a:r>
            <a:endParaRPr lang="en-US" sz="2000">
              <a:ea typeface="Calibri" panose="020F0502020204030204"/>
              <a:cs typeface="Calibri" panose="020F0502020204030204"/>
            </a:endParaRPr>
          </a:p>
          <a:p>
            <a:pPr marL="200660" lvl="1" indent="0">
              <a:buNone/>
            </a:pPr>
            <a:r>
              <a:rPr lang="en-US" sz="2000" b="1">
                <a:ea typeface="+mn-lt"/>
                <a:cs typeface="+mn-lt"/>
              </a:rPr>
              <a:t>Core Purpose:</a:t>
            </a:r>
          </a:p>
          <a:p>
            <a:pPr marL="852170" lvl="3" indent="-285750">
              <a:buFont typeface="Wingdings" pitchFamily="34" charset="0"/>
              <a:buChar char="q"/>
            </a:pPr>
            <a:r>
              <a:rPr lang="en-US" sz="2000">
                <a:ea typeface="+mn-lt"/>
                <a:cs typeface="+mn-lt"/>
              </a:rPr>
              <a:t>To strengthen the quality, integrity, and professional standing of the teaching profession while improving student learning.</a:t>
            </a:r>
            <a:endParaRPr lang="en-US" sz="2000">
              <a:ea typeface="Calibri" panose="020F0502020204030204"/>
              <a:cs typeface="Calibri" panose="020F0502020204030204"/>
            </a:endParaRPr>
          </a:p>
          <a:p>
            <a:pPr>
              <a:buFont typeface="Wingdings" panose="020F0502020204030204" pitchFamily="34" charset="0"/>
              <a:buChar char="q"/>
            </a:pPr>
            <a:endParaRPr lang="en-US">
              <a:ea typeface="Calibri"/>
              <a:cs typeface="Calibri"/>
            </a:endParaRPr>
          </a:p>
        </p:txBody>
      </p:sp>
      <p:sp>
        <p:nvSpPr>
          <p:cNvPr id="4" name="Slide Number Placeholder 3">
            <a:extLst>
              <a:ext uri="{FF2B5EF4-FFF2-40B4-BE49-F238E27FC236}">
                <a16:creationId xmlns:a16="http://schemas.microsoft.com/office/drawing/2014/main" id="{6917CF85-8FA6-C74A-0E4A-8753F42DC200}"/>
              </a:ext>
            </a:extLst>
          </p:cNvPr>
          <p:cNvSpPr>
            <a:spLocks noGrp="1"/>
          </p:cNvSpPr>
          <p:nvPr>
            <p:ph type="sldNum" sz="quarter" idx="12"/>
          </p:nvPr>
        </p:nvSpPr>
        <p:spPr/>
        <p:txBody>
          <a:bodyPr/>
          <a:lstStyle/>
          <a:p>
            <a:fld id="{5414DF46-E7D2-4146-95BA-57A23C39CF98}" type="slidenum">
              <a:rPr lang="en-US" smtClean="0"/>
              <a:t>22</a:t>
            </a:fld>
            <a:endParaRPr lang="en-US"/>
          </a:p>
        </p:txBody>
      </p:sp>
    </p:spTree>
    <p:extLst>
      <p:ext uri="{BB962C8B-B14F-4D97-AF65-F5344CB8AC3E}">
        <p14:creationId xmlns:p14="http://schemas.microsoft.com/office/powerpoint/2010/main" val="3684716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C004D-6E1B-F000-84F7-F8B0D0EAF2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3CE4BA-4505-77EF-EAAA-134A748265DE}"/>
              </a:ext>
            </a:extLst>
          </p:cNvPr>
          <p:cNvSpPr>
            <a:spLocks noGrp="1"/>
          </p:cNvSpPr>
          <p:nvPr>
            <p:ph type="title"/>
          </p:nvPr>
        </p:nvSpPr>
        <p:spPr/>
        <p:txBody>
          <a:bodyPr>
            <a:normAutofit/>
          </a:bodyPr>
          <a:lstStyle/>
          <a:p>
            <a:r>
              <a:rPr lang="en-US" sz="2400">
                <a:latin typeface="Calibri"/>
                <a:ea typeface="Calibri Light"/>
                <a:cs typeface="Calibri Light"/>
              </a:rPr>
              <a:t>Social Justice Unionism: Linking Educator Power to Student and Community Needs</a:t>
            </a:r>
            <a:endParaRPr lang="en-US" sz="2400">
              <a:latin typeface="Calibri Light" panose="020F0302020204030204"/>
              <a:ea typeface="Calibri Light" panose="020F0302020204030204"/>
              <a:cs typeface="Calibri Light" panose="020F0302020204030204"/>
            </a:endParaRPr>
          </a:p>
        </p:txBody>
      </p:sp>
      <p:sp>
        <p:nvSpPr>
          <p:cNvPr id="3" name="Content Placeholder 2">
            <a:extLst>
              <a:ext uri="{FF2B5EF4-FFF2-40B4-BE49-F238E27FC236}">
                <a16:creationId xmlns:a16="http://schemas.microsoft.com/office/drawing/2014/main" id="{441D5AFD-3B2C-A58F-52EE-9F8CB6873AA8}"/>
              </a:ext>
            </a:extLst>
          </p:cNvPr>
          <p:cNvSpPr>
            <a:spLocks noGrp="1"/>
          </p:cNvSpPr>
          <p:nvPr>
            <p:ph idx="1"/>
          </p:nvPr>
        </p:nvSpPr>
        <p:spPr/>
        <p:txBody>
          <a:bodyPr vert="horz" lIns="0" tIns="45720" rIns="0" bIns="45720" rtlCol="0" anchor="t">
            <a:normAutofit/>
          </a:bodyPr>
          <a:lstStyle/>
          <a:p>
            <a:pPr marL="0" indent="0">
              <a:buNone/>
            </a:pPr>
            <a:r>
              <a:rPr lang="en-US" b="1">
                <a:ea typeface="+mn-lt"/>
                <a:cs typeface="+mn-lt"/>
              </a:rPr>
              <a:t>Focus:</a:t>
            </a:r>
            <a:endParaRPr lang="en-US">
              <a:ea typeface="Calibri" panose="020F0502020204030204"/>
              <a:cs typeface="Calibri" panose="020F0502020204030204"/>
            </a:endParaRPr>
          </a:p>
          <a:p>
            <a:pPr marL="749300" lvl="3" indent="-91440">
              <a:buFont typeface="Wingdings" panose="020F0502020204030204" pitchFamily="34" charset="0"/>
              <a:buChar char="q"/>
            </a:pPr>
            <a:r>
              <a:rPr lang="en-US" sz="2000">
                <a:ea typeface="+mn-lt"/>
                <a:cs typeface="+mn-lt"/>
              </a:rPr>
              <a:t>The connection between </a:t>
            </a:r>
            <a:r>
              <a:rPr lang="en-US" sz="2000" b="1">
                <a:ea typeface="+mn-lt"/>
                <a:cs typeface="+mn-lt"/>
              </a:rPr>
              <a:t>educator working conditions and student learning conditions</a:t>
            </a:r>
            <a:endParaRPr lang="en-US" sz="2000">
              <a:ea typeface="Calibri" panose="020F0502020204030204"/>
              <a:cs typeface="Calibri" panose="020F0502020204030204"/>
            </a:endParaRPr>
          </a:p>
          <a:p>
            <a:pPr marL="749300" lvl="3" indent="-91440">
              <a:buFont typeface="Wingdings" panose="020F0502020204030204" pitchFamily="34" charset="0"/>
              <a:buChar char="q"/>
            </a:pPr>
            <a:r>
              <a:rPr lang="en-US" sz="2000">
                <a:ea typeface="+mn-lt"/>
                <a:cs typeface="+mn-lt"/>
              </a:rPr>
              <a:t>Solidarity with families, students, and community partners</a:t>
            </a:r>
            <a:endParaRPr lang="en-US" sz="2000">
              <a:ea typeface="Calibri" panose="020F0502020204030204"/>
              <a:cs typeface="Calibri" panose="020F0502020204030204"/>
            </a:endParaRPr>
          </a:p>
          <a:p>
            <a:pPr marL="0" indent="0">
              <a:buNone/>
            </a:pPr>
            <a:r>
              <a:rPr lang="en-US" b="1">
                <a:ea typeface="+mn-lt"/>
                <a:cs typeface="+mn-lt"/>
              </a:rPr>
              <a:t>Key Areas:</a:t>
            </a:r>
            <a:endParaRPr lang="en-US">
              <a:ea typeface="Calibri" panose="020F0502020204030204"/>
              <a:cs typeface="Calibri" panose="020F0502020204030204"/>
            </a:endParaRPr>
          </a:p>
          <a:p>
            <a:pPr marL="749300" lvl="3" indent="-91440">
              <a:buFont typeface="Wingdings" panose="020F0502020204030204" pitchFamily="34" charset="0"/>
              <a:buChar char="q"/>
            </a:pPr>
            <a:r>
              <a:rPr lang="en-US" sz="2000">
                <a:ea typeface="+mn-lt"/>
                <a:cs typeface="+mn-lt"/>
              </a:rPr>
              <a:t>Educational equity and access</a:t>
            </a:r>
            <a:endParaRPr lang="en-US" sz="2000">
              <a:ea typeface="Calibri" panose="020F0502020204030204"/>
              <a:cs typeface="Calibri" panose="020F0502020204030204"/>
            </a:endParaRPr>
          </a:p>
          <a:p>
            <a:pPr marL="749300" lvl="3" indent="-91440">
              <a:buFont typeface="Wingdings" panose="020F0502020204030204" pitchFamily="34" charset="0"/>
              <a:buChar char="q"/>
            </a:pPr>
            <a:r>
              <a:rPr lang="en-US" sz="2000">
                <a:ea typeface="+mn-lt"/>
                <a:cs typeface="+mn-lt"/>
              </a:rPr>
              <a:t>Racial, social, and economic justice</a:t>
            </a:r>
            <a:endParaRPr lang="en-US" sz="2000">
              <a:ea typeface="Calibri" panose="020F0502020204030204"/>
              <a:cs typeface="Calibri" panose="020F0502020204030204"/>
            </a:endParaRPr>
          </a:p>
          <a:p>
            <a:pPr marL="749300" lvl="3" indent="-91440">
              <a:buFont typeface="Wingdings" panose="020F0502020204030204" pitchFamily="34" charset="0"/>
              <a:buChar char="q"/>
            </a:pPr>
            <a:r>
              <a:rPr lang="en-US" sz="2000">
                <a:ea typeface="+mn-lt"/>
                <a:cs typeface="+mn-lt"/>
              </a:rPr>
              <a:t>Community schools and wraparound supports</a:t>
            </a:r>
            <a:endParaRPr lang="en-US" sz="2000">
              <a:ea typeface="Calibri" panose="020F0502020204030204"/>
              <a:cs typeface="Calibri" panose="020F0502020204030204"/>
            </a:endParaRPr>
          </a:p>
          <a:p>
            <a:pPr marL="749300" lvl="3" indent="-91440">
              <a:buFont typeface="Wingdings" panose="020F0502020204030204" pitchFamily="34" charset="0"/>
              <a:buChar char="q"/>
            </a:pPr>
            <a:r>
              <a:rPr lang="en-US" sz="2000">
                <a:ea typeface="+mn-lt"/>
                <a:cs typeface="+mn-lt"/>
              </a:rPr>
              <a:t>Fair and inclusive school policies</a:t>
            </a:r>
            <a:endParaRPr lang="en-US" sz="2000">
              <a:ea typeface="Calibri" panose="020F0502020204030204"/>
              <a:cs typeface="Calibri" panose="020F0502020204030204"/>
            </a:endParaRPr>
          </a:p>
          <a:p>
            <a:pPr marL="749300" lvl="3" indent="-91440">
              <a:buFont typeface="Wingdings" panose="020F0502020204030204" pitchFamily="34" charset="0"/>
              <a:buChar char="q"/>
            </a:pPr>
            <a:r>
              <a:rPr lang="en-US" sz="2000">
                <a:ea typeface="+mn-lt"/>
                <a:cs typeface="+mn-lt"/>
              </a:rPr>
              <a:t>Addressing systemic barriers such as poverty and racism</a:t>
            </a:r>
            <a:endParaRPr lang="en-US" sz="2000">
              <a:ea typeface="Calibri" panose="020F0502020204030204"/>
              <a:cs typeface="Calibri" panose="020F0502020204030204"/>
            </a:endParaRPr>
          </a:p>
          <a:p>
            <a:pPr marL="0" indent="0">
              <a:buNone/>
            </a:pPr>
            <a:r>
              <a:rPr lang="en-US" b="1">
                <a:ea typeface="+mn-lt"/>
                <a:cs typeface="+mn-lt"/>
              </a:rPr>
              <a:t>Core Purpose:</a:t>
            </a:r>
            <a:endParaRPr lang="en-US">
              <a:ea typeface="+mn-lt"/>
              <a:cs typeface="+mn-lt"/>
            </a:endParaRPr>
          </a:p>
          <a:p>
            <a:pPr marL="749300" lvl="3" indent="-91440">
              <a:buFont typeface="Wingdings" panose="020F0502020204030204" pitchFamily="34" charset="0"/>
              <a:buChar char="q"/>
            </a:pPr>
            <a:r>
              <a:rPr lang="en-US" sz="2000">
                <a:ea typeface="+mn-lt"/>
                <a:cs typeface="+mn-lt"/>
              </a:rPr>
              <a:t>To advance equity and justice for all students by positioning the union as part of a broader social movement.</a:t>
            </a:r>
            <a:endParaRPr lang="en-US" sz="2000">
              <a:ea typeface="Calibri" panose="020F0502020204030204"/>
              <a:cs typeface="Calibri" panose="020F0502020204030204"/>
            </a:endParaRPr>
          </a:p>
          <a:p>
            <a:pPr>
              <a:buFont typeface="Wingdings" panose="020F0502020204030204" pitchFamily="34" charset="0"/>
              <a:buChar char="q"/>
            </a:pPr>
            <a:endParaRPr lang="en-US">
              <a:ea typeface="+mn-lt"/>
              <a:cs typeface="+mn-lt"/>
            </a:endParaRPr>
          </a:p>
          <a:p>
            <a:pPr>
              <a:buFont typeface="Wingdings" panose="020F0502020204030204" pitchFamily="34" charset="0"/>
              <a:buChar char="q"/>
            </a:pPr>
            <a:endParaRPr lang="en-US">
              <a:ea typeface="Calibri"/>
              <a:cs typeface="Calibri"/>
            </a:endParaRPr>
          </a:p>
        </p:txBody>
      </p:sp>
      <p:sp>
        <p:nvSpPr>
          <p:cNvPr id="4" name="Slide Number Placeholder 3">
            <a:extLst>
              <a:ext uri="{FF2B5EF4-FFF2-40B4-BE49-F238E27FC236}">
                <a16:creationId xmlns:a16="http://schemas.microsoft.com/office/drawing/2014/main" id="{4C4F5B2D-6523-8D37-AFDB-16C10C36702E}"/>
              </a:ext>
            </a:extLst>
          </p:cNvPr>
          <p:cNvSpPr>
            <a:spLocks noGrp="1"/>
          </p:cNvSpPr>
          <p:nvPr>
            <p:ph type="sldNum" sz="quarter" idx="12"/>
          </p:nvPr>
        </p:nvSpPr>
        <p:spPr/>
        <p:txBody>
          <a:bodyPr/>
          <a:lstStyle/>
          <a:p>
            <a:fld id="{5414DF46-E7D2-4146-95BA-57A23C39CF98}" type="slidenum">
              <a:rPr lang="en-US" smtClean="0"/>
              <a:t>23</a:t>
            </a:fld>
            <a:endParaRPr lang="en-US"/>
          </a:p>
        </p:txBody>
      </p:sp>
    </p:spTree>
    <p:extLst>
      <p:ext uri="{BB962C8B-B14F-4D97-AF65-F5344CB8AC3E}">
        <p14:creationId xmlns:p14="http://schemas.microsoft.com/office/powerpoint/2010/main" val="428459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921" y="180000"/>
            <a:ext cx="11035759" cy="822669"/>
          </a:xfrm>
        </p:spPr>
        <p:txBody>
          <a:bodyPr/>
          <a:lstStyle/>
          <a:p>
            <a:r>
              <a:rPr lang="en-US"/>
              <a:t>7 Components of Social Justice Unionism</a:t>
            </a:r>
          </a:p>
        </p:txBody>
      </p:sp>
      <p:sp>
        <p:nvSpPr>
          <p:cNvPr id="3" name="Content Placeholder 2"/>
          <p:cNvSpPr>
            <a:spLocks noGrp="1"/>
          </p:cNvSpPr>
          <p:nvPr>
            <p:ph idx="1"/>
          </p:nvPr>
        </p:nvSpPr>
        <p:spPr>
          <a:xfrm>
            <a:off x="623673" y="1152669"/>
            <a:ext cx="10944109" cy="4555949"/>
          </a:xfrm>
        </p:spPr>
        <p:txBody>
          <a:bodyPr vert="horz" lIns="0" tIns="45720" rIns="0" bIns="45720" rtlCol="0" anchor="t">
            <a:normAutofit/>
          </a:bodyPr>
          <a:lstStyle/>
          <a:p>
            <a:pPr marL="457200" indent="-457200">
              <a:lnSpc>
                <a:spcPct val="150000"/>
              </a:lnSpc>
              <a:buFont typeface="Wingdings" panose="020F0502020204030204" pitchFamily="34" charset="0"/>
              <a:buChar char="Ø"/>
            </a:pPr>
            <a:r>
              <a:rPr lang="en-US"/>
              <a:t>Defend the rights of its members while fighting for the rights and needs of the broader community and students.</a:t>
            </a:r>
            <a:endParaRPr lang="en-US">
              <a:ea typeface="Calibri" panose="020F0502020204030204"/>
              <a:cs typeface="Calibri" panose="020F0502020204030204"/>
            </a:endParaRPr>
          </a:p>
          <a:p>
            <a:pPr marL="457200" indent="-457200">
              <a:lnSpc>
                <a:spcPct val="150000"/>
              </a:lnSpc>
              <a:buFont typeface="Wingdings" panose="020F0502020204030204" pitchFamily="34" charset="0"/>
              <a:buChar char="Ø"/>
            </a:pPr>
            <a:r>
              <a:rPr lang="en-US"/>
              <a:t>Recognize that the parents and neighbors of our students are key allies, and build strategic alliances with parents, labor unions, and community groups.</a:t>
            </a:r>
            <a:endParaRPr lang="en-US">
              <a:ea typeface="Calibri" panose="020F0502020204030204"/>
              <a:cs typeface="Calibri" panose="020F0502020204030204"/>
            </a:endParaRPr>
          </a:p>
          <a:p>
            <a:pPr marL="457200" indent="-457200">
              <a:lnSpc>
                <a:spcPct val="150000"/>
              </a:lnSpc>
              <a:buFont typeface="Wingdings" panose="020F0502020204030204" pitchFamily="34" charset="0"/>
              <a:buChar char="Ø"/>
            </a:pPr>
            <a:r>
              <a:rPr lang="en-US"/>
              <a:t>Education unions should also work to unite all staff members at a school. They should build ongoing alliances with a wide range of groups, from other public service unions to the broader labor movement, churches, community and social organizations, advocacy groups, and business and political groups that support public schools.</a:t>
            </a:r>
            <a:endParaRPr lang="en-US">
              <a:ea typeface="Calibri"/>
              <a:cs typeface="Calibri"/>
            </a:endParaRPr>
          </a:p>
          <a:p>
            <a:pPr marL="457200" indent="-457200">
              <a:lnSpc>
                <a:spcPct val="150000"/>
              </a:lnSpc>
              <a:buFont typeface="Wingdings" panose="020F0502020204030204" pitchFamily="34" charset="0"/>
              <a:buChar char="Ø"/>
            </a:pPr>
            <a:endParaRPr lang="en-US">
              <a:ea typeface="Calibri"/>
              <a:cs typeface="Calibri"/>
            </a:endParaRPr>
          </a:p>
          <a:p>
            <a:pPr>
              <a:buFont typeface="Wingdings" panose="020F0502020204030204" pitchFamily="34" charset="0"/>
              <a:buChar char="Ø"/>
            </a:pPr>
            <a:endParaRPr lang="en-US">
              <a:ea typeface="Calibri"/>
              <a:cs typeface="Calibri"/>
            </a:endParaRPr>
          </a:p>
          <a:p>
            <a:pPr>
              <a:buFont typeface="Wingdings" panose="020F0502020204030204" pitchFamily="34" charset="0"/>
              <a:buChar char="Ø"/>
            </a:pPr>
            <a:endParaRPr lang="en-US">
              <a:ea typeface="Calibri"/>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24</a:t>
            </a:fld>
            <a:endParaRPr lang="en-US"/>
          </a:p>
        </p:txBody>
      </p:sp>
    </p:spTree>
    <p:extLst>
      <p:ext uri="{BB962C8B-B14F-4D97-AF65-F5344CB8AC3E}">
        <p14:creationId xmlns:p14="http://schemas.microsoft.com/office/powerpoint/2010/main" val="3947654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FF942-9150-47F9-7D46-1C03ABA649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8FA196-885B-5C20-91CE-0CD34EBFD271}"/>
              </a:ext>
            </a:extLst>
          </p:cNvPr>
          <p:cNvSpPr>
            <a:spLocks noGrp="1"/>
          </p:cNvSpPr>
          <p:nvPr>
            <p:ph type="title"/>
          </p:nvPr>
        </p:nvSpPr>
        <p:spPr>
          <a:xfrm>
            <a:off x="581921" y="312000"/>
            <a:ext cx="11035759" cy="822669"/>
          </a:xfrm>
        </p:spPr>
        <p:txBody>
          <a:bodyPr/>
          <a:lstStyle/>
          <a:p>
            <a:r>
              <a:rPr lang="en-US"/>
              <a:t>7 Components of Social Justice Unionism</a:t>
            </a:r>
          </a:p>
        </p:txBody>
      </p:sp>
      <p:sp>
        <p:nvSpPr>
          <p:cNvPr id="3" name="Content Placeholder 2">
            <a:extLst>
              <a:ext uri="{FF2B5EF4-FFF2-40B4-BE49-F238E27FC236}">
                <a16:creationId xmlns:a16="http://schemas.microsoft.com/office/drawing/2014/main" id="{98E6177C-8404-A8C8-278E-CFA1EFC27D33}"/>
              </a:ext>
            </a:extLst>
          </p:cNvPr>
          <p:cNvSpPr>
            <a:spLocks noGrp="1"/>
          </p:cNvSpPr>
          <p:nvPr>
            <p:ph idx="1"/>
          </p:nvPr>
        </p:nvSpPr>
        <p:spPr>
          <a:xfrm>
            <a:off x="425673" y="1230669"/>
            <a:ext cx="10866109" cy="4597949"/>
          </a:xfrm>
        </p:spPr>
        <p:txBody>
          <a:bodyPr vert="horz" lIns="0" tIns="45720" rIns="0" bIns="45720" rtlCol="0" anchor="t">
            <a:noAutofit/>
          </a:bodyPr>
          <a:lstStyle/>
          <a:p>
            <a:pPr marL="457200" indent="-457200">
              <a:lnSpc>
                <a:spcPct val="150000"/>
              </a:lnSpc>
              <a:buFont typeface="Wingdings" panose="020F0502020204030204" pitchFamily="34" charset="0"/>
              <a:buChar char="Ø"/>
            </a:pPr>
            <a:r>
              <a:rPr lang="en-US">
                <a:ea typeface="+mn-lt"/>
                <a:cs typeface="+mn-lt"/>
              </a:rPr>
              <a:t>Put teachers and others who work in classrooms at the center of school reform agendas, ensuring that they take ownership of reform initiatives.</a:t>
            </a:r>
            <a:endParaRPr lang="en-US"/>
          </a:p>
          <a:p>
            <a:pPr marL="457200" indent="-457200">
              <a:lnSpc>
                <a:spcPct val="150000"/>
              </a:lnSpc>
              <a:buFont typeface="Wingdings" panose="020F0502020204030204" pitchFamily="34" charset="0"/>
              <a:buChar char="Ø"/>
            </a:pPr>
            <a:r>
              <a:rPr lang="en-US">
                <a:ea typeface="+mn-lt"/>
                <a:cs typeface="+mn-lt"/>
              </a:rPr>
              <a:t>Encourage those who work with children to use methods of instruction and curricula that will promote racial and gender equity, combat racism and prejudice, encourage critical thinking about our society’s problems, and nurture an active, reflective citizenry that is committed to real democracy and social and economic justice</a:t>
            </a:r>
          </a:p>
          <a:p>
            <a:pPr marL="457200" indent="-457200">
              <a:lnSpc>
                <a:spcPct val="150000"/>
              </a:lnSpc>
              <a:buFont typeface="Wingdings" panose="020F0502020204030204" pitchFamily="34" charset="0"/>
              <a:buChar char="Ø"/>
            </a:pPr>
            <a:r>
              <a:rPr lang="en-US">
                <a:ea typeface="+mn-lt"/>
                <a:cs typeface="+mn-lt"/>
              </a:rPr>
              <a:t>Forcefully advocate for a radical restructuring of American education.</a:t>
            </a:r>
          </a:p>
          <a:p>
            <a:pPr marL="457200" indent="-457200">
              <a:lnSpc>
                <a:spcPct val="150000"/>
              </a:lnSpc>
              <a:buFont typeface="Wingdings" panose="020F0502020204030204" pitchFamily="34" charset="0"/>
              <a:buChar char="Ø"/>
            </a:pPr>
            <a:r>
              <a:rPr lang="en-US">
                <a:ea typeface="+mn-lt"/>
                <a:cs typeface="+mn-lt"/>
              </a:rPr>
              <a:t>Aggressively educate and mobilize its membership to fight for social justice in all areas of society.</a:t>
            </a:r>
          </a:p>
        </p:txBody>
      </p:sp>
      <p:sp>
        <p:nvSpPr>
          <p:cNvPr id="4" name="Slide Number Placeholder 3">
            <a:extLst>
              <a:ext uri="{FF2B5EF4-FFF2-40B4-BE49-F238E27FC236}">
                <a16:creationId xmlns:a16="http://schemas.microsoft.com/office/drawing/2014/main" id="{F05EC94A-E11A-CE81-B9A9-6342360C9AD6}"/>
              </a:ext>
            </a:extLst>
          </p:cNvPr>
          <p:cNvSpPr>
            <a:spLocks noGrp="1"/>
          </p:cNvSpPr>
          <p:nvPr>
            <p:ph type="sldNum" sz="quarter" idx="12"/>
          </p:nvPr>
        </p:nvSpPr>
        <p:spPr/>
        <p:txBody>
          <a:bodyPr/>
          <a:lstStyle/>
          <a:p>
            <a:fld id="{5414DF46-E7D2-4146-95BA-57A23C39CF98}" type="slidenum">
              <a:rPr lang="en-US" smtClean="0"/>
              <a:t>25</a:t>
            </a:fld>
            <a:endParaRPr lang="en-US"/>
          </a:p>
        </p:txBody>
      </p:sp>
    </p:spTree>
    <p:extLst>
      <p:ext uri="{BB962C8B-B14F-4D97-AF65-F5344CB8AC3E}">
        <p14:creationId xmlns:p14="http://schemas.microsoft.com/office/powerpoint/2010/main" val="1178556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EB1836F0-F9E0-4D93-9BDD-7EEC6EA05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242FB95-1A31-ED21-9217-029A2585D863}"/>
              </a:ext>
            </a:extLst>
          </p:cNvPr>
          <p:cNvSpPr txBox="1"/>
          <p:nvPr/>
        </p:nvSpPr>
        <p:spPr>
          <a:xfrm>
            <a:off x="5289754" y="639097"/>
            <a:ext cx="6253317" cy="3686015"/>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defTabSz="914400">
              <a:lnSpc>
                <a:spcPct val="85000"/>
              </a:lnSpc>
              <a:spcBef>
                <a:spcPct val="0"/>
              </a:spcBef>
              <a:spcAft>
                <a:spcPts val="600"/>
              </a:spcAft>
            </a:pPr>
            <a:r>
              <a:rPr lang="en-US" sz="6200" spc="-50">
                <a:solidFill>
                  <a:schemeClr val="tx1">
                    <a:lumMod val="85000"/>
                    <a:lumOff val="15000"/>
                  </a:schemeClr>
                </a:solidFill>
                <a:latin typeface="+mj-lt"/>
                <a:ea typeface="+mj-ea"/>
                <a:cs typeface="+mj-cs"/>
              </a:rPr>
              <a:t>Why does Social Justice Unionism</a:t>
            </a:r>
          </a:p>
          <a:p>
            <a:pPr defTabSz="914400">
              <a:lnSpc>
                <a:spcPct val="85000"/>
              </a:lnSpc>
              <a:spcBef>
                <a:spcPct val="0"/>
              </a:spcBef>
              <a:spcAft>
                <a:spcPts val="600"/>
              </a:spcAft>
            </a:pPr>
            <a:r>
              <a:rPr lang="en-US" sz="6200" spc="-50">
                <a:solidFill>
                  <a:schemeClr val="tx1">
                    <a:lumMod val="85000"/>
                    <a:lumOff val="15000"/>
                  </a:schemeClr>
                </a:solidFill>
                <a:latin typeface="+mj-lt"/>
                <a:ea typeface="+mj-ea"/>
                <a:cs typeface="+mj-cs"/>
              </a:rPr>
              <a:t>matter to  members?</a:t>
            </a:r>
          </a:p>
        </p:txBody>
      </p:sp>
      <p:pic>
        <p:nvPicPr>
          <p:cNvPr id="4" name="Interview- UTLA">
            <a:hlinkClick r:id="" action="ppaction://media"/>
            <a:extLst>
              <a:ext uri="{FF2B5EF4-FFF2-40B4-BE49-F238E27FC236}">
                <a16:creationId xmlns:a16="http://schemas.microsoft.com/office/drawing/2014/main" id="{CDC96F50-4136-5C6A-FA0D-A7A572F5D7F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03957" y="620720"/>
            <a:ext cx="2861399" cy="5086933"/>
          </a:xfrm>
          <a:prstGeom prst="rect">
            <a:avLst/>
          </a:prstGeom>
        </p:spPr>
      </p:pic>
      <p:cxnSp>
        <p:nvCxnSpPr>
          <p:cNvPr id="15" name="Straight Connector 14">
            <a:extLst>
              <a:ext uri="{FF2B5EF4-FFF2-40B4-BE49-F238E27FC236}">
                <a16:creationId xmlns:a16="http://schemas.microsoft.com/office/drawing/2014/main" id="{7A49EFD3-A806-4D59-99F1-AA9AFAE4EF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D2F28D1-82F9-40FE-935C-85ECF7660D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4B670E93-2F53-48FC-AB6C-E99E22D17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5414DF46-E7D2-4146-95BA-57A23C39CF98}" type="slidenum">
              <a:rPr lang="en-US" smtClean="0"/>
              <a:pPr defTabSz="914400">
                <a:spcAft>
                  <a:spcPts val="600"/>
                </a:spcAft>
              </a:pPr>
              <a:t>26</a:t>
            </a:fld>
            <a:endParaRPr lang="en-US"/>
          </a:p>
        </p:txBody>
      </p:sp>
    </p:spTree>
    <p:extLst>
      <p:ext uri="{BB962C8B-B14F-4D97-AF65-F5344CB8AC3E}">
        <p14:creationId xmlns:p14="http://schemas.microsoft.com/office/powerpoint/2010/main" val="259293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E5558-FEAD-5ECA-027D-123F39EBD7FC}"/>
              </a:ext>
            </a:extLst>
          </p:cNvPr>
          <p:cNvSpPr>
            <a:spLocks noGrp="1"/>
          </p:cNvSpPr>
          <p:nvPr>
            <p:ph type="title"/>
          </p:nvPr>
        </p:nvSpPr>
        <p:spPr>
          <a:xfrm>
            <a:off x="639535" y="634946"/>
            <a:ext cx="10899321" cy="679232"/>
          </a:xfrm>
        </p:spPr>
        <p:txBody>
          <a:bodyPr>
            <a:normAutofit/>
          </a:bodyPr>
          <a:lstStyle/>
          <a:p>
            <a:r>
              <a:rPr lang="en-US" sz="3400">
                <a:ea typeface="Calibri Light"/>
                <a:cs typeface="Calibri Light"/>
              </a:rPr>
              <a:t>Comprehensive Unionism: Strength Through Integration</a:t>
            </a:r>
            <a:endParaRPr lang="en-US" sz="3400"/>
          </a:p>
        </p:txBody>
      </p:sp>
      <p:pic>
        <p:nvPicPr>
          <p:cNvPr id="6" name="Picture 5" descr="TURN">
            <a:extLst>
              <a:ext uri="{FF2B5EF4-FFF2-40B4-BE49-F238E27FC236}">
                <a16:creationId xmlns:a16="http://schemas.microsoft.com/office/drawing/2014/main" id="{07D981C4-86F6-330D-527E-025878B138DE}"/>
              </a:ext>
            </a:extLst>
          </p:cNvPr>
          <p:cNvPicPr>
            <a:picLocks noChangeAspect="1"/>
          </p:cNvPicPr>
          <p:nvPr/>
        </p:nvPicPr>
        <p:blipFill>
          <a:blip r:embed="rId2"/>
          <a:srcRect l="12272" t="14777" r="13489" b="8133"/>
          <a:stretch>
            <a:fillRect/>
          </a:stretch>
        </p:blipFill>
        <p:spPr>
          <a:xfrm>
            <a:off x="643192" y="1507213"/>
            <a:ext cx="5023002" cy="4666532"/>
          </a:xfrm>
          <a:prstGeom prst="rect">
            <a:avLst/>
          </a:prstGeom>
        </p:spPr>
      </p:pic>
      <p:sp>
        <p:nvSpPr>
          <p:cNvPr id="3" name="Content Placeholder 2">
            <a:extLst>
              <a:ext uri="{FF2B5EF4-FFF2-40B4-BE49-F238E27FC236}">
                <a16:creationId xmlns:a16="http://schemas.microsoft.com/office/drawing/2014/main" id="{3745F69F-919C-D3B1-4343-2D51960EDFD1}"/>
              </a:ext>
            </a:extLst>
          </p:cNvPr>
          <p:cNvSpPr>
            <a:spLocks noGrp="1"/>
          </p:cNvSpPr>
          <p:nvPr>
            <p:ph idx="1"/>
          </p:nvPr>
        </p:nvSpPr>
        <p:spPr>
          <a:xfrm>
            <a:off x="6411684" y="1313089"/>
            <a:ext cx="5584372" cy="5060830"/>
          </a:xfrm>
        </p:spPr>
        <p:txBody>
          <a:bodyPr vert="horz" lIns="0" tIns="45720" rIns="0" bIns="45720" rtlCol="0" anchor="t">
            <a:normAutofit/>
          </a:bodyPr>
          <a:lstStyle/>
          <a:p>
            <a:pPr marL="0" indent="0">
              <a:lnSpc>
                <a:spcPct val="150000"/>
              </a:lnSpc>
              <a:buNone/>
            </a:pPr>
            <a:r>
              <a:rPr lang="en-US" sz="1600" dirty="0">
                <a:ea typeface="Calibri"/>
                <a:cs typeface="Calibri"/>
              </a:rPr>
              <a:t>A comprehensive union</a:t>
            </a:r>
            <a:r>
              <a:rPr lang="en-US" sz="1600" dirty="0">
                <a:ea typeface="+mn-lt"/>
                <a:cs typeface="+mn-lt"/>
              </a:rPr>
              <a:t> </a:t>
            </a:r>
            <a:r>
              <a:rPr lang="en-US" sz="1600" b="1" dirty="0">
                <a:ea typeface="+mn-lt"/>
                <a:cs typeface="+mn-lt"/>
              </a:rPr>
              <a:t>does not choose one frame over another</a:t>
            </a:r>
            <a:r>
              <a:rPr lang="en-US" sz="1600" dirty="0">
                <a:ea typeface="+mn-lt"/>
                <a:cs typeface="+mn-lt"/>
              </a:rPr>
              <a:t>—it weaves all three together:</a:t>
            </a:r>
            <a:endParaRPr lang="en-US" sz="1600" dirty="0">
              <a:ea typeface="Calibri"/>
              <a:cs typeface="Calibri"/>
            </a:endParaRPr>
          </a:p>
          <a:p>
            <a:pPr marL="749300" lvl="3" indent="-91440">
              <a:lnSpc>
                <a:spcPct val="150000"/>
              </a:lnSpc>
              <a:buFont typeface="Wingdings" panose="020F0502020204030204" pitchFamily="34" charset="0"/>
              <a:buChar char="q"/>
            </a:pPr>
            <a:r>
              <a:rPr lang="en-US" sz="1600" b="1" dirty="0">
                <a:ea typeface="+mn-lt"/>
                <a:cs typeface="+mn-lt"/>
              </a:rPr>
              <a:t>Industrial</a:t>
            </a:r>
            <a:r>
              <a:rPr lang="en-US" sz="1600" dirty="0">
                <a:ea typeface="+mn-lt"/>
                <a:cs typeface="+mn-lt"/>
              </a:rPr>
              <a:t> → protects rights and working conditions</a:t>
            </a:r>
            <a:endParaRPr lang="en-US" sz="1600" dirty="0">
              <a:ea typeface="Calibri" panose="020F0502020204030204"/>
              <a:cs typeface="Calibri" panose="020F0502020204030204"/>
            </a:endParaRPr>
          </a:p>
          <a:p>
            <a:pPr marL="749300" lvl="3" indent="-91440">
              <a:lnSpc>
                <a:spcPct val="150000"/>
              </a:lnSpc>
              <a:buFont typeface="Wingdings" panose="020F0502020204030204" pitchFamily="34" charset="0"/>
              <a:buChar char="q"/>
            </a:pPr>
            <a:r>
              <a:rPr lang="en-US" sz="1600" b="1" dirty="0">
                <a:ea typeface="+mn-lt"/>
                <a:cs typeface="+mn-lt"/>
              </a:rPr>
              <a:t>Professional</a:t>
            </a:r>
            <a:r>
              <a:rPr lang="en-US" sz="1600" dirty="0">
                <a:ea typeface="+mn-lt"/>
                <a:cs typeface="+mn-lt"/>
              </a:rPr>
              <a:t> → strengthens practice and educator voice</a:t>
            </a:r>
            <a:endParaRPr lang="en-US" sz="1600" dirty="0">
              <a:ea typeface="Calibri" panose="020F0502020204030204"/>
              <a:cs typeface="Calibri" panose="020F0502020204030204"/>
            </a:endParaRPr>
          </a:p>
          <a:p>
            <a:pPr marL="749300" lvl="3" indent="-91440">
              <a:lnSpc>
                <a:spcPct val="150000"/>
              </a:lnSpc>
              <a:buFont typeface="Wingdings" panose="020F0502020204030204" pitchFamily="34" charset="0"/>
              <a:buChar char="q"/>
            </a:pPr>
            <a:r>
              <a:rPr lang="en-US" sz="1600" b="1" dirty="0">
                <a:ea typeface="+mn-lt"/>
                <a:cs typeface="+mn-lt"/>
              </a:rPr>
              <a:t>Social Justice</a:t>
            </a:r>
            <a:r>
              <a:rPr lang="en-US" sz="1600" dirty="0">
                <a:ea typeface="+mn-lt"/>
                <a:cs typeface="+mn-lt"/>
              </a:rPr>
              <a:t> → aligns union power with community needs</a:t>
            </a:r>
            <a:endParaRPr lang="en-US" sz="1600" dirty="0">
              <a:ea typeface="Calibri" panose="020F0502020204030204"/>
              <a:cs typeface="Calibri" panose="020F0502020204030204"/>
            </a:endParaRPr>
          </a:p>
          <a:p>
            <a:pPr marL="749300" lvl="3" indent="-91440">
              <a:lnSpc>
                <a:spcPct val="150000"/>
              </a:lnSpc>
              <a:buFont typeface="Wingdings" panose="020F0502020204030204" pitchFamily="34" charset="0"/>
              <a:buChar char="q"/>
            </a:pPr>
            <a:r>
              <a:rPr lang="en-US" sz="1600" b="1" dirty="0">
                <a:ea typeface="+mn-lt"/>
                <a:cs typeface="+mn-lt"/>
              </a:rPr>
              <a:t>Result:</a:t>
            </a:r>
          </a:p>
          <a:p>
            <a:pPr marL="0" indent="0">
              <a:lnSpc>
                <a:spcPct val="150000"/>
              </a:lnSpc>
              <a:buNone/>
            </a:pPr>
            <a:r>
              <a:rPr lang="en-US" sz="1600" b="1" dirty="0">
                <a:ea typeface="+mn-lt"/>
                <a:cs typeface="+mn-lt"/>
              </a:rPr>
              <a:t>A union that is:</a:t>
            </a:r>
            <a:endParaRPr lang="en-US" sz="1600" dirty="0">
              <a:ea typeface="Calibri" panose="020F0502020204030204"/>
              <a:cs typeface="Calibri" panose="020F0502020204030204"/>
            </a:endParaRPr>
          </a:p>
          <a:p>
            <a:pPr marL="749300" lvl="3" indent="-91440">
              <a:lnSpc>
                <a:spcPct val="150000"/>
              </a:lnSpc>
              <a:buFont typeface="Wingdings" panose="020F0502020204030204" pitchFamily="34" charset="0"/>
              <a:buChar char="q"/>
            </a:pPr>
            <a:r>
              <a:rPr lang="en-US" sz="1600" dirty="0">
                <a:ea typeface="+mn-lt"/>
                <a:cs typeface="+mn-lt"/>
              </a:rPr>
              <a:t>Strong at the bargaining table</a:t>
            </a:r>
            <a:endParaRPr lang="en-US" sz="1600" dirty="0">
              <a:ea typeface="Calibri" panose="020F0502020204030204"/>
              <a:cs typeface="Calibri" panose="020F0502020204030204"/>
            </a:endParaRPr>
          </a:p>
          <a:p>
            <a:pPr marL="749300" lvl="3" indent="-91440">
              <a:lnSpc>
                <a:spcPct val="150000"/>
              </a:lnSpc>
              <a:buFont typeface="Wingdings" panose="020F0502020204030204" pitchFamily="34" charset="0"/>
              <a:buChar char="q"/>
            </a:pPr>
            <a:r>
              <a:rPr lang="en-US" sz="1600" dirty="0">
                <a:ea typeface="+mn-lt"/>
                <a:cs typeface="+mn-lt"/>
              </a:rPr>
              <a:t>Credible in educational leadership</a:t>
            </a:r>
            <a:endParaRPr lang="en-US" sz="1600" dirty="0">
              <a:ea typeface="Calibri" panose="020F0502020204030204"/>
              <a:cs typeface="Calibri" panose="020F0502020204030204"/>
            </a:endParaRPr>
          </a:p>
          <a:p>
            <a:pPr marL="749300" lvl="3" indent="-91440">
              <a:lnSpc>
                <a:spcPct val="150000"/>
              </a:lnSpc>
              <a:buFont typeface="Wingdings" panose="020F0502020204030204" pitchFamily="34" charset="0"/>
              <a:buChar char="q"/>
            </a:pPr>
            <a:r>
              <a:rPr lang="en-US" sz="1600" dirty="0">
                <a:ea typeface="+mn-lt"/>
                <a:cs typeface="+mn-lt"/>
              </a:rPr>
              <a:t>Trusted in the community</a:t>
            </a:r>
            <a:endParaRPr lang="en-US" sz="1600"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98E9F81C-0523-F854-6D82-FEA2A8C74630}"/>
              </a:ext>
            </a:extLst>
          </p:cNvPr>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27</a:t>
            </a:fld>
            <a:endParaRPr lang="en-US"/>
          </a:p>
        </p:txBody>
      </p:sp>
    </p:spTree>
    <p:extLst>
      <p:ext uri="{BB962C8B-B14F-4D97-AF65-F5344CB8AC3E}">
        <p14:creationId xmlns:p14="http://schemas.microsoft.com/office/powerpoint/2010/main" val="2383861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74771" y="634946"/>
            <a:ext cx="6574972" cy="1450757"/>
          </a:xfrm>
        </p:spPr>
        <p:txBody>
          <a:bodyPr>
            <a:normAutofit/>
          </a:bodyPr>
          <a:lstStyle/>
          <a:p>
            <a:r>
              <a:rPr lang="en-US" sz="4100">
                <a:latin typeface="Calibri"/>
                <a:ea typeface="Calibri"/>
                <a:cs typeface="Calibri"/>
              </a:rPr>
              <a:t>Group Reflection: Three Models of Teacher Unionism</a:t>
            </a:r>
            <a:r>
              <a:rPr lang="en-US" sz="4100"/>
              <a:t> </a:t>
            </a:r>
          </a:p>
        </p:txBody>
      </p:sp>
      <p:pic>
        <p:nvPicPr>
          <p:cNvPr id="4" name="Picture 3" descr="A blue object with white text&#10;&#10;AI-generated content may be incorrect.">
            <a:extLst>
              <a:ext uri="{FF2B5EF4-FFF2-40B4-BE49-F238E27FC236}">
                <a16:creationId xmlns:a16="http://schemas.microsoft.com/office/drawing/2014/main" id="{91B59237-D47A-6457-080B-9A5F57C87370}"/>
              </a:ext>
            </a:extLst>
          </p:cNvPr>
          <p:cNvPicPr>
            <a:picLocks noChangeAspect="1"/>
          </p:cNvPicPr>
          <p:nvPr/>
        </p:nvPicPr>
        <p:blipFill>
          <a:blip r:embed="rId2"/>
          <a:srcRect r="2" b="390"/>
          <a:stretch>
            <a:fillRect/>
          </a:stretch>
        </p:blipFill>
        <p:spPr>
          <a:xfrm>
            <a:off x="633999" y="640081"/>
            <a:ext cx="4001315" cy="5314406"/>
          </a:xfrm>
          <a:prstGeom prst="rect">
            <a:avLst/>
          </a:prstGeom>
        </p:spPr>
      </p:pic>
      <p:sp>
        <p:nvSpPr>
          <p:cNvPr id="3" name="Content Placeholder 2"/>
          <p:cNvSpPr>
            <a:spLocks noGrp="1"/>
          </p:cNvSpPr>
          <p:nvPr>
            <p:ph idx="1"/>
          </p:nvPr>
        </p:nvSpPr>
        <p:spPr>
          <a:xfrm>
            <a:off x="4974769" y="2198914"/>
            <a:ext cx="6574973" cy="3670180"/>
          </a:xfrm>
        </p:spPr>
        <p:txBody>
          <a:bodyPr vert="horz" lIns="0" tIns="45720" rIns="0" bIns="45720" rtlCol="0" anchor="t">
            <a:normAutofit/>
          </a:bodyPr>
          <a:lstStyle/>
          <a:p>
            <a:pPr>
              <a:lnSpc>
                <a:spcPct val="150000"/>
              </a:lnSpc>
              <a:buClr>
                <a:schemeClr val="accent2">
                  <a:lumMod val="75000"/>
                </a:schemeClr>
              </a:buClr>
              <a:buFont typeface="Wingdings" panose="05000000000000000000" pitchFamily="2" charset="2"/>
              <a:buChar char="Ø"/>
            </a:pPr>
            <a:r>
              <a:rPr lang="en-US" dirty="0"/>
              <a:t>Where do you see your members and locals fitting into these models?</a:t>
            </a:r>
            <a:endParaRPr lang="en-US" dirty="0">
              <a:ea typeface="Calibri"/>
              <a:cs typeface="Calibri"/>
            </a:endParaRPr>
          </a:p>
          <a:p>
            <a:pPr>
              <a:lnSpc>
                <a:spcPct val="150000"/>
              </a:lnSpc>
              <a:buClr>
                <a:schemeClr val="accent2">
                  <a:lumMod val="75000"/>
                </a:schemeClr>
              </a:buClr>
              <a:buFont typeface="Wingdings" panose="05000000000000000000" pitchFamily="2" charset="2"/>
              <a:buChar char="Ø"/>
            </a:pPr>
            <a:r>
              <a:rPr lang="en-US" dirty="0"/>
              <a:t>What shifts in your work are necessary to move members towards a more social justice focused union model? </a:t>
            </a:r>
            <a:endParaRPr lang="en-US" dirty="0">
              <a:ea typeface="Calibri"/>
              <a:cs typeface="Calibri"/>
            </a:endParaRPr>
          </a:p>
          <a:p>
            <a:pPr>
              <a:lnSpc>
                <a:spcPct val="150000"/>
              </a:lnSpc>
              <a:buClr>
                <a:schemeClr val="accent2">
                  <a:lumMod val="75000"/>
                </a:schemeClr>
              </a:buClr>
              <a:buFont typeface="Wingdings" panose="05000000000000000000" pitchFamily="2" charset="2"/>
              <a:buChar char="Ø"/>
            </a:pPr>
            <a:r>
              <a:rPr lang="en-US" dirty="0"/>
              <a:t>How could use this tool in your work? </a:t>
            </a:r>
            <a:endParaRPr lang="en-US" dirty="0">
              <a:ea typeface="Calibri"/>
              <a:cs typeface="Calibri"/>
            </a:endParaRPr>
          </a:p>
        </p:txBody>
      </p:sp>
      <p:sp>
        <p:nvSpPr>
          <p:cNvPr id="5" name="Slide Number Placeholder 4"/>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28</a:t>
            </a:fld>
            <a:endParaRPr lang="en-US"/>
          </a:p>
        </p:txBody>
      </p:sp>
    </p:spTree>
    <p:extLst>
      <p:ext uri="{BB962C8B-B14F-4D97-AF65-F5344CB8AC3E}">
        <p14:creationId xmlns:p14="http://schemas.microsoft.com/office/powerpoint/2010/main" val="2738874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3" name="Straight Connector 32">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4" name="Rectangle 33">
            <a:extLst>
              <a:ext uri="{FF2B5EF4-FFF2-40B4-BE49-F238E27FC236}">
                <a16:creationId xmlns:a16="http://schemas.microsoft.com/office/drawing/2014/main" id="{FA4CD5CB-D209-4D70-8CA4-629731C59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916ADE-D4A3-8654-652D-608AA2E07FE1}"/>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4100">
                <a:solidFill>
                  <a:schemeClr val="tx1">
                    <a:lumMod val="85000"/>
                    <a:lumOff val="15000"/>
                  </a:schemeClr>
                </a:solidFill>
              </a:rPr>
              <a:t>Comprehensive Framework: NYSUT</a:t>
            </a:r>
          </a:p>
        </p:txBody>
      </p:sp>
      <p:pic>
        <p:nvPicPr>
          <p:cNvPr id="5" name="Online Media 4" title="Representative Assembly Highlights the Union's Commitment to Social Justice">
            <a:hlinkClick r:id="" action="ppaction://noaction"/>
            <a:extLst>
              <a:ext uri="{FF2B5EF4-FFF2-40B4-BE49-F238E27FC236}">
                <a16:creationId xmlns:a16="http://schemas.microsoft.com/office/drawing/2014/main" id="{A8E93B37-7704-EDD2-D07B-DE791AD34B2E}"/>
              </a:ext>
            </a:extLst>
          </p:cNvPr>
          <p:cNvPicPr>
            <a:picLocks noGrp="1" noRot="1" noChangeAspect="1"/>
          </p:cNvPicPr>
          <p:nvPr>
            <p:ph idx="1"/>
            <a:videoFile r:link="rId1"/>
          </p:nvPr>
        </p:nvPicPr>
        <p:blipFill>
          <a:blip r:embed="rId3"/>
          <a:stretch>
            <a:fillRect/>
          </a:stretch>
        </p:blipFill>
        <p:spPr>
          <a:xfrm>
            <a:off x="633999" y="1214458"/>
            <a:ext cx="6912217" cy="3905402"/>
          </a:xfrm>
          <a:prstGeom prst="rect">
            <a:avLst/>
          </a:prstGeom>
        </p:spPr>
      </p:pic>
      <p:cxnSp>
        <p:nvCxnSpPr>
          <p:cNvPr id="35" name="Straight Connector 34">
            <a:extLst>
              <a:ext uri="{FF2B5EF4-FFF2-40B4-BE49-F238E27FC236}">
                <a16:creationId xmlns:a16="http://schemas.microsoft.com/office/drawing/2014/main" id="{5C6A2BAE-B461-4B55-8E1F-0722ABDD13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B4C27B90-DF2B-4D00-BA07-18ED774CD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7" name="Rectangle 36">
            <a:extLst>
              <a:ext uri="{FF2B5EF4-FFF2-40B4-BE49-F238E27FC236}">
                <a16:creationId xmlns:a16="http://schemas.microsoft.com/office/drawing/2014/main" id="{593ACC25-C262-417A-8AA9-0641C772B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a:extLst>
              <a:ext uri="{FF2B5EF4-FFF2-40B4-BE49-F238E27FC236}">
                <a16:creationId xmlns:a16="http://schemas.microsoft.com/office/drawing/2014/main" id="{93708DC6-AF28-9B9F-A871-5C7E5919F47B}"/>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5414DF46-E7D2-4146-95BA-57A23C39CF98}" type="slidenum">
              <a:rPr lang="en-US" smtClean="0"/>
              <a:pPr defTabSz="914400">
                <a:spcAft>
                  <a:spcPts val="600"/>
                </a:spcAft>
              </a:pPr>
              <a:t>29</a:t>
            </a:fld>
            <a:endParaRPr lang="en-US"/>
          </a:p>
        </p:txBody>
      </p:sp>
    </p:spTree>
    <p:extLst>
      <p:ext uri="{BB962C8B-B14F-4D97-AF65-F5344CB8AC3E}">
        <p14:creationId xmlns:p14="http://schemas.microsoft.com/office/powerpoint/2010/main" val="36980125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254" y="263463"/>
            <a:ext cx="11035759" cy="822669"/>
          </a:xfrm>
        </p:spPr>
        <p:txBody>
          <a:bodyPr>
            <a:normAutofit/>
          </a:bodyPr>
          <a:lstStyle/>
          <a:p>
            <a:r>
              <a:rPr lang="en-US" sz="2800">
                <a:latin typeface="Calibri"/>
                <a:ea typeface="Calibri"/>
                <a:cs typeface="Calibri"/>
              </a:rPr>
              <a:t>Coming Up Next: What are the leaders and structures we need?</a:t>
            </a:r>
          </a:p>
        </p:txBody>
      </p:sp>
      <p:sp>
        <p:nvSpPr>
          <p:cNvPr id="3" name="Content Placeholder 2"/>
          <p:cNvSpPr>
            <a:spLocks noGrp="1"/>
          </p:cNvSpPr>
          <p:nvPr>
            <p:ph idx="1"/>
          </p:nvPr>
        </p:nvSpPr>
        <p:spPr>
          <a:xfrm>
            <a:off x="284811" y="1394086"/>
            <a:ext cx="11587397" cy="4759822"/>
          </a:xfrm>
        </p:spPr>
        <p:txBody>
          <a:bodyPr vert="horz" lIns="0" tIns="45720" rIns="0" bIns="45720" rtlCol="0" anchor="t">
            <a:normAutofit/>
          </a:bodyPr>
          <a:lstStyle/>
          <a:p>
            <a:pPr>
              <a:lnSpc>
                <a:spcPct val="150000"/>
              </a:lnSpc>
            </a:pPr>
            <a:r>
              <a:rPr lang="en-US"/>
              <a:t>“</a:t>
            </a:r>
            <a:r>
              <a:rPr lang="en-US" i="1"/>
              <a:t>The terms “social justice” and “social justice unionism” can be watered down or co-opted.  Some activists and leaders believe that passing resolutions in solidarity with different struggles (a positive thing) makes a union a “social justice union.” Others label programs “social justice,” but because of top down leadership  and a lack of membership involvement, such programs are less effective than they might be. A new leader or leadership team can’t just declare that by virtue of their politics they are now a social justice union. It’s hard work.  Real transformation of a union encompasses change in many areas: internal decision making processes, vision, campaigns, addressing race and gender issues, relationships with parents and communities, and much more</a:t>
            </a:r>
            <a:r>
              <a:rPr lang="en-US"/>
              <a:t>.”  (pg. 175)</a:t>
            </a:r>
            <a:endParaRPr lang="en-US">
              <a:ea typeface="Calibri"/>
              <a:cs typeface="Calibri"/>
            </a:endParaRPr>
          </a:p>
          <a:p>
            <a:pPr>
              <a:lnSpc>
                <a:spcPct val="150000"/>
              </a:lnSpc>
            </a:pPr>
            <a:r>
              <a:rPr lang="en-US" b="1"/>
              <a:t>Given this – what is the role of union staff in leadership identification, development, and  engagement? </a:t>
            </a:r>
            <a:endParaRPr lang="en-US" b="1">
              <a:ea typeface="Calibri"/>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30</a:t>
            </a:fld>
            <a:endParaRPr lang="en-US"/>
          </a:p>
        </p:txBody>
      </p:sp>
    </p:spTree>
    <p:extLst>
      <p:ext uri="{BB962C8B-B14F-4D97-AF65-F5344CB8AC3E}">
        <p14:creationId xmlns:p14="http://schemas.microsoft.com/office/powerpoint/2010/main" val="3582959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367562" y="788575"/>
            <a:ext cx="10348100" cy="1450757"/>
          </a:xfrm>
        </p:spPr>
        <p:txBody>
          <a:bodyPr>
            <a:normAutofit fontScale="90000"/>
          </a:bodyPr>
          <a:lstStyle/>
          <a:p>
            <a:pPr>
              <a:lnSpc>
                <a:spcPct val="150000"/>
              </a:lnSpc>
            </a:pPr>
            <a:r>
              <a:rPr lang="en-US" sz="5400"/>
              <a:t>Teacher Unions and Social Justice: </a:t>
            </a:r>
            <a:br>
              <a:rPr lang="en-US" sz="5400"/>
            </a:br>
            <a:r>
              <a:rPr lang="en-US" sz="2800"/>
              <a:t> Upcoming Sessions 2 -4</a:t>
            </a:r>
            <a:endParaRPr lang="en-US"/>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1547884" y="2096265"/>
            <a:ext cx="9100633" cy="3694760"/>
          </a:xfrm>
        </p:spPr>
        <p:txBody>
          <a:bodyPr vert="horz" lIns="0" tIns="45720" rIns="0" bIns="45720" rtlCol="0" anchor="t">
            <a:normAutofit/>
          </a:bodyPr>
          <a:lstStyle/>
          <a:p>
            <a:pPr marL="0" indent="0">
              <a:buNone/>
            </a:pPr>
            <a:endParaRPr lang="en-US" sz="3200" b="1">
              <a:ea typeface="Calibri"/>
              <a:cs typeface="Calibri"/>
            </a:endParaRPr>
          </a:p>
          <a:p>
            <a:pPr>
              <a:lnSpc>
                <a:spcPct val="150000"/>
              </a:lnSpc>
              <a:buFont typeface="Wingdings" panose="020F0502020204030204" pitchFamily="34" charset="0"/>
              <a:buChar char="Ø"/>
            </a:pPr>
            <a:r>
              <a:rPr lang="en-US" sz="3200" b="1">
                <a:ea typeface="Calibri"/>
                <a:cs typeface="Calibri"/>
              </a:rPr>
              <a:t>Thursday, January 22, 2026 @ 2:30PM Eastern</a:t>
            </a:r>
          </a:p>
          <a:p>
            <a:pPr>
              <a:lnSpc>
                <a:spcPct val="150000"/>
              </a:lnSpc>
              <a:buFont typeface="Wingdings" panose="020F0502020204030204" pitchFamily="34" charset="0"/>
              <a:buChar char="Ø"/>
            </a:pPr>
            <a:r>
              <a:rPr lang="en-US" sz="3200" b="1">
                <a:ea typeface="Calibri"/>
                <a:cs typeface="Calibri"/>
              </a:rPr>
              <a:t>Wednesday, January 28, 2026 @ 2:30PM Eastern</a:t>
            </a:r>
          </a:p>
          <a:p>
            <a:pPr>
              <a:lnSpc>
                <a:spcPct val="150000"/>
              </a:lnSpc>
              <a:buFont typeface="Wingdings" panose="020F0502020204030204" pitchFamily="34" charset="0"/>
              <a:buChar char="Ø"/>
            </a:pPr>
            <a:r>
              <a:rPr lang="en-US" sz="3200" b="1">
                <a:ea typeface="Calibri"/>
                <a:cs typeface="Calibri"/>
              </a:rPr>
              <a:t>Thursday, January 29, 2026 @ 2:30PM Eastern</a:t>
            </a:r>
          </a:p>
        </p:txBody>
      </p:sp>
      <p:sp>
        <p:nvSpPr>
          <p:cNvPr id="4" name="Slide Number Placeholder 3"/>
          <p:cNvSpPr>
            <a:spLocks noGrp="1"/>
          </p:cNvSpPr>
          <p:nvPr>
            <p:ph type="sldNum" sz="quarter" idx="12"/>
          </p:nvPr>
        </p:nvSpPr>
        <p:spPr/>
        <p:txBody>
          <a:bodyPr/>
          <a:lstStyle/>
          <a:p>
            <a:fld id="{5414DF46-E7D2-4146-95BA-57A23C39CF98}" type="slidenum">
              <a:rPr lang="en-US" smtClean="0"/>
              <a:t>31</a:t>
            </a:fld>
            <a:endParaRPr lang="en-US"/>
          </a:p>
        </p:txBody>
      </p:sp>
    </p:spTree>
    <p:extLst>
      <p:ext uri="{BB962C8B-B14F-4D97-AF65-F5344CB8AC3E}">
        <p14:creationId xmlns:p14="http://schemas.microsoft.com/office/powerpoint/2010/main" val="10377707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370774-4110-9A9A-B3E4-59518F3923DB}"/>
              </a:ext>
            </a:extLst>
          </p:cNvPr>
          <p:cNvSpPr>
            <a:spLocks noGrp="1"/>
          </p:cNvSpPr>
          <p:nvPr>
            <p:ph type="title"/>
          </p:nvPr>
        </p:nvSpPr>
        <p:spPr>
          <a:xfrm>
            <a:off x="5181601" y="634946"/>
            <a:ext cx="6644367" cy="1450757"/>
          </a:xfrm>
        </p:spPr>
        <p:txBody>
          <a:bodyPr>
            <a:normAutofit/>
          </a:bodyPr>
          <a:lstStyle/>
          <a:p>
            <a:pPr algn="ctr"/>
            <a:r>
              <a:rPr lang="en-US" sz="3600" dirty="0">
                <a:ea typeface="Calibri Light"/>
                <a:cs typeface="Calibri Light"/>
              </a:rPr>
              <a:t>Get Your Copy of the Book:</a:t>
            </a:r>
            <a:br>
              <a:rPr lang="en-US" sz="3600" dirty="0">
                <a:ea typeface="Calibri Light"/>
                <a:cs typeface="Calibri Light"/>
              </a:rPr>
            </a:br>
            <a:r>
              <a:rPr lang="en-US" sz="3600" dirty="0">
                <a:ea typeface="Calibri Light"/>
                <a:cs typeface="Calibri Light"/>
              </a:rPr>
              <a:t>Teacher Unions and Social Justice</a:t>
            </a:r>
          </a:p>
        </p:txBody>
      </p:sp>
      <p:pic>
        <p:nvPicPr>
          <p:cNvPr id="5" name="Picture 4" descr="Teacher Unions and Social Justice - Rethinking Schools">
            <a:extLst>
              <a:ext uri="{FF2B5EF4-FFF2-40B4-BE49-F238E27FC236}">
                <a16:creationId xmlns:a16="http://schemas.microsoft.com/office/drawing/2014/main" id="{D377ADFD-369B-C966-E2AF-06BADFEE58AB}"/>
              </a:ext>
            </a:extLst>
          </p:cNvPr>
          <p:cNvPicPr>
            <a:picLocks noChangeAspect="1"/>
          </p:cNvPicPr>
          <p:nvPr/>
        </p:nvPicPr>
        <p:blipFill>
          <a:blip r:embed="rId2"/>
          <a:srcRect l="3219" r="-2" b="-2"/>
          <a:stretch>
            <a:fillRect/>
          </a:stretch>
        </p:blipFill>
        <p:spPr>
          <a:xfrm>
            <a:off x="20" y="-12128"/>
            <a:ext cx="4654276" cy="6870127"/>
          </a:xfrm>
          <a:prstGeom prst="rect">
            <a:avLst/>
          </a:prstGeom>
        </p:spPr>
      </p:pic>
      <p:cxnSp>
        <p:nvCxnSpPr>
          <p:cNvPr id="14" name="Straight Connector 13">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E8622DB-3104-00B3-D240-223DF2DB7786}"/>
              </a:ext>
            </a:extLst>
          </p:cNvPr>
          <p:cNvSpPr>
            <a:spLocks noGrp="1"/>
          </p:cNvSpPr>
          <p:nvPr>
            <p:ph idx="1"/>
          </p:nvPr>
        </p:nvSpPr>
        <p:spPr>
          <a:xfrm>
            <a:off x="5181601" y="2198914"/>
            <a:ext cx="6368142" cy="3670180"/>
          </a:xfrm>
        </p:spPr>
        <p:txBody>
          <a:bodyPr vert="horz" lIns="0" tIns="45720" rIns="0" bIns="45720" rtlCol="0" anchor="t">
            <a:normAutofit/>
          </a:bodyPr>
          <a:lstStyle/>
          <a:p>
            <a:pPr>
              <a:buFont typeface="Arial" panose="020F0502020204030204" pitchFamily="34" charset="0"/>
              <a:buChar char="•"/>
            </a:pPr>
            <a:r>
              <a:rPr lang="en-US">
                <a:ea typeface="Calibri"/>
                <a:cs typeface="Calibri"/>
              </a:rPr>
              <a:t>Send an Email: </a:t>
            </a:r>
            <a:r>
              <a:rPr lang="en-US" dirty="0">
                <a:ea typeface="Calibri"/>
                <a:cs typeface="Calibri"/>
                <a:hlinkClick r:id="rId3"/>
              </a:rPr>
              <a:t>Shephardallent@ohea.org</a:t>
            </a:r>
            <a:endParaRPr lang="en-US">
              <a:ea typeface="Calibri"/>
              <a:cs typeface="Calibri"/>
            </a:endParaRPr>
          </a:p>
          <a:p>
            <a:pPr>
              <a:buFont typeface="Arial" panose="020F0502020204030204" pitchFamily="34" charset="0"/>
              <a:buChar char="•"/>
            </a:pPr>
            <a:r>
              <a:rPr lang="en-US" dirty="0">
                <a:ea typeface="Calibri"/>
                <a:cs typeface="Calibri"/>
              </a:rPr>
              <a:t>Include: </a:t>
            </a:r>
          </a:p>
          <a:p>
            <a:pPr marL="383540" lvl="1">
              <a:buFont typeface="Courier New" panose="020F0502020204030204" pitchFamily="34" charset="0"/>
              <a:buChar char="o"/>
            </a:pPr>
            <a:r>
              <a:rPr lang="en-US">
                <a:ea typeface="Calibri"/>
                <a:cs typeface="Calibri"/>
              </a:rPr>
              <a:t>Name</a:t>
            </a:r>
          </a:p>
          <a:p>
            <a:pPr marL="383540" lvl="1">
              <a:buFont typeface="Courier New" panose="020F0502020204030204" pitchFamily="34" charset="0"/>
              <a:buChar char="o"/>
            </a:pPr>
            <a:r>
              <a:rPr lang="en-US" dirty="0">
                <a:ea typeface="Calibri"/>
                <a:cs typeface="Calibri"/>
              </a:rPr>
              <a:t>State Affiliate</a:t>
            </a:r>
          </a:p>
          <a:p>
            <a:pPr marL="383540" lvl="1">
              <a:buFont typeface="Courier New" panose="020F0502020204030204" pitchFamily="34" charset="0"/>
              <a:buChar char="o"/>
            </a:pPr>
            <a:r>
              <a:rPr lang="en-US" dirty="0">
                <a:ea typeface="Calibri"/>
                <a:cs typeface="Calibri"/>
              </a:rPr>
              <a:t>Address</a:t>
            </a:r>
          </a:p>
          <a:p>
            <a:pPr marL="383540" lvl="1">
              <a:buFont typeface="Courier New" panose="020F0502020204030204" pitchFamily="34" charset="0"/>
              <a:buChar char="o"/>
            </a:pPr>
            <a:r>
              <a:rPr lang="en-US" dirty="0">
                <a:ea typeface="Calibri"/>
                <a:cs typeface="Calibri"/>
              </a:rPr>
              <a:t>How do you plan to use this resource in your work?</a:t>
            </a:r>
          </a:p>
        </p:txBody>
      </p:sp>
      <p:sp>
        <p:nvSpPr>
          <p:cNvPr id="4" name="Slide Number Placeholder 3">
            <a:extLst>
              <a:ext uri="{FF2B5EF4-FFF2-40B4-BE49-F238E27FC236}">
                <a16:creationId xmlns:a16="http://schemas.microsoft.com/office/drawing/2014/main" id="{F4E3BF69-319E-BE04-BF6B-8D76BF7DE685}"/>
              </a:ext>
            </a:extLst>
          </p:cNvPr>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a:solidFill>
                  <a:schemeClr val="tx1">
                    <a:lumMod val="75000"/>
                    <a:lumOff val="25000"/>
                  </a:schemeClr>
                </a:solidFill>
              </a:rPr>
              <a:pPr>
                <a:spcAft>
                  <a:spcPts val="600"/>
                </a:spcAft>
              </a:pPr>
              <a:t>32</a:t>
            </a:fld>
            <a:endParaRPr lang="en-US">
              <a:solidFill>
                <a:schemeClr val="tx1">
                  <a:lumMod val="75000"/>
                  <a:lumOff val="25000"/>
                </a:schemeClr>
              </a:solidFill>
            </a:endParaRPr>
          </a:p>
        </p:txBody>
      </p:sp>
    </p:spTree>
    <p:extLst>
      <p:ext uri="{BB962C8B-B14F-4D97-AF65-F5344CB8AC3E}">
        <p14:creationId xmlns:p14="http://schemas.microsoft.com/office/powerpoint/2010/main" val="2815873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7" name="Rectangle 46">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9" name="Straight Connector 48">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1" name="Rectangle 50">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8F46C0-7469-7A5A-8157-63EA883DC4B2}"/>
              </a:ext>
            </a:extLst>
          </p:cNvPr>
          <p:cNvSpPr>
            <a:spLocks noGrp="1"/>
          </p:cNvSpPr>
          <p:nvPr>
            <p:ph type="title"/>
          </p:nvPr>
        </p:nvSpPr>
        <p:spPr>
          <a:xfrm>
            <a:off x="6411685" y="634946"/>
            <a:ext cx="5127171" cy="1450757"/>
          </a:xfrm>
        </p:spPr>
        <p:txBody>
          <a:bodyPr vert="horz" lIns="91440" tIns="45720" rIns="91440" bIns="45720" rtlCol="0" anchor="b">
            <a:normAutofit/>
          </a:bodyPr>
          <a:lstStyle/>
          <a:p>
            <a:r>
              <a:rPr lang="en-US" sz="4800" b="1">
                <a:solidFill>
                  <a:schemeClr val="tx1">
                    <a:lumMod val="75000"/>
                    <a:lumOff val="25000"/>
                  </a:schemeClr>
                </a:solidFill>
              </a:rPr>
              <a:t>Teacher Unions and Social Justice</a:t>
            </a:r>
            <a:endParaRPr lang="en-US" sz="4800">
              <a:solidFill>
                <a:schemeClr val="tx1">
                  <a:lumMod val="75000"/>
                  <a:lumOff val="25000"/>
                </a:schemeClr>
              </a:solidFill>
            </a:endParaRPr>
          </a:p>
        </p:txBody>
      </p:sp>
      <p:pic>
        <p:nvPicPr>
          <p:cNvPr id="3" name="Picture 2" descr="A qr code on a chalkboard&#10;&#10;AI-generated content may be incorrect.">
            <a:extLst>
              <a:ext uri="{FF2B5EF4-FFF2-40B4-BE49-F238E27FC236}">
                <a16:creationId xmlns:a16="http://schemas.microsoft.com/office/drawing/2014/main" id="{3B2C3900-AFEC-255E-B535-28A80FADE827}"/>
              </a:ext>
            </a:extLst>
          </p:cNvPr>
          <p:cNvPicPr>
            <a:picLocks noChangeAspect="1"/>
          </p:cNvPicPr>
          <p:nvPr/>
        </p:nvPicPr>
        <p:blipFill>
          <a:blip r:embed="rId2"/>
          <a:stretch>
            <a:fillRect/>
          </a:stretch>
        </p:blipFill>
        <p:spPr>
          <a:xfrm>
            <a:off x="643192" y="754417"/>
            <a:ext cx="5451627" cy="5029125"/>
          </a:xfrm>
          <a:prstGeom prst="rect">
            <a:avLst/>
          </a:prstGeom>
        </p:spPr>
      </p:pic>
      <p:cxnSp>
        <p:nvCxnSpPr>
          <p:cNvPr id="53" name="Straight Connector 52">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 name="Rectangle 1">
            <a:extLst>
              <a:ext uri="{FF2B5EF4-FFF2-40B4-BE49-F238E27FC236}">
                <a16:creationId xmlns:a16="http://schemas.microsoft.com/office/drawing/2014/main" id="{947718F8-17AB-80D2-13D4-CCDFE5CD3ABB}"/>
              </a:ext>
            </a:extLst>
          </p:cNvPr>
          <p:cNvSpPr>
            <a:spLocks noGrp="1" noChangeArrowheads="1"/>
          </p:cNvSpPr>
          <p:nvPr>
            <p:ph type="body" sz="half" idx="2"/>
          </p:nvPr>
        </p:nvSpPr>
        <p:spPr bwMode="auto">
          <a:xfrm>
            <a:off x="6411684" y="2198914"/>
            <a:ext cx="5127172" cy="367018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45720" rIns="0" bIns="45720"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50000"/>
              </a:lnSpc>
              <a:spcAft>
                <a:spcPts val="600"/>
              </a:spcAft>
              <a:buSzTx/>
            </a:pPr>
            <a:r>
              <a:rPr kumimoji="0" lang="en-US" altLang="en-US" sz="1600" b="0" i="0" u="none" strike="noStrike" cap="none" normalizeH="0" baseline="0" dirty="0">
                <a:ln>
                  <a:noFill/>
                </a:ln>
                <a:solidFill>
                  <a:schemeClr val="tx1">
                    <a:lumMod val="75000"/>
                    <a:lumOff val="25000"/>
                  </a:schemeClr>
                </a:solidFill>
                <a:effectLst/>
                <a:latin typeface="+mn-lt"/>
              </a:rPr>
              <a:t>This learning event was designed to provide a foundational experience of the key concepts and methods needed to </a:t>
            </a:r>
            <a:r>
              <a:rPr lang="en-US" altLang="en-US" sz="1600" dirty="0">
                <a:solidFill>
                  <a:schemeClr val="tx1">
                    <a:lumMod val="75000"/>
                    <a:lumOff val="25000"/>
                  </a:schemeClr>
                </a:solidFill>
                <a:latin typeface="+mn-lt"/>
              </a:rPr>
              <a:t>move members towards organizing around social justice issues and bargaining for the common good. </a:t>
            </a:r>
            <a:r>
              <a:rPr kumimoji="0" lang="en-US" altLang="en-US" sz="1600" b="0" i="0" u="none" strike="noStrike" cap="none" normalizeH="0" baseline="0" dirty="0">
                <a:ln>
                  <a:noFill/>
                </a:ln>
                <a:solidFill>
                  <a:schemeClr val="tx1">
                    <a:lumMod val="75000"/>
                    <a:lumOff val="25000"/>
                  </a:schemeClr>
                </a:solidFill>
                <a:effectLst/>
                <a:latin typeface="+mn-lt"/>
              </a:rPr>
              <a:t>The purpose of the </a:t>
            </a:r>
            <a:r>
              <a:rPr lang="en-US" altLang="en-US" sz="1600" dirty="0">
                <a:solidFill>
                  <a:schemeClr val="tx1">
                    <a:lumMod val="75000"/>
                    <a:lumOff val="25000"/>
                  </a:schemeClr>
                </a:solidFill>
                <a:latin typeface="+mn-lt"/>
              </a:rPr>
              <a:t>four-session</a:t>
            </a:r>
            <a:r>
              <a:rPr kumimoji="0" lang="en-US" altLang="en-US" sz="1600" b="0" i="0" u="none" strike="noStrike" cap="none" normalizeH="0" baseline="0" dirty="0">
                <a:ln>
                  <a:noFill/>
                </a:ln>
                <a:solidFill>
                  <a:schemeClr val="tx1">
                    <a:lumMod val="75000"/>
                    <a:lumOff val="25000"/>
                  </a:schemeClr>
                </a:solidFill>
                <a:effectLst/>
                <a:latin typeface="+mn-lt"/>
              </a:rPr>
              <a:t> series is to both model a way to begin this work and build an urgency within you to continue this work. </a:t>
            </a:r>
            <a:endParaRPr lang="en-US" altLang="en-US" sz="1600" b="0" i="0" u="none" strike="noStrike" cap="none" normalizeH="0" baseline="0" dirty="0">
              <a:ln>
                <a:noFill/>
              </a:ln>
              <a:solidFill>
                <a:schemeClr val="tx1">
                  <a:lumMod val="75000"/>
                  <a:lumOff val="25000"/>
                </a:schemeClr>
              </a:solidFill>
              <a:effectLst/>
              <a:latin typeface="+mn-lt"/>
              <a:ea typeface="Calibri"/>
              <a:cs typeface="Calibri"/>
            </a:endParaRPr>
          </a:p>
          <a:p>
            <a:pPr marL="0" marR="0" lvl="0" indent="0" eaLnBrk="1" fontAlgn="base" hangingPunct="1">
              <a:lnSpc>
                <a:spcPct val="150000"/>
              </a:lnSpc>
              <a:spcBef>
                <a:spcPct val="0"/>
              </a:spcBef>
              <a:spcAft>
                <a:spcPts val="600"/>
              </a:spcAft>
              <a:buSzTx/>
              <a:buFont typeface="Calibri" panose="020F0502020204030204" pitchFamily="34" charset="0"/>
              <a:buNone/>
              <a:tabLst/>
            </a:pPr>
            <a:r>
              <a:rPr kumimoji="0" lang="en-US" altLang="en-US" sz="1600" b="0" i="0" u="none" strike="noStrike" cap="none" normalizeH="0" baseline="0" dirty="0">
                <a:ln>
                  <a:noFill/>
                </a:ln>
                <a:solidFill>
                  <a:schemeClr val="tx1">
                    <a:lumMod val="75000"/>
                    <a:lumOff val="25000"/>
                  </a:schemeClr>
                </a:solidFill>
                <a:effectLst/>
                <a:latin typeface="+mn-lt"/>
              </a:rPr>
              <a:t>Please let us know how we did.</a:t>
            </a:r>
            <a:endParaRPr lang="en-US" altLang="en-US" sz="1600" b="0" i="0" u="none" strike="noStrike" cap="none" normalizeH="0" baseline="0" dirty="0">
              <a:ln>
                <a:noFill/>
              </a:ln>
              <a:solidFill>
                <a:schemeClr val="tx1">
                  <a:lumMod val="75000"/>
                  <a:lumOff val="25000"/>
                </a:schemeClr>
              </a:solidFill>
              <a:effectLst/>
              <a:latin typeface="+mn-lt"/>
              <a:ea typeface="Calibri"/>
              <a:cs typeface="Calibri"/>
            </a:endParaRPr>
          </a:p>
        </p:txBody>
      </p:sp>
      <p:sp>
        <p:nvSpPr>
          <p:cNvPr id="55" name="Rectangle 54">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 name="Rectangle 56">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04442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35FD72-9E68-4A01-87BE-91C621CB4BA3}">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6339C55-E5FA-491C-8D60-BB945754E61B}">
  <ds:schemaRefs>
    <ds:schemaRef ds:uri="http://schemas.microsoft.com/sharepoint/v3/contenttype/forms"/>
  </ds:schemaRefs>
</ds:datastoreItem>
</file>

<file path=customXml/itemProps3.xml><?xml version="1.0" encoding="utf-8"?>
<ds:datastoreItem xmlns:ds="http://schemas.openxmlformats.org/officeDocument/2006/customXml" ds:itemID="{225503B4-673E-4025-8A5A-6D203E4916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33</Slides>
  <Notes>7</Notes>
  <HiddenSlides>0</HiddenSlide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Retrospect</vt:lpstr>
      <vt:lpstr>Teacher Unions and Social Justice</vt:lpstr>
      <vt:lpstr>Teacher Unions and Social Justice</vt:lpstr>
      <vt:lpstr>PowerPoint Presentation</vt:lpstr>
      <vt:lpstr>PowerPoint Presentation</vt:lpstr>
      <vt:lpstr>Honoring This Space</vt:lpstr>
      <vt:lpstr>Our Invitation to YOU</vt:lpstr>
      <vt:lpstr>Meet Your Facilitators</vt:lpstr>
      <vt:lpstr>Drop in the Chat  </vt:lpstr>
      <vt:lpstr>Session 1 Objectives:</vt:lpstr>
      <vt:lpstr>PowerPoint Presentation</vt:lpstr>
      <vt:lpstr>Imagine If Educators-  (from Page 21)</vt:lpstr>
      <vt:lpstr>Imagine If Educators -  (from Page 21)</vt:lpstr>
      <vt:lpstr>Thoughts and Reflections</vt:lpstr>
      <vt:lpstr>PowerPoint Presentation</vt:lpstr>
      <vt:lpstr>PowerPoint Presentation</vt:lpstr>
      <vt:lpstr>Margaret Haley: Matriarch of Teacher Unionism</vt:lpstr>
      <vt:lpstr>Key Insights About the Two Ideals and Tensions</vt:lpstr>
      <vt:lpstr>Our Suggested Theory of Change</vt:lpstr>
      <vt:lpstr>Staff Role Within This Theory of Change</vt:lpstr>
      <vt:lpstr>PowerPoint Presentation</vt:lpstr>
      <vt:lpstr>Industrial Union: Protecting Fundamental Rights and Working Conditions</vt:lpstr>
      <vt:lpstr>Professional Unionism: Honoring Teaching as Skilled Expert Work</vt:lpstr>
      <vt:lpstr>Social Justice Unionism: Linking Educator Power to Student and Community Needs</vt:lpstr>
      <vt:lpstr>7 Components of Social Justice Unionism</vt:lpstr>
      <vt:lpstr>7 Components of Social Justice Unionism</vt:lpstr>
      <vt:lpstr>PowerPoint Presentation</vt:lpstr>
      <vt:lpstr>Comprehensive Unionism: Strength Through Integration</vt:lpstr>
      <vt:lpstr>Group Reflection: Three Models of Teacher Unionism </vt:lpstr>
      <vt:lpstr>Comprehensive Framework: NYSUT</vt:lpstr>
      <vt:lpstr>Coming Up Next: What are the leaders and structures we need?</vt:lpstr>
      <vt:lpstr>Teacher Unions and Social Justice:   Upcoming Sessions 2 -4</vt:lpstr>
      <vt:lpstr>Get Your Copy of the Book: Teacher Unions and Social Justice</vt:lpstr>
      <vt:lpstr>Teacher Unions and Social Justice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revision>116</cp:revision>
  <dcterms:created xsi:type="dcterms:W3CDTF">2021-08-24T15:37:13Z</dcterms:created>
  <dcterms:modified xsi:type="dcterms:W3CDTF">2026-01-21T17:26:16Z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