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Lst>
  <p:notesMasterIdLst>
    <p:notesMasterId r:id="rId40"/>
  </p:notesMasterIdLst>
  <p:sldIdLst>
    <p:sldId id="337" r:id="rId5"/>
    <p:sldId id="338" r:id="rId6"/>
    <p:sldId id="891" r:id="rId7"/>
    <p:sldId id="2576" r:id="rId8"/>
    <p:sldId id="859" r:id="rId9"/>
    <p:sldId id="257" r:id="rId10"/>
    <p:sldId id="262" r:id="rId11"/>
    <p:sldId id="259" r:id="rId12"/>
    <p:sldId id="2591" r:id="rId13"/>
    <p:sldId id="311" r:id="rId14"/>
    <p:sldId id="272" r:id="rId15"/>
    <p:sldId id="334" r:id="rId16"/>
    <p:sldId id="312" r:id="rId17"/>
    <p:sldId id="313" r:id="rId18"/>
    <p:sldId id="2593" r:id="rId19"/>
    <p:sldId id="322" r:id="rId20"/>
    <p:sldId id="333" r:id="rId21"/>
    <p:sldId id="324" r:id="rId22"/>
    <p:sldId id="331" r:id="rId23"/>
    <p:sldId id="327" r:id="rId24"/>
    <p:sldId id="329" r:id="rId25"/>
    <p:sldId id="328" r:id="rId26"/>
    <p:sldId id="2594" r:id="rId27"/>
    <p:sldId id="330" r:id="rId28"/>
    <p:sldId id="321" r:id="rId29"/>
    <p:sldId id="335" r:id="rId30"/>
    <p:sldId id="2577" r:id="rId31"/>
    <p:sldId id="2578" r:id="rId32"/>
    <p:sldId id="316" r:id="rId33"/>
    <p:sldId id="317" r:id="rId34"/>
    <p:sldId id="336" r:id="rId35"/>
    <p:sldId id="320" r:id="rId36"/>
    <p:sldId id="2592" r:id="rId37"/>
    <p:sldId id="2590" r:id="rId38"/>
    <p:sldId id="2580" r:id="rId3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45"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20" Type="http://schemas.openxmlformats.org/officeDocument/2006/relationships/slide" Target="slides/slide16.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ollett, Rachel" userId="S::rachel.tollett_ieanea.org#ext#@neahq.onmicrosoft.com::6cada244-8158-4709-a186-18652aadebd6" providerId="AD" clId="Web-{1AC0F30B-939A-1E95-3327-48080CE3E2DE}"/>
    <pc:docChg chg="addSld modSld">
      <pc:chgData name="Tollett, Rachel" userId="S::rachel.tollett_ieanea.org#ext#@neahq.onmicrosoft.com::6cada244-8158-4709-a186-18652aadebd6" providerId="AD" clId="Web-{1AC0F30B-939A-1E95-3327-48080CE3E2DE}" dt="2026-01-22T18:53:51.769" v="902" actId="1076"/>
      <pc:docMkLst>
        <pc:docMk/>
      </pc:docMkLst>
      <pc:sldChg chg="addSp delSp modSp modNotes">
        <pc:chgData name="Tollett, Rachel" userId="S::rachel.tollett_ieanea.org#ext#@neahq.onmicrosoft.com::6cada244-8158-4709-a186-18652aadebd6" providerId="AD" clId="Web-{1AC0F30B-939A-1E95-3327-48080CE3E2DE}" dt="2026-01-21T22:03:08.103" v="738"/>
        <pc:sldMkLst>
          <pc:docMk/>
          <pc:sldMk cId="0" sldId="257"/>
        </pc:sldMkLst>
        <pc:spChg chg="mod">
          <ac:chgData name="Tollett, Rachel" userId="S::rachel.tollett_ieanea.org#ext#@neahq.onmicrosoft.com::6cada244-8158-4709-a186-18652aadebd6" providerId="AD" clId="Web-{1AC0F30B-939A-1E95-3327-48080CE3E2DE}" dt="2026-01-21T19:54:42.156" v="7" actId="20577"/>
          <ac:spMkLst>
            <pc:docMk/>
            <pc:sldMk cId="0" sldId="257"/>
            <ac:spMk id="13" creationId="{1BD0A026-3D6C-09C8-4033-521D1E814E65}"/>
          </ac:spMkLst>
        </pc:spChg>
        <pc:spChg chg="add">
          <ac:chgData name="Tollett, Rachel" userId="S::rachel.tollett_ieanea.org#ext#@neahq.onmicrosoft.com::6cada244-8158-4709-a186-18652aadebd6" providerId="AD" clId="Web-{1AC0F30B-939A-1E95-3327-48080CE3E2DE}" dt="2026-01-21T19:42:51.856" v="6"/>
          <ac:spMkLst>
            <pc:docMk/>
            <pc:sldMk cId="0" sldId="257"/>
            <ac:spMk id="43" creationId="{7C2DC10F-CD76-43DC-9E0B-CB291F740C0F}"/>
          </ac:spMkLst>
        </pc:spChg>
        <pc:spChg chg="add">
          <ac:chgData name="Tollett, Rachel" userId="S::rachel.tollett_ieanea.org#ext#@neahq.onmicrosoft.com::6cada244-8158-4709-a186-18652aadebd6" providerId="AD" clId="Web-{1AC0F30B-939A-1E95-3327-48080CE3E2DE}" dt="2026-01-21T19:42:51.856" v="6"/>
          <ac:spMkLst>
            <pc:docMk/>
            <pc:sldMk cId="0" sldId="257"/>
            <ac:spMk id="45" creationId="{1C18170A-08B7-4230-A012-B24C20E39391}"/>
          </ac:spMkLst>
        </pc:spChg>
        <pc:spChg chg="add">
          <ac:chgData name="Tollett, Rachel" userId="S::rachel.tollett_ieanea.org#ext#@neahq.onmicrosoft.com::6cada244-8158-4709-a186-18652aadebd6" providerId="AD" clId="Web-{1AC0F30B-939A-1E95-3327-48080CE3E2DE}" dt="2026-01-21T19:42:51.856" v="6"/>
          <ac:spMkLst>
            <pc:docMk/>
            <pc:sldMk cId="0" sldId="257"/>
            <ac:spMk id="49" creationId="{4CFCD50F-4BF3-4733-BD42-5567080A7017}"/>
          </ac:spMkLst>
        </pc:spChg>
        <pc:spChg chg="add">
          <ac:chgData name="Tollett, Rachel" userId="S::rachel.tollett_ieanea.org#ext#@neahq.onmicrosoft.com::6cada244-8158-4709-a186-18652aadebd6" providerId="AD" clId="Web-{1AC0F30B-939A-1E95-3327-48080CE3E2DE}" dt="2026-01-21T19:42:51.856" v="6"/>
          <ac:spMkLst>
            <pc:docMk/>
            <pc:sldMk cId="0" sldId="257"/>
            <ac:spMk id="53" creationId="{C24F77B6-3AFC-4981-A39A-15994073E10F}"/>
          </ac:spMkLst>
        </pc:spChg>
        <pc:spChg chg="add">
          <ac:chgData name="Tollett, Rachel" userId="S::rachel.tollett_ieanea.org#ext#@neahq.onmicrosoft.com::6cada244-8158-4709-a186-18652aadebd6" providerId="AD" clId="Web-{1AC0F30B-939A-1E95-3327-48080CE3E2DE}" dt="2026-01-21T19:42:51.856" v="6"/>
          <ac:spMkLst>
            <pc:docMk/>
            <pc:sldMk cId="0" sldId="257"/>
            <ac:spMk id="63" creationId="{7B07ECB0-AC96-4F4F-AB0C-44EA1353CE09}"/>
          </ac:spMkLst>
        </pc:spChg>
        <pc:picChg chg="add mod">
          <ac:chgData name="Tollett, Rachel" userId="S::rachel.tollett_ieanea.org#ext#@neahq.onmicrosoft.com::6cada244-8158-4709-a186-18652aadebd6" providerId="AD" clId="Web-{1AC0F30B-939A-1E95-3327-48080CE3E2DE}" dt="2026-01-21T19:42:49.372" v="5" actId="14100"/>
          <ac:picMkLst>
            <pc:docMk/>
            <pc:sldMk cId="0" sldId="257"/>
            <ac:picMk id="3" creationId="{F1FC3431-4ADE-3F75-4911-2D89F5263647}"/>
          </ac:picMkLst>
        </pc:picChg>
      </pc:sldChg>
      <pc:sldChg chg="modNotes">
        <pc:chgData name="Tollett, Rachel" userId="S::rachel.tollett_ieanea.org#ext#@neahq.onmicrosoft.com::6cada244-8158-4709-a186-18652aadebd6" providerId="AD" clId="Web-{1AC0F30B-939A-1E95-3327-48080CE3E2DE}" dt="2026-01-21T22:01:17.534" v="662"/>
        <pc:sldMkLst>
          <pc:docMk/>
          <pc:sldMk cId="1951716072" sldId="312"/>
        </pc:sldMkLst>
      </pc:sldChg>
      <pc:sldChg chg="modNotes">
        <pc:chgData name="Tollett, Rachel" userId="S::rachel.tollett_ieanea.org#ext#@neahq.onmicrosoft.com::6cada244-8158-4709-a186-18652aadebd6" providerId="AD" clId="Web-{1AC0F30B-939A-1E95-3327-48080CE3E2DE}" dt="2026-01-21T22:04:16.670" v="743"/>
        <pc:sldMkLst>
          <pc:docMk/>
          <pc:sldMk cId="403900041" sldId="321"/>
        </pc:sldMkLst>
      </pc:sldChg>
      <pc:sldChg chg="modNotes">
        <pc:chgData name="Tollett, Rachel" userId="S::rachel.tollett_ieanea.org#ext#@neahq.onmicrosoft.com::6cada244-8158-4709-a186-18652aadebd6" providerId="AD" clId="Web-{1AC0F30B-939A-1E95-3327-48080CE3E2DE}" dt="2026-01-21T22:01:34.675" v="675"/>
        <pc:sldMkLst>
          <pc:docMk/>
          <pc:sldMk cId="262575234" sldId="322"/>
        </pc:sldMkLst>
      </pc:sldChg>
      <pc:sldChg chg="modNotes">
        <pc:chgData name="Tollett, Rachel" userId="S::rachel.tollett_ieanea.org#ext#@neahq.onmicrosoft.com::6cada244-8158-4709-a186-18652aadebd6" providerId="AD" clId="Web-{1AC0F30B-939A-1E95-3327-48080CE3E2DE}" dt="2026-01-21T22:02:11.488" v="684"/>
        <pc:sldMkLst>
          <pc:docMk/>
          <pc:sldMk cId="1232725127" sldId="324"/>
        </pc:sldMkLst>
      </pc:sldChg>
      <pc:sldChg chg="modSp modNotes">
        <pc:chgData name="Tollett, Rachel" userId="S::rachel.tollett_ieanea.org#ext#@neahq.onmicrosoft.com::6cada244-8158-4709-a186-18652aadebd6" providerId="AD" clId="Web-{1AC0F30B-939A-1E95-3327-48080CE3E2DE}" dt="2026-01-21T22:01:14.081" v="659"/>
        <pc:sldMkLst>
          <pc:docMk/>
          <pc:sldMk cId="3399240750" sldId="334"/>
        </pc:sldMkLst>
        <pc:spChg chg="mod">
          <ac:chgData name="Tollett, Rachel" userId="S::rachel.tollett_ieanea.org#ext#@neahq.onmicrosoft.com::6cada244-8158-4709-a186-18652aadebd6" providerId="AD" clId="Web-{1AC0F30B-939A-1E95-3327-48080CE3E2DE}" dt="2026-01-21T21:15:22.419" v="8" actId="20577"/>
          <ac:spMkLst>
            <pc:docMk/>
            <pc:sldMk cId="3399240750" sldId="334"/>
            <ac:spMk id="3" creationId="{00000000-0000-0000-0000-000000000000}"/>
          </ac:spMkLst>
        </pc:spChg>
      </pc:sldChg>
      <pc:sldChg chg="addSp delSp modSp">
        <pc:chgData name="Tollett, Rachel" userId="S::rachel.tollett_ieanea.org#ext#@neahq.onmicrosoft.com::6cada244-8158-4709-a186-18652aadebd6" providerId="AD" clId="Web-{1AC0F30B-939A-1E95-3327-48080CE3E2DE}" dt="2026-01-21T23:03:27.322" v="861" actId="20577"/>
        <pc:sldMkLst>
          <pc:docMk/>
          <pc:sldMk cId="4145547744" sldId="336"/>
        </pc:sldMkLst>
        <pc:spChg chg="add mod">
          <ac:chgData name="Tollett, Rachel" userId="S::rachel.tollett_ieanea.org#ext#@neahq.onmicrosoft.com::6cada244-8158-4709-a186-18652aadebd6" providerId="AD" clId="Web-{1AC0F30B-939A-1E95-3327-48080CE3E2DE}" dt="2026-01-21T22:13:46.785" v="855" actId="1076"/>
          <ac:spMkLst>
            <pc:docMk/>
            <pc:sldMk cId="4145547744" sldId="336"/>
            <ac:spMk id="3" creationId="{B5994520-DC71-2DC9-D0C0-D7533D1A70DA}"/>
          </ac:spMkLst>
        </pc:spChg>
        <pc:spChg chg="mod">
          <ac:chgData name="Tollett, Rachel" userId="S::rachel.tollett_ieanea.org#ext#@neahq.onmicrosoft.com::6cada244-8158-4709-a186-18652aadebd6" providerId="AD" clId="Web-{1AC0F30B-939A-1E95-3327-48080CE3E2DE}" dt="2026-01-21T23:03:27.322" v="861" actId="20577"/>
          <ac:spMkLst>
            <pc:docMk/>
            <pc:sldMk cId="4145547744" sldId="336"/>
            <ac:spMk id="8" creationId="{00000000-0000-0000-0000-000000000000}"/>
          </ac:spMkLst>
        </pc:spChg>
      </pc:sldChg>
      <pc:sldChg chg="modNotes">
        <pc:chgData name="Tollett, Rachel" userId="S::rachel.tollett_ieanea.org#ext#@neahq.onmicrosoft.com::6cada244-8158-4709-a186-18652aadebd6" providerId="AD" clId="Web-{1AC0F30B-939A-1E95-3327-48080CE3E2DE}" dt="2026-01-21T22:02:43.913" v="689"/>
        <pc:sldMkLst>
          <pc:docMk/>
          <pc:sldMk cId="1631020623" sldId="337"/>
        </pc:sldMkLst>
      </pc:sldChg>
      <pc:sldChg chg="modNotes">
        <pc:chgData name="Tollett, Rachel" userId="S::rachel.tollett_ieanea.org#ext#@neahq.onmicrosoft.com::6cada244-8158-4709-a186-18652aadebd6" providerId="AD" clId="Web-{1AC0F30B-939A-1E95-3327-48080CE3E2DE}" dt="2026-01-21T22:02:46.569" v="695"/>
        <pc:sldMkLst>
          <pc:docMk/>
          <pc:sldMk cId="4158087909" sldId="338"/>
        </pc:sldMkLst>
      </pc:sldChg>
      <pc:sldChg chg="modNotes">
        <pc:chgData name="Tollett, Rachel" userId="S::rachel.tollett_ieanea.org#ext#@neahq.onmicrosoft.com::6cada244-8158-4709-a186-18652aadebd6" providerId="AD" clId="Web-{1AC0F30B-939A-1E95-3327-48080CE3E2DE}" dt="2026-01-21T22:02:55.648" v="715"/>
        <pc:sldMkLst>
          <pc:docMk/>
          <pc:sldMk cId="2297483547" sldId="859"/>
        </pc:sldMkLst>
      </pc:sldChg>
      <pc:sldChg chg="modNotes">
        <pc:chgData name="Tollett, Rachel" userId="S::rachel.tollett_ieanea.org#ext#@neahq.onmicrosoft.com::6cada244-8158-4709-a186-18652aadebd6" providerId="AD" clId="Web-{1AC0F30B-939A-1E95-3327-48080CE3E2DE}" dt="2026-01-21T22:02:50.101" v="702"/>
        <pc:sldMkLst>
          <pc:docMk/>
          <pc:sldMk cId="3663595538" sldId="891"/>
        </pc:sldMkLst>
      </pc:sldChg>
      <pc:sldChg chg="modNotes">
        <pc:chgData name="Tollett, Rachel" userId="S::rachel.tollett_ieanea.org#ext#@neahq.onmicrosoft.com::6cada244-8158-4709-a186-18652aadebd6" providerId="AD" clId="Web-{1AC0F30B-939A-1E95-3327-48080CE3E2DE}" dt="2026-01-21T22:02:52.617" v="708"/>
        <pc:sldMkLst>
          <pc:docMk/>
          <pc:sldMk cId="3060979580" sldId="2576"/>
        </pc:sldMkLst>
      </pc:sldChg>
      <pc:sldChg chg="modSp new modNotes">
        <pc:chgData name="Tollett, Rachel" userId="S::rachel.tollett_ieanea.org#ext#@neahq.onmicrosoft.com::6cada244-8158-4709-a186-18652aadebd6" providerId="AD" clId="Web-{1AC0F30B-939A-1E95-3327-48080CE3E2DE}" dt="2026-01-21T22:01:24.347" v="668"/>
        <pc:sldMkLst>
          <pc:docMk/>
          <pc:sldMk cId="1062295660" sldId="2593"/>
        </pc:sldMkLst>
        <pc:spChg chg="mod">
          <ac:chgData name="Tollett, Rachel" userId="S::rachel.tollett_ieanea.org#ext#@neahq.onmicrosoft.com::6cada244-8158-4709-a186-18652aadebd6" providerId="AD" clId="Web-{1AC0F30B-939A-1E95-3327-48080CE3E2DE}" dt="2026-01-21T21:59:28.751" v="645" actId="1076"/>
          <ac:spMkLst>
            <pc:docMk/>
            <pc:sldMk cId="1062295660" sldId="2593"/>
            <ac:spMk id="2" creationId="{D825F283-7C55-5B7F-79D2-FA465E64CC0A}"/>
          </ac:spMkLst>
        </pc:spChg>
        <pc:spChg chg="mod">
          <ac:chgData name="Tollett, Rachel" userId="S::rachel.tollett_ieanea.org#ext#@neahq.onmicrosoft.com::6cada244-8158-4709-a186-18652aadebd6" providerId="AD" clId="Web-{1AC0F30B-939A-1E95-3327-48080CE3E2DE}" dt="2026-01-21T21:59:47.142" v="652" actId="20577"/>
          <ac:spMkLst>
            <pc:docMk/>
            <pc:sldMk cId="1062295660" sldId="2593"/>
            <ac:spMk id="3" creationId="{05D782DF-D521-5016-2682-083408E84AAC}"/>
          </ac:spMkLst>
        </pc:spChg>
      </pc:sldChg>
      <pc:sldChg chg="addSp delSp modSp new addAnim">
        <pc:chgData name="Tollett, Rachel" userId="S::rachel.tollett_ieanea.org#ext#@neahq.onmicrosoft.com::6cada244-8158-4709-a186-18652aadebd6" providerId="AD" clId="Web-{1AC0F30B-939A-1E95-3327-48080CE3E2DE}" dt="2026-01-22T18:53:51.769" v="902" actId="1076"/>
        <pc:sldMkLst>
          <pc:docMk/>
          <pc:sldMk cId="2403071453" sldId="2594"/>
        </pc:sldMkLst>
        <pc:spChg chg="mod">
          <ac:chgData name="Tollett, Rachel" userId="S::rachel.tollett_ieanea.org#ext#@neahq.onmicrosoft.com::6cada244-8158-4709-a186-18652aadebd6" providerId="AD" clId="Web-{1AC0F30B-939A-1E95-3327-48080CE3E2DE}" dt="2026-01-22T18:53:51.769" v="902" actId="1076"/>
          <ac:spMkLst>
            <pc:docMk/>
            <pc:sldMk cId="2403071453" sldId="2594"/>
            <ac:spMk id="2" creationId="{0D192898-941A-F104-DE8B-ADB89CBC1878}"/>
          </ac:spMkLst>
        </pc:spChg>
        <pc:picChg chg="add mod">
          <ac:chgData name="Tollett, Rachel" userId="S::rachel.tollett_ieanea.org#ext#@neahq.onmicrosoft.com::6cada244-8158-4709-a186-18652aadebd6" providerId="AD" clId="Web-{1AC0F30B-939A-1E95-3327-48080CE3E2DE}" dt="2026-01-22T18:53:35.878" v="898" actId="1076"/>
          <ac:picMkLst>
            <pc:docMk/>
            <pc:sldMk cId="2403071453" sldId="2594"/>
            <ac:picMk id="5" creationId="{33559945-173B-E07A-DC2D-7802D8CB6BFC}"/>
          </ac:picMkLst>
        </pc:picChg>
      </pc:sldChg>
    </pc:docChg>
  </pc:docChgLst>
  <pc:docChgLst>
    <pc:chgData name="Shephard Allen, Taraja [OH]" userId="S::shephardallent_ohea.org#ext#@neahq.onmicrosoft.com::1929c888-a26f-48d0-8446-618e90ef5028" providerId="AD" clId="Web-{FE3247A4-2157-0CC6-7335-2D0E9BFA49AE}"/>
    <pc:docChg chg="modSld">
      <pc:chgData name="Shephard Allen, Taraja [OH]" userId="S::shephardallent_ohea.org#ext#@neahq.onmicrosoft.com::1929c888-a26f-48d0-8446-618e90ef5028" providerId="AD" clId="Web-{FE3247A4-2157-0CC6-7335-2D0E9BFA49AE}" dt="2026-01-21T17:35:25.802" v="38"/>
      <pc:docMkLst>
        <pc:docMk/>
      </pc:docMkLst>
      <pc:sldChg chg="addSp delSp modSp mod setBg">
        <pc:chgData name="Shephard Allen, Taraja [OH]" userId="S::shephardallent_ohea.org#ext#@neahq.onmicrosoft.com::1929c888-a26f-48d0-8446-618e90ef5028" providerId="AD" clId="Web-{FE3247A4-2157-0CC6-7335-2D0E9BFA49AE}" dt="2026-01-21T17:33:31.410" v="21"/>
        <pc:sldMkLst>
          <pc:docMk/>
          <pc:sldMk cId="4142635196" sldId="262"/>
        </pc:sldMkLst>
        <pc:spChg chg="mod">
          <ac:chgData name="Shephard Allen, Taraja [OH]" userId="S::shephardallent_ohea.org#ext#@neahq.onmicrosoft.com::1929c888-a26f-48d0-8446-618e90ef5028" providerId="AD" clId="Web-{FE3247A4-2157-0CC6-7335-2D0E9BFA49AE}" dt="2026-01-21T17:33:31.410" v="21"/>
          <ac:spMkLst>
            <pc:docMk/>
            <pc:sldMk cId="4142635196" sldId="262"/>
            <ac:spMk id="2" creationId="{419D90EF-842B-4341-BEFF-C442EE819D2A}"/>
          </ac:spMkLst>
        </pc:spChg>
        <pc:spChg chg="mod">
          <ac:chgData name="Shephard Allen, Taraja [OH]" userId="S::shephardallent_ohea.org#ext#@neahq.onmicrosoft.com::1929c888-a26f-48d0-8446-618e90ef5028" providerId="AD" clId="Web-{FE3247A4-2157-0CC6-7335-2D0E9BFA49AE}" dt="2026-01-21T17:33:31.410" v="21"/>
          <ac:spMkLst>
            <pc:docMk/>
            <pc:sldMk cId="4142635196" sldId="262"/>
            <ac:spMk id="3" creationId="{D5A9E3C9-07AA-41F6-A08B-5C66AAB1A24E}"/>
          </ac:spMkLst>
        </pc:spChg>
        <pc:spChg chg="mod">
          <ac:chgData name="Shephard Allen, Taraja [OH]" userId="S::shephardallent_ohea.org#ext#@neahq.onmicrosoft.com::1929c888-a26f-48d0-8446-618e90ef5028" providerId="AD" clId="Web-{FE3247A4-2157-0CC6-7335-2D0E9BFA49AE}" dt="2026-01-21T17:33:31.410" v="21"/>
          <ac:spMkLst>
            <pc:docMk/>
            <pc:sldMk cId="4142635196" sldId="262"/>
            <ac:spMk id="4" creationId="{00000000-0000-0000-0000-000000000000}"/>
          </ac:spMkLst>
        </pc:spChg>
        <pc:spChg chg="add">
          <ac:chgData name="Shephard Allen, Taraja [OH]" userId="S::shephardallent_ohea.org#ext#@neahq.onmicrosoft.com::1929c888-a26f-48d0-8446-618e90ef5028" providerId="AD" clId="Web-{FE3247A4-2157-0CC6-7335-2D0E9BFA49AE}" dt="2026-01-21T17:33:31.410" v="21"/>
          <ac:spMkLst>
            <pc:docMk/>
            <pc:sldMk cId="4142635196" sldId="262"/>
            <ac:spMk id="11" creationId="{7D379150-F6B4-45C8-BE10-6B278AD400EB}"/>
          </ac:spMkLst>
        </pc:spChg>
        <pc:spChg chg="add">
          <ac:chgData name="Shephard Allen, Taraja [OH]" userId="S::shephardallent_ohea.org#ext#@neahq.onmicrosoft.com::1929c888-a26f-48d0-8446-618e90ef5028" providerId="AD" clId="Web-{FE3247A4-2157-0CC6-7335-2D0E9BFA49AE}" dt="2026-01-21T17:33:31.410" v="21"/>
          <ac:spMkLst>
            <pc:docMk/>
            <pc:sldMk cId="4142635196" sldId="262"/>
            <ac:spMk id="13" creationId="{5FFCF544-A370-4A5D-A95F-CA6E0E7191E6}"/>
          </ac:spMkLst>
        </pc:spChg>
        <pc:spChg chg="add">
          <ac:chgData name="Shephard Allen, Taraja [OH]" userId="S::shephardallent_ohea.org#ext#@neahq.onmicrosoft.com::1929c888-a26f-48d0-8446-618e90ef5028" providerId="AD" clId="Web-{FE3247A4-2157-0CC6-7335-2D0E9BFA49AE}" dt="2026-01-21T17:33:31.410" v="21"/>
          <ac:spMkLst>
            <pc:docMk/>
            <pc:sldMk cId="4142635196" sldId="262"/>
            <ac:spMk id="17" creationId="{52ABB703-2B0E-4C3B-B4A2-F3973548E561}"/>
          </ac:spMkLst>
        </pc:spChg>
        <pc:spChg chg="add">
          <ac:chgData name="Shephard Allen, Taraja [OH]" userId="S::shephardallent_ohea.org#ext#@neahq.onmicrosoft.com::1929c888-a26f-48d0-8446-618e90ef5028" providerId="AD" clId="Web-{FE3247A4-2157-0CC6-7335-2D0E9BFA49AE}" dt="2026-01-21T17:33:31.410" v="21"/>
          <ac:spMkLst>
            <pc:docMk/>
            <pc:sldMk cId="4142635196" sldId="262"/>
            <ac:spMk id="21" creationId="{E95DA498-D9A2-4DA9-B9DA-B3776E08CF7E}"/>
          </ac:spMkLst>
        </pc:spChg>
        <pc:spChg chg="add">
          <ac:chgData name="Shephard Allen, Taraja [OH]" userId="S::shephardallent_ohea.org#ext#@neahq.onmicrosoft.com::1929c888-a26f-48d0-8446-618e90ef5028" providerId="AD" clId="Web-{FE3247A4-2157-0CC6-7335-2D0E9BFA49AE}" dt="2026-01-21T17:33:31.410" v="21"/>
          <ac:spMkLst>
            <pc:docMk/>
            <pc:sldMk cId="4142635196" sldId="262"/>
            <ac:spMk id="23" creationId="{82A73093-4B9D-420D-B17E-52293703A1D4}"/>
          </ac:spMkLst>
        </pc:spChg>
        <pc:picChg chg="add mod ord">
          <ac:chgData name="Shephard Allen, Taraja [OH]" userId="S::shephardallent_ohea.org#ext#@neahq.onmicrosoft.com::1929c888-a26f-48d0-8446-618e90ef5028" providerId="AD" clId="Web-{FE3247A4-2157-0CC6-7335-2D0E9BFA49AE}" dt="2026-01-21T17:33:31.410" v="21"/>
          <ac:picMkLst>
            <pc:docMk/>
            <pc:sldMk cId="4142635196" sldId="262"/>
            <ac:picMk id="6" creationId="{15C4E839-854C-EA20-7DAE-4E31411106FA}"/>
          </ac:picMkLst>
        </pc:picChg>
        <pc:cxnChg chg="add">
          <ac:chgData name="Shephard Allen, Taraja [OH]" userId="S::shephardallent_ohea.org#ext#@neahq.onmicrosoft.com::1929c888-a26f-48d0-8446-618e90ef5028" providerId="AD" clId="Web-{FE3247A4-2157-0CC6-7335-2D0E9BFA49AE}" dt="2026-01-21T17:33:31.410" v="21"/>
          <ac:cxnSpMkLst>
            <pc:docMk/>
            <pc:sldMk cId="4142635196" sldId="262"/>
            <ac:cxnSpMk id="15" creationId="{6EEB3B97-A638-498B-8083-54191CE71E01}"/>
          </ac:cxnSpMkLst>
        </pc:cxnChg>
      </pc:sldChg>
      <pc:sldChg chg="modSp">
        <pc:chgData name="Shephard Allen, Taraja [OH]" userId="S::shephardallent_ohea.org#ext#@neahq.onmicrosoft.com::1929c888-a26f-48d0-8446-618e90ef5028" providerId="AD" clId="Web-{FE3247A4-2157-0CC6-7335-2D0E9BFA49AE}" dt="2026-01-21T17:34:07.723" v="26" actId="14100"/>
        <pc:sldMkLst>
          <pc:docMk/>
          <pc:sldMk cId="3582959257" sldId="272"/>
        </pc:sldMkLst>
        <pc:spChg chg="mod">
          <ac:chgData name="Shephard Allen, Taraja [OH]" userId="S::shephardallent_ohea.org#ext#@neahq.onmicrosoft.com::1929c888-a26f-48d0-8446-618e90ef5028" providerId="AD" clId="Web-{FE3247A4-2157-0CC6-7335-2D0E9BFA49AE}" dt="2026-01-21T17:34:07.723" v="26" actId="14100"/>
          <ac:spMkLst>
            <pc:docMk/>
            <pc:sldMk cId="3582959257" sldId="272"/>
            <ac:spMk id="3" creationId="{00000000-0000-0000-0000-000000000000}"/>
          </ac:spMkLst>
        </pc:spChg>
      </pc:sldChg>
      <pc:sldChg chg="addSp delSp modSp">
        <pc:chgData name="Shephard Allen, Taraja [OH]" userId="S::shephardallent_ohea.org#ext#@neahq.onmicrosoft.com::1929c888-a26f-48d0-8446-618e90ef5028" providerId="AD" clId="Web-{FE3247A4-2157-0CC6-7335-2D0E9BFA49AE}" dt="2026-01-21T17:32:51.160" v="17" actId="1076"/>
        <pc:sldMkLst>
          <pc:docMk/>
          <pc:sldMk cId="431648371" sldId="311"/>
        </pc:sldMkLst>
      </pc:sldChg>
      <pc:sldChg chg="delSp">
        <pc:chgData name="Shephard Allen, Taraja [OH]" userId="S::shephardallent_ohea.org#ext#@neahq.onmicrosoft.com::1929c888-a26f-48d0-8446-618e90ef5028" providerId="AD" clId="Web-{FE3247A4-2157-0CC6-7335-2D0E9BFA49AE}" dt="2026-01-21T17:35:25.802" v="38"/>
        <pc:sldMkLst>
          <pc:docMk/>
          <pc:sldMk cId="262575234" sldId="322"/>
        </pc:sldMkLst>
      </pc:sldChg>
      <pc:sldChg chg="modSp">
        <pc:chgData name="Shephard Allen, Taraja [OH]" userId="S::shephardallent_ohea.org#ext#@neahq.onmicrosoft.com::1929c888-a26f-48d0-8446-618e90ef5028" providerId="AD" clId="Web-{FE3247A4-2157-0CC6-7335-2D0E9BFA49AE}" dt="2026-01-21T17:35:09.552" v="37" actId="14100"/>
        <pc:sldMkLst>
          <pc:docMk/>
          <pc:sldMk cId="3399240750" sldId="334"/>
        </pc:sldMkLst>
        <pc:spChg chg="mod">
          <ac:chgData name="Shephard Allen, Taraja [OH]" userId="S::shephardallent_ohea.org#ext#@neahq.onmicrosoft.com::1929c888-a26f-48d0-8446-618e90ef5028" providerId="AD" clId="Web-{FE3247A4-2157-0CC6-7335-2D0E9BFA49AE}" dt="2026-01-21T17:35:07.099" v="36" actId="14100"/>
          <ac:spMkLst>
            <pc:docMk/>
            <pc:sldMk cId="3399240750" sldId="334"/>
            <ac:spMk id="2" creationId="{00000000-0000-0000-0000-000000000000}"/>
          </ac:spMkLst>
        </pc:spChg>
        <pc:spChg chg="mod">
          <ac:chgData name="Shephard Allen, Taraja [OH]" userId="S::shephardallent_ohea.org#ext#@neahq.onmicrosoft.com::1929c888-a26f-48d0-8446-618e90ef5028" providerId="AD" clId="Web-{FE3247A4-2157-0CC6-7335-2D0E9BFA49AE}" dt="2026-01-21T17:35:09.552" v="37" actId="14100"/>
          <ac:spMkLst>
            <pc:docMk/>
            <pc:sldMk cId="3399240750" sldId="334"/>
            <ac:spMk id="3" creationId="{00000000-0000-0000-0000-000000000000}"/>
          </ac:spMkLst>
        </pc:spChg>
      </pc:sldChg>
      <pc:sldChg chg="addSp delSp modSp">
        <pc:chgData name="Shephard Allen, Taraja [OH]" userId="S::shephardallent_ohea.org#ext#@neahq.onmicrosoft.com::1929c888-a26f-48d0-8446-618e90ef5028" providerId="AD" clId="Web-{FE3247A4-2157-0CC6-7335-2D0E9BFA49AE}" dt="2026-01-21T17:31:07.017" v="10" actId="20577"/>
        <pc:sldMkLst>
          <pc:docMk/>
          <pc:sldMk cId="1631020623" sldId="337"/>
        </pc:sldMkLst>
        <pc:spChg chg="mod">
          <ac:chgData name="Shephard Allen, Taraja [OH]" userId="S::shephardallent_ohea.org#ext#@neahq.onmicrosoft.com::1929c888-a26f-48d0-8446-618e90ef5028" providerId="AD" clId="Web-{FE3247A4-2157-0CC6-7335-2D0E9BFA49AE}" dt="2026-01-21T17:30:54.923" v="8"/>
          <ac:spMkLst>
            <pc:docMk/>
            <pc:sldMk cId="1631020623" sldId="337"/>
            <ac:spMk id="2" creationId="{00000000-0000-0000-0000-000000000000}"/>
          </ac:spMkLst>
        </pc:spChg>
        <pc:spChg chg="mod">
          <ac:chgData name="Shephard Allen, Taraja [OH]" userId="S::shephardallent_ohea.org#ext#@neahq.onmicrosoft.com::1929c888-a26f-48d0-8446-618e90ef5028" providerId="AD" clId="Web-{FE3247A4-2157-0CC6-7335-2D0E9BFA49AE}" dt="2026-01-21T17:31:07.017" v="10" actId="20577"/>
          <ac:spMkLst>
            <pc:docMk/>
            <pc:sldMk cId="1631020623" sldId="337"/>
            <ac:spMk id="3" creationId="{00000000-0000-0000-0000-000000000000}"/>
          </ac:spMkLst>
        </pc:spChg>
        <pc:spChg chg="mod">
          <ac:chgData name="Shephard Allen, Taraja [OH]" userId="S::shephardallent_ohea.org#ext#@neahq.onmicrosoft.com::1929c888-a26f-48d0-8446-618e90ef5028" providerId="AD" clId="Web-{FE3247A4-2157-0CC6-7335-2D0E9BFA49AE}" dt="2026-01-21T17:30:54.923" v="8"/>
          <ac:spMkLst>
            <pc:docMk/>
            <pc:sldMk cId="1631020623" sldId="337"/>
            <ac:spMk id="5" creationId="{5619854D-3EFA-D0EA-909F-CE9427E05112}"/>
          </ac:spMkLst>
        </pc:spChg>
        <pc:spChg chg="add">
          <ac:chgData name="Shephard Allen, Taraja [OH]" userId="S::shephardallent_ohea.org#ext#@neahq.onmicrosoft.com::1929c888-a26f-48d0-8446-618e90ef5028" providerId="AD" clId="Web-{FE3247A4-2157-0CC6-7335-2D0E9BFA49AE}" dt="2026-01-21T17:30:54.923" v="8"/>
          <ac:spMkLst>
            <pc:docMk/>
            <pc:sldMk cId="1631020623" sldId="337"/>
            <ac:spMk id="39" creationId="{600B5AE2-C5CC-499C-8F2D-249888BE22C2}"/>
          </ac:spMkLst>
        </pc:spChg>
        <pc:spChg chg="add">
          <ac:chgData name="Shephard Allen, Taraja [OH]" userId="S::shephardallent_ohea.org#ext#@neahq.onmicrosoft.com::1929c888-a26f-48d0-8446-618e90ef5028" providerId="AD" clId="Web-{FE3247A4-2157-0CC6-7335-2D0E9BFA49AE}" dt="2026-01-21T17:30:54.923" v="8"/>
          <ac:spMkLst>
            <pc:docMk/>
            <pc:sldMk cId="1631020623" sldId="337"/>
            <ac:spMk id="41" creationId="{BA7A3698-B350-40E5-8475-9BCC41A089FC}"/>
          </ac:spMkLst>
        </pc:spChg>
        <pc:spChg chg="add">
          <ac:chgData name="Shephard Allen, Taraja [OH]" userId="S::shephardallent_ohea.org#ext#@neahq.onmicrosoft.com::1929c888-a26f-48d0-8446-618e90ef5028" providerId="AD" clId="Web-{FE3247A4-2157-0CC6-7335-2D0E9BFA49AE}" dt="2026-01-21T17:30:54.923" v="8"/>
          <ac:spMkLst>
            <pc:docMk/>
            <pc:sldMk cId="1631020623" sldId="337"/>
            <ac:spMk id="45" creationId="{311973C2-EB8B-452A-A698-4A252FD3AE28}"/>
          </ac:spMkLst>
        </pc:spChg>
        <pc:spChg chg="add">
          <ac:chgData name="Shephard Allen, Taraja [OH]" userId="S::shephardallent_ohea.org#ext#@neahq.onmicrosoft.com::1929c888-a26f-48d0-8446-618e90ef5028" providerId="AD" clId="Web-{FE3247A4-2157-0CC6-7335-2D0E9BFA49AE}" dt="2026-01-21T17:30:54.923" v="8"/>
          <ac:spMkLst>
            <pc:docMk/>
            <pc:sldMk cId="1631020623" sldId="337"/>
            <ac:spMk id="47" creationId="{10162E77-11AD-44A7-84EC-40C59EEFBD2E}"/>
          </ac:spMkLst>
        </pc:spChg>
        <pc:picChg chg="add mod">
          <ac:chgData name="Shephard Allen, Taraja [OH]" userId="S::shephardallent_ohea.org#ext#@neahq.onmicrosoft.com::1929c888-a26f-48d0-8446-618e90ef5028" providerId="AD" clId="Web-{FE3247A4-2157-0CC6-7335-2D0E9BFA49AE}" dt="2026-01-21T17:30:50.282" v="7"/>
          <ac:picMkLst>
            <pc:docMk/>
            <pc:sldMk cId="1631020623" sldId="337"/>
            <ac:picMk id="7" creationId="{3ED54166-74C4-AD7E-BED1-E7A2BC3BA496}"/>
          </ac:picMkLst>
        </pc:picChg>
      </pc:sldChg>
    </pc:docChg>
  </pc:docChgLst>
  <pc:docChgLst>
    <pc:chgData name="Shephard Allen, Taraja [OH]" userId="S::shephardallent_ohea.org#ext#@neahq.onmicrosoft.com::1929c888-a26f-48d0-8446-618e90ef5028" providerId="AD" clId="Web-{AEC5837A-C4B9-268E-AFEC-36F7D27DAFD4}"/>
    <pc:docChg chg="addSld delSld modSld">
      <pc:chgData name="Shephard Allen, Taraja [OH]" userId="S::shephardallent_ohea.org#ext#@neahq.onmicrosoft.com::1929c888-a26f-48d0-8446-618e90ef5028" providerId="AD" clId="Web-{AEC5837A-C4B9-268E-AFEC-36F7D27DAFD4}" dt="2026-01-21T17:58:19.868" v="194" actId="20577"/>
      <pc:docMkLst>
        <pc:docMk/>
      </pc:docMkLst>
      <pc:sldChg chg="modSp">
        <pc:chgData name="Shephard Allen, Taraja [OH]" userId="S::shephardallent_ohea.org#ext#@neahq.onmicrosoft.com::1929c888-a26f-48d0-8446-618e90ef5028" providerId="AD" clId="Web-{AEC5837A-C4B9-268E-AFEC-36F7D27DAFD4}" dt="2026-01-21T17:44:17.842" v="58" actId="20577"/>
        <pc:sldMkLst>
          <pc:docMk/>
          <pc:sldMk cId="3582959257" sldId="272"/>
        </pc:sldMkLst>
        <pc:spChg chg="mod">
          <ac:chgData name="Shephard Allen, Taraja [OH]" userId="S::shephardallent_ohea.org#ext#@neahq.onmicrosoft.com::1929c888-a26f-48d0-8446-618e90ef5028" providerId="AD" clId="Web-{AEC5837A-C4B9-268E-AFEC-36F7D27DAFD4}" dt="2026-01-21T17:44:17.842" v="58" actId="20577"/>
          <ac:spMkLst>
            <pc:docMk/>
            <pc:sldMk cId="3582959257" sldId="272"/>
            <ac:spMk id="3" creationId="{00000000-0000-0000-0000-000000000000}"/>
          </ac:spMkLst>
        </pc:spChg>
      </pc:sldChg>
      <pc:sldChg chg="modSp">
        <pc:chgData name="Shephard Allen, Taraja [OH]" userId="S::shephardallent_ohea.org#ext#@neahq.onmicrosoft.com::1929c888-a26f-48d0-8446-618e90ef5028" providerId="AD" clId="Web-{AEC5837A-C4B9-268E-AFEC-36F7D27DAFD4}" dt="2026-01-21T17:44:46.420" v="63" actId="20577"/>
        <pc:sldMkLst>
          <pc:docMk/>
          <pc:sldMk cId="1951716072" sldId="312"/>
        </pc:sldMkLst>
      </pc:sldChg>
      <pc:sldChg chg="modSp">
        <pc:chgData name="Shephard Allen, Taraja [OH]" userId="S::shephardallent_ohea.org#ext#@neahq.onmicrosoft.com::1929c888-a26f-48d0-8446-618e90ef5028" providerId="AD" clId="Web-{AEC5837A-C4B9-268E-AFEC-36F7D27DAFD4}" dt="2026-01-21T17:52:23.314" v="120" actId="20577"/>
        <pc:sldMkLst>
          <pc:docMk/>
          <pc:sldMk cId="3644547740" sldId="316"/>
        </pc:sldMkLst>
        <pc:spChg chg="mod">
          <ac:chgData name="Shephard Allen, Taraja [OH]" userId="S::shephardallent_ohea.org#ext#@neahq.onmicrosoft.com::1929c888-a26f-48d0-8446-618e90ef5028" providerId="AD" clId="Web-{AEC5837A-C4B9-268E-AFEC-36F7D27DAFD4}" dt="2026-01-21T17:52:23.314" v="120" actId="20577"/>
          <ac:spMkLst>
            <pc:docMk/>
            <pc:sldMk cId="3644547740" sldId="316"/>
            <ac:spMk id="8" creationId="{00000000-0000-0000-0000-000000000000}"/>
          </ac:spMkLst>
        </pc:spChg>
      </pc:sldChg>
      <pc:sldChg chg="addSp delSp modSp">
        <pc:chgData name="Shephard Allen, Taraja [OH]" userId="S::shephardallent_ohea.org#ext#@neahq.onmicrosoft.com::1929c888-a26f-48d0-8446-618e90ef5028" providerId="AD" clId="Web-{AEC5837A-C4B9-268E-AFEC-36F7D27DAFD4}" dt="2026-01-21T17:54:52.924" v="153" actId="20577"/>
        <pc:sldMkLst>
          <pc:docMk/>
          <pc:sldMk cId="873171363" sldId="317"/>
        </pc:sldMkLst>
        <pc:spChg chg="mod">
          <ac:chgData name="Shephard Allen, Taraja [OH]" userId="S::shephardallent_ohea.org#ext#@neahq.onmicrosoft.com::1929c888-a26f-48d0-8446-618e90ef5028" providerId="AD" clId="Web-{AEC5837A-C4B9-268E-AFEC-36F7D27DAFD4}" dt="2026-01-21T17:53:10.596" v="127" actId="20577"/>
          <ac:spMkLst>
            <pc:docMk/>
            <pc:sldMk cId="873171363" sldId="317"/>
            <ac:spMk id="2" creationId="{114FE58E-A0FD-42B8-9579-FF138E29952B}"/>
          </ac:spMkLst>
        </pc:spChg>
        <pc:spChg chg="add mod">
          <ac:chgData name="Shephard Allen, Taraja [OH]" userId="S::shephardallent_ohea.org#ext#@neahq.onmicrosoft.com::1929c888-a26f-48d0-8446-618e90ef5028" providerId="AD" clId="Web-{AEC5837A-C4B9-268E-AFEC-36F7D27DAFD4}" dt="2026-01-21T17:54:52.924" v="153" actId="20577"/>
          <ac:spMkLst>
            <pc:docMk/>
            <pc:sldMk cId="873171363" sldId="317"/>
            <ac:spMk id="197" creationId="{EC120967-7C8A-522A-1F9A-52D04431E031}"/>
          </ac:spMkLst>
        </pc:spChg>
      </pc:sldChg>
      <pc:sldChg chg="delSp">
        <pc:chgData name="Shephard Allen, Taraja [OH]" userId="S::shephardallent_ohea.org#ext#@neahq.onmicrosoft.com::1929c888-a26f-48d0-8446-618e90ef5028" providerId="AD" clId="Web-{AEC5837A-C4B9-268E-AFEC-36F7D27DAFD4}" dt="2026-01-21T17:57:19.866" v="179"/>
        <pc:sldMkLst>
          <pc:docMk/>
          <pc:sldMk cId="583903594" sldId="320"/>
        </pc:sldMkLst>
      </pc:sldChg>
      <pc:sldChg chg="addSp delSp modSp mod setBg modClrScheme setClrOvrMap chgLayout">
        <pc:chgData name="Shephard Allen, Taraja [OH]" userId="S::shephardallent_ohea.org#ext#@neahq.onmicrosoft.com::1929c888-a26f-48d0-8446-618e90ef5028" providerId="AD" clId="Web-{AEC5837A-C4B9-268E-AFEC-36F7D27DAFD4}" dt="2026-01-21T17:43:00.918" v="48"/>
        <pc:sldMkLst>
          <pc:docMk/>
          <pc:sldMk cId="403900041" sldId="321"/>
        </pc:sldMkLst>
        <pc:spChg chg="mod ord">
          <ac:chgData name="Shephard Allen, Taraja [OH]" userId="S::shephardallent_ohea.org#ext#@neahq.onmicrosoft.com::1929c888-a26f-48d0-8446-618e90ef5028" providerId="AD" clId="Web-{AEC5837A-C4B9-268E-AFEC-36F7D27DAFD4}" dt="2026-01-21T17:42:38.120" v="45"/>
          <ac:spMkLst>
            <pc:docMk/>
            <pc:sldMk cId="403900041" sldId="321"/>
            <ac:spMk id="4" creationId="{00000000-0000-0000-0000-000000000000}"/>
          </ac:spMkLst>
        </pc:spChg>
        <pc:spChg chg="add mod ord">
          <ac:chgData name="Shephard Allen, Taraja [OH]" userId="S::shephardallent_ohea.org#ext#@neahq.onmicrosoft.com::1929c888-a26f-48d0-8446-618e90ef5028" providerId="AD" clId="Web-{AEC5837A-C4B9-268E-AFEC-36F7D27DAFD4}" dt="2026-01-21T17:43:00.918" v="48"/>
          <ac:spMkLst>
            <pc:docMk/>
            <pc:sldMk cId="403900041" sldId="321"/>
            <ac:spMk id="6" creationId="{C65173A0-67AA-7149-9EDA-36B7E92C0BE1}"/>
          </ac:spMkLst>
        </pc:spChg>
        <pc:spChg chg="add">
          <ac:chgData name="Shephard Allen, Taraja [OH]" userId="S::shephardallent_ohea.org#ext#@neahq.onmicrosoft.com::1929c888-a26f-48d0-8446-618e90ef5028" providerId="AD" clId="Web-{AEC5837A-C4B9-268E-AFEC-36F7D27DAFD4}" dt="2026-01-21T17:43:00.918" v="48"/>
          <ac:spMkLst>
            <pc:docMk/>
            <pc:sldMk cId="403900041" sldId="321"/>
            <ac:spMk id="68" creationId="{25C8D2C1-DA83-420D-9635-D52CE066B5DA}"/>
          </ac:spMkLst>
        </pc:spChg>
        <pc:spChg chg="add">
          <ac:chgData name="Shephard Allen, Taraja [OH]" userId="S::shephardallent_ohea.org#ext#@neahq.onmicrosoft.com::1929c888-a26f-48d0-8446-618e90ef5028" providerId="AD" clId="Web-{AEC5837A-C4B9-268E-AFEC-36F7D27DAFD4}" dt="2026-01-21T17:43:00.918" v="48"/>
          <ac:spMkLst>
            <pc:docMk/>
            <pc:sldMk cId="403900041" sldId="321"/>
            <ac:spMk id="70" creationId="{434F74C9-6A0B-409E-AD1C-45B58BE91BB8}"/>
          </ac:spMkLst>
        </pc:spChg>
        <pc:spChg chg="add">
          <ac:chgData name="Shephard Allen, Taraja [OH]" userId="S::shephardallent_ohea.org#ext#@neahq.onmicrosoft.com::1929c888-a26f-48d0-8446-618e90ef5028" providerId="AD" clId="Web-{AEC5837A-C4B9-268E-AFEC-36F7D27DAFD4}" dt="2026-01-21T17:43:00.918" v="48"/>
          <ac:spMkLst>
            <pc:docMk/>
            <pc:sldMk cId="403900041" sldId="321"/>
            <ac:spMk id="76" creationId="{C4E89C94-E462-4566-A15A-32835FD68BCD}"/>
          </ac:spMkLst>
        </pc:spChg>
        <pc:spChg chg="add">
          <ac:chgData name="Shephard Allen, Taraja [OH]" userId="S::shephardallent_ohea.org#ext#@neahq.onmicrosoft.com::1929c888-a26f-48d0-8446-618e90ef5028" providerId="AD" clId="Web-{AEC5837A-C4B9-268E-AFEC-36F7D27DAFD4}" dt="2026-01-21T17:43:00.918" v="48"/>
          <ac:spMkLst>
            <pc:docMk/>
            <pc:sldMk cId="403900041" sldId="321"/>
            <ac:spMk id="78" creationId="{E25F4A20-71FB-4A26-92E2-89DED49264CA}"/>
          </ac:spMkLst>
        </pc:spChg>
        <pc:picChg chg="add mod ord">
          <ac:chgData name="Shephard Allen, Taraja [OH]" userId="S::shephardallent_ohea.org#ext#@neahq.onmicrosoft.com::1929c888-a26f-48d0-8446-618e90ef5028" providerId="AD" clId="Web-{AEC5837A-C4B9-268E-AFEC-36F7D27DAFD4}" dt="2026-01-21T17:42:02.759" v="35"/>
          <ac:picMkLst>
            <pc:docMk/>
            <pc:sldMk cId="403900041" sldId="321"/>
            <ac:picMk id="2" creationId="{ACDCA5C6-1C0B-ED41-7AD4-CC96BB78EE02}"/>
          </ac:picMkLst>
        </pc:picChg>
      </pc:sldChg>
      <pc:sldChg chg="addSp modSp">
        <pc:chgData name="Shephard Allen, Taraja [OH]" userId="S::shephardallent_ohea.org#ext#@neahq.onmicrosoft.com::1929c888-a26f-48d0-8446-618e90ef5028" providerId="AD" clId="Web-{AEC5837A-C4B9-268E-AFEC-36F7D27DAFD4}" dt="2026-01-21T17:39:49.859" v="22" actId="1076"/>
        <pc:sldMkLst>
          <pc:docMk/>
          <pc:sldMk cId="262575234" sldId="322"/>
        </pc:sldMkLst>
        <pc:picChg chg="add mod">
          <ac:chgData name="Shephard Allen, Taraja [OH]" userId="S::shephardallent_ohea.org#ext#@neahq.onmicrosoft.com::1929c888-a26f-48d0-8446-618e90ef5028" providerId="AD" clId="Web-{AEC5837A-C4B9-268E-AFEC-36F7D27DAFD4}" dt="2026-01-21T17:39:49.859" v="22" actId="1076"/>
          <ac:picMkLst>
            <pc:docMk/>
            <pc:sldMk cId="262575234" sldId="322"/>
            <ac:picMk id="2" creationId="{F49DDD93-C2D8-2A71-7F98-B6EA5C565528}"/>
          </ac:picMkLst>
        </pc:picChg>
      </pc:sldChg>
      <pc:sldChg chg="modSp">
        <pc:chgData name="Shephard Allen, Taraja [OH]" userId="S::shephardallent_ohea.org#ext#@neahq.onmicrosoft.com::1929c888-a26f-48d0-8446-618e90ef5028" providerId="AD" clId="Web-{AEC5837A-C4B9-268E-AFEC-36F7D27DAFD4}" dt="2026-01-21T17:49:21.751" v="91" actId="20577"/>
        <pc:sldMkLst>
          <pc:docMk/>
          <pc:sldMk cId="4128771438" sldId="327"/>
        </pc:sldMkLst>
        <pc:spChg chg="mod">
          <ac:chgData name="Shephard Allen, Taraja [OH]" userId="S::shephardallent_ohea.org#ext#@neahq.onmicrosoft.com::1929c888-a26f-48d0-8446-618e90ef5028" providerId="AD" clId="Web-{AEC5837A-C4B9-268E-AFEC-36F7D27DAFD4}" dt="2026-01-21T17:49:21.751" v="91" actId="20577"/>
          <ac:spMkLst>
            <pc:docMk/>
            <pc:sldMk cId="4128771438" sldId="327"/>
            <ac:spMk id="314" creationId="{00000000-0000-0000-0000-000000000000}"/>
          </ac:spMkLst>
        </pc:spChg>
        <pc:spChg chg="mod">
          <ac:chgData name="Shephard Allen, Taraja [OH]" userId="S::shephardallent_ohea.org#ext#@neahq.onmicrosoft.com::1929c888-a26f-48d0-8446-618e90ef5028" providerId="AD" clId="Web-{AEC5837A-C4B9-268E-AFEC-36F7D27DAFD4}" dt="2026-01-21T17:48:59.142" v="87" actId="14100"/>
          <ac:spMkLst>
            <pc:docMk/>
            <pc:sldMk cId="4128771438" sldId="327"/>
            <ac:spMk id="315" creationId="{00000000-0000-0000-0000-000000000000}"/>
          </ac:spMkLst>
        </pc:spChg>
      </pc:sldChg>
      <pc:sldChg chg="addSp delSp modSp">
        <pc:chgData name="Shephard Allen, Taraja [OH]" userId="S::shephardallent_ohea.org#ext#@neahq.onmicrosoft.com::1929c888-a26f-48d0-8446-618e90ef5028" providerId="AD" clId="Web-{AEC5837A-C4B9-268E-AFEC-36F7D27DAFD4}" dt="2026-01-21T17:48:28.563" v="85" actId="20577"/>
        <pc:sldMkLst>
          <pc:docMk/>
          <pc:sldMk cId="436694344" sldId="328"/>
        </pc:sldMkLst>
        <pc:spChg chg="mod">
          <ac:chgData name="Shephard Allen, Taraja [OH]" userId="S::shephardallent_ohea.org#ext#@neahq.onmicrosoft.com::1929c888-a26f-48d0-8446-618e90ef5028" providerId="AD" clId="Web-{AEC5837A-C4B9-268E-AFEC-36F7D27DAFD4}" dt="2026-01-21T17:48:20.735" v="83"/>
          <ac:spMkLst>
            <pc:docMk/>
            <pc:sldMk cId="436694344" sldId="328"/>
            <ac:spMk id="2" creationId="{00000000-0000-0000-0000-000000000000}"/>
          </ac:spMkLst>
        </pc:spChg>
        <pc:spChg chg="ord">
          <ac:chgData name="Shephard Allen, Taraja [OH]" userId="S::shephardallent_ohea.org#ext#@neahq.onmicrosoft.com::1929c888-a26f-48d0-8446-618e90ef5028" providerId="AD" clId="Web-{AEC5837A-C4B9-268E-AFEC-36F7D27DAFD4}" dt="2026-01-21T17:48:20.735" v="83"/>
          <ac:spMkLst>
            <pc:docMk/>
            <pc:sldMk cId="436694344" sldId="328"/>
            <ac:spMk id="3" creationId="{E86D8128-9C3C-59A7-2B0C-4028F30D69A0}"/>
          </ac:spMkLst>
        </pc:spChg>
        <pc:spChg chg="add del mod ord">
          <ac:chgData name="Shephard Allen, Taraja [OH]" userId="S::shephardallent_ohea.org#ext#@neahq.onmicrosoft.com::1929c888-a26f-48d0-8446-618e90ef5028" providerId="AD" clId="Web-{AEC5837A-C4B9-268E-AFEC-36F7D27DAFD4}" dt="2026-01-21T17:48:28.563" v="85" actId="20577"/>
          <ac:spMkLst>
            <pc:docMk/>
            <pc:sldMk cId="436694344" sldId="328"/>
            <ac:spMk id="338" creationId="{4286BC8B-68F0-E230-D23B-AA35D5BABDFB}"/>
          </ac:spMkLst>
        </pc:spChg>
        <pc:spChg chg="add">
          <ac:chgData name="Shephard Allen, Taraja [OH]" userId="S::shephardallent_ohea.org#ext#@neahq.onmicrosoft.com::1929c888-a26f-48d0-8446-618e90ef5028" providerId="AD" clId="Web-{AEC5837A-C4B9-268E-AFEC-36F7D27DAFD4}" dt="2026-01-21T17:48:20.735" v="83"/>
          <ac:spMkLst>
            <pc:docMk/>
            <pc:sldMk cId="436694344" sldId="328"/>
            <ac:spMk id="346" creationId="{52ABB703-2B0E-4C3B-B4A2-F3973548E561}"/>
          </ac:spMkLst>
        </pc:spChg>
        <pc:spChg chg="add">
          <ac:chgData name="Shephard Allen, Taraja [OH]" userId="S::shephardallent_ohea.org#ext#@neahq.onmicrosoft.com::1929c888-a26f-48d0-8446-618e90ef5028" providerId="AD" clId="Web-{AEC5837A-C4B9-268E-AFEC-36F7D27DAFD4}" dt="2026-01-21T17:48:20.735" v="83"/>
          <ac:spMkLst>
            <pc:docMk/>
            <pc:sldMk cId="436694344" sldId="328"/>
            <ac:spMk id="350" creationId="{E95DA498-D9A2-4DA9-B9DA-B3776E08CF7E}"/>
          </ac:spMkLst>
        </pc:spChg>
        <pc:spChg chg="add">
          <ac:chgData name="Shephard Allen, Taraja [OH]" userId="S::shephardallent_ohea.org#ext#@neahq.onmicrosoft.com::1929c888-a26f-48d0-8446-618e90ef5028" providerId="AD" clId="Web-{AEC5837A-C4B9-268E-AFEC-36F7D27DAFD4}" dt="2026-01-21T17:48:20.735" v="83"/>
          <ac:spMkLst>
            <pc:docMk/>
            <pc:sldMk cId="436694344" sldId="328"/>
            <ac:spMk id="352" creationId="{82A73093-4B9D-420D-B17E-52293703A1D4}"/>
          </ac:spMkLst>
        </pc:spChg>
        <pc:picChg chg="add mod">
          <ac:chgData name="Shephard Allen, Taraja [OH]" userId="S::shephardallent_ohea.org#ext#@neahq.onmicrosoft.com::1929c888-a26f-48d0-8446-618e90ef5028" providerId="AD" clId="Web-{AEC5837A-C4B9-268E-AFEC-36F7D27DAFD4}" dt="2026-01-21T17:48:20.735" v="83"/>
          <ac:picMkLst>
            <pc:docMk/>
            <pc:sldMk cId="436694344" sldId="328"/>
            <ac:picMk id="341" creationId="{F94C865B-84ED-E938-9B97-A29FA94D4B01}"/>
          </ac:picMkLst>
        </pc:picChg>
        <pc:cxnChg chg="add">
          <ac:chgData name="Shephard Allen, Taraja [OH]" userId="S::shephardallent_ohea.org#ext#@neahq.onmicrosoft.com::1929c888-a26f-48d0-8446-618e90ef5028" providerId="AD" clId="Web-{AEC5837A-C4B9-268E-AFEC-36F7D27DAFD4}" dt="2026-01-21T17:48:20.735" v="83"/>
          <ac:cxnSpMkLst>
            <pc:docMk/>
            <pc:sldMk cId="436694344" sldId="328"/>
            <ac:cxnSpMk id="348" creationId="{9C21570E-E159-49A6-9891-FA397B7A92D3}"/>
          </ac:cxnSpMkLst>
        </pc:cxnChg>
      </pc:sldChg>
      <pc:sldChg chg="modSp">
        <pc:chgData name="Shephard Allen, Taraja [OH]" userId="S::shephardallent_ohea.org#ext#@neahq.onmicrosoft.com::1929c888-a26f-48d0-8446-618e90ef5028" providerId="AD" clId="Web-{AEC5837A-C4B9-268E-AFEC-36F7D27DAFD4}" dt="2026-01-21T17:43:37.090" v="52" actId="20577"/>
        <pc:sldMkLst>
          <pc:docMk/>
          <pc:sldMk cId="3710628002" sldId="331"/>
        </pc:sldMkLst>
        <pc:spChg chg="mod">
          <ac:chgData name="Shephard Allen, Taraja [OH]" userId="S::shephardallent_ohea.org#ext#@neahq.onmicrosoft.com::1929c888-a26f-48d0-8446-618e90ef5028" providerId="AD" clId="Web-{AEC5837A-C4B9-268E-AFEC-36F7D27DAFD4}" dt="2026-01-21T17:43:37.090" v="52" actId="20577"/>
          <ac:spMkLst>
            <pc:docMk/>
            <pc:sldMk cId="3710628002" sldId="331"/>
            <ac:spMk id="2" creationId="{00000000-0000-0000-0000-000000000000}"/>
          </ac:spMkLst>
        </pc:spChg>
      </pc:sldChg>
      <pc:sldChg chg="modSp">
        <pc:chgData name="Shephard Allen, Taraja [OH]" userId="S::shephardallent_ohea.org#ext#@neahq.onmicrosoft.com::1929c888-a26f-48d0-8446-618e90ef5028" providerId="AD" clId="Web-{AEC5837A-C4B9-268E-AFEC-36F7D27DAFD4}" dt="2026-01-21T17:44:21.076" v="59" actId="20577"/>
        <pc:sldMkLst>
          <pc:docMk/>
          <pc:sldMk cId="3399240750" sldId="334"/>
        </pc:sldMkLst>
        <pc:spChg chg="mod">
          <ac:chgData name="Shephard Allen, Taraja [OH]" userId="S::shephardallent_ohea.org#ext#@neahq.onmicrosoft.com::1929c888-a26f-48d0-8446-618e90ef5028" providerId="AD" clId="Web-{AEC5837A-C4B9-268E-AFEC-36F7D27DAFD4}" dt="2026-01-21T17:44:21.076" v="59" actId="20577"/>
          <ac:spMkLst>
            <pc:docMk/>
            <pc:sldMk cId="3399240750" sldId="334"/>
            <ac:spMk id="3" creationId="{00000000-0000-0000-0000-000000000000}"/>
          </ac:spMkLst>
        </pc:spChg>
        <pc:picChg chg="mod">
          <ac:chgData name="Shephard Allen, Taraja [OH]" userId="S::shephardallent_ohea.org#ext#@neahq.onmicrosoft.com::1929c888-a26f-48d0-8446-618e90ef5028" providerId="AD" clId="Web-{AEC5837A-C4B9-268E-AFEC-36F7D27DAFD4}" dt="2026-01-21T17:36:51.182" v="10" actId="14100"/>
          <ac:picMkLst>
            <pc:docMk/>
            <pc:sldMk cId="3399240750" sldId="334"/>
            <ac:picMk id="2050" creationId="{00000000-0000-0000-0000-000000000000}"/>
          </ac:picMkLst>
        </pc:picChg>
      </pc:sldChg>
      <pc:sldChg chg="modSp">
        <pc:chgData name="Shephard Allen, Taraja [OH]" userId="S::shephardallent_ohea.org#ext#@neahq.onmicrosoft.com::1929c888-a26f-48d0-8446-618e90ef5028" providerId="AD" clId="Web-{AEC5837A-C4B9-268E-AFEC-36F7D27DAFD4}" dt="2026-01-21T17:51:08.142" v="115" actId="20577"/>
        <pc:sldMkLst>
          <pc:docMk/>
          <pc:sldMk cId="2916244153" sldId="335"/>
        </pc:sldMkLst>
        <pc:spChg chg="mod">
          <ac:chgData name="Shephard Allen, Taraja [OH]" userId="S::shephardallent_ohea.org#ext#@neahq.onmicrosoft.com::1929c888-a26f-48d0-8446-618e90ef5028" providerId="AD" clId="Web-{AEC5837A-C4B9-268E-AFEC-36F7D27DAFD4}" dt="2026-01-21T17:51:08.142" v="115" actId="20577"/>
          <ac:spMkLst>
            <pc:docMk/>
            <pc:sldMk cId="2916244153" sldId="335"/>
            <ac:spMk id="2" creationId="{00000000-0000-0000-0000-000000000000}"/>
          </ac:spMkLst>
        </pc:spChg>
        <pc:spChg chg="mod">
          <ac:chgData name="Shephard Allen, Taraja [OH]" userId="S::shephardallent_ohea.org#ext#@neahq.onmicrosoft.com::1929c888-a26f-48d0-8446-618e90ef5028" providerId="AD" clId="Web-{AEC5837A-C4B9-268E-AFEC-36F7D27DAFD4}" dt="2026-01-21T17:50:15.548" v="102" actId="20577"/>
          <ac:spMkLst>
            <pc:docMk/>
            <pc:sldMk cId="2916244153" sldId="335"/>
            <ac:spMk id="3" creationId="{00000000-0000-0000-0000-000000000000}"/>
          </ac:spMkLst>
        </pc:spChg>
      </pc:sldChg>
      <pc:sldChg chg="modSp">
        <pc:chgData name="Shephard Allen, Taraja [OH]" userId="S::shephardallent_ohea.org#ext#@neahq.onmicrosoft.com::1929c888-a26f-48d0-8446-618e90ef5028" providerId="AD" clId="Web-{AEC5837A-C4B9-268E-AFEC-36F7D27DAFD4}" dt="2026-01-21T17:56:40.082" v="177" actId="1076"/>
        <pc:sldMkLst>
          <pc:docMk/>
          <pc:sldMk cId="4145547744" sldId="336"/>
        </pc:sldMkLst>
        <pc:spChg chg="mod">
          <ac:chgData name="Shephard Allen, Taraja [OH]" userId="S::shephardallent_ohea.org#ext#@neahq.onmicrosoft.com::1929c888-a26f-48d0-8446-618e90ef5028" providerId="AD" clId="Web-{AEC5837A-C4B9-268E-AFEC-36F7D27DAFD4}" dt="2026-01-21T17:56:40.082" v="177" actId="1076"/>
          <ac:spMkLst>
            <pc:docMk/>
            <pc:sldMk cId="4145547744" sldId="336"/>
            <ac:spMk id="8" creationId="{00000000-0000-0000-0000-000000000000}"/>
          </ac:spMkLst>
        </pc:spChg>
      </pc:sldChg>
      <pc:sldChg chg="modSp add replId">
        <pc:chgData name="Shephard Allen, Taraja [OH]" userId="S::shephardallent_ohea.org#ext#@neahq.onmicrosoft.com::1929c888-a26f-48d0-8446-618e90ef5028" providerId="AD" clId="Web-{AEC5837A-C4B9-268E-AFEC-36F7D27DAFD4}" dt="2026-01-21T17:51:18.955" v="116" actId="20577"/>
        <pc:sldMkLst>
          <pc:docMk/>
          <pc:sldMk cId="3236048671" sldId="2577"/>
        </pc:sldMkLst>
        <pc:spChg chg="mod">
          <ac:chgData name="Shephard Allen, Taraja [OH]" userId="S::shephardallent_ohea.org#ext#@neahq.onmicrosoft.com::1929c888-a26f-48d0-8446-618e90ef5028" providerId="AD" clId="Web-{AEC5837A-C4B9-268E-AFEC-36F7D27DAFD4}" dt="2026-01-21T17:51:18.955" v="116" actId="20577"/>
          <ac:spMkLst>
            <pc:docMk/>
            <pc:sldMk cId="3236048671" sldId="2577"/>
            <ac:spMk id="2" creationId="{640A3EE6-FB24-F62B-246D-2389CFC4C014}"/>
          </ac:spMkLst>
        </pc:spChg>
        <pc:spChg chg="mod">
          <ac:chgData name="Shephard Allen, Taraja [OH]" userId="S::shephardallent_ohea.org#ext#@neahq.onmicrosoft.com::1929c888-a26f-48d0-8446-618e90ef5028" providerId="AD" clId="Web-{AEC5837A-C4B9-268E-AFEC-36F7D27DAFD4}" dt="2026-01-21T17:50:29.642" v="105" actId="20577"/>
          <ac:spMkLst>
            <pc:docMk/>
            <pc:sldMk cId="3236048671" sldId="2577"/>
            <ac:spMk id="3" creationId="{94552C29-7657-F20F-49D3-6D8680D1A708}"/>
          </ac:spMkLst>
        </pc:spChg>
      </pc:sldChg>
      <pc:sldChg chg="modSp add replId">
        <pc:chgData name="Shephard Allen, Taraja [OH]" userId="S::shephardallent_ohea.org#ext#@neahq.onmicrosoft.com::1929c888-a26f-48d0-8446-618e90ef5028" providerId="AD" clId="Web-{AEC5837A-C4B9-268E-AFEC-36F7D27DAFD4}" dt="2026-01-21T17:52:04.611" v="118" actId="20577"/>
        <pc:sldMkLst>
          <pc:docMk/>
          <pc:sldMk cId="1960759722" sldId="2578"/>
        </pc:sldMkLst>
        <pc:spChg chg="mod">
          <ac:chgData name="Shephard Allen, Taraja [OH]" userId="S::shephardallent_ohea.org#ext#@neahq.onmicrosoft.com::1929c888-a26f-48d0-8446-618e90ef5028" providerId="AD" clId="Web-{AEC5837A-C4B9-268E-AFEC-36F7D27DAFD4}" dt="2026-01-21T17:52:04.611" v="118" actId="20577"/>
          <ac:spMkLst>
            <pc:docMk/>
            <pc:sldMk cId="1960759722" sldId="2578"/>
            <ac:spMk id="2" creationId="{7D3FADB6-3D5C-81AE-2DAA-25B31CBF81F7}"/>
          </ac:spMkLst>
        </pc:spChg>
        <pc:spChg chg="mod">
          <ac:chgData name="Shephard Allen, Taraja [OH]" userId="S::shephardallent_ohea.org#ext#@neahq.onmicrosoft.com::1929c888-a26f-48d0-8446-618e90ef5028" providerId="AD" clId="Web-{AEC5837A-C4B9-268E-AFEC-36F7D27DAFD4}" dt="2026-01-21T17:51:55.142" v="117" actId="14100"/>
          <ac:spMkLst>
            <pc:docMk/>
            <pc:sldMk cId="1960759722" sldId="2578"/>
            <ac:spMk id="3" creationId="{29FD43F6-3CA8-04AC-88F2-C0D1A7033D8C}"/>
          </ac:spMkLst>
        </pc:spChg>
      </pc:sldChg>
    </pc:docChg>
  </pc:docChgLst>
  <pc:docChgLst>
    <pc:chgData name="Tollett, Rachel" userId="S::rachel.tollett_ieanea.org#ext#@neahq.onmicrosoft.com::6cada244-8158-4709-a186-18652aadebd6" providerId="AD" clId="Web-{61A262D5-DBB7-D1DF-7033-4500370BDB94}"/>
    <pc:docChg chg="modSld sldOrd modMainMaster">
      <pc:chgData name="Tollett, Rachel" userId="S::rachel.tollett_ieanea.org#ext#@neahq.onmicrosoft.com::6cada244-8158-4709-a186-18652aadebd6" providerId="AD" clId="Web-{61A262D5-DBB7-D1DF-7033-4500370BDB94}" dt="2026-01-13T18:18:17.371" v="576" actId="20577"/>
      <pc:docMkLst>
        <pc:docMk/>
      </pc:docMkLst>
      <pc:sldChg chg="modSp">
        <pc:chgData name="Tollett, Rachel" userId="S::rachel.tollett_ieanea.org#ext#@neahq.onmicrosoft.com::6cada244-8158-4709-a186-18652aadebd6" providerId="AD" clId="Web-{61A262D5-DBB7-D1DF-7033-4500370BDB94}" dt="2026-01-13T16:26:54.379" v="27" actId="1076"/>
        <pc:sldMkLst>
          <pc:docMk/>
          <pc:sldMk cId="4142635196" sldId="262"/>
        </pc:sldMkLst>
        <pc:spChg chg="mod">
          <ac:chgData name="Tollett, Rachel" userId="S::rachel.tollett_ieanea.org#ext#@neahq.onmicrosoft.com::6cada244-8158-4709-a186-18652aadebd6" providerId="AD" clId="Web-{61A262D5-DBB7-D1DF-7033-4500370BDB94}" dt="2026-01-13T16:26:51.614" v="26" actId="14100"/>
          <ac:spMkLst>
            <pc:docMk/>
            <pc:sldMk cId="4142635196" sldId="262"/>
            <ac:spMk id="2" creationId="{419D90EF-842B-4341-BEFF-C442EE819D2A}"/>
          </ac:spMkLst>
        </pc:spChg>
      </pc:sldChg>
      <pc:sldChg chg="addSp modSp mod setBg">
        <pc:chgData name="Tollett, Rachel" userId="S::rachel.tollett_ieanea.org#ext#@neahq.onmicrosoft.com::6cada244-8158-4709-a186-18652aadebd6" providerId="AD" clId="Web-{61A262D5-DBB7-D1DF-7033-4500370BDB94}" dt="2026-01-13T16:28:16.506" v="41" actId="20577"/>
        <pc:sldMkLst>
          <pc:docMk/>
          <pc:sldMk cId="3582959257" sldId="272"/>
        </pc:sldMkLst>
        <pc:spChg chg="mod">
          <ac:chgData name="Tollett, Rachel" userId="S::rachel.tollett_ieanea.org#ext#@neahq.onmicrosoft.com::6cada244-8158-4709-a186-18652aadebd6" providerId="AD" clId="Web-{61A262D5-DBB7-D1DF-7033-4500370BDB94}" dt="2026-01-13T16:27:58.146" v="37"/>
          <ac:spMkLst>
            <pc:docMk/>
            <pc:sldMk cId="3582959257" sldId="272"/>
            <ac:spMk id="2" creationId="{00000000-0000-0000-0000-000000000000}"/>
          </ac:spMkLst>
        </pc:spChg>
        <pc:spChg chg="mod">
          <ac:chgData name="Tollett, Rachel" userId="S::rachel.tollett_ieanea.org#ext#@neahq.onmicrosoft.com::6cada244-8158-4709-a186-18652aadebd6" providerId="AD" clId="Web-{61A262D5-DBB7-D1DF-7033-4500370BDB94}" dt="2026-01-13T16:28:16.506" v="41" actId="20577"/>
          <ac:spMkLst>
            <pc:docMk/>
            <pc:sldMk cId="3582959257" sldId="272"/>
            <ac:spMk id="3" creationId="{00000000-0000-0000-0000-000000000000}"/>
          </ac:spMkLst>
        </pc:spChg>
        <pc:spChg chg="mod">
          <ac:chgData name="Tollett, Rachel" userId="S::rachel.tollett_ieanea.org#ext#@neahq.onmicrosoft.com::6cada244-8158-4709-a186-18652aadebd6" providerId="AD" clId="Web-{61A262D5-DBB7-D1DF-7033-4500370BDB94}" dt="2026-01-13T16:27:58.146" v="37"/>
          <ac:spMkLst>
            <pc:docMk/>
            <pc:sldMk cId="3582959257" sldId="272"/>
            <ac:spMk id="4" creationId="{00000000-0000-0000-0000-000000000000}"/>
          </ac:spMkLst>
        </pc:spChg>
        <pc:spChg chg="add">
          <ac:chgData name="Tollett, Rachel" userId="S::rachel.tollett_ieanea.org#ext#@neahq.onmicrosoft.com::6cada244-8158-4709-a186-18652aadebd6" providerId="AD" clId="Web-{61A262D5-DBB7-D1DF-7033-4500370BDB94}" dt="2026-01-13T16:27:58.146" v="37"/>
          <ac:spMkLst>
            <pc:docMk/>
            <pc:sldMk cId="3582959257" sldId="272"/>
            <ac:spMk id="9" creationId="{3741B58E-3B65-4A01-A276-975AB2CF8A08}"/>
          </ac:spMkLst>
        </pc:spChg>
        <pc:spChg chg="add">
          <ac:chgData name="Tollett, Rachel" userId="S::rachel.tollett_ieanea.org#ext#@neahq.onmicrosoft.com::6cada244-8158-4709-a186-18652aadebd6" providerId="AD" clId="Web-{61A262D5-DBB7-D1DF-7033-4500370BDB94}" dt="2026-01-13T16:27:58.146" v="37"/>
          <ac:spMkLst>
            <pc:docMk/>
            <pc:sldMk cId="3582959257" sldId="272"/>
            <ac:spMk id="11" creationId="{7AAC67C3-831B-4AB1-A259-DFB839CAFAFC}"/>
          </ac:spMkLst>
        </pc:spChg>
        <pc:spChg chg="add">
          <ac:chgData name="Tollett, Rachel" userId="S::rachel.tollett_ieanea.org#ext#@neahq.onmicrosoft.com::6cada244-8158-4709-a186-18652aadebd6" providerId="AD" clId="Web-{61A262D5-DBB7-D1DF-7033-4500370BDB94}" dt="2026-01-13T16:27:58.146" v="37"/>
          <ac:spMkLst>
            <pc:docMk/>
            <pc:sldMk cId="3582959257" sldId="272"/>
            <ac:spMk id="13" creationId="{054B3F04-9EAC-45C0-B3CE-0387EEA10A0C}"/>
          </ac:spMkLst>
        </pc:spChg>
      </pc:sldChg>
      <pc:sldChg chg="addSp delSp modSp">
        <pc:chgData name="Tollett, Rachel" userId="S::rachel.tollett_ieanea.org#ext#@neahq.onmicrosoft.com::6cada244-8158-4709-a186-18652aadebd6" providerId="AD" clId="Web-{61A262D5-DBB7-D1DF-7033-4500370BDB94}" dt="2026-01-13T16:27:49.130" v="36" actId="1076"/>
        <pc:sldMkLst>
          <pc:docMk/>
          <pc:sldMk cId="431648371" sldId="311"/>
        </pc:sldMkLst>
        <pc:spChg chg="mod">
          <ac:chgData name="Tollett, Rachel" userId="S::rachel.tollett_ieanea.org#ext#@neahq.onmicrosoft.com::6cada244-8158-4709-a186-18652aadebd6" providerId="AD" clId="Web-{61A262D5-DBB7-D1DF-7033-4500370BDB94}" dt="2026-01-13T16:27:49.130" v="36" actId="1076"/>
          <ac:spMkLst>
            <pc:docMk/>
            <pc:sldMk cId="431648371" sldId="311"/>
            <ac:spMk id="3" creationId="{D5A9E3C9-07AA-41F6-A08B-5C66AAB1A24E}"/>
          </ac:spMkLst>
        </pc:spChg>
      </pc:sldChg>
      <pc:sldChg chg="addSp modSp mod setBg">
        <pc:chgData name="Tollett, Rachel" userId="S::rachel.tollett_ieanea.org#ext#@neahq.onmicrosoft.com::6cada244-8158-4709-a186-18652aadebd6" providerId="AD" clId="Web-{61A262D5-DBB7-D1DF-7033-4500370BDB94}" dt="2026-01-13T16:49:30.732" v="75" actId="20577"/>
        <pc:sldMkLst>
          <pc:docMk/>
          <pc:sldMk cId="1951716072" sldId="312"/>
        </pc:sldMkLst>
        <pc:spChg chg="mod">
          <ac:chgData name="Tollett, Rachel" userId="S::rachel.tollett_ieanea.org#ext#@neahq.onmicrosoft.com::6cada244-8158-4709-a186-18652aadebd6" providerId="AD" clId="Web-{61A262D5-DBB7-D1DF-7033-4500370BDB94}" dt="2026-01-13T16:49:17.420" v="73"/>
          <ac:spMkLst>
            <pc:docMk/>
            <pc:sldMk cId="1951716072" sldId="312"/>
            <ac:spMk id="2" creationId="{00000000-0000-0000-0000-000000000000}"/>
          </ac:spMkLst>
        </pc:spChg>
        <pc:spChg chg="mod">
          <ac:chgData name="Tollett, Rachel" userId="S::rachel.tollett_ieanea.org#ext#@neahq.onmicrosoft.com::6cada244-8158-4709-a186-18652aadebd6" providerId="AD" clId="Web-{61A262D5-DBB7-D1DF-7033-4500370BDB94}" dt="2026-01-13T16:49:17.420" v="73"/>
          <ac:spMkLst>
            <pc:docMk/>
            <pc:sldMk cId="1951716072" sldId="312"/>
            <ac:spMk id="4" creationId="{00000000-0000-0000-0000-000000000000}"/>
          </ac:spMkLst>
        </pc:spChg>
      </pc:sldChg>
      <pc:sldChg chg="modSp modNotes">
        <pc:chgData name="Tollett, Rachel" userId="S::rachel.tollett_ieanea.org#ext#@neahq.onmicrosoft.com::6cada244-8158-4709-a186-18652aadebd6" providerId="AD" clId="Web-{61A262D5-DBB7-D1DF-7033-4500370BDB94}" dt="2026-01-13T17:41:00.484" v="240"/>
        <pc:sldMkLst>
          <pc:docMk/>
          <pc:sldMk cId="3059437374" sldId="313"/>
        </pc:sldMkLst>
        <pc:spChg chg="mod">
          <ac:chgData name="Tollett, Rachel" userId="S::rachel.tollett_ieanea.org#ext#@neahq.onmicrosoft.com::6cada244-8158-4709-a186-18652aadebd6" providerId="AD" clId="Web-{61A262D5-DBB7-D1DF-7033-4500370BDB94}" dt="2026-01-13T16:50:14.671" v="84" actId="1076"/>
          <ac:spMkLst>
            <pc:docMk/>
            <pc:sldMk cId="3059437374" sldId="313"/>
            <ac:spMk id="2" creationId="{00000000-0000-0000-0000-000000000000}"/>
          </ac:spMkLst>
        </pc:spChg>
      </pc:sldChg>
      <pc:sldChg chg="modSp">
        <pc:chgData name="Tollett, Rachel" userId="S::rachel.tollett_ieanea.org#ext#@neahq.onmicrosoft.com::6cada244-8158-4709-a186-18652aadebd6" providerId="AD" clId="Web-{61A262D5-DBB7-D1DF-7033-4500370BDB94}" dt="2026-01-13T18:12:31.677" v="505" actId="20577"/>
        <pc:sldMkLst>
          <pc:docMk/>
          <pc:sldMk cId="3644547740" sldId="316"/>
        </pc:sldMkLst>
        <pc:spChg chg="mod">
          <ac:chgData name="Tollett, Rachel" userId="S::rachel.tollett_ieanea.org#ext#@neahq.onmicrosoft.com::6cada244-8158-4709-a186-18652aadebd6" providerId="AD" clId="Web-{61A262D5-DBB7-D1DF-7033-4500370BDB94}" dt="2026-01-13T18:12:31.677" v="505" actId="20577"/>
          <ac:spMkLst>
            <pc:docMk/>
            <pc:sldMk cId="3644547740" sldId="316"/>
            <ac:spMk id="8" creationId="{00000000-0000-0000-0000-000000000000}"/>
          </ac:spMkLst>
        </pc:spChg>
      </pc:sldChg>
      <pc:sldChg chg="addSp delSp modSp">
        <pc:chgData name="Tollett, Rachel" userId="S::rachel.tollett_ieanea.org#ext#@neahq.onmicrosoft.com::6cada244-8158-4709-a186-18652aadebd6" providerId="AD" clId="Web-{61A262D5-DBB7-D1DF-7033-4500370BDB94}" dt="2026-01-13T18:13:16.728" v="512" actId="1076"/>
        <pc:sldMkLst>
          <pc:docMk/>
          <pc:sldMk cId="873171363" sldId="317"/>
        </pc:sldMkLst>
        <pc:spChg chg="mod">
          <ac:chgData name="Tollett, Rachel" userId="S::rachel.tollett_ieanea.org#ext#@neahq.onmicrosoft.com::6cada244-8158-4709-a186-18652aadebd6" providerId="AD" clId="Web-{61A262D5-DBB7-D1DF-7033-4500370BDB94}" dt="2026-01-13T18:12:53.914" v="507" actId="20577"/>
          <ac:spMkLst>
            <pc:docMk/>
            <pc:sldMk cId="873171363" sldId="317"/>
            <ac:spMk id="2" creationId="{114FE58E-A0FD-42B8-9579-FF138E29952B}"/>
          </ac:spMkLst>
        </pc:spChg>
        <pc:picChg chg="mod">
          <ac:chgData name="Tollett, Rachel" userId="S::rachel.tollett_ieanea.org#ext#@neahq.onmicrosoft.com::6cada244-8158-4709-a186-18652aadebd6" providerId="AD" clId="Web-{61A262D5-DBB7-D1DF-7033-4500370BDB94}" dt="2026-01-13T18:13:16.728" v="512" actId="1076"/>
          <ac:picMkLst>
            <pc:docMk/>
            <pc:sldMk cId="873171363" sldId="317"/>
            <ac:picMk id="5" creationId="{384C32EB-9C4E-4509-9D2A-D72F837332DE}"/>
          </ac:picMkLst>
        </pc:picChg>
      </pc:sldChg>
      <pc:sldChg chg="addSp modSp mod setBg">
        <pc:chgData name="Tollett, Rachel" userId="S::rachel.tollett_ieanea.org#ext#@neahq.onmicrosoft.com::6cada244-8158-4709-a186-18652aadebd6" providerId="AD" clId="Web-{61A262D5-DBB7-D1DF-7033-4500370BDB94}" dt="2026-01-13T18:15:43.677" v="535" actId="20577"/>
        <pc:sldMkLst>
          <pc:docMk/>
          <pc:sldMk cId="583903594" sldId="320"/>
        </pc:sldMkLst>
        <pc:spChg chg="mod">
          <ac:chgData name="Tollett, Rachel" userId="S::rachel.tollett_ieanea.org#ext#@neahq.onmicrosoft.com::6cada244-8158-4709-a186-18652aadebd6" providerId="AD" clId="Web-{61A262D5-DBB7-D1DF-7033-4500370BDB94}" dt="2026-01-13T18:15:43.677" v="535" actId="20577"/>
          <ac:spMkLst>
            <pc:docMk/>
            <pc:sldMk cId="583903594" sldId="320"/>
            <ac:spMk id="2" creationId="{00000000-0000-0000-0000-000000000000}"/>
          </ac:spMkLst>
        </pc:spChg>
        <pc:spChg chg="mod ord">
          <ac:chgData name="Tollett, Rachel" userId="S::rachel.tollett_ieanea.org#ext#@neahq.onmicrosoft.com::6cada244-8158-4709-a186-18652aadebd6" providerId="AD" clId="Web-{61A262D5-DBB7-D1DF-7033-4500370BDB94}" dt="2026-01-13T18:15:31.676" v="532" actId="14100"/>
          <ac:spMkLst>
            <pc:docMk/>
            <pc:sldMk cId="583903594" sldId="320"/>
            <ac:spMk id="3" creationId="{00000000-0000-0000-0000-000000000000}"/>
          </ac:spMkLst>
        </pc:spChg>
        <pc:spChg chg="mod">
          <ac:chgData name="Tollett, Rachel" userId="S::rachel.tollett_ieanea.org#ext#@neahq.onmicrosoft.com::6cada244-8158-4709-a186-18652aadebd6" providerId="AD" clId="Web-{61A262D5-DBB7-D1DF-7033-4500370BDB94}" dt="2026-01-13T18:15:17.534" v="529"/>
          <ac:spMkLst>
            <pc:docMk/>
            <pc:sldMk cId="583903594" sldId="320"/>
            <ac:spMk id="6" creationId="{00000000-0000-0000-0000-000000000000}"/>
          </ac:spMkLst>
        </pc:spChg>
      </pc:sldChg>
      <pc:sldChg chg="addSp delSp modSp">
        <pc:chgData name="Tollett, Rachel" userId="S::rachel.tollett_ieanea.org#ext#@neahq.onmicrosoft.com::6cada244-8158-4709-a186-18652aadebd6" providerId="AD" clId="Web-{61A262D5-DBB7-D1DF-7033-4500370BDB94}" dt="2026-01-13T18:07:37.890" v="379" actId="20577"/>
        <pc:sldMkLst>
          <pc:docMk/>
          <pc:sldMk cId="403900041" sldId="321"/>
        </pc:sldMkLst>
      </pc:sldChg>
      <pc:sldChg chg="addSp delSp modSp">
        <pc:chgData name="Tollett, Rachel" userId="S::rachel.tollett_ieanea.org#ext#@neahq.onmicrosoft.com::6cada244-8158-4709-a186-18652aadebd6" providerId="AD" clId="Web-{61A262D5-DBB7-D1DF-7033-4500370BDB94}" dt="2026-01-13T17:54:51.211" v="281" actId="1076"/>
        <pc:sldMkLst>
          <pc:docMk/>
          <pc:sldMk cId="262575234" sldId="322"/>
        </pc:sldMkLst>
        <pc:spChg chg="mod">
          <ac:chgData name="Tollett, Rachel" userId="S::rachel.tollett_ieanea.org#ext#@neahq.onmicrosoft.com::6cada244-8158-4709-a186-18652aadebd6" providerId="AD" clId="Web-{61A262D5-DBB7-D1DF-7033-4500370BDB94}" dt="2026-01-13T17:54:51.211" v="281" actId="1076"/>
          <ac:spMkLst>
            <pc:docMk/>
            <pc:sldMk cId="262575234" sldId="322"/>
            <ac:spMk id="3" creationId="{D5A9E3C9-07AA-41F6-A08B-5C66AAB1A24E}"/>
          </ac:spMkLst>
        </pc:spChg>
      </pc:sldChg>
      <pc:sldChg chg="addSp delSp modSp">
        <pc:chgData name="Tollett, Rachel" userId="S::rachel.tollett_ieanea.org#ext#@neahq.onmicrosoft.com::6cada244-8158-4709-a186-18652aadebd6" providerId="AD" clId="Web-{61A262D5-DBB7-D1DF-7033-4500370BDB94}" dt="2026-01-13T17:55:07.979" v="283" actId="20577"/>
        <pc:sldMkLst>
          <pc:docMk/>
          <pc:sldMk cId="1232725127" sldId="324"/>
        </pc:sldMkLst>
        <pc:spChg chg="add mod">
          <ac:chgData name="Tollett, Rachel" userId="S::rachel.tollett_ieanea.org#ext#@neahq.onmicrosoft.com::6cada244-8158-4709-a186-18652aadebd6" providerId="AD" clId="Web-{61A262D5-DBB7-D1DF-7033-4500370BDB94}" dt="2026-01-13T17:53:48.765" v="273"/>
          <ac:spMkLst>
            <pc:docMk/>
            <pc:sldMk cId="1232725127" sldId="324"/>
            <ac:spMk id="2" creationId="{AEBDA204-18AB-2B41-141F-9A146ED53C8F}"/>
          </ac:spMkLst>
        </pc:spChg>
        <pc:spChg chg="mod">
          <ac:chgData name="Tollett, Rachel" userId="S::rachel.tollett_ieanea.org#ext#@neahq.onmicrosoft.com::6cada244-8158-4709-a186-18652aadebd6" providerId="AD" clId="Web-{61A262D5-DBB7-D1DF-7033-4500370BDB94}" dt="2026-01-13T17:55:07.979" v="283" actId="20577"/>
          <ac:spMkLst>
            <pc:docMk/>
            <pc:sldMk cId="1232725127" sldId="324"/>
            <ac:spMk id="294" creationId="{00000000-0000-0000-0000-000000000000}"/>
          </ac:spMkLst>
        </pc:spChg>
        <pc:picChg chg="mod">
          <ac:chgData name="Tollett, Rachel" userId="S::rachel.tollett_ieanea.org#ext#@neahq.onmicrosoft.com::6cada244-8158-4709-a186-18652aadebd6" providerId="AD" clId="Web-{61A262D5-DBB7-D1DF-7033-4500370BDB94}" dt="2026-01-13T17:54:59.743" v="282" actId="1076"/>
          <ac:picMkLst>
            <pc:docMk/>
            <pc:sldMk cId="1232725127" sldId="324"/>
            <ac:picMk id="4" creationId="{00000000-0000-0000-0000-000000000000}"/>
          </ac:picMkLst>
        </pc:picChg>
      </pc:sldChg>
      <pc:sldChg chg="addSp modSp">
        <pc:chgData name="Tollett, Rachel" userId="S::rachel.tollett_ieanea.org#ext#@neahq.onmicrosoft.com::6cada244-8158-4709-a186-18652aadebd6" providerId="AD" clId="Web-{61A262D5-DBB7-D1DF-7033-4500370BDB94}" dt="2026-01-13T18:00:33.956" v="336" actId="1076"/>
        <pc:sldMkLst>
          <pc:docMk/>
          <pc:sldMk cId="4128771438" sldId="327"/>
        </pc:sldMkLst>
        <pc:spChg chg="add mod">
          <ac:chgData name="Tollett, Rachel" userId="S::rachel.tollett_ieanea.org#ext#@neahq.onmicrosoft.com::6cada244-8158-4709-a186-18652aadebd6" providerId="AD" clId="Web-{61A262D5-DBB7-D1DF-7033-4500370BDB94}" dt="2026-01-13T17:54:08.174" v="276"/>
          <ac:spMkLst>
            <pc:docMk/>
            <pc:sldMk cId="4128771438" sldId="327"/>
            <ac:spMk id="2" creationId="{1BDCD07E-FD2E-A49F-3A8E-4E947DB7F983}"/>
          </ac:spMkLst>
        </pc:spChg>
        <pc:spChg chg="mod">
          <ac:chgData name="Tollett, Rachel" userId="S::rachel.tollett_ieanea.org#ext#@neahq.onmicrosoft.com::6cada244-8158-4709-a186-18652aadebd6" providerId="AD" clId="Web-{61A262D5-DBB7-D1DF-7033-4500370BDB94}" dt="2026-01-13T17:59:47.470" v="330" actId="20577"/>
          <ac:spMkLst>
            <pc:docMk/>
            <pc:sldMk cId="4128771438" sldId="327"/>
            <ac:spMk id="314" creationId="{00000000-0000-0000-0000-000000000000}"/>
          </ac:spMkLst>
        </pc:spChg>
        <pc:spChg chg="mod">
          <ac:chgData name="Tollett, Rachel" userId="S::rachel.tollett_ieanea.org#ext#@neahq.onmicrosoft.com::6cada244-8158-4709-a186-18652aadebd6" providerId="AD" clId="Web-{61A262D5-DBB7-D1DF-7033-4500370BDB94}" dt="2026-01-13T18:00:03.580" v="334" actId="20577"/>
          <ac:spMkLst>
            <pc:docMk/>
            <pc:sldMk cId="4128771438" sldId="327"/>
            <ac:spMk id="315" creationId="{00000000-0000-0000-0000-000000000000}"/>
          </ac:spMkLst>
        </pc:spChg>
        <pc:picChg chg="mod">
          <ac:chgData name="Tollett, Rachel" userId="S::rachel.tollett_ieanea.org#ext#@neahq.onmicrosoft.com::6cada244-8158-4709-a186-18652aadebd6" providerId="AD" clId="Web-{61A262D5-DBB7-D1DF-7033-4500370BDB94}" dt="2026-01-13T18:00:33.956" v="336" actId="1076"/>
          <ac:picMkLst>
            <pc:docMk/>
            <pc:sldMk cId="4128771438" sldId="327"/>
            <ac:picMk id="5" creationId="{00000000-0000-0000-0000-000000000000}"/>
          </ac:picMkLst>
        </pc:picChg>
      </pc:sldChg>
      <pc:sldChg chg="addSp delSp modSp mod setBg">
        <pc:chgData name="Tollett, Rachel" userId="S::rachel.tollett_ieanea.org#ext#@neahq.onmicrosoft.com::6cada244-8158-4709-a186-18652aadebd6" providerId="AD" clId="Web-{61A262D5-DBB7-D1DF-7033-4500370BDB94}" dt="2026-01-13T17:58:38.809" v="320" actId="1076"/>
        <pc:sldMkLst>
          <pc:docMk/>
          <pc:sldMk cId="436694344" sldId="328"/>
        </pc:sldMkLst>
        <pc:spChg chg="mod">
          <ac:chgData name="Tollett, Rachel" userId="S::rachel.tollett_ieanea.org#ext#@neahq.onmicrosoft.com::6cada244-8158-4709-a186-18652aadebd6" providerId="AD" clId="Web-{61A262D5-DBB7-D1DF-7033-4500370BDB94}" dt="2026-01-13T17:58:31.184" v="319"/>
          <ac:spMkLst>
            <pc:docMk/>
            <pc:sldMk cId="436694344" sldId="328"/>
            <ac:spMk id="2" creationId="{00000000-0000-0000-0000-000000000000}"/>
          </ac:spMkLst>
        </pc:spChg>
        <pc:spChg chg="add mod">
          <ac:chgData name="Tollett, Rachel" userId="S::rachel.tollett_ieanea.org#ext#@neahq.onmicrosoft.com::6cada244-8158-4709-a186-18652aadebd6" providerId="AD" clId="Web-{61A262D5-DBB7-D1DF-7033-4500370BDB94}" dt="2026-01-13T17:58:17.746" v="317"/>
          <ac:spMkLst>
            <pc:docMk/>
            <pc:sldMk cId="436694344" sldId="328"/>
            <ac:spMk id="3" creationId="{E86D8128-9C3C-59A7-2B0C-4028F30D69A0}"/>
          </ac:spMkLst>
        </pc:spChg>
      </pc:sldChg>
      <pc:sldChg chg="addSp modSp mod setBg">
        <pc:chgData name="Tollett, Rachel" userId="S::rachel.tollett_ieanea.org#ext#@neahq.onmicrosoft.com::6cada244-8158-4709-a186-18652aadebd6" providerId="AD" clId="Web-{61A262D5-DBB7-D1DF-7033-4500370BDB94}" dt="2026-01-13T17:59:03.373" v="326" actId="20577"/>
        <pc:sldMkLst>
          <pc:docMk/>
          <pc:sldMk cId="2212808932" sldId="329"/>
        </pc:sldMkLst>
        <pc:spChg chg="add mod">
          <ac:chgData name="Tollett, Rachel" userId="S::rachel.tollett_ieanea.org#ext#@neahq.onmicrosoft.com::6cada244-8158-4709-a186-18652aadebd6" providerId="AD" clId="Web-{61A262D5-DBB7-D1DF-7033-4500370BDB94}" dt="2026-01-13T17:58:51.654" v="321"/>
          <ac:spMkLst>
            <pc:docMk/>
            <pc:sldMk cId="2212808932" sldId="329"/>
            <ac:spMk id="2" creationId="{C36691FA-A47F-AC3D-2298-01C9B6466C31}"/>
          </ac:spMkLst>
        </pc:spChg>
        <pc:spChg chg="mod">
          <ac:chgData name="Tollett, Rachel" userId="S::rachel.tollett_ieanea.org#ext#@neahq.onmicrosoft.com::6cada244-8158-4709-a186-18652aadebd6" providerId="AD" clId="Web-{61A262D5-DBB7-D1DF-7033-4500370BDB94}" dt="2026-01-13T17:58:51.654" v="321"/>
          <ac:spMkLst>
            <pc:docMk/>
            <pc:sldMk cId="2212808932" sldId="329"/>
            <ac:spMk id="328" creationId="{00000000-0000-0000-0000-000000000000}"/>
          </ac:spMkLst>
        </pc:spChg>
        <pc:spChg chg="mod">
          <ac:chgData name="Tollett, Rachel" userId="S::rachel.tollett_ieanea.org#ext#@neahq.onmicrosoft.com::6cada244-8158-4709-a186-18652aadebd6" providerId="AD" clId="Web-{61A262D5-DBB7-D1DF-7033-4500370BDB94}" dt="2026-01-13T17:59:03.373" v="326" actId="20577"/>
          <ac:spMkLst>
            <pc:docMk/>
            <pc:sldMk cId="2212808932" sldId="329"/>
            <ac:spMk id="330" creationId="{00000000-0000-0000-0000-000000000000}"/>
          </ac:spMkLst>
        </pc:spChg>
        <pc:picChg chg="mod">
          <ac:chgData name="Tollett, Rachel" userId="S::rachel.tollett_ieanea.org#ext#@neahq.onmicrosoft.com::6cada244-8158-4709-a186-18652aadebd6" providerId="AD" clId="Web-{61A262D5-DBB7-D1DF-7033-4500370BDB94}" dt="2026-01-13T17:58:51.654" v="321"/>
          <ac:picMkLst>
            <pc:docMk/>
            <pc:sldMk cId="2212808932" sldId="329"/>
            <ac:picMk id="329" creationId="{00000000-0000-0000-0000-000000000000}"/>
          </ac:picMkLst>
        </pc:picChg>
      </pc:sldChg>
      <pc:sldChg chg="addSp modSp mod setBg modNotes">
        <pc:chgData name="Tollett, Rachel" userId="S::rachel.tollett_ieanea.org#ext#@neahq.onmicrosoft.com::6cada244-8158-4709-a186-18652aadebd6" providerId="AD" clId="Web-{61A262D5-DBB7-D1DF-7033-4500370BDB94}" dt="2026-01-13T18:08:34.549" v="468"/>
        <pc:sldMkLst>
          <pc:docMk/>
          <pc:sldMk cId="2679001098" sldId="330"/>
        </pc:sldMkLst>
        <pc:spChg chg="add mod">
          <ac:chgData name="Tollett, Rachel" userId="S::rachel.tollett_ieanea.org#ext#@neahq.onmicrosoft.com::6cada244-8158-4709-a186-18652aadebd6" providerId="AD" clId="Web-{61A262D5-DBB7-D1DF-7033-4500370BDB94}" dt="2026-01-13T18:06:48.405" v="371"/>
          <ac:spMkLst>
            <pc:docMk/>
            <pc:sldMk cId="2679001098" sldId="330"/>
            <ac:spMk id="2" creationId="{FBD734F3-DBDF-817B-74BB-BEE4D92CAA1B}"/>
          </ac:spMkLst>
        </pc:spChg>
        <pc:spChg chg="mod">
          <ac:chgData name="Tollett, Rachel" userId="S::rachel.tollett_ieanea.org#ext#@neahq.onmicrosoft.com::6cada244-8158-4709-a186-18652aadebd6" providerId="AD" clId="Web-{61A262D5-DBB7-D1DF-7033-4500370BDB94}" dt="2026-01-13T18:07:10.077" v="374" actId="20577"/>
          <ac:spMkLst>
            <pc:docMk/>
            <pc:sldMk cId="2679001098" sldId="330"/>
            <ac:spMk id="335" creationId="{00000000-0000-0000-0000-000000000000}"/>
          </ac:spMkLst>
        </pc:spChg>
        <pc:spChg chg="mod">
          <ac:chgData name="Tollett, Rachel" userId="S::rachel.tollett_ieanea.org#ext#@neahq.onmicrosoft.com::6cada244-8158-4709-a186-18652aadebd6" providerId="AD" clId="Web-{61A262D5-DBB7-D1DF-7033-4500370BDB94}" dt="2026-01-13T18:06:48.405" v="371"/>
          <ac:spMkLst>
            <pc:docMk/>
            <pc:sldMk cId="2679001098" sldId="330"/>
            <ac:spMk id="336" creationId="{00000000-0000-0000-0000-000000000000}"/>
          </ac:spMkLst>
        </pc:spChg>
        <pc:picChg chg="mod">
          <ac:chgData name="Tollett, Rachel" userId="S::rachel.tollett_ieanea.org#ext#@neahq.onmicrosoft.com::6cada244-8158-4709-a186-18652aadebd6" providerId="AD" clId="Web-{61A262D5-DBB7-D1DF-7033-4500370BDB94}" dt="2026-01-13T18:07:13.952" v="375" actId="1076"/>
          <ac:picMkLst>
            <pc:docMk/>
            <pc:sldMk cId="2679001098" sldId="330"/>
            <ac:picMk id="4" creationId="{00000000-0000-0000-0000-000000000000}"/>
          </ac:picMkLst>
        </pc:picChg>
      </pc:sldChg>
      <pc:sldChg chg="addSp delSp modSp mod setBg">
        <pc:chgData name="Tollett, Rachel" userId="S::rachel.tollett_ieanea.org#ext#@neahq.onmicrosoft.com::6cada244-8158-4709-a186-18652aadebd6" providerId="AD" clId="Web-{61A262D5-DBB7-D1DF-7033-4500370BDB94}" dt="2026-01-13T17:56:46.676" v="300" actId="20577"/>
        <pc:sldMkLst>
          <pc:docMk/>
          <pc:sldMk cId="3710628002" sldId="331"/>
        </pc:sldMkLst>
        <pc:spChg chg="mod">
          <ac:chgData name="Tollett, Rachel" userId="S::rachel.tollett_ieanea.org#ext#@neahq.onmicrosoft.com::6cada244-8158-4709-a186-18652aadebd6" providerId="AD" clId="Web-{61A262D5-DBB7-D1DF-7033-4500370BDB94}" dt="2026-01-13T17:56:46.676" v="300" actId="20577"/>
          <ac:spMkLst>
            <pc:docMk/>
            <pc:sldMk cId="3710628002" sldId="331"/>
            <ac:spMk id="2" creationId="{00000000-0000-0000-0000-000000000000}"/>
          </ac:spMkLst>
        </pc:spChg>
        <pc:spChg chg="add mod">
          <ac:chgData name="Tollett, Rachel" userId="S::rachel.tollett_ieanea.org#ext#@neahq.onmicrosoft.com::6cada244-8158-4709-a186-18652aadebd6" providerId="AD" clId="Web-{61A262D5-DBB7-D1DF-7033-4500370BDB94}" dt="2026-01-13T17:55:57.047" v="288"/>
          <ac:spMkLst>
            <pc:docMk/>
            <pc:sldMk cId="3710628002" sldId="331"/>
            <ac:spMk id="3" creationId="{122970D4-A36B-AAA2-29D7-F1C5F8F284A6}"/>
          </ac:spMkLst>
        </pc:spChg>
        <pc:spChg chg="mod ord">
          <ac:chgData name="Tollett, Rachel" userId="S::rachel.tollett_ieanea.org#ext#@neahq.onmicrosoft.com::6cada244-8158-4709-a186-18652aadebd6" providerId="AD" clId="Web-{61A262D5-DBB7-D1DF-7033-4500370BDB94}" dt="2026-01-13T17:56:16.986" v="289" actId="20577"/>
          <ac:spMkLst>
            <pc:docMk/>
            <pc:sldMk cId="3710628002" sldId="331"/>
            <ac:spMk id="342" creationId="{00000000-0000-0000-0000-000000000000}"/>
          </ac:spMkLst>
        </pc:spChg>
        <pc:picChg chg="mod">
          <ac:chgData name="Tollett, Rachel" userId="S::rachel.tollett_ieanea.org#ext#@neahq.onmicrosoft.com::6cada244-8158-4709-a186-18652aadebd6" providerId="AD" clId="Web-{61A262D5-DBB7-D1DF-7033-4500370BDB94}" dt="2026-01-13T17:55:57.047" v="288"/>
          <ac:picMkLst>
            <pc:docMk/>
            <pc:sldMk cId="3710628002" sldId="331"/>
            <ac:picMk id="1026" creationId="{00000000-0000-0000-0000-000000000000}"/>
          </ac:picMkLst>
        </pc:picChg>
      </pc:sldChg>
      <pc:sldChg chg="addSp modSp mod setBg">
        <pc:chgData name="Tollett, Rachel" userId="S::rachel.tollett_ieanea.org#ext#@neahq.onmicrosoft.com::6cada244-8158-4709-a186-18652aadebd6" providerId="AD" clId="Web-{61A262D5-DBB7-D1DF-7033-4500370BDB94}" dt="2026-01-13T17:42:05.690" v="264" actId="20577"/>
        <pc:sldMkLst>
          <pc:docMk/>
          <pc:sldMk cId="3399240750" sldId="334"/>
        </pc:sldMkLst>
        <pc:spChg chg="mod">
          <ac:chgData name="Tollett, Rachel" userId="S::rachel.tollett_ieanea.org#ext#@neahq.onmicrosoft.com::6cada244-8158-4709-a186-18652aadebd6" providerId="AD" clId="Web-{61A262D5-DBB7-D1DF-7033-4500370BDB94}" dt="2026-01-13T16:34:47.218" v="62" actId="20577"/>
          <ac:spMkLst>
            <pc:docMk/>
            <pc:sldMk cId="3399240750" sldId="334"/>
            <ac:spMk id="2" creationId="{00000000-0000-0000-0000-000000000000}"/>
          </ac:spMkLst>
        </pc:spChg>
        <pc:spChg chg="mod">
          <ac:chgData name="Tollett, Rachel" userId="S::rachel.tollett_ieanea.org#ext#@neahq.onmicrosoft.com::6cada244-8158-4709-a186-18652aadebd6" providerId="AD" clId="Web-{61A262D5-DBB7-D1DF-7033-4500370BDB94}" dt="2026-01-13T17:42:05.690" v="264" actId="20577"/>
          <ac:spMkLst>
            <pc:docMk/>
            <pc:sldMk cId="3399240750" sldId="334"/>
            <ac:spMk id="3" creationId="{00000000-0000-0000-0000-000000000000}"/>
          </ac:spMkLst>
        </pc:spChg>
        <pc:spChg chg="mod">
          <ac:chgData name="Tollett, Rachel" userId="S::rachel.tollett_ieanea.org#ext#@neahq.onmicrosoft.com::6cada244-8158-4709-a186-18652aadebd6" providerId="AD" clId="Web-{61A262D5-DBB7-D1DF-7033-4500370BDB94}" dt="2026-01-13T16:34:15.858" v="42"/>
          <ac:spMkLst>
            <pc:docMk/>
            <pc:sldMk cId="3399240750" sldId="334"/>
            <ac:spMk id="4" creationId="{00000000-0000-0000-0000-000000000000}"/>
          </ac:spMkLst>
        </pc:spChg>
        <pc:spChg chg="add">
          <ac:chgData name="Tollett, Rachel" userId="S::rachel.tollett_ieanea.org#ext#@neahq.onmicrosoft.com::6cada244-8158-4709-a186-18652aadebd6" providerId="AD" clId="Web-{61A262D5-DBB7-D1DF-7033-4500370BDB94}" dt="2026-01-13T16:34:15.858" v="42"/>
          <ac:spMkLst>
            <pc:docMk/>
            <pc:sldMk cId="3399240750" sldId="334"/>
            <ac:spMk id="2055" creationId="{25C8D2C1-DA83-420D-9635-D52CE066B5DA}"/>
          </ac:spMkLst>
        </pc:spChg>
        <pc:spChg chg="add">
          <ac:chgData name="Tollett, Rachel" userId="S::rachel.tollett_ieanea.org#ext#@neahq.onmicrosoft.com::6cada244-8158-4709-a186-18652aadebd6" providerId="AD" clId="Web-{61A262D5-DBB7-D1DF-7033-4500370BDB94}" dt="2026-01-13T16:34:15.858" v="42"/>
          <ac:spMkLst>
            <pc:docMk/>
            <pc:sldMk cId="3399240750" sldId="334"/>
            <ac:spMk id="2057" creationId="{434F74C9-6A0B-409E-AD1C-45B58BE91BB8}"/>
          </ac:spMkLst>
        </pc:spChg>
        <pc:spChg chg="add">
          <ac:chgData name="Tollett, Rachel" userId="S::rachel.tollett_ieanea.org#ext#@neahq.onmicrosoft.com::6cada244-8158-4709-a186-18652aadebd6" providerId="AD" clId="Web-{61A262D5-DBB7-D1DF-7033-4500370BDB94}" dt="2026-01-13T16:34:15.858" v="42"/>
          <ac:spMkLst>
            <pc:docMk/>
            <pc:sldMk cId="3399240750" sldId="334"/>
            <ac:spMk id="2061" creationId="{F452A527-3631-41ED-858D-3777A7D1496A}"/>
          </ac:spMkLst>
        </pc:spChg>
        <pc:spChg chg="add">
          <ac:chgData name="Tollett, Rachel" userId="S::rachel.tollett_ieanea.org#ext#@neahq.onmicrosoft.com::6cada244-8158-4709-a186-18652aadebd6" providerId="AD" clId="Web-{61A262D5-DBB7-D1DF-7033-4500370BDB94}" dt="2026-01-13T16:34:15.858" v="42"/>
          <ac:spMkLst>
            <pc:docMk/>
            <pc:sldMk cId="3399240750" sldId="334"/>
            <ac:spMk id="2065" creationId="{F85B92BC-678C-4E14-97E6-3227DEF86371}"/>
          </ac:spMkLst>
        </pc:spChg>
        <pc:spChg chg="add">
          <ac:chgData name="Tollett, Rachel" userId="S::rachel.tollett_ieanea.org#ext#@neahq.onmicrosoft.com::6cada244-8158-4709-a186-18652aadebd6" providerId="AD" clId="Web-{61A262D5-DBB7-D1DF-7033-4500370BDB94}" dt="2026-01-13T16:34:15.858" v="42"/>
          <ac:spMkLst>
            <pc:docMk/>
            <pc:sldMk cId="3399240750" sldId="334"/>
            <ac:spMk id="2067" creationId="{D2644120-A6B9-4D5C-8A60-E2F4CC220E77}"/>
          </ac:spMkLst>
        </pc:spChg>
        <pc:picChg chg="mod ord">
          <ac:chgData name="Tollett, Rachel" userId="S::rachel.tollett_ieanea.org#ext#@neahq.onmicrosoft.com::6cada244-8158-4709-a186-18652aadebd6" providerId="AD" clId="Web-{61A262D5-DBB7-D1DF-7033-4500370BDB94}" dt="2026-01-13T16:34:15.858" v="42"/>
          <ac:picMkLst>
            <pc:docMk/>
            <pc:sldMk cId="3399240750" sldId="334"/>
            <ac:picMk id="2050" creationId="{00000000-0000-0000-0000-000000000000}"/>
          </ac:picMkLst>
        </pc:picChg>
        <pc:cxnChg chg="add">
          <ac:chgData name="Tollett, Rachel" userId="S::rachel.tollett_ieanea.org#ext#@neahq.onmicrosoft.com::6cada244-8158-4709-a186-18652aadebd6" providerId="AD" clId="Web-{61A262D5-DBB7-D1DF-7033-4500370BDB94}" dt="2026-01-13T16:34:15.858" v="42"/>
          <ac:cxnSpMkLst>
            <pc:docMk/>
            <pc:sldMk cId="3399240750" sldId="334"/>
            <ac:cxnSpMk id="2059" creationId="{F5486A9D-1265-4B57-91E6-68E666B978BC}"/>
          </ac:cxnSpMkLst>
        </pc:cxnChg>
      </pc:sldChg>
      <pc:sldChg chg="addSp modSp mod setBg">
        <pc:chgData name="Tollett, Rachel" userId="S::rachel.tollett_ieanea.org#ext#@neahq.onmicrosoft.com::6cada244-8158-4709-a186-18652aadebd6" providerId="AD" clId="Web-{61A262D5-DBB7-D1DF-7033-4500370BDB94}" dt="2026-01-13T18:10:44.726" v="485" actId="20577"/>
        <pc:sldMkLst>
          <pc:docMk/>
          <pc:sldMk cId="2916244153" sldId="335"/>
        </pc:sldMkLst>
        <pc:spChg chg="mod">
          <ac:chgData name="Tollett, Rachel" userId="S::rachel.tollett_ieanea.org#ext#@neahq.onmicrosoft.com::6cada244-8158-4709-a186-18652aadebd6" providerId="AD" clId="Web-{61A262D5-DBB7-D1DF-7033-4500370BDB94}" dt="2026-01-13T18:10:13.956" v="481" actId="1076"/>
          <ac:spMkLst>
            <pc:docMk/>
            <pc:sldMk cId="2916244153" sldId="335"/>
            <ac:spMk id="2" creationId="{00000000-0000-0000-0000-000000000000}"/>
          </ac:spMkLst>
        </pc:spChg>
        <pc:spChg chg="mod">
          <ac:chgData name="Tollett, Rachel" userId="S::rachel.tollett_ieanea.org#ext#@neahq.onmicrosoft.com::6cada244-8158-4709-a186-18652aadebd6" providerId="AD" clId="Web-{61A262D5-DBB7-D1DF-7033-4500370BDB94}" dt="2026-01-13T18:10:44.726" v="485" actId="20577"/>
          <ac:spMkLst>
            <pc:docMk/>
            <pc:sldMk cId="2916244153" sldId="335"/>
            <ac:spMk id="3" creationId="{00000000-0000-0000-0000-000000000000}"/>
          </ac:spMkLst>
        </pc:spChg>
        <pc:spChg chg="mod">
          <ac:chgData name="Tollett, Rachel" userId="S::rachel.tollett_ieanea.org#ext#@neahq.onmicrosoft.com::6cada244-8158-4709-a186-18652aadebd6" providerId="AD" clId="Web-{61A262D5-DBB7-D1DF-7033-4500370BDB94}" dt="2026-01-13T18:09:08.743" v="469"/>
          <ac:spMkLst>
            <pc:docMk/>
            <pc:sldMk cId="2916244153" sldId="335"/>
            <ac:spMk id="4" creationId="{00000000-0000-0000-0000-000000000000}"/>
          </ac:spMkLst>
        </pc:spChg>
        <pc:picChg chg="add mod">
          <ac:chgData name="Tollett, Rachel" userId="S::rachel.tollett_ieanea.org#ext#@neahq.onmicrosoft.com::6cada244-8158-4709-a186-18652aadebd6" providerId="AD" clId="Web-{61A262D5-DBB7-D1DF-7033-4500370BDB94}" dt="2026-01-13T18:10:22.472" v="483" actId="1076"/>
          <ac:picMkLst>
            <pc:docMk/>
            <pc:sldMk cId="2916244153" sldId="335"/>
            <ac:picMk id="8" creationId="{6358E288-44B3-D243-E0B2-10E1AC091AEE}"/>
          </ac:picMkLst>
        </pc:picChg>
      </pc:sldChg>
      <pc:sldChg chg="modSp">
        <pc:chgData name="Tollett, Rachel" userId="S::rachel.tollett_ieanea.org#ext#@neahq.onmicrosoft.com::6cada244-8158-4709-a186-18652aadebd6" providerId="AD" clId="Web-{61A262D5-DBB7-D1DF-7033-4500370BDB94}" dt="2026-01-13T18:13:59.826" v="517" actId="20577"/>
        <pc:sldMkLst>
          <pc:docMk/>
          <pc:sldMk cId="4145547744" sldId="336"/>
        </pc:sldMkLst>
        <pc:spChg chg="mod">
          <ac:chgData name="Tollett, Rachel" userId="S::rachel.tollett_ieanea.org#ext#@neahq.onmicrosoft.com::6cada244-8158-4709-a186-18652aadebd6" providerId="AD" clId="Web-{61A262D5-DBB7-D1DF-7033-4500370BDB94}" dt="2026-01-13T18:13:59.826" v="517" actId="20577"/>
          <ac:spMkLst>
            <pc:docMk/>
            <pc:sldMk cId="4145547744" sldId="336"/>
            <ac:spMk id="8" creationId="{00000000-0000-0000-0000-000000000000}"/>
          </ac:spMkLst>
        </pc:spChg>
      </pc:sldChg>
      <pc:sldChg chg="addSp delSp modSp mod modClrScheme chgLayout">
        <pc:chgData name="Tollett, Rachel" userId="S::rachel.tollett_ieanea.org#ext#@neahq.onmicrosoft.com::6cada244-8158-4709-a186-18652aadebd6" providerId="AD" clId="Web-{61A262D5-DBB7-D1DF-7033-4500370BDB94}" dt="2026-01-13T17:54:08.174" v="276"/>
        <pc:sldMkLst>
          <pc:docMk/>
          <pc:sldMk cId="1631020623" sldId="337"/>
        </pc:sldMkLst>
        <pc:spChg chg="mod ord">
          <ac:chgData name="Tollett, Rachel" userId="S::rachel.tollett_ieanea.org#ext#@neahq.onmicrosoft.com::6cada244-8158-4709-a186-18652aadebd6" providerId="AD" clId="Web-{61A262D5-DBB7-D1DF-7033-4500370BDB94}" dt="2026-01-13T16:25:19.737" v="15" actId="14100"/>
          <ac:spMkLst>
            <pc:docMk/>
            <pc:sldMk cId="1631020623" sldId="337"/>
            <ac:spMk id="2" creationId="{00000000-0000-0000-0000-000000000000}"/>
          </ac:spMkLst>
        </pc:spChg>
        <pc:spChg chg="mod ord">
          <ac:chgData name="Tollett, Rachel" userId="S::rachel.tollett_ieanea.org#ext#@neahq.onmicrosoft.com::6cada244-8158-4709-a186-18652aadebd6" providerId="AD" clId="Web-{61A262D5-DBB7-D1DF-7033-4500370BDB94}" dt="2026-01-13T16:24:42.751" v="7" actId="20577"/>
          <ac:spMkLst>
            <pc:docMk/>
            <pc:sldMk cId="1631020623" sldId="337"/>
            <ac:spMk id="3" creationId="{00000000-0000-0000-0000-000000000000}"/>
          </ac:spMkLst>
        </pc:spChg>
        <pc:spChg chg="add mod">
          <ac:chgData name="Tollett, Rachel" userId="S::rachel.tollett_ieanea.org#ext#@neahq.onmicrosoft.com::6cada244-8158-4709-a186-18652aadebd6" providerId="AD" clId="Web-{61A262D5-DBB7-D1DF-7033-4500370BDB94}" dt="2026-01-13T17:54:08.174" v="276"/>
          <ac:spMkLst>
            <pc:docMk/>
            <pc:sldMk cId="1631020623" sldId="337"/>
            <ac:spMk id="5" creationId="{5619854D-3EFA-D0EA-909F-CE9427E05112}"/>
          </ac:spMkLst>
        </pc:spChg>
      </pc:sldChg>
      <pc:sldChg chg="addSp modSp ord">
        <pc:chgData name="Tollett, Rachel" userId="S::rachel.tollett_ieanea.org#ext#@neahq.onmicrosoft.com::6cada244-8158-4709-a186-18652aadebd6" providerId="AD" clId="Web-{61A262D5-DBB7-D1DF-7033-4500370BDB94}" dt="2026-01-13T17:54:08.174" v="276"/>
        <pc:sldMkLst>
          <pc:docMk/>
          <pc:sldMk cId="4158087909" sldId="338"/>
        </pc:sldMkLst>
        <pc:spChg chg="add mod">
          <ac:chgData name="Tollett, Rachel" userId="S::rachel.tollett_ieanea.org#ext#@neahq.onmicrosoft.com::6cada244-8158-4709-a186-18652aadebd6" providerId="AD" clId="Web-{61A262D5-DBB7-D1DF-7033-4500370BDB94}" dt="2026-01-13T17:54:08.174" v="276"/>
          <ac:spMkLst>
            <pc:docMk/>
            <pc:sldMk cId="4158087909" sldId="338"/>
            <ac:spMk id="2" creationId="{B3DBD3BF-6E8C-CB0F-F0E1-A9B71D552B06}"/>
          </ac:spMkLst>
        </pc:spChg>
      </pc:sldChg>
      <pc:sldChg chg="addSp modSp">
        <pc:chgData name="Tollett, Rachel" userId="S::rachel.tollett_ieanea.org#ext#@neahq.onmicrosoft.com::6cada244-8158-4709-a186-18652aadebd6" providerId="AD" clId="Web-{61A262D5-DBB7-D1DF-7033-4500370BDB94}" dt="2026-01-13T17:54:08.174" v="276"/>
        <pc:sldMkLst>
          <pc:docMk/>
          <pc:sldMk cId="2297483547" sldId="859"/>
        </pc:sldMkLst>
        <pc:spChg chg="add mod">
          <ac:chgData name="Tollett, Rachel" userId="S::rachel.tollett_ieanea.org#ext#@neahq.onmicrosoft.com::6cada244-8158-4709-a186-18652aadebd6" providerId="AD" clId="Web-{61A262D5-DBB7-D1DF-7033-4500370BDB94}" dt="2026-01-13T17:54:08.174" v="276"/>
          <ac:spMkLst>
            <pc:docMk/>
            <pc:sldMk cId="2297483547" sldId="859"/>
            <ac:spMk id="4" creationId="{AEF52A9B-42F0-0A6D-6B46-CD2891985960}"/>
          </ac:spMkLst>
        </pc:spChg>
      </pc:sldChg>
      <pc:sldChg chg="addSp modSp">
        <pc:chgData name="Tollett, Rachel" userId="S::rachel.tollett_ieanea.org#ext#@neahq.onmicrosoft.com::6cada244-8158-4709-a186-18652aadebd6" providerId="AD" clId="Web-{61A262D5-DBB7-D1DF-7033-4500370BDB94}" dt="2026-01-13T17:54:08.174" v="276"/>
        <pc:sldMkLst>
          <pc:docMk/>
          <pc:sldMk cId="3663595538" sldId="891"/>
        </pc:sldMkLst>
        <pc:spChg chg="add mod">
          <ac:chgData name="Tollett, Rachel" userId="S::rachel.tollett_ieanea.org#ext#@neahq.onmicrosoft.com::6cada244-8158-4709-a186-18652aadebd6" providerId="AD" clId="Web-{61A262D5-DBB7-D1DF-7033-4500370BDB94}" dt="2026-01-13T17:54:08.174" v="276"/>
          <ac:spMkLst>
            <pc:docMk/>
            <pc:sldMk cId="3663595538" sldId="891"/>
            <ac:spMk id="2" creationId="{5C2EB104-5757-6B57-A3ED-96837EA5DA5D}"/>
          </ac:spMkLst>
        </pc:spChg>
      </pc:sldChg>
      <pc:sldChg chg="addSp modSp">
        <pc:chgData name="Tollett, Rachel" userId="S::rachel.tollett_ieanea.org#ext#@neahq.onmicrosoft.com::6cada244-8158-4709-a186-18652aadebd6" providerId="AD" clId="Web-{61A262D5-DBB7-D1DF-7033-4500370BDB94}" dt="2026-01-13T17:54:08.174" v="276"/>
        <pc:sldMkLst>
          <pc:docMk/>
          <pc:sldMk cId="3060979580" sldId="2576"/>
        </pc:sldMkLst>
        <pc:spChg chg="add mod">
          <ac:chgData name="Tollett, Rachel" userId="S::rachel.tollett_ieanea.org#ext#@neahq.onmicrosoft.com::6cada244-8158-4709-a186-18652aadebd6" providerId="AD" clId="Web-{61A262D5-DBB7-D1DF-7033-4500370BDB94}" dt="2026-01-13T17:54:08.174" v="276"/>
          <ac:spMkLst>
            <pc:docMk/>
            <pc:sldMk cId="3060979580" sldId="2576"/>
            <ac:spMk id="2" creationId="{DE554301-5838-3AE0-1F4A-5A76F32AF4E7}"/>
          </ac:spMkLst>
        </pc:spChg>
      </pc:sldChg>
      <pc:sldMasterChg chg="mod modSldLayout">
        <pc:chgData name="Tollett, Rachel" userId="S::rachel.tollett_ieanea.org#ext#@neahq.onmicrosoft.com::6cada244-8158-4709-a186-18652aadebd6" providerId="AD" clId="Web-{61A262D5-DBB7-D1DF-7033-4500370BDB94}" dt="2026-01-13T17:54:08.174" v="276"/>
        <pc:sldMasterMkLst>
          <pc:docMk/>
          <pc:sldMasterMk cId="2614442806" sldId="2147483660"/>
        </pc:sldMasterMkLst>
        <pc:sldLayoutChg chg="mod">
          <pc:chgData name="Tollett, Rachel" userId="S::rachel.tollett_ieanea.org#ext#@neahq.onmicrosoft.com::6cada244-8158-4709-a186-18652aadebd6" providerId="AD" clId="Web-{61A262D5-DBB7-D1DF-7033-4500370BDB94}" dt="2026-01-13T17:54:08.174" v="276"/>
          <pc:sldLayoutMkLst>
            <pc:docMk/>
            <pc:sldMasterMk cId="2614442806" sldId="2147483660"/>
            <pc:sldLayoutMk cId="2696793790" sldId="2147483661"/>
          </pc:sldLayoutMkLst>
        </pc:sldLayoutChg>
        <pc:sldLayoutChg chg="mod">
          <pc:chgData name="Tollett, Rachel" userId="S::rachel.tollett_ieanea.org#ext#@neahq.onmicrosoft.com::6cada244-8158-4709-a186-18652aadebd6" providerId="AD" clId="Web-{61A262D5-DBB7-D1DF-7033-4500370BDB94}" dt="2026-01-13T17:54:08.174" v="276"/>
          <pc:sldLayoutMkLst>
            <pc:docMk/>
            <pc:sldMasterMk cId="2614442806" sldId="2147483660"/>
            <pc:sldLayoutMk cId="4258000085" sldId="2147483662"/>
          </pc:sldLayoutMkLst>
        </pc:sldLayoutChg>
        <pc:sldLayoutChg chg="mod">
          <pc:chgData name="Tollett, Rachel" userId="S::rachel.tollett_ieanea.org#ext#@neahq.onmicrosoft.com::6cada244-8158-4709-a186-18652aadebd6" providerId="AD" clId="Web-{61A262D5-DBB7-D1DF-7033-4500370BDB94}" dt="2026-01-13T17:54:08.174" v="276"/>
          <pc:sldLayoutMkLst>
            <pc:docMk/>
            <pc:sldMasterMk cId="2614442806" sldId="2147483660"/>
            <pc:sldLayoutMk cId="3927166723" sldId="2147483663"/>
          </pc:sldLayoutMkLst>
        </pc:sldLayoutChg>
        <pc:sldLayoutChg chg="mod">
          <pc:chgData name="Tollett, Rachel" userId="S::rachel.tollett_ieanea.org#ext#@neahq.onmicrosoft.com::6cada244-8158-4709-a186-18652aadebd6" providerId="AD" clId="Web-{61A262D5-DBB7-D1DF-7033-4500370BDB94}" dt="2026-01-13T17:54:08.174" v="276"/>
          <pc:sldLayoutMkLst>
            <pc:docMk/>
            <pc:sldMasterMk cId="2614442806" sldId="2147483660"/>
            <pc:sldLayoutMk cId="3068762609" sldId="2147483664"/>
          </pc:sldLayoutMkLst>
        </pc:sldLayoutChg>
        <pc:sldLayoutChg chg="mod">
          <pc:chgData name="Tollett, Rachel" userId="S::rachel.tollett_ieanea.org#ext#@neahq.onmicrosoft.com::6cada244-8158-4709-a186-18652aadebd6" providerId="AD" clId="Web-{61A262D5-DBB7-D1DF-7033-4500370BDB94}" dt="2026-01-13T17:54:08.174" v="276"/>
          <pc:sldLayoutMkLst>
            <pc:docMk/>
            <pc:sldMasterMk cId="2614442806" sldId="2147483660"/>
            <pc:sldLayoutMk cId="602118988" sldId="2147483665"/>
          </pc:sldLayoutMkLst>
        </pc:sldLayoutChg>
        <pc:sldLayoutChg chg="mod">
          <pc:chgData name="Tollett, Rachel" userId="S::rachel.tollett_ieanea.org#ext#@neahq.onmicrosoft.com::6cada244-8158-4709-a186-18652aadebd6" providerId="AD" clId="Web-{61A262D5-DBB7-D1DF-7033-4500370BDB94}" dt="2026-01-13T17:54:08.174" v="276"/>
          <pc:sldLayoutMkLst>
            <pc:docMk/>
            <pc:sldMasterMk cId="2614442806" sldId="2147483660"/>
            <pc:sldLayoutMk cId="173507919" sldId="2147483666"/>
          </pc:sldLayoutMkLst>
        </pc:sldLayoutChg>
        <pc:sldLayoutChg chg="mod">
          <pc:chgData name="Tollett, Rachel" userId="S::rachel.tollett_ieanea.org#ext#@neahq.onmicrosoft.com::6cada244-8158-4709-a186-18652aadebd6" providerId="AD" clId="Web-{61A262D5-DBB7-D1DF-7033-4500370BDB94}" dt="2026-01-13T17:54:08.174" v="276"/>
          <pc:sldLayoutMkLst>
            <pc:docMk/>
            <pc:sldMasterMk cId="2614442806" sldId="2147483660"/>
            <pc:sldLayoutMk cId="772549512" sldId="2147483667"/>
          </pc:sldLayoutMkLst>
        </pc:sldLayoutChg>
        <pc:sldLayoutChg chg="mod">
          <pc:chgData name="Tollett, Rachel" userId="S::rachel.tollett_ieanea.org#ext#@neahq.onmicrosoft.com::6cada244-8158-4709-a186-18652aadebd6" providerId="AD" clId="Web-{61A262D5-DBB7-D1DF-7033-4500370BDB94}" dt="2026-01-13T17:54:08.174" v="276"/>
          <pc:sldLayoutMkLst>
            <pc:docMk/>
            <pc:sldMasterMk cId="2614442806" sldId="2147483660"/>
            <pc:sldLayoutMk cId="3592493647" sldId="2147483668"/>
          </pc:sldLayoutMkLst>
        </pc:sldLayoutChg>
        <pc:sldLayoutChg chg="mod">
          <pc:chgData name="Tollett, Rachel" userId="S::rachel.tollett_ieanea.org#ext#@neahq.onmicrosoft.com::6cada244-8158-4709-a186-18652aadebd6" providerId="AD" clId="Web-{61A262D5-DBB7-D1DF-7033-4500370BDB94}" dt="2026-01-13T17:54:08.174" v="276"/>
          <pc:sldLayoutMkLst>
            <pc:docMk/>
            <pc:sldMasterMk cId="2614442806" sldId="2147483660"/>
            <pc:sldLayoutMk cId="1289856589" sldId="2147483669"/>
          </pc:sldLayoutMkLst>
        </pc:sldLayoutChg>
        <pc:sldLayoutChg chg="mod">
          <pc:chgData name="Tollett, Rachel" userId="S::rachel.tollett_ieanea.org#ext#@neahq.onmicrosoft.com::6cada244-8158-4709-a186-18652aadebd6" providerId="AD" clId="Web-{61A262D5-DBB7-D1DF-7033-4500370BDB94}" dt="2026-01-13T17:54:08.174" v="276"/>
          <pc:sldLayoutMkLst>
            <pc:docMk/>
            <pc:sldMasterMk cId="2614442806" sldId="2147483660"/>
            <pc:sldLayoutMk cId="2453232877" sldId="2147483670"/>
          </pc:sldLayoutMkLst>
        </pc:sldLayoutChg>
        <pc:sldLayoutChg chg="mod">
          <pc:chgData name="Tollett, Rachel" userId="S::rachel.tollett_ieanea.org#ext#@neahq.onmicrosoft.com::6cada244-8158-4709-a186-18652aadebd6" providerId="AD" clId="Web-{61A262D5-DBB7-D1DF-7033-4500370BDB94}" dt="2026-01-13T17:54:08.174" v="276"/>
          <pc:sldLayoutMkLst>
            <pc:docMk/>
            <pc:sldMasterMk cId="2614442806" sldId="2147483660"/>
            <pc:sldLayoutMk cId="180352177" sldId="2147483671"/>
          </pc:sldLayoutMkLst>
        </pc:sldLayoutChg>
        <pc:sldLayoutChg chg="mod">
          <pc:chgData name="Tollett, Rachel" userId="S::rachel.tollett_ieanea.org#ext#@neahq.onmicrosoft.com::6cada244-8158-4709-a186-18652aadebd6" providerId="AD" clId="Web-{61A262D5-DBB7-D1DF-7033-4500370BDB94}" dt="2026-01-13T17:54:08.174" v="276"/>
          <pc:sldLayoutMkLst>
            <pc:docMk/>
            <pc:sldMasterMk cId="2614442806" sldId="2147483660"/>
            <pc:sldLayoutMk cId="2753446511" sldId="2147483672"/>
          </pc:sldLayoutMkLst>
        </pc:sldLayoutChg>
        <pc:sldLayoutChg chg="mod">
          <pc:chgData name="Tollett, Rachel" userId="S::rachel.tollett_ieanea.org#ext#@neahq.onmicrosoft.com::6cada244-8158-4709-a186-18652aadebd6" providerId="AD" clId="Web-{61A262D5-DBB7-D1DF-7033-4500370BDB94}" dt="2026-01-13T17:54:08.174" v="276"/>
          <pc:sldLayoutMkLst>
            <pc:docMk/>
            <pc:sldMasterMk cId="2614442806" sldId="2147483660"/>
            <pc:sldLayoutMk cId="2083987360" sldId="2147483673"/>
          </pc:sldLayoutMkLst>
        </pc:sldLayoutChg>
      </pc:sldMasterChg>
    </pc:docChg>
  </pc:docChgLst>
  <pc:docChgLst>
    <pc:chgData name="Shephard Allen, Taraja [OH]" userId="S::shephardallent_ohea.org#ext#@neahq.onmicrosoft.com::1929c888-a26f-48d0-8446-618e90ef5028" providerId="AD" clId="Web-{AE6F255B-1737-9A77-7EF3-93A74A14ED00}"/>
    <pc:docChg chg="delSld modSld sldOrd">
      <pc:chgData name="Shephard Allen, Taraja [OH]" userId="S::shephardallent_ohea.org#ext#@neahq.onmicrosoft.com::1929c888-a26f-48d0-8446-618e90ef5028" providerId="AD" clId="Web-{AE6F255B-1737-9A77-7EF3-93A74A14ED00}" dt="2026-01-21T22:04:43.034" v="67"/>
      <pc:docMkLst>
        <pc:docMk/>
      </pc:docMkLst>
      <pc:sldChg chg="modSp">
        <pc:chgData name="Shephard Allen, Taraja [OH]" userId="S::shephardallent_ohea.org#ext#@neahq.onmicrosoft.com::1929c888-a26f-48d0-8446-618e90ef5028" providerId="AD" clId="Web-{AE6F255B-1737-9A77-7EF3-93A74A14ED00}" dt="2026-01-21T21:44:34.922" v="30" actId="20577"/>
        <pc:sldMkLst>
          <pc:docMk/>
          <pc:sldMk cId="873171363" sldId="317"/>
        </pc:sldMkLst>
        <pc:spChg chg="mod">
          <ac:chgData name="Shephard Allen, Taraja [OH]" userId="S::shephardallent_ohea.org#ext#@neahq.onmicrosoft.com::1929c888-a26f-48d0-8446-618e90ef5028" providerId="AD" clId="Web-{AE6F255B-1737-9A77-7EF3-93A74A14ED00}" dt="2026-01-21T21:44:32.688" v="29" actId="20577"/>
          <ac:spMkLst>
            <pc:docMk/>
            <pc:sldMk cId="873171363" sldId="317"/>
            <ac:spMk id="2" creationId="{114FE58E-A0FD-42B8-9579-FF138E29952B}"/>
          </ac:spMkLst>
        </pc:spChg>
        <pc:spChg chg="mod">
          <ac:chgData name="Shephard Allen, Taraja [OH]" userId="S::shephardallent_ohea.org#ext#@neahq.onmicrosoft.com::1929c888-a26f-48d0-8446-618e90ef5028" providerId="AD" clId="Web-{AE6F255B-1737-9A77-7EF3-93A74A14ED00}" dt="2026-01-21T21:44:34.922" v="30" actId="20577"/>
          <ac:spMkLst>
            <pc:docMk/>
            <pc:sldMk cId="873171363" sldId="317"/>
            <ac:spMk id="197" creationId="{EC120967-7C8A-522A-1F9A-52D04431E031}"/>
          </ac:spMkLst>
        </pc:spChg>
      </pc:sldChg>
      <pc:sldChg chg="modSp">
        <pc:chgData name="Shephard Allen, Taraja [OH]" userId="S::shephardallent_ohea.org#ext#@neahq.onmicrosoft.com::1929c888-a26f-48d0-8446-618e90ef5028" providerId="AD" clId="Web-{AE6F255B-1737-9A77-7EF3-93A74A14ED00}" dt="2026-01-21T21:46:22.001" v="64" actId="20577"/>
        <pc:sldMkLst>
          <pc:docMk/>
          <pc:sldMk cId="583903594" sldId="320"/>
        </pc:sldMkLst>
        <pc:spChg chg="mod">
          <ac:chgData name="Shephard Allen, Taraja [OH]" userId="S::shephardallent_ohea.org#ext#@neahq.onmicrosoft.com::1929c888-a26f-48d0-8446-618e90ef5028" providerId="AD" clId="Web-{AE6F255B-1737-9A77-7EF3-93A74A14ED00}" dt="2026-01-21T21:45:28.297" v="53" actId="20577"/>
          <ac:spMkLst>
            <pc:docMk/>
            <pc:sldMk cId="583903594" sldId="320"/>
            <ac:spMk id="2" creationId="{00000000-0000-0000-0000-000000000000}"/>
          </ac:spMkLst>
        </pc:spChg>
        <pc:spChg chg="mod">
          <ac:chgData name="Shephard Allen, Taraja [OH]" userId="S::shephardallent_ohea.org#ext#@neahq.onmicrosoft.com::1929c888-a26f-48d0-8446-618e90ef5028" providerId="AD" clId="Web-{AE6F255B-1737-9A77-7EF3-93A74A14ED00}" dt="2026-01-21T21:46:22.001" v="64" actId="20577"/>
          <ac:spMkLst>
            <pc:docMk/>
            <pc:sldMk cId="583903594" sldId="320"/>
            <ac:spMk id="3" creationId="{00000000-0000-0000-0000-000000000000}"/>
          </ac:spMkLst>
        </pc:spChg>
        <pc:picChg chg="mod">
          <ac:chgData name="Shephard Allen, Taraja [OH]" userId="S::shephardallent_ohea.org#ext#@neahq.onmicrosoft.com::1929c888-a26f-48d0-8446-618e90ef5028" providerId="AD" clId="Web-{AE6F255B-1737-9A77-7EF3-93A74A14ED00}" dt="2026-01-21T21:44:56.063" v="33" actId="1076"/>
          <ac:picMkLst>
            <pc:docMk/>
            <pc:sldMk cId="583903594" sldId="320"/>
            <ac:picMk id="4" creationId="{33B3800C-A2FB-6252-8A3C-C16A3DB934FD}"/>
          </ac:picMkLst>
        </pc:picChg>
      </pc:sldChg>
      <pc:sldChg chg="modSp ord">
        <pc:chgData name="Shephard Allen, Taraja [OH]" userId="S::shephardallent_ohea.org#ext#@neahq.onmicrosoft.com::1929c888-a26f-48d0-8446-618e90ef5028" providerId="AD" clId="Web-{AE6F255B-1737-9A77-7EF3-93A74A14ED00}" dt="2026-01-21T22:02:43.204" v="66"/>
        <pc:sldMkLst>
          <pc:docMk/>
          <pc:sldMk cId="4128771438" sldId="327"/>
        </pc:sldMkLst>
        <pc:spChg chg="mod">
          <ac:chgData name="Shephard Allen, Taraja [OH]" userId="S::shephardallent_ohea.org#ext#@neahq.onmicrosoft.com::1929c888-a26f-48d0-8446-618e90ef5028" providerId="AD" clId="Web-{AE6F255B-1737-9A77-7EF3-93A74A14ED00}" dt="2026-01-21T21:42:09.452" v="11" actId="14100"/>
          <ac:spMkLst>
            <pc:docMk/>
            <pc:sldMk cId="4128771438" sldId="327"/>
            <ac:spMk id="314" creationId="{00000000-0000-0000-0000-000000000000}"/>
          </ac:spMkLst>
        </pc:spChg>
        <pc:spChg chg="mod">
          <ac:chgData name="Shephard Allen, Taraja [OH]" userId="S::shephardallent_ohea.org#ext#@neahq.onmicrosoft.com::1929c888-a26f-48d0-8446-618e90ef5028" providerId="AD" clId="Web-{AE6F255B-1737-9A77-7EF3-93A74A14ED00}" dt="2026-01-21T21:42:04.218" v="10" actId="14100"/>
          <ac:spMkLst>
            <pc:docMk/>
            <pc:sldMk cId="4128771438" sldId="327"/>
            <ac:spMk id="315" creationId="{00000000-0000-0000-0000-000000000000}"/>
          </ac:spMkLst>
        </pc:spChg>
      </pc:sldChg>
      <pc:sldChg chg="modSp ord">
        <pc:chgData name="Shephard Allen, Taraja [OH]" userId="S::shephardallent_ohea.org#ext#@neahq.onmicrosoft.com::1929c888-a26f-48d0-8446-618e90ef5028" providerId="AD" clId="Web-{AE6F255B-1737-9A77-7EF3-93A74A14ED00}" dt="2026-01-21T22:02:29.454" v="65"/>
        <pc:sldMkLst>
          <pc:docMk/>
          <pc:sldMk cId="2212808932" sldId="329"/>
        </pc:sldMkLst>
        <pc:spChg chg="mod">
          <ac:chgData name="Shephard Allen, Taraja [OH]" userId="S::shephardallent_ohea.org#ext#@neahq.onmicrosoft.com::1929c888-a26f-48d0-8446-618e90ef5028" providerId="AD" clId="Web-{AE6F255B-1737-9A77-7EF3-93A74A14ED00}" dt="2026-01-21T21:41:01.592" v="1" actId="14100"/>
          <ac:spMkLst>
            <pc:docMk/>
            <pc:sldMk cId="2212808932" sldId="329"/>
            <ac:spMk id="328" creationId="{00000000-0000-0000-0000-000000000000}"/>
          </ac:spMkLst>
        </pc:spChg>
        <pc:spChg chg="mod">
          <ac:chgData name="Shephard Allen, Taraja [OH]" userId="S::shephardallent_ohea.org#ext#@neahq.onmicrosoft.com::1929c888-a26f-48d0-8446-618e90ef5028" providerId="AD" clId="Web-{AE6F255B-1737-9A77-7EF3-93A74A14ED00}" dt="2026-01-21T21:40:55.436" v="0" actId="20577"/>
          <ac:spMkLst>
            <pc:docMk/>
            <pc:sldMk cId="2212808932" sldId="329"/>
            <ac:spMk id="330" creationId="{00000000-0000-0000-0000-000000000000}"/>
          </ac:spMkLst>
        </pc:spChg>
        <pc:picChg chg="mod">
          <ac:chgData name="Shephard Allen, Taraja [OH]" userId="S::shephardallent_ohea.org#ext#@neahq.onmicrosoft.com::1929c888-a26f-48d0-8446-618e90ef5028" providerId="AD" clId="Web-{AE6F255B-1737-9A77-7EF3-93A74A14ED00}" dt="2026-01-21T21:41:08.670" v="3" actId="14100"/>
          <ac:picMkLst>
            <pc:docMk/>
            <pc:sldMk cId="2212808932" sldId="329"/>
            <ac:picMk id="329" creationId="{00000000-0000-0000-0000-000000000000}"/>
          </ac:picMkLst>
        </pc:picChg>
      </pc:sldChg>
      <pc:sldChg chg="modSp">
        <pc:chgData name="Shephard Allen, Taraja [OH]" userId="S::shephardallent_ohea.org#ext#@neahq.onmicrosoft.com::1929c888-a26f-48d0-8446-618e90ef5028" providerId="AD" clId="Web-{AE6F255B-1737-9A77-7EF3-93A74A14ED00}" dt="2026-01-21T21:43:14.906" v="27" actId="20577"/>
        <pc:sldMkLst>
          <pc:docMk/>
          <pc:sldMk cId="2679001098" sldId="330"/>
        </pc:sldMkLst>
        <pc:spChg chg="mod">
          <ac:chgData name="Shephard Allen, Taraja [OH]" userId="S::shephardallent_ohea.org#ext#@neahq.onmicrosoft.com::1929c888-a26f-48d0-8446-618e90ef5028" providerId="AD" clId="Web-{AE6F255B-1737-9A77-7EF3-93A74A14ED00}" dt="2026-01-21T21:43:14.906" v="27" actId="20577"/>
          <ac:spMkLst>
            <pc:docMk/>
            <pc:sldMk cId="2679001098" sldId="330"/>
            <ac:spMk id="335" creationId="{00000000-0000-0000-0000-000000000000}"/>
          </ac:spMkLst>
        </pc:spChg>
        <pc:spChg chg="mod">
          <ac:chgData name="Shephard Allen, Taraja [OH]" userId="S::shephardallent_ohea.org#ext#@neahq.onmicrosoft.com::1929c888-a26f-48d0-8446-618e90ef5028" providerId="AD" clId="Web-{AE6F255B-1737-9A77-7EF3-93A74A14ED00}" dt="2026-01-21T21:43:03.265" v="24" actId="14100"/>
          <ac:spMkLst>
            <pc:docMk/>
            <pc:sldMk cId="2679001098" sldId="330"/>
            <ac:spMk id="336" creationId="{00000000-0000-0000-0000-000000000000}"/>
          </ac:spMkLst>
        </pc:spChg>
      </pc:sldChg>
    </pc:docChg>
  </pc:docChgLst>
  <pc:docChgLst>
    <pc:chgData name="Shephard Allen, Taraja [OH]" userId="S::shephardallent_ohea.org#ext#@neahq.onmicrosoft.com::1929c888-a26f-48d0-8446-618e90ef5028" providerId="AD" clId="Web-{AF9A9637-75E3-78A9-A7B3-580D167C0035}"/>
    <pc:docChg chg="addSld delSld modSld sldOrd">
      <pc:chgData name="Shephard Allen, Taraja [OH]" userId="S::shephardallent_ohea.org#ext#@neahq.onmicrosoft.com::1929c888-a26f-48d0-8446-618e90ef5028" providerId="AD" clId="Web-{AF9A9637-75E3-78A9-A7B3-580D167C0035}" dt="2026-01-21T18:33:37.635" v="412" actId="20577"/>
      <pc:docMkLst>
        <pc:docMk/>
      </pc:docMkLst>
      <pc:sldChg chg="delSp modSp add del ord">
        <pc:chgData name="Shephard Allen, Taraja [OH]" userId="S::shephardallent_ohea.org#ext#@neahq.onmicrosoft.com::1929c888-a26f-48d0-8446-618e90ef5028" providerId="AD" clId="Web-{AF9A9637-75E3-78A9-A7B3-580D167C0035}" dt="2026-01-21T18:33:37.635" v="412" actId="20577"/>
        <pc:sldMkLst>
          <pc:docMk/>
          <pc:sldMk cId="0" sldId="257"/>
        </pc:sldMkLst>
        <pc:spChg chg="mod">
          <ac:chgData name="Shephard Allen, Taraja [OH]" userId="S::shephardallent_ohea.org#ext#@neahq.onmicrosoft.com::1929c888-a26f-48d0-8446-618e90ef5028" providerId="AD" clId="Web-{AF9A9637-75E3-78A9-A7B3-580D167C0035}" dt="2026-01-21T18:33:37.635" v="412" actId="20577"/>
          <ac:spMkLst>
            <pc:docMk/>
            <pc:sldMk cId="0" sldId="257"/>
            <ac:spMk id="13" creationId="{1BD0A026-3D6C-09C8-4033-521D1E814E65}"/>
          </ac:spMkLst>
        </pc:spChg>
      </pc:sldChg>
      <pc:sldChg chg="add del">
        <pc:chgData name="Shephard Allen, Taraja [OH]" userId="S::shephardallent_ohea.org#ext#@neahq.onmicrosoft.com::1929c888-a26f-48d0-8446-618e90ef5028" providerId="AD" clId="Web-{AF9A9637-75E3-78A9-A7B3-580D167C0035}" dt="2026-01-21T18:10:42.898" v="257"/>
        <pc:sldMkLst>
          <pc:docMk/>
          <pc:sldMk cId="0" sldId="259"/>
        </pc:sldMkLst>
      </pc:sldChg>
      <pc:sldChg chg="modSp ord">
        <pc:chgData name="Shephard Allen, Taraja [OH]" userId="S::shephardallent_ohea.org#ext#@neahq.onmicrosoft.com::1929c888-a26f-48d0-8446-618e90ef5028" providerId="AD" clId="Web-{AF9A9637-75E3-78A9-A7B3-580D167C0035}" dt="2026-01-21T18:13:35.538" v="315"/>
        <pc:sldMkLst>
          <pc:docMk/>
          <pc:sldMk cId="4142635196" sldId="262"/>
        </pc:sldMkLst>
        <pc:spChg chg="mod">
          <ac:chgData name="Shephard Allen, Taraja [OH]" userId="S::shephardallent_ohea.org#ext#@neahq.onmicrosoft.com::1929c888-a26f-48d0-8446-618e90ef5028" providerId="AD" clId="Web-{AF9A9637-75E3-78A9-A7B3-580D167C0035}" dt="2026-01-21T18:12:49.710" v="314" actId="20577"/>
          <ac:spMkLst>
            <pc:docMk/>
            <pc:sldMk cId="4142635196" sldId="262"/>
            <ac:spMk id="2" creationId="{419D90EF-842B-4341-BEFF-C442EE819D2A}"/>
          </ac:spMkLst>
        </pc:spChg>
      </pc:sldChg>
      <pc:sldChg chg="addSp delSp modSp">
        <pc:chgData name="Shephard Allen, Taraja [OH]" userId="S::shephardallent_ohea.org#ext#@neahq.onmicrosoft.com::1929c888-a26f-48d0-8446-618e90ef5028" providerId="AD" clId="Web-{AF9A9637-75E3-78A9-A7B3-580D167C0035}" dt="2026-01-21T18:14:59.992" v="322"/>
        <pc:sldMkLst>
          <pc:docMk/>
          <pc:sldMk cId="431648371" sldId="311"/>
        </pc:sldMkLst>
        <pc:picChg chg="add mod">
          <ac:chgData name="Shephard Allen, Taraja [OH]" userId="S::shephardallent_ohea.org#ext#@neahq.onmicrosoft.com::1929c888-a26f-48d0-8446-618e90ef5028" providerId="AD" clId="Web-{AF9A9637-75E3-78A9-A7B3-580D167C0035}" dt="2026-01-21T18:14:42.070" v="321" actId="1076"/>
          <ac:picMkLst>
            <pc:docMk/>
            <pc:sldMk cId="431648371" sldId="311"/>
            <ac:picMk id="5" creationId="{5F0C276B-E090-6E4A-A8AD-948D1FE9B7DE}"/>
          </ac:picMkLst>
        </pc:picChg>
      </pc:sldChg>
      <pc:sldChg chg="addSp delSp modSp">
        <pc:chgData name="Shephard Allen, Taraja [OH]" userId="S::shephardallent_ohea.org#ext#@neahq.onmicrosoft.com::1929c888-a26f-48d0-8446-618e90ef5028" providerId="AD" clId="Web-{AF9A9637-75E3-78A9-A7B3-580D167C0035}" dt="2026-01-21T18:16:30.367" v="329"/>
        <pc:sldMkLst>
          <pc:docMk/>
          <pc:sldMk cId="1951716072" sldId="312"/>
        </pc:sldMkLst>
        <pc:spChg chg="mod">
          <ac:chgData name="Shephard Allen, Taraja [OH]" userId="S::shephardallent_ohea.org#ext#@neahq.onmicrosoft.com::1929c888-a26f-48d0-8446-618e90ef5028" providerId="AD" clId="Web-{AF9A9637-75E3-78A9-A7B3-580D167C0035}" dt="2026-01-21T18:16:30.367" v="329"/>
          <ac:spMkLst>
            <pc:docMk/>
            <pc:sldMk cId="1951716072" sldId="312"/>
            <ac:spMk id="2" creationId="{00000000-0000-0000-0000-000000000000}"/>
          </ac:spMkLst>
        </pc:spChg>
        <pc:spChg chg="mod">
          <ac:chgData name="Shephard Allen, Taraja [OH]" userId="S::shephardallent_ohea.org#ext#@neahq.onmicrosoft.com::1929c888-a26f-48d0-8446-618e90ef5028" providerId="AD" clId="Web-{AF9A9637-75E3-78A9-A7B3-580D167C0035}" dt="2026-01-21T18:16:30.367" v="329"/>
          <ac:spMkLst>
            <pc:docMk/>
            <pc:sldMk cId="1951716072" sldId="312"/>
            <ac:spMk id="4" creationId="{00000000-0000-0000-0000-000000000000}"/>
          </ac:spMkLst>
        </pc:spChg>
        <pc:spChg chg="add del">
          <ac:chgData name="Shephard Allen, Taraja [OH]" userId="S::shephardallent_ohea.org#ext#@neahq.onmicrosoft.com::1929c888-a26f-48d0-8446-618e90ef5028" providerId="AD" clId="Web-{AF9A9637-75E3-78A9-A7B3-580D167C0035}" dt="2026-01-21T18:16:30.367" v="329"/>
          <ac:spMkLst>
            <pc:docMk/>
            <pc:sldMk cId="1951716072" sldId="312"/>
            <ac:spMk id="19" creationId="{FB5993E2-C02B-4335-ABA5-D8EC465551E3}"/>
          </ac:spMkLst>
        </pc:spChg>
        <pc:spChg chg="add del">
          <ac:chgData name="Shephard Allen, Taraja [OH]" userId="S::shephardallent_ohea.org#ext#@neahq.onmicrosoft.com::1929c888-a26f-48d0-8446-618e90ef5028" providerId="AD" clId="Web-{AF9A9637-75E3-78A9-A7B3-580D167C0035}" dt="2026-01-21T18:16:30.367" v="329"/>
          <ac:spMkLst>
            <pc:docMk/>
            <pc:sldMk cId="1951716072" sldId="312"/>
            <ac:spMk id="21" creationId="{C0B801A2-5622-4BE8-9AD2-C337A2CD0022}"/>
          </ac:spMkLst>
        </pc:spChg>
        <pc:spChg chg="add del">
          <ac:chgData name="Shephard Allen, Taraja [OH]" userId="S::shephardallent_ohea.org#ext#@neahq.onmicrosoft.com::1929c888-a26f-48d0-8446-618e90ef5028" providerId="AD" clId="Web-{AF9A9637-75E3-78A9-A7B3-580D167C0035}" dt="2026-01-21T18:16:30.367" v="329"/>
          <ac:spMkLst>
            <pc:docMk/>
            <pc:sldMk cId="1951716072" sldId="312"/>
            <ac:spMk id="23" creationId="{B7AF614F-5BC3-4086-99F5-B87C5847A071}"/>
          </ac:spMkLst>
        </pc:spChg>
        <pc:graphicFrameChg chg="add mod modGraphic">
          <ac:chgData name="Shephard Allen, Taraja [OH]" userId="S::shephardallent_ohea.org#ext#@neahq.onmicrosoft.com::1929c888-a26f-48d0-8446-618e90ef5028" providerId="AD" clId="Web-{AF9A9637-75E3-78A9-A7B3-580D167C0035}" dt="2026-01-21T18:16:30.367" v="329"/>
          <ac:graphicFrameMkLst>
            <pc:docMk/>
            <pc:sldMk cId="1951716072" sldId="312"/>
            <ac:graphicFrameMk id="15" creationId="{469124AE-EA4A-D020-FF9E-6F6969F39159}"/>
          </ac:graphicFrameMkLst>
        </pc:graphicFrameChg>
      </pc:sldChg>
      <pc:sldChg chg="addSp delSp modSp mod setBg">
        <pc:chgData name="Shephard Allen, Taraja [OH]" userId="S::shephardallent_ohea.org#ext#@neahq.onmicrosoft.com::1929c888-a26f-48d0-8446-618e90ef5028" providerId="AD" clId="Web-{AF9A9637-75E3-78A9-A7B3-580D167C0035}" dt="2026-01-21T18:27:15.025" v="360"/>
        <pc:sldMkLst>
          <pc:docMk/>
          <pc:sldMk cId="3059437374" sldId="313"/>
        </pc:sldMkLst>
        <pc:spChg chg="mod">
          <ac:chgData name="Shephard Allen, Taraja [OH]" userId="S::shephardallent_ohea.org#ext#@neahq.onmicrosoft.com::1929c888-a26f-48d0-8446-618e90ef5028" providerId="AD" clId="Web-{AF9A9637-75E3-78A9-A7B3-580D167C0035}" dt="2026-01-21T18:27:15.025" v="360"/>
          <ac:spMkLst>
            <pc:docMk/>
            <pc:sldMk cId="3059437374" sldId="313"/>
            <ac:spMk id="2" creationId="{00000000-0000-0000-0000-000000000000}"/>
          </ac:spMkLst>
        </pc:spChg>
        <pc:spChg chg="mod ord">
          <ac:chgData name="Shephard Allen, Taraja [OH]" userId="S::shephardallent_ohea.org#ext#@neahq.onmicrosoft.com::1929c888-a26f-48d0-8446-618e90ef5028" providerId="AD" clId="Web-{AF9A9637-75E3-78A9-A7B3-580D167C0035}" dt="2026-01-21T18:19:46.493" v="343"/>
          <ac:spMkLst>
            <pc:docMk/>
            <pc:sldMk cId="3059437374" sldId="313"/>
            <ac:spMk id="9" creationId="{00000000-0000-0000-0000-000000000000}"/>
          </ac:spMkLst>
        </pc:spChg>
        <pc:spChg chg="add">
          <ac:chgData name="Shephard Allen, Taraja [OH]" userId="S::shephardallent_ohea.org#ext#@neahq.onmicrosoft.com::1929c888-a26f-48d0-8446-618e90ef5028" providerId="AD" clId="Web-{AF9A9637-75E3-78A9-A7B3-580D167C0035}" dt="2026-01-21T18:27:15.025" v="360"/>
          <ac:spMkLst>
            <pc:docMk/>
            <pc:sldMk cId="3059437374" sldId="313"/>
            <ac:spMk id="13432" creationId="{B116EFE6-AA29-4179-8372-BCE2CA97B331}"/>
          </ac:spMkLst>
        </pc:spChg>
        <pc:spChg chg="add">
          <ac:chgData name="Shephard Allen, Taraja [OH]" userId="S::shephardallent_ohea.org#ext#@neahq.onmicrosoft.com::1929c888-a26f-48d0-8446-618e90ef5028" providerId="AD" clId="Web-{AF9A9637-75E3-78A9-A7B3-580D167C0035}" dt="2026-01-21T18:27:15.025" v="360"/>
          <ac:spMkLst>
            <pc:docMk/>
            <pc:sldMk cId="3059437374" sldId="313"/>
            <ac:spMk id="13436" creationId="{4F02E464-DCFF-4BA1-ACAB-A66AD549C4C5}"/>
          </ac:spMkLst>
        </pc:spChg>
        <pc:spChg chg="add">
          <ac:chgData name="Shephard Allen, Taraja [OH]" userId="S::shephardallent_ohea.org#ext#@neahq.onmicrosoft.com::1929c888-a26f-48d0-8446-618e90ef5028" providerId="AD" clId="Web-{AF9A9637-75E3-78A9-A7B3-580D167C0035}" dt="2026-01-21T18:27:15.025" v="360"/>
          <ac:spMkLst>
            <pc:docMk/>
            <pc:sldMk cId="3059437374" sldId="313"/>
            <ac:spMk id="13438" creationId="{08B405A4-3D6D-4236-9D1A-E89594D40E45}"/>
          </ac:spMkLst>
        </pc:spChg>
        <pc:spChg chg="add">
          <ac:chgData name="Shephard Allen, Taraja [OH]" userId="S::shephardallent_ohea.org#ext#@neahq.onmicrosoft.com::1929c888-a26f-48d0-8446-618e90ef5028" providerId="AD" clId="Web-{AF9A9637-75E3-78A9-A7B3-580D167C0035}" dt="2026-01-21T18:27:15.025" v="360"/>
          <ac:spMkLst>
            <pc:docMk/>
            <pc:sldMk cId="3059437374" sldId="313"/>
            <ac:spMk id="13442" creationId="{68239128-1EF8-4B29-BFC6-1A4470CE1C20}"/>
          </ac:spMkLst>
        </pc:spChg>
        <pc:spChg chg="add">
          <ac:chgData name="Shephard Allen, Taraja [OH]" userId="S::shephardallent_ohea.org#ext#@neahq.onmicrosoft.com::1929c888-a26f-48d0-8446-618e90ef5028" providerId="AD" clId="Web-{AF9A9637-75E3-78A9-A7B3-580D167C0035}" dt="2026-01-21T18:27:15.025" v="360"/>
          <ac:spMkLst>
            <pc:docMk/>
            <pc:sldMk cId="3059437374" sldId="313"/>
            <ac:spMk id="13444" creationId="{7D5217C2-8281-431A-B6B8-82B57C4D492D}"/>
          </ac:spMkLst>
        </pc:spChg>
        <pc:picChg chg="add mod">
          <ac:chgData name="Shephard Allen, Taraja [OH]" userId="S::shephardallent_ohea.org#ext#@neahq.onmicrosoft.com::1929c888-a26f-48d0-8446-618e90ef5028" providerId="AD" clId="Web-{AF9A9637-75E3-78A9-A7B3-580D167C0035}" dt="2026-01-21T18:23:28.524" v="346"/>
          <ac:picMkLst>
            <pc:docMk/>
            <pc:sldMk cId="3059437374" sldId="313"/>
            <ac:picMk id="3" creationId="{B21E5BE8-0F1F-1DF6-1134-2AE990BB6280}"/>
          </ac:picMkLst>
        </pc:picChg>
        <pc:picChg chg="add mod">
          <ac:chgData name="Shephard Allen, Taraja [OH]" userId="S::shephardallent_ohea.org#ext#@neahq.onmicrosoft.com::1929c888-a26f-48d0-8446-618e90ef5028" providerId="AD" clId="Web-{AF9A9637-75E3-78A9-A7B3-580D167C0035}" dt="2026-01-21T18:24:26.056" v="347"/>
          <ac:picMkLst>
            <pc:docMk/>
            <pc:sldMk cId="3059437374" sldId="313"/>
            <ac:picMk id="4" creationId="{50C56923-8A62-CC45-0743-7F740DC02AE5}"/>
          </ac:picMkLst>
        </pc:picChg>
        <pc:picChg chg="add mod modCrop">
          <ac:chgData name="Shephard Allen, Taraja [OH]" userId="S::shephardallent_ohea.org#ext#@neahq.onmicrosoft.com::1929c888-a26f-48d0-8446-618e90ef5028" providerId="AD" clId="Web-{AF9A9637-75E3-78A9-A7B3-580D167C0035}" dt="2026-01-21T18:26:55.618" v="359"/>
          <ac:picMkLst>
            <pc:docMk/>
            <pc:sldMk cId="3059437374" sldId="313"/>
            <ac:picMk id="5" creationId="{A75DC541-11F7-10D9-5E32-FE1D4E274C56}"/>
          </ac:picMkLst>
        </pc:picChg>
      </pc:sldChg>
      <pc:sldChg chg="modSp">
        <pc:chgData name="Shephard Allen, Taraja [OH]" userId="S::shephardallent_ohea.org#ext#@neahq.onmicrosoft.com::1929c888-a26f-48d0-8446-618e90ef5028" providerId="AD" clId="Web-{AF9A9637-75E3-78A9-A7B3-580D167C0035}" dt="2026-01-21T18:06:36.522" v="239" actId="20577"/>
        <pc:sldMkLst>
          <pc:docMk/>
          <pc:sldMk cId="873171363" sldId="317"/>
        </pc:sldMkLst>
        <pc:spChg chg="mod">
          <ac:chgData name="Shephard Allen, Taraja [OH]" userId="S::shephardallent_ohea.org#ext#@neahq.onmicrosoft.com::1929c888-a26f-48d0-8446-618e90ef5028" providerId="AD" clId="Web-{AF9A9637-75E3-78A9-A7B3-580D167C0035}" dt="2026-01-21T18:06:36.522" v="239" actId="20577"/>
          <ac:spMkLst>
            <pc:docMk/>
            <pc:sldMk cId="873171363" sldId="317"/>
            <ac:spMk id="197" creationId="{EC120967-7C8A-522A-1F9A-52D04431E031}"/>
          </ac:spMkLst>
        </pc:spChg>
      </pc:sldChg>
      <pc:sldChg chg="addSp delSp modSp">
        <pc:chgData name="Shephard Allen, Taraja [OH]" userId="S::shephardallent_ohea.org#ext#@neahq.onmicrosoft.com::1929c888-a26f-48d0-8446-618e90ef5028" providerId="AD" clId="Web-{AF9A9637-75E3-78A9-A7B3-580D167C0035}" dt="2026-01-21T18:00:25.491" v="1"/>
        <pc:sldMkLst>
          <pc:docMk/>
          <pc:sldMk cId="583903594" sldId="320"/>
        </pc:sldMkLst>
        <pc:spChg chg="mod">
          <ac:chgData name="Shephard Allen, Taraja [OH]" userId="S::shephardallent_ohea.org#ext#@neahq.onmicrosoft.com::1929c888-a26f-48d0-8446-618e90ef5028" providerId="AD" clId="Web-{AF9A9637-75E3-78A9-A7B3-580D167C0035}" dt="2026-01-21T18:00:25.491" v="1"/>
          <ac:spMkLst>
            <pc:docMk/>
            <pc:sldMk cId="583903594" sldId="320"/>
            <ac:spMk id="2" creationId="{00000000-0000-0000-0000-000000000000}"/>
          </ac:spMkLst>
        </pc:spChg>
        <pc:spChg chg="mod">
          <ac:chgData name="Shephard Allen, Taraja [OH]" userId="S::shephardallent_ohea.org#ext#@neahq.onmicrosoft.com::1929c888-a26f-48d0-8446-618e90ef5028" providerId="AD" clId="Web-{AF9A9637-75E3-78A9-A7B3-580D167C0035}" dt="2026-01-21T18:00:25.491" v="1"/>
          <ac:spMkLst>
            <pc:docMk/>
            <pc:sldMk cId="583903594" sldId="320"/>
            <ac:spMk id="3" creationId="{00000000-0000-0000-0000-000000000000}"/>
          </ac:spMkLst>
        </pc:spChg>
        <pc:spChg chg="add">
          <ac:chgData name="Shephard Allen, Taraja [OH]" userId="S::shephardallent_ohea.org#ext#@neahq.onmicrosoft.com::1929c888-a26f-48d0-8446-618e90ef5028" providerId="AD" clId="Web-{AF9A9637-75E3-78A9-A7B3-580D167C0035}" dt="2026-01-21T18:00:25.491" v="1"/>
          <ac:spMkLst>
            <pc:docMk/>
            <pc:sldMk cId="583903594" sldId="320"/>
            <ac:spMk id="22" creationId="{C33BF9DD-8A45-4EEE-B231-0A14D322E5F9}"/>
          </ac:spMkLst>
        </pc:spChg>
        <pc:spChg chg="add">
          <ac:chgData name="Shephard Allen, Taraja [OH]" userId="S::shephardallent_ohea.org#ext#@neahq.onmicrosoft.com::1929c888-a26f-48d0-8446-618e90ef5028" providerId="AD" clId="Web-{AF9A9637-75E3-78A9-A7B3-580D167C0035}" dt="2026-01-21T18:00:25.491" v="1"/>
          <ac:spMkLst>
            <pc:docMk/>
            <pc:sldMk cId="583903594" sldId="320"/>
            <ac:spMk id="26" creationId="{D5FBCAC9-BD8B-4F3B-AD74-EF37D4211349}"/>
          </ac:spMkLst>
        </pc:spChg>
        <pc:spChg chg="add">
          <ac:chgData name="Shephard Allen, Taraja [OH]" userId="S::shephardallent_ohea.org#ext#@neahq.onmicrosoft.com::1929c888-a26f-48d0-8446-618e90ef5028" providerId="AD" clId="Web-{AF9A9637-75E3-78A9-A7B3-580D167C0035}" dt="2026-01-21T18:00:25.491" v="1"/>
          <ac:spMkLst>
            <pc:docMk/>
            <pc:sldMk cId="583903594" sldId="320"/>
            <ac:spMk id="28" creationId="{9556C5A8-AD7E-4CE7-87BE-9EA3B5E1786F}"/>
          </ac:spMkLst>
        </pc:spChg>
        <pc:picChg chg="add mod ord">
          <ac:chgData name="Shephard Allen, Taraja [OH]" userId="S::shephardallent_ohea.org#ext#@neahq.onmicrosoft.com::1929c888-a26f-48d0-8446-618e90ef5028" providerId="AD" clId="Web-{AF9A9637-75E3-78A9-A7B3-580D167C0035}" dt="2026-01-21T18:00:25.491" v="1"/>
          <ac:picMkLst>
            <pc:docMk/>
            <pc:sldMk cId="583903594" sldId="320"/>
            <ac:picMk id="4" creationId="{33B3800C-A2FB-6252-8A3C-C16A3DB934FD}"/>
          </ac:picMkLst>
        </pc:picChg>
        <pc:cxnChg chg="add">
          <ac:chgData name="Shephard Allen, Taraja [OH]" userId="S::shephardallent_ohea.org#ext#@neahq.onmicrosoft.com::1929c888-a26f-48d0-8446-618e90ef5028" providerId="AD" clId="Web-{AF9A9637-75E3-78A9-A7B3-580D167C0035}" dt="2026-01-21T18:00:25.491" v="1"/>
          <ac:cxnSpMkLst>
            <pc:docMk/>
            <pc:sldMk cId="583903594" sldId="320"/>
            <ac:cxnSpMk id="24" creationId="{9020DCC9-F851-4562-BB20-1AB3C51BFD08}"/>
          </ac:cxnSpMkLst>
        </pc:cxnChg>
      </pc:sldChg>
      <pc:sldChg chg="modSp">
        <pc:chgData name="Shephard Allen, Taraja [OH]" userId="S::shephardallent_ohea.org#ext#@neahq.onmicrosoft.com::1929c888-a26f-48d0-8446-618e90ef5028" providerId="AD" clId="Web-{AF9A9637-75E3-78A9-A7B3-580D167C0035}" dt="2026-01-21T18:01:34.866" v="29" actId="20577"/>
        <pc:sldMkLst>
          <pc:docMk/>
          <pc:sldMk cId="4145547744" sldId="336"/>
        </pc:sldMkLst>
        <pc:spChg chg="mod">
          <ac:chgData name="Shephard Allen, Taraja [OH]" userId="S::shephardallent_ohea.org#ext#@neahq.onmicrosoft.com::1929c888-a26f-48d0-8446-618e90ef5028" providerId="AD" clId="Web-{AF9A9637-75E3-78A9-A7B3-580D167C0035}" dt="2026-01-21T18:01:34.866" v="29" actId="20577"/>
          <ac:spMkLst>
            <pc:docMk/>
            <pc:sldMk cId="4145547744" sldId="336"/>
            <ac:spMk id="8" creationId="{00000000-0000-0000-0000-000000000000}"/>
          </ac:spMkLst>
        </pc:spChg>
      </pc:sldChg>
      <pc:sldChg chg="modSp">
        <pc:chgData name="Shephard Allen, Taraja [OH]" userId="S::shephardallent_ohea.org#ext#@neahq.onmicrosoft.com::1929c888-a26f-48d0-8446-618e90ef5028" providerId="AD" clId="Web-{AF9A9637-75E3-78A9-A7B3-580D167C0035}" dt="2026-01-21T18:12:28.038" v="295" actId="20577"/>
        <pc:sldMkLst>
          <pc:docMk/>
          <pc:sldMk cId="4158087909" sldId="338"/>
        </pc:sldMkLst>
        <pc:spChg chg="mod">
          <ac:chgData name="Shephard Allen, Taraja [OH]" userId="S::shephardallent_ohea.org#ext#@neahq.onmicrosoft.com::1929c888-a26f-48d0-8446-618e90ef5028" providerId="AD" clId="Web-{AF9A9637-75E3-78A9-A7B3-580D167C0035}" dt="2026-01-21T18:12:28.038" v="295" actId="20577"/>
          <ac:spMkLst>
            <pc:docMk/>
            <pc:sldMk cId="4158087909" sldId="338"/>
            <ac:spMk id="3" creationId="{8B9CC551-8C42-DEBA-F1F3-1AA60AC47232}"/>
          </ac:spMkLst>
        </pc:spChg>
      </pc:sldChg>
      <pc:sldChg chg="addSp modSp add">
        <pc:chgData name="Shephard Allen, Taraja [OH]" userId="S::shephardallent_ohea.org#ext#@neahq.onmicrosoft.com::1929c888-a26f-48d0-8446-618e90ef5028" providerId="AD" clId="Web-{AF9A9637-75E3-78A9-A7B3-580D167C0035}" dt="2026-01-21T18:29:24.446" v="385" actId="20577"/>
        <pc:sldMkLst>
          <pc:docMk/>
          <pc:sldMk cId="3904442798" sldId="2580"/>
        </pc:sldMkLst>
        <pc:spChg chg="mod">
          <ac:chgData name="Shephard Allen, Taraja [OH]" userId="S::shephardallent_ohea.org#ext#@neahq.onmicrosoft.com::1929c888-a26f-48d0-8446-618e90ef5028" providerId="AD" clId="Web-{AF9A9637-75E3-78A9-A7B3-580D167C0035}" dt="2026-01-21T18:29:24.446" v="385" actId="20577"/>
          <ac:spMkLst>
            <pc:docMk/>
            <pc:sldMk cId="3904442798" sldId="2580"/>
            <ac:spMk id="4" creationId="{947718F8-17AB-80D2-13D4-CCDFE5CD3ABB}"/>
          </ac:spMkLst>
        </pc:spChg>
        <pc:spChg chg="add">
          <ac:chgData name="Shephard Allen, Taraja [OH]" userId="S::shephardallent_ohea.org#ext#@neahq.onmicrosoft.com::1929c888-a26f-48d0-8446-618e90ef5028" providerId="AD" clId="Web-{AF9A9637-75E3-78A9-A7B3-580D167C0035}" dt="2026-01-21T18:29:10.462" v="383"/>
          <ac:spMkLst>
            <pc:docMk/>
            <pc:sldMk cId="3904442798" sldId="2580"/>
            <ac:spMk id="9" creationId="{7D379150-F6B4-45C8-BE10-6B278AD400EB}"/>
          </ac:spMkLst>
        </pc:spChg>
        <pc:spChg chg="add">
          <ac:chgData name="Shephard Allen, Taraja [OH]" userId="S::shephardallent_ohea.org#ext#@neahq.onmicrosoft.com::1929c888-a26f-48d0-8446-618e90ef5028" providerId="AD" clId="Web-{AF9A9637-75E3-78A9-A7B3-580D167C0035}" dt="2026-01-21T18:29:10.462" v="383"/>
          <ac:spMkLst>
            <pc:docMk/>
            <pc:sldMk cId="3904442798" sldId="2580"/>
            <ac:spMk id="11" creationId="{5FFCF544-A370-4A5D-A95F-CA6E0E7191E6}"/>
          </ac:spMkLst>
        </pc:spChg>
        <pc:spChg chg="add">
          <ac:chgData name="Shephard Allen, Taraja [OH]" userId="S::shephardallent_ohea.org#ext#@neahq.onmicrosoft.com::1929c888-a26f-48d0-8446-618e90ef5028" providerId="AD" clId="Web-{AF9A9637-75E3-78A9-A7B3-580D167C0035}" dt="2026-01-21T18:29:10.462" v="383"/>
          <ac:spMkLst>
            <pc:docMk/>
            <pc:sldMk cId="3904442798" sldId="2580"/>
            <ac:spMk id="15" creationId="{52ABB703-2B0E-4C3B-B4A2-F3973548E561}"/>
          </ac:spMkLst>
        </pc:spChg>
        <pc:spChg chg="add">
          <ac:chgData name="Shephard Allen, Taraja [OH]" userId="S::shephardallent_ohea.org#ext#@neahq.onmicrosoft.com::1929c888-a26f-48d0-8446-618e90ef5028" providerId="AD" clId="Web-{AF9A9637-75E3-78A9-A7B3-580D167C0035}" dt="2026-01-21T18:29:10.462" v="383"/>
          <ac:spMkLst>
            <pc:docMk/>
            <pc:sldMk cId="3904442798" sldId="2580"/>
            <ac:spMk id="19" creationId="{E95DA498-D9A2-4DA9-B9DA-B3776E08CF7E}"/>
          </ac:spMkLst>
        </pc:spChg>
        <pc:spChg chg="add">
          <ac:chgData name="Shephard Allen, Taraja [OH]" userId="S::shephardallent_ohea.org#ext#@neahq.onmicrosoft.com::1929c888-a26f-48d0-8446-618e90ef5028" providerId="AD" clId="Web-{AF9A9637-75E3-78A9-A7B3-580D167C0035}" dt="2026-01-21T18:29:10.462" v="383"/>
          <ac:spMkLst>
            <pc:docMk/>
            <pc:sldMk cId="3904442798" sldId="2580"/>
            <ac:spMk id="21" creationId="{82A73093-4B9D-420D-B17E-52293703A1D4}"/>
          </ac:spMkLst>
        </pc:spChg>
        <pc:picChg chg="mod">
          <ac:chgData name="Shephard Allen, Taraja [OH]" userId="S::shephardallent_ohea.org#ext#@neahq.onmicrosoft.com::1929c888-a26f-48d0-8446-618e90ef5028" providerId="AD" clId="Web-{AF9A9637-75E3-78A9-A7B3-580D167C0035}" dt="2026-01-21T18:29:10.462" v="383"/>
          <ac:picMkLst>
            <pc:docMk/>
            <pc:sldMk cId="3904442798" sldId="2580"/>
            <ac:picMk id="3" creationId="{3B2C3900-AFEC-255E-B535-28A80FADE827}"/>
          </ac:picMkLst>
        </pc:picChg>
        <pc:cxnChg chg="add">
          <ac:chgData name="Shephard Allen, Taraja [OH]" userId="S::shephardallent_ohea.org#ext#@neahq.onmicrosoft.com::1929c888-a26f-48d0-8446-618e90ef5028" providerId="AD" clId="Web-{AF9A9637-75E3-78A9-A7B3-580D167C0035}" dt="2026-01-21T18:29:10.462" v="383"/>
          <ac:cxnSpMkLst>
            <pc:docMk/>
            <pc:sldMk cId="3904442798" sldId="2580"/>
            <ac:cxnSpMk id="13" creationId="{6EEB3B97-A638-498B-8083-54191CE71E01}"/>
          </ac:cxnSpMkLst>
        </pc:cxnChg>
        <pc:cxnChg chg="add">
          <ac:chgData name="Shephard Allen, Taraja [OH]" userId="S::shephardallent_ohea.org#ext#@neahq.onmicrosoft.com::1929c888-a26f-48d0-8446-618e90ef5028" providerId="AD" clId="Web-{AF9A9637-75E3-78A9-A7B3-580D167C0035}" dt="2026-01-21T18:29:10.462" v="383"/>
          <ac:cxnSpMkLst>
            <pc:docMk/>
            <pc:sldMk cId="3904442798" sldId="2580"/>
            <ac:cxnSpMk id="17" creationId="{9C21570E-E159-49A6-9891-FA397B7A92D3}"/>
          </ac:cxnSpMkLst>
        </pc:cxnChg>
      </pc:sldChg>
      <pc:sldChg chg="add">
        <pc:chgData name="Shephard Allen, Taraja [OH]" userId="S::shephardallent_ohea.org#ext#@neahq.onmicrosoft.com::1929c888-a26f-48d0-8446-618e90ef5028" providerId="AD" clId="Web-{AF9A9637-75E3-78A9-A7B3-580D167C0035}" dt="2026-01-21T18:08:36.679" v="240"/>
        <pc:sldMkLst>
          <pc:docMk/>
          <pc:sldMk cId="2815873997" sldId="2590"/>
        </pc:sldMkLst>
      </pc:sldChg>
      <pc:sldChg chg="modSp add">
        <pc:chgData name="Shephard Allen, Taraja [OH]" userId="S::shephardallent_ohea.org#ext#@neahq.onmicrosoft.com::1929c888-a26f-48d0-8446-618e90ef5028" providerId="AD" clId="Web-{AF9A9637-75E3-78A9-A7B3-580D167C0035}" dt="2026-01-21T18:11:44.085" v="275" actId="20577"/>
        <pc:sldMkLst>
          <pc:docMk/>
          <pc:sldMk cId="2101919336" sldId="2591"/>
        </pc:sldMkLst>
        <pc:spChg chg="mod">
          <ac:chgData name="Shephard Allen, Taraja [OH]" userId="S::shephardallent_ohea.org#ext#@neahq.onmicrosoft.com::1929c888-a26f-48d0-8446-618e90ef5028" providerId="AD" clId="Web-{AF9A9637-75E3-78A9-A7B3-580D167C0035}" dt="2026-01-21T18:11:44.085" v="275" actId="20577"/>
          <ac:spMkLst>
            <pc:docMk/>
            <pc:sldMk cId="2101919336" sldId="2591"/>
            <ac:spMk id="3" creationId="{0835B4E0-1508-4E7E-9403-DEBEA573E330}"/>
          </ac:spMkLst>
        </pc:spChg>
      </pc:sldChg>
      <pc:sldChg chg="modSp add">
        <pc:chgData name="Shephard Allen, Taraja [OH]" userId="S::shephardallent_ohea.org#ext#@neahq.onmicrosoft.com::1929c888-a26f-48d0-8446-618e90ef5028" providerId="AD" clId="Web-{AF9A9637-75E3-78A9-A7B3-580D167C0035}" dt="2026-01-21T18:28:47.431" v="379" actId="20577"/>
        <pc:sldMkLst>
          <pc:docMk/>
          <pc:sldMk cId="2617314988" sldId="2592"/>
        </pc:sldMkLst>
        <pc:spChg chg="mod">
          <ac:chgData name="Shephard Allen, Taraja [OH]" userId="S::shephardallent_ohea.org#ext#@neahq.onmicrosoft.com::1929c888-a26f-48d0-8446-618e90ef5028" providerId="AD" clId="Web-{AF9A9637-75E3-78A9-A7B3-580D167C0035}" dt="2026-01-21T18:28:39.196" v="374" actId="20577"/>
          <ac:spMkLst>
            <pc:docMk/>
            <pc:sldMk cId="2617314988" sldId="2592"/>
            <ac:spMk id="2" creationId="{BA3D9075-0058-4A2B-8FFB-0D242D0FEDB7}"/>
          </ac:spMkLst>
        </pc:spChg>
        <pc:spChg chg="mod">
          <ac:chgData name="Shephard Allen, Taraja [OH]" userId="S::shephardallent_ohea.org#ext#@neahq.onmicrosoft.com::1929c888-a26f-48d0-8446-618e90ef5028" providerId="AD" clId="Web-{AF9A9637-75E3-78A9-A7B3-580D167C0035}" dt="2026-01-21T18:28:47.431" v="379" actId="20577"/>
          <ac:spMkLst>
            <pc:docMk/>
            <pc:sldMk cId="2617314988" sldId="2592"/>
            <ac:spMk id="3" creationId="{E90F637A-28BF-4A83-9C2E-79664D85C545}"/>
          </ac:spMkLst>
        </pc:spChg>
      </pc:sldChg>
      <pc:sldMasterChg chg="addSldLayout">
        <pc:chgData name="Shephard Allen, Taraja [OH]" userId="S::shephardallent_ohea.org#ext#@neahq.onmicrosoft.com::1929c888-a26f-48d0-8446-618e90ef5028" providerId="AD" clId="Web-{AF9A9637-75E3-78A9-A7B3-580D167C0035}" dt="2026-01-21T18:10:42.898" v="257"/>
        <pc:sldMasterMkLst>
          <pc:docMk/>
          <pc:sldMasterMk cId="2614442806" sldId="2147483660"/>
        </pc:sldMasterMkLst>
        <pc:sldLayoutChg chg="add">
          <pc:chgData name="Shephard Allen, Taraja [OH]" userId="S::shephardallent_ohea.org#ext#@neahq.onmicrosoft.com::1929c888-a26f-48d0-8446-618e90ef5028" providerId="AD" clId="Web-{AF9A9637-75E3-78A9-A7B3-580D167C0035}" dt="2026-01-21T18:10:42.898" v="257"/>
          <pc:sldLayoutMkLst>
            <pc:docMk/>
            <pc:sldMasterMk cId="2614442806" sldId="2147483660"/>
            <pc:sldLayoutMk cId="2696793790" sldId="2147483674"/>
          </pc:sldLayoutMkLst>
        </pc:sldLayoutChg>
        <pc:sldLayoutChg chg="add">
          <pc:chgData name="Shephard Allen, Taraja [OH]" userId="S::shephardallent_ohea.org#ext#@neahq.onmicrosoft.com::1929c888-a26f-48d0-8446-618e90ef5028" providerId="AD" clId="Web-{AF9A9637-75E3-78A9-A7B3-580D167C0035}" dt="2026-01-21T18:10:42.898" v="257"/>
          <pc:sldLayoutMkLst>
            <pc:docMk/>
            <pc:sldMasterMk cId="2614442806" sldId="2147483660"/>
            <pc:sldLayoutMk cId="4258000085" sldId="2147483675"/>
          </pc:sldLayoutMkLst>
        </pc:sldLayoutChg>
        <pc:sldLayoutChg chg="add">
          <pc:chgData name="Shephard Allen, Taraja [OH]" userId="S::shephardallent_ohea.org#ext#@neahq.onmicrosoft.com::1929c888-a26f-48d0-8446-618e90ef5028" providerId="AD" clId="Web-{AF9A9637-75E3-78A9-A7B3-580D167C0035}" dt="2026-01-21T18:10:42.898" v="257"/>
          <pc:sldLayoutMkLst>
            <pc:docMk/>
            <pc:sldMasterMk cId="2614442806" sldId="2147483660"/>
            <pc:sldLayoutMk cId="3927166723" sldId="2147483676"/>
          </pc:sldLayoutMkLst>
        </pc:sldLayoutChg>
        <pc:sldLayoutChg chg="add">
          <pc:chgData name="Shephard Allen, Taraja [OH]" userId="S::shephardallent_ohea.org#ext#@neahq.onmicrosoft.com::1929c888-a26f-48d0-8446-618e90ef5028" providerId="AD" clId="Web-{AF9A9637-75E3-78A9-A7B3-580D167C0035}" dt="2026-01-21T18:10:42.898" v="257"/>
          <pc:sldLayoutMkLst>
            <pc:docMk/>
            <pc:sldMasterMk cId="2614442806" sldId="2147483660"/>
            <pc:sldLayoutMk cId="3068762609" sldId="2147483677"/>
          </pc:sldLayoutMkLst>
        </pc:sldLayoutChg>
        <pc:sldLayoutChg chg="add">
          <pc:chgData name="Shephard Allen, Taraja [OH]" userId="S::shephardallent_ohea.org#ext#@neahq.onmicrosoft.com::1929c888-a26f-48d0-8446-618e90ef5028" providerId="AD" clId="Web-{AF9A9637-75E3-78A9-A7B3-580D167C0035}" dt="2026-01-21T18:10:42.898" v="257"/>
          <pc:sldLayoutMkLst>
            <pc:docMk/>
            <pc:sldMasterMk cId="2614442806" sldId="2147483660"/>
            <pc:sldLayoutMk cId="602118988" sldId="2147483678"/>
          </pc:sldLayoutMkLst>
        </pc:sldLayoutChg>
        <pc:sldLayoutChg chg="add">
          <pc:chgData name="Shephard Allen, Taraja [OH]" userId="S::shephardallent_ohea.org#ext#@neahq.onmicrosoft.com::1929c888-a26f-48d0-8446-618e90ef5028" providerId="AD" clId="Web-{AF9A9637-75E3-78A9-A7B3-580D167C0035}" dt="2026-01-21T18:10:42.898" v="257"/>
          <pc:sldLayoutMkLst>
            <pc:docMk/>
            <pc:sldMasterMk cId="2614442806" sldId="2147483660"/>
            <pc:sldLayoutMk cId="173507919" sldId="2147483679"/>
          </pc:sldLayoutMkLst>
        </pc:sldLayoutChg>
        <pc:sldLayoutChg chg="add">
          <pc:chgData name="Shephard Allen, Taraja [OH]" userId="S::shephardallent_ohea.org#ext#@neahq.onmicrosoft.com::1929c888-a26f-48d0-8446-618e90ef5028" providerId="AD" clId="Web-{AF9A9637-75E3-78A9-A7B3-580D167C0035}" dt="2026-01-21T18:10:42.898" v="257"/>
          <pc:sldLayoutMkLst>
            <pc:docMk/>
            <pc:sldMasterMk cId="2614442806" sldId="2147483660"/>
            <pc:sldLayoutMk cId="772549512" sldId="2147483680"/>
          </pc:sldLayoutMkLst>
        </pc:sldLayoutChg>
        <pc:sldLayoutChg chg="add">
          <pc:chgData name="Shephard Allen, Taraja [OH]" userId="S::shephardallent_ohea.org#ext#@neahq.onmicrosoft.com::1929c888-a26f-48d0-8446-618e90ef5028" providerId="AD" clId="Web-{AF9A9637-75E3-78A9-A7B3-580D167C0035}" dt="2026-01-21T18:10:42.898" v="257"/>
          <pc:sldLayoutMkLst>
            <pc:docMk/>
            <pc:sldMasterMk cId="2614442806" sldId="2147483660"/>
            <pc:sldLayoutMk cId="3592493647" sldId="2147483681"/>
          </pc:sldLayoutMkLst>
        </pc:sldLayoutChg>
        <pc:sldLayoutChg chg="add">
          <pc:chgData name="Shephard Allen, Taraja [OH]" userId="S::shephardallent_ohea.org#ext#@neahq.onmicrosoft.com::1929c888-a26f-48d0-8446-618e90ef5028" providerId="AD" clId="Web-{AF9A9637-75E3-78A9-A7B3-580D167C0035}" dt="2026-01-21T18:10:42.898" v="257"/>
          <pc:sldLayoutMkLst>
            <pc:docMk/>
            <pc:sldMasterMk cId="2614442806" sldId="2147483660"/>
            <pc:sldLayoutMk cId="1289856589" sldId="2147483682"/>
          </pc:sldLayoutMkLst>
        </pc:sldLayoutChg>
        <pc:sldLayoutChg chg="add">
          <pc:chgData name="Shephard Allen, Taraja [OH]" userId="S::shephardallent_ohea.org#ext#@neahq.onmicrosoft.com::1929c888-a26f-48d0-8446-618e90ef5028" providerId="AD" clId="Web-{AF9A9637-75E3-78A9-A7B3-580D167C0035}" dt="2026-01-21T18:10:42.898" v="257"/>
          <pc:sldLayoutMkLst>
            <pc:docMk/>
            <pc:sldMasterMk cId="2614442806" sldId="2147483660"/>
            <pc:sldLayoutMk cId="2453232877" sldId="2147483683"/>
          </pc:sldLayoutMkLst>
        </pc:sldLayoutChg>
        <pc:sldLayoutChg chg="add">
          <pc:chgData name="Shephard Allen, Taraja [OH]" userId="S::shephardallent_ohea.org#ext#@neahq.onmicrosoft.com::1929c888-a26f-48d0-8446-618e90ef5028" providerId="AD" clId="Web-{AF9A9637-75E3-78A9-A7B3-580D167C0035}" dt="2026-01-21T18:10:42.898" v="257"/>
          <pc:sldLayoutMkLst>
            <pc:docMk/>
            <pc:sldMasterMk cId="2614442806" sldId="2147483660"/>
            <pc:sldLayoutMk cId="180352177" sldId="2147483684"/>
          </pc:sldLayoutMkLst>
        </pc:sldLayoutChg>
      </pc:sldMasterChg>
    </pc:docChg>
  </pc:docChgLst>
  <pc:docChgLst>
    <pc:chgData name="Tollett, Rachel" userId="S::rachel.tollett_ieanea.org#ext#@neahq.onmicrosoft.com::6cada244-8158-4709-a186-18652aadebd6" providerId="AD" clId="Web-{55E65A9E-9EB6-B860-1C2E-E1A6859F6758}"/>
    <pc:docChg chg="addSld delSld modSld sldOrd">
      <pc:chgData name="Tollett, Rachel" userId="S::rachel.tollett_ieanea.org#ext#@neahq.onmicrosoft.com::6cada244-8158-4709-a186-18652aadebd6" providerId="AD" clId="Web-{55E65A9E-9EB6-B860-1C2E-E1A6859F6758}" dt="2026-01-07T16:33:04.273" v="132"/>
      <pc:docMkLst>
        <pc:docMk/>
      </pc:docMkLst>
      <pc:sldChg chg="modSp add">
        <pc:chgData name="Tollett, Rachel" userId="S::rachel.tollett_ieanea.org#ext#@neahq.onmicrosoft.com::6cada244-8158-4709-a186-18652aadebd6" providerId="AD" clId="Web-{55E65A9E-9EB6-B860-1C2E-E1A6859F6758}" dt="2026-01-07T16:19:24.628" v="69" actId="20577"/>
        <pc:sldMkLst>
          <pc:docMk/>
          <pc:sldMk cId="1631020623" sldId="337"/>
        </pc:sldMkLst>
        <pc:spChg chg="mod">
          <ac:chgData name="Tollett, Rachel" userId="S::rachel.tollett_ieanea.org#ext#@neahq.onmicrosoft.com::6cada244-8158-4709-a186-18652aadebd6" providerId="AD" clId="Web-{55E65A9E-9EB6-B860-1C2E-E1A6859F6758}" dt="2026-01-07T16:19:24.628" v="69" actId="20577"/>
          <ac:spMkLst>
            <pc:docMk/>
            <pc:sldMk cId="1631020623" sldId="337"/>
            <ac:spMk id="3" creationId="{00000000-0000-0000-0000-000000000000}"/>
          </ac:spMkLst>
        </pc:spChg>
      </pc:sldChg>
      <pc:sldChg chg="add">
        <pc:chgData name="Tollett, Rachel" userId="S::rachel.tollett_ieanea.org#ext#@neahq.onmicrosoft.com::6cada244-8158-4709-a186-18652aadebd6" providerId="AD" clId="Web-{55E65A9E-9EB6-B860-1C2E-E1A6859F6758}" dt="2026-01-07T16:12:30.199" v="1"/>
        <pc:sldMkLst>
          <pc:docMk/>
          <pc:sldMk cId="4158087909" sldId="338"/>
        </pc:sldMkLst>
      </pc:sldChg>
      <pc:sldChg chg="add">
        <pc:chgData name="Tollett, Rachel" userId="S::rachel.tollett_ieanea.org#ext#@neahq.onmicrosoft.com::6cada244-8158-4709-a186-18652aadebd6" providerId="AD" clId="Web-{55E65A9E-9EB6-B860-1C2E-E1A6859F6758}" dt="2026-01-07T16:12:30.386" v="4"/>
        <pc:sldMkLst>
          <pc:docMk/>
          <pc:sldMk cId="2297483547" sldId="859"/>
        </pc:sldMkLst>
      </pc:sldChg>
      <pc:sldChg chg="add">
        <pc:chgData name="Tollett, Rachel" userId="S::rachel.tollett_ieanea.org#ext#@neahq.onmicrosoft.com::6cada244-8158-4709-a186-18652aadebd6" providerId="AD" clId="Web-{55E65A9E-9EB6-B860-1C2E-E1A6859F6758}" dt="2026-01-07T16:12:30.261" v="2"/>
        <pc:sldMkLst>
          <pc:docMk/>
          <pc:sldMk cId="3663595538" sldId="891"/>
        </pc:sldMkLst>
      </pc:sldChg>
      <pc:sldChg chg="add">
        <pc:chgData name="Tollett, Rachel" userId="S::rachel.tollett_ieanea.org#ext#@neahq.onmicrosoft.com::6cada244-8158-4709-a186-18652aadebd6" providerId="AD" clId="Web-{55E65A9E-9EB6-B860-1C2E-E1A6859F6758}" dt="2026-01-07T16:12:30.340" v="3"/>
        <pc:sldMkLst>
          <pc:docMk/>
          <pc:sldMk cId="3060979580" sldId="2576"/>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354FB9B-57D8-4EF8-99DA-56AE28297596}"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1303F6B2-DE5F-4E55-B4A4-B88522DACB8D}">
      <dgm:prSet/>
      <dgm:spPr/>
      <dgm:t>
        <a:bodyPr/>
        <a:lstStyle/>
        <a:p>
          <a:r>
            <a:rPr lang="en-US" b="1"/>
            <a:t>Leaders –</a:t>
          </a:r>
          <a:r>
            <a:rPr lang="en-US"/>
            <a:t> Trusted and respected by their colleagues in ways that cut across communities of workers- is connected by values and influential relationships with mobilizers, activists, and those not yet part of the work. Get people to move their thinking and take action. </a:t>
          </a:r>
        </a:p>
      </dgm:t>
    </dgm:pt>
    <dgm:pt modelId="{BD686AF4-8CCB-4B9B-A4D6-EA69925362EA}" type="parTrans" cxnId="{6027374E-8DFE-4B02-8B27-3BFDB3F47F02}">
      <dgm:prSet/>
      <dgm:spPr/>
      <dgm:t>
        <a:bodyPr/>
        <a:lstStyle/>
        <a:p>
          <a:endParaRPr lang="en-US"/>
        </a:p>
      </dgm:t>
    </dgm:pt>
    <dgm:pt modelId="{4F1910EE-D6F0-4D15-B4D0-83B8DE97BE8C}" type="sibTrans" cxnId="{6027374E-8DFE-4B02-8B27-3BFDB3F47F02}">
      <dgm:prSet/>
      <dgm:spPr/>
      <dgm:t>
        <a:bodyPr/>
        <a:lstStyle/>
        <a:p>
          <a:endParaRPr lang="en-US"/>
        </a:p>
      </dgm:t>
    </dgm:pt>
    <dgm:pt modelId="{746B82E0-6C79-4072-97DF-0F34625911BB}">
      <dgm:prSet/>
      <dgm:spPr/>
      <dgm:t>
        <a:bodyPr/>
        <a:lstStyle/>
        <a:p>
          <a:r>
            <a:rPr lang="en-US" b="1"/>
            <a:t>Mobilizers –</a:t>
          </a:r>
          <a:r>
            <a:rPr lang="en-US"/>
            <a:t> Connected to communities of workers in ways that are influential – can convene their community. Get people excited to act. </a:t>
          </a:r>
        </a:p>
      </dgm:t>
    </dgm:pt>
    <dgm:pt modelId="{EAF65F5D-7FF2-467C-8342-40086FE14E0B}" type="parTrans" cxnId="{CC89329E-CA43-40FB-A42F-9A347F97F6D8}">
      <dgm:prSet/>
      <dgm:spPr/>
      <dgm:t>
        <a:bodyPr/>
        <a:lstStyle/>
        <a:p>
          <a:endParaRPr lang="en-US"/>
        </a:p>
      </dgm:t>
    </dgm:pt>
    <dgm:pt modelId="{D5F9E955-E70A-4CC1-9BC5-8589AB00A637}" type="sibTrans" cxnId="{CC89329E-CA43-40FB-A42F-9A347F97F6D8}">
      <dgm:prSet/>
      <dgm:spPr/>
      <dgm:t>
        <a:bodyPr/>
        <a:lstStyle/>
        <a:p>
          <a:endParaRPr lang="en-US"/>
        </a:p>
      </dgm:t>
    </dgm:pt>
    <dgm:pt modelId="{F6D717C5-B1B6-4207-AD6D-B3F724A1589F}">
      <dgm:prSet/>
      <dgm:spPr/>
      <dgm:t>
        <a:bodyPr/>
        <a:lstStyle/>
        <a:p>
          <a:r>
            <a:rPr lang="en-US" b="1"/>
            <a:t>Activists – </a:t>
          </a:r>
          <a:r>
            <a:rPr lang="en-US"/>
            <a:t>Supportive and willing to act if invited</a:t>
          </a:r>
        </a:p>
      </dgm:t>
    </dgm:pt>
    <dgm:pt modelId="{0B78613E-F0A8-4B6D-9271-980CDD2570F8}" type="parTrans" cxnId="{D1DFFEEC-84F2-4C42-A688-2570F3A9C5C0}">
      <dgm:prSet/>
      <dgm:spPr/>
      <dgm:t>
        <a:bodyPr/>
        <a:lstStyle/>
        <a:p>
          <a:endParaRPr lang="en-US"/>
        </a:p>
      </dgm:t>
    </dgm:pt>
    <dgm:pt modelId="{2866BA4E-56B9-4291-A132-C2B10395D0CC}" type="sibTrans" cxnId="{D1DFFEEC-84F2-4C42-A688-2570F3A9C5C0}">
      <dgm:prSet/>
      <dgm:spPr/>
      <dgm:t>
        <a:bodyPr/>
        <a:lstStyle/>
        <a:p>
          <a:endParaRPr lang="en-US"/>
        </a:p>
      </dgm:t>
    </dgm:pt>
    <dgm:pt modelId="{ED792392-5829-42DD-81F3-61A6E1DC94B2}" type="pres">
      <dgm:prSet presAssocID="{F354FB9B-57D8-4EF8-99DA-56AE28297596}" presName="vert0" presStyleCnt="0">
        <dgm:presLayoutVars>
          <dgm:dir/>
          <dgm:animOne val="branch"/>
          <dgm:animLvl val="lvl"/>
        </dgm:presLayoutVars>
      </dgm:prSet>
      <dgm:spPr/>
    </dgm:pt>
    <dgm:pt modelId="{90A2DDDC-6285-49BD-BC80-9340E64DF593}" type="pres">
      <dgm:prSet presAssocID="{1303F6B2-DE5F-4E55-B4A4-B88522DACB8D}" presName="thickLine" presStyleLbl="alignNode1" presStyleIdx="0" presStyleCnt="3"/>
      <dgm:spPr/>
    </dgm:pt>
    <dgm:pt modelId="{9C2981EB-23D1-421D-BA91-60A6D52122EA}" type="pres">
      <dgm:prSet presAssocID="{1303F6B2-DE5F-4E55-B4A4-B88522DACB8D}" presName="horz1" presStyleCnt="0"/>
      <dgm:spPr/>
    </dgm:pt>
    <dgm:pt modelId="{7B18DC9F-E7C2-4B3F-BAE0-816A798B206B}" type="pres">
      <dgm:prSet presAssocID="{1303F6B2-DE5F-4E55-B4A4-B88522DACB8D}" presName="tx1" presStyleLbl="revTx" presStyleIdx="0" presStyleCnt="3"/>
      <dgm:spPr/>
    </dgm:pt>
    <dgm:pt modelId="{8E1E4755-742B-4B11-9037-A637751BDC08}" type="pres">
      <dgm:prSet presAssocID="{1303F6B2-DE5F-4E55-B4A4-B88522DACB8D}" presName="vert1" presStyleCnt="0"/>
      <dgm:spPr/>
    </dgm:pt>
    <dgm:pt modelId="{1136CC4F-11E7-4D40-A849-54C7DBD57BFB}" type="pres">
      <dgm:prSet presAssocID="{746B82E0-6C79-4072-97DF-0F34625911BB}" presName="thickLine" presStyleLbl="alignNode1" presStyleIdx="1" presStyleCnt="3"/>
      <dgm:spPr/>
    </dgm:pt>
    <dgm:pt modelId="{FF5105A5-9C2E-4D8A-A413-85F9F8248464}" type="pres">
      <dgm:prSet presAssocID="{746B82E0-6C79-4072-97DF-0F34625911BB}" presName="horz1" presStyleCnt="0"/>
      <dgm:spPr/>
    </dgm:pt>
    <dgm:pt modelId="{713372A6-918A-4E5A-A7FF-F155CAE084D7}" type="pres">
      <dgm:prSet presAssocID="{746B82E0-6C79-4072-97DF-0F34625911BB}" presName="tx1" presStyleLbl="revTx" presStyleIdx="1" presStyleCnt="3"/>
      <dgm:spPr/>
    </dgm:pt>
    <dgm:pt modelId="{A8CF960C-4E1B-41F7-AB35-04803006BA1B}" type="pres">
      <dgm:prSet presAssocID="{746B82E0-6C79-4072-97DF-0F34625911BB}" presName="vert1" presStyleCnt="0"/>
      <dgm:spPr/>
    </dgm:pt>
    <dgm:pt modelId="{8A3ACAC5-3092-4DB5-AF75-F683624549A2}" type="pres">
      <dgm:prSet presAssocID="{F6D717C5-B1B6-4207-AD6D-B3F724A1589F}" presName="thickLine" presStyleLbl="alignNode1" presStyleIdx="2" presStyleCnt="3"/>
      <dgm:spPr/>
    </dgm:pt>
    <dgm:pt modelId="{E31471D2-DFB1-4C75-8ACF-8A0A82CB5A38}" type="pres">
      <dgm:prSet presAssocID="{F6D717C5-B1B6-4207-AD6D-B3F724A1589F}" presName="horz1" presStyleCnt="0"/>
      <dgm:spPr/>
    </dgm:pt>
    <dgm:pt modelId="{8F87F84F-77F6-48EA-AC8A-F4164D6C47EC}" type="pres">
      <dgm:prSet presAssocID="{F6D717C5-B1B6-4207-AD6D-B3F724A1589F}" presName="tx1" presStyleLbl="revTx" presStyleIdx="2" presStyleCnt="3"/>
      <dgm:spPr/>
    </dgm:pt>
    <dgm:pt modelId="{BDEE3314-0EF5-42A1-BCD8-50FFA78BF052}" type="pres">
      <dgm:prSet presAssocID="{F6D717C5-B1B6-4207-AD6D-B3F724A1589F}" presName="vert1" presStyleCnt="0"/>
      <dgm:spPr/>
    </dgm:pt>
  </dgm:ptLst>
  <dgm:cxnLst>
    <dgm:cxn modelId="{6027374E-8DFE-4B02-8B27-3BFDB3F47F02}" srcId="{F354FB9B-57D8-4EF8-99DA-56AE28297596}" destId="{1303F6B2-DE5F-4E55-B4A4-B88522DACB8D}" srcOrd="0" destOrd="0" parTransId="{BD686AF4-8CCB-4B9B-A4D6-EA69925362EA}" sibTransId="{4F1910EE-D6F0-4D15-B4D0-83B8DE97BE8C}"/>
    <dgm:cxn modelId="{8569426E-00F9-4A3D-BD14-A83BC2155614}" type="presOf" srcId="{1303F6B2-DE5F-4E55-B4A4-B88522DACB8D}" destId="{7B18DC9F-E7C2-4B3F-BAE0-816A798B206B}" srcOrd="0" destOrd="0" presId="urn:microsoft.com/office/officeart/2008/layout/LinedList"/>
    <dgm:cxn modelId="{E7192174-BC25-4F62-B029-376CEC9EB370}" type="presOf" srcId="{F6D717C5-B1B6-4207-AD6D-B3F724A1589F}" destId="{8F87F84F-77F6-48EA-AC8A-F4164D6C47EC}" srcOrd="0" destOrd="0" presId="urn:microsoft.com/office/officeart/2008/layout/LinedList"/>
    <dgm:cxn modelId="{CC89329E-CA43-40FB-A42F-9A347F97F6D8}" srcId="{F354FB9B-57D8-4EF8-99DA-56AE28297596}" destId="{746B82E0-6C79-4072-97DF-0F34625911BB}" srcOrd="1" destOrd="0" parTransId="{EAF65F5D-7FF2-467C-8342-40086FE14E0B}" sibTransId="{D5F9E955-E70A-4CC1-9BC5-8589AB00A637}"/>
    <dgm:cxn modelId="{04D327D3-0F6A-4770-A008-C736DF6043BF}" type="presOf" srcId="{746B82E0-6C79-4072-97DF-0F34625911BB}" destId="{713372A6-918A-4E5A-A7FF-F155CAE084D7}" srcOrd="0" destOrd="0" presId="urn:microsoft.com/office/officeart/2008/layout/LinedList"/>
    <dgm:cxn modelId="{D1DFFEEC-84F2-4C42-A688-2570F3A9C5C0}" srcId="{F354FB9B-57D8-4EF8-99DA-56AE28297596}" destId="{F6D717C5-B1B6-4207-AD6D-B3F724A1589F}" srcOrd="2" destOrd="0" parTransId="{0B78613E-F0A8-4B6D-9271-980CDD2570F8}" sibTransId="{2866BA4E-56B9-4291-A132-C2B10395D0CC}"/>
    <dgm:cxn modelId="{307959F2-FE2F-4E42-98C1-FBE3877058A1}" type="presOf" srcId="{F354FB9B-57D8-4EF8-99DA-56AE28297596}" destId="{ED792392-5829-42DD-81F3-61A6E1DC94B2}" srcOrd="0" destOrd="0" presId="urn:microsoft.com/office/officeart/2008/layout/LinedList"/>
    <dgm:cxn modelId="{A876B6F4-985F-4F95-A1C0-9A21600D5DAD}" type="presParOf" srcId="{ED792392-5829-42DD-81F3-61A6E1DC94B2}" destId="{90A2DDDC-6285-49BD-BC80-9340E64DF593}" srcOrd="0" destOrd="0" presId="urn:microsoft.com/office/officeart/2008/layout/LinedList"/>
    <dgm:cxn modelId="{A9A0AA10-ED8A-44ED-9434-F53AAEA98E0B}" type="presParOf" srcId="{ED792392-5829-42DD-81F3-61A6E1DC94B2}" destId="{9C2981EB-23D1-421D-BA91-60A6D52122EA}" srcOrd="1" destOrd="0" presId="urn:microsoft.com/office/officeart/2008/layout/LinedList"/>
    <dgm:cxn modelId="{1E7832B3-1555-433A-8087-FE8C9D9BF1E5}" type="presParOf" srcId="{9C2981EB-23D1-421D-BA91-60A6D52122EA}" destId="{7B18DC9F-E7C2-4B3F-BAE0-816A798B206B}" srcOrd="0" destOrd="0" presId="urn:microsoft.com/office/officeart/2008/layout/LinedList"/>
    <dgm:cxn modelId="{E362E4EB-96E1-4EC1-BCB1-A277B4833077}" type="presParOf" srcId="{9C2981EB-23D1-421D-BA91-60A6D52122EA}" destId="{8E1E4755-742B-4B11-9037-A637751BDC08}" srcOrd="1" destOrd="0" presId="urn:microsoft.com/office/officeart/2008/layout/LinedList"/>
    <dgm:cxn modelId="{D552F8DA-9963-4078-B15E-EEBAF077770A}" type="presParOf" srcId="{ED792392-5829-42DD-81F3-61A6E1DC94B2}" destId="{1136CC4F-11E7-4D40-A849-54C7DBD57BFB}" srcOrd="2" destOrd="0" presId="urn:microsoft.com/office/officeart/2008/layout/LinedList"/>
    <dgm:cxn modelId="{F7DBE2DA-CBC9-42D7-8959-8E68A828DE86}" type="presParOf" srcId="{ED792392-5829-42DD-81F3-61A6E1DC94B2}" destId="{FF5105A5-9C2E-4D8A-A413-85F9F8248464}" srcOrd="3" destOrd="0" presId="urn:microsoft.com/office/officeart/2008/layout/LinedList"/>
    <dgm:cxn modelId="{5BD2EC83-463B-4FA9-80BB-F6491F2D3A69}" type="presParOf" srcId="{FF5105A5-9C2E-4D8A-A413-85F9F8248464}" destId="{713372A6-918A-4E5A-A7FF-F155CAE084D7}" srcOrd="0" destOrd="0" presId="urn:microsoft.com/office/officeart/2008/layout/LinedList"/>
    <dgm:cxn modelId="{19B692CF-F7E1-44FF-8238-21E154830783}" type="presParOf" srcId="{FF5105A5-9C2E-4D8A-A413-85F9F8248464}" destId="{A8CF960C-4E1B-41F7-AB35-04803006BA1B}" srcOrd="1" destOrd="0" presId="urn:microsoft.com/office/officeart/2008/layout/LinedList"/>
    <dgm:cxn modelId="{E0B254AB-508D-4018-B7D0-BE9F67966425}" type="presParOf" srcId="{ED792392-5829-42DD-81F3-61A6E1DC94B2}" destId="{8A3ACAC5-3092-4DB5-AF75-F683624549A2}" srcOrd="4" destOrd="0" presId="urn:microsoft.com/office/officeart/2008/layout/LinedList"/>
    <dgm:cxn modelId="{D08C25A9-3280-431E-934D-6501A16E63E0}" type="presParOf" srcId="{ED792392-5829-42DD-81F3-61A6E1DC94B2}" destId="{E31471D2-DFB1-4C75-8ACF-8A0A82CB5A38}" srcOrd="5" destOrd="0" presId="urn:microsoft.com/office/officeart/2008/layout/LinedList"/>
    <dgm:cxn modelId="{A3EAF686-4B22-4427-822F-711B33D065D1}" type="presParOf" srcId="{E31471D2-DFB1-4C75-8ACF-8A0A82CB5A38}" destId="{8F87F84F-77F6-48EA-AC8A-F4164D6C47EC}" srcOrd="0" destOrd="0" presId="urn:microsoft.com/office/officeart/2008/layout/LinedList"/>
    <dgm:cxn modelId="{5097F7F4-4614-430F-84B3-859858F76421}" type="presParOf" srcId="{E31471D2-DFB1-4C75-8ACF-8A0A82CB5A38}" destId="{BDEE3314-0EF5-42A1-BCD8-50FFA78BF052}"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A2DDDC-6285-49BD-BC80-9340E64DF593}">
      <dsp:nvSpPr>
        <dsp:cNvPr id="0" name=""/>
        <dsp:cNvSpPr/>
      </dsp:nvSpPr>
      <dsp:spPr>
        <a:xfrm>
          <a:off x="0" y="2758"/>
          <a:ext cx="6797675" cy="0"/>
        </a:xfrm>
        <a:prstGeom prst="lin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B18DC9F-E7C2-4B3F-BAE0-816A798B206B}">
      <dsp:nvSpPr>
        <dsp:cNvPr id="0" name=""/>
        <dsp:cNvSpPr/>
      </dsp:nvSpPr>
      <dsp:spPr>
        <a:xfrm>
          <a:off x="0" y="2758"/>
          <a:ext cx="6797675" cy="18814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b="1" kern="1200"/>
            <a:t>Leaders –</a:t>
          </a:r>
          <a:r>
            <a:rPr lang="en-US" sz="2300" kern="1200"/>
            <a:t> Trusted and respected by their colleagues in ways that cut across communities of workers- is connected by values and influential relationships with mobilizers, activists, and those not yet part of the work. Get people to move their thinking and take action. </a:t>
          </a:r>
        </a:p>
      </dsp:txBody>
      <dsp:txXfrm>
        <a:off x="0" y="2758"/>
        <a:ext cx="6797675" cy="1881464"/>
      </dsp:txXfrm>
    </dsp:sp>
    <dsp:sp modelId="{1136CC4F-11E7-4D40-A849-54C7DBD57BFB}">
      <dsp:nvSpPr>
        <dsp:cNvPr id="0" name=""/>
        <dsp:cNvSpPr/>
      </dsp:nvSpPr>
      <dsp:spPr>
        <a:xfrm>
          <a:off x="0" y="1884223"/>
          <a:ext cx="6797675" cy="0"/>
        </a:xfrm>
        <a:prstGeom prst="line">
          <a:avLst/>
        </a:prstGeom>
        <a:solidFill>
          <a:schemeClr val="accent2">
            <a:hueOff val="19519"/>
            <a:satOff val="-13438"/>
            <a:lumOff val="-3431"/>
            <a:alphaOff val="0"/>
          </a:schemeClr>
        </a:solidFill>
        <a:ln w="15875" cap="flat" cmpd="sng" algn="ctr">
          <a:solidFill>
            <a:schemeClr val="accent2">
              <a:hueOff val="19519"/>
              <a:satOff val="-13438"/>
              <a:lumOff val="-3431"/>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13372A6-918A-4E5A-A7FF-F155CAE084D7}">
      <dsp:nvSpPr>
        <dsp:cNvPr id="0" name=""/>
        <dsp:cNvSpPr/>
      </dsp:nvSpPr>
      <dsp:spPr>
        <a:xfrm>
          <a:off x="0" y="1884223"/>
          <a:ext cx="6797675" cy="18814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b="1" kern="1200"/>
            <a:t>Mobilizers –</a:t>
          </a:r>
          <a:r>
            <a:rPr lang="en-US" sz="2300" kern="1200"/>
            <a:t> Connected to communities of workers in ways that are influential – can convene their community. Get people excited to act. </a:t>
          </a:r>
        </a:p>
      </dsp:txBody>
      <dsp:txXfrm>
        <a:off x="0" y="1884223"/>
        <a:ext cx="6797675" cy="1881464"/>
      </dsp:txXfrm>
    </dsp:sp>
    <dsp:sp modelId="{8A3ACAC5-3092-4DB5-AF75-F683624549A2}">
      <dsp:nvSpPr>
        <dsp:cNvPr id="0" name=""/>
        <dsp:cNvSpPr/>
      </dsp:nvSpPr>
      <dsp:spPr>
        <a:xfrm>
          <a:off x="0" y="3765688"/>
          <a:ext cx="6797675" cy="0"/>
        </a:xfrm>
        <a:prstGeom prst="line">
          <a:avLst/>
        </a:prstGeom>
        <a:solidFill>
          <a:schemeClr val="accent2">
            <a:hueOff val="39038"/>
            <a:satOff val="-26876"/>
            <a:lumOff val="-6863"/>
            <a:alphaOff val="0"/>
          </a:schemeClr>
        </a:solidFill>
        <a:ln w="15875" cap="flat" cmpd="sng" algn="ctr">
          <a:solidFill>
            <a:schemeClr val="accent2">
              <a:hueOff val="39038"/>
              <a:satOff val="-26876"/>
              <a:lumOff val="-686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F87F84F-77F6-48EA-AC8A-F4164D6C47EC}">
      <dsp:nvSpPr>
        <dsp:cNvPr id="0" name=""/>
        <dsp:cNvSpPr/>
      </dsp:nvSpPr>
      <dsp:spPr>
        <a:xfrm>
          <a:off x="0" y="3765688"/>
          <a:ext cx="6797675" cy="18814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b="1" kern="1200"/>
            <a:t>Activists – </a:t>
          </a:r>
          <a:r>
            <a:rPr lang="en-US" sz="2300" kern="1200"/>
            <a:t>Supportive and willing to act if invited</a:t>
          </a:r>
        </a:p>
      </dsp:txBody>
      <dsp:txXfrm>
        <a:off x="0" y="3765688"/>
        <a:ext cx="6797675" cy="1881464"/>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118BC9-BD19-49BF-B555-316C7304CA4B}" type="datetimeFigureOut">
              <a:rPr lang="en-US" smtClean="0"/>
              <a:t>1/28/2026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DC7772-ADC1-40B2-A949-AC2180823191}" type="slidenum">
              <a:rPr lang="en-US" smtClean="0"/>
              <a:t>‹#›</a:t>
            </a:fld>
            <a:endParaRPr lang="en-US"/>
          </a:p>
        </p:txBody>
      </p:sp>
    </p:spTree>
    <p:extLst>
      <p:ext uri="{BB962C8B-B14F-4D97-AF65-F5344CB8AC3E}">
        <p14:creationId xmlns:p14="http://schemas.microsoft.com/office/powerpoint/2010/main" val="34539285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Rachel </a:t>
            </a:r>
            <a:r>
              <a:rPr lang="en-US" dirty="0"/>
              <a:t>From Ellen, She, Her, Mentor Coach to Everyone:</a:t>
            </a:r>
          </a:p>
          <a:p>
            <a:r>
              <a:rPr lang="en-US" dirty="0"/>
              <a:t>     I think the history, and WHAT is Social Justice, and the Tension between teachers wanting to be "Of Service" and needing "Good wages" are keepers for day 1.</a:t>
            </a:r>
          </a:p>
        </p:txBody>
      </p:sp>
      <p:sp>
        <p:nvSpPr>
          <p:cNvPr id="4" name="Slide Number Placeholder 3"/>
          <p:cNvSpPr>
            <a:spLocks noGrp="1"/>
          </p:cNvSpPr>
          <p:nvPr>
            <p:ph type="sldNum" sz="quarter" idx="5"/>
          </p:nvPr>
        </p:nvSpPr>
        <p:spPr/>
        <p:txBody>
          <a:bodyPr/>
          <a:lstStyle/>
          <a:p>
            <a:fld id="{63DC7772-ADC1-40B2-A949-AC2180823191}" type="slidenum">
              <a:rPr lang="en-US" smtClean="0"/>
              <a:t>1</a:t>
            </a:fld>
            <a:endParaRPr lang="en-US"/>
          </a:p>
        </p:txBody>
      </p:sp>
    </p:spTree>
    <p:extLst>
      <p:ext uri="{BB962C8B-B14F-4D97-AF65-F5344CB8AC3E}">
        <p14:creationId xmlns:p14="http://schemas.microsoft.com/office/powerpoint/2010/main" val="22549239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Rachel </a:t>
            </a:r>
          </a:p>
        </p:txBody>
      </p:sp>
      <p:sp>
        <p:nvSpPr>
          <p:cNvPr id="4" name="Slide Number Placeholder 3"/>
          <p:cNvSpPr>
            <a:spLocks noGrp="1"/>
          </p:cNvSpPr>
          <p:nvPr>
            <p:ph type="sldNum" sz="quarter" idx="5"/>
          </p:nvPr>
        </p:nvSpPr>
        <p:spPr/>
        <p:txBody>
          <a:bodyPr/>
          <a:lstStyle/>
          <a:p>
            <a:fld id="{63DC7772-ADC1-40B2-A949-AC2180823191}" type="slidenum">
              <a:rPr lang="en-US" smtClean="0"/>
              <a:t>2</a:t>
            </a:fld>
            <a:endParaRPr lang="en-US"/>
          </a:p>
        </p:txBody>
      </p:sp>
    </p:spTree>
    <p:extLst>
      <p:ext uri="{BB962C8B-B14F-4D97-AF65-F5344CB8AC3E}">
        <p14:creationId xmlns:p14="http://schemas.microsoft.com/office/powerpoint/2010/main" val="41659642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ADF99-F437-7B89-E4A6-DB3CF04CDD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61D9E6-5EBD-5E5C-6EFB-B1F86D5442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82E773-EF86-5524-F29A-4DF05649343B}"/>
              </a:ext>
            </a:extLst>
          </p:cNvPr>
          <p:cNvSpPr>
            <a:spLocks noGrp="1"/>
          </p:cNvSpPr>
          <p:nvPr>
            <p:ph type="body" idx="1"/>
          </p:nvPr>
        </p:nvSpPr>
        <p:spPr/>
        <p:txBody>
          <a:bodyPr/>
          <a:lstStyle/>
          <a:p>
            <a:r>
              <a:rPr lang="en-US">
                <a:ea typeface="Calibri"/>
                <a:cs typeface="Calibri"/>
              </a:rPr>
              <a:t>Rachel </a:t>
            </a:r>
            <a:endParaRPr lang="en-US"/>
          </a:p>
        </p:txBody>
      </p:sp>
      <p:sp>
        <p:nvSpPr>
          <p:cNvPr id="4" name="Slide Number Placeholder 3">
            <a:extLst>
              <a:ext uri="{FF2B5EF4-FFF2-40B4-BE49-F238E27FC236}">
                <a16:creationId xmlns:a16="http://schemas.microsoft.com/office/drawing/2014/main" id="{FEA437E2-AEE6-BA35-E0DA-1B2F991CC99B}"/>
              </a:ext>
            </a:extLst>
          </p:cNvPr>
          <p:cNvSpPr>
            <a:spLocks noGrp="1"/>
          </p:cNvSpPr>
          <p:nvPr>
            <p:ph type="sldNum" sz="quarter" idx="5"/>
          </p:nvPr>
        </p:nvSpPr>
        <p:spPr/>
        <p:txBody>
          <a:bodyPr/>
          <a:lstStyle/>
          <a:p>
            <a:fld id="{979DA763-8D56-48F7-A1A9-3B4AE30C1F04}" type="slidenum">
              <a:rPr lang="en-US" smtClean="0"/>
              <a:t>4</a:t>
            </a:fld>
            <a:endParaRPr lang="en-US"/>
          </a:p>
        </p:txBody>
      </p:sp>
    </p:spTree>
    <p:extLst>
      <p:ext uri="{BB962C8B-B14F-4D97-AF65-F5344CB8AC3E}">
        <p14:creationId xmlns:p14="http://schemas.microsoft.com/office/powerpoint/2010/main" val="25061987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5244D3-830A-FBE6-FE2B-FD0836A373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9F70DC-C317-AE7E-DD22-D9FCA2A44B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F9C93F-F1B1-3F5A-ADFB-30035A7BD407}"/>
              </a:ext>
            </a:extLst>
          </p:cNvPr>
          <p:cNvSpPr>
            <a:spLocks noGrp="1"/>
          </p:cNvSpPr>
          <p:nvPr>
            <p:ph type="body" idx="1"/>
          </p:nvPr>
        </p:nvSpPr>
        <p:spPr/>
        <p:txBody>
          <a:bodyPr/>
          <a:lstStyle/>
          <a:p>
            <a:r>
              <a:rPr lang="en-US">
                <a:ea typeface="Calibri"/>
                <a:cs typeface="Calibri"/>
              </a:rPr>
              <a:t>Rachel</a:t>
            </a:r>
            <a:endParaRPr lang="en-US"/>
          </a:p>
        </p:txBody>
      </p:sp>
      <p:sp>
        <p:nvSpPr>
          <p:cNvPr id="4" name="Slide Number Placeholder 3">
            <a:extLst>
              <a:ext uri="{FF2B5EF4-FFF2-40B4-BE49-F238E27FC236}">
                <a16:creationId xmlns:a16="http://schemas.microsoft.com/office/drawing/2014/main" id="{8FA3A134-056D-2C6D-4287-F8886F34F2B3}"/>
              </a:ext>
            </a:extLst>
          </p:cNvPr>
          <p:cNvSpPr>
            <a:spLocks noGrp="1"/>
          </p:cNvSpPr>
          <p:nvPr>
            <p:ph type="sldNum" sz="quarter" idx="5"/>
          </p:nvPr>
        </p:nvSpPr>
        <p:spPr/>
        <p:txBody>
          <a:bodyPr/>
          <a:lstStyle/>
          <a:p>
            <a:fld id="{979DA763-8D56-48F7-A1A9-3B4AE30C1F04}" type="slidenum">
              <a:rPr lang="en-US" smtClean="0"/>
              <a:t>5</a:t>
            </a:fld>
            <a:endParaRPr lang="en-US"/>
          </a:p>
        </p:txBody>
      </p:sp>
    </p:spTree>
    <p:extLst>
      <p:ext uri="{BB962C8B-B14F-4D97-AF65-F5344CB8AC3E}">
        <p14:creationId xmlns:p14="http://schemas.microsoft.com/office/powerpoint/2010/main" val="23264538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Rachel </a:t>
            </a:r>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6</a:t>
            </a:fld>
            <a:endParaRPr lang="en-US"/>
          </a:p>
        </p:txBody>
      </p:sp>
    </p:spTree>
    <p:extLst>
      <p:ext uri="{BB962C8B-B14F-4D97-AF65-F5344CB8AC3E}">
        <p14:creationId xmlns:p14="http://schemas.microsoft.com/office/powerpoint/2010/main" val="18674024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g2dc3b1c2621_0_3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2dc3b1c2621_0_3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en-US">
                <a:ea typeface="Calibri"/>
                <a:cs typeface="Calibri"/>
              </a:rPr>
              <a:t>Intro myself – pass to Taraja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2dc3b1c2621_0_3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2dc3b1c2621_0_3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Rachel </a:t>
            </a:r>
          </a:p>
        </p:txBody>
      </p:sp>
      <p:sp>
        <p:nvSpPr>
          <p:cNvPr id="4" name="Slide Number Placeholder 3"/>
          <p:cNvSpPr>
            <a:spLocks noGrp="1"/>
          </p:cNvSpPr>
          <p:nvPr>
            <p:ph type="sldNum" sz="quarter" idx="5"/>
          </p:nvPr>
        </p:nvSpPr>
        <p:spPr/>
        <p:txBody>
          <a:bodyPr/>
          <a:lstStyle/>
          <a:p>
            <a:fld id="{63DC7772-ADC1-40B2-A949-AC2180823191}" type="slidenum">
              <a:rPr lang="en-US" smtClean="0"/>
              <a:t>12</a:t>
            </a:fld>
            <a:endParaRPr lang="en-US"/>
          </a:p>
        </p:txBody>
      </p:sp>
    </p:spTree>
    <p:extLst>
      <p:ext uri="{BB962C8B-B14F-4D97-AF65-F5344CB8AC3E}">
        <p14:creationId xmlns:p14="http://schemas.microsoft.com/office/powerpoint/2010/main" val="37782788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Rachel</a:t>
            </a:r>
          </a:p>
        </p:txBody>
      </p:sp>
      <p:sp>
        <p:nvSpPr>
          <p:cNvPr id="4" name="Slide Number Placeholder 3"/>
          <p:cNvSpPr>
            <a:spLocks noGrp="1"/>
          </p:cNvSpPr>
          <p:nvPr>
            <p:ph type="sldNum" sz="quarter" idx="5"/>
          </p:nvPr>
        </p:nvSpPr>
        <p:spPr/>
        <p:txBody>
          <a:bodyPr/>
          <a:lstStyle/>
          <a:p>
            <a:fld id="{63DC7772-ADC1-40B2-A949-AC2180823191}" type="slidenum">
              <a:rPr lang="en-US" smtClean="0"/>
              <a:t>13</a:t>
            </a:fld>
            <a:endParaRPr lang="en-US"/>
          </a:p>
        </p:txBody>
      </p:sp>
    </p:spTree>
    <p:extLst>
      <p:ext uri="{BB962C8B-B14F-4D97-AF65-F5344CB8AC3E}">
        <p14:creationId xmlns:p14="http://schemas.microsoft.com/office/powerpoint/2010/main" val="36272715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From Rachel T: Might be good here to make sure they are using the activity sheet in POPs and not the longer reading from the book – with our smaller group however I think we can work the scenario without breakout rooms – or at max 2 rooms for this </a:t>
            </a:r>
          </a:p>
        </p:txBody>
      </p:sp>
      <p:sp>
        <p:nvSpPr>
          <p:cNvPr id="4" name="Slide Number Placeholder 3"/>
          <p:cNvSpPr>
            <a:spLocks noGrp="1"/>
          </p:cNvSpPr>
          <p:nvPr>
            <p:ph type="sldNum" sz="quarter" idx="5"/>
          </p:nvPr>
        </p:nvSpPr>
        <p:spPr/>
        <p:txBody>
          <a:bodyPr/>
          <a:lstStyle/>
          <a:p>
            <a:fld id="{63DC7772-ADC1-40B2-A949-AC2180823191}" type="slidenum">
              <a:rPr lang="en-US" smtClean="0"/>
              <a:t>12</a:t>
            </a:fld>
            <a:endParaRPr lang="en-US"/>
          </a:p>
        </p:txBody>
      </p:sp>
    </p:spTree>
    <p:extLst>
      <p:ext uri="{BB962C8B-B14F-4D97-AF65-F5344CB8AC3E}">
        <p14:creationId xmlns:p14="http://schemas.microsoft.com/office/powerpoint/2010/main" val="2005674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Rachel</a:t>
            </a:r>
          </a:p>
        </p:txBody>
      </p:sp>
      <p:sp>
        <p:nvSpPr>
          <p:cNvPr id="4" name="Slide Number Placeholder 3"/>
          <p:cNvSpPr>
            <a:spLocks noGrp="1"/>
          </p:cNvSpPr>
          <p:nvPr>
            <p:ph type="sldNum" sz="quarter" idx="5"/>
          </p:nvPr>
        </p:nvSpPr>
        <p:spPr/>
        <p:txBody>
          <a:bodyPr/>
          <a:lstStyle/>
          <a:p>
            <a:fld id="{63DC7772-ADC1-40B2-A949-AC2180823191}" type="slidenum">
              <a:rPr lang="en-US" smtClean="0"/>
              <a:t>15</a:t>
            </a:fld>
            <a:endParaRPr lang="en-US"/>
          </a:p>
        </p:txBody>
      </p:sp>
    </p:spTree>
    <p:extLst>
      <p:ext uri="{BB962C8B-B14F-4D97-AF65-F5344CB8AC3E}">
        <p14:creationId xmlns:p14="http://schemas.microsoft.com/office/powerpoint/2010/main" val="37897367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Rachel </a:t>
            </a:r>
          </a:p>
        </p:txBody>
      </p:sp>
      <p:sp>
        <p:nvSpPr>
          <p:cNvPr id="4" name="Slide Number Placeholder 3"/>
          <p:cNvSpPr>
            <a:spLocks noGrp="1"/>
          </p:cNvSpPr>
          <p:nvPr>
            <p:ph type="sldNum" sz="quarter" idx="5"/>
          </p:nvPr>
        </p:nvSpPr>
        <p:spPr/>
        <p:txBody>
          <a:bodyPr/>
          <a:lstStyle/>
          <a:p>
            <a:fld id="{63DC7772-ADC1-40B2-A949-AC2180823191}" type="slidenum">
              <a:rPr lang="en-US" smtClean="0"/>
              <a:t>16</a:t>
            </a:fld>
            <a:endParaRPr lang="en-US"/>
          </a:p>
        </p:txBody>
      </p:sp>
    </p:spTree>
    <p:extLst>
      <p:ext uri="{BB962C8B-B14F-4D97-AF65-F5344CB8AC3E}">
        <p14:creationId xmlns:p14="http://schemas.microsoft.com/office/powerpoint/2010/main" val="20070318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5266507bf6_0_21: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a:buClr>
                <a:srgbClr val="000000"/>
              </a:buClr>
              <a:buSzPts val="1400"/>
            </a:pPr>
            <a:r>
              <a:rPr lang="en">
                <a:solidFill>
                  <a:schemeClr val="dk1"/>
                </a:solidFill>
                <a:latin typeface="Calibri"/>
                <a:ea typeface="Calibri"/>
                <a:cs typeface="Calibri"/>
                <a:sym typeface="Calibri"/>
              </a:rPr>
              <a:t>Dr. Taraja - There</a:t>
            </a:r>
            <a:r>
              <a:rPr lang="en" sz="1200">
                <a:solidFill>
                  <a:schemeClr val="dk1"/>
                </a:solidFill>
                <a:latin typeface="Calibri"/>
                <a:ea typeface="Calibri"/>
                <a:cs typeface="Calibri"/>
                <a:sym typeface="Calibri"/>
              </a:rPr>
              <a:t> are exciting campaigns building around the country </a:t>
            </a:r>
            <a:endParaRPr lang="en-US" sz="120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r>
              <a:rPr lang="en" sz="1200">
                <a:solidFill>
                  <a:schemeClr val="dk1"/>
                </a:solidFill>
                <a:latin typeface="Calibri"/>
                <a:ea typeface="Calibri"/>
                <a:cs typeface="Calibri"/>
                <a:sym typeface="Calibri"/>
              </a:rPr>
              <a:t>What we’re going to do today--- what is BCG, why is it important now, and what are examples and explore how we can use this in our campaigns.</a:t>
            </a:r>
            <a:endParaRPr sz="1200">
              <a:solidFill>
                <a:schemeClr val="dk1"/>
              </a:solidFill>
              <a:latin typeface="Calibri"/>
              <a:ea typeface="Calibri"/>
              <a:cs typeface="Calibri"/>
              <a:sym typeface="Calibri"/>
            </a:endParaRPr>
          </a:p>
        </p:txBody>
      </p:sp>
      <p:sp>
        <p:nvSpPr>
          <p:cNvPr id="292" name="Google Shape;292;g5266507bf6_0_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631546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Google Shape;338;p9: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200">
                <a:solidFill>
                  <a:schemeClr val="dk1"/>
                </a:solidFill>
                <a:latin typeface="Calibri"/>
                <a:ea typeface="Calibri"/>
                <a:cs typeface="Calibri"/>
                <a:sym typeface="Calibri"/>
              </a:rPr>
              <a:t>There are these seven elements lifted up from all these campaigns, many are hitting on 1-2 of them, we are going to go into detail later. </a:t>
            </a:r>
            <a:endParaRPr sz="1200" b="0" i="0" u="none" strike="noStrike" cap="none">
              <a:solidFill>
                <a:schemeClr val="dk1"/>
              </a:solidFill>
              <a:latin typeface="Calibri"/>
              <a:ea typeface="Calibri"/>
              <a:cs typeface="Calibri"/>
              <a:sym typeface="Calibri"/>
            </a:endParaRPr>
          </a:p>
        </p:txBody>
      </p:sp>
      <p:sp>
        <p:nvSpPr>
          <p:cNvPr id="339" name="Google Shape;339;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4923890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5266507bf6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5266507bf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Two concrete examples--we will go into more depth throughout this program….</a:t>
            </a:r>
            <a:endParaRPr/>
          </a:p>
        </p:txBody>
      </p:sp>
    </p:spTree>
    <p:extLst>
      <p:ext uri="{BB962C8B-B14F-4D97-AF65-F5344CB8AC3E}">
        <p14:creationId xmlns:p14="http://schemas.microsoft.com/office/powerpoint/2010/main" val="5438545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g59b9ada310_0_165: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marR="0" lvl="0" indent="0" algn="just" rtl="0">
              <a:lnSpc>
                <a:spcPct val="100000"/>
              </a:lnSpc>
              <a:spcBef>
                <a:spcPts val="0"/>
              </a:spcBef>
              <a:spcAft>
                <a:spcPts val="0"/>
              </a:spcAft>
              <a:buClr>
                <a:schemeClr val="dk1"/>
              </a:buClr>
              <a:buSzPts val="1100"/>
              <a:buFont typeface="Arial"/>
              <a:buNone/>
            </a:pPr>
            <a:r>
              <a:rPr lang="en" sz="1000" b="1">
                <a:solidFill>
                  <a:schemeClr val="dk1"/>
                </a:solidFill>
                <a:latin typeface="Cambria"/>
                <a:ea typeface="Cambria"/>
                <a:cs typeface="Cambria"/>
                <a:sym typeface="Cambria"/>
              </a:rPr>
              <a:t>Some of their common good victories include: </a:t>
            </a:r>
            <a:endParaRPr sz="1000" b="1">
              <a:solidFill>
                <a:schemeClr val="dk1"/>
              </a:solidFill>
              <a:latin typeface="Cambria"/>
              <a:ea typeface="Cambria"/>
              <a:cs typeface="Cambria"/>
              <a:sym typeface="Cambria"/>
            </a:endParaRPr>
          </a:p>
          <a:p>
            <a:pPr marL="0" marR="0" lvl="0" indent="0" algn="just" rtl="0">
              <a:lnSpc>
                <a:spcPct val="100000"/>
              </a:lnSpc>
              <a:spcBef>
                <a:spcPts val="0"/>
              </a:spcBef>
              <a:spcAft>
                <a:spcPts val="0"/>
              </a:spcAft>
              <a:buClr>
                <a:schemeClr val="dk1"/>
              </a:buClr>
              <a:buSzPts val="1100"/>
              <a:buFont typeface="Arial"/>
              <a:buNone/>
            </a:pPr>
            <a:endParaRPr sz="1000" b="1">
              <a:solidFill>
                <a:schemeClr val="dk1"/>
              </a:solidFill>
              <a:latin typeface="Cambria"/>
              <a:ea typeface="Cambria"/>
              <a:cs typeface="Cambria"/>
              <a:sym typeface="Cambria"/>
            </a:endParaRPr>
          </a:p>
          <a:p>
            <a:pPr marL="457200" lvl="0" indent="-292100" algn="l" rtl="0">
              <a:lnSpc>
                <a:spcPct val="115000"/>
              </a:lnSpc>
              <a:spcBef>
                <a:spcPts val="0"/>
              </a:spcBef>
              <a:spcAft>
                <a:spcPts val="0"/>
              </a:spcAft>
              <a:buClr>
                <a:srgbClr val="595959"/>
              </a:buClr>
              <a:buSzPts val="1000"/>
              <a:buChar char="●"/>
            </a:pPr>
            <a:r>
              <a:rPr lang="en" sz="1000" b="1">
                <a:solidFill>
                  <a:srgbClr val="595959"/>
                </a:solidFill>
              </a:rPr>
              <a:t>School funding</a:t>
            </a:r>
            <a:r>
              <a:rPr lang="en" sz="1000">
                <a:solidFill>
                  <a:srgbClr val="595959"/>
                </a:solidFill>
              </a:rPr>
              <a:t>- UTLA, LAUSD and Mayor’s office to jointly advocate for increased county and state funding</a:t>
            </a:r>
            <a:endParaRPr sz="1000">
              <a:solidFill>
                <a:srgbClr val="595959"/>
              </a:solidFill>
            </a:endParaRPr>
          </a:p>
          <a:p>
            <a:pPr marL="457200" lvl="0" indent="-292100" algn="l" rtl="0">
              <a:lnSpc>
                <a:spcPct val="115000"/>
              </a:lnSpc>
              <a:spcBef>
                <a:spcPts val="1600"/>
              </a:spcBef>
              <a:spcAft>
                <a:spcPts val="0"/>
              </a:spcAft>
              <a:buClr>
                <a:srgbClr val="595959"/>
              </a:buClr>
              <a:buSzPts val="1000"/>
              <a:buChar char="●"/>
            </a:pPr>
            <a:r>
              <a:rPr lang="en" sz="1000" b="1">
                <a:solidFill>
                  <a:srgbClr val="595959"/>
                </a:solidFill>
              </a:rPr>
              <a:t>Class Size</a:t>
            </a:r>
            <a:r>
              <a:rPr lang="en" sz="1000">
                <a:solidFill>
                  <a:srgbClr val="595959"/>
                </a:solidFill>
              </a:rPr>
              <a:t>- immediate reduction of 7 students in secondary math and English, and elimination of contract language that previously allowed the district to unilaterally ignore all class size averages and caps.  Agreement to reduce class size every year for the next four years. </a:t>
            </a:r>
            <a:endParaRPr sz="1000">
              <a:solidFill>
                <a:srgbClr val="595959"/>
              </a:solidFill>
            </a:endParaRPr>
          </a:p>
          <a:p>
            <a:pPr marL="457200" lvl="0" indent="-292100" algn="l" rtl="0">
              <a:lnSpc>
                <a:spcPct val="115000"/>
              </a:lnSpc>
              <a:spcBef>
                <a:spcPts val="1600"/>
              </a:spcBef>
              <a:spcAft>
                <a:spcPts val="0"/>
              </a:spcAft>
              <a:buClr>
                <a:srgbClr val="595959"/>
              </a:buClr>
              <a:buSzPts val="1000"/>
              <a:buChar char="●"/>
            </a:pPr>
            <a:r>
              <a:rPr lang="en" sz="1000">
                <a:solidFill>
                  <a:srgbClr val="595959"/>
                </a:solidFill>
              </a:rPr>
              <a:t>A </a:t>
            </a:r>
            <a:r>
              <a:rPr lang="en" sz="1000" b="1">
                <a:solidFill>
                  <a:srgbClr val="595959"/>
                </a:solidFill>
              </a:rPr>
              <a:t>nurse i</a:t>
            </a:r>
            <a:r>
              <a:rPr lang="en" sz="1000">
                <a:solidFill>
                  <a:srgbClr val="595959"/>
                </a:solidFill>
              </a:rPr>
              <a:t>n every school, with an agreement to hire 150 full time nurses</a:t>
            </a:r>
            <a:endParaRPr sz="1000">
              <a:solidFill>
                <a:srgbClr val="595959"/>
              </a:solidFill>
            </a:endParaRPr>
          </a:p>
          <a:p>
            <a:pPr marL="457200" lvl="0" indent="-292100" algn="l" rtl="0">
              <a:lnSpc>
                <a:spcPct val="115000"/>
              </a:lnSpc>
              <a:spcBef>
                <a:spcPts val="1600"/>
              </a:spcBef>
              <a:spcAft>
                <a:spcPts val="0"/>
              </a:spcAft>
              <a:buClr>
                <a:srgbClr val="595959"/>
              </a:buClr>
              <a:buSzPts val="1000"/>
              <a:buChar char="●"/>
            </a:pPr>
            <a:r>
              <a:rPr lang="en" sz="1000" b="1">
                <a:solidFill>
                  <a:srgbClr val="595959"/>
                </a:solidFill>
              </a:rPr>
              <a:t>Community</a:t>
            </a:r>
            <a:r>
              <a:rPr lang="en" sz="1000">
                <a:solidFill>
                  <a:srgbClr val="595959"/>
                </a:solidFill>
              </a:rPr>
              <a:t> Schools-- by June 2019, the district will designate 20 community schools, and by June 2020 an additional 10</a:t>
            </a:r>
            <a:endParaRPr sz="1000">
              <a:solidFill>
                <a:srgbClr val="595959"/>
              </a:solidFill>
            </a:endParaRPr>
          </a:p>
          <a:p>
            <a:pPr marL="457200" lvl="0" indent="-292100" algn="l" rtl="0">
              <a:lnSpc>
                <a:spcPct val="115000"/>
              </a:lnSpc>
              <a:spcBef>
                <a:spcPts val="1600"/>
              </a:spcBef>
              <a:spcAft>
                <a:spcPts val="0"/>
              </a:spcAft>
              <a:buClr>
                <a:srgbClr val="595959"/>
              </a:buClr>
              <a:buSzPts val="1000"/>
              <a:buChar char="●"/>
            </a:pPr>
            <a:r>
              <a:rPr lang="en" sz="1000" b="1">
                <a:solidFill>
                  <a:srgbClr val="595959"/>
                </a:solidFill>
              </a:rPr>
              <a:t>Privatization/Charter Cap </a:t>
            </a:r>
            <a:endParaRPr sz="1000" b="1">
              <a:solidFill>
                <a:srgbClr val="595959"/>
              </a:solidFill>
            </a:endParaRPr>
          </a:p>
          <a:p>
            <a:pPr marL="457200" lvl="0" indent="-292100" algn="l" rtl="0">
              <a:lnSpc>
                <a:spcPct val="115000"/>
              </a:lnSpc>
              <a:spcBef>
                <a:spcPts val="1600"/>
              </a:spcBef>
              <a:spcAft>
                <a:spcPts val="0"/>
              </a:spcAft>
              <a:buClr>
                <a:srgbClr val="595959"/>
              </a:buClr>
              <a:buSzPts val="1000"/>
              <a:buChar char="●"/>
            </a:pPr>
            <a:r>
              <a:rPr lang="en" sz="1000" b="1">
                <a:solidFill>
                  <a:srgbClr val="595959"/>
                </a:solidFill>
              </a:rPr>
              <a:t>Librarians</a:t>
            </a:r>
            <a:r>
              <a:rPr lang="en" sz="1000">
                <a:solidFill>
                  <a:srgbClr val="595959"/>
                </a:solidFill>
              </a:rPr>
              <a:t>-- commitment to hire 82 new librarians </a:t>
            </a:r>
            <a:endParaRPr sz="1000">
              <a:solidFill>
                <a:srgbClr val="595959"/>
              </a:solidFill>
            </a:endParaRPr>
          </a:p>
          <a:p>
            <a:pPr marL="457200" lvl="0" indent="-292100" algn="l" rtl="0">
              <a:lnSpc>
                <a:spcPct val="115000"/>
              </a:lnSpc>
              <a:spcBef>
                <a:spcPts val="1600"/>
              </a:spcBef>
              <a:spcAft>
                <a:spcPts val="0"/>
              </a:spcAft>
              <a:buClr>
                <a:srgbClr val="595959"/>
              </a:buClr>
              <a:buSzPts val="1000"/>
              <a:buChar char="●"/>
            </a:pPr>
            <a:r>
              <a:rPr lang="en" sz="1000" b="1">
                <a:solidFill>
                  <a:srgbClr val="595959"/>
                </a:solidFill>
              </a:rPr>
              <a:t>Counselors</a:t>
            </a:r>
            <a:r>
              <a:rPr lang="en" sz="1000">
                <a:solidFill>
                  <a:srgbClr val="595959"/>
                </a:solidFill>
              </a:rPr>
              <a:t>-- commitment to hire 17 additional counselors </a:t>
            </a:r>
            <a:endParaRPr sz="1000">
              <a:solidFill>
                <a:srgbClr val="595959"/>
              </a:solidFill>
            </a:endParaRPr>
          </a:p>
          <a:p>
            <a:pPr marL="457200" lvl="0" indent="-292100" algn="l" rtl="0">
              <a:lnSpc>
                <a:spcPct val="115000"/>
              </a:lnSpc>
              <a:spcBef>
                <a:spcPts val="1600"/>
              </a:spcBef>
              <a:spcAft>
                <a:spcPts val="0"/>
              </a:spcAft>
              <a:buClr>
                <a:srgbClr val="595959"/>
              </a:buClr>
              <a:buSzPts val="1000"/>
              <a:buChar char="●"/>
            </a:pPr>
            <a:r>
              <a:rPr lang="en" sz="1000" b="1">
                <a:solidFill>
                  <a:srgbClr val="595959"/>
                </a:solidFill>
              </a:rPr>
              <a:t>Testing</a:t>
            </a:r>
            <a:r>
              <a:rPr lang="en" sz="1000">
                <a:solidFill>
                  <a:srgbClr val="595959"/>
                </a:solidFill>
              </a:rPr>
              <a:t>- joint UTLA/LAUSD committee tasked with developing a plan to reduce the amount of assessments by 50% </a:t>
            </a:r>
            <a:endParaRPr sz="1000">
              <a:solidFill>
                <a:srgbClr val="595959"/>
              </a:solidFill>
            </a:endParaRPr>
          </a:p>
          <a:p>
            <a:pPr marL="457200" lvl="0" indent="-292100" algn="l" rtl="0">
              <a:lnSpc>
                <a:spcPct val="115000"/>
              </a:lnSpc>
              <a:spcBef>
                <a:spcPts val="1600"/>
              </a:spcBef>
              <a:spcAft>
                <a:spcPts val="0"/>
              </a:spcAft>
              <a:buClr>
                <a:srgbClr val="595959"/>
              </a:buClr>
              <a:buSzPts val="1000"/>
              <a:buChar char="●"/>
            </a:pPr>
            <a:r>
              <a:rPr lang="en" sz="1000">
                <a:solidFill>
                  <a:srgbClr val="595959"/>
                </a:solidFill>
              </a:rPr>
              <a:t>“</a:t>
            </a:r>
            <a:r>
              <a:rPr lang="en" sz="1000" b="1">
                <a:solidFill>
                  <a:srgbClr val="595959"/>
                </a:solidFill>
              </a:rPr>
              <a:t>Random” Searches</a:t>
            </a:r>
            <a:r>
              <a:rPr lang="en" sz="1000">
                <a:solidFill>
                  <a:srgbClr val="595959"/>
                </a:solidFill>
              </a:rPr>
              <a:t>- pilot program that exempts schools from administering random searches in 28 schools </a:t>
            </a:r>
            <a:endParaRPr sz="1000">
              <a:solidFill>
                <a:srgbClr val="595959"/>
              </a:solidFill>
            </a:endParaRPr>
          </a:p>
          <a:p>
            <a:pPr marL="457200" lvl="0" indent="-292100" algn="l" rtl="0">
              <a:lnSpc>
                <a:spcPct val="115000"/>
              </a:lnSpc>
              <a:spcBef>
                <a:spcPts val="1600"/>
              </a:spcBef>
              <a:spcAft>
                <a:spcPts val="0"/>
              </a:spcAft>
              <a:buClr>
                <a:srgbClr val="595959"/>
              </a:buClr>
              <a:buSzPts val="1000"/>
              <a:buChar char="●"/>
            </a:pPr>
            <a:r>
              <a:rPr lang="en" sz="1000" b="1">
                <a:solidFill>
                  <a:srgbClr val="595959"/>
                </a:solidFill>
              </a:rPr>
              <a:t>Green Space</a:t>
            </a:r>
            <a:r>
              <a:rPr lang="en" sz="1000">
                <a:solidFill>
                  <a:srgbClr val="595959"/>
                </a:solidFill>
              </a:rPr>
              <a:t>-- joint task force tasked with developing a plan to increase green space </a:t>
            </a:r>
            <a:endParaRPr sz="1000">
              <a:solidFill>
                <a:srgbClr val="595959"/>
              </a:solidFill>
            </a:endParaRPr>
          </a:p>
          <a:p>
            <a:pPr marL="457200" lvl="0" indent="-292100" algn="l" rtl="0">
              <a:lnSpc>
                <a:spcPct val="115000"/>
              </a:lnSpc>
              <a:spcBef>
                <a:spcPts val="1600"/>
              </a:spcBef>
              <a:spcAft>
                <a:spcPts val="0"/>
              </a:spcAft>
              <a:buClr>
                <a:srgbClr val="595959"/>
              </a:buClr>
              <a:buSzPts val="1000"/>
              <a:buChar char="●"/>
            </a:pPr>
            <a:r>
              <a:rPr lang="en" sz="1000" b="1">
                <a:solidFill>
                  <a:srgbClr val="595959"/>
                </a:solidFill>
              </a:rPr>
              <a:t>Immigrant Defense Fund</a:t>
            </a:r>
            <a:r>
              <a:rPr lang="en" sz="1000">
                <a:solidFill>
                  <a:srgbClr val="595959"/>
                </a:solidFill>
              </a:rPr>
              <a:t>-- district will provide a dedicated hotline and attorney for immigrant families </a:t>
            </a:r>
            <a:endParaRPr sz="1000">
              <a:solidFill>
                <a:srgbClr val="595959"/>
              </a:solidFill>
            </a:endParaRPr>
          </a:p>
          <a:p>
            <a:pPr marL="0" lvl="0" indent="0" algn="l" rtl="0">
              <a:lnSpc>
                <a:spcPct val="115000"/>
              </a:lnSpc>
              <a:spcBef>
                <a:spcPts val="1600"/>
              </a:spcBef>
              <a:spcAft>
                <a:spcPts val="0"/>
              </a:spcAft>
              <a:buNone/>
            </a:pPr>
            <a:endParaRPr sz="1000" b="1">
              <a:solidFill>
                <a:srgbClr val="595959"/>
              </a:solidFill>
            </a:endParaRPr>
          </a:p>
          <a:p>
            <a:pPr marL="0" marR="0" lvl="0" indent="0" algn="just" rtl="0">
              <a:lnSpc>
                <a:spcPct val="100000"/>
              </a:lnSpc>
              <a:spcBef>
                <a:spcPts val="1600"/>
              </a:spcBef>
              <a:spcAft>
                <a:spcPts val="0"/>
              </a:spcAft>
              <a:buClr>
                <a:schemeClr val="dk1"/>
              </a:buClr>
              <a:buSzPts val="1100"/>
              <a:buFont typeface="Arial"/>
              <a:buNone/>
            </a:pPr>
            <a:endParaRPr sz="1200" b="1">
              <a:solidFill>
                <a:schemeClr val="dk1"/>
              </a:solidFill>
              <a:latin typeface="Cambria"/>
              <a:ea typeface="Cambria"/>
              <a:cs typeface="Cambria"/>
              <a:sym typeface="Cambria"/>
            </a:endParaRPr>
          </a:p>
        </p:txBody>
      </p:sp>
      <p:sp>
        <p:nvSpPr>
          <p:cNvPr id="326" name="Google Shape;326;g59b9ada310_0_16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1851124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g59b9ada310_0_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18" name="Google Shape;318;g59b9ada310_0_8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30786232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g57670122d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3" name="Google Shape;333;g57670122d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en-US">
                <a:ea typeface="Calibri"/>
                <a:cs typeface="Calibri"/>
              </a:rPr>
              <a:t>Depending on NUmber of participants we can make breakout rooms here if needed fro sie – two rooms perhaps for 5 ish people in each room – This is mentioned as ten minutes originally but I would give people up to 15 given the volume of pages</a:t>
            </a:r>
            <a:endParaRPr/>
          </a:p>
        </p:txBody>
      </p:sp>
    </p:spTree>
    <p:extLst>
      <p:ext uri="{BB962C8B-B14F-4D97-AF65-F5344CB8AC3E}">
        <p14:creationId xmlns:p14="http://schemas.microsoft.com/office/powerpoint/2010/main" val="22635709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24-31</a:t>
            </a:r>
          </a:p>
        </p:txBody>
      </p:sp>
      <p:sp>
        <p:nvSpPr>
          <p:cNvPr id="4" name="Slide Number Placeholder 3"/>
          <p:cNvSpPr>
            <a:spLocks noGrp="1"/>
          </p:cNvSpPr>
          <p:nvPr>
            <p:ph type="sldNum" sz="quarter" idx="5"/>
          </p:nvPr>
        </p:nvSpPr>
        <p:spPr/>
        <p:txBody>
          <a:bodyPr/>
          <a:lstStyle/>
          <a:p>
            <a:fld id="{63DC7772-ADC1-40B2-A949-AC2180823191}" type="slidenum">
              <a:rPr lang="en-US" smtClean="0"/>
              <a:t>25</a:t>
            </a:fld>
            <a:endParaRPr lang="en-US"/>
          </a:p>
        </p:txBody>
      </p:sp>
    </p:spTree>
    <p:extLst>
      <p:ext uri="{BB962C8B-B14F-4D97-AF65-F5344CB8AC3E}">
        <p14:creationId xmlns:p14="http://schemas.microsoft.com/office/powerpoint/2010/main" val="5224088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a:extLst>
              <a:ext uri="{FF2B5EF4-FFF2-40B4-BE49-F238E27FC236}">
                <a16:creationId xmlns:a16="http://schemas.microsoft.com/office/drawing/2014/main" id="{6A75F4D6-3E43-4CED-8E9B-E9453CCCFDB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Notes Placeholder 2">
            <a:extLst>
              <a:ext uri="{FF2B5EF4-FFF2-40B4-BE49-F238E27FC236}">
                <a16:creationId xmlns:a16="http://schemas.microsoft.com/office/drawing/2014/main" id="{6CDAB22B-3645-406F-8125-ED73599F36F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t>Ellen</a:t>
            </a:r>
          </a:p>
          <a:p>
            <a:r>
              <a:rPr lang="en-US" altLang="en-US" b="1"/>
              <a:t>20 Mins Entry activity – 4 Corners of Union Work</a:t>
            </a:r>
            <a:endParaRPr lang="en-US" altLang="en-US"/>
          </a:p>
          <a:p>
            <a:r>
              <a:rPr lang="en-US" altLang="en-US"/>
              <a:t>How do you think your locals primarily view your role with them? Social Justice Advocate, Contract Manager and Problem Solver, Leadership Coach and Developer, Campaign/Organizing Leader – </a:t>
            </a:r>
          </a:p>
          <a:p>
            <a:r>
              <a:rPr lang="en-US" altLang="en-US"/>
              <a:t> </a:t>
            </a:r>
          </a:p>
          <a:p>
            <a:r>
              <a:rPr lang="en-US" altLang="en-US"/>
              <a:t>Prompts -Once at your charts, what are the opportunities that this view could have for moving towards a win and what are the challenges that this view could have? </a:t>
            </a:r>
          </a:p>
          <a:p>
            <a:r>
              <a:rPr lang="en-US" altLang="en-US"/>
              <a:t> </a:t>
            </a:r>
          </a:p>
          <a:p>
            <a:r>
              <a:rPr lang="en-US" altLang="en-US"/>
              <a:t>Where is our power?</a:t>
            </a:r>
          </a:p>
          <a:p>
            <a:r>
              <a:rPr lang="en-US" altLang="en-US"/>
              <a:t>Contract Negotiation, Grievances, Member Engagement, Staff Led Programs</a:t>
            </a:r>
          </a:p>
          <a:p>
            <a:r>
              <a:rPr lang="en-US" altLang="en-US"/>
              <a:t> </a:t>
            </a:r>
          </a:p>
          <a:p>
            <a:r>
              <a:rPr lang="en-US" altLang="en-US"/>
              <a:t>10 MIN debrief – so now what?</a:t>
            </a:r>
          </a:p>
          <a:p>
            <a:endParaRPr lang="en-US" altLang="en-US"/>
          </a:p>
        </p:txBody>
      </p:sp>
      <p:sp>
        <p:nvSpPr>
          <p:cNvPr id="122884" name="Slide Number Placeholder 3">
            <a:extLst>
              <a:ext uri="{FF2B5EF4-FFF2-40B4-BE49-F238E27FC236}">
                <a16:creationId xmlns:a16="http://schemas.microsoft.com/office/drawing/2014/main" id="{6323A2E8-94D8-490F-9181-D0B78093011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449E3AB-E2E2-48F5-9BE6-12000293A4CB}" type="slidenum">
              <a:rPr lang="en-US" altLang="en-US" smtClean="0"/>
              <a:pPr/>
              <a:t>23</a:t>
            </a:fld>
            <a:endParaRPr lang="en-US" altLang="en-US"/>
          </a:p>
        </p:txBody>
      </p:sp>
    </p:spTree>
    <p:extLst>
      <p:ext uri="{BB962C8B-B14F-4D97-AF65-F5344CB8AC3E}">
        <p14:creationId xmlns:p14="http://schemas.microsoft.com/office/powerpoint/2010/main" val="24963465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Ellen</a:t>
            </a:r>
          </a:p>
        </p:txBody>
      </p:sp>
      <p:sp>
        <p:nvSpPr>
          <p:cNvPr id="4" name="Slide Number Placeholder 3"/>
          <p:cNvSpPr>
            <a:spLocks noGrp="1"/>
          </p:cNvSpPr>
          <p:nvPr>
            <p:ph type="sldNum" sz="quarter" idx="5"/>
          </p:nvPr>
        </p:nvSpPr>
        <p:spPr/>
        <p:txBody>
          <a:bodyPr/>
          <a:lstStyle/>
          <a:p>
            <a:fld id="{979DA763-8D56-48F7-A1A9-3B4AE30C1F04}" type="slidenum">
              <a:rPr lang="en-US" smtClean="0"/>
              <a:t>24</a:t>
            </a:fld>
            <a:endParaRPr lang="en-US"/>
          </a:p>
        </p:txBody>
      </p:sp>
    </p:spTree>
    <p:extLst>
      <p:ext uri="{BB962C8B-B14F-4D97-AF65-F5344CB8AC3E}">
        <p14:creationId xmlns:p14="http://schemas.microsoft.com/office/powerpoint/2010/main" val="36270125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a:extLst>
              <a:ext uri="{FF2B5EF4-FFF2-40B4-BE49-F238E27FC236}">
                <a16:creationId xmlns:a16="http://schemas.microsoft.com/office/drawing/2014/main" id="{6A75F4D6-3E43-4CED-8E9B-E9453CCCFDB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Notes Placeholder 2">
            <a:extLst>
              <a:ext uri="{FF2B5EF4-FFF2-40B4-BE49-F238E27FC236}">
                <a16:creationId xmlns:a16="http://schemas.microsoft.com/office/drawing/2014/main" id="{6CDAB22B-3645-406F-8125-ED73599F36F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t>Ellen</a:t>
            </a:r>
          </a:p>
          <a:p>
            <a:r>
              <a:rPr lang="en-US" altLang="en-US" b="1"/>
              <a:t>20 Mins Entry activity – 4 Corners of Union Work</a:t>
            </a:r>
            <a:endParaRPr lang="en-US" altLang="en-US"/>
          </a:p>
          <a:p>
            <a:r>
              <a:rPr lang="en-US" altLang="en-US"/>
              <a:t>How do you think your locals primarily view your role with them? Social Justice Advocate, Contract Manager and Problem Solver, Leadership Coach and Developer, Campaign/Organizing Leader – </a:t>
            </a:r>
          </a:p>
          <a:p>
            <a:r>
              <a:rPr lang="en-US" altLang="en-US"/>
              <a:t> </a:t>
            </a:r>
          </a:p>
          <a:p>
            <a:r>
              <a:rPr lang="en-US" altLang="en-US"/>
              <a:t>Prompts -Once at your charts, what are the opportunities that this view could have for moving towards a win and what are the challenges that this view could have? </a:t>
            </a:r>
          </a:p>
          <a:p>
            <a:r>
              <a:rPr lang="en-US" altLang="en-US"/>
              <a:t> </a:t>
            </a:r>
          </a:p>
          <a:p>
            <a:r>
              <a:rPr lang="en-US" altLang="en-US"/>
              <a:t>Where is our power?</a:t>
            </a:r>
          </a:p>
          <a:p>
            <a:r>
              <a:rPr lang="en-US" altLang="en-US"/>
              <a:t>Contract Negotiation, Grievances, Member Engagement, Staff Led Programs</a:t>
            </a:r>
          </a:p>
          <a:p>
            <a:r>
              <a:rPr lang="en-US" altLang="en-US"/>
              <a:t> </a:t>
            </a:r>
          </a:p>
          <a:p>
            <a:r>
              <a:rPr lang="en-US" altLang="en-US"/>
              <a:t>10 MIN debrief – so now what?</a:t>
            </a:r>
          </a:p>
          <a:p>
            <a:endParaRPr lang="en-US" altLang="en-US"/>
          </a:p>
        </p:txBody>
      </p:sp>
      <p:sp>
        <p:nvSpPr>
          <p:cNvPr id="122884" name="Slide Number Placeholder 3">
            <a:extLst>
              <a:ext uri="{FF2B5EF4-FFF2-40B4-BE49-F238E27FC236}">
                <a16:creationId xmlns:a16="http://schemas.microsoft.com/office/drawing/2014/main" id="{6323A2E8-94D8-490F-9181-D0B78093011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449E3AB-E2E2-48F5-9BE6-12000293A4CB}" type="slidenum">
              <a:rPr lang="en-US" altLang="en-US" smtClean="0"/>
              <a:pPr/>
              <a:t>25</a:t>
            </a:fld>
            <a:endParaRPr lang="en-US" altLang="en-US"/>
          </a:p>
        </p:txBody>
      </p:sp>
    </p:spTree>
    <p:extLst>
      <p:ext uri="{BB962C8B-B14F-4D97-AF65-F5344CB8AC3E}">
        <p14:creationId xmlns:p14="http://schemas.microsoft.com/office/powerpoint/2010/main" val="39151699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8011908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38773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09332287-916F-499E-B36C-A895A5E9FAE3}" type="datetime1">
              <a:rPr lang="en-US" smtClean="0"/>
              <a:t>1/28/2026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14DF46-E7D2-4146-95BA-57A23C39CF98}"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26563" y="6387730"/>
            <a:ext cx="351356" cy="426586"/>
          </a:xfrm>
          <a:prstGeom prst="rect">
            <a:avLst/>
          </a:prstGeom>
        </p:spPr>
      </p:pic>
    </p:spTree>
    <p:extLst>
      <p:ext uri="{BB962C8B-B14F-4D97-AF65-F5344CB8AC3E}">
        <p14:creationId xmlns:p14="http://schemas.microsoft.com/office/powerpoint/2010/main" val="26967937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BB9C294-0F3A-4F6D-A35E-76183A167E1D}" type="datetime1">
              <a:rPr lang="en-US" smtClean="0"/>
              <a:t>1/28/2026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426733" y="6459785"/>
            <a:ext cx="1312025" cy="365125"/>
          </a:xfrm>
        </p:spPr>
        <p:txBody>
          <a:bodyPr/>
          <a:lstStyle/>
          <a:p>
            <a:fld id="{5414DF46-E7D2-4146-95BA-57A23C39CF98}" type="slidenum">
              <a:rPr lang="en-US" smtClean="0"/>
              <a:t>‹#›</a:t>
            </a:fld>
            <a:endParaRPr lang="en-US"/>
          </a:p>
        </p:txBody>
      </p:sp>
      <p:pic>
        <p:nvPicPr>
          <p:cNvPr id="8" name="Picture 7"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26563" y="6387730"/>
            <a:ext cx="351356" cy="426586"/>
          </a:xfrm>
          <a:prstGeom prst="rect">
            <a:avLst/>
          </a:prstGeom>
        </p:spPr>
      </p:pic>
    </p:spTree>
    <p:extLst>
      <p:ext uri="{BB962C8B-B14F-4D97-AF65-F5344CB8AC3E}">
        <p14:creationId xmlns:p14="http://schemas.microsoft.com/office/powerpoint/2010/main" val="42580000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C9EAFAD-36F1-4768-BAA4-8273066D17BC}" type="datetime1">
              <a:rPr lang="en-US" smtClean="0"/>
              <a:t>1/28/2026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638241" y="6459785"/>
            <a:ext cx="1312025" cy="365125"/>
          </a:xfrm>
        </p:spPr>
        <p:txBody>
          <a:bodyPr/>
          <a:lstStyle/>
          <a:p>
            <a:fld id="{5414DF46-E7D2-4146-95BA-57A23C39CF98}"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26563" y="6387730"/>
            <a:ext cx="351356" cy="426586"/>
          </a:xfrm>
          <a:prstGeom prst="rect">
            <a:avLst/>
          </a:prstGeom>
        </p:spPr>
      </p:pic>
    </p:spTree>
    <p:extLst>
      <p:ext uri="{BB962C8B-B14F-4D97-AF65-F5344CB8AC3E}">
        <p14:creationId xmlns:p14="http://schemas.microsoft.com/office/powerpoint/2010/main" val="39271667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79882" y="286604"/>
            <a:ext cx="10975798" cy="747718"/>
          </a:xfrm>
        </p:spPr>
        <p:txBody>
          <a:bodyPr/>
          <a:lstStyle>
            <a:lvl1pPr>
              <a:defRPr b="1"/>
            </a:lvl1pPr>
          </a:lstStyle>
          <a:p>
            <a:r>
              <a:rPr lang="en-US"/>
              <a:t>Click to edit Master title style</a:t>
            </a:r>
          </a:p>
        </p:txBody>
      </p:sp>
      <p:sp>
        <p:nvSpPr>
          <p:cNvPr id="3" name="Content Placeholder 2"/>
          <p:cNvSpPr>
            <a:spLocks noGrp="1"/>
          </p:cNvSpPr>
          <p:nvPr>
            <p:ph sz="half" idx="1"/>
          </p:nvPr>
        </p:nvSpPr>
        <p:spPr>
          <a:xfrm>
            <a:off x="389744" y="1199213"/>
            <a:ext cx="5645295" cy="466988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919" y="1199213"/>
            <a:ext cx="5609320" cy="46698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619F443-E5DB-487F-B01D-DE2D821F10F4}" type="datetime1">
              <a:rPr lang="en-US" smtClean="0"/>
              <a:t>1/28/2026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9718029" y="6448967"/>
            <a:ext cx="1312025" cy="365125"/>
          </a:xfrm>
        </p:spPr>
        <p:txBody>
          <a:bodyPr/>
          <a:lstStyle/>
          <a:p>
            <a:fld id="{5414DF46-E7D2-4146-95BA-57A23C39CF98}" type="slidenum">
              <a:rPr lang="en-US" smtClean="0"/>
              <a:t>‹#›</a:t>
            </a:fld>
            <a:endParaRPr lang="en-US"/>
          </a:p>
        </p:txBody>
      </p:sp>
      <p:pic>
        <p:nvPicPr>
          <p:cNvPr id="10" name="Picture 9"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26563" y="6387730"/>
            <a:ext cx="351356" cy="426586"/>
          </a:xfrm>
          <a:prstGeom prst="rect">
            <a:avLst/>
          </a:prstGeom>
        </p:spPr>
      </p:pic>
    </p:spTree>
    <p:extLst>
      <p:ext uri="{BB962C8B-B14F-4D97-AF65-F5344CB8AC3E}">
        <p14:creationId xmlns:p14="http://schemas.microsoft.com/office/powerpoint/2010/main" val="30687626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11DFCC8-A7A5-44C4-93E8-DE64CC1A9D7C}" type="datetime1">
              <a:rPr lang="en-US" smtClean="0"/>
              <a:t>1/28/2026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9729046" y="6405060"/>
            <a:ext cx="1312025" cy="365125"/>
          </a:xfrm>
        </p:spPr>
        <p:txBody>
          <a:bodyPr/>
          <a:lstStyle/>
          <a:p>
            <a:fld id="{5414DF46-E7D2-4146-95BA-57A23C39CF98}" type="slidenum">
              <a:rPr lang="en-US" smtClean="0"/>
              <a:t>‹#›</a:t>
            </a:fld>
            <a:endParaRPr lang="en-US"/>
          </a:p>
        </p:txBody>
      </p:sp>
      <p:pic>
        <p:nvPicPr>
          <p:cNvPr id="12" name="Picture 11"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26563" y="6387730"/>
            <a:ext cx="351356" cy="426586"/>
          </a:xfrm>
          <a:prstGeom prst="rect">
            <a:avLst/>
          </a:prstGeom>
        </p:spPr>
      </p:pic>
    </p:spTree>
    <p:extLst>
      <p:ext uri="{BB962C8B-B14F-4D97-AF65-F5344CB8AC3E}">
        <p14:creationId xmlns:p14="http://schemas.microsoft.com/office/powerpoint/2010/main" val="602118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51DB9E8-E128-4895-8355-17FEB5954C56}" type="datetime1">
              <a:rPr lang="en-US" smtClean="0"/>
              <a:t>1/28/2026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9647070" y="6448967"/>
            <a:ext cx="1312025" cy="365125"/>
          </a:xfrm>
        </p:spPr>
        <p:txBody>
          <a:bodyPr/>
          <a:lstStyle/>
          <a:p>
            <a:fld id="{5414DF46-E7D2-4146-95BA-57A23C39CF98}" type="slidenum">
              <a:rPr lang="en-US" smtClean="0"/>
              <a:t>‹#›</a:t>
            </a:fld>
            <a:endParaRPr lang="en-US"/>
          </a:p>
        </p:txBody>
      </p:sp>
      <p:pic>
        <p:nvPicPr>
          <p:cNvPr id="7" name="Picture 6"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26563" y="6387730"/>
            <a:ext cx="351356" cy="426586"/>
          </a:xfrm>
          <a:prstGeom prst="rect">
            <a:avLst/>
          </a:prstGeom>
        </p:spPr>
      </p:pic>
    </p:spTree>
    <p:extLst>
      <p:ext uri="{BB962C8B-B14F-4D97-AF65-F5344CB8AC3E}">
        <p14:creationId xmlns:p14="http://schemas.microsoft.com/office/powerpoint/2010/main" val="1735079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6702E063-742C-4228-BAB7-4E5EBDE97CE2}" type="datetime1">
              <a:rPr lang="en-US" smtClean="0"/>
              <a:t>1/28/2026</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a:xfrm>
            <a:off x="9638241" y="6435356"/>
            <a:ext cx="1312025" cy="365125"/>
          </a:xfrm>
        </p:spPr>
        <p:txBody>
          <a:bodyPr/>
          <a:lstStyle/>
          <a:p>
            <a:fld id="{5414DF46-E7D2-4146-95BA-57A23C39CF98}"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26563" y="6387730"/>
            <a:ext cx="351356" cy="426586"/>
          </a:xfrm>
          <a:prstGeom prst="rect">
            <a:avLst/>
          </a:prstGeom>
        </p:spPr>
      </p:pic>
    </p:spTree>
    <p:extLst>
      <p:ext uri="{BB962C8B-B14F-4D97-AF65-F5344CB8AC3E}">
        <p14:creationId xmlns:p14="http://schemas.microsoft.com/office/powerpoint/2010/main" val="7725495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4ABB1476-D61A-4428-A3BC-2AD8AC7B488A}" type="datetime1">
              <a:rPr lang="en-US" smtClean="0"/>
              <a:t>1/28/2026</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5414DF46-E7D2-4146-95BA-57A23C39CF98}" type="slidenum">
              <a:rPr lang="en-US" smtClean="0"/>
              <a:t>‹#›</a:t>
            </a:fld>
            <a:endParaRPr lang="en-US"/>
          </a:p>
        </p:txBody>
      </p:sp>
      <p:pic>
        <p:nvPicPr>
          <p:cNvPr id="10" name="Picture 9"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854" y="6371970"/>
            <a:ext cx="1052712" cy="452940"/>
          </a:xfrm>
          <a:prstGeom prst="rect">
            <a:avLst/>
          </a:prstGeom>
        </p:spPr>
      </p:pic>
    </p:spTree>
    <p:extLst>
      <p:ext uri="{BB962C8B-B14F-4D97-AF65-F5344CB8AC3E}">
        <p14:creationId xmlns:p14="http://schemas.microsoft.com/office/powerpoint/2010/main" val="3592493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3175" y="4995609"/>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7A965E5-E69B-42A8-9260-6B8044CCD7A5}" type="datetime1">
              <a:rPr lang="en-US" smtClean="0"/>
              <a:t>1/28/2026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9638241" y="6459785"/>
            <a:ext cx="1312025" cy="365125"/>
          </a:xfrm>
        </p:spPr>
        <p:txBody>
          <a:bodyPr/>
          <a:lstStyle/>
          <a:p>
            <a:fld id="{5414DF46-E7D2-4146-95BA-57A23C39CF98}"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r="66255"/>
          <a:stretch/>
        </p:blipFill>
        <p:spPr>
          <a:xfrm>
            <a:off x="11526563" y="6387730"/>
            <a:ext cx="351356" cy="426586"/>
          </a:xfrm>
          <a:prstGeom prst="rect">
            <a:avLst/>
          </a:prstGeom>
        </p:spPr>
      </p:pic>
    </p:spTree>
    <p:extLst>
      <p:ext uri="{BB962C8B-B14F-4D97-AF65-F5344CB8AC3E}">
        <p14:creationId xmlns:p14="http://schemas.microsoft.com/office/powerpoint/2010/main" val="12898565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428C9FD-ABB5-4FB5-8014-F32BA244D846}" type="datetime1">
              <a:rPr lang="en-US" smtClean="0"/>
              <a:t>1/28/2026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14DF46-E7D2-4146-95BA-57A23C39CF98}" type="slidenum">
              <a:rPr lang="en-US" smtClean="0"/>
              <a:t>‹#›</a:t>
            </a:fld>
            <a:endParaRPr lang="en-US"/>
          </a:p>
        </p:txBody>
      </p:sp>
      <p:pic>
        <p:nvPicPr>
          <p:cNvPr id="8" name="Picture 7"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26563" y="6387730"/>
            <a:ext cx="351356" cy="426586"/>
          </a:xfrm>
          <a:prstGeom prst="rect">
            <a:avLst/>
          </a:prstGeom>
        </p:spPr>
      </p:pic>
    </p:spTree>
    <p:extLst>
      <p:ext uri="{BB962C8B-B14F-4D97-AF65-F5344CB8AC3E}">
        <p14:creationId xmlns:p14="http://schemas.microsoft.com/office/powerpoint/2010/main" val="24532328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3768E2-EF2B-46FF-AFC5-A2E42D6F2FB1}" type="datetime1">
              <a:rPr lang="en-US" smtClean="0"/>
              <a:t>1/28/2026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14DF46-E7D2-4146-95BA-57A23C39CF98}" type="slidenum">
              <a:rPr lang="en-US" smtClean="0"/>
              <a:t>‹#›</a:t>
            </a:fld>
            <a:endParaRPr lang="en-US"/>
          </a:p>
        </p:txBody>
      </p:sp>
      <p:pic>
        <p:nvPicPr>
          <p:cNvPr id="10" name="Picture 9"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26563" y="6387730"/>
            <a:ext cx="351356" cy="426586"/>
          </a:xfrm>
          <a:prstGeom prst="rect">
            <a:avLst/>
          </a:prstGeom>
        </p:spPr>
      </p:pic>
    </p:spTree>
    <p:extLst>
      <p:ext uri="{BB962C8B-B14F-4D97-AF65-F5344CB8AC3E}">
        <p14:creationId xmlns:p14="http://schemas.microsoft.com/office/powerpoint/2010/main" val="1803521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38773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09332287-916F-499E-B36C-A895A5E9FAE3}" type="datetime1">
              <a:rPr lang="en-US" smtClean="0"/>
              <a:t>1/28/2026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14DF46-E7D2-4146-95BA-57A23C39CF98}" type="slidenum">
              <a:rPr lang="en-US" smtClean="0"/>
              <a:t>‹#›</a:t>
            </a:fld>
            <a:endParaRPr lang="en-US"/>
          </a:p>
        </p:txBody>
      </p:sp>
      <p:pic>
        <p:nvPicPr>
          <p:cNvPr id="10" name="Picture 9"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633210" y="6408334"/>
            <a:ext cx="351356" cy="426586"/>
          </a:xfrm>
          <a:prstGeom prst="rect">
            <a:avLst/>
          </a:prstGeom>
        </p:spPr>
      </p:pic>
    </p:spTree>
    <p:extLst>
      <p:ext uri="{BB962C8B-B14F-4D97-AF65-F5344CB8AC3E}">
        <p14:creationId xmlns:p14="http://schemas.microsoft.com/office/powerpoint/2010/main" val="2696793790"/>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BB9C294-0F3A-4F6D-A35E-76183A167E1D}" type="datetime1">
              <a:rPr lang="en-US" smtClean="0"/>
              <a:t>1/28/2026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426733" y="6459785"/>
            <a:ext cx="1312025" cy="365125"/>
          </a:xfrm>
        </p:spPr>
        <p:txBody>
          <a:bodyPr/>
          <a:lstStyle/>
          <a:p>
            <a:fld id="{5414DF46-E7D2-4146-95BA-57A23C39CF98}" type="slidenum">
              <a:rPr lang="en-US" smtClean="0"/>
              <a:t>‹#›</a:t>
            </a:fld>
            <a:endParaRPr lang="en-US"/>
          </a:p>
        </p:txBody>
      </p:sp>
      <p:pic>
        <p:nvPicPr>
          <p:cNvPr id="8" name="Picture 7"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633210" y="6408334"/>
            <a:ext cx="351356" cy="426586"/>
          </a:xfrm>
          <a:prstGeom prst="rect">
            <a:avLst/>
          </a:prstGeom>
        </p:spPr>
      </p:pic>
    </p:spTree>
    <p:extLst>
      <p:ext uri="{BB962C8B-B14F-4D97-AF65-F5344CB8AC3E}">
        <p14:creationId xmlns:p14="http://schemas.microsoft.com/office/powerpoint/2010/main" val="4258000085"/>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C9EAFAD-36F1-4768-BAA4-8273066D17BC}" type="datetime1">
              <a:rPr lang="en-US" smtClean="0"/>
              <a:t>1/28/2026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638241" y="6459785"/>
            <a:ext cx="1312025" cy="365125"/>
          </a:xfrm>
        </p:spPr>
        <p:txBody>
          <a:bodyPr/>
          <a:lstStyle/>
          <a:p>
            <a:fld id="{5414DF46-E7D2-4146-95BA-57A23C39CF98}"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633210" y="6408334"/>
            <a:ext cx="351356" cy="426586"/>
          </a:xfrm>
          <a:prstGeom prst="rect">
            <a:avLst/>
          </a:prstGeom>
        </p:spPr>
      </p:pic>
    </p:spTree>
    <p:extLst>
      <p:ext uri="{BB962C8B-B14F-4D97-AF65-F5344CB8AC3E}">
        <p14:creationId xmlns:p14="http://schemas.microsoft.com/office/powerpoint/2010/main" val="3927166723"/>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79882" y="286604"/>
            <a:ext cx="10975798" cy="747718"/>
          </a:xfrm>
        </p:spPr>
        <p:txBody>
          <a:bodyPr/>
          <a:lstStyle>
            <a:lvl1pPr>
              <a:defRPr b="1"/>
            </a:lvl1pPr>
          </a:lstStyle>
          <a:p>
            <a:r>
              <a:rPr lang="en-US"/>
              <a:t>Click to edit Master title style</a:t>
            </a:r>
          </a:p>
        </p:txBody>
      </p:sp>
      <p:sp>
        <p:nvSpPr>
          <p:cNvPr id="3" name="Content Placeholder 2"/>
          <p:cNvSpPr>
            <a:spLocks noGrp="1"/>
          </p:cNvSpPr>
          <p:nvPr>
            <p:ph sz="half" idx="1"/>
          </p:nvPr>
        </p:nvSpPr>
        <p:spPr>
          <a:xfrm>
            <a:off x="389744" y="1199213"/>
            <a:ext cx="5645295" cy="466988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919" y="1199213"/>
            <a:ext cx="5609320" cy="46698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619F443-E5DB-487F-B01D-DE2D821F10F4}" type="datetime1">
              <a:rPr lang="en-US" smtClean="0"/>
              <a:t>1/28/2026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9718029" y="6448967"/>
            <a:ext cx="1312025" cy="365125"/>
          </a:xfrm>
        </p:spPr>
        <p:txBody>
          <a:bodyPr/>
          <a:lstStyle/>
          <a:p>
            <a:fld id="{5414DF46-E7D2-4146-95BA-57A23C39CF98}" type="slidenum">
              <a:rPr lang="en-US" smtClean="0"/>
              <a:t>‹#›</a:t>
            </a:fld>
            <a:endParaRPr lang="en-US"/>
          </a:p>
        </p:txBody>
      </p:sp>
      <p:pic>
        <p:nvPicPr>
          <p:cNvPr id="10" name="Picture 9"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633210" y="6408334"/>
            <a:ext cx="351356" cy="426586"/>
          </a:xfrm>
          <a:prstGeom prst="rect">
            <a:avLst/>
          </a:prstGeom>
        </p:spPr>
      </p:pic>
    </p:spTree>
    <p:extLst>
      <p:ext uri="{BB962C8B-B14F-4D97-AF65-F5344CB8AC3E}">
        <p14:creationId xmlns:p14="http://schemas.microsoft.com/office/powerpoint/2010/main" val="3068762609"/>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11DFCC8-A7A5-44C4-93E8-DE64CC1A9D7C}" type="datetime1">
              <a:rPr lang="en-US" smtClean="0"/>
              <a:t>1/28/2026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9729046" y="6405060"/>
            <a:ext cx="1312025" cy="365125"/>
          </a:xfrm>
        </p:spPr>
        <p:txBody>
          <a:bodyPr/>
          <a:lstStyle/>
          <a:p>
            <a:fld id="{5414DF46-E7D2-4146-95BA-57A23C39CF98}" type="slidenum">
              <a:rPr lang="en-US" smtClean="0"/>
              <a:t>‹#›</a:t>
            </a:fld>
            <a:endParaRPr lang="en-US"/>
          </a:p>
        </p:txBody>
      </p:sp>
      <p:pic>
        <p:nvPicPr>
          <p:cNvPr id="12" name="Picture 11"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633210" y="6408334"/>
            <a:ext cx="351356" cy="426586"/>
          </a:xfrm>
          <a:prstGeom prst="rect">
            <a:avLst/>
          </a:prstGeom>
        </p:spPr>
      </p:pic>
    </p:spTree>
    <p:extLst>
      <p:ext uri="{BB962C8B-B14F-4D97-AF65-F5344CB8AC3E}">
        <p14:creationId xmlns:p14="http://schemas.microsoft.com/office/powerpoint/2010/main" val="602118988"/>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51DB9E8-E128-4895-8355-17FEB5954C56}" type="datetime1">
              <a:rPr lang="en-US" smtClean="0"/>
              <a:t>1/28/2026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9647070" y="6448967"/>
            <a:ext cx="1312025" cy="365125"/>
          </a:xfrm>
        </p:spPr>
        <p:txBody>
          <a:bodyPr/>
          <a:lstStyle/>
          <a:p>
            <a:fld id="{5414DF46-E7D2-4146-95BA-57A23C39CF98}" type="slidenum">
              <a:rPr lang="en-US" smtClean="0"/>
              <a:t>‹#›</a:t>
            </a:fld>
            <a:endParaRPr lang="en-US"/>
          </a:p>
        </p:txBody>
      </p:sp>
      <p:pic>
        <p:nvPicPr>
          <p:cNvPr id="7" name="Picture 6"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633210" y="6408334"/>
            <a:ext cx="351356" cy="426586"/>
          </a:xfrm>
          <a:prstGeom prst="rect">
            <a:avLst/>
          </a:prstGeom>
        </p:spPr>
      </p:pic>
    </p:spTree>
    <p:extLst>
      <p:ext uri="{BB962C8B-B14F-4D97-AF65-F5344CB8AC3E}">
        <p14:creationId xmlns:p14="http://schemas.microsoft.com/office/powerpoint/2010/main" val="173507919"/>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6702E063-742C-4228-BAB7-4E5EBDE97CE2}" type="datetime1">
              <a:rPr lang="en-US" smtClean="0"/>
              <a:t>1/28/2026</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a:xfrm>
            <a:off x="9638241" y="6435356"/>
            <a:ext cx="1312025" cy="365125"/>
          </a:xfrm>
        </p:spPr>
        <p:txBody>
          <a:bodyPr/>
          <a:lstStyle/>
          <a:p>
            <a:fld id="{5414DF46-E7D2-4146-95BA-57A23C39CF98}"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633210" y="6408334"/>
            <a:ext cx="351356" cy="426586"/>
          </a:xfrm>
          <a:prstGeom prst="rect">
            <a:avLst/>
          </a:prstGeom>
        </p:spPr>
      </p:pic>
    </p:spTree>
    <p:extLst>
      <p:ext uri="{BB962C8B-B14F-4D97-AF65-F5344CB8AC3E}">
        <p14:creationId xmlns:p14="http://schemas.microsoft.com/office/powerpoint/2010/main" val="772549512"/>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4ABB1476-D61A-4428-A3BC-2AD8AC7B488A}" type="datetime1">
              <a:rPr lang="en-US" smtClean="0"/>
              <a:t>1/28/2026</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5414DF46-E7D2-4146-95BA-57A23C39CF98}"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633210" y="6408334"/>
            <a:ext cx="351356" cy="426586"/>
          </a:xfrm>
          <a:prstGeom prst="rect">
            <a:avLst/>
          </a:prstGeom>
        </p:spPr>
      </p:pic>
    </p:spTree>
    <p:extLst>
      <p:ext uri="{BB962C8B-B14F-4D97-AF65-F5344CB8AC3E}">
        <p14:creationId xmlns:p14="http://schemas.microsoft.com/office/powerpoint/2010/main" val="3592493647"/>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3175" y="4995609"/>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7A965E5-E69B-42A8-9260-6B8044CCD7A5}" type="datetime1">
              <a:rPr lang="en-US" smtClean="0"/>
              <a:t>1/28/2026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9638241" y="6459785"/>
            <a:ext cx="1312025" cy="365125"/>
          </a:xfrm>
        </p:spPr>
        <p:txBody>
          <a:bodyPr/>
          <a:lstStyle/>
          <a:p>
            <a:fld id="{5414DF46-E7D2-4146-95BA-57A23C39CF98}"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r="66255"/>
          <a:stretch/>
        </p:blipFill>
        <p:spPr>
          <a:xfrm>
            <a:off x="11633210" y="6408334"/>
            <a:ext cx="351356" cy="426586"/>
          </a:xfrm>
          <a:prstGeom prst="rect">
            <a:avLst/>
          </a:prstGeom>
        </p:spPr>
      </p:pic>
    </p:spTree>
    <p:extLst>
      <p:ext uri="{BB962C8B-B14F-4D97-AF65-F5344CB8AC3E}">
        <p14:creationId xmlns:p14="http://schemas.microsoft.com/office/powerpoint/2010/main" val="1289856589"/>
      </p:ext>
    </p:extLst>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428C9FD-ABB5-4FB5-8014-F32BA244D846}" type="datetime1">
              <a:rPr lang="en-US" smtClean="0"/>
              <a:t>1/28/2026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14DF46-E7D2-4146-95BA-57A23C39CF98}" type="slidenum">
              <a:rPr lang="en-US" smtClean="0"/>
              <a:t>‹#›</a:t>
            </a:fld>
            <a:endParaRPr lang="en-US"/>
          </a:p>
        </p:txBody>
      </p:sp>
      <p:pic>
        <p:nvPicPr>
          <p:cNvPr id="8" name="Picture 7"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633210" y="6408334"/>
            <a:ext cx="351356" cy="426586"/>
          </a:xfrm>
          <a:prstGeom prst="rect">
            <a:avLst/>
          </a:prstGeom>
        </p:spPr>
      </p:pic>
    </p:spTree>
    <p:extLst>
      <p:ext uri="{BB962C8B-B14F-4D97-AF65-F5344CB8AC3E}">
        <p14:creationId xmlns:p14="http://schemas.microsoft.com/office/powerpoint/2010/main" val="2453232877"/>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3768E2-EF2B-46FF-AFC5-A2E42D6F2FB1}" type="datetime1">
              <a:rPr lang="en-US" smtClean="0"/>
              <a:t>1/28/2026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14DF46-E7D2-4146-95BA-57A23C39CF98}" type="slidenum">
              <a:rPr lang="en-US" smtClean="0"/>
              <a:t>‹#›</a:t>
            </a:fld>
            <a:endParaRPr lang="en-US"/>
          </a:p>
        </p:txBody>
      </p:sp>
      <p:pic>
        <p:nvPicPr>
          <p:cNvPr id="10" name="Picture 9"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633210" y="6408334"/>
            <a:ext cx="351356" cy="426586"/>
          </a:xfrm>
          <a:prstGeom prst="rect">
            <a:avLst/>
          </a:prstGeom>
        </p:spPr>
      </p:pic>
    </p:spTree>
    <p:extLst>
      <p:ext uri="{BB962C8B-B14F-4D97-AF65-F5344CB8AC3E}">
        <p14:creationId xmlns:p14="http://schemas.microsoft.com/office/powerpoint/2010/main" val="180352177"/>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Content" type="objOnly">
  <p:cSld name="Content">
    <p:spTree>
      <p:nvGrpSpPr>
        <p:cNvPr id="1" name="Shape 19"/>
        <p:cNvGrpSpPr/>
        <p:nvPr/>
      </p:nvGrpSpPr>
      <p:grpSpPr>
        <a:xfrm>
          <a:off x="0" y="0"/>
          <a:ext cx="0" cy="0"/>
          <a:chOff x="0" y="0"/>
          <a:chExt cx="0" cy="0"/>
        </a:xfrm>
      </p:grpSpPr>
      <p:sp>
        <p:nvSpPr>
          <p:cNvPr id="20" name="Google Shape;20;p3"/>
          <p:cNvSpPr txBox="1">
            <a:spLocks noGrp="1"/>
          </p:cNvSpPr>
          <p:nvPr>
            <p:ph type="body" idx="1"/>
          </p:nvPr>
        </p:nvSpPr>
        <p:spPr>
          <a:xfrm>
            <a:off x="914400" y="609601"/>
            <a:ext cx="10363200" cy="5064159"/>
          </a:xfrm>
          <a:prstGeom prst="rect">
            <a:avLst/>
          </a:prstGeom>
          <a:noFill/>
          <a:ln>
            <a:noFill/>
          </a:ln>
        </p:spPr>
        <p:txBody>
          <a:bodyPr spcFirstLastPara="1" wrap="square" lIns="91425" tIns="91425" rIns="91425" bIns="91425" anchor="t" anchorCtr="0"/>
          <a:lstStyle>
            <a:lvl1pPr marL="457200" marR="0" lvl="0" indent="-406400" algn="l">
              <a:lnSpc>
                <a:spcPct val="90000"/>
              </a:lnSpc>
              <a:spcBef>
                <a:spcPts val="1000"/>
              </a:spcBef>
              <a:spcAft>
                <a:spcPts val="0"/>
              </a:spcAft>
              <a:buClr>
                <a:schemeClr val="dk1"/>
              </a:buClr>
              <a:buSzPts val="2800"/>
              <a:buFont typeface="Arial"/>
              <a:buChar char="•"/>
              <a:defRPr sz="2400" b="1" i="0" u="none" strike="noStrike" cap="none">
                <a:solidFill>
                  <a:srgbClr val="2C2E8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 name="Google Shape;21;p3"/>
          <p:cNvSpPr txBox="1">
            <a:spLocks noGrp="1"/>
          </p:cNvSpPr>
          <p:nvPr>
            <p:ph type="dt" idx="10"/>
          </p:nvPr>
        </p:nvSpPr>
        <p:spPr>
          <a:xfrm>
            <a:off x="838201" y="6356351"/>
            <a:ext cx="2743200" cy="365100"/>
          </a:xfrm>
          <a:prstGeom prst="rect">
            <a:avLst/>
          </a:prstGeom>
          <a:noFill/>
          <a:ln>
            <a:noFill/>
          </a:ln>
        </p:spPr>
        <p:txBody>
          <a:bodyPr spcFirstLastPara="1" wrap="square" lIns="91425" tIns="91425" rIns="91425" bIns="91425" anchor="ctr" anchorCtr="0"/>
          <a:lstStyle>
            <a:lvl1pPr marR="0" lvl="0" algn="l">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22" name="Google Shape;22;p3"/>
          <p:cNvSpPr txBox="1">
            <a:spLocks noGrp="1"/>
          </p:cNvSpPr>
          <p:nvPr>
            <p:ph type="ftr" idx="11"/>
          </p:nvPr>
        </p:nvSpPr>
        <p:spPr>
          <a:xfrm>
            <a:off x="4038601" y="6356351"/>
            <a:ext cx="4114800" cy="365100"/>
          </a:xfrm>
          <a:prstGeom prst="rect">
            <a:avLst/>
          </a:prstGeom>
          <a:noFill/>
          <a:ln>
            <a:noFill/>
          </a:ln>
        </p:spPr>
        <p:txBody>
          <a:bodyPr spcFirstLastPara="1" wrap="square" lIns="91425" tIns="91425" rIns="91425" bIns="91425" anchor="ctr" anchorCtr="0"/>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23" name="Google Shape;23;p3"/>
          <p:cNvSpPr txBox="1">
            <a:spLocks noGrp="1"/>
          </p:cNvSpPr>
          <p:nvPr>
            <p:ph type="sldNum" idx="12"/>
          </p:nvPr>
        </p:nvSpPr>
        <p:spPr>
          <a:xfrm>
            <a:off x="8610601" y="6356351"/>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 smtClean="0"/>
              <a:pPr/>
              <a:t>‹#›</a:t>
            </a:fld>
            <a:endParaRPr lang="en"/>
          </a:p>
        </p:txBody>
      </p:sp>
      <p:grpSp>
        <p:nvGrpSpPr>
          <p:cNvPr id="24" name="Google Shape;24;p3"/>
          <p:cNvGrpSpPr/>
          <p:nvPr/>
        </p:nvGrpSpPr>
        <p:grpSpPr>
          <a:xfrm>
            <a:off x="-1" y="5677661"/>
            <a:ext cx="12467760" cy="1184241"/>
            <a:chOff x="-1" y="5677660"/>
            <a:chExt cx="9350820" cy="1184241"/>
          </a:xfrm>
        </p:grpSpPr>
        <p:sp>
          <p:nvSpPr>
            <p:cNvPr id="25" name="Google Shape;25;p3"/>
            <p:cNvSpPr/>
            <p:nvPr/>
          </p:nvSpPr>
          <p:spPr>
            <a:xfrm>
              <a:off x="-1" y="6523462"/>
              <a:ext cx="7705494" cy="334538"/>
            </a:xfrm>
            <a:prstGeom prst="rect">
              <a:avLst/>
            </a:prstGeom>
            <a:solidFill>
              <a:srgbClr val="2C2E8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6" name="Google Shape;26;p3"/>
            <p:cNvSpPr/>
            <p:nvPr/>
          </p:nvSpPr>
          <p:spPr>
            <a:xfrm>
              <a:off x="7019199" y="5677660"/>
              <a:ext cx="2331620" cy="1184241"/>
            </a:xfrm>
            <a:prstGeom prst="triangle">
              <a:avLst>
                <a:gd name="adj" fmla="val 70678"/>
              </a:avLst>
            </a:prstGeom>
            <a:solidFill>
              <a:srgbClr val="F1F1F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27" name="Google Shape;27;p3"/>
            <p:cNvPicPr preferRelativeResize="0"/>
            <p:nvPr/>
          </p:nvPicPr>
          <p:blipFill rotWithShape="1">
            <a:blip r:embed="rId2">
              <a:alphaModFix/>
            </a:blip>
            <a:srcRect/>
            <a:stretch/>
          </p:blipFill>
          <p:spPr>
            <a:xfrm>
              <a:off x="8149589" y="5989931"/>
              <a:ext cx="731520" cy="731520"/>
            </a:xfrm>
            <a:prstGeom prst="rect">
              <a:avLst/>
            </a:prstGeom>
            <a:noFill/>
            <a:ln>
              <a:noFill/>
            </a:ln>
          </p:spPr>
        </p:pic>
      </p:grpSp>
    </p:spTree>
    <p:extLst>
      <p:ext uri="{BB962C8B-B14F-4D97-AF65-F5344CB8AC3E}">
        <p14:creationId xmlns:p14="http://schemas.microsoft.com/office/powerpoint/2010/main" val="2753446511"/>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Picture with Caption" userDrawn="1">
  <p:cSld name="1_Picture with Caption">
    <p:spTree>
      <p:nvGrpSpPr>
        <p:cNvPr id="1" name="Shape 66"/>
        <p:cNvGrpSpPr/>
        <p:nvPr/>
      </p:nvGrpSpPr>
      <p:grpSpPr>
        <a:xfrm>
          <a:off x="0" y="0"/>
          <a:ext cx="0" cy="0"/>
          <a:chOff x="0" y="0"/>
          <a:chExt cx="0" cy="0"/>
        </a:xfrm>
      </p:grpSpPr>
      <p:sp>
        <p:nvSpPr>
          <p:cNvPr id="68" name="Google Shape;68;p16"/>
          <p:cNvSpPr>
            <a:spLocks noGrp="1"/>
          </p:cNvSpPr>
          <p:nvPr>
            <p:ph type="pic" idx="2"/>
          </p:nvPr>
        </p:nvSpPr>
        <p:spPr>
          <a:xfrm>
            <a:off x="5183188" y="1355830"/>
            <a:ext cx="6172400" cy="4321830"/>
          </a:xfrm>
          <a:prstGeom prst="rect">
            <a:avLst/>
          </a:prstGeom>
          <a:noFill/>
          <a:ln>
            <a:noFill/>
          </a:ln>
        </p:spPr>
        <p:txBody>
          <a:bodyPr spcFirstLastPara="1" wrap="square" lIns="91425" tIns="91425" rIns="91425" bIns="91425" anchor="t" anchorCtr="0"/>
          <a:lstStyle>
            <a:lvl1pPr marR="0" lvl="0" algn="l" rtl="0">
              <a:lnSpc>
                <a:spcPct val="90000"/>
              </a:lnSpc>
              <a:spcBef>
                <a:spcPts val="1000"/>
              </a:spcBef>
              <a:spcAft>
                <a:spcPts val="0"/>
              </a:spcAft>
              <a:buClr>
                <a:schemeClr val="dk1"/>
              </a:buClr>
              <a:buSzPts val="3200"/>
              <a:buFont typeface="Arial"/>
              <a:buNone/>
              <a:defRPr sz="2400" b="0" i="1" u="none" strike="noStrike" cap="none">
                <a:solidFill>
                  <a:schemeClr val="bg1">
                    <a:lumMod val="75000"/>
                  </a:schemeClr>
                </a:solidFill>
                <a:latin typeface="+mn-lt"/>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9" name="Google Shape;69;p16"/>
          <p:cNvSpPr txBox="1">
            <a:spLocks noGrp="1"/>
          </p:cNvSpPr>
          <p:nvPr>
            <p:ph type="body" idx="1"/>
          </p:nvPr>
        </p:nvSpPr>
        <p:spPr>
          <a:xfrm>
            <a:off x="839788" y="1355831"/>
            <a:ext cx="3932400" cy="4321829"/>
          </a:xfrm>
          <a:prstGeom prst="rect">
            <a:avLst/>
          </a:prstGeom>
          <a:noFill/>
          <a:ln>
            <a:noFill/>
          </a:ln>
        </p:spPr>
        <p:txBody>
          <a:bodyPr spcFirstLastPara="1" wrap="square" lIns="91425" tIns="91425" rIns="91425" bIns="91425" anchor="t" anchorCtr="0"/>
          <a:lstStyle>
            <a:lvl1pPr marL="457200" marR="0" lvl="0" indent="-228600" algn="l" rtl="0">
              <a:lnSpc>
                <a:spcPct val="90000"/>
              </a:lnSpc>
              <a:spcBef>
                <a:spcPts val="1000"/>
              </a:spcBef>
              <a:spcAft>
                <a:spcPts val="0"/>
              </a:spcAft>
              <a:buClr>
                <a:schemeClr val="dk1"/>
              </a:buClr>
              <a:buSzPts val="1600"/>
              <a:buFont typeface="Arial"/>
              <a:buNone/>
              <a:defRPr sz="2400" b="0" i="0" u="none" strike="noStrike" cap="none">
                <a:solidFill>
                  <a:srgbClr val="2C2E81"/>
                </a:solidFill>
                <a:latin typeface="+mn-lt"/>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70" name="Google Shape;70;p16"/>
          <p:cNvSpPr txBox="1">
            <a:spLocks noGrp="1"/>
          </p:cNvSpPr>
          <p:nvPr>
            <p:ph type="dt" idx="10"/>
          </p:nvPr>
        </p:nvSpPr>
        <p:spPr>
          <a:xfrm>
            <a:off x="838201" y="6356351"/>
            <a:ext cx="2743200" cy="365100"/>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71" name="Google Shape;71;p16"/>
          <p:cNvSpPr txBox="1">
            <a:spLocks noGrp="1"/>
          </p:cNvSpPr>
          <p:nvPr>
            <p:ph type="ftr" idx="11"/>
          </p:nvPr>
        </p:nvSpPr>
        <p:spPr>
          <a:xfrm>
            <a:off x="4038601" y="6356351"/>
            <a:ext cx="4114800" cy="365100"/>
          </a:xfrm>
          <a:prstGeom prst="rect">
            <a:avLst/>
          </a:prstGeom>
          <a:noFill/>
          <a:ln>
            <a:noFill/>
          </a:ln>
        </p:spPr>
        <p:txBody>
          <a:bodyPr spcFirstLastPara="1" wrap="square" lIns="91425" tIns="91425" rIns="91425" bIns="91425" anchor="ctr" anchorCtr="0"/>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72" name="Google Shape;72;p16"/>
          <p:cNvSpPr txBox="1">
            <a:spLocks noGrp="1"/>
          </p:cNvSpPr>
          <p:nvPr>
            <p:ph type="sldNum" idx="12"/>
          </p:nvPr>
        </p:nvSpPr>
        <p:spPr>
          <a:xfrm>
            <a:off x="8610601" y="6356351"/>
            <a:ext cx="27432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 smtClean="0"/>
              <a:pPr/>
              <a:t>‹#›</a:t>
            </a:fld>
            <a:endParaRPr lang="en"/>
          </a:p>
        </p:txBody>
      </p:sp>
      <p:grpSp>
        <p:nvGrpSpPr>
          <p:cNvPr id="8" name="Group 7">
            <a:extLst>
              <a:ext uri="{FF2B5EF4-FFF2-40B4-BE49-F238E27FC236}">
                <a16:creationId xmlns:a16="http://schemas.microsoft.com/office/drawing/2014/main" id="{9BC745A0-3D39-3245-9605-312CA92A3900}"/>
              </a:ext>
            </a:extLst>
          </p:cNvPr>
          <p:cNvGrpSpPr/>
          <p:nvPr userDrawn="1"/>
        </p:nvGrpSpPr>
        <p:grpSpPr>
          <a:xfrm>
            <a:off x="-1" y="5677661"/>
            <a:ext cx="12467760" cy="1184241"/>
            <a:chOff x="-1" y="5677660"/>
            <a:chExt cx="9350820" cy="1184241"/>
          </a:xfrm>
        </p:grpSpPr>
        <p:sp>
          <p:nvSpPr>
            <p:cNvPr id="9" name="Rectangle 8">
              <a:extLst>
                <a:ext uri="{FF2B5EF4-FFF2-40B4-BE49-F238E27FC236}">
                  <a16:creationId xmlns:a16="http://schemas.microsoft.com/office/drawing/2014/main" id="{9AEC6629-491C-3D47-A594-9060E0BC307F}"/>
                </a:ext>
              </a:extLst>
            </p:cNvPr>
            <p:cNvSpPr/>
            <p:nvPr userDrawn="1"/>
          </p:nvSpPr>
          <p:spPr>
            <a:xfrm>
              <a:off x="-1" y="6523462"/>
              <a:ext cx="7705494" cy="334538"/>
            </a:xfrm>
            <a:prstGeom prst="rect">
              <a:avLst/>
            </a:prstGeom>
            <a:solidFill>
              <a:srgbClr val="2C2E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Triangle 9">
              <a:extLst>
                <a:ext uri="{FF2B5EF4-FFF2-40B4-BE49-F238E27FC236}">
                  <a16:creationId xmlns:a16="http://schemas.microsoft.com/office/drawing/2014/main" id="{D7909B8C-B47D-0343-AF70-307F0220E5AF}"/>
                </a:ext>
              </a:extLst>
            </p:cNvPr>
            <p:cNvSpPr/>
            <p:nvPr userDrawn="1"/>
          </p:nvSpPr>
          <p:spPr>
            <a:xfrm>
              <a:off x="7019199" y="5677660"/>
              <a:ext cx="2331620" cy="1184241"/>
            </a:xfrm>
            <a:prstGeom prst="triangle">
              <a:avLst>
                <a:gd name="adj" fmla="val 70678"/>
              </a:avLst>
            </a:prstGeom>
            <a:solidFill>
              <a:srgbClr val="F1F1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1" name="Picture 10">
              <a:extLst>
                <a:ext uri="{FF2B5EF4-FFF2-40B4-BE49-F238E27FC236}">
                  <a16:creationId xmlns:a16="http://schemas.microsoft.com/office/drawing/2014/main" id="{03B91EA6-4BEF-6641-B4B8-CF18EFD354B2}"/>
                </a:ext>
              </a:extLst>
            </p:cNvPr>
            <p:cNvPicPr>
              <a:picLocks noChangeAspect="1"/>
            </p:cNvPicPr>
            <p:nvPr userDrawn="1"/>
          </p:nvPicPr>
          <p:blipFill>
            <a:blip r:embed="rId2"/>
            <a:stretch>
              <a:fillRect/>
            </a:stretch>
          </p:blipFill>
          <p:spPr>
            <a:xfrm>
              <a:off x="8149589" y="5989931"/>
              <a:ext cx="731520" cy="731520"/>
            </a:xfrm>
            <a:prstGeom prst="rect">
              <a:avLst/>
            </a:prstGeom>
          </p:spPr>
        </p:pic>
      </p:grpSp>
      <p:sp>
        <p:nvSpPr>
          <p:cNvPr id="13" name="Rectangle 12">
            <a:extLst>
              <a:ext uri="{FF2B5EF4-FFF2-40B4-BE49-F238E27FC236}">
                <a16:creationId xmlns:a16="http://schemas.microsoft.com/office/drawing/2014/main" id="{17E6CF89-E02E-F648-BEB6-2A320390394E}"/>
              </a:ext>
            </a:extLst>
          </p:cNvPr>
          <p:cNvSpPr/>
          <p:nvPr userDrawn="1"/>
        </p:nvSpPr>
        <p:spPr>
          <a:xfrm>
            <a:off x="0" y="0"/>
            <a:ext cx="12192000" cy="1188720"/>
          </a:xfrm>
          <a:prstGeom prst="rect">
            <a:avLst/>
          </a:prstGeom>
          <a:solidFill>
            <a:srgbClr val="2C2E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4" name="Google Shape;57;p14">
            <a:extLst>
              <a:ext uri="{FF2B5EF4-FFF2-40B4-BE49-F238E27FC236}">
                <a16:creationId xmlns:a16="http://schemas.microsoft.com/office/drawing/2014/main" id="{DA87AAA2-C43E-C14B-A876-524E45755BA9}"/>
              </a:ext>
            </a:extLst>
          </p:cNvPr>
          <p:cNvSpPr txBox="1">
            <a:spLocks noGrp="1"/>
          </p:cNvSpPr>
          <p:nvPr>
            <p:ph type="title"/>
          </p:nvPr>
        </p:nvSpPr>
        <p:spPr>
          <a:xfrm>
            <a:off x="838201" y="186706"/>
            <a:ext cx="10515600" cy="816904"/>
          </a:xfrm>
          <a:prstGeom prst="rect">
            <a:avLst/>
          </a:prstGeom>
          <a:noFill/>
          <a:ln>
            <a:noFill/>
          </a:ln>
        </p:spPr>
        <p:txBody>
          <a:bodyPr spcFirstLastPara="1" wrap="square" lIns="91425" tIns="91425" rIns="91425" bIns="91425" anchor="ctr" anchorCtr="0"/>
          <a:lstStyle>
            <a:lvl1pPr marR="0" lvl="0" algn="ctr" rtl="0">
              <a:lnSpc>
                <a:spcPct val="90000"/>
              </a:lnSpc>
              <a:spcBef>
                <a:spcPts val="0"/>
              </a:spcBef>
              <a:spcAft>
                <a:spcPts val="0"/>
              </a:spcAft>
              <a:buClr>
                <a:schemeClr val="dk1"/>
              </a:buClr>
              <a:buSzPts val="4400"/>
              <a:buFont typeface="Calibri"/>
              <a:buNone/>
              <a:defRPr sz="4000" b="1" i="0" u="none" strike="noStrike" cap="none">
                <a:solidFill>
                  <a:schemeClr val="bg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Tree>
    <p:extLst>
      <p:ext uri="{BB962C8B-B14F-4D97-AF65-F5344CB8AC3E}">
        <p14:creationId xmlns:p14="http://schemas.microsoft.com/office/powerpoint/2010/main" val="2083987360"/>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9921" y="286603"/>
            <a:ext cx="11035759" cy="822669"/>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389744" y="1409075"/>
            <a:ext cx="10765936" cy="4460019"/>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2923E3D4-FEF3-459D-B89C-BA9BC50DE504}" type="datetime1">
              <a:rPr lang="en-US" smtClean="0"/>
              <a:t>1/28/2026</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5414DF46-E7D2-4146-95BA-57A23C39CF98}" type="slidenum">
              <a:rPr lang="en-US" smtClean="0"/>
              <a:t>‹#›</a:t>
            </a:fld>
            <a:endParaRPr lang="en-US"/>
          </a:p>
        </p:txBody>
      </p:sp>
    </p:spTree>
    <p:extLst>
      <p:ext uri="{BB962C8B-B14F-4D97-AF65-F5344CB8AC3E}">
        <p14:creationId xmlns:p14="http://schemas.microsoft.com/office/powerpoint/2010/main" val="2614442806"/>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61" r:id="rId12"/>
    <p:sldLayoutId id="2147483662" r:id="rId13"/>
    <p:sldLayoutId id="2147483663" r:id="rId14"/>
    <p:sldLayoutId id="2147483664" r:id="rId15"/>
    <p:sldLayoutId id="2147483665" r:id="rId16"/>
    <p:sldLayoutId id="2147483666" r:id="rId17"/>
    <p:sldLayoutId id="2147483667" r:id="rId18"/>
    <p:sldLayoutId id="2147483668" r:id="rId19"/>
    <p:sldLayoutId id="2147483669" r:id="rId20"/>
    <p:sldLayoutId id="2147483670" r:id="rId21"/>
    <p:sldLayoutId id="2147483671" r:id="rId22"/>
    <p:sldLayoutId id="2147483672" r:id="rId23"/>
    <p:sldLayoutId id="2147483673" r:id="rId24"/>
  </p:sldLayoutIdLst>
  <p:hf hdr="0" ftr="0" dt="0"/>
  <p:txStyles>
    <p:titleStyle>
      <a:lvl1pPr algn="l" defTabSz="914400" rtl="0" eaLnBrk="1" latinLnBrk="0" hangingPunct="1">
        <a:lnSpc>
          <a:spcPct val="85000"/>
        </a:lnSpc>
        <a:spcBef>
          <a:spcPct val="0"/>
        </a:spcBef>
        <a:buNone/>
        <a:defRPr sz="4800" b="1"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hyperlink" Target="mailto:rmartin@nea.org" TargetMode="External"/><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hyperlink" Target="mailto:gmarquez@nea.org"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13.xml"/><Relationship Id="rId5" Type="http://schemas.openxmlformats.org/officeDocument/2006/relationships/image" Target="../media/image17.jpeg"/><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24.png"/></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9.xml"/><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pn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pn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pn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mailto:Shephardallent@ohea.org" TargetMode="External"/><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 name="Rectangle 38">
            <a:extLst>
              <a:ext uri="{FF2B5EF4-FFF2-40B4-BE49-F238E27FC236}">
                <a16:creationId xmlns:a16="http://schemas.microsoft.com/office/drawing/2014/main" id="{600B5AE2-C5CC-499C-8F2D-249888BE22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Rectangle 40">
            <a:extLst>
              <a:ext uri="{FF2B5EF4-FFF2-40B4-BE49-F238E27FC236}">
                <a16:creationId xmlns:a16="http://schemas.microsoft.com/office/drawing/2014/main" id="{BA7A3698-B350-40E5-8475-9BCC41A089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43" name="Straight Connector 42">
            <a:extLst>
              <a:ext uri="{FF2B5EF4-FFF2-40B4-BE49-F238E27FC236}">
                <a16:creationId xmlns:a16="http://schemas.microsoft.com/office/drawing/2014/main" id="{0AC655C7-EC94-4BE6-84C8-2F9EFBBB278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45" name="Rectangle 44">
            <a:extLst>
              <a:ext uri="{FF2B5EF4-FFF2-40B4-BE49-F238E27FC236}">
                <a16:creationId xmlns:a16="http://schemas.microsoft.com/office/drawing/2014/main" id="{311973C2-EB8B-452A-A698-4A252FD3A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7" name="Rectangle 46">
            <a:extLst>
              <a:ext uri="{FF2B5EF4-FFF2-40B4-BE49-F238E27FC236}">
                <a16:creationId xmlns:a16="http://schemas.microsoft.com/office/drawing/2014/main" id="{10162E77-11AD-44A7-84EC-40C59EEFBD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idx="4294967295"/>
          </p:nvPr>
        </p:nvSpPr>
        <p:spPr>
          <a:xfrm>
            <a:off x="5181601" y="634946"/>
            <a:ext cx="6368142" cy="1450757"/>
          </a:xfrm>
        </p:spPr>
        <p:txBody>
          <a:bodyPr vert="horz" lIns="91440" tIns="45720" rIns="91440" bIns="45720" rtlCol="0" anchor="b">
            <a:normAutofit/>
          </a:bodyPr>
          <a:lstStyle/>
          <a:p>
            <a:r>
              <a:rPr lang="en-US" kern="1200" spc="-50" baseline="0">
                <a:solidFill>
                  <a:schemeClr val="tx1">
                    <a:lumMod val="75000"/>
                    <a:lumOff val="25000"/>
                  </a:schemeClr>
                </a:solidFill>
                <a:latin typeface="+mj-lt"/>
                <a:ea typeface="+mj-ea"/>
                <a:cs typeface="+mj-cs"/>
              </a:rPr>
              <a:t>Teacher Unions and Social Justice</a:t>
            </a:r>
          </a:p>
        </p:txBody>
      </p:sp>
      <p:pic>
        <p:nvPicPr>
          <p:cNvPr id="7" name="Picture 6" descr="Teacher Unions and Social Justice - Rethinking Schools">
            <a:extLst>
              <a:ext uri="{FF2B5EF4-FFF2-40B4-BE49-F238E27FC236}">
                <a16:creationId xmlns:a16="http://schemas.microsoft.com/office/drawing/2014/main" id="{3ED54166-74C4-AD7E-BED1-E7A2BC3BA496}"/>
              </a:ext>
            </a:extLst>
          </p:cNvPr>
          <p:cNvPicPr>
            <a:picLocks noChangeAspect="1"/>
          </p:cNvPicPr>
          <p:nvPr/>
        </p:nvPicPr>
        <p:blipFill>
          <a:blip r:embed="rId3"/>
          <a:srcRect l="3219" r="-2" b="-2"/>
          <a:stretch>
            <a:fillRect/>
          </a:stretch>
        </p:blipFill>
        <p:spPr>
          <a:xfrm>
            <a:off x="20" y="-12128"/>
            <a:ext cx="4654276" cy="6870127"/>
          </a:xfrm>
          <a:prstGeom prst="rect">
            <a:avLst/>
          </a:prstGeom>
        </p:spPr>
      </p:pic>
      <p:cxnSp>
        <p:nvCxnSpPr>
          <p:cNvPr id="49" name="Straight Connector 48">
            <a:extLst>
              <a:ext uri="{FF2B5EF4-FFF2-40B4-BE49-F238E27FC236}">
                <a16:creationId xmlns:a16="http://schemas.microsoft.com/office/drawing/2014/main" id="{5AB158E9-1B40-4CD6-95F0-95CA11DF7B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87617" y="2085703"/>
            <a:ext cx="6170686"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Subtitle 2"/>
          <p:cNvSpPr>
            <a:spLocks noGrp="1"/>
          </p:cNvSpPr>
          <p:nvPr>
            <p:ph type="subTitle" idx="4294967295"/>
          </p:nvPr>
        </p:nvSpPr>
        <p:spPr>
          <a:xfrm>
            <a:off x="5181601" y="2198914"/>
            <a:ext cx="6368142" cy="3670180"/>
          </a:xfrm>
        </p:spPr>
        <p:txBody>
          <a:bodyPr vert="horz" lIns="0" tIns="45720" rIns="0" bIns="45720" rtlCol="0" anchor="t">
            <a:normAutofit/>
          </a:bodyPr>
          <a:lstStyle/>
          <a:p>
            <a:pPr marL="0" indent="0">
              <a:lnSpc>
                <a:spcPct val="150000"/>
              </a:lnSpc>
              <a:buFont typeface="Calibri" panose="020F0502020204030204" pitchFamily="34" charset="0"/>
              <a:buNone/>
            </a:pPr>
            <a:r>
              <a:rPr lang="en-US" b="1"/>
              <a:t>Session 2 of 4: </a:t>
            </a:r>
            <a:endParaRPr lang="en-US" b="1">
              <a:ea typeface="Calibri"/>
              <a:cs typeface="Calibri"/>
            </a:endParaRPr>
          </a:p>
          <a:p>
            <a:pPr marL="0" indent="0">
              <a:lnSpc>
                <a:spcPct val="150000"/>
              </a:lnSpc>
              <a:buFont typeface="Calibri" panose="020F0502020204030204" pitchFamily="34" charset="0"/>
              <a:buNone/>
            </a:pPr>
            <a:r>
              <a:rPr lang="en-US" b="1"/>
              <a:t>Broadening Union Leadership and Expectation for What Unions Can Win</a:t>
            </a:r>
            <a:endParaRPr lang="en-US" b="1">
              <a:ea typeface="Calibri"/>
              <a:cs typeface="Calibri"/>
            </a:endParaRPr>
          </a:p>
          <a:p>
            <a:r>
              <a:rPr lang="en-US" b="1" dirty="0"/>
              <a:t> </a:t>
            </a:r>
          </a:p>
          <a:p>
            <a:endParaRPr lang="en-US" dirty="0"/>
          </a:p>
        </p:txBody>
      </p:sp>
      <p:sp>
        <p:nvSpPr>
          <p:cNvPr id="5" name="Slide Number Placeholder 4">
            <a:extLst>
              <a:ext uri="{FF2B5EF4-FFF2-40B4-BE49-F238E27FC236}">
                <a16:creationId xmlns:a16="http://schemas.microsoft.com/office/drawing/2014/main" id="{5619854D-3EFA-D0EA-909F-CE9427E05112}"/>
              </a:ext>
            </a:extLst>
          </p:cNvPr>
          <p:cNvSpPr>
            <a:spLocks noGrp="1"/>
          </p:cNvSpPr>
          <p:nvPr>
            <p:ph type="sldNum" sz="quarter" idx="12"/>
          </p:nvPr>
        </p:nvSpPr>
        <p:spPr>
          <a:xfrm>
            <a:off x="9900458" y="6459785"/>
            <a:ext cx="1312025" cy="365125"/>
          </a:xfrm>
        </p:spPr>
        <p:txBody>
          <a:bodyPr vert="horz" lIns="91440" tIns="45720" rIns="91440" bIns="45720" rtlCol="0" anchor="ctr">
            <a:normAutofit/>
          </a:bodyPr>
          <a:lstStyle/>
          <a:p>
            <a:pPr defTabSz="914400">
              <a:spcAft>
                <a:spcPts val="600"/>
              </a:spcAft>
            </a:pPr>
            <a:fld id="{5414DF46-E7D2-4146-95BA-57A23C39CF98}" type="slidenum">
              <a:rPr lang="en-US">
                <a:solidFill>
                  <a:schemeClr val="tx1">
                    <a:lumMod val="75000"/>
                    <a:lumOff val="25000"/>
                  </a:schemeClr>
                </a:solidFill>
              </a:rPr>
              <a:pPr defTabSz="914400">
                <a:spcAft>
                  <a:spcPts val="600"/>
                </a:spcAft>
              </a:pPr>
              <a:t>1</a:t>
            </a:fld>
            <a:endParaRPr lang="en-US">
              <a:solidFill>
                <a:schemeClr val="tx1">
                  <a:lumMod val="75000"/>
                  <a:lumOff val="25000"/>
                </a:schemeClr>
              </a:solidFill>
            </a:endParaRPr>
          </a:p>
        </p:txBody>
      </p:sp>
    </p:spTree>
    <p:extLst>
      <p:ext uri="{BB962C8B-B14F-4D97-AF65-F5344CB8AC3E}">
        <p14:creationId xmlns:p14="http://schemas.microsoft.com/office/powerpoint/2010/main" val="16310206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9873" y="1921103"/>
            <a:ext cx="2618213" cy="3013614"/>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3" name="TextBox 3">
            <a:extLst>
              <a:ext uri="{FF2B5EF4-FFF2-40B4-BE49-F238E27FC236}">
                <a16:creationId xmlns:a16="http://schemas.microsoft.com/office/drawing/2014/main" id="{8B9CC551-8C42-DEBA-F1F3-1AA60AC47232}"/>
              </a:ext>
            </a:extLst>
          </p:cNvPr>
          <p:cNvSpPr txBox="1"/>
          <p:nvPr/>
        </p:nvSpPr>
        <p:spPr>
          <a:xfrm>
            <a:off x="3532897" y="1921845"/>
            <a:ext cx="8115637" cy="3539430"/>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571500" indent="-571500">
              <a:buFont typeface="Arial"/>
              <a:buChar char="•"/>
            </a:pPr>
            <a:r>
              <a:rPr lang="en-US" sz="2800" dirty="0">
                <a:latin typeface="Calibri"/>
                <a:ea typeface="Calibri"/>
                <a:cs typeface="Calibri"/>
              </a:rPr>
              <a:t>Rename Yourself in Zoom</a:t>
            </a:r>
            <a:endParaRPr lang="en-US" dirty="0">
              <a:latin typeface="Calibri"/>
              <a:ea typeface="Calibri"/>
              <a:cs typeface="Calibri"/>
            </a:endParaRPr>
          </a:p>
          <a:p>
            <a:pPr marL="1028700" lvl="1" indent="-571500">
              <a:buFont typeface="Courier New"/>
              <a:buChar char="o"/>
            </a:pPr>
            <a:r>
              <a:rPr lang="en-US" sz="2800" dirty="0">
                <a:latin typeface="Calibri"/>
                <a:ea typeface="Calibri"/>
                <a:cs typeface="Calibri"/>
              </a:rPr>
              <a:t>Please include:</a:t>
            </a:r>
          </a:p>
          <a:p>
            <a:pPr marL="1485900" lvl="2" indent="-571500">
              <a:buFont typeface="Wingdings"/>
              <a:buChar char="§"/>
            </a:pPr>
            <a:r>
              <a:rPr lang="en-US" sz="2800" dirty="0">
                <a:latin typeface="Calibri"/>
                <a:ea typeface="Calibri"/>
                <a:cs typeface="Calibri"/>
              </a:rPr>
              <a:t>First and Last Name</a:t>
            </a:r>
            <a:endParaRPr lang="en-US" dirty="0">
              <a:latin typeface="Calibri"/>
              <a:ea typeface="Calibri"/>
              <a:cs typeface="Calibri"/>
            </a:endParaRPr>
          </a:p>
          <a:p>
            <a:pPr marL="1485900" lvl="2" indent="-571500">
              <a:buFont typeface="Wingdings"/>
              <a:buChar char="§"/>
            </a:pPr>
            <a:r>
              <a:rPr lang="en-US" sz="2800" dirty="0">
                <a:latin typeface="Calibri"/>
                <a:ea typeface="Calibri"/>
                <a:cs typeface="Calibri"/>
              </a:rPr>
              <a:t>Pronouns</a:t>
            </a:r>
            <a:endParaRPr lang="en-US" dirty="0">
              <a:latin typeface="Calibri"/>
              <a:ea typeface="Calibri"/>
              <a:cs typeface="Calibri"/>
            </a:endParaRPr>
          </a:p>
          <a:p>
            <a:pPr marL="1485900" lvl="2" indent="-571500">
              <a:buFont typeface="Wingdings"/>
              <a:buChar char="§"/>
            </a:pPr>
            <a:r>
              <a:rPr lang="en-US" sz="2800" dirty="0">
                <a:latin typeface="Calibri"/>
                <a:ea typeface="Calibri"/>
                <a:cs typeface="Calibri"/>
              </a:rPr>
              <a:t>State</a:t>
            </a:r>
            <a:endParaRPr lang="en-US">
              <a:latin typeface="Calibri"/>
              <a:ea typeface="Calibri"/>
              <a:cs typeface="Calibri"/>
            </a:endParaRPr>
          </a:p>
          <a:p>
            <a:pPr marL="571500" indent="-571500">
              <a:buFont typeface="Arial"/>
              <a:buChar char="•"/>
            </a:pPr>
            <a:r>
              <a:rPr lang="en-US" sz="2800" dirty="0">
                <a:latin typeface="Calibri"/>
                <a:ea typeface="Calibri"/>
                <a:cs typeface="Calibri"/>
              </a:rPr>
              <a:t>Example: </a:t>
            </a:r>
            <a:r>
              <a:rPr lang="en-US" sz="2800" dirty="0">
                <a:solidFill>
                  <a:schemeClr val="accent2"/>
                </a:solidFill>
                <a:latin typeface="Calibri"/>
                <a:ea typeface="Calibri"/>
                <a:cs typeface="Calibri"/>
              </a:rPr>
              <a:t>Ceaser Chavez(he/him)-Arizona</a:t>
            </a:r>
          </a:p>
          <a:p>
            <a:pPr marL="571500" indent="-571500">
              <a:buFont typeface="Arial"/>
              <a:buChar char="•"/>
            </a:pPr>
            <a:endParaRPr lang="en-US" sz="2800" dirty="0">
              <a:latin typeface="Calibri"/>
              <a:ea typeface="Calibri"/>
              <a:cs typeface="Calibri"/>
            </a:endParaRPr>
          </a:p>
          <a:p>
            <a:pPr marL="571500" indent="-571500">
              <a:buFont typeface="Arial"/>
              <a:buChar char="•"/>
            </a:pPr>
            <a:r>
              <a:rPr lang="en-US" sz="2800" dirty="0">
                <a:latin typeface="Calibri"/>
                <a:ea typeface="Calibri"/>
                <a:cs typeface="Calibri"/>
              </a:rPr>
              <a:t>What are you looking forward to </a:t>
            </a:r>
            <a:r>
              <a:rPr lang="en-US" sz="2800">
                <a:latin typeface="Calibri"/>
                <a:ea typeface="Calibri"/>
                <a:cs typeface="Calibri"/>
              </a:rPr>
              <a:t>this weekend</a:t>
            </a:r>
            <a:r>
              <a:rPr lang="en-US" sz="2800" dirty="0">
                <a:latin typeface="Calibri"/>
                <a:ea typeface="Calibri"/>
                <a:cs typeface="Calibri"/>
              </a:rPr>
              <a:t>?</a:t>
            </a:r>
          </a:p>
        </p:txBody>
      </p:sp>
      <p:sp>
        <p:nvSpPr>
          <p:cNvPr id="6" name="Title 5">
            <a:extLst>
              <a:ext uri="{FF2B5EF4-FFF2-40B4-BE49-F238E27FC236}">
                <a16:creationId xmlns:a16="http://schemas.microsoft.com/office/drawing/2014/main" id="{FF911BDB-0E60-669A-0B59-8679DF9CA13D}"/>
              </a:ext>
            </a:extLst>
          </p:cNvPr>
          <p:cNvSpPr>
            <a:spLocks noGrp="1"/>
          </p:cNvSpPr>
          <p:nvPr>
            <p:ph type="title"/>
          </p:nvPr>
        </p:nvSpPr>
        <p:spPr>
          <a:xfrm>
            <a:off x="408847" y="311183"/>
            <a:ext cx="11785156" cy="1003691"/>
          </a:xfrm>
        </p:spPr>
        <p:txBody>
          <a:bodyPr>
            <a:normAutofit/>
          </a:bodyPr>
          <a:lstStyle/>
          <a:p>
            <a:r>
              <a:rPr lang="en-US" sz="5400" dirty="0">
                <a:solidFill>
                  <a:srgbClr val="262626"/>
                </a:solidFill>
                <a:ea typeface="Calibri Light"/>
                <a:cs typeface="Calibri Light"/>
              </a:rPr>
              <a:t>Teacher Unions and Social Justice</a:t>
            </a:r>
            <a:endParaRPr lang="en-US" sz="5400" dirty="0"/>
          </a:p>
        </p:txBody>
      </p:sp>
      <p:sp>
        <p:nvSpPr>
          <p:cNvPr id="2" name="Slide Number Placeholder 1">
            <a:extLst>
              <a:ext uri="{FF2B5EF4-FFF2-40B4-BE49-F238E27FC236}">
                <a16:creationId xmlns:a16="http://schemas.microsoft.com/office/drawing/2014/main" id="{B3DBD3BF-6E8C-CB0F-F0E1-A9B71D552B06}"/>
              </a:ext>
            </a:extLst>
          </p:cNvPr>
          <p:cNvSpPr>
            <a:spLocks noGrp="1"/>
          </p:cNvSpPr>
          <p:nvPr>
            <p:ph type="sldNum" sz="quarter" idx="12"/>
          </p:nvPr>
        </p:nvSpPr>
        <p:spPr/>
        <p:txBody>
          <a:bodyPr/>
          <a:lstStyle/>
          <a:p>
            <a:fld id="{5414DF46-E7D2-4146-95BA-57A23C39CF98}" type="slidenum">
              <a:rPr lang="en-US" smtClean="0"/>
              <a:t>2</a:t>
            </a:fld>
            <a:endParaRPr lang="en-US"/>
          </a:p>
        </p:txBody>
      </p:sp>
    </p:spTree>
    <p:extLst>
      <p:ext uri="{BB962C8B-B14F-4D97-AF65-F5344CB8AC3E}">
        <p14:creationId xmlns:p14="http://schemas.microsoft.com/office/powerpoint/2010/main" val="41580879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5D6143-27AB-0C3B-486A-784F4C141B47}"/>
            </a:ext>
          </a:extLst>
        </p:cNvPr>
        <p:cNvGrpSpPr/>
        <p:nvPr/>
      </p:nvGrpSpPr>
      <p:grpSpPr>
        <a:xfrm>
          <a:off x="0" y="0"/>
          <a:ext cx="0" cy="0"/>
          <a:chOff x="0" y="0"/>
          <a:chExt cx="0" cy="0"/>
        </a:xfrm>
      </p:grpSpPr>
      <p:sp>
        <p:nvSpPr>
          <p:cNvPr id="23" name="Title 1">
            <a:extLst>
              <a:ext uri="{FF2B5EF4-FFF2-40B4-BE49-F238E27FC236}">
                <a16:creationId xmlns:a16="http://schemas.microsoft.com/office/drawing/2014/main" id="{627FB29D-CDB6-3347-889F-6997EB673F0F}"/>
              </a:ext>
            </a:extLst>
          </p:cNvPr>
          <p:cNvSpPr txBox="1">
            <a:spLocks/>
          </p:cNvSpPr>
          <p:nvPr/>
        </p:nvSpPr>
        <p:spPr>
          <a:xfrm>
            <a:off x="1395599" y="369760"/>
            <a:ext cx="9904399" cy="948212"/>
          </a:xfrm>
          <a:prstGeom prst="rect">
            <a:avLst/>
          </a:prstGeom>
        </p:spPr>
        <p:txBody>
          <a:bodyPr vert="horz" lIns="91416" tIns="45708" rIns="91416" bIns="45708"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spcBef>
                <a:spcPts val="0"/>
              </a:spcBef>
            </a:pPr>
            <a:r>
              <a:rPr lang="en-US" sz="4000" b="1" dirty="0">
                <a:solidFill>
                  <a:schemeClr val="accent2"/>
                </a:solidFill>
              </a:rPr>
              <a:t>Teacher Unions and Social Justice</a:t>
            </a:r>
            <a:endParaRPr lang="en-US" sz="4000" dirty="0">
              <a:solidFill>
                <a:schemeClr val="accent2"/>
              </a:solidFill>
              <a:ea typeface="Calibri Light"/>
              <a:cs typeface="Calibri Light"/>
            </a:endParaRPr>
          </a:p>
        </p:txBody>
      </p:sp>
      <p:sp>
        <p:nvSpPr>
          <p:cNvPr id="29" name="Subtitle 2">
            <a:extLst>
              <a:ext uri="{FF2B5EF4-FFF2-40B4-BE49-F238E27FC236}">
                <a16:creationId xmlns:a16="http://schemas.microsoft.com/office/drawing/2014/main" id="{CF690BD1-12DE-A0D4-343D-38789BABDAC1}"/>
              </a:ext>
            </a:extLst>
          </p:cNvPr>
          <p:cNvSpPr txBox="1">
            <a:spLocks/>
          </p:cNvSpPr>
          <p:nvPr/>
        </p:nvSpPr>
        <p:spPr>
          <a:xfrm>
            <a:off x="706583" y="1641764"/>
            <a:ext cx="11290532" cy="4613563"/>
          </a:xfrm>
          <a:prstGeom prst="rect">
            <a:avLst/>
          </a:prstGeom>
        </p:spPr>
        <p:txBody>
          <a:bodyPr vert="horz" lIns="91416" tIns="45708" rIns="91416" bIns="45708"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50000"/>
              </a:lnSpc>
            </a:pPr>
            <a:r>
              <a:rPr lang="en-US" sz="1999">
                <a:solidFill>
                  <a:schemeClr val="tx1"/>
                </a:solidFill>
                <a:ea typeface="+mj-lt"/>
                <a:cs typeface="+mj-lt"/>
              </a:rPr>
              <a:t>By attending this training, you confirm that you are either an NEA affiliate staff person or NEA member in good standing. The information you receive here is only for your use in your capacity as an NEA affiliate staff person or NEA member.</a:t>
            </a:r>
            <a:endParaRPr lang="en-US" sz="1999">
              <a:solidFill>
                <a:schemeClr val="tx1"/>
              </a:solidFill>
              <a:ea typeface="Calibri Light"/>
              <a:cs typeface="Calibri Light"/>
            </a:endParaRPr>
          </a:p>
          <a:p>
            <a:pPr>
              <a:lnSpc>
                <a:spcPct val="150000"/>
              </a:lnSpc>
            </a:pPr>
            <a:r>
              <a:rPr lang="en-US" sz="1999">
                <a:solidFill>
                  <a:schemeClr val="tx1"/>
                </a:solidFill>
                <a:ea typeface="+mj-lt"/>
                <a:cs typeface="+mj-lt"/>
              </a:rPr>
              <a:t>This presentation and its contents are confidential and may not be further distributed or passed on to any other person or published or reproduced, in whole or in part, by any medium or in any form, for any purpose unless written consent has been provided by Ellen Holmes.  Audio/video recording, copying of slides, and the use of AI note-taking tools are prohibited without the written consent from Kyle Serrette. Violation of these terms may result in legal action.</a:t>
            </a:r>
            <a:endParaRPr lang="en-US" sz="1999">
              <a:solidFill>
                <a:schemeClr val="tx1"/>
              </a:solidFill>
              <a:ea typeface="Calibri Light"/>
              <a:cs typeface="Calibri Light"/>
            </a:endParaRPr>
          </a:p>
          <a:p>
            <a:endParaRPr lang="en-US" sz="1999">
              <a:ea typeface="Calibri Light"/>
              <a:cs typeface="Calibri Light"/>
            </a:endParaRPr>
          </a:p>
        </p:txBody>
      </p:sp>
      <p:sp>
        <p:nvSpPr>
          <p:cNvPr id="2" name="Slide Number Placeholder 1">
            <a:extLst>
              <a:ext uri="{FF2B5EF4-FFF2-40B4-BE49-F238E27FC236}">
                <a16:creationId xmlns:a16="http://schemas.microsoft.com/office/drawing/2014/main" id="{5C2EB104-5757-6B57-A3ED-96837EA5DA5D}"/>
              </a:ext>
            </a:extLst>
          </p:cNvPr>
          <p:cNvSpPr>
            <a:spLocks noGrp="1"/>
          </p:cNvSpPr>
          <p:nvPr>
            <p:ph type="sldNum" sz="quarter" idx="12"/>
          </p:nvPr>
        </p:nvSpPr>
        <p:spPr/>
        <p:txBody>
          <a:bodyPr/>
          <a:lstStyle/>
          <a:p>
            <a:fld id="{5414DF46-E7D2-4146-95BA-57A23C39CF98}" type="slidenum">
              <a:rPr lang="en-US" smtClean="0"/>
              <a:t>4</a:t>
            </a:fld>
            <a:endParaRPr lang="en-US"/>
          </a:p>
        </p:txBody>
      </p:sp>
    </p:spTree>
    <p:extLst>
      <p:ext uri="{BB962C8B-B14F-4D97-AF65-F5344CB8AC3E}">
        <p14:creationId xmlns:p14="http://schemas.microsoft.com/office/powerpoint/2010/main" val="3663595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514A9B-3991-936F-50B0-8560616C923E}"/>
            </a:ext>
          </a:extLst>
        </p:cNvPr>
        <p:cNvGrpSpPr/>
        <p:nvPr/>
      </p:nvGrpSpPr>
      <p:grpSpPr>
        <a:xfrm>
          <a:off x="0" y="0"/>
          <a:ext cx="0" cy="0"/>
          <a:chOff x="0" y="0"/>
          <a:chExt cx="0" cy="0"/>
        </a:xfrm>
      </p:grpSpPr>
      <p:sp>
        <p:nvSpPr>
          <p:cNvPr id="23" name="Title 1">
            <a:extLst>
              <a:ext uri="{FF2B5EF4-FFF2-40B4-BE49-F238E27FC236}">
                <a16:creationId xmlns:a16="http://schemas.microsoft.com/office/drawing/2014/main" id="{FDB3D80D-367E-817D-DAF7-4120EF62C60E}"/>
              </a:ext>
            </a:extLst>
          </p:cNvPr>
          <p:cNvSpPr txBox="1">
            <a:spLocks/>
          </p:cNvSpPr>
          <p:nvPr/>
        </p:nvSpPr>
        <p:spPr>
          <a:xfrm>
            <a:off x="1726700" y="0"/>
            <a:ext cx="8419985" cy="918993"/>
          </a:xfrm>
          <a:prstGeom prst="rect">
            <a:avLst/>
          </a:prstGeom>
        </p:spPr>
        <p:txBody>
          <a:bodyPr vert="horz" lIns="91416" tIns="45708" rIns="91416" bIns="45708"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spcBef>
                <a:spcPts val="0"/>
              </a:spcBef>
            </a:pPr>
            <a:r>
              <a:rPr lang="en-US" sz="4850" b="1" dirty="0"/>
              <a:t> </a:t>
            </a:r>
            <a:r>
              <a:rPr lang="en-US" sz="4000" b="1" dirty="0">
                <a:solidFill>
                  <a:schemeClr val="accent2"/>
                </a:solidFill>
              </a:rPr>
              <a:t>NEA Standards of Conduct</a:t>
            </a:r>
            <a:endParaRPr lang="en-US" sz="4000" dirty="0">
              <a:solidFill>
                <a:schemeClr val="accent2"/>
              </a:solidFill>
            </a:endParaRPr>
          </a:p>
        </p:txBody>
      </p:sp>
      <p:sp>
        <p:nvSpPr>
          <p:cNvPr id="29" name="Subtitle 2">
            <a:extLst>
              <a:ext uri="{FF2B5EF4-FFF2-40B4-BE49-F238E27FC236}">
                <a16:creationId xmlns:a16="http://schemas.microsoft.com/office/drawing/2014/main" id="{B77E20EF-D3EF-7456-8365-66C46C688A73}"/>
              </a:ext>
            </a:extLst>
          </p:cNvPr>
          <p:cNvSpPr txBox="1">
            <a:spLocks/>
          </p:cNvSpPr>
          <p:nvPr/>
        </p:nvSpPr>
        <p:spPr>
          <a:xfrm>
            <a:off x="644236" y="981638"/>
            <a:ext cx="11268846" cy="4894724"/>
          </a:xfrm>
          <a:prstGeom prst="rect">
            <a:avLst/>
          </a:prstGeom>
          <a:ln>
            <a:noFill/>
          </a:ln>
        </p:spPr>
        <p:txBody>
          <a:bodyPr vert="horz" lIns="91416" tIns="45708" rIns="91416" bIns="45708"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50000"/>
              </a:lnSpc>
            </a:pPr>
            <a:r>
              <a:rPr lang="en-US" sz="2400">
                <a:solidFill>
                  <a:schemeClr val="tx1"/>
                </a:solidFill>
                <a:ea typeface="+mj-lt"/>
                <a:cs typeface="+mj-lt"/>
              </a:rPr>
              <a:t>NEA has adopted a Standard of Conduct Policy to ensure that all of our gatherings are welcoming to and free from discriminatory, harassing, or otherwise unacceptable behavior. Discrimination or harassment based on race, color, ethnicity, religion, sex, age, national origin, sexual orientation, disability, gender identity, or expression, or any other characteristic protected by law will not be tolerated. If you have experience any discriminatory or harassing behavior, please report the incident by emailing Ron "Duff" Martin (</a:t>
            </a:r>
            <a:r>
              <a:rPr lang="en-US" sz="2400">
                <a:solidFill>
                  <a:schemeClr val="tx1"/>
                </a:solidFill>
                <a:ea typeface="+mj-lt"/>
                <a:cs typeface="+mj-lt"/>
                <a:hlinkClick r:id="rId3">
                  <a:extLst>
                    <a:ext uri="{A12FA001-AC4F-418D-AE19-62706E023703}">
                      <ahyp:hlinkClr xmlns:ahyp="http://schemas.microsoft.com/office/drawing/2018/hyperlinkcolor" val="tx"/>
                    </a:ext>
                  </a:extLst>
                </a:hlinkClick>
              </a:rPr>
              <a:t>rmartin@nea.org</a:t>
            </a:r>
            <a:r>
              <a:rPr lang="en-US" sz="2400">
                <a:solidFill>
                  <a:schemeClr val="tx1"/>
                </a:solidFill>
                <a:ea typeface="+mj-lt"/>
                <a:cs typeface="+mj-lt"/>
              </a:rPr>
              <a:t>) and Gladys Marquez (</a:t>
            </a:r>
            <a:r>
              <a:rPr lang="en-US" sz="2400">
                <a:solidFill>
                  <a:schemeClr val="tx1"/>
                </a:solidFill>
                <a:ea typeface="+mj-lt"/>
                <a:cs typeface="+mj-lt"/>
                <a:hlinkClick r:id="rId4">
                  <a:extLst>
                    <a:ext uri="{A12FA001-AC4F-418D-AE19-62706E023703}">
                      <ahyp:hlinkClr xmlns:ahyp="http://schemas.microsoft.com/office/drawing/2018/hyperlinkcolor" val="tx"/>
                    </a:ext>
                  </a:extLst>
                </a:hlinkClick>
              </a:rPr>
              <a:t>gmarquez@nea.org</a:t>
            </a:r>
            <a:r>
              <a:rPr lang="en-US" sz="2400">
                <a:solidFill>
                  <a:schemeClr val="tx1"/>
                </a:solidFill>
                <a:ea typeface="+mj-lt"/>
                <a:cs typeface="+mj-lt"/>
              </a:rPr>
              <a:t>). Thank you for your commitment to ensuring a positive event for all. </a:t>
            </a:r>
            <a:endParaRPr lang="en-US" sz="2400">
              <a:solidFill>
                <a:schemeClr val="tx1"/>
              </a:solidFill>
              <a:ea typeface="Calibri Light"/>
              <a:cs typeface="Calibri Light"/>
            </a:endParaRPr>
          </a:p>
          <a:p>
            <a:pPr>
              <a:lnSpc>
                <a:spcPct val="100000"/>
              </a:lnSpc>
            </a:pPr>
            <a:endParaRPr lang="en-US" sz="2799">
              <a:solidFill>
                <a:schemeClr val="tx1"/>
              </a:solidFill>
              <a:ea typeface="Calibri Light"/>
              <a:cs typeface="Calibri Light"/>
            </a:endParaRPr>
          </a:p>
          <a:p>
            <a:endParaRPr lang="en-US" sz="1999">
              <a:ea typeface="Calibri Light"/>
              <a:cs typeface="Calibri Light"/>
            </a:endParaRPr>
          </a:p>
        </p:txBody>
      </p:sp>
      <p:sp>
        <p:nvSpPr>
          <p:cNvPr id="2" name="Slide Number Placeholder 1">
            <a:extLst>
              <a:ext uri="{FF2B5EF4-FFF2-40B4-BE49-F238E27FC236}">
                <a16:creationId xmlns:a16="http://schemas.microsoft.com/office/drawing/2014/main" id="{DE554301-5838-3AE0-1F4A-5A76F32AF4E7}"/>
              </a:ext>
            </a:extLst>
          </p:cNvPr>
          <p:cNvSpPr>
            <a:spLocks noGrp="1"/>
          </p:cNvSpPr>
          <p:nvPr>
            <p:ph type="sldNum" sz="quarter" idx="12"/>
          </p:nvPr>
        </p:nvSpPr>
        <p:spPr/>
        <p:txBody>
          <a:bodyPr/>
          <a:lstStyle/>
          <a:p>
            <a:fld id="{5414DF46-E7D2-4146-95BA-57A23C39CF98}" type="slidenum">
              <a:rPr lang="en-US" smtClean="0"/>
              <a:t>5</a:t>
            </a:fld>
            <a:endParaRPr lang="en-US"/>
          </a:p>
        </p:txBody>
      </p:sp>
    </p:spTree>
    <p:extLst>
      <p:ext uri="{BB962C8B-B14F-4D97-AF65-F5344CB8AC3E}">
        <p14:creationId xmlns:p14="http://schemas.microsoft.com/office/powerpoint/2010/main" val="30609795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10E6C-1697-4857-A9F2-C6FE5986C589}"/>
              </a:ext>
            </a:extLst>
          </p:cNvPr>
          <p:cNvSpPr>
            <a:spLocks noGrp="1"/>
          </p:cNvSpPr>
          <p:nvPr>
            <p:ph type="title"/>
          </p:nvPr>
        </p:nvSpPr>
        <p:spPr>
          <a:xfrm>
            <a:off x="727365" y="383470"/>
            <a:ext cx="9782801" cy="706437"/>
          </a:xfrm>
        </p:spPr>
        <p:txBody>
          <a:bodyPr>
            <a:noAutofit/>
          </a:bodyPr>
          <a:lstStyle/>
          <a:p>
            <a:pPr algn="ctr"/>
            <a:r>
              <a:rPr lang="en-US" sz="4800" b="1" dirty="0">
                <a:solidFill>
                  <a:schemeClr val="accent2"/>
                </a:solidFill>
              </a:rPr>
              <a:t>Honoring This Space</a:t>
            </a:r>
          </a:p>
        </p:txBody>
      </p:sp>
      <p:sp>
        <p:nvSpPr>
          <p:cNvPr id="3" name="Content Placeholder 2">
            <a:extLst>
              <a:ext uri="{FF2B5EF4-FFF2-40B4-BE49-F238E27FC236}">
                <a16:creationId xmlns:a16="http://schemas.microsoft.com/office/drawing/2014/main" id="{7248748C-D351-47FB-A208-AAAEB607FB3C}"/>
              </a:ext>
            </a:extLst>
          </p:cNvPr>
          <p:cNvSpPr>
            <a:spLocks noGrp="1"/>
          </p:cNvSpPr>
          <p:nvPr>
            <p:ph idx="1"/>
          </p:nvPr>
        </p:nvSpPr>
        <p:spPr>
          <a:xfrm>
            <a:off x="727365" y="1380853"/>
            <a:ext cx="10752156" cy="4458838"/>
          </a:xfrm>
        </p:spPr>
        <p:txBody>
          <a:bodyPr vert="horz" lIns="0" tIns="45708" rIns="0" bIns="45708" rtlCol="0" anchor="t">
            <a:noAutofit/>
          </a:bodyPr>
          <a:lstStyle/>
          <a:p>
            <a:pPr marL="0" indent="0">
              <a:lnSpc>
                <a:spcPct val="150000"/>
              </a:lnSpc>
              <a:buNone/>
            </a:pPr>
            <a:r>
              <a:rPr lang="en-US" sz="2400"/>
              <a:t>We begin by acknowledging that through a history of colonization and brutality, we are currently on the traditional lands stewarded by generations of indigenous people.</a:t>
            </a:r>
            <a:endParaRPr lang="en-US" sz="2400">
              <a:cs typeface="Calibri"/>
            </a:endParaRPr>
          </a:p>
          <a:p>
            <a:pPr marL="0" indent="0">
              <a:lnSpc>
                <a:spcPct val="150000"/>
              </a:lnSpc>
              <a:buNone/>
            </a:pPr>
            <a:r>
              <a:rPr lang="en-US" sz="2400">
                <a:cs typeface="Calibri"/>
              </a:rPr>
              <a:t>We honor these indigenous people, all elders, past, present, and emerging. We are called to learn and share these learnings about this tribal history, culture, and contributions that have been suppressed in the telling of the story of what we now call the United States of America.</a:t>
            </a:r>
          </a:p>
        </p:txBody>
      </p:sp>
      <p:sp>
        <p:nvSpPr>
          <p:cNvPr id="4" name="Slide Number Placeholder 3">
            <a:extLst>
              <a:ext uri="{FF2B5EF4-FFF2-40B4-BE49-F238E27FC236}">
                <a16:creationId xmlns:a16="http://schemas.microsoft.com/office/drawing/2014/main" id="{AEF52A9B-42F0-0A6D-6B46-CD2891985960}"/>
              </a:ext>
            </a:extLst>
          </p:cNvPr>
          <p:cNvSpPr>
            <a:spLocks noGrp="1"/>
          </p:cNvSpPr>
          <p:nvPr>
            <p:ph type="sldNum" sz="quarter" idx="12"/>
          </p:nvPr>
        </p:nvSpPr>
        <p:spPr/>
        <p:txBody>
          <a:bodyPr/>
          <a:lstStyle/>
          <a:p>
            <a:fld id="{5414DF46-E7D2-4146-95BA-57A23C39CF98}" type="slidenum">
              <a:rPr lang="en-US" smtClean="0"/>
              <a:t>6</a:t>
            </a:fld>
            <a:endParaRPr lang="en-US"/>
          </a:p>
        </p:txBody>
      </p:sp>
    </p:spTree>
    <p:extLst>
      <p:ext uri="{BB962C8B-B14F-4D97-AF65-F5344CB8AC3E}">
        <p14:creationId xmlns:p14="http://schemas.microsoft.com/office/powerpoint/2010/main" val="2297483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63"/>
        <p:cNvGrpSpPr/>
        <p:nvPr/>
      </p:nvGrpSpPr>
      <p:grpSpPr>
        <a:xfrm>
          <a:off x="0" y="0"/>
          <a:ext cx="0" cy="0"/>
          <a:chOff x="0" y="0"/>
          <a:chExt cx="0" cy="0"/>
        </a:xfrm>
      </p:grpSpPr>
      <p:sp>
        <p:nvSpPr>
          <p:cNvPr id="43" name="Rectangle 42">
            <a:extLst>
              <a:ext uri="{FF2B5EF4-FFF2-40B4-BE49-F238E27FC236}">
                <a16:creationId xmlns:a16="http://schemas.microsoft.com/office/drawing/2014/main" id="{7C2DC10F-CD76-43DC-9E0B-CB291F740C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5" name="Rectangle 44">
            <a:extLst>
              <a:ext uri="{FF2B5EF4-FFF2-40B4-BE49-F238E27FC236}">
                <a16:creationId xmlns:a16="http://schemas.microsoft.com/office/drawing/2014/main" id="{1C18170A-08B7-4230-A012-B24C20E393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47" name="Straight Connector 46">
            <a:extLst>
              <a:ext uri="{FF2B5EF4-FFF2-40B4-BE49-F238E27FC236}">
                <a16:creationId xmlns:a16="http://schemas.microsoft.com/office/drawing/2014/main" id="{52188B95-E375-4977-9E9C-E28CE956F6E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49" name="Rectangle 48">
            <a:extLst>
              <a:ext uri="{FF2B5EF4-FFF2-40B4-BE49-F238E27FC236}">
                <a16:creationId xmlns:a16="http://schemas.microsoft.com/office/drawing/2014/main" id="{4CFCD50F-4BF3-4733-BD42-5567080A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9">
            <a:extLst>
              <a:ext uri="{FF2B5EF4-FFF2-40B4-BE49-F238E27FC236}">
                <a16:creationId xmlns:a16="http://schemas.microsoft.com/office/drawing/2014/main" id="{6BC97715-085F-78B3-B7A5-86FFF17E2741}"/>
              </a:ext>
            </a:extLst>
          </p:cNvPr>
          <p:cNvSpPr>
            <a:spLocks noGrp="1"/>
          </p:cNvSpPr>
          <p:nvPr>
            <p:ph type="title" idx="4294967295"/>
          </p:nvPr>
        </p:nvSpPr>
        <p:spPr>
          <a:xfrm>
            <a:off x="6728459" y="634946"/>
            <a:ext cx="4821283" cy="1450757"/>
          </a:xfrm>
        </p:spPr>
        <p:txBody>
          <a:bodyPr vert="horz" lIns="91440" tIns="45720" rIns="91440" bIns="45720" rtlCol="0" anchor="b">
            <a:normAutofit/>
          </a:bodyPr>
          <a:lstStyle/>
          <a:p>
            <a:r>
              <a:rPr lang="en-US" b="1"/>
              <a:t>Meet Your Facilitators</a:t>
            </a:r>
          </a:p>
        </p:txBody>
      </p:sp>
      <p:sp>
        <p:nvSpPr>
          <p:cNvPr id="51" name="Rectangle 50">
            <a:extLst>
              <a:ext uri="{FF2B5EF4-FFF2-40B4-BE49-F238E27FC236}">
                <a16:creationId xmlns:a16="http://schemas.microsoft.com/office/drawing/2014/main" id="{97C2466A-2320-4205-BDC2-056CD8BC2C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3" y="321733"/>
            <a:ext cx="3057906" cy="3408237"/>
          </a:xfrm>
          <a:prstGeom prst="rect">
            <a:avLst/>
          </a:prstGeom>
          <a:solidFill>
            <a:srgbClr val="FFFFFF"/>
          </a:solidFill>
          <a:ln w="63500">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erson with green glasses holding a blue cup&#10;&#10;AI-generated content may be incorrect.">
            <a:extLst>
              <a:ext uri="{FF2B5EF4-FFF2-40B4-BE49-F238E27FC236}">
                <a16:creationId xmlns:a16="http://schemas.microsoft.com/office/drawing/2014/main" id="{F1FC3431-4ADE-3F75-4911-2D89F5263647}"/>
              </a:ext>
            </a:extLst>
          </p:cNvPr>
          <p:cNvPicPr>
            <a:picLocks noChangeAspect="1"/>
          </p:cNvPicPr>
          <p:nvPr/>
        </p:nvPicPr>
        <p:blipFill>
          <a:blip r:embed="rId3"/>
          <a:stretch>
            <a:fillRect/>
          </a:stretch>
        </p:blipFill>
        <p:spPr>
          <a:xfrm>
            <a:off x="682844" y="473902"/>
            <a:ext cx="2335684" cy="3103900"/>
          </a:xfrm>
          <a:prstGeom prst="rect">
            <a:avLst/>
          </a:prstGeom>
        </p:spPr>
      </p:pic>
      <p:sp>
        <p:nvSpPr>
          <p:cNvPr id="53" name="Rectangle 52">
            <a:extLst>
              <a:ext uri="{FF2B5EF4-FFF2-40B4-BE49-F238E27FC236}">
                <a16:creationId xmlns:a16="http://schemas.microsoft.com/office/drawing/2014/main" id="{C24F77B6-3AFC-4981-A39A-15994073E1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12061" y="321733"/>
            <a:ext cx="2583939" cy="1955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5" name="Straight Connector 54">
            <a:extLst>
              <a:ext uri="{FF2B5EF4-FFF2-40B4-BE49-F238E27FC236}">
                <a16:creationId xmlns:a16="http://schemas.microsoft.com/office/drawing/2014/main" id="{E622A300-A12E-4C3D-A574-71AFFA8F2B5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840096" y="2085703"/>
            <a:ext cx="4114800"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57" name="Rectangle 56">
            <a:extLst>
              <a:ext uri="{FF2B5EF4-FFF2-40B4-BE49-F238E27FC236}">
                <a16:creationId xmlns:a16="http://schemas.microsoft.com/office/drawing/2014/main" id="{B7D21A87-2874-4438-84BA-E02F7C6327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3" y="3879167"/>
            <a:ext cx="3057906" cy="2135564"/>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a:extLst>
              <a:ext uri="{FF2B5EF4-FFF2-40B4-BE49-F238E27FC236}">
                <a16:creationId xmlns:a16="http://schemas.microsoft.com/office/drawing/2014/main" id="{0B0A69F5-520C-404C-9614-071AAE1387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28588" y="2451014"/>
            <a:ext cx="2567411" cy="3532765"/>
          </a:xfrm>
          <a:prstGeom prst="rect">
            <a:avLst/>
          </a:prstGeom>
          <a:solidFill>
            <a:srgbClr val="FFFFFF"/>
          </a:solidFill>
          <a:ln w="63500">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person wearing glasses and a jacket&#10;&#10;AI-generated content may be incorrect.">
            <a:extLst>
              <a:ext uri="{FF2B5EF4-FFF2-40B4-BE49-F238E27FC236}">
                <a16:creationId xmlns:a16="http://schemas.microsoft.com/office/drawing/2014/main" id="{1CDAEAD0-34D5-3E3D-9E7A-6E95F146A838}"/>
              </a:ext>
            </a:extLst>
          </p:cNvPr>
          <p:cNvPicPr>
            <a:picLocks noChangeAspect="1"/>
          </p:cNvPicPr>
          <p:nvPr/>
        </p:nvPicPr>
        <p:blipFill>
          <a:blip r:embed="rId4">
            <a:extLst>
              <a:ext uri="{28A0092B-C50C-407E-A947-70E740481C1C}">
                <a14:useLocalDpi xmlns:a14="http://schemas.microsoft.com/office/drawing/2010/main" val="0"/>
              </a:ext>
            </a:extLst>
          </a:blip>
          <a:srcRect l="1481" t="-247" r="-741" b="39259"/>
          <a:stretch>
            <a:fillRect/>
          </a:stretch>
        </p:blipFill>
        <p:spPr>
          <a:xfrm>
            <a:off x="3664752" y="3161100"/>
            <a:ext cx="2295082" cy="2112593"/>
          </a:xfrm>
          <a:prstGeom prst="rect">
            <a:avLst/>
          </a:prstGeom>
        </p:spPr>
      </p:pic>
      <p:sp>
        <p:nvSpPr>
          <p:cNvPr id="13" name="TextBox 12">
            <a:extLst>
              <a:ext uri="{FF2B5EF4-FFF2-40B4-BE49-F238E27FC236}">
                <a16:creationId xmlns:a16="http://schemas.microsoft.com/office/drawing/2014/main" id="{1BD0A026-3D6C-09C8-4033-521D1E814E65}"/>
              </a:ext>
            </a:extLst>
          </p:cNvPr>
          <p:cNvSpPr txBox="1"/>
          <p:nvPr/>
        </p:nvSpPr>
        <p:spPr>
          <a:xfrm>
            <a:off x="6728459" y="2198914"/>
            <a:ext cx="4821283" cy="3670180"/>
          </a:xfrm>
          <a:prstGeom prst="rect">
            <a:avLst/>
          </a:prstGeom>
        </p:spPr>
        <p:txBody>
          <a:bodyPr vert="horz" lIns="0" tIns="45720" rIns="0" bIns="45720" rtlCol="0" anchor="t">
            <a:normAutofit/>
          </a:bodyPr>
          <a:lstStyle/>
          <a:p>
            <a:pPr defTabSz="914400">
              <a:lnSpc>
                <a:spcPct val="90000"/>
              </a:lnSpc>
              <a:spcBef>
                <a:spcPts val="1600"/>
              </a:spcBef>
              <a:buClr>
                <a:schemeClr val="accent1"/>
              </a:buClr>
              <a:buSzPts val="1100"/>
              <a:buFont typeface="Calibri" panose="020F0502020204030204" pitchFamily="34" charset="0"/>
            </a:pPr>
            <a:r>
              <a:rPr lang="en-US" b="1">
                <a:solidFill>
                  <a:schemeClr val="tx1">
                    <a:lumMod val="75000"/>
                    <a:lumOff val="25000"/>
                  </a:schemeClr>
                </a:solidFill>
              </a:rPr>
              <a:t>Dr. Rachel Tollett</a:t>
            </a:r>
          </a:p>
          <a:p>
            <a:pPr defTabSz="914400">
              <a:lnSpc>
                <a:spcPct val="90000"/>
              </a:lnSpc>
              <a:spcBef>
                <a:spcPts val="1600"/>
              </a:spcBef>
              <a:buClr>
                <a:schemeClr val="accent1"/>
              </a:buClr>
              <a:buSzPts val="1100"/>
              <a:buFont typeface="Calibri" panose="020F0502020204030204" pitchFamily="34" charset="0"/>
            </a:pPr>
            <a:r>
              <a:rPr lang="en-US" b="1">
                <a:solidFill>
                  <a:schemeClr val="tx1">
                    <a:lumMod val="75000"/>
                    <a:lumOff val="25000"/>
                  </a:schemeClr>
                </a:solidFill>
              </a:rPr>
              <a:t>(she/her/hers)</a:t>
            </a:r>
          </a:p>
          <a:p>
            <a:pPr defTabSz="914400">
              <a:lnSpc>
                <a:spcPct val="90000"/>
              </a:lnSpc>
              <a:spcBef>
                <a:spcPts val="1600"/>
              </a:spcBef>
              <a:spcAft>
                <a:spcPts val="1600"/>
              </a:spcAft>
              <a:buClr>
                <a:schemeClr val="accent1"/>
              </a:buClr>
              <a:buFont typeface="Calibri" panose="020F0502020204030204" pitchFamily="34" charset="0"/>
            </a:pPr>
            <a:r>
              <a:rPr lang="en-US" b="1">
                <a:solidFill>
                  <a:schemeClr val="tx1">
                    <a:lumMod val="75000"/>
                    <a:lumOff val="25000"/>
                  </a:schemeClr>
                </a:solidFill>
              </a:rPr>
              <a:t>IEA UniServ Director, Service Area HE</a:t>
            </a:r>
          </a:p>
          <a:p>
            <a:pPr defTabSz="914400">
              <a:lnSpc>
                <a:spcPct val="90000"/>
              </a:lnSpc>
              <a:spcAft>
                <a:spcPts val="1333"/>
              </a:spcAft>
              <a:buClr>
                <a:schemeClr val="accent1"/>
              </a:buClr>
              <a:buFont typeface="Calibri" panose="020F0502020204030204" pitchFamily="34" charset="0"/>
            </a:pPr>
            <a:endParaRPr lang="en-US" b="1">
              <a:solidFill>
                <a:schemeClr val="tx1">
                  <a:lumMod val="75000"/>
                  <a:lumOff val="25000"/>
                </a:schemeClr>
              </a:solidFill>
            </a:endParaRPr>
          </a:p>
          <a:p>
            <a:pPr defTabSz="914400">
              <a:lnSpc>
                <a:spcPct val="90000"/>
              </a:lnSpc>
              <a:spcAft>
                <a:spcPts val="1333"/>
              </a:spcAft>
              <a:buClr>
                <a:schemeClr val="accent1"/>
              </a:buClr>
              <a:buFont typeface="Calibri" panose="020F0502020204030204" pitchFamily="34" charset="0"/>
            </a:pPr>
            <a:r>
              <a:rPr lang="en-US" b="1">
                <a:solidFill>
                  <a:schemeClr val="tx1">
                    <a:lumMod val="75000"/>
                    <a:lumOff val="25000"/>
                  </a:schemeClr>
                </a:solidFill>
              </a:rPr>
              <a:t>Dr. Taraja Shephard Allen</a:t>
            </a:r>
          </a:p>
          <a:p>
            <a:pPr defTabSz="914400">
              <a:lnSpc>
                <a:spcPct val="90000"/>
              </a:lnSpc>
              <a:spcAft>
                <a:spcPts val="1333"/>
              </a:spcAft>
              <a:buClr>
                <a:schemeClr val="accent1"/>
              </a:buClr>
              <a:buFont typeface="Calibri" panose="020F0502020204030204" pitchFamily="34" charset="0"/>
            </a:pPr>
            <a:r>
              <a:rPr lang="en-US" b="1">
                <a:solidFill>
                  <a:schemeClr val="tx1">
                    <a:lumMod val="75000"/>
                    <a:lumOff val="25000"/>
                  </a:schemeClr>
                </a:solidFill>
              </a:rPr>
              <a:t>(she/her/hers)</a:t>
            </a:r>
          </a:p>
          <a:p>
            <a:pPr defTabSz="914400">
              <a:lnSpc>
                <a:spcPct val="90000"/>
              </a:lnSpc>
              <a:spcAft>
                <a:spcPts val="1333"/>
              </a:spcAft>
              <a:buClr>
                <a:schemeClr val="accent1"/>
              </a:buClr>
              <a:buFont typeface="Calibri" panose="020F0502020204030204" pitchFamily="34" charset="0"/>
            </a:pPr>
            <a:r>
              <a:rPr lang="en-US" b="1">
                <a:solidFill>
                  <a:schemeClr val="tx1">
                    <a:lumMod val="75000"/>
                    <a:lumOff val="25000"/>
                  </a:schemeClr>
                </a:solidFill>
              </a:rPr>
              <a:t>OEA Membership Consultant</a:t>
            </a:r>
          </a:p>
        </p:txBody>
      </p:sp>
      <p:sp>
        <p:nvSpPr>
          <p:cNvPr id="61" name="Rectangle 60">
            <a:extLst>
              <a:ext uri="{FF2B5EF4-FFF2-40B4-BE49-F238E27FC236}">
                <a16:creationId xmlns:a16="http://schemas.microsoft.com/office/drawing/2014/main" id="{54D683B1-E7B7-4AF5-8BF1-00757F13FB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 name="Rectangle 62">
            <a:extLst>
              <a:ext uri="{FF2B5EF4-FFF2-40B4-BE49-F238E27FC236}">
                <a16:creationId xmlns:a16="http://schemas.microsoft.com/office/drawing/2014/main" id="{7B07ECB0-AC96-4F4F-AB0C-44EA1353CE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D379150-F6B4-45C8-BE10-6B278AD400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5FFCF544-A370-4A5D-A95F-CA6E0E7191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5" name="Straight Connector 14">
            <a:extLst>
              <a:ext uri="{FF2B5EF4-FFF2-40B4-BE49-F238E27FC236}">
                <a16:creationId xmlns:a16="http://schemas.microsoft.com/office/drawing/2014/main" id="{6EEB3B97-A638-498B-8083-54191CE71E0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7" name="Rectangle 16">
            <a:extLst>
              <a:ext uri="{FF2B5EF4-FFF2-40B4-BE49-F238E27FC236}">
                <a16:creationId xmlns:a16="http://schemas.microsoft.com/office/drawing/2014/main" id="{52ABB703-2B0E-4C3B-B4A2-F3973548E5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a:xfrm>
            <a:off x="6411685" y="634946"/>
            <a:ext cx="5127171" cy="1450757"/>
          </a:xfrm>
        </p:spPr>
        <p:txBody>
          <a:bodyPr vert="horz" lIns="91440" tIns="45720" rIns="91440" bIns="45720" rtlCol="0" anchor="b">
            <a:normAutofit/>
          </a:bodyPr>
          <a:lstStyle/>
          <a:p>
            <a:r>
              <a:rPr lang="en-US" sz="4800" b="1">
                <a:solidFill>
                  <a:schemeClr val="tx1">
                    <a:lumMod val="75000"/>
                    <a:lumOff val="25000"/>
                  </a:schemeClr>
                </a:solidFill>
              </a:rPr>
              <a:t>Session Objectives:</a:t>
            </a:r>
          </a:p>
        </p:txBody>
      </p:sp>
      <p:pic>
        <p:nvPicPr>
          <p:cNvPr id="6" name="Picture 5" descr="The fall of teachers unions - POLITICO">
            <a:extLst>
              <a:ext uri="{FF2B5EF4-FFF2-40B4-BE49-F238E27FC236}">
                <a16:creationId xmlns:a16="http://schemas.microsoft.com/office/drawing/2014/main" id="{15C4E839-854C-EA20-7DAE-4E31411106FA}"/>
              </a:ext>
            </a:extLst>
          </p:cNvPr>
          <p:cNvPicPr>
            <a:picLocks noChangeAspect="1"/>
          </p:cNvPicPr>
          <p:nvPr/>
        </p:nvPicPr>
        <p:blipFill>
          <a:blip r:embed="rId2"/>
          <a:stretch>
            <a:fillRect/>
          </a:stretch>
        </p:blipFill>
        <p:spPr>
          <a:xfrm>
            <a:off x="643192" y="1790226"/>
            <a:ext cx="5451627" cy="2957507"/>
          </a:xfrm>
          <a:prstGeom prst="rect">
            <a:avLst/>
          </a:prstGeom>
        </p:spPr>
      </p:pic>
      <p:cxnSp>
        <p:nvCxnSpPr>
          <p:cNvPr id="19" name="Straight Connector 18">
            <a:extLst>
              <a:ext uri="{FF2B5EF4-FFF2-40B4-BE49-F238E27FC236}">
                <a16:creationId xmlns:a16="http://schemas.microsoft.com/office/drawing/2014/main" id="{9C21570E-E159-49A6-9891-FA397B7A92D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11684" y="2086188"/>
            <a:ext cx="474880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6411684" y="2198914"/>
            <a:ext cx="5127172" cy="3670180"/>
          </a:xfrm>
        </p:spPr>
        <p:txBody>
          <a:bodyPr vert="horz" lIns="0" tIns="45720" rIns="0" bIns="45720" rtlCol="0">
            <a:normAutofit/>
          </a:bodyPr>
          <a:lstStyle/>
          <a:p>
            <a:pPr marL="0" indent="0">
              <a:buFont typeface="Calibri" panose="020F0502020204030204" pitchFamily="34" charset="0"/>
              <a:buNone/>
            </a:pPr>
            <a:r>
              <a:rPr lang="en-US"/>
              <a:t>Who do we need in this work?</a:t>
            </a:r>
          </a:p>
          <a:p>
            <a:pPr marL="0" indent="0">
              <a:buFont typeface="Calibri" panose="020F0502020204030204" pitchFamily="34" charset="0"/>
              <a:buNone/>
            </a:pPr>
            <a:r>
              <a:rPr lang="en-US"/>
              <a:t>How do we expand expectations for what we can win?</a:t>
            </a:r>
          </a:p>
          <a:p>
            <a:pPr marL="0" indent="0">
              <a:buFont typeface="Calibri" panose="020F0502020204030204" pitchFamily="34" charset="0"/>
              <a:buNone/>
            </a:pPr>
            <a:r>
              <a:rPr lang="en-US"/>
              <a:t>What is my role as a staff person?</a:t>
            </a:r>
          </a:p>
          <a:p>
            <a:pPr marL="0" indent="0">
              <a:buFont typeface="Calibri" panose="020F0502020204030204" pitchFamily="34" charset="0"/>
              <a:buNone/>
            </a:pPr>
            <a:endParaRPr lang="en-US"/>
          </a:p>
        </p:txBody>
      </p:sp>
      <p:sp>
        <p:nvSpPr>
          <p:cNvPr id="21" name="Rectangle 20">
            <a:extLst>
              <a:ext uri="{FF2B5EF4-FFF2-40B4-BE49-F238E27FC236}">
                <a16:creationId xmlns:a16="http://schemas.microsoft.com/office/drawing/2014/main" id="{E95DA498-D9A2-4DA9-B9DA-B3776E08CF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a:extLst>
              <a:ext uri="{FF2B5EF4-FFF2-40B4-BE49-F238E27FC236}">
                <a16:creationId xmlns:a16="http://schemas.microsoft.com/office/drawing/2014/main" id="{82A73093-4B9D-420D-B17E-52293703A1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Slide Number Placeholder 3"/>
          <p:cNvSpPr>
            <a:spLocks noGrp="1"/>
          </p:cNvSpPr>
          <p:nvPr>
            <p:ph type="sldNum" sz="quarter" idx="12"/>
          </p:nvPr>
        </p:nvSpPr>
        <p:spPr>
          <a:xfrm>
            <a:off x="9900458" y="6459785"/>
            <a:ext cx="1312025" cy="365125"/>
          </a:xfrm>
        </p:spPr>
        <p:txBody>
          <a:bodyPr vert="horz" lIns="91440" tIns="45720" rIns="91440" bIns="45720" rtlCol="0" anchor="ctr">
            <a:normAutofit/>
          </a:bodyPr>
          <a:lstStyle/>
          <a:p>
            <a:pPr defTabSz="914400">
              <a:spcAft>
                <a:spcPts val="600"/>
              </a:spcAft>
            </a:pPr>
            <a:fld id="{5414DF46-E7D2-4146-95BA-57A23C39CF98}" type="slidenum">
              <a:rPr lang="en-US" smtClean="0">
                <a:solidFill>
                  <a:srgbClr val="FFFFFF"/>
                </a:solidFill>
              </a:rPr>
              <a:pPr defTabSz="914400">
                <a:spcAft>
                  <a:spcPts val="600"/>
                </a:spcAft>
              </a:pPr>
              <a:t>7</a:t>
            </a:fld>
            <a:endParaRPr lang="en-US">
              <a:solidFill>
                <a:srgbClr val="FFFFFF"/>
              </a:solidFill>
            </a:endParaRPr>
          </a:p>
        </p:txBody>
      </p:sp>
    </p:spTree>
    <p:extLst>
      <p:ext uri="{BB962C8B-B14F-4D97-AF65-F5344CB8AC3E}">
        <p14:creationId xmlns:p14="http://schemas.microsoft.com/office/powerpoint/2010/main" val="41426351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16"/>
          <p:cNvSpPr txBox="1">
            <a:spLocks noGrp="1"/>
          </p:cNvSpPr>
          <p:nvPr>
            <p:ph type="title"/>
          </p:nvPr>
        </p:nvSpPr>
        <p:spPr>
          <a:xfrm>
            <a:off x="103586" y="393290"/>
            <a:ext cx="3871925" cy="689593"/>
          </a:xfrm>
        </p:spPr>
        <p:txBody>
          <a:bodyPr spcFirstLastPara="1" vert="horz" lIns="91440" tIns="45720" rIns="91440" bIns="45720" rtlCol="0" anchor="b" anchorCtr="0">
            <a:normAutofit fontScale="90000"/>
          </a:bodyPr>
          <a:lstStyle/>
          <a:p>
            <a:pPr algn="ctr">
              <a:lnSpc>
                <a:spcPct val="150000"/>
              </a:lnSpc>
              <a:spcBef>
                <a:spcPct val="0"/>
              </a:spcBef>
            </a:pPr>
            <a:r>
              <a:rPr lang="en-US" b="1">
                <a:solidFill>
                  <a:schemeClr val="tx1"/>
                </a:solidFill>
              </a:rPr>
              <a:t>Our Invitation to YOU</a:t>
            </a:r>
          </a:p>
        </p:txBody>
      </p:sp>
      <p:pic>
        <p:nvPicPr>
          <p:cNvPr id="82" name="Google Shape;82;p16"/>
          <p:cNvPicPr preferRelativeResize="0"/>
          <p:nvPr/>
        </p:nvPicPr>
        <p:blipFill>
          <a:blip r:embed="rId3"/>
          <a:srcRect l="18049" r="6245" b="-1"/>
          <a:stretch>
            <a:fillRect/>
          </a:stretch>
        </p:blipFill>
        <p:spPr>
          <a:xfrm>
            <a:off x="5181600" y="482600"/>
            <a:ext cx="6197600" cy="5689600"/>
          </a:xfrm>
          <a:prstGeom prst="rect">
            <a:avLst/>
          </a:prstGeom>
          <a:noFill/>
        </p:spPr>
      </p:pic>
      <p:sp>
        <p:nvSpPr>
          <p:cNvPr id="81" name="Google Shape;81;p16"/>
          <p:cNvSpPr txBox="1">
            <a:spLocks noGrp="1"/>
          </p:cNvSpPr>
          <p:nvPr>
            <p:ph type="body" sz="half" idx="2"/>
          </p:nvPr>
        </p:nvSpPr>
        <p:spPr>
          <a:xfrm>
            <a:off x="125479" y="1085340"/>
            <a:ext cx="3823739" cy="4982971"/>
          </a:xfrm>
        </p:spPr>
        <p:txBody>
          <a:bodyPr spcFirstLastPara="1" vert="horz" lIns="91440" tIns="45720" rIns="91440" bIns="45720" rtlCol="0" anchor="t" anchorCtr="0">
            <a:noAutofit/>
          </a:bodyPr>
          <a:lstStyle/>
          <a:p>
            <a:pPr marL="511810" indent="-228600">
              <a:lnSpc>
                <a:spcPct val="150000"/>
              </a:lnSpc>
              <a:spcAft>
                <a:spcPts val="267"/>
              </a:spcAft>
              <a:buSzPts val="1900"/>
              <a:buFont typeface="Arial" panose="020B0604020202020204" pitchFamily="34" charset="0"/>
              <a:buChar char="•"/>
            </a:pPr>
            <a:r>
              <a:rPr lang="en-US" sz="2000" b="1">
                <a:solidFill>
                  <a:schemeClr val="tx1"/>
                </a:solidFill>
              </a:rPr>
              <a:t>Be present in this space</a:t>
            </a:r>
            <a:endParaRPr lang="en-US" sz="2000" b="1">
              <a:solidFill>
                <a:schemeClr val="tx1"/>
              </a:solidFill>
              <a:ea typeface="Calibri"/>
              <a:cs typeface="Calibri"/>
            </a:endParaRPr>
          </a:p>
          <a:p>
            <a:pPr marL="511810" indent="-228600">
              <a:lnSpc>
                <a:spcPct val="150000"/>
              </a:lnSpc>
              <a:spcAft>
                <a:spcPts val="267"/>
              </a:spcAft>
              <a:buSzPts val="1900"/>
              <a:buFont typeface="Arial" panose="020B0604020202020204" pitchFamily="34" charset="0"/>
              <a:buChar char="•"/>
            </a:pPr>
            <a:r>
              <a:rPr lang="en-US" sz="2000" b="1">
                <a:solidFill>
                  <a:schemeClr val="tx1"/>
                </a:solidFill>
              </a:rPr>
              <a:t>Listen with curiosity</a:t>
            </a:r>
            <a:endParaRPr lang="en-US" sz="2000" b="1">
              <a:solidFill>
                <a:schemeClr val="tx1"/>
              </a:solidFill>
              <a:ea typeface="Calibri"/>
              <a:cs typeface="Calibri"/>
            </a:endParaRPr>
          </a:p>
          <a:p>
            <a:pPr marL="511810" indent="-228600">
              <a:lnSpc>
                <a:spcPct val="150000"/>
              </a:lnSpc>
              <a:spcAft>
                <a:spcPts val="267"/>
              </a:spcAft>
              <a:buSzPts val="1900"/>
              <a:buFont typeface="Arial" panose="020B0604020202020204" pitchFamily="34" charset="0"/>
              <a:buChar char="•"/>
            </a:pPr>
            <a:r>
              <a:rPr lang="en-US" sz="2000" b="1">
                <a:solidFill>
                  <a:schemeClr val="tx1"/>
                </a:solidFill>
              </a:rPr>
              <a:t>Take care of yourself</a:t>
            </a:r>
            <a:endParaRPr lang="en-US" sz="2000" b="1">
              <a:solidFill>
                <a:schemeClr val="tx1"/>
              </a:solidFill>
              <a:ea typeface="Calibri"/>
              <a:cs typeface="Calibri"/>
            </a:endParaRPr>
          </a:p>
          <a:p>
            <a:pPr marL="511810" indent="-228600">
              <a:lnSpc>
                <a:spcPct val="150000"/>
              </a:lnSpc>
              <a:spcAft>
                <a:spcPts val="267"/>
              </a:spcAft>
              <a:buSzPts val="1900"/>
              <a:buFont typeface="Arial" panose="020B0604020202020204" pitchFamily="34" charset="0"/>
              <a:buChar char="•"/>
            </a:pPr>
            <a:r>
              <a:rPr lang="en-US" sz="2000" b="1">
                <a:solidFill>
                  <a:schemeClr val="tx1"/>
                </a:solidFill>
              </a:rPr>
              <a:t>Be willing to engage in this work with yourself and others</a:t>
            </a:r>
            <a:endParaRPr lang="en-US" sz="2000" b="1">
              <a:solidFill>
                <a:schemeClr val="tx1"/>
              </a:solidFill>
              <a:ea typeface="Calibri"/>
              <a:cs typeface="Calibri"/>
            </a:endParaRPr>
          </a:p>
          <a:p>
            <a:pPr marL="511810" indent="-228600">
              <a:lnSpc>
                <a:spcPct val="150000"/>
              </a:lnSpc>
              <a:spcAft>
                <a:spcPts val="267"/>
              </a:spcAft>
              <a:buSzPts val="1900"/>
              <a:buFont typeface="Arial" panose="020B0604020202020204" pitchFamily="34" charset="0"/>
              <a:buChar char="•"/>
            </a:pPr>
            <a:r>
              <a:rPr lang="en-US" sz="2000" b="1">
                <a:solidFill>
                  <a:schemeClr val="tx1"/>
                </a:solidFill>
              </a:rPr>
              <a:t>Leave with a new perspective</a:t>
            </a:r>
            <a:endParaRPr lang="en-US" sz="2000" b="1">
              <a:solidFill>
                <a:schemeClr val="tx1"/>
              </a:solidFill>
              <a:ea typeface="Calibri"/>
              <a:cs typeface="Calibri"/>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10162E77-11AD-44A7-84EC-40C59EEFBD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685398D-812F-444B-A806-695A72A5FA07}"/>
              </a:ext>
            </a:extLst>
          </p:cNvPr>
          <p:cNvSpPr>
            <a:spLocks noGrp="1"/>
          </p:cNvSpPr>
          <p:nvPr>
            <p:ph type="title"/>
          </p:nvPr>
        </p:nvSpPr>
        <p:spPr>
          <a:xfrm>
            <a:off x="7859485" y="634946"/>
            <a:ext cx="3690257" cy="1450757"/>
          </a:xfrm>
        </p:spPr>
        <p:txBody>
          <a:bodyPr vert="horz" lIns="91440" tIns="45720" rIns="91440" bIns="45720" rtlCol="0">
            <a:normAutofit/>
          </a:bodyPr>
          <a:lstStyle/>
          <a:p>
            <a:r>
              <a:rPr lang="en-US"/>
              <a:t>Drop in the Chat  </a:t>
            </a:r>
            <a:endParaRPr lang="en-US" b="1">
              <a:ea typeface="Calibri Light"/>
              <a:cs typeface="Calibri Light"/>
            </a:endParaRPr>
          </a:p>
        </p:txBody>
      </p:sp>
      <p:pic>
        <p:nvPicPr>
          <p:cNvPr id="6" name="Picture 5" descr="Will Protests Against Trump and Congressional Republicans Matter?">
            <a:extLst>
              <a:ext uri="{FF2B5EF4-FFF2-40B4-BE49-F238E27FC236}">
                <a16:creationId xmlns:a16="http://schemas.microsoft.com/office/drawing/2014/main" id="{866EDA81-6532-49E4-A882-47712B9DAA39}"/>
              </a:ext>
            </a:extLst>
          </p:cNvPr>
          <p:cNvPicPr>
            <a:picLocks noChangeAspect="1"/>
          </p:cNvPicPr>
          <p:nvPr/>
        </p:nvPicPr>
        <p:blipFill>
          <a:blip r:embed="rId2"/>
          <a:srcRect l="10177" r="3034" b="-1"/>
          <a:stretch>
            <a:fillRect/>
          </a:stretch>
        </p:blipFill>
        <p:spPr>
          <a:xfrm>
            <a:off x="633999" y="640081"/>
            <a:ext cx="6909801" cy="5314406"/>
          </a:xfrm>
          <a:prstGeom prst="rect">
            <a:avLst/>
          </a:prstGeom>
        </p:spPr>
      </p:pic>
      <p:cxnSp>
        <p:nvCxnSpPr>
          <p:cNvPr id="23" name="Straight Connector 22">
            <a:extLst>
              <a:ext uri="{FF2B5EF4-FFF2-40B4-BE49-F238E27FC236}">
                <a16:creationId xmlns:a16="http://schemas.microsoft.com/office/drawing/2014/main" id="{5AB158E9-1B40-4CD6-95F0-95CA11DF7B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92143" y="2085703"/>
            <a:ext cx="3566160"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0835B4E0-1508-4E7E-9403-DEBEA573E330}"/>
              </a:ext>
            </a:extLst>
          </p:cNvPr>
          <p:cNvSpPr>
            <a:spLocks noGrp="1"/>
          </p:cNvSpPr>
          <p:nvPr>
            <p:ph idx="1"/>
          </p:nvPr>
        </p:nvSpPr>
        <p:spPr>
          <a:xfrm>
            <a:off x="7859485" y="2198914"/>
            <a:ext cx="3690257" cy="3670180"/>
          </a:xfrm>
        </p:spPr>
        <p:txBody>
          <a:bodyPr vert="horz" lIns="91440" tIns="45720" rIns="91440" bIns="45720" rtlCol="0" anchor="t">
            <a:normAutofit fontScale="77500" lnSpcReduction="20000"/>
          </a:bodyPr>
          <a:lstStyle/>
          <a:p>
            <a:pPr marL="0" indent="0">
              <a:lnSpc>
                <a:spcPct val="150000"/>
              </a:lnSpc>
              <a:buNone/>
            </a:pPr>
            <a:r>
              <a:rPr lang="en-US" sz="4400" b="1" spc="200">
                <a:solidFill>
                  <a:schemeClr val="tx1"/>
                </a:solidFill>
                <a:latin typeface="+mj-lt"/>
              </a:rPr>
              <a:t>Who are the people you need to lead social justice unionism?</a:t>
            </a:r>
            <a:endParaRPr lang="en-US" sz="4400">
              <a:solidFill>
                <a:schemeClr val="tx1"/>
              </a:solidFill>
            </a:endParaRPr>
          </a:p>
          <a:p>
            <a:pPr marL="0" indent="0">
              <a:buNone/>
            </a:pPr>
            <a:r>
              <a:rPr lang="en-US" b="1" spc="200">
                <a:latin typeface="+mj-lt"/>
              </a:rPr>
              <a:t> </a:t>
            </a:r>
            <a:endParaRPr lang="en-US" b="1" spc="200">
              <a:latin typeface="+mj-lt"/>
              <a:ea typeface="Calibri Light"/>
              <a:cs typeface="Calibri Light"/>
            </a:endParaRPr>
          </a:p>
        </p:txBody>
      </p:sp>
      <p:sp>
        <p:nvSpPr>
          <p:cNvPr id="25" name="Rectangle 24">
            <a:extLst>
              <a:ext uri="{FF2B5EF4-FFF2-40B4-BE49-F238E27FC236}">
                <a16:creationId xmlns:a16="http://schemas.microsoft.com/office/drawing/2014/main" id="{6329CBCE-21AE-419D-AC1F-8ACF510A66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a:extLst>
              <a:ext uri="{FF2B5EF4-FFF2-40B4-BE49-F238E27FC236}">
                <a16:creationId xmlns:a16="http://schemas.microsoft.com/office/drawing/2014/main" id="{FF2DA012-1414-493D-888F-5D99D0BDA3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Slide Number Placeholder 4"/>
          <p:cNvSpPr>
            <a:spLocks noGrp="1"/>
          </p:cNvSpPr>
          <p:nvPr>
            <p:ph type="sldNum" sz="quarter" idx="12"/>
          </p:nvPr>
        </p:nvSpPr>
        <p:spPr>
          <a:xfrm>
            <a:off x="9900458" y="6459785"/>
            <a:ext cx="1312025" cy="365125"/>
          </a:xfrm>
        </p:spPr>
        <p:txBody>
          <a:bodyPr>
            <a:normAutofit/>
          </a:bodyPr>
          <a:lstStyle/>
          <a:p>
            <a:pPr>
              <a:spcAft>
                <a:spcPts val="600"/>
              </a:spcAft>
            </a:pPr>
            <a:fld id="{5414DF46-E7D2-4146-95BA-57A23C39CF98}" type="slidenum">
              <a:rPr lang="en-US" smtClean="0"/>
              <a:pPr>
                <a:spcAft>
                  <a:spcPts val="600"/>
                </a:spcAft>
              </a:pPr>
              <a:t>9</a:t>
            </a:fld>
            <a:endParaRPr lang="en-US"/>
          </a:p>
        </p:txBody>
      </p:sp>
    </p:spTree>
    <p:extLst>
      <p:ext uri="{BB962C8B-B14F-4D97-AF65-F5344CB8AC3E}">
        <p14:creationId xmlns:p14="http://schemas.microsoft.com/office/powerpoint/2010/main" val="21019193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5494909" y="2765031"/>
            <a:ext cx="5720196" cy="658448"/>
          </a:xfrm>
        </p:spPr>
        <p:txBody>
          <a:bodyPr>
            <a:normAutofit/>
          </a:bodyPr>
          <a:lstStyle/>
          <a:p>
            <a:pPr marL="0" indent="0">
              <a:buNone/>
            </a:pPr>
            <a:r>
              <a:rPr lang="en-US" sz="3600">
                <a:solidFill>
                  <a:schemeClr val="accent2">
                    <a:lumMod val="75000"/>
                  </a:schemeClr>
                </a:solidFill>
              </a:rPr>
              <a:t>Who are the people we need?</a:t>
            </a:r>
          </a:p>
        </p:txBody>
      </p:sp>
      <p:sp>
        <p:nvSpPr>
          <p:cNvPr id="4" name="Slide Number Placeholder 3"/>
          <p:cNvSpPr>
            <a:spLocks noGrp="1"/>
          </p:cNvSpPr>
          <p:nvPr>
            <p:ph type="sldNum" sz="quarter" idx="12"/>
          </p:nvPr>
        </p:nvSpPr>
        <p:spPr/>
        <p:txBody>
          <a:bodyPr/>
          <a:lstStyle/>
          <a:p>
            <a:fld id="{5414DF46-E7D2-4146-95BA-57A23C39CF98}" type="slidenum">
              <a:rPr lang="en-US" smtClean="0"/>
              <a:t>8</a:t>
            </a:fld>
            <a:endParaRPr lang="en-US"/>
          </a:p>
        </p:txBody>
      </p:sp>
      <p:pic>
        <p:nvPicPr>
          <p:cNvPr id="5" name="Picture 4" descr="A close up of a hand&#10;&#10;AI-generated content may be incorrect.">
            <a:extLst>
              <a:ext uri="{FF2B5EF4-FFF2-40B4-BE49-F238E27FC236}">
                <a16:creationId xmlns:a16="http://schemas.microsoft.com/office/drawing/2014/main" id="{5F0C276B-E090-6E4A-A8AD-948D1FE9B7DE}"/>
              </a:ext>
            </a:extLst>
          </p:cNvPr>
          <p:cNvPicPr>
            <a:picLocks noChangeAspect="1"/>
          </p:cNvPicPr>
          <p:nvPr/>
        </p:nvPicPr>
        <p:blipFill>
          <a:blip r:embed="rId2"/>
          <a:stretch>
            <a:fillRect/>
          </a:stretch>
        </p:blipFill>
        <p:spPr>
          <a:xfrm>
            <a:off x="219075" y="1700213"/>
            <a:ext cx="3686175" cy="2781300"/>
          </a:xfrm>
          <a:prstGeom prst="rect">
            <a:avLst/>
          </a:prstGeom>
        </p:spPr>
      </p:pic>
    </p:spTree>
    <p:extLst>
      <p:ext uri="{BB962C8B-B14F-4D97-AF65-F5344CB8AC3E}">
        <p14:creationId xmlns:p14="http://schemas.microsoft.com/office/powerpoint/2010/main" val="4316483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741B58E-3B65-4A01-A276-975AB2CF8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AAC67C3-831B-4AB1-A259-DFB839CAFA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92370" y="605896"/>
            <a:ext cx="3084844" cy="5646208"/>
          </a:xfrm>
        </p:spPr>
        <p:txBody>
          <a:bodyPr anchor="ctr">
            <a:normAutofit/>
          </a:bodyPr>
          <a:lstStyle/>
          <a:p>
            <a:r>
              <a:rPr lang="en-US" sz="3600">
                <a:solidFill>
                  <a:srgbClr val="FFFFFF"/>
                </a:solidFill>
              </a:rPr>
              <a:t>What are the leaders and structures we need?</a:t>
            </a:r>
          </a:p>
        </p:txBody>
      </p:sp>
      <p:sp>
        <p:nvSpPr>
          <p:cNvPr id="13" name="Rectangle 12">
            <a:extLst>
              <a:ext uri="{FF2B5EF4-FFF2-40B4-BE49-F238E27FC236}">
                <a16:creationId xmlns:a16="http://schemas.microsoft.com/office/drawing/2014/main" id="{054B3F04-9EAC-45C0-B3CE-0387EEA10A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p:cNvSpPr>
            <a:spLocks noGrp="1"/>
          </p:cNvSpPr>
          <p:nvPr>
            <p:ph idx="1"/>
          </p:nvPr>
        </p:nvSpPr>
        <p:spPr>
          <a:xfrm>
            <a:off x="4351491" y="243946"/>
            <a:ext cx="7623338" cy="6512983"/>
          </a:xfrm>
        </p:spPr>
        <p:txBody>
          <a:bodyPr anchor="ctr">
            <a:normAutofit/>
          </a:bodyPr>
          <a:lstStyle/>
          <a:p>
            <a:pPr>
              <a:lnSpc>
                <a:spcPct val="150000"/>
              </a:lnSpc>
            </a:pPr>
            <a:r>
              <a:rPr lang="en-US" dirty="0"/>
              <a:t>“</a:t>
            </a:r>
            <a:r>
              <a:rPr lang="en-US" i="1" dirty="0"/>
              <a:t>The terms “social justice” and “social justice unionism” can be watered down or co-opted.  Some activists and leaders believe that passing resolutions in solidarity with different struggles (a positive thing) makes a union a “social justice union.” Others label programs “social justice,” but because of top down leadership  and a lack of membership involvement, such programs are less effective than they might be. A new leader or leadership team can’t just declare that by virtue of their politics they are now a social justice union. It’s hard work.  Real transformation of a union encompasses change in many areas: internal decision making processes, vision, campaigns, addressing race and gender issues, relationships with parents an communities, and much more</a:t>
            </a:r>
            <a:r>
              <a:rPr lang="en-US" dirty="0"/>
              <a:t>.”  (</a:t>
            </a:r>
            <a:r>
              <a:rPr lang="en-US"/>
              <a:t>page</a:t>
            </a:r>
            <a:r>
              <a:rPr lang="en-US" dirty="0"/>
              <a:t> 175)</a:t>
            </a:r>
            <a:endParaRPr lang="en-US"/>
          </a:p>
          <a:p>
            <a:endParaRPr lang="en-US"/>
          </a:p>
          <a:p>
            <a:pPr algn="ctr"/>
            <a:r>
              <a:rPr lang="en-US" b="1"/>
              <a:t>Given this – what is the role of union staff in leadership identification, development, and  engagement? </a:t>
            </a:r>
            <a:endParaRPr lang="en-US" b="1">
              <a:ea typeface="Calibri" panose="020F0502020204030204"/>
              <a:cs typeface="Calibri" panose="020F0502020204030204"/>
            </a:endParaRPr>
          </a:p>
        </p:txBody>
      </p:sp>
      <p:sp>
        <p:nvSpPr>
          <p:cNvPr id="4" name="Slide Number Placeholder 3"/>
          <p:cNvSpPr>
            <a:spLocks noGrp="1"/>
          </p:cNvSpPr>
          <p:nvPr>
            <p:ph type="sldNum" sz="quarter" idx="12"/>
          </p:nvPr>
        </p:nvSpPr>
        <p:spPr>
          <a:xfrm>
            <a:off x="10123055" y="6459785"/>
            <a:ext cx="1089428" cy="365125"/>
          </a:xfrm>
        </p:spPr>
        <p:txBody>
          <a:bodyPr>
            <a:normAutofit/>
          </a:bodyPr>
          <a:lstStyle/>
          <a:p>
            <a:pPr>
              <a:spcAft>
                <a:spcPts val="600"/>
              </a:spcAft>
            </a:pPr>
            <a:fld id="{5414DF46-E7D2-4146-95BA-57A23C39CF98}" type="slidenum">
              <a:rPr lang="en-US">
                <a:solidFill>
                  <a:schemeClr val="tx2"/>
                </a:solidFill>
              </a:rPr>
              <a:pPr>
                <a:spcAft>
                  <a:spcPts val="600"/>
                </a:spcAft>
              </a:pPr>
              <a:t>9</a:t>
            </a:fld>
            <a:endParaRPr lang="en-US">
              <a:solidFill>
                <a:schemeClr val="tx2"/>
              </a:solidFill>
            </a:endParaRPr>
          </a:p>
        </p:txBody>
      </p:sp>
    </p:spTree>
    <p:extLst>
      <p:ext uri="{BB962C8B-B14F-4D97-AF65-F5344CB8AC3E}">
        <p14:creationId xmlns:p14="http://schemas.microsoft.com/office/powerpoint/2010/main" val="35829592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5" name="Rectangle 2054">
            <a:extLst>
              <a:ext uri="{FF2B5EF4-FFF2-40B4-BE49-F238E27FC236}">
                <a16:creationId xmlns:a16="http://schemas.microsoft.com/office/drawing/2014/main" id="{25C8D2C1-DA83-420D-9635-D52CE066B5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57" name="Rectangle 2056">
            <a:extLst>
              <a:ext uri="{FF2B5EF4-FFF2-40B4-BE49-F238E27FC236}">
                <a16:creationId xmlns:a16="http://schemas.microsoft.com/office/drawing/2014/main" id="{434F74C9-6A0B-409E-AD1C-45B58BE91B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2059" name="Straight Connector 2058">
            <a:extLst>
              <a:ext uri="{FF2B5EF4-FFF2-40B4-BE49-F238E27FC236}">
                <a16:creationId xmlns:a16="http://schemas.microsoft.com/office/drawing/2014/main" id="{F5486A9D-1265-4B57-91E6-68E666B978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2061" name="Rectangle 2060">
            <a:extLst>
              <a:ext uri="{FF2B5EF4-FFF2-40B4-BE49-F238E27FC236}">
                <a16:creationId xmlns:a16="http://schemas.microsoft.com/office/drawing/2014/main" id="{F452A527-3631-41ED-858D-3777A7D149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730000" y="639097"/>
            <a:ext cx="4813072" cy="2790665"/>
          </a:xfrm>
        </p:spPr>
        <p:txBody>
          <a:bodyPr vert="horz" lIns="91440" tIns="45720" rIns="91440" bIns="45720" rtlCol="0" anchor="b">
            <a:normAutofit/>
          </a:bodyPr>
          <a:lstStyle/>
          <a:p>
            <a:r>
              <a:rPr lang="en-US" sz="5400" b="0" cap="all">
                <a:solidFill>
                  <a:schemeClr val="tx1">
                    <a:lumMod val="85000"/>
                    <a:lumOff val="15000"/>
                  </a:schemeClr>
                </a:solidFill>
                <a:ea typeface="Calibri Light"/>
                <a:cs typeface="Calibri Light"/>
              </a:rPr>
              <a:t>Who is trusted and respected?</a:t>
            </a:r>
            <a:endParaRPr lang="en-US" sz="5400" b="0">
              <a:solidFill>
                <a:schemeClr val="tx1">
                  <a:lumMod val="85000"/>
                  <a:lumOff val="15000"/>
                </a:schemeClr>
              </a:solidFill>
              <a:ea typeface="Calibri Light" panose="020F0302020204030204"/>
              <a:cs typeface="Calibri Light" panose="020F0302020204030204"/>
            </a:endParaRPr>
          </a:p>
        </p:txBody>
      </p:sp>
      <p:sp>
        <p:nvSpPr>
          <p:cNvPr id="3" name="Content Placeholder 2"/>
          <p:cNvSpPr>
            <a:spLocks noGrp="1"/>
          </p:cNvSpPr>
          <p:nvPr>
            <p:ph idx="1"/>
          </p:nvPr>
        </p:nvSpPr>
        <p:spPr>
          <a:xfrm>
            <a:off x="753994" y="4762172"/>
            <a:ext cx="11052756" cy="932065"/>
          </a:xfrm>
        </p:spPr>
        <p:txBody>
          <a:bodyPr vert="horz" lIns="91440" tIns="45720" rIns="91440" bIns="45720" rtlCol="0" anchor="t">
            <a:noAutofit/>
          </a:bodyPr>
          <a:lstStyle/>
          <a:p>
            <a:pPr>
              <a:lnSpc>
                <a:spcPct val="170000"/>
              </a:lnSpc>
              <a:buFont typeface="Wingdings" panose="020F0502020204030204" pitchFamily="34" charset="0"/>
              <a:buChar char="Ø"/>
            </a:pPr>
            <a:r>
              <a:rPr lang="en-US" sz="1800" cap="all" spc="200">
                <a:solidFill>
                  <a:schemeClr val="tx1">
                    <a:lumMod val="85000"/>
                    <a:lumOff val="15000"/>
                  </a:schemeClr>
                </a:solidFill>
                <a:latin typeface="+mj-lt"/>
                <a:ea typeface="Calibri Light"/>
                <a:cs typeface="Calibri Light"/>
              </a:rPr>
              <a:t>Leaders, mobilIzers, and Activists Activity </a:t>
            </a:r>
          </a:p>
          <a:p>
            <a:pPr>
              <a:lnSpc>
                <a:spcPct val="170000"/>
              </a:lnSpc>
              <a:buFont typeface="Wingdings" panose="020F0502020204030204" pitchFamily="34" charset="0"/>
              <a:buChar char="Ø"/>
            </a:pPr>
            <a:r>
              <a:rPr lang="en-US" sz="1800" cap="all" spc="200">
                <a:solidFill>
                  <a:schemeClr val="tx1">
                    <a:lumMod val="85000"/>
                    <a:lumOff val="15000"/>
                  </a:schemeClr>
                </a:solidFill>
                <a:latin typeface="+mj-lt"/>
                <a:ea typeface="Calibri Light"/>
                <a:cs typeface="Calibri Light"/>
              </a:rPr>
              <a:t>Natural</a:t>
            </a:r>
            <a:r>
              <a:rPr lang="en-US" sz="1800" cap="all" spc="200">
                <a:solidFill>
                  <a:schemeClr val="tx1">
                    <a:lumMod val="85000"/>
                    <a:lumOff val="15000"/>
                  </a:schemeClr>
                </a:solidFill>
                <a:latin typeface="+mj-lt"/>
              </a:rPr>
              <a:t> Leader ID Review – Pages 274-282</a:t>
            </a:r>
            <a:endParaRPr lang="en-US" sz="1800" cap="all" spc="200">
              <a:solidFill>
                <a:schemeClr val="tx1">
                  <a:lumMod val="85000"/>
                  <a:lumOff val="15000"/>
                </a:schemeClr>
              </a:solidFill>
              <a:latin typeface="+mj-lt"/>
              <a:ea typeface="Calibri Light"/>
              <a:cs typeface="Calibri Light"/>
            </a:endParaRPr>
          </a:p>
        </p:txBody>
      </p:sp>
      <p:pic>
        <p:nvPicPr>
          <p:cNvPr id="2050" name="Picture 2" descr="Here's Your Guide to Holding Effective One-on-Ones – TLNT"/>
          <p:cNvPicPr>
            <a:picLocks noChangeAspect="1" noChangeArrowheads="1"/>
          </p:cNvPicPr>
          <p:nvPr/>
        </p:nvPicPr>
        <p:blipFill>
          <a:blip r:embed="rId3">
            <a:extLst>
              <a:ext uri="{28A0092B-C50C-407E-A947-70E740481C1C}">
                <a14:useLocalDpi xmlns:a14="http://schemas.microsoft.com/office/drawing/2010/main" val="0"/>
              </a:ext>
            </a:extLst>
          </a:blip>
          <a:srcRect l="7506" r="20578" b="-1"/>
          <a:stretch>
            <a:fillRect/>
          </a:stretch>
        </p:blipFill>
        <p:spPr bwMode="auto">
          <a:xfrm>
            <a:off x="633999" y="640081"/>
            <a:ext cx="3859174" cy="3573950"/>
          </a:xfrm>
          <a:prstGeom prst="rect">
            <a:avLst/>
          </a:prstGeom>
          <a:noFill/>
          <a:extLst>
            <a:ext uri="{909E8E84-426E-40DD-AFC4-6F175D3DCCD1}">
              <a14:hiddenFill xmlns:a14="http://schemas.microsoft.com/office/drawing/2010/main">
                <a:solidFill>
                  <a:srgbClr val="FFFFFF"/>
                </a:solidFill>
              </a14:hiddenFill>
            </a:ext>
          </a:extLst>
        </p:spPr>
      </p:pic>
      <p:cxnSp>
        <p:nvCxnSpPr>
          <p:cNvPr id="2063" name="Straight Connector 2062">
            <a:extLst>
              <a:ext uri="{FF2B5EF4-FFF2-40B4-BE49-F238E27FC236}">
                <a16:creationId xmlns:a16="http://schemas.microsoft.com/office/drawing/2014/main" id="{D28A9C89-B313-458F-9C85-515930A51A9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805053" y="4343400"/>
            <a:ext cx="438912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2065" name="Rectangle 2064">
            <a:extLst>
              <a:ext uri="{FF2B5EF4-FFF2-40B4-BE49-F238E27FC236}">
                <a16:creationId xmlns:a16="http://schemas.microsoft.com/office/drawing/2014/main" id="{F85B92BC-678C-4E14-97E6-3227DEF863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67" name="Rectangle 2066">
            <a:extLst>
              <a:ext uri="{FF2B5EF4-FFF2-40B4-BE49-F238E27FC236}">
                <a16:creationId xmlns:a16="http://schemas.microsoft.com/office/drawing/2014/main" id="{D2644120-A6B9-4D5C-8A60-E2F4CC220E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Slide Number Placeholder 3"/>
          <p:cNvSpPr>
            <a:spLocks noGrp="1"/>
          </p:cNvSpPr>
          <p:nvPr>
            <p:ph type="sldNum" sz="quarter" idx="12"/>
          </p:nvPr>
        </p:nvSpPr>
        <p:spPr>
          <a:xfrm>
            <a:off x="9900458" y="6459785"/>
            <a:ext cx="1312025" cy="365125"/>
          </a:xfrm>
        </p:spPr>
        <p:txBody>
          <a:bodyPr vert="horz" lIns="91440" tIns="45720" rIns="91440" bIns="45720" rtlCol="0" anchor="ctr">
            <a:normAutofit/>
          </a:bodyPr>
          <a:lstStyle/>
          <a:p>
            <a:pPr defTabSz="914400">
              <a:spcAft>
                <a:spcPts val="600"/>
              </a:spcAft>
            </a:pPr>
            <a:fld id="{5414DF46-E7D2-4146-95BA-57A23C39CF98}" type="slidenum">
              <a:rPr lang="en-US" smtClean="0"/>
              <a:pPr defTabSz="914400">
                <a:spcAft>
                  <a:spcPts val="600"/>
                </a:spcAft>
              </a:pPr>
              <a:t>10</a:t>
            </a:fld>
            <a:endParaRPr lang="en-US"/>
          </a:p>
        </p:txBody>
      </p:sp>
    </p:spTree>
    <p:extLst>
      <p:ext uri="{BB962C8B-B14F-4D97-AF65-F5344CB8AC3E}">
        <p14:creationId xmlns:p14="http://schemas.microsoft.com/office/powerpoint/2010/main" val="33992407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FB5993E2-C02B-4335-ABA5-D8EC465551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C0B801A2-5622-4BE8-9AD2-C337A2CD0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92370" y="516835"/>
            <a:ext cx="3084844" cy="5772840"/>
          </a:xfrm>
        </p:spPr>
        <p:txBody>
          <a:bodyPr anchor="ctr">
            <a:normAutofit/>
          </a:bodyPr>
          <a:lstStyle/>
          <a:p>
            <a:r>
              <a:rPr lang="en-US" sz="3600">
                <a:solidFill>
                  <a:srgbClr val="FFFFFF"/>
                </a:solidFill>
              </a:rPr>
              <a:t>Definitions for Today</a:t>
            </a:r>
          </a:p>
        </p:txBody>
      </p:sp>
      <p:sp>
        <p:nvSpPr>
          <p:cNvPr id="23" name="Rectangle 22">
            <a:extLst>
              <a:ext uri="{FF2B5EF4-FFF2-40B4-BE49-F238E27FC236}">
                <a16:creationId xmlns:a16="http://schemas.microsoft.com/office/drawing/2014/main" id="{B7AF614F-5BC3-4086-99F5-B87C5847A0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Slide Number Placeholder 3"/>
          <p:cNvSpPr>
            <a:spLocks noGrp="1"/>
          </p:cNvSpPr>
          <p:nvPr>
            <p:ph type="sldNum" sz="quarter" idx="12"/>
          </p:nvPr>
        </p:nvSpPr>
        <p:spPr>
          <a:xfrm>
            <a:off x="10123055" y="6459785"/>
            <a:ext cx="1089428" cy="365125"/>
          </a:xfrm>
        </p:spPr>
        <p:txBody>
          <a:bodyPr>
            <a:normAutofit/>
          </a:bodyPr>
          <a:lstStyle/>
          <a:p>
            <a:pPr>
              <a:spcAft>
                <a:spcPts val="600"/>
              </a:spcAft>
            </a:pPr>
            <a:fld id="{5414DF46-E7D2-4146-95BA-57A23C39CF98}" type="slidenum">
              <a:rPr lang="en-US">
                <a:solidFill>
                  <a:schemeClr val="tx2"/>
                </a:solidFill>
              </a:rPr>
              <a:pPr>
                <a:spcAft>
                  <a:spcPts val="600"/>
                </a:spcAft>
              </a:pPr>
              <a:t>11</a:t>
            </a:fld>
            <a:endParaRPr lang="en-US">
              <a:solidFill>
                <a:schemeClr val="tx2"/>
              </a:solidFill>
            </a:endParaRPr>
          </a:p>
        </p:txBody>
      </p:sp>
      <p:graphicFrame>
        <p:nvGraphicFramePr>
          <p:cNvPr id="15" name="Content Placeholder 2">
            <a:extLst>
              <a:ext uri="{FF2B5EF4-FFF2-40B4-BE49-F238E27FC236}">
                <a16:creationId xmlns:a16="http://schemas.microsoft.com/office/drawing/2014/main" id="{469124AE-EA4A-D020-FF9E-6F6969F39159}"/>
              </a:ext>
            </a:extLst>
          </p:cNvPr>
          <p:cNvGraphicFramePr>
            <a:graphicFrameLocks noGrp="1"/>
          </p:cNvGraphicFramePr>
          <p:nvPr>
            <p:ph idx="1"/>
            <p:extLst>
              <p:ext uri="{D42A27DB-BD31-4B8C-83A1-F6EECF244321}">
                <p14:modId xmlns:p14="http://schemas.microsoft.com/office/powerpoint/2010/main" val="700136845"/>
              </p:ext>
            </p:extLst>
          </p:nvPr>
        </p:nvGraphicFramePr>
        <p:xfrm>
          <a:off x="4741863" y="639763"/>
          <a:ext cx="6797675" cy="56499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517160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430" name="Rectangle 13429">
            <a:extLst>
              <a:ext uri="{FF2B5EF4-FFF2-40B4-BE49-F238E27FC236}">
                <a16:creationId xmlns:a16="http://schemas.microsoft.com/office/drawing/2014/main" id="{19628DDF-65BF-4C8D-9FE0-D021583787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432" name="Rectangle 13431">
            <a:extLst>
              <a:ext uri="{FF2B5EF4-FFF2-40B4-BE49-F238E27FC236}">
                <a16:creationId xmlns:a16="http://schemas.microsoft.com/office/drawing/2014/main" id="{B116EFE6-AA29-4179-8372-BCE2CA97B3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3434" name="Straight Connector 13433">
            <a:extLst>
              <a:ext uri="{FF2B5EF4-FFF2-40B4-BE49-F238E27FC236}">
                <a16:creationId xmlns:a16="http://schemas.microsoft.com/office/drawing/2014/main" id="{F4BDD6CA-80C0-4861-B6B6-E3B928D629C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3436" name="Rectangle 13435">
            <a:extLst>
              <a:ext uri="{FF2B5EF4-FFF2-40B4-BE49-F238E27FC236}">
                <a16:creationId xmlns:a16="http://schemas.microsoft.com/office/drawing/2014/main" id="{4F02E464-DCFF-4BA1-ACAB-A66AD549C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56077" y="639097"/>
            <a:ext cx="3886994" cy="3686015"/>
          </a:xfrm>
        </p:spPr>
        <p:txBody>
          <a:bodyPr vert="horz" lIns="91440" tIns="45720" rIns="91440" bIns="45720" rtlCol="0" anchor="b">
            <a:normAutofit/>
          </a:bodyPr>
          <a:lstStyle/>
          <a:p>
            <a:r>
              <a:rPr lang="en-US" sz="6000">
                <a:solidFill>
                  <a:schemeClr val="tx1">
                    <a:lumMod val="85000"/>
                    <a:lumOff val="15000"/>
                  </a:schemeClr>
                </a:solidFill>
              </a:rPr>
              <a:t>Leaders, Mobilizers, and Activists</a:t>
            </a:r>
          </a:p>
        </p:txBody>
      </p:sp>
      <p:pic>
        <p:nvPicPr>
          <p:cNvPr id="3" name="Picture 2" descr="In Defense of the Chicago Teachers Union | RealClearEducation">
            <a:extLst>
              <a:ext uri="{FF2B5EF4-FFF2-40B4-BE49-F238E27FC236}">
                <a16:creationId xmlns:a16="http://schemas.microsoft.com/office/drawing/2014/main" id="{B21E5BE8-0F1F-1DF6-1134-2AE990BB6280}"/>
              </a:ext>
            </a:extLst>
          </p:cNvPr>
          <p:cNvPicPr>
            <a:picLocks noChangeAspect="1"/>
          </p:cNvPicPr>
          <p:nvPr/>
        </p:nvPicPr>
        <p:blipFill>
          <a:blip r:embed="rId3"/>
          <a:srcRect l="6190" r="13180" b="1"/>
          <a:stretch>
            <a:fillRect/>
          </a:stretch>
        </p:blipFill>
        <p:spPr>
          <a:xfrm>
            <a:off x="3144442" y="3187890"/>
            <a:ext cx="4027002" cy="3146426"/>
          </a:xfrm>
          <a:prstGeom prst="rect">
            <a:avLst/>
          </a:prstGeom>
        </p:spPr>
      </p:pic>
      <p:pic>
        <p:nvPicPr>
          <p:cNvPr id="5" name="Picture 4" descr="Member bulletin for Nov. 1, 2024 - Chicago Teachers Union">
            <a:extLst>
              <a:ext uri="{FF2B5EF4-FFF2-40B4-BE49-F238E27FC236}">
                <a16:creationId xmlns:a16="http://schemas.microsoft.com/office/drawing/2014/main" id="{A75DC541-11F7-10D9-5E32-FE1D4E274C56}"/>
              </a:ext>
            </a:extLst>
          </p:cNvPr>
          <p:cNvPicPr>
            <a:picLocks noChangeAspect="1"/>
          </p:cNvPicPr>
          <p:nvPr/>
        </p:nvPicPr>
        <p:blipFill>
          <a:blip r:embed="rId4"/>
          <a:srcRect l="14197" r="25609" b="2"/>
          <a:stretch>
            <a:fillRect/>
          </a:stretch>
        </p:blipFill>
        <p:spPr>
          <a:xfrm>
            <a:off x="820995" y="10"/>
            <a:ext cx="4113440" cy="3843834"/>
          </a:xfrm>
          <a:custGeom>
            <a:avLst/>
            <a:gdLst/>
            <a:ahLst/>
            <a:cxnLst/>
            <a:rect l="l" t="t" r="r" b="b"/>
            <a:pathLst>
              <a:path w="4113440" h="3843844">
                <a:moveTo>
                  <a:pt x="0" y="0"/>
                </a:moveTo>
                <a:lnTo>
                  <a:pt x="4113440" y="0"/>
                </a:lnTo>
                <a:lnTo>
                  <a:pt x="4113440" y="3027024"/>
                </a:lnTo>
                <a:lnTo>
                  <a:pt x="2157388" y="3027024"/>
                </a:lnTo>
                <a:lnTo>
                  <a:pt x="2157388" y="3843844"/>
                </a:lnTo>
                <a:lnTo>
                  <a:pt x="0" y="3843844"/>
                </a:lnTo>
                <a:close/>
              </a:path>
            </a:pathLst>
          </a:custGeom>
        </p:spPr>
      </p:pic>
      <p:sp>
        <p:nvSpPr>
          <p:cNvPr id="13438" name="Rectangle 13437">
            <a:extLst>
              <a:ext uri="{FF2B5EF4-FFF2-40B4-BE49-F238E27FC236}">
                <a16:creationId xmlns:a16="http://schemas.microsoft.com/office/drawing/2014/main" id="{08B405A4-3D6D-4236-9D1A-E89594D4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3532" y="639098"/>
            <a:ext cx="2077912" cy="2386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The strike that brought teachers unions back from the dead | Vox">
            <a:extLst>
              <a:ext uri="{FF2B5EF4-FFF2-40B4-BE49-F238E27FC236}">
                <a16:creationId xmlns:a16="http://schemas.microsoft.com/office/drawing/2014/main" id="{50C56923-8A62-CC45-0743-7F740DC02AE5}"/>
              </a:ext>
            </a:extLst>
          </p:cNvPr>
          <p:cNvPicPr>
            <a:picLocks noChangeAspect="1"/>
          </p:cNvPicPr>
          <p:nvPr/>
        </p:nvPicPr>
        <p:blipFill>
          <a:blip r:embed="rId5"/>
          <a:srcRect l="1314" r="-4" b="-4"/>
          <a:stretch>
            <a:fillRect/>
          </a:stretch>
        </p:blipFill>
        <p:spPr>
          <a:xfrm>
            <a:off x="20" y="3993777"/>
            <a:ext cx="2986337" cy="2019928"/>
          </a:xfrm>
          <a:prstGeom prst="rect">
            <a:avLst/>
          </a:prstGeom>
        </p:spPr>
      </p:pic>
      <p:cxnSp>
        <p:nvCxnSpPr>
          <p:cNvPr id="13440" name="Straight Connector 13439">
            <a:extLst>
              <a:ext uri="{FF2B5EF4-FFF2-40B4-BE49-F238E27FC236}">
                <a16:creationId xmlns:a16="http://schemas.microsoft.com/office/drawing/2014/main" id="{5F4178A3-A5B4-4B82-A8D9-60573948CEE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772504" y="4343400"/>
            <a:ext cx="329184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13442" name="Rectangle 13441">
            <a:extLst>
              <a:ext uri="{FF2B5EF4-FFF2-40B4-BE49-F238E27FC236}">
                <a16:creationId xmlns:a16="http://schemas.microsoft.com/office/drawing/2014/main" id="{68239128-1EF8-4B29-BFC6-1A4470CE1C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444" name="Rectangle 13443">
            <a:extLst>
              <a:ext uri="{FF2B5EF4-FFF2-40B4-BE49-F238E27FC236}">
                <a16:creationId xmlns:a16="http://schemas.microsoft.com/office/drawing/2014/main" id="{7D5217C2-8281-431A-B6B8-82B57C4D49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Slide Number Placeholder 8"/>
          <p:cNvSpPr>
            <a:spLocks noGrp="1"/>
          </p:cNvSpPr>
          <p:nvPr>
            <p:ph type="sldNum" sz="quarter" idx="12"/>
          </p:nvPr>
        </p:nvSpPr>
        <p:spPr>
          <a:xfrm>
            <a:off x="9900458" y="6459785"/>
            <a:ext cx="1312025" cy="365125"/>
          </a:xfrm>
        </p:spPr>
        <p:txBody>
          <a:bodyPr vert="horz" lIns="91440" tIns="45720" rIns="91440" bIns="45720" rtlCol="0" anchor="ctr">
            <a:normAutofit/>
          </a:bodyPr>
          <a:lstStyle/>
          <a:p>
            <a:pPr>
              <a:spcAft>
                <a:spcPts val="600"/>
              </a:spcAft>
            </a:pPr>
            <a:fld id="{5414DF46-E7D2-4146-95BA-57A23C39CF98}" type="slidenum">
              <a:rPr lang="en-US" smtClean="0"/>
              <a:pPr>
                <a:spcAft>
                  <a:spcPts val="600"/>
                </a:spcAft>
              </a:pPr>
              <a:t>12</a:t>
            </a:fld>
            <a:endParaRPr lang="en-US"/>
          </a:p>
        </p:txBody>
      </p:sp>
    </p:spTree>
    <p:extLst>
      <p:ext uri="{BB962C8B-B14F-4D97-AF65-F5344CB8AC3E}">
        <p14:creationId xmlns:p14="http://schemas.microsoft.com/office/powerpoint/2010/main" val="30594373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5F283-7C55-5B7F-79D2-FA465E64CC0A}"/>
              </a:ext>
            </a:extLst>
          </p:cNvPr>
          <p:cNvSpPr>
            <a:spLocks noGrp="1"/>
          </p:cNvSpPr>
          <p:nvPr>
            <p:ph type="title"/>
          </p:nvPr>
        </p:nvSpPr>
        <p:spPr>
          <a:xfrm>
            <a:off x="400068" y="365044"/>
            <a:ext cx="11035759" cy="822669"/>
          </a:xfrm>
        </p:spPr>
        <p:txBody>
          <a:bodyPr/>
          <a:lstStyle/>
          <a:p>
            <a:r>
              <a:rPr lang="en-US">
                <a:ea typeface="Calibri Light"/>
                <a:cs typeface="Calibri Light"/>
              </a:rPr>
              <a:t>Leaders, Mobilzers, Activists</a:t>
            </a:r>
            <a:endParaRPr lang="en-US"/>
          </a:p>
        </p:txBody>
      </p:sp>
      <p:sp>
        <p:nvSpPr>
          <p:cNvPr id="3" name="Content Placeholder 2">
            <a:extLst>
              <a:ext uri="{FF2B5EF4-FFF2-40B4-BE49-F238E27FC236}">
                <a16:creationId xmlns:a16="http://schemas.microsoft.com/office/drawing/2014/main" id="{05D782DF-D521-5016-2682-083408E84AAC}"/>
              </a:ext>
            </a:extLst>
          </p:cNvPr>
          <p:cNvSpPr>
            <a:spLocks noGrp="1"/>
          </p:cNvSpPr>
          <p:nvPr>
            <p:ph idx="1"/>
          </p:nvPr>
        </p:nvSpPr>
        <p:spPr>
          <a:xfrm>
            <a:off x="400950" y="1308222"/>
            <a:ext cx="11393465" cy="4762577"/>
          </a:xfrm>
        </p:spPr>
        <p:txBody>
          <a:bodyPr vert="horz" lIns="0" tIns="45720" rIns="0" bIns="45720" rtlCol="0" anchor="t">
            <a:normAutofit/>
          </a:bodyPr>
          <a:lstStyle/>
          <a:p>
            <a:pPr marL="383540" lvl="1">
              <a:buFont typeface="Wingdings" pitchFamily="34" charset="0"/>
              <a:buChar char="Ø"/>
            </a:pPr>
            <a:r>
              <a:rPr lang="en-US" sz="2600">
                <a:ea typeface="Calibri" panose="020F0502020204030204"/>
                <a:cs typeface="Calibri" panose="020F0502020204030204"/>
              </a:rPr>
              <a:t>Who are your identifiable leaders at the local or state level? How does your state facilitate leader identification? What is your role as staff?</a:t>
            </a:r>
            <a:endParaRPr lang="en-US">
              <a:ea typeface="Calibri" panose="020F0502020204030204"/>
              <a:cs typeface="Calibri" panose="020F0502020204030204"/>
            </a:endParaRPr>
          </a:p>
          <a:p>
            <a:pPr>
              <a:buFont typeface="Wingdings" panose="020F0502020204030204" pitchFamily="34" charset="0"/>
              <a:buChar char="Ø"/>
            </a:pPr>
            <a:r>
              <a:rPr lang="en-US" sz="2800">
                <a:ea typeface="Calibri" panose="020F0502020204030204"/>
                <a:cs typeface="Calibri" panose="020F0502020204030204"/>
              </a:rPr>
              <a:t>  How do you see activists operating in your state? Are they elected  officers? Heads of constinuencey groups? How do your state or local dentify them? What is your role?</a:t>
            </a:r>
          </a:p>
          <a:p>
            <a:pPr>
              <a:buFont typeface="Wingdings" panose="020F0502020204030204" pitchFamily="34" charset="0"/>
              <a:buChar char="Ø"/>
            </a:pPr>
            <a:r>
              <a:rPr lang="en-US" sz="2800">
                <a:ea typeface="Calibri" panose="020F0502020204030204"/>
                <a:cs typeface="Calibri" panose="020F0502020204030204"/>
              </a:rPr>
              <a:t>   Are mobilizers identified by staff? Local leaders? Statewide organiziations and institutions? </a:t>
            </a:r>
          </a:p>
          <a:p>
            <a:pPr>
              <a:buFont typeface="Wingdings" panose="020F0502020204030204" pitchFamily="34" charset="0"/>
              <a:buChar char="Ø"/>
            </a:pPr>
            <a:r>
              <a:rPr lang="en-US" sz="2800">
                <a:ea typeface="Calibri" panose="020F0502020204030204"/>
                <a:cs typeface="Calibri" panose="020F0502020204030204"/>
              </a:rPr>
              <a:t>   In your work do you use these catagories when you think of the way members/governance interact with each other and with the statewide organizaiton?</a:t>
            </a:r>
          </a:p>
          <a:p>
            <a:pPr marL="932180" lvl="4">
              <a:buFont typeface="Courier New" panose="020F0502020204030204" pitchFamily="34" charset="0"/>
              <a:buChar char="o"/>
            </a:pPr>
            <a:r>
              <a:rPr lang="en-US" sz="2000">
                <a:ea typeface="Calibri" panose="020F0502020204030204"/>
                <a:cs typeface="Calibri" panose="020F0502020204030204"/>
              </a:rPr>
              <a:t>If not, would thinking about these are differing skill sets help you?</a:t>
            </a:r>
          </a:p>
        </p:txBody>
      </p:sp>
      <p:sp>
        <p:nvSpPr>
          <p:cNvPr id="4" name="Slide Number Placeholder 3">
            <a:extLst>
              <a:ext uri="{FF2B5EF4-FFF2-40B4-BE49-F238E27FC236}">
                <a16:creationId xmlns:a16="http://schemas.microsoft.com/office/drawing/2014/main" id="{D00A061E-3A56-6E02-657E-BF9F5A34A3B1}"/>
              </a:ext>
            </a:extLst>
          </p:cNvPr>
          <p:cNvSpPr>
            <a:spLocks noGrp="1"/>
          </p:cNvSpPr>
          <p:nvPr>
            <p:ph type="sldNum" sz="quarter" idx="12"/>
          </p:nvPr>
        </p:nvSpPr>
        <p:spPr/>
        <p:txBody>
          <a:bodyPr/>
          <a:lstStyle/>
          <a:p>
            <a:fld id="{5414DF46-E7D2-4146-95BA-57A23C39CF98}" type="slidenum">
              <a:rPr lang="en-US" smtClean="0"/>
              <a:t>15</a:t>
            </a:fld>
            <a:endParaRPr lang="en-US"/>
          </a:p>
        </p:txBody>
      </p:sp>
    </p:spTree>
    <p:extLst>
      <p:ext uri="{BB962C8B-B14F-4D97-AF65-F5344CB8AC3E}">
        <p14:creationId xmlns:p14="http://schemas.microsoft.com/office/powerpoint/2010/main" val="10622956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578300" y="2544160"/>
            <a:ext cx="4781501" cy="1310013"/>
          </a:xfrm>
        </p:spPr>
        <p:txBody>
          <a:bodyPr vert="horz" lIns="0" tIns="45720" rIns="0" bIns="45720" rtlCol="0" anchor="t">
            <a:noAutofit/>
          </a:bodyPr>
          <a:lstStyle/>
          <a:p>
            <a:pPr marL="0" indent="0">
              <a:buNone/>
            </a:pPr>
            <a:r>
              <a:rPr lang="en-US" sz="4100" dirty="0">
                <a:solidFill>
                  <a:schemeClr val="accent2">
                    <a:lumMod val="75000"/>
                  </a:schemeClr>
                </a:solidFill>
              </a:rPr>
              <a:t>How do we win more? </a:t>
            </a:r>
          </a:p>
        </p:txBody>
      </p:sp>
      <p:sp>
        <p:nvSpPr>
          <p:cNvPr id="4" name="Slide Number Placeholder 3"/>
          <p:cNvSpPr>
            <a:spLocks noGrp="1"/>
          </p:cNvSpPr>
          <p:nvPr>
            <p:ph type="sldNum" sz="quarter" idx="12"/>
          </p:nvPr>
        </p:nvSpPr>
        <p:spPr/>
        <p:txBody>
          <a:bodyPr/>
          <a:lstStyle/>
          <a:p>
            <a:fld id="{5414DF46-E7D2-4146-95BA-57A23C39CF98}" type="slidenum">
              <a:rPr lang="en-US" smtClean="0"/>
              <a:t>13</a:t>
            </a:fld>
            <a:endParaRPr lang="en-US"/>
          </a:p>
        </p:txBody>
      </p:sp>
      <p:pic>
        <p:nvPicPr>
          <p:cNvPr id="2" name="Picture 1" descr="The strike that brought teachers unions back from the dead | Vox">
            <a:extLst>
              <a:ext uri="{FF2B5EF4-FFF2-40B4-BE49-F238E27FC236}">
                <a16:creationId xmlns:a16="http://schemas.microsoft.com/office/drawing/2014/main" id="{F49DDD93-C2D8-2A71-7F98-B6EA5C565528}"/>
              </a:ext>
            </a:extLst>
          </p:cNvPr>
          <p:cNvPicPr>
            <a:picLocks noChangeAspect="1"/>
          </p:cNvPicPr>
          <p:nvPr/>
        </p:nvPicPr>
        <p:blipFill>
          <a:blip r:embed="rId3"/>
          <a:stretch>
            <a:fillRect/>
          </a:stretch>
        </p:blipFill>
        <p:spPr>
          <a:xfrm>
            <a:off x="529152" y="1559034"/>
            <a:ext cx="3242179" cy="3275725"/>
          </a:xfrm>
          <a:prstGeom prst="rect">
            <a:avLst/>
          </a:prstGeom>
        </p:spPr>
      </p:pic>
    </p:spTree>
    <p:extLst>
      <p:ext uri="{BB962C8B-B14F-4D97-AF65-F5344CB8AC3E}">
        <p14:creationId xmlns:p14="http://schemas.microsoft.com/office/powerpoint/2010/main" val="2625752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414DF46-E7D2-4146-95BA-57A23C39CF98}" type="slidenum">
              <a:rPr lang="en-US" smtClean="0"/>
              <a:t>14</a:t>
            </a:fld>
            <a:endParaRPr lang="en-US"/>
          </a:p>
        </p:txBody>
      </p:sp>
      <p:pic>
        <p:nvPicPr>
          <p:cNvPr id="6" name="NEA Bargaining for the Common Good">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699571" y="286603"/>
            <a:ext cx="10653440" cy="5992294"/>
          </a:xfrm>
        </p:spPr>
      </p:pic>
    </p:spTree>
    <p:extLst>
      <p:ext uri="{BB962C8B-B14F-4D97-AF65-F5344CB8AC3E}">
        <p14:creationId xmlns:p14="http://schemas.microsoft.com/office/powerpoint/2010/main" val="352085139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vol="80000">
                <p:cTn id="7" fill="hold" display="0">
                  <p:stCondLst>
                    <p:cond delay="indefinite"/>
                  </p:stCondLst>
                </p:cTn>
                <p:tgtEl>
                  <p:spTgt spid="6"/>
                </p:tgtEl>
              </p:cMediaNode>
            </p:vide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p43"/>
          <p:cNvSpPr txBox="1">
            <a:spLocks noGrp="1"/>
          </p:cNvSpPr>
          <p:nvPr>
            <p:ph idx="1"/>
          </p:nvPr>
        </p:nvSpPr>
        <p:spPr>
          <a:xfrm>
            <a:off x="436239" y="479177"/>
            <a:ext cx="10765936" cy="4460019"/>
          </a:xfrm>
          <a:prstGeom prst="rect">
            <a:avLst/>
          </a:prstGeom>
          <a:noFill/>
          <a:ln>
            <a:noFill/>
          </a:ln>
        </p:spPr>
        <p:txBody>
          <a:bodyPr spcFirstLastPara="1" vert="horz" wrap="square" lIns="91425" tIns="91425" rIns="91425" bIns="91425" rtlCol="0" anchor="t" anchorCtr="0">
            <a:noAutofit/>
          </a:bodyPr>
          <a:lstStyle/>
          <a:p>
            <a:pPr marL="50800" indent="0" algn="ctr">
              <a:lnSpc>
                <a:spcPct val="100000"/>
              </a:lnSpc>
              <a:spcBef>
                <a:spcPts val="0"/>
              </a:spcBef>
              <a:buClr>
                <a:srgbClr val="2C2E81"/>
              </a:buClr>
              <a:buNone/>
            </a:pPr>
            <a:r>
              <a:rPr lang="en-US" sz="4000" b="0"/>
              <a:t>Why </a:t>
            </a:r>
            <a:r>
              <a:rPr lang="en" sz="4000" b="0"/>
              <a:t>could Bargaining for the Common Good be a strategy for expanding leadership and expectations for our unions?</a:t>
            </a:r>
            <a:endParaRPr lang="en-US" sz="4000">
              <a:ea typeface="Calibri" panose="020F0502020204030204"/>
              <a:cs typeface="Calibri" panose="020F0502020204030204"/>
            </a:endParaRPr>
          </a:p>
        </p:txBody>
      </p:sp>
      <p:pic>
        <p:nvPicPr>
          <p:cNvPr id="4" name="Google Shape;289;p42"/>
          <p:cNvPicPr preferRelativeResize="0"/>
          <p:nvPr/>
        </p:nvPicPr>
        <p:blipFill rotWithShape="1">
          <a:blip r:embed="rId3">
            <a:alphaModFix/>
          </a:blip>
          <a:srcRect t="13059" b="-8"/>
          <a:stretch/>
        </p:blipFill>
        <p:spPr>
          <a:xfrm>
            <a:off x="2255318" y="2709186"/>
            <a:ext cx="7812474" cy="3578024"/>
          </a:xfrm>
          <a:prstGeom prst="rect">
            <a:avLst/>
          </a:prstGeom>
          <a:noFill/>
          <a:ln>
            <a:noFill/>
          </a:ln>
        </p:spPr>
      </p:pic>
      <p:sp>
        <p:nvSpPr>
          <p:cNvPr id="2" name="Slide Number Placeholder 1">
            <a:extLst>
              <a:ext uri="{FF2B5EF4-FFF2-40B4-BE49-F238E27FC236}">
                <a16:creationId xmlns:a16="http://schemas.microsoft.com/office/drawing/2014/main" id="{AEBDA204-18AB-2B41-141F-9A146ED53C8F}"/>
              </a:ext>
            </a:extLst>
          </p:cNvPr>
          <p:cNvSpPr>
            <a:spLocks noGrp="1"/>
          </p:cNvSpPr>
          <p:nvPr>
            <p:ph type="sldNum" sz="quarter" idx="12"/>
          </p:nvPr>
        </p:nvSpPr>
        <p:spPr/>
        <p:txBody>
          <a:bodyPr/>
          <a:lstStyle/>
          <a:p>
            <a:fld id="{5414DF46-E7D2-4146-95BA-57A23C39CF98}" type="slidenum">
              <a:rPr lang="en-US" smtClean="0"/>
              <a:t>15</a:t>
            </a:fld>
            <a:endParaRPr lang="en-US"/>
          </a:p>
        </p:txBody>
      </p:sp>
    </p:spTree>
    <p:extLst>
      <p:ext uri="{BB962C8B-B14F-4D97-AF65-F5344CB8AC3E}">
        <p14:creationId xmlns:p14="http://schemas.microsoft.com/office/powerpoint/2010/main" val="12327251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340"/>
        <p:cNvGrpSpPr/>
        <p:nvPr/>
      </p:nvGrpSpPr>
      <p:grpSpPr>
        <a:xfrm>
          <a:off x="0" y="0"/>
          <a:ext cx="0" cy="0"/>
          <a:chOff x="0" y="0"/>
          <a:chExt cx="0" cy="0"/>
        </a:xfrm>
      </p:grpSpPr>
      <p:sp>
        <p:nvSpPr>
          <p:cNvPr id="2" name="Title 1"/>
          <p:cNvSpPr>
            <a:spLocks noGrp="1"/>
          </p:cNvSpPr>
          <p:nvPr>
            <p:ph type="title"/>
          </p:nvPr>
        </p:nvSpPr>
        <p:spPr>
          <a:xfrm>
            <a:off x="1097280" y="286603"/>
            <a:ext cx="10058400" cy="1450757"/>
          </a:xfrm>
        </p:spPr>
        <p:txBody>
          <a:bodyPr>
            <a:normAutofit/>
          </a:bodyPr>
          <a:lstStyle/>
          <a:p>
            <a:r>
              <a:rPr lang="en-US" sz="4400"/>
              <a:t>7 Elements of a Common Good Campaign </a:t>
            </a:r>
            <a:br>
              <a:rPr lang="en-US" sz="4400" dirty="0"/>
            </a:br>
            <a:r>
              <a:rPr lang="en-US" sz="3600"/>
              <a:t>Pages 107-112</a:t>
            </a:r>
          </a:p>
        </p:txBody>
      </p:sp>
      <p:pic>
        <p:nvPicPr>
          <p:cNvPr id="1026" name="Picture 2" descr="A Caution in Pursuing the Common Good | Sojourners"/>
          <p:cNvPicPr>
            <a:picLocks noChangeAspect="1" noChangeArrowheads="1"/>
          </p:cNvPicPr>
          <p:nvPr/>
        </p:nvPicPr>
        <p:blipFill>
          <a:blip r:embed="rId3">
            <a:extLst>
              <a:ext uri="{28A0092B-C50C-407E-A947-70E740481C1C}">
                <a14:useLocalDpi xmlns:a14="http://schemas.microsoft.com/office/drawing/2010/main" val="0"/>
              </a:ext>
            </a:extLst>
          </a:blip>
          <a:srcRect l="5698" r="5136" b="2"/>
          <a:stretch>
            <a:fillRect/>
          </a:stretch>
        </p:blipFill>
        <p:spPr bwMode="auto">
          <a:xfrm>
            <a:off x="1076432" y="1916318"/>
            <a:ext cx="3094997" cy="3471012"/>
          </a:xfrm>
          <a:prstGeom prst="rect">
            <a:avLst/>
          </a:prstGeom>
          <a:noFill/>
          <a:extLst>
            <a:ext uri="{909E8E84-426E-40DD-AFC4-6F175D3DCCD1}">
              <a14:hiddenFill xmlns:a14="http://schemas.microsoft.com/office/drawing/2010/main">
                <a:solidFill>
                  <a:srgbClr val="FFFFFF"/>
                </a:solidFill>
              </a14:hiddenFill>
            </a:ext>
          </a:extLst>
        </p:spPr>
      </p:pic>
      <p:sp>
        <p:nvSpPr>
          <p:cNvPr id="342" name="Google Shape;342;p50"/>
          <p:cNvSpPr txBox="1">
            <a:spLocks noGrp="1"/>
          </p:cNvSpPr>
          <p:nvPr>
            <p:ph idx="1"/>
          </p:nvPr>
        </p:nvSpPr>
        <p:spPr>
          <a:xfrm>
            <a:off x="4639733" y="1845734"/>
            <a:ext cx="6515947" cy="4023360"/>
          </a:xfrm>
          <a:prstGeom prst="rect">
            <a:avLst/>
          </a:prstGeom>
        </p:spPr>
        <p:txBody>
          <a:bodyPr spcFirstLastPara="1" vert="horz" lIns="91425" tIns="45700" rIns="91425" bIns="45700" rtlCol="0" anchor="t" anchorCtr="0">
            <a:normAutofit/>
          </a:bodyPr>
          <a:lstStyle/>
          <a:p>
            <a:pPr marL="464820" lvl="1" indent="-457200">
              <a:spcBef>
                <a:spcPts val="0"/>
              </a:spcBef>
              <a:buClr>
                <a:srgbClr val="2C2E81"/>
              </a:buClr>
              <a:buSzPts val="2000"/>
              <a:buFont typeface="Arial"/>
              <a:buAutoNum type="arabicPeriod"/>
            </a:pPr>
            <a:r>
              <a:rPr lang="en-US" sz="2000" dirty="0">
                <a:ea typeface="Arial"/>
                <a:cs typeface="Arial"/>
                <a:sym typeface="Arial"/>
              </a:rPr>
              <a:t>Expand the scope of bargaining beyond wages and benefits</a:t>
            </a:r>
            <a:endParaRPr lang="en-US" sz="2000" dirty="0">
              <a:ea typeface="Arial"/>
              <a:cs typeface="Arial"/>
            </a:endParaRPr>
          </a:p>
          <a:p>
            <a:pPr marL="464820" lvl="1" indent="-457200">
              <a:spcBef>
                <a:spcPts val="0"/>
              </a:spcBef>
              <a:buClr>
                <a:srgbClr val="2C2E81"/>
              </a:buClr>
              <a:buSzPts val="2000"/>
              <a:buFont typeface="Arial"/>
              <a:buAutoNum type="arabicPeriod"/>
            </a:pPr>
            <a:r>
              <a:rPr lang="en-US" sz="2000" dirty="0">
                <a:ea typeface="Arial"/>
                <a:cs typeface="Arial"/>
                <a:sym typeface="Arial"/>
              </a:rPr>
              <a:t>Go on offense in your campaign by identifying, exposing and challenging the real opposition</a:t>
            </a:r>
            <a:endParaRPr lang="en-US" sz="2000" dirty="0">
              <a:ea typeface="Arial"/>
              <a:cs typeface="Arial"/>
            </a:endParaRPr>
          </a:p>
          <a:p>
            <a:pPr marL="464820" lvl="1" indent="-457200">
              <a:spcBef>
                <a:spcPts val="0"/>
              </a:spcBef>
              <a:buClr>
                <a:srgbClr val="2C2E81"/>
              </a:buClr>
              <a:buSzPts val="2000"/>
              <a:buFont typeface="Arial"/>
              <a:buAutoNum type="arabicPeriod"/>
            </a:pPr>
            <a:r>
              <a:rPr lang="en-US" sz="2000" dirty="0">
                <a:ea typeface="Arial"/>
                <a:cs typeface="Arial"/>
                <a:sym typeface="Arial"/>
              </a:rPr>
              <a:t>Engage community allies as partners in issue development and the bargaining campaign</a:t>
            </a:r>
            <a:endParaRPr lang="en-US" sz="2000" dirty="0">
              <a:ea typeface="Arial"/>
              <a:cs typeface="Arial"/>
            </a:endParaRPr>
          </a:p>
          <a:p>
            <a:pPr marL="464820" lvl="1" indent="-457200">
              <a:spcBef>
                <a:spcPts val="0"/>
              </a:spcBef>
              <a:buClr>
                <a:srgbClr val="2C2E81"/>
              </a:buClr>
              <a:buSzPts val="2000"/>
              <a:buFont typeface="Arial"/>
              <a:buAutoNum type="arabicPeriod"/>
            </a:pPr>
            <a:r>
              <a:rPr lang="en-US" sz="2000" dirty="0">
                <a:ea typeface="Arial"/>
                <a:cs typeface="Arial"/>
                <a:sym typeface="Arial"/>
              </a:rPr>
              <a:t>Center racial justice in your demands</a:t>
            </a:r>
            <a:endParaRPr lang="en-US" sz="2000" dirty="0">
              <a:ea typeface="Calibri"/>
              <a:cs typeface="Calibri"/>
            </a:endParaRPr>
          </a:p>
          <a:p>
            <a:pPr marL="464820" lvl="1" indent="-457200">
              <a:spcBef>
                <a:spcPts val="0"/>
              </a:spcBef>
              <a:buClr>
                <a:srgbClr val="2C2E81"/>
              </a:buClr>
              <a:buSzPts val="2000"/>
              <a:buFont typeface="Arial"/>
              <a:buAutoNum type="arabicPeriod"/>
            </a:pPr>
            <a:r>
              <a:rPr lang="en-US" sz="2000" dirty="0">
                <a:ea typeface="Arial"/>
                <a:cs typeface="Arial"/>
                <a:sym typeface="Arial"/>
              </a:rPr>
              <a:t>Strengthen internal organizing, membership and </a:t>
            </a:r>
            <a:br>
              <a:rPr lang="en-US" sz="2000" dirty="0">
                <a:ea typeface="Arial"/>
                <a:cs typeface="Arial"/>
              </a:rPr>
            </a:br>
            <a:r>
              <a:rPr lang="en-US" sz="2000" dirty="0">
                <a:ea typeface="Arial"/>
                <a:cs typeface="Arial"/>
                <a:sym typeface="Arial"/>
              </a:rPr>
              <a:t>member engagement</a:t>
            </a:r>
            <a:endParaRPr lang="en-US" sz="2000" dirty="0">
              <a:ea typeface="Calibri"/>
              <a:cs typeface="Calibri"/>
            </a:endParaRPr>
          </a:p>
          <a:p>
            <a:pPr marL="464820" lvl="1" indent="-457200">
              <a:spcBef>
                <a:spcPts val="0"/>
              </a:spcBef>
              <a:buClr>
                <a:srgbClr val="2C2E81"/>
              </a:buClr>
              <a:buSzPts val="2000"/>
              <a:buFont typeface="Arial"/>
              <a:buAutoNum type="arabicPeriod"/>
            </a:pPr>
            <a:r>
              <a:rPr lang="en-US" sz="2000" dirty="0">
                <a:ea typeface="Arial"/>
                <a:cs typeface="Arial"/>
                <a:sym typeface="Arial"/>
              </a:rPr>
              <a:t>Leverage capital in our campaigns</a:t>
            </a:r>
            <a:endParaRPr lang="en-US" sz="2000" dirty="0">
              <a:ea typeface="Calibri"/>
              <a:cs typeface="Calibri"/>
            </a:endParaRPr>
          </a:p>
          <a:p>
            <a:pPr marL="464820" lvl="1" indent="-457200">
              <a:spcBef>
                <a:spcPts val="0"/>
              </a:spcBef>
              <a:buClr>
                <a:srgbClr val="2C2E81"/>
              </a:buClr>
              <a:buSzPts val="2000"/>
              <a:buFont typeface="Arial"/>
              <a:buAutoNum type="arabicPeriod"/>
            </a:pPr>
            <a:r>
              <a:rPr lang="en-US" sz="2000" dirty="0">
                <a:ea typeface="Arial"/>
                <a:cs typeface="Arial"/>
                <a:sym typeface="Arial"/>
              </a:rPr>
              <a:t>The campaign doesn’t end once the union settles its contract</a:t>
            </a:r>
            <a:endParaRPr lang="en-US" sz="2000" dirty="0">
              <a:ea typeface="Calibri"/>
              <a:cs typeface="Calibri"/>
            </a:endParaRPr>
          </a:p>
        </p:txBody>
      </p:sp>
      <p:sp>
        <p:nvSpPr>
          <p:cNvPr id="3" name="Slide Number Placeholder 2">
            <a:extLst>
              <a:ext uri="{FF2B5EF4-FFF2-40B4-BE49-F238E27FC236}">
                <a16:creationId xmlns:a16="http://schemas.microsoft.com/office/drawing/2014/main" id="{122970D4-A36B-AAA2-29D7-F1C5F8F284A6}"/>
              </a:ext>
            </a:extLst>
          </p:cNvPr>
          <p:cNvSpPr>
            <a:spLocks noGrp="1"/>
          </p:cNvSpPr>
          <p:nvPr>
            <p:ph type="sldNum" sz="quarter" idx="12"/>
          </p:nvPr>
        </p:nvSpPr>
        <p:spPr>
          <a:xfrm>
            <a:off x="9900458" y="6459785"/>
            <a:ext cx="1312025" cy="365125"/>
          </a:xfrm>
        </p:spPr>
        <p:txBody>
          <a:bodyPr>
            <a:normAutofit/>
          </a:bodyPr>
          <a:lstStyle/>
          <a:p>
            <a:pPr>
              <a:spcAft>
                <a:spcPts val="600"/>
              </a:spcAft>
            </a:pPr>
            <a:fld id="{5414DF46-E7D2-4146-95BA-57A23C39CF98}" type="slidenum">
              <a:rPr lang="en-US" smtClean="0"/>
              <a:pPr>
                <a:spcAft>
                  <a:spcPts val="600"/>
                </a:spcAft>
              </a:pPr>
              <a:t>16</a:t>
            </a:fld>
            <a:endParaRPr lang="en-US"/>
          </a:p>
        </p:txBody>
      </p:sp>
    </p:spTree>
    <p:extLst>
      <p:ext uri="{BB962C8B-B14F-4D97-AF65-F5344CB8AC3E}">
        <p14:creationId xmlns:p14="http://schemas.microsoft.com/office/powerpoint/2010/main" val="37106280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15" name="Google Shape;315;p46"/>
          <p:cNvSpPr txBox="1">
            <a:spLocks noGrp="1"/>
          </p:cNvSpPr>
          <p:nvPr>
            <p:ph type="title"/>
          </p:nvPr>
        </p:nvSpPr>
        <p:spPr>
          <a:xfrm>
            <a:off x="483200" y="259379"/>
            <a:ext cx="11253525" cy="1106413"/>
          </a:xfrm>
          <a:prstGeom prst="rect">
            <a:avLst/>
          </a:prstGeom>
        </p:spPr>
        <p:txBody>
          <a:bodyPr spcFirstLastPara="1" vert="horz" wrap="square" lIns="91425" tIns="91425" rIns="91425" bIns="91425" rtlCol="0" anchor="ctr" anchorCtr="0">
            <a:noAutofit/>
          </a:bodyPr>
          <a:lstStyle/>
          <a:p>
            <a:r>
              <a:rPr lang="en" sz="3600"/>
              <a:t>Why do we run Common Good Campaigns?</a:t>
            </a:r>
            <a:endParaRPr lang="en-US" sz="3600">
              <a:ea typeface="Calibri Light"/>
              <a:cs typeface="Calibri Light"/>
            </a:endParaRPr>
          </a:p>
          <a:p>
            <a:endParaRPr sz="3200" dirty="0">
              <a:ea typeface="Calibri Light"/>
              <a:cs typeface="Calibri Light"/>
            </a:endParaRPr>
          </a:p>
        </p:txBody>
      </p:sp>
      <p:sp>
        <p:nvSpPr>
          <p:cNvPr id="314" name="Google Shape;314;p46"/>
          <p:cNvSpPr>
            <a:spLocks noGrp="1"/>
          </p:cNvSpPr>
          <p:nvPr>
            <p:ph type="pic" idx="4294967295"/>
          </p:nvPr>
        </p:nvSpPr>
        <p:spPr>
          <a:xfrm>
            <a:off x="271169" y="1238812"/>
            <a:ext cx="8200118" cy="4542006"/>
          </a:xfrm>
          <a:prstGeom prst="rect">
            <a:avLst/>
          </a:prstGeom>
        </p:spPr>
        <p:txBody>
          <a:bodyPr spcFirstLastPara="1" vert="horz" wrap="square" lIns="91425" tIns="91425" rIns="91425" bIns="91425" rtlCol="0" anchor="t" anchorCtr="0">
            <a:noAutofit/>
          </a:bodyPr>
          <a:lstStyle/>
          <a:p>
            <a:pPr marL="457200" indent="-381000">
              <a:lnSpc>
                <a:spcPct val="150000"/>
              </a:lnSpc>
              <a:buClr>
                <a:srgbClr val="2C2E81"/>
              </a:buClr>
              <a:buSzPts val="2400"/>
              <a:buChar char="•"/>
            </a:pPr>
            <a:r>
              <a:rPr lang="en-US" sz="2400" i="0">
                <a:solidFill>
                  <a:schemeClr val="tx1"/>
                </a:solidFill>
              </a:rPr>
              <a:t>Builds Power through Leaders a</a:t>
            </a:r>
            <a:r>
              <a:rPr lang="en-US" sz="2400" i="0" err="1">
                <a:solidFill>
                  <a:schemeClr val="tx1"/>
                </a:solidFill>
              </a:rPr>
              <a:t>nd</a:t>
            </a:r>
            <a:r>
              <a:rPr lang="en-US" sz="2400" i="0">
                <a:solidFill>
                  <a:schemeClr val="tx1"/>
                </a:solidFill>
              </a:rPr>
              <a:t> Structures from the bottom up</a:t>
            </a:r>
            <a:endParaRPr lang="en-US" sz="2400" i="0">
              <a:solidFill>
                <a:schemeClr val="tx1"/>
              </a:solidFill>
              <a:ea typeface="Calibri"/>
              <a:cs typeface="Calibri"/>
            </a:endParaRPr>
          </a:p>
          <a:p>
            <a:pPr marL="457200" indent="-381000">
              <a:lnSpc>
                <a:spcPct val="150000"/>
              </a:lnSpc>
              <a:buClr>
                <a:srgbClr val="2C2E81"/>
              </a:buClr>
              <a:buSzPts val="2400"/>
              <a:buChar char="•"/>
            </a:pPr>
            <a:r>
              <a:rPr lang="en-US" sz="2400" i="0">
                <a:solidFill>
                  <a:schemeClr val="tx1"/>
                </a:solidFill>
              </a:rPr>
              <a:t>This is the best way for us to WIN more for all! </a:t>
            </a:r>
            <a:endParaRPr lang="en-US" sz="2400" i="0">
              <a:solidFill>
                <a:schemeClr val="tx1"/>
              </a:solidFill>
              <a:ea typeface="Calibri"/>
              <a:cs typeface="Calibri"/>
            </a:endParaRPr>
          </a:p>
          <a:p>
            <a:pPr marL="457200" indent="-381000">
              <a:lnSpc>
                <a:spcPct val="150000"/>
              </a:lnSpc>
              <a:buClr>
                <a:srgbClr val="2C2E81"/>
              </a:buClr>
              <a:buSzPts val="2400"/>
              <a:buChar char="•"/>
            </a:pPr>
            <a:r>
              <a:rPr lang="en-US" sz="2400" i="0">
                <a:solidFill>
                  <a:schemeClr val="tx1"/>
                </a:solidFill>
              </a:rPr>
              <a:t>Unions and community groups  share a common powerful opposition, and we need each other in order to win </a:t>
            </a:r>
            <a:endParaRPr lang="en-US" sz="2400" i="0">
              <a:solidFill>
                <a:schemeClr val="tx1"/>
              </a:solidFill>
              <a:ea typeface="Calibri"/>
              <a:cs typeface="Calibri"/>
            </a:endParaRPr>
          </a:p>
          <a:p>
            <a:pPr marL="457200" indent="-381000">
              <a:lnSpc>
                <a:spcPct val="150000"/>
              </a:lnSpc>
              <a:buClr>
                <a:srgbClr val="2C2E81"/>
              </a:buClr>
              <a:buSzPts val="2400"/>
              <a:buChar char="•"/>
            </a:pPr>
            <a:r>
              <a:rPr lang="en-US" sz="2400" i="0">
                <a:solidFill>
                  <a:schemeClr val="tx1"/>
                </a:solidFill>
              </a:rPr>
              <a:t>Unions win more and community groups win bigger and broader campaigns when we work together in this way</a:t>
            </a:r>
            <a:endParaRPr lang="en-US" sz="2400">
              <a:solidFill>
                <a:schemeClr val="tx1"/>
              </a:solidFill>
              <a:ea typeface="Calibri"/>
              <a:cs typeface="Calibri"/>
            </a:endParaRPr>
          </a:p>
        </p:txBody>
      </p:sp>
      <p:pic>
        <p:nvPicPr>
          <p:cNvPr id="5" name="Picture 2" descr="A Caution in Pursuing the Common Good | Sojourne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42702" y="2128446"/>
            <a:ext cx="2562777" cy="2595907"/>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1BDCD07E-FD2E-A49F-3A8E-4E947DB7F983}"/>
              </a:ext>
            </a:extLst>
          </p:cNvPr>
          <p:cNvSpPr>
            <a:spLocks noGrp="1"/>
          </p:cNvSpPr>
          <p:nvPr>
            <p:ph type="sldNum" sz="quarter" idx="12"/>
          </p:nvPr>
        </p:nvSpPr>
        <p:spPr/>
        <p:txBody>
          <a:bodyPr/>
          <a:lstStyle/>
          <a:p>
            <a:fld id="{5414DF46-E7D2-4146-95BA-57A23C39CF98}" type="slidenum">
              <a:rPr lang="en-US" smtClean="0"/>
              <a:t>19</a:t>
            </a:fld>
            <a:endParaRPr lang="en-US"/>
          </a:p>
        </p:txBody>
      </p:sp>
    </p:spTree>
    <p:extLst>
      <p:ext uri="{BB962C8B-B14F-4D97-AF65-F5344CB8AC3E}">
        <p14:creationId xmlns:p14="http://schemas.microsoft.com/office/powerpoint/2010/main" val="41287714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327"/>
        <p:cNvGrpSpPr/>
        <p:nvPr/>
      </p:nvGrpSpPr>
      <p:grpSpPr>
        <a:xfrm>
          <a:off x="0" y="0"/>
          <a:ext cx="0" cy="0"/>
          <a:chOff x="0" y="0"/>
          <a:chExt cx="0" cy="0"/>
        </a:xfrm>
      </p:grpSpPr>
      <p:sp>
        <p:nvSpPr>
          <p:cNvPr id="328" name="Google Shape;328;p48"/>
          <p:cNvSpPr txBox="1">
            <a:spLocks noGrp="1"/>
          </p:cNvSpPr>
          <p:nvPr>
            <p:ph type="title"/>
          </p:nvPr>
        </p:nvSpPr>
        <p:spPr>
          <a:xfrm>
            <a:off x="1079560" y="286603"/>
            <a:ext cx="10129282" cy="839385"/>
          </a:xfrm>
          <a:prstGeom prst="rect">
            <a:avLst/>
          </a:prstGeom>
        </p:spPr>
        <p:txBody>
          <a:bodyPr spcFirstLastPara="1" vert="horz" lIns="91440" tIns="45720" rIns="91440" bIns="45720" rtlCol="0" anchor="b" anchorCtr="0">
            <a:normAutofit/>
          </a:bodyPr>
          <a:lstStyle/>
          <a:p>
            <a:r>
              <a:rPr lang="en-US" b="0" kern="1200" spc="-50" baseline="0" dirty="0">
                <a:solidFill>
                  <a:schemeClr val="tx1">
                    <a:lumMod val="75000"/>
                    <a:lumOff val="25000"/>
                  </a:schemeClr>
                </a:solidFill>
                <a:latin typeface="+mj-lt"/>
                <a:ea typeface="+mj-ea"/>
                <a:cs typeface="+mj-cs"/>
                <a:sym typeface="Palatino Linotype"/>
              </a:rPr>
              <a:t>UTLA Bargains for the Common Good</a:t>
            </a:r>
          </a:p>
        </p:txBody>
      </p:sp>
      <p:pic>
        <p:nvPicPr>
          <p:cNvPr id="329" name="Google Shape;329;p48"/>
          <p:cNvPicPr preferRelativeResize="0"/>
          <p:nvPr/>
        </p:nvPicPr>
        <p:blipFill>
          <a:blip r:embed="rId3"/>
          <a:srcRect r="-4" b="11118"/>
          <a:stretch>
            <a:fillRect/>
          </a:stretch>
        </p:blipFill>
        <p:spPr>
          <a:xfrm>
            <a:off x="642269" y="1260644"/>
            <a:ext cx="3644345" cy="4507686"/>
          </a:xfrm>
          <a:prstGeom prst="rect">
            <a:avLst/>
          </a:prstGeom>
          <a:noFill/>
        </p:spPr>
      </p:pic>
      <p:sp>
        <p:nvSpPr>
          <p:cNvPr id="330" name="Google Shape;330;p48"/>
          <p:cNvSpPr/>
          <p:nvPr/>
        </p:nvSpPr>
        <p:spPr>
          <a:xfrm>
            <a:off x="4639733" y="1845734"/>
            <a:ext cx="6515947" cy="4023360"/>
          </a:xfrm>
          <a:prstGeom prst="rect">
            <a:avLst/>
          </a:prstGeom>
        </p:spPr>
        <p:txBody>
          <a:bodyPr spcFirstLastPara="1" vert="horz" lIns="0" tIns="45720" rIns="0" bIns="45720" rtlCol="0" anchor="t" anchorCtr="0">
            <a:noAutofit/>
          </a:bodyPr>
          <a:lstStyle/>
          <a:p>
            <a:pPr marL="457200" indent="-381000" defTabSz="914400">
              <a:lnSpc>
                <a:spcPct val="90000"/>
              </a:lnSpc>
              <a:spcAft>
                <a:spcPts val="600"/>
              </a:spcAft>
              <a:buClr>
                <a:schemeClr val="accent1"/>
              </a:buClr>
              <a:buSzPts val="2400"/>
              <a:buFont typeface="Calibri" panose="020F0502020204030204" pitchFamily="34" charset="0"/>
              <a:buChar char="●"/>
            </a:pPr>
            <a:r>
              <a:rPr lang="en-US" sz="2800">
                <a:solidFill>
                  <a:schemeClr val="tx1">
                    <a:lumMod val="75000"/>
                    <a:lumOff val="25000"/>
                  </a:schemeClr>
                </a:solidFill>
              </a:rPr>
              <a:t>Smaller class size</a:t>
            </a:r>
            <a:endParaRPr lang="en-US" sz="2800">
              <a:solidFill>
                <a:schemeClr val="tx1">
                  <a:lumMod val="75000"/>
                  <a:lumOff val="25000"/>
                </a:schemeClr>
              </a:solidFill>
              <a:ea typeface="Calibri"/>
              <a:cs typeface="Calibri"/>
            </a:endParaRPr>
          </a:p>
          <a:p>
            <a:pPr marL="457200" indent="-381000" defTabSz="914400">
              <a:lnSpc>
                <a:spcPct val="90000"/>
              </a:lnSpc>
              <a:spcAft>
                <a:spcPts val="600"/>
              </a:spcAft>
              <a:buClr>
                <a:schemeClr val="accent1"/>
              </a:buClr>
              <a:buSzPts val="2400"/>
              <a:buFont typeface="Calibri" panose="020F0502020204030204" pitchFamily="34" charset="0"/>
              <a:buChar char="●"/>
            </a:pPr>
            <a:r>
              <a:rPr lang="en-US" sz="2800">
                <a:solidFill>
                  <a:schemeClr val="tx1">
                    <a:lumMod val="75000"/>
                    <a:lumOff val="25000"/>
                  </a:schemeClr>
                </a:solidFill>
              </a:rPr>
              <a:t>Hiring of nurses, librarians &amp; counselors</a:t>
            </a:r>
            <a:endParaRPr lang="en-US" sz="2800">
              <a:solidFill>
                <a:schemeClr val="tx1">
                  <a:lumMod val="75000"/>
                  <a:lumOff val="25000"/>
                </a:schemeClr>
              </a:solidFill>
              <a:ea typeface="Calibri"/>
              <a:cs typeface="Calibri"/>
            </a:endParaRPr>
          </a:p>
          <a:p>
            <a:pPr marL="457200" indent="-381000" defTabSz="914400">
              <a:lnSpc>
                <a:spcPct val="90000"/>
              </a:lnSpc>
              <a:spcAft>
                <a:spcPts val="600"/>
              </a:spcAft>
              <a:buClr>
                <a:schemeClr val="accent1"/>
              </a:buClr>
              <a:buSzPts val="2400"/>
              <a:buFont typeface="Calibri" panose="020F0502020204030204" pitchFamily="34" charset="0"/>
              <a:buChar char="●"/>
            </a:pPr>
            <a:r>
              <a:rPr lang="en-US" sz="2800">
                <a:solidFill>
                  <a:schemeClr val="tx1">
                    <a:lumMod val="75000"/>
                    <a:lumOff val="25000"/>
                  </a:schemeClr>
                </a:solidFill>
              </a:rPr>
              <a:t>An end to “random searches” </a:t>
            </a:r>
            <a:endParaRPr lang="en-US" sz="2800">
              <a:solidFill>
                <a:schemeClr val="tx1">
                  <a:lumMod val="75000"/>
                  <a:lumOff val="25000"/>
                </a:schemeClr>
              </a:solidFill>
              <a:ea typeface="Calibri"/>
              <a:cs typeface="Calibri"/>
            </a:endParaRPr>
          </a:p>
          <a:p>
            <a:pPr marL="457200" indent="-381000" defTabSz="914400">
              <a:lnSpc>
                <a:spcPct val="90000"/>
              </a:lnSpc>
              <a:spcAft>
                <a:spcPts val="600"/>
              </a:spcAft>
              <a:buClr>
                <a:schemeClr val="accent1"/>
              </a:buClr>
              <a:buSzPts val="2400"/>
              <a:buFont typeface="Calibri" panose="020F0502020204030204" pitchFamily="34" charset="0"/>
              <a:buChar char="●"/>
            </a:pPr>
            <a:r>
              <a:rPr lang="en-US" sz="2800">
                <a:solidFill>
                  <a:schemeClr val="tx1">
                    <a:lumMod val="75000"/>
                    <a:lumOff val="25000"/>
                  </a:schemeClr>
                </a:solidFill>
              </a:rPr>
              <a:t>Green space</a:t>
            </a:r>
            <a:endParaRPr lang="en-US" sz="2800">
              <a:solidFill>
                <a:schemeClr val="tx1">
                  <a:lumMod val="75000"/>
                  <a:lumOff val="25000"/>
                </a:schemeClr>
              </a:solidFill>
              <a:ea typeface="Calibri"/>
              <a:cs typeface="Calibri"/>
            </a:endParaRPr>
          </a:p>
          <a:p>
            <a:pPr marL="457200" indent="-381000" defTabSz="914400">
              <a:lnSpc>
                <a:spcPct val="90000"/>
              </a:lnSpc>
              <a:spcAft>
                <a:spcPts val="600"/>
              </a:spcAft>
              <a:buClr>
                <a:schemeClr val="accent1"/>
              </a:buClr>
              <a:buSzPts val="2400"/>
              <a:buFont typeface="Calibri" panose="020F0502020204030204" pitchFamily="34" charset="0"/>
              <a:buChar char="●"/>
            </a:pPr>
            <a:r>
              <a:rPr lang="en-US" sz="2800">
                <a:solidFill>
                  <a:schemeClr val="tx1">
                    <a:lumMod val="75000"/>
                    <a:lumOff val="25000"/>
                  </a:schemeClr>
                </a:solidFill>
              </a:rPr>
              <a:t>Immigrant defense fund</a:t>
            </a:r>
            <a:endParaRPr lang="en-US" sz="2800">
              <a:solidFill>
                <a:schemeClr val="tx1">
                  <a:lumMod val="75000"/>
                  <a:lumOff val="25000"/>
                </a:schemeClr>
              </a:solidFill>
              <a:ea typeface="Calibri"/>
              <a:cs typeface="Calibri"/>
            </a:endParaRPr>
          </a:p>
          <a:p>
            <a:pPr marL="457200" indent="-381000" defTabSz="914400">
              <a:lnSpc>
                <a:spcPct val="90000"/>
              </a:lnSpc>
              <a:spcAft>
                <a:spcPts val="600"/>
              </a:spcAft>
              <a:buClr>
                <a:schemeClr val="accent1"/>
              </a:buClr>
              <a:buSzPts val="2400"/>
              <a:buFont typeface="Calibri" panose="020F0502020204030204" pitchFamily="34" charset="0"/>
              <a:buChar char="●"/>
            </a:pPr>
            <a:r>
              <a:rPr lang="en-US" sz="2800">
                <a:solidFill>
                  <a:schemeClr val="tx1">
                    <a:lumMod val="75000"/>
                    <a:lumOff val="25000"/>
                  </a:schemeClr>
                </a:solidFill>
              </a:rPr>
              <a:t>Community schools</a:t>
            </a:r>
            <a:endParaRPr lang="en-US" sz="2800">
              <a:solidFill>
                <a:schemeClr val="tx1">
                  <a:lumMod val="75000"/>
                  <a:lumOff val="25000"/>
                </a:schemeClr>
              </a:solidFill>
              <a:ea typeface="Calibri"/>
              <a:cs typeface="Calibri"/>
            </a:endParaRPr>
          </a:p>
          <a:p>
            <a:pPr marL="457200" indent="-381000" defTabSz="914400">
              <a:lnSpc>
                <a:spcPct val="90000"/>
              </a:lnSpc>
              <a:spcAft>
                <a:spcPts val="600"/>
              </a:spcAft>
              <a:buClr>
                <a:schemeClr val="accent1"/>
              </a:buClr>
              <a:buSzPts val="2400"/>
              <a:buFont typeface="Calibri" panose="020F0502020204030204" pitchFamily="34" charset="0"/>
              <a:buChar char="●"/>
            </a:pPr>
            <a:r>
              <a:rPr lang="en-US" sz="2800">
                <a:solidFill>
                  <a:schemeClr val="tx1">
                    <a:lumMod val="75000"/>
                    <a:lumOff val="25000"/>
                  </a:schemeClr>
                </a:solidFill>
              </a:rPr>
              <a:t>Charter school cap</a:t>
            </a:r>
            <a:endParaRPr lang="en-US" sz="2800">
              <a:solidFill>
                <a:schemeClr val="tx1">
                  <a:lumMod val="75000"/>
                  <a:lumOff val="25000"/>
                </a:schemeClr>
              </a:solidFill>
              <a:ea typeface="Calibri"/>
              <a:cs typeface="Calibri"/>
            </a:endParaRPr>
          </a:p>
        </p:txBody>
      </p:sp>
      <p:sp>
        <p:nvSpPr>
          <p:cNvPr id="2" name="Slide Number Placeholder 1">
            <a:extLst>
              <a:ext uri="{FF2B5EF4-FFF2-40B4-BE49-F238E27FC236}">
                <a16:creationId xmlns:a16="http://schemas.microsoft.com/office/drawing/2014/main" id="{C36691FA-A47F-AC3D-2298-01C9B6466C31}"/>
              </a:ext>
            </a:extLst>
          </p:cNvPr>
          <p:cNvSpPr>
            <a:spLocks noGrp="1"/>
          </p:cNvSpPr>
          <p:nvPr>
            <p:ph type="sldNum" sz="quarter" idx="12"/>
          </p:nvPr>
        </p:nvSpPr>
        <p:spPr>
          <a:xfrm>
            <a:off x="9900458" y="6459785"/>
            <a:ext cx="1312025" cy="365125"/>
          </a:xfrm>
        </p:spPr>
        <p:txBody>
          <a:bodyPr vert="horz" lIns="91440" tIns="45720" rIns="91440" bIns="45720" rtlCol="0" anchor="ctr">
            <a:normAutofit/>
          </a:bodyPr>
          <a:lstStyle/>
          <a:p>
            <a:pPr defTabSz="914400">
              <a:spcAft>
                <a:spcPts val="600"/>
              </a:spcAft>
            </a:pPr>
            <a:fld id="{5414DF46-E7D2-4146-95BA-57A23C39CF98}" type="slidenum">
              <a:rPr lang="en-US" smtClean="0"/>
              <a:pPr defTabSz="914400">
                <a:spcAft>
                  <a:spcPts val="600"/>
                </a:spcAft>
              </a:pPr>
              <a:t>18</a:t>
            </a:fld>
            <a:endParaRPr lang="en-US"/>
          </a:p>
        </p:txBody>
      </p:sp>
    </p:spTree>
    <p:extLst>
      <p:ext uri="{BB962C8B-B14F-4D97-AF65-F5344CB8AC3E}">
        <p14:creationId xmlns:p14="http://schemas.microsoft.com/office/powerpoint/2010/main" val="22128089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319"/>
        <p:cNvGrpSpPr/>
        <p:nvPr/>
      </p:nvGrpSpPr>
      <p:grpSpPr>
        <a:xfrm>
          <a:off x="0" y="0"/>
          <a:ext cx="0" cy="0"/>
          <a:chOff x="0" y="0"/>
          <a:chExt cx="0" cy="0"/>
        </a:xfrm>
      </p:grpSpPr>
      <p:sp useBgFill="1">
        <p:nvSpPr>
          <p:cNvPr id="346" name="Rectangle 345">
            <a:extLst>
              <a:ext uri="{FF2B5EF4-FFF2-40B4-BE49-F238E27FC236}">
                <a16:creationId xmlns:a16="http://schemas.microsoft.com/office/drawing/2014/main" id="{52ABB703-2B0E-4C3B-B4A2-F3973548E5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11685" y="634946"/>
            <a:ext cx="5127171" cy="1450757"/>
          </a:xfrm>
        </p:spPr>
        <p:txBody>
          <a:bodyPr>
            <a:normAutofit/>
          </a:bodyPr>
          <a:lstStyle/>
          <a:p>
            <a:r>
              <a:rPr lang="en-US"/>
              <a:t>St. Paul Federation of Teachers</a:t>
            </a:r>
          </a:p>
        </p:txBody>
      </p:sp>
      <p:pic>
        <p:nvPicPr>
          <p:cNvPr id="341" name="Picture 340" descr="Power of Community – SPFE28">
            <a:extLst>
              <a:ext uri="{FF2B5EF4-FFF2-40B4-BE49-F238E27FC236}">
                <a16:creationId xmlns:a16="http://schemas.microsoft.com/office/drawing/2014/main" id="{F94C865B-84ED-E938-9B97-A29FA94D4B01}"/>
              </a:ext>
            </a:extLst>
          </p:cNvPr>
          <p:cNvPicPr>
            <a:picLocks noChangeAspect="1"/>
          </p:cNvPicPr>
          <p:nvPr/>
        </p:nvPicPr>
        <p:blipFill>
          <a:blip r:embed="rId3"/>
          <a:stretch>
            <a:fillRect/>
          </a:stretch>
        </p:blipFill>
        <p:spPr>
          <a:xfrm>
            <a:off x="1237108" y="645106"/>
            <a:ext cx="4263794" cy="5247747"/>
          </a:xfrm>
          <a:prstGeom prst="rect">
            <a:avLst/>
          </a:prstGeom>
        </p:spPr>
      </p:pic>
      <p:cxnSp>
        <p:nvCxnSpPr>
          <p:cNvPr id="348" name="Straight Connector 347">
            <a:extLst>
              <a:ext uri="{FF2B5EF4-FFF2-40B4-BE49-F238E27FC236}">
                <a16:creationId xmlns:a16="http://schemas.microsoft.com/office/drawing/2014/main" id="{9C21570E-E159-49A6-9891-FA397B7A92D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11684" y="2086188"/>
            <a:ext cx="474880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38" name="Content Placeholder 337">
            <a:extLst>
              <a:ext uri="{FF2B5EF4-FFF2-40B4-BE49-F238E27FC236}">
                <a16:creationId xmlns:a16="http://schemas.microsoft.com/office/drawing/2014/main" id="{4286BC8B-68F0-E230-D23B-AA35D5BABDFB}"/>
              </a:ext>
            </a:extLst>
          </p:cNvPr>
          <p:cNvSpPr>
            <a:spLocks noGrp="1"/>
          </p:cNvSpPr>
          <p:nvPr>
            <p:ph idx="1"/>
          </p:nvPr>
        </p:nvSpPr>
        <p:spPr>
          <a:xfrm>
            <a:off x="6411684" y="2198914"/>
            <a:ext cx="5127172" cy="3670180"/>
          </a:xfrm>
        </p:spPr>
        <p:txBody>
          <a:bodyPr vert="horz" lIns="0" tIns="45720" rIns="0" bIns="45720" rtlCol="0" anchor="t">
            <a:normAutofit fontScale="92500"/>
          </a:bodyPr>
          <a:lstStyle/>
          <a:p>
            <a:pPr>
              <a:lnSpc>
                <a:spcPct val="150000"/>
              </a:lnSpc>
              <a:spcBef>
                <a:spcPts val="0"/>
              </a:spcBef>
              <a:spcAft>
                <a:spcPts val="600"/>
              </a:spcAft>
              <a:buChar char=""/>
            </a:pPr>
            <a:r>
              <a:rPr lang="en-US">
                <a:ea typeface="Calibri"/>
                <a:cs typeface="Calibri"/>
              </a:rPr>
              <a:t>Smaller class sizes</a:t>
            </a:r>
            <a:endParaRPr lang="en-US"/>
          </a:p>
          <a:p>
            <a:pPr>
              <a:lnSpc>
                <a:spcPct val="150000"/>
              </a:lnSpc>
              <a:spcBef>
                <a:spcPts val="0"/>
              </a:spcBef>
              <a:spcAft>
                <a:spcPts val="600"/>
              </a:spcAft>
              <a:buChar char=""/>
            </a:pPr>
            <a:r>
              <a:rPr lang="en-US">
                <a:ea typeface="Calibri"/>
                <a:cs typeface="Calibri"/>
              </a:rPr>
              <a:t>Family engagement</a:t>
            </a:r>
          </a:p>
          <a:p>
            <a:pPr>
              <a:lnSpc>
                <a:spcPct val="150000"/>
              </a:lnSpc>
              <a:spcBef>
                <a:spcPts val="0"/>
              </a:spcBef>
              <a:spcAft>
                <a:spcPts val="600"/>
              </a:spcAft>
              <a:buChar char=""/>
            </a:pPr>
            <a:r>
              <a:rPr lang="en-US">
                <a:ea typeface="Calibri"/>
                <a:cs typeface="Calibri"/>
              </a:rPr>
              <a:t>Placing teaching before testing</a:t>
            </a:r>
          </a:p>
          <a:p>
            <a:pPr>
              <a:lnSpc>
                <a:spcPct val="150000"/>
              </a:lnSpc>
              <a:spcBef>
                <a:spcPts val="0"/>
              </a:spcBef>
              <a:spcAft>
                <a:spcPts val="600"/>
              </a:spcAft>
              <a:buChar char=""/>
            </a:pPr>
            <a:r>
              <a:rPr lang="en-US">
                <a:ea typeface="Calibri"/>
                <a:cs typeface="Calibri"/>
              </a:rPr>
              <a:t>Wage and benefit increases</a:t>
            </a:r>
          </a:p>
          <a:p>
            <a:pPr>
              <a:lnSpc>
                <a:spcPct val="150000"/>
              </a:lnSpc>
              <a:spcBef>
                <a:spcPts val="0"/>
              </a:spcBef>
              <a:spcAft>
                <a:spcPts val="600"/>
              </a:spcAft>
              <a:buChar char=""/>
            </a:pPr>
            <a:r>
              <a:rPr lang="en-US">
                <a:ea typeface="Calibri"/>
                <a:cs typeface="Calibri"/>
              </a:rPr>
              <a:t>Culturally relevant education</a:t>
            </a:r>
          </a:p>
          <a:p>
            <a:pPr>
              <a:lnSpc>
                <a:spcPct val="150000"/>
              </a:lnSpc>
              <a:spcBef>
                <a:spcPts val="0"/>
              </a:spcBef>
              <a:spcAft>
                <a:spcPts val="600"/>
              </a:spcAft>
              <a:buChar char=""/>
            </a:pPr>
            <a:r>
              <a:rPr lang="en-US">
                <a:ea typeface="Calibri"/>
                <a:cs typeface="Calibri"/>
              </a:rPr>
              <a:t>High quality professional development for teachers</a:t>
            </a:r>
          </a:p>
          <a:p>
            <a:pPr>
              <a:lnSpc>
                <a:spcPct val="150000"/>
              </a:lnSpc>
              <a:spcBef>
                <a:spcPts val="0"/>
              </a:spcBef>
              <a:spcAft>
                <a:spcPts val="600"/>
              </a:spcAft>
              <a:buChar char=""/>
            </a:pPr>
            <a:r>
              <a:rPr lang="en-US">
                <a:ea typeface="Calibri"/>
                <a:cs typeface="Calibri"/>
              </a:rPr>
              <a:t>No foreclosures</a:t>
            </a:r>
          </a:p>
        </p:txBody>
      </p:sp>
      <p:sp>
        <p:nvSpPr>
          <p:cNvPr id="350" name="Rectangle 349">
            <a:extLst>
              <a:ext uri="{FF2B5EF4-FFF2-40B4-BE49-F238E27FC236}">
                <a16:creationId xmlns:a16="http://schemas.microsoft.com/office/drawing/2014/main" id="{E95DA498-D9A2-4DA9-B9DA-B3776E08CF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52" name="Rectangle 351">
            <a:extLst>
              <a:ext uri="{FF2B5EF4-FFF2-40B4-BE49-F238E27FC236}">
                <a16:creationId xmlns:a16="http://schemas.microsoft.com/office/drawing/2014/main" id="{82A73093-4B9D-420D-B17E-52293703A1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Slide Number Placeholder 2">
            <a:extLst>
              <a:ext uri="{FF2B5EF4-FFF2-40B4-BE49-F238E27FC236}">
                <a16:creationId xmlns:a16="http://schemas.microsoft.com/office/drawing/2014/main" id="{E86D8128-9C3C-59A7-2B0C-4028F30D69A0}"/>
              </a:ext>
            </a:extLst>
          </p:cNvPr>
          <p:cNvSpPr>
            <a:spLocks noGrp="1"/>
          </p:cNvSpPr>
          <p:nvPr>
            <p:ph type="sldNum" sz="quarter" idx="12"/>
          </p:nvPr>
        </p:nvSpPr>
        <p:spPr>
          <a:xfrm>
            <a:off x="9900458" y="6459785"/>
            <a:ext cx="1312025" cy="365125"/>
          </a:xfrm>
        </p:spPr>
        <p:txBody>
          <a:bodyPr>
            <a:normAutofit/>
          </a:bodyPr>
          <a:lstStyle/>
          <a:p>
            <a:pPr>
              <a:spcAft>
                <a:spcPts val="600"/>
              </a:spcAft>
            </a:pPr>
            <a:fld id="{5414DF46-E7D2-4146-95BA-57A23C39CF98}" type="slidenum">
              <a:rPr lang="en-US" smtClean="0"/>
              <a:pPr>
                <a:spcAft>
                  <a:spcPts val="600"/>
                </a:spcAft>
              </a:pPr>
              <a:t>17</a:t>
            </a:fld>
            <a:endParaRPr lang="en-US"/>
          </a:p>
        </p:txBody>
      </p:sp>
    </p:spTree>
    <p:extLst>
      <p:ext uri="{BB962C8B-B14F-4D97-AF65-F5344CB8AC3E}">
        <p14:creationId xmlns:p14="http://schemas.microsoft.com/office/powerpoint/2010/main" val="4366943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192898-941A-F104-DE8B-ADB89CBC1878}"/>
              </a:ext>
            </a:extLst>
          </p:cNvPr>
          <p:cNvSpPr>
            <a:spLocks noGrp="1"/>
          </p:cNvSpPr>
          <p:nvPr>
            <p:ph type="title"/>
          </p:nvPr>
        </p:nvSpPr>
        <p:spPr>
          <a:xfrm>
            <a:off x="881921" y="2807926"/>
            <a:ext cx="5556082" cy="822669"/>
          </a:xfrm>
        </p:spPr>
        <p:txBody>
          <a:bodyPr>
            <a:normAutofit/>
          </a:bodyPr>
          <a:lstStyle/>
          <a:p>
            <a:r>
              <a:rPr lang="en-US">
                <a:ea typeface="Calibri Light"/>
                <a:cs typeface="Calibri Light"/>
              </a:rPr>
              <a:t>Minneapolis Teachers</a:t>
            </a:r>
            <a:endParaRPr lang="en-US"/>
          </a:p>
        </p:txBody>
      </p:sp>
      <p:sp>
        <p:nvSpPr>
          <p:cNvPr id="4" name="Slide Number Placeholder 3">
            <a:extLst>
              <a:ext uri="{FF2B5EF4-FFF2-40B4-BE49-F238E27FC236}">
                <a16:creationId xmlns:a16="http://schemas.microsoft.com/office/drawing/2014/main" id="{7F07B1F3-EDD9-D728-D996-B1B6D4D398CC}"/>
              </a:ext>
            </a:extLst>
          </p:cNvPr>
          <p:cNvSpPr>
            <a:spLocks noGrp="1"/>
          </p:cNvSpPr>
          <p:nvPr>
            <p:ph type="sldNum" sz="quarter" idx="12"/>
          </p:nvPr>
        </p:nvSpPr>
        <p:spPr/>
        <p:txBody>
          <a:bodyPr/>
          <a:lstStyle/>
          <a:p>
            <a:fld id="{5414DF46-E7D2-4146-95BA-57A23C39CF98}" type="slidenum">
              <a:rPr lang="en-US" smtClean="0"/>
              <a:t>23</a:t>
            </a:fld>
            <a:endParaRPr lang="en-US"/>
          </a:p>
        </p:txBody>
      </p:sp>
      <p:pic>
        <p:nvPicPr>
          <p:cNvPr id="5" name="social-cat-instagram_instagram">
            <a:hlinkClick r:id="" action="ppaction://media"/>
            <a:extLst>
              <a:ext uri="{FF2B5EF4-FFF2-40B4-BE49-F238E27FC236}">
                <a16:creationId xmlns:a16="http://schemas.microsoft.com/office/drawing/2014/main" id="{33559945-173B-E07A-DC2D-7802D8CB6BFC}"/>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7458448" y="282388"/>
            <a:ext cx="3291074" cy="5856194"/>
          </a:xfrm>
          <a:prstGeom prst="rect">
            <a:avLst/>
          </a:prstGeom>
        </p:spPr>
        <p:style>
          <a:lnRef idx="2">
            <a:schemeClr val="dk1"/>
          </a:lnRef>
          <a:fillRef idx="1">
            <a:schemeClr val="lt1"/>
          </a:fillRef>
          <a:effectRef idx="0">
            <a:schemeClr val="dk1"/>
          </a:effectRef>
          <a:fontRef idx="minor">
            <a:schemeClr val="dk1"/>
          </a:fontRef>
        </p:style>
      </p:pic>
    </p:spTree>
    <p:extLst>
      <p:ext uri="{BB962C8B-B14F-4D97-AF65-F5344CB8AC3E}">
        <p14:creationId xmlns:p14="http://schemas.microsoft.com/office/powerpoint/2010/main" val="2403071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334"/>
        <p:cNvGrpSpPr/>
        <p:nvPr/>
      </p:nvGrpSpPr>
      <p:grpSpPr>
        <a:xfrm>
          <a:off x="0" y="0"/>
          <a:ext cx="0" cy="0"/>
          <a:chOff x="0" y="0"/>
          <a:chExt cx="0" cy="0"/>
        </a:xfrm>
      </p:grpSpPr>
      <p:sp>
        <p:nvSpPr>
          <p:cNvPr id="336" name="Google Shape;336;p49"/>
          <p:cNvSpPr txBox="1">
            <a:spLocks noGrp="1"/>
          </p:cNvSpPr>
          <p:nvPr>
            <p:ph type="title"/>
          </p:nvPr>
        </p:nvSpPr>
        <p:spPr>
          <a:xfrm>
            <a:off x="415025" y="286603"/>
            <a:ext cx="10793817" cy="759642"/>
          </a:xfrm>
          <a:prstGeom prst="rect">
            <a:avLst/>
          </a:prstGeom>
        </p:spPr>
        <p:txBody>
          <a:bodyPr spcFirstLastPara="1" vert="horz" lIns="91425" tIns="91425" rIns="91425" bIns="91425" rtlCol="0" anchorCtr="0">
            <a:normAutofit fontScale="90000"/>
          </a:bodyPr>
          <a:lstStyle/>
          <a:p>
            <a:r>
              <a:rPr lang="en"/>
              <a:t>Group Discussion: </a:t>
            </a:r>
            <a:r>
              <a:rPr lang="en-US" sz="2400"/>
              <a:t>Resource Guide pages 9-45</a:t>
            </a:r>
            <a:endParaRPr lang="en-US" sz="2400">
              <a:ea typeface="Calibri Light"/>
              <a:cs typeface="Calibri Light"/>
            </a:endParaRPr>
          </a:p>
        </p:txBody>
      </p:sp>
      <p:sp>
        <p:nvSpPr>
          <p:cNvPr id="335" name="Google Shape;335;p49"/>
          <p:cNvSpPr txBox="1">
            <a:spLocks noGrp="1"/>
          </p:cNvSpPr>
          <p:nvPr>
            <p:ph idx="1"/>
          </p:nvPr>
        </p:nvSpPr>
        <p:spPr>
          <a:xfrm>
            <a:off x="415024" y="1260944"/>
            <a:ext cx="7137242" cy="4608150"/>
          </a:xfrm>
          <a:prstGeom prst="rect">
            <a:avLst/>
          </a:prstGeom>
        </p:spPr>
        <p:txBody>
          <a:bodyPr spcFirstLastPara="1" vert="horz" lIns="91425" tIns="91425" rIns="91425" bIns="91425" rtlCol="0" anchor="t" anchorCtr="0">
            <a:normAutofit/>
          </a:bodyPr>
          <a:lstStyle/>
          <a:p>
            <a:pPr marL="104140" indent="-46990">
              <a:lnSpc>
                <a:spcPct val="150000"/>
              </a:lnSpc>
              <a:buFont typeface="Arial" panose="020B0604020202020204" pitchFamily="34" charset="0"/>
              <a:buChar char="•"/>
            </a:pPr>
            <a:r>
              <a:rPr lang="en" sz="2800"/>
              <a:t>What stands out to you about this approach?</a:t>
            </a:r>
            <a:endParaRPr lang="en-US" sz="2800">
              <a:ea typeface="Calibri"/>
              <a:cs typeface="Calibri"/>
            </a:endParaRPr>
          </a:p>
          <a:p>
            <a:pPr marL="104140" indent="-46990">
              <a:lnSpc>
                <a:spcPct val="150000"/>
              </a:lnSpc>
              <a:spcBef>
                <a:spcPts val="0"/>
              </a:spcBef>
              <a:buFont typeface="Arial" panose="020B0604020202020204" pitchFamily="34" charset="0"/>
              <a:buChar char="•"/>
            </a:pPr>
            <a:r>
              <a:rPr lang="en-US" sz="2800"/>
              <a:t>What are the opportunities that this strategy</a:t>
            </a:r>
            <a:br>
              <a:rPr lang="en-US" sz="2800" dirty="0"/>
            </a:br>
            <a:r>
              <a:rPr lang="en-US" sz="2800"/>
              <a:t>COULD provide your affiliates?</a:t>
            </a:r>
            <a:endParaRPr lang="en-US" sz="2800">
              <a:ea typeface="Calibri" panose="020F0502020204030204"/>
              <a:cs typeface="Calibri" panose="020F0502020204030204"/>
            </a:endParaRPr>
          </a:p>
          <a:p>
            <a:pPr marL="104140" indent="-46990">
              <a:lnSpc>
                <a:spcPct val="150000"/>
              </a:lnSpc>
              <a:spcBef>
                <a:spcPts val="0"/>
              </a:spcBef>
              <a:buFont typeface="Arial" panose="020B0604020202020204" pitchFamily="34" charset="0"/>
              <a:buChar char="•"/>
            </a:pPr>
            <a:r>
              <a:rPr lang="en-US" sz="2800"/>
              <a:t>What are the potential challenges this strategy </a:t>
            </a:r>
            <a:br>
              <a:rPr lang="en-US" sz="2800" dirty="0"/>
            </a:br>
            <a:r>
              <a:rPr lang="en-US" sz="2800"/>
              <a:t>could provide your affiliates?</a:t>
            </a:r>
            <a:endParaRPr lang="en-US" sz="2800">
              <a:ea typeface="Calibri" panose="020F0502020204030204"/>
              <a:cs typeface="Calibri" panose="020F0502020204030204"/>
            </a:endParaRPr>
          </a:p>
          <a:p>
            <a:pPr marL="104140" indent="-342900">
              <a:spcBef>
                <a:spcPts val="0"/>
              </a:spcBef>
              <a:buFont typeface="Arial" panose="020B0604020202020204" pitchFamily="34" charset="0"/>
              <a:buChar char="•"/>
            </a:pPr>
            <a:endParaRPr lang="en-US">
              <a:ea typeface="Calibri" panose="020F0502020204030204"/>
              <a:cs typeface="Calibri" panose="020F0502020204030204"/>
            </a:endParaRPr>
          </a:p>
          <a:p>
            <a:pPr indent="-330200">
              <a:spcBef>
                <a:spcPts val="0"/>
              </a:spcBef>
              <a:buChar char="●"/>
            </a:pPr>
            <a:endParaRPr lang="en-US" b="1">
              <a:ea typeface="Calibri" panose="020F0502020204030204"/>
              <a:cs typeface="Calibri" panose="020F0502020204030204"/>
            </a:endParaRPr>
          </a:p>
        </p:txBody>
      </p:sp>
      <p:pic>
        <p:nvPicPr>
          <p:cNvPr id="4" name="Picture 2" descr="A Caution in Pursuing the Common Good | Sojourners"/>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075787" y="1863399"/>
            <a:ext cx="3135109" cy="3135109"/>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FBD734F3-DBDF-817B-74BB-BEE4D92CAA1B}"/>
              </a:ext>
            </a:extLst>
          </p:cNvPr>
          <p:cNvSpPr>
            <a:spLocks noGrp="1"/>
          </p:cNvSpPr>
          <p:nvPr>
            <p:ph type="sldNum" sz="quarter" idx="12"/>
          </p:nvPr>
        </p:nvSpPr>
        <p:spPr>
          <a:xfrm>
            <a:off x="9900458" y="6459785"/>
            <a:ext cx="1312025" cy="365125"/>
          </a:xfrm>
        </p:spPr>
        <p:txBody>
          <a:bodyPr>
            <a:normAutofit/>
          </a:bodyPr>
          <a:lstStyle/>
          <a:p>
            <a:pPr>
              <a:spcAft>
                <a:spcPts val="600"/>
              </a:spcAft>
            </a:pPr>
            <a:fld id="{5414DF46-E7D2-4146-95BA-57A23C39CF98}" type="slidenum">
              <a:rPr lang="en-US" smtClean="0"/>
              <a:pPr>
                <a:spcAft>
                  <a:spcPts val="600"/>
                </a:spcAft>
              </a:pPr>
              <a:t>20</a:t>
            </a:fld>
            <a:endParaRPr lang="en-US"/>
          </a:p>
        </p:txBody>
      </p:sp>
    </p:spTree>
    <p:extLst>
      <p:ext uri="{BB962C8B-B14F-4D97-AF65-F5344CB8AC3E}">
        <p14:creationId xmlns:p14="http://schemas.microsoft.com/office/powerpoint/2010/main" val="26790010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6000"/>
                <a:shade val="99000"/>
                <a:satMod val="140000"/>
              </a:schemeClr>
            </a:gs>
            <a:gs pos="65000">
              <a:schemeClr val="bg1">
                <a:tint val="100000"/>
                <a:shade val="80000"/>
                <a:satMod val="130000"/>
              </a:schemeClr>
            </a:gs>
            <a:gs pos="100000">
              <a:schemeClr val="bg1">
                <a:tint val="100000"/>
                <a:shade val="48000"/>
                <a:satMod val="120000"/>
              </a:schemeClr>
            </a:gs>
          </a:gsLst>
          <a:lin ang="16200000" scaled="0"/>
        </a:gradFill>
        <a:effectLst/>
      </p:bgPr>
    </p:bg>
    <p:spTree>
      <p:nvGrpSpPr>
        <p:cNvPr id="1" name=""/>
        <p:cNvGrpSpPr/>
        <p:nvPr/>
      </p:nvGrpSpPr>
      <p:grpSpPr>
        <a:xfrm>
          <a:off x="0" y="0"/>
          <a:ext cx="0" cy="0"/>
          <a:chOff x="0" y="0"/>
          <a:chExt cx="0" cy="0"/>
        </a:xfrm>
      </p:grpSpPr>
      <p:sp>
        <p:nvSpPr>
          <p:cNvPr id="68" name="Rectangle 67">
            <a:extLst>
              <a:ext uri="{FF2B5EF4-FFF2-40B4-BE49-F238E27FC236}">
                <a16:creationId xmlns:a16="http://schemas.microsoft.com/office/drawing/2014/main" id="{25C8D2C1-DA83-420D-9635-D52CE066B5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0" name="Rectangle 69">
            <a:extLst>
              <a:ext uri="{FF2B5EF4-FFF2-40B4-BE49-F238E27FC236}">
                <a16:creationId xmlns:a16="http://schemas.microsoft.com/office/drawing/2014/main" id="{434F74C9-6A0B-409E-AD1C-45B58BE91B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72" name="Straight Connector 71">
            <a:extLst>
              <a:ext uri="{FF2B5EF4-FFF2-40B4-BE49-F238E27FC236}">
                <a16:creationId xmlns:a16="http://schemas.microsoft.com/office/drawing/2014/main" id="{F5486A9D-1265-4B57-91E6-68E666B978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2" name="Picture 1" descr="The “Fight for 15(%)”: Seattle educators prepare to strike for living wages  &amp; social justice – I AM AN EDUCATOR">
            <a:extLst>
              <a:ext uri="{FF2B5EF4-FFF2-40B4-BE49-F238E27FC236}">
                <a16:creationId xmlns:a16="http://schemas.microsoft.com/office/drawing/2014/main" id="{ACDCA5C6-1C0B-ED41-7AD4-CC96BB78EE02}"/>
              </a:ext>
            </a:extLst>
          </p:cNvPr>
          <p:cNvPicPr>
            <a:picLocks noChangeAspect="1"/>
          </p:cNvPicPr>
          <p:nvPr/>
        </p:nvPicPr>
        <p:blipFill>
          <a:blip r:embed="rId3">
            <a:alphaModFix amt="35000"/>
          </a:blip>
          <a:srcRect/>
          <a:stretch>
            <a:fillRect/>
          </a:stretch>
        </p:blipFill>
        <p:spPr>
          <a:xfrm>
            <a:off x="20" y="10"/>
            <a:ext cx="12191980" cy="6857990"/>
          </a:xfrm>
          <a:prstGeom prst="rect">
            <a:avLst/>
          </a:prstGeom>
        </p:spPr>
      </p:pic>
      <p:sp>
        <p:nvSpPr>
          <p:cNvPr id="6" name="Title 5">
            <a:extLst>
              <a:ext uri="{FF2B5EF4-FFF2-40B4-BE49-F238E27FC236}">
                <a16:creationId xmlns:a16="http://schemas.microsoft.com/office/drawing/2014/main" id="{C65173A0-67AA-7149-9EDA-36B7E92C0BE1}"/>
              </a:ext>
            </a:extLst>
          </p:cNvPr>
          <p:cNvSpPr>
            <a:spLocks noGrp="1"/>
          </p:cNvSpPr>
          <p:nvPr>
            <p:ph type="title"/>
          </p:nvPr>
        </p:nvSpPr>
        <p:spPr>
          <a:xfrm>
            <a:off x="1097280" y="758952"/>
            <a:ext cx="10058400" cy="3566160"/>
          </a:xfrm>
        </p:spPr>
        <p:txBody>
          <a:bodyPr vert="horz" lIns="91440" tIns="45720" rIns="91440" bIns="45720" rtlCol="0" anchor="b">
            <a:normAutofit/>
          </a:bodyPr>
          <a:lstStyle/>
          <a:p>
            <a:r>
              <a:rPr lang="en-US" sz="8000">
                <a:solidFill>
                  <a:srgbClr val="FFFFFF"/>
                </a:solidFill>
              </a:rPr>
              <a:t>What is your role?</a:t>
            </a:r>
          </a:p>
        </p:txBody>
      </p:sp>
      <p:cxnSp>
        <p:nvCxnSpPr>
          <p:cNvPr id="74" name="Straight Connector 73">
            <a:extLst>
              <a:ext uri="{FF2B5EF4-FFF2-40B4-BE49-F238E27FC236}">
                <a16:creationId xmlns:a16="http://schemas.microsoft.com/office/drawing/2014/main" id="{4071767D-5FF7-4508-B8B7-BB60FF3AB25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
        <p:nvSpPr>
          <p:cNvPr id="76" name="Rectangle 75">
            <a:extLst>
              <a:ext uri="{FF2B5EF4-FFF2-40B4-BE49-F238E27FC236}">
                <a16:creationId xmlns:a16="http://schemas.microsoft.com/office/drawing/2014/main" id="{C4E89C94-E462-4566-A15A-32835FD68B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 name="Rectangle 77">
            <a:extLst>
              <a:ext uri="{FF2B5EF4-FFF2-40B4-BE49-F238E27FC236}">
                <a16:creationId xmlns:a16="http://schemas.microsoft.com/office/drawing/2014/main" id="{E25F4A20-71FB-4A26-92E2-89DED49264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Slide Number Placeholder 3"/>
          <p:cNvSpPr>
            <a:spLocks noGrp="1"/>
          </p:cNvSpPr>
          <p:nvPr>
            <p:ph type="sldNum" sz="quarter" idx="12"/>
          </p:nvPr>
        </p:nvSpPr>
        <p:spPr>
          <a:xfrm>
            <a:off x="9900458" y="6459785"/>
            <a:ext cx="1312025" cy="365125"/>
          </a:xfrm>
        </p:spPr>
        <p:txBody>
          <a:bodyPr vert="horz" lIns="91440" tIns="45720" rIns="91440" bIns="45720" rtlCol="0" anchor="ctr">
            <a:normAutofit/>
          </a:bodyPr>
          <a:lstStyle/>
          <a:p>
            <a:pPr defTabSz="914400">
              <a:spcAft>
                <a:spcPts val="600"/>
              </a:spcAft>
            </a:pPr>
            <a:fld id="{5414DF46-E7D2-4146-95BA-57A23C39CF98}" type="slidenum">
              <a:rPr lang="en-US" smtClean="0"/>
              <a:pPr defTabSz="914400">
                <a:spcAft>
                  <a:spcPts val="600"/>
                </a:spcAft>
              </a:pPr>
              <a:t>21</a:t>
            </a:fld>
            <a:endParaRPr lang="en-US"/>
          </a:p>
        </p:txBody>
      </p:sp>
    </p:spTree>
    <p:extLst>
      <p:ext uri="{BB962C8B-B14F-4D97-AF65-F5344CB8AC3E}">
        <p14:creationId xmlns:p14="http://schemas.microsoft.com/office/powerpoint/2010/main" val="403900041"/>
      </p:ext>
    </p:extLst>
  </p:cSld>
  <p:clrMapOvr>
    <a:overrideClrMapping bg1="dk1" tx1="lt1" bg2="dk2" tx2="lt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42063" y="308690"/>
            <a:ext cx="10102573" cy="920671"/>
          </a:xfrm>
        </p:spPr>
        <p:txBody>
          <a:bodyPr>
            <a:normAutofit/>
          </a:bodyPr>
          <a:lstStyle/>
          <a:p>
            <a:r>
              <a:rPr lang="en-US"/>
              <a:t>What do we mean… </a:t>
            </a:r>
            <a:r>
              <a:rPr lang="en-US" sz="2400"/>
              <a:t>Pages 248-251 </a:t>
            </a:r>
            <a:endParaRPr lang="en-US" sz="2400">
              <a:ea typeface="Calibri Light"/>
              <a:cs typeface="Calibri Light"/>
            </a:endParaRPr>
          </a:p>
        </p:txBody>
      </p:sp>
      <p:sp>
        <p:nvSpPr>
          <p:cNvPr id="3" name="Content Placeholder 2"/>
          <p:cNvSpPr>
            <a:spLocks noGrp="1"/>
          </p:cNvSpPr>
          <p:nvPr>
            <p:ph idx="1"/>
          </p:nvPr>
        </p:nvSpPr>
        <p:spPr>
          <a:xfrm>
            <a:off x="335280" y="1238345"/>
            <a:ext cx="9039159" cy="5017270"/>
          </a:xfrm>
        </p:spPr>
        <p:txBody>
          <a:bodyPr vert="horz" lIns="0" tIns="45720" rIns="0" bIns="45720" rtlCol="0" anchor="t">
            <a:noAutofit/>
          </a:bodyPr>
          <a:lstStyle/>
          <a:p>
            <a:pPr>
              <a:lnSpc>
                <a:spcPct val="150000"/>
              </a:lnSpc>
            </a:pPr>
            <a:r>
              <a:rPr lang="en-US" sz="1800" b="1" dirty="0"/>
              <a:t>Advocacy</a:t>
            </a:r>
            <a:endParaRPr lang="en-US" sz="1800" b="1">
              <a:ea typeface="Calibri"/>
              <a:cs typeface="Calibri"/>
            </a:endParaRPr>
          </a:p>
          <a:p>
            <a:pPr>
              <a:lnSpc>
                <a:spcPct val="150000"/>
              </a:lnSpc>
            </a:pPr>
            <a:r>
              <a:rPr lang="en-US" sz="1800" b="1"/>
              <a:t>“</a:t>
            </a:r>
            <a:r>
              <a:rPr lang="en-US" sz="1800"/>
              <a:t>Advocacy is the work of creating change through the actions of professionals  or technical experts—lobbyists, pollsters, lawyers, communication specialists, researchers. Advocacy relies on the expertise, status, and know-how of these groups of people to make change. Advocacy usually happens in a closed-door room; ordinary people play a small to nonexistent role in its efficacy. Advocacy has become a dominant strategy for unions and liberals.”</a:t>
            </a:r>
            <a:endParaRPr lang="en-US" sz="1800">
              <a:ea typeface="Calibri"/>
              <a:cs typeface="Calibri"/>
            </a:endParaRPr>
          </a:p>
        </p:txBody>
      </p:sp>
      <p:pic>
        <p:nvPicPr>
          <p:cNvPr id="8" name="Graphic 7" descr="Megaphone">
            <a:extLst>
              <a:ext uri="{FF2B5EF4-FFF2-40B4-BE49-F238E27FC236}">
                <a16:creationId xmlns:a16="http://schemas.microsoft.com/office/drawing/2014/main" id="{6358E288-44B3-D243-E0B2-10E1AC091AE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378918" y="2106356"/>
            <a:ext cx="2693369" cy="2649196"/>
          </a:xfrm>
          <a:prstGeom prst="rect">
            <a:avLst/>
          </a:prstGeom>
        </p:spPr>
      </p:pic>
      <p:sp>
        <p:nvSpPr>
          <p:cNvPr id="4" name="Slide Number Placeholder 3"/>
          <p:cNvSpPr>
            <a:spLocks noGrp="1"/>
          </p:cNvSpPr>
          <p:nvPr>
            <p:ph type="sldNum" sz="quarter" idx="12"/>
          </p:nvPr>
        </p:nvSpPr>
        <p:spPr>
          <a:xfrm>
            <a:off x="9900458" y="6459785"/>
            <a:ext cx="1312025" cy="365125"/>
          </a:xfrm>
        </p:spPr>
        <p:txBody>
          <a:bodyPr>
            <a:normAutofit/>
          </a:bodyPr>
          <a:lstStyle/>
          <a:p>
            <a:pPr>
              <a:spcAft>
                <a:spcPts val="600"/>
              </a:spcAft>
            </a:pPr>
            <a:fld id="{5414DF46-E7D2-4146-95BA-57A23C39CF98}" type="slidenum">
              <a:rPr lang="en-US" smtClean="0"/>
              <a:pPr>
                <a:spcAft>
                  <a:spcPts val="600"/>
                </a:spcAft>
              </a:pPr>
              <a:t>22</a:t>
            </a:fld>
            <a:endParaRPr lang="en-US"/>
          </a:p>
        </p:txBody>
      </p:sp>
    </p:spTree>
    <p:extLst>
      <p:ext uri="{BB962C8B-B14F-4D97-AF65-F5344CB8AC3E}">
        <p14:creationId xmlns:p14="http://schemas.microsoft.com/office/powerpoint/2010/main" val="29162441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0E4B42F-AF96-E48E-CBB8-7E1E0BC3C7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40A3EE6-FB24-F62B-246D-2389CFC4C014}"/>
              </a:ext>
            </a:extLst>
          </p:cNvPr>
          <p:cNvSpPr>
            <a:spLocks noGrp="1"/>
          </p:cNvSpPr>
          <p:nvPr>
            <p:ph type="title"/>
          </p:nvPr>
        </p:nvSpPr>
        <p:spPr>
          <a:xfrm>
            <a:off x="1042063" y="308690"/>
            <a:ext cx="10102573" cy="920671"/>
          </a:xfrm>
        </p:spPr>
        <p:txBody>
          <a:bodyPr>
            <a:normAutofit/>
          </a:bodyPr>
          <a:lstStyle/>
          <a:p>
            <a:r>
              <a:rPr lang="en-US"/>
              <a:t>What do we mean… </a:t>
            </a:r>
            <a:r>
              <a:rPr lang="en-US" sz="2400"/>
              <a:t>Pages 248-251 </a:t>
            </a:r>
            <a:endParaRPr lang="en-US" sz="2400">
              <a:ea typeface="Calibri Light"/>
              <a:cs typeface="Calibri Light"/>
            </a:endParaRPr>
          </a:p>
        </p:txBody>
      </p:sp>
      <p:sp>
        <p:nvSpPr>
          <p:cNvPr id="3" name="Content Placeholder 2">
            <a:extLst>
              <a:ext uri="{FF2B5EF4-FFF2-40B4-BE49-F238E27FC236}">
                <a16:creationId xmlns:a16="http://schemas.microsoft.com/office/drawing/2014/main" id="{94552C29-7657-F20F-49D3-6D8680D1A708}"/>
              </a:ext>
            </a:extLst>
          </p:cNvPr>
          <p:cNvSpPr>
            <a:spLocks noGrp="1"/>
          </p:cNvSpPr>
          <p:nvPr>
            <p:ph idx="1"/>
          </p:nvPr>
        </p:nvSpPr>
        <p:spPr>
          <a:xfrm>
            <a:off x="335280" y="1238345"/>
            <a:ext cx="9039159" cy="5017270"/>
          </a:xfrm>
        </p:spPr>
        <p:txBody>
          <a:bodyPr vert="horz" lIns="0" tIns="45720" rIns="0" bIns="45720" rtlCol="0" anchor="t">
            <a:noAutofit/>
          </a:bodyPr>
          <a:lstStyle/>
          <a:p>
            <a:pPr>
              <a:lnSpc>
                <a:spcPct val="150000"/>
              </a:lnSpc>
            </a:pPr>
            <a:endParaRPr lang="en-US" sz="1800" b="1">
              <a:ea typeface="Calibri"/>
              <a:cs typeface="Calibri"/>
            </a:endParaRPr>
          </a:p>
          <a:p>
            <a:pPr>
              <a:lnSpc>
                <a:spcPct val="150000"/>
              </a:lnSpc>
            </a:pPr>
            <a:r>
              <a:rPr lang="en-US" sz="1800" b="1"/>
              <a:t>Mobilizing</a:t>
            </a:r>
            <a:endParaRPr lang="en-US" sz="1800" b="1">
              <a:ea typeface="Calibri"/>
              <a:cs typeface="Calibri"/>
            </a:endParaRPr>
          </a:p>
          <a:p>
            <a:pPr>
              <a:lnSpc>
                <a:spcPct val="150000"/>
              </a:lnSpc>
            </a:pPr>
            <a:r>
              <a:rPr lang="en-US" sz="1800"/>
              <a:t>“Mobilizing, by contrast, activates an already-convinced membership. Mobilizing encourages those who already support a cause or a mission to take action to defend their belief—for example, by attending a protest, wearing a button, or signing a petition.”</a:t>
            </a:r>
            <a:endParaRPr lang="en-US" sz="1800">
              <a:ea typeface="Calibri"/>
              <a:cs typeface="Calibri"/>
            </a:endParaRPr>
          </a:p>
        </p:txBody>
      </p:sp>
      <p:pic>
        <p:nvPicPr>
          <p:cNvPr id="8" name="Graphic 7" descr="Megaphone">
            <a:extLst>
              <a:ext uri="{FF2B5EF4-FFF2-40B4-BE49-F238E27FC236}">
                <a16:creationId xmlns:a16="http://schemas.microsoft.com/office/drawing/2014/main" id="{080F2C83-E7FF-73B9-1871-9B8BDB159EE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378918" y="2106356"/>
            <a:ext cx="2693369" cy="2649196"/>
          </a:xfrm>
          <a:prstGeom prst="rect">
            <a:avLst/>
          </a:prstGeom>
        </p:spPr>
      </p:pic>
      <p:sp>
        <p:nvSpPr>
          <p:cNvPr id="4" name="Slide Number Placeholder 3">
            <a:extLst>
              <a:ext uri="{FF2B5EF4-FFF2-40B4-BE49-F238E27FC236}">
                <a16:creationId xmlns:a16="http://schemas.microsoft.com/office/drawing/2014/main" id="{F126D966-9EA8-DAD9-EE8D-5F98E13559C3}"/>
              </a:ext>
            </a:extLst>
          </p:cNvPr>
          <p:cNvSpPr>
            <a:spLocks noGrp="1"/>
          </p:cNvSpPr>
          <p:nvPr>
            <p:ph type="sldNum" sz="quarter" idx="12"/>
          </p:nvPr>
        </p:nvSpPr>
        <p:spPr>
          <a:xfrm>
            <a:off x="9900458" y="6459785"/>
            <a:ext cx="1312025" cy="365125"/>
          </a:xfrm>
        </p:spPr>
        <p:txBody>
          <a:bodyPr>
            <a:normAutofit/>
          </a:bodyPr>
          <a:lstStyle/>
          <a:p>
            <a:pPr>
              <a:spcAft>
                <a:spcPts val="600"/>
              </a:spcAft>
            </a:pPr>
            <a:fld id="{5414DF46-E7D2-4146-95BA-57A23C39CF98}" type="slidenum">
              <a:rPr lang="en-US" smtClean="0"/>
              <a:pPr>
                <a:spcAft>
                  <a:spcPts val="600"/>
                </a:spcAft>
              </a:pPr>
              <a:t>27</a:t>
            </a:fld>
            <a:endParaRPr lang="en-US"/>
          </a:p>
        </p:txBody>
      </p:sp>
    </p:spTree>
    <p:extLst>
      <p:ext uri="{BB962C8B-B14F-4D97-AF65-F5344CB8AC3E}">
        <p14:creationId xmlns:p14="http://schemas.microsoft.com/office/powerpoint/2010/main" val="32360486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09C78BD-3BC6-4C16-DD36-05BE207828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3FADB6-3D5C-81AE-2DAA-25B31CBF81F7}"/>
              </a:ext>
            </a:extLst>
          </p:cNvPr>
          <p:cNvSpPr>
            <a:spLocks noGrp="1"/>
          </p:cNvSpPr>
          <p:nvPr>
            <p:ph type="title"/>
          </p:nvPr>
        </p:nvSpPr>
        <p:spPr>
          <a:xfrm>
            <a:off x="1042063" y="308690"/>
            <a:ext cx="10102573" cy="920671"/>
          </a:xfrm>
        </p:spPr>
        <p:txBody>
          <a:bodyPr>
            <a:normAutofit/>
          </a:bodyPr>
          <a:lstStyle/>
          <a:p>
            <a:r>
              <a:rPr lang="en-US"/>
              <a:t>What do we mean… </a:t>
            </a:r>
            <a:r>
              <a:rPr lang="en-US" sz="2400"/>
              <a:t>Pages 248-251 </a:t>
            </a:r>
            <a:endParaRPr lang="en-US" sz="2400">
              <a:ea typeface="Calibri Light"/>
              <a:cs typeface="Calibri Light"/>
            </a:endParaRPr>
          </a:p>
        </p:txBody>
      </p:sp>
      <p:sp>
        <p:nvSpPr>
          <p:cNvPr id="3" name="Content Placeholder 2">
            <a:extLst>
              <a:ext uri="{FF2B5EF4-FFF2-40B4-BE49-F238E27FC236}">
                <a16:creationId xmlns:a16="http://schemas.microsoft.com/office/drawing/2014/main" id="{29FD43F6-3CA8-04AC-88F2-C0D1A7033D8C}"/>
              </a:ext>
            </a:extLst>
          </p:cNvPr>
          <p:cNvSpPr>
            <a:spLocks noGrp="1"/>
          </p:cNvSpPr>
          <p:nvPr>
            <p:ph idx="1"/>
          </p:nvPr>
        </p:nvSpPr>
        <p:spPr>
          <a:xfrm>
            <a:off x="335280" y="1228820"/>
            <a:ext cx="9039159" cy="4074295"/>
          </a:xfrm>
        </p:spPr>
        <p:txBody>
          <a:bodyPr vert="horz" lIns="0" tIns="45720" rIns="0" bIns="45720" rtlCol="0" anchor="t">
            <a:noAutofit/>
          </a:bodyPr>
          <a:lstStyle/>
          <a:p>
            <a:pPr>
              <a:lnSpc>
                <a:spcPct val="150000"/>
              </a:lnSpc>
            </a:pPr>
            <a:r>
              <a:rPr lang="en-US" sz="1800" b="1"/>
              <a:t>Organizing</a:t>
            </a:r>
            <a:endParaRPr lang="en-US" sz="1800" b="1">
              <a:ea typeface="Calibri"/>
              <a:cs typeface="Calibri"/>
            </a:endParaRPr>
          </a:p>
          <a:p>
            <a:pPr>
              <a:lnSpc>
                <a:spcPct val="150000"/>
              </a:lnSpc>
            </a:pPr>
            <a:r>
              <a:rPr lang="en-US" sz="1800"/>
              <a:t>“To organize is to build mass support and strength among ordinary people. Organizing draws its power from working people’s biggest strength: our numbers. The work of organizing is systematic and rigorous: It requires connecting with every single worker in a shop, every educator in a building, every building in a district. At its core, it asks people to understand their own agency and to make choices about how they will exercise it.”</a:t>
            </a:r>
            <a:endParaRPr lang="en-US" sz="1800">
              <a:ea typeface="Calibri"/>
              <a:cs typeface="Calibri"/>
            </a:endParaRPr>
          </a:p>
        </p:txBody>
      </p:sp>
      <p:pic>
        <p:nvPicPr>
          <p:cNvPr id="8" name="Graphic 7" descr="Megaphone">
            <a:extLst>
              <a:ext uri="{FF2B5EF4-FFF2-40B4-BE49-F238E27FC236}">
                <a16:creationId xmlns:a16="http://schemas.microsoft.com/office/drawing/2014/main" id="{AF535DBD-BD05-6B63-1EF3-AF72D266663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378918" y="2106356"/>
            <a:ext cx="2693369" cy="2649196"/>
          </a:xfrm>
          <a:prstGeom prst="rect">
            <a:avLst/>
          </a:prstGeom>
        </p:spPr>
      </p:pic>
      <p:sp>
        <p:nvSpPr>
          <p:cNvPr id="4" name="Slide Number Placeholder 3">
            <a:extLst>
              <a:ext uri="{FF2B5EF4-FFF2-40B4-BE49-F238E27FC236}">
                <a16:creationId xmlns:a16="http://schemas.microsoft.com/office/drawing/2014/main" id="{944F8E65-644D-94A0-88AD-EB511456F670}"/>
              </a:ext>
            </a:extLst>
          </p:cNvPr>
          <p:cNvSpPr>
            <a:spLocks noGrp="1"/>
          </p:cNvSpPr>
          <p:nvPr>
            <p:ph type="sldNum" sz="quarter" idx="12"/>
          </p:nvPr>
        </p:nvSpPr>
        <p:spPr>
          <a:xfrm>
            <a:off x="9900458" y="6459785"/>
            <a:ext cx="1312025" cy="365125"/>
          </a:xfrm>
        </p:spPr>
        <p:txBody>
          <a:bodyPr>
            <a:normAutofit/>
          </a:bodyPr>
          <a:lstStyle/>
          <a:p>
            <a:pPr>
              <a:spcAft>
                <a:spcPts val="600"/>
              </a:spcAft>
            </a:pPr>
            <a:fld id="{5414DF46-E7D2-4146-95BA-57A23C39CF98}" type="slidenum">
              <a:rPr lang="en-US" smtClean="0"/>
              <a:pPr>
                <a:spcAft>
                  <a:spcPts val="600"/>
                </a:spcAft>
              </a:pPr>
              <a:t>28</a:t>
            </a:fld>
            <a:endParaRPr lang="en-US"/>
          </a:p>
        </p:txBody>
      </p:sp>
    </p:spTree>
    <p:extLst>
      <p:ext uri="{BB962C8B-B14F-4D97-AF65-F5344CB8AC3E}">
        <p14:creationId xmlns:p14="http://schemas.microsoft.com/office/powerpoint/2010/main" val="19607597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61" name="Picture 2" descr="http://compass.kumu.io/images/compass-symbol.png">
            <a:extLst>
              <a:ext uri="{FF2B5EF4-FFF2-40B4-BE49-F238E27FC236}">
                <a16:creationId xmlns:a16="http://schemas.microsoft.com/office/drawing/2014/main" id="{9505B974-1C19-44FE-8BB7-022C307DCA94}"/>
              </a:ext>
            </a:extLst>
          </p:cNvPr>
          <p:cNvPicPr>
            <a:picLocks noChangeAspect="1" noChangeArrowheads="1"/>
          </p:cNvPicPr>
          <p:nvPr/>
        </p:nvPicPr>
        <p:blipFill>
          <a:blip r:embed="rId3">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1175424">
            <a:off x="3166857" y="1302164"/>
            <a:ext cx="4941887" cy="494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1862" name="Title 1">
            <a:extLst>
              <a:ext uri="{FF2B5EF4-FFF2-40B4-BE49-F238E27FC236}">
                <a16:creationId xmlns:a16="http://schemas.microsoft.com/office/drawing/2014/main" id="{48B65964-C41D-4AE9-9E9B-9AC537DF1B0B}"/>
              </a:ext>
            </a:extLst>
          </p:cNvPr>
          <p:cNvSpPr txBox="1">
            <a:spLocks/>
          </p:cNvSpPr>
          <p:nvPr/>
        </p:nvSpPr>
        <p:spPr bwMode="auto">
          <a:xfrm>
            <a:off x="7898964" y="2282521"/>
            <a:ext cx="2447925"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639763" indent="-27305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indent="-22860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indent="-228600">
              <a:spcBef>
                <a:spcPts val="400"/>
              </a:spcBef>
              <a:buClr>
                <a:srgbClr val="E68422"/>
              </a:buClr>
              <a:buSzPct val="75000"/>
              <a:buFont typeface="Wingdings" panose="05000000000000000000" pitchFamily="2" charset="2"/>
              <a:buChar char=""/>
              <a:defRPr sz="2000">
                <a:solidFill>
                  <a:schemeClr val="tx1"/>
                </a:solidFill>
                <a:latin typeface="Tw Cen MT" panose="020B0602020104020603" pitchFamily="34" charset="0"/>
              </a:defRPr>
            </a:lvl4pPr>
            <a:lvl5pPr indent="-228600">
              <a:spcBef>
                <a:spcPts val="400"/>
              </a:spcBef>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5pPr>
            <a:lvl6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6pPr>
            <a:lvl7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7pPr>
            <a:lvl8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8pPr>
            <a:lvl9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9pPr>
          </a:lstStyle>
          <a:p>
            <a:pPr>
              <a:spcBef>
                <a:spcPct val="0"/>
              </a:spcBef>
              <a:buClrTx/>
              <a:buSzTx/>
              <a:buFontTx/>
              <a:buNone/>
            </a:pPr>
            <a:r>
              <a:rPr lang="en-US" altLang="en-US" sz="3600"/>
              <a:t>Mobilizer</a:t>
            </a:r>
          </a:p>
        </p:txBody>
      </p:sp>
      <p:sp>
        <p:nvSpPr>
          <p:cNvPr id="121863" name="Title 1">
            <a:extLst>
              <a:ext uri="{FF2B5EF4-FFF2-40B4-BE49-F238E27FC236}">
                <a16:creationId xmlns:a16="http://schemas.microsoft.com/office/drawing/2014/main" id="{9C96BC8B-36BB-4689-9B38-A539FCBAC7AA}"/>
              </a:ext>
            </a:extLst>
          </p:cNvPr>
          <p:cNvSpPr txBox="1">
            <a:spLocks/>
          </p:cNvSpPr>
          <p:nvPr/>
        </p:nvSpPr>
        <p:spPr bwMode="auto">
          <a:xfrm>
            <a:off x="1995828" y="4598619"/>
            <a:ext cx="3082925" cy="2201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639763" indent="-27305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indent="-22860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indent="-228600">
              <a:spcBef>
                <a:spcPts val="400"/>
              </a:spcBef>
              <a:buClr>
                <a:srgbClr val="E68422"/>
              </a:buClr>
              <a:buSzPct val="75000"/>
              <a:buFont typeface="Wingdings" panose="05000000000000000000" pitchFamily="2" charset="2"/>
              <a:buChar char=""/>
              <a:defRPr sz="2000">
                <a:solidFill>
                  <a:schemeClr val="tx1"/>
                </a:solidFill>
                <a:latin typeface="Tw Cen MT" panose="020B0602020104020603" pitchFamily="34" charset="0"/>
              </a:defRPr>
            </a:lvl4pPr>
            <a:lvl5pPr indent="-228600">
              <a:spcBef>
                <a:spcPts val="400"/>
              </a:spcBef>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5pPr>
            <a:lvl6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6pPr>
            <a:lvl7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7pPr>
            <a:lvl8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8pPr>
            <a:lvl9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9pPr>
          </a:lstStyle>
          <a:p>
            <a:pPr>
              <a:spcBef>
                <a:spcPct val="0"/>
              </a:spcBef>
              <a:buClrTx/>
              <a:buSzTx/>
              <a:buFontTx/>
              <a:buNone/>
            </a:pPr>
            <a:r>
              <a:rPr lang="en-US" altLang="en-US" sz="3600"/>
              <a:t>Organizer</a:t>
            </a:r>
          </a:p>
        </p:txBody>
      </p:sp>
      <p:sp>
        <p:nvSpPr>
          <p:cNvPr id="10" name="Title 1">
            <a:extLst>
              <a:ext uri="{FF2B5EF4-FFF2-40B4-BE49-F238E27FC236}">
                <a16:creationId xmlns:a16="http://schemas.microsoft.com/office/drawing/2014/main" id="{2206CC01-75E7-4CB0-BFB8-AF056AE11835}"/>
              </a:ext>
            </a:extLst>
          </p:cNvPr>
          <p:cNvSpPr txBox="1">
            <a:spLocks/>
          </p:cNvSpPr>
          <p:nvPr/>
        </p:nvSpPr>
        <p:spPr bwMode="auto">
          <a:xfrm>
            <a:off x="1141440" y="1426858"/>
            <a:ext cx="3816350" cy="1350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639763" indent="-27305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indent="-22860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indent="-228600">
              <a:spcBef>
                <a:spcPts val="400"/>
              </a:spcBef>
              <a:buClr>
                <a:srgbClr val="E68422"/>
              </a:buClr>
              <a:buSzPct val="75000"/>
              <a:buFont typeface="Wingdings" panose="05000000000000000000" pitchFamily="2" charset="2"/>
              <a:buChar char=""/>
              <a:defRPr sz="2000">
                <a:solidFill>
                  <a:schemeClr val="tx1"/>
                </a:solidFill>
                <a:latin typeface="Tw Cen MT" panose="020B0602020104020603" pitchFamily="34" charset="0"/>
              </a:defRPr>
            </a:lvl4pPr>
            <a:lvl5pPr indent="-228600">
              <a:spcBef>
                <a:spcPts val="400"/>
              </a:spcBef>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5pPr>
            <a:lvl6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6pPr>
            <a:lvl7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7pPr>
            <a:lvl8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8pPr>
            <a:lvl9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9pPr>
          </a:lstStyle>
          <a:p>
            <a:pPr>
              <a:spcBef>
                <a:spcPct val="0"/>
              </a:spcBef>
              <a:buClrTx/>
              <a:buSzTx/>
              <a:buFontTx/>
              <a:buNone/>
            </a:pPr>
            <a:r>
              <a:rPr lang="en-US" altLang="en-US" sz="3600"/>
              <a:t>Advocate</a:t>
            </a:r>
          </a:p>
        </p:txBody>
      </p:sp>
      <p:sp>
        <p:nvSpPr>
          <p:cNvPr id="2" name="Slide Number Placeholder 1"/>
          <p:cNvSpPr>
            <a:spLocks noGrp="1"/>
          </p:cNvSpPr>
          <p:nvPr>
            <p:ph type="sldNum" sz="quarter" idx="12"/>
          </p:nvPr>
        </p:nvSpPr>
        <p:spPr/>
        <p:txBody>
          <a:bodyPr/>
          <a:lstStyle/>
          <a:p>
            <a:fld id="{5414DF46-E7D2-4146-95BA-57A23C39CF98}" type="slidenum">
              <a:rPr lang="en-US" smtClean="0"/>
              <a:t>23</a:t>
            </a:fld>
            <a:endParaRPr lang="en-US"/>
          </a:p>
        </p:txBody>
      </p:sp>
      <p:sp>
        <p:nvSpPr>
          <p:cNvPr id="8" name="Title 1"/>
          <p:cNvSpPr txBox="1">
            <a:spLocks/>
          </p:cNvSpPr>
          <p:nvPr/>
        </p:nvSpPr>
        <p:spPr>
          <a:xfrm>
            <a:off x="119921" y="286603"/>
            <a:ext cx="11621063" cy="1352755"/>
          </a:xfrm>
          <a:prstGeom prst="rect">
            <a:avLst/>
          </a:prstGeom>
        </p:spPr>
        <p:txBody>
          <a:bodyPr lIns="91440" tIns="45720" rIns="91440" bIns="45720" anchor="t"/>
          <a:lstStyle>
            <a:lvl1pPr algn="l" defTabSz="914400" rtl="0" eaLnBrk="1" latinLnBrk="0" hangingPunct="1">
              <a:lnSpc>
                <a:spcPct val="85000"/>
              </a:lnSpc>
              <a:spcBef>
                <a:spcPct val="0"/>
              </a:spcBef>
              <a:buNone/>
              <a:defRPr sz="4800" b="1" kern="1200" spc="-50" baseline="0">
                <a:solidFill>
                  <a:schemeClr val="tx1">
                    <a:lumMod val="75000"/>
                    <a:lumOff val="25000"/>
                  </a:schemeClr>
                </a:solidFill>
                <a:latin typeface="+mj-lt"/>
                <a:ea typeface="+mj-ea"/>
                <a:cs typeface="+mj-cs"/>
              </a:defRPr>
            </a:lvl1pPr>
          </a:lstStyle>
          <a:p>
            <a:r>
              <a:rPr lang="en-US"/>
              <a:t>Advocacy, Mobilizing, Organizing </a:t>
            </a:r>
          </a:p>
          <a:p>
            <a:r>
              <a:rPr lang="en-US" sz="2400"/>
              <a:t>Pg 248-251 Book  or Pg 49 Resource Guide</a:t>
            </a:r>
            <a:endParaRPr lang="en-US" sz="2400">
              <a:ea typeface="Calibri Light"/>
              <a:cs typeface="Calibri Light"/>
            </a:endParaRPr>
          </a:p>
        </p:txBody>
      </p:sp>
    </p:spTree>
    <p:extLst>
      <p:ext uri="{BB962C8B-B14F-4D97-AF65-F5344CB8AC3E}">
        <p14:creationId xmlns:p14="http://schemas.microsoft.com/office/powerpoint/2010/main" val="36445477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4FE58E-A0FD-42B8-9579-FF138E29952B}"/>
              </a:ext>
            </a:extLst>
          </p:cNvPr>
          <p:cNvSpPr>
            <a:spLocks noGrp="1"/>
          </p:cNvSpPr>
          <p:nvPr>
            <p:ph type="title"/>
          </p:nvPr>
        </p:nvSpPr>
        <p:spPr/>
        <p:txBody>
          <a:bodyPr>
            <a:normAutofit/>
          </a:bodyPr>
          <a:lstStyle/>
          <a:p>
            <a:r>
              <a:rPr lang="en-US" sz="4400"/>
              <a:t>Group Discussion: </a:t>
            </a:r>
            <a:endParaRPr lang="en-US" sz="4400">
              <a:ea typeface="Calibri Light"/>
              <a:cs typeface="Calibri Light"/>
            </a:endParaRPr>
          </a:p>
        </p:txBody>
      </p:sp>
      <p:pic>
        <p:nvPicPr>
          <p:cNvPr id="5" name="Picture 2" descr="http://compass.kumu.io/images/compass-symbol.png">
            <a:extLst>
              <a:ext uri="{FF2B5EF4-FFF2-40B4-BE49-F238E27FC236}">
                <a16:creationId xmlns:a16="http://schemas.microsoft.com/office/drawing/2014/main" id="{384C32EB-9C4E-4509-9D2A-D72F837332DE}"/>
              </a:ext>
            </a:extLst>
          </p:cNvPr>
          <p:cNvPicPr>
            <a:picLocks noChangeAspect="1" noChangeArrowheads="1"/>
          </p:cNvPicPr>
          <p:nvPr/>
        </p:nvPicPr>
        <p:blipFill>
          <a:blip r:embed="rId3">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1175424">
            <a:off x="8325570" y="1088898"/>
            <a:ext cx="3716062" cy="3913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3"/>
          <p:cNvSpPr>
            <a:spLocks noGrp="1"/>
          </p:cNvSpPr>
          <p:nvPr>
            <p:ph type="sldNum" sz="quarter" idx="12"/>
          </p:nvPr>
        </p:nvSpPr>
        <p:spPr/>
        <p:txBody>
          <a:bodyPr/>
          <a:lstStyle/>
          <a:p>
            <a:fld id="{5414DF46-E7D2-4146-95BA-57A23C39CF98}" type="slidenum">
              <a:rPr lang="en-US" smtClean="0"/>
              <a:t>24</a:t>
            </a:fld>
            <a:endParaRPr lang="en-US"/>
          </a:p>
        </p:txBody>
      </p:sp>
      <p:sp>
        <p:nvSpPr>
          <p:cNvPr id="7" name="Title 1">
            <a:extLst>
              <a:ext uri="{FF2B5EF4-FFF2-40B4-BE49-F238E27FC236}">
                <a16:creationId xmlns:a16="http://schemas.microsoft.com/office/drawing/2014/main" id="{04ACA3BD-0EB4-1AC2-0B60-4F6219A65B60}"/>
              </a:ext>
            </a:extLst>
          </p:cNvPr>
          <p:cNvSpPr txBox="1">
            <a:spLocks/>
          </p:cNvSpPr>
          <p:nvPr/>
        </p:nvSpPr>
        <p:spPr bwMode="auto">
          <a:xfrm>
            <a:off x="9120874" y="1038669"/>
            <a:ext cx="1918539" cy="1350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ctr"/>
          <a:lstStyle>
            <a:lvl1pPr>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639763" indent="-27305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indent="-22860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indent="-228600">
              <a:spcBef>
                <a:spcPts val="400"/>
              </a:spcBef>
              <a:buClr>
                <a:srgbClr val="E68422"/>
              </a:buClr>
              <a:buSzPct val="75000"/>
              <a:buFont typeface="Wingdings" panose="05000000000000000000" pitchFamily="2" charset="2"/>
              <a:buChar char=""/>
              <a:defRPr sz="2000">
                <a:solidFill>
                  <a:schemeClr val="tx1"/>
                </a:solidFill>
                <a:latin typeface="Tw Cen MT" panose="020B0602020104020603" pitchFamily="34" charset="0"/>
              </a:defRPr>
            </a:lvl4pPr>
            <a:lvl5pPr indent="-228600">
              <a:spcBef>
                <a:spcPts val="400"/>
              </a:spcBef>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5pPr>
            <a:lvl6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6pPr>
            <a:lvl7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7pPr>
            <a:lvl8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8pPr>
            <a:lvl9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9pPr>
          </a:lstStyle>
          <a:p>
            <a:pPr>
              <a:spcBef>
                <a:spcPct val="0"/>
              </a:spcBef>
              <a:buClrTx/>
              <a:buSzTx/>
              <a:buFontTx/>
              <a:buNone/>
            </a:pPr>
            <a:r>
              <a:rPr lang="en-US" altLang="en-US" sz="2400" b="1">
                <a:latin typeface="Tw Cen MT"/>
              </a:rPr>
              <a:t>Advocate</a:t>
            </a:r>
          </a:p>
        </p:txBody>
      </p:sp>
      <p:sp>
        <p:nvSpPr>
          <p:cNvPr id="8" name="TextBox 7">
            <a:extLst>
              <a:ext uri="{FF2B5EF4-FFF2-40B4-BE49-F238E27FC236}">
                <a16:creationId xmlns:a16="http://schemas.microsoft.com/office/drawing/2014/main" id="{5040FABA-4AF4-10E7-24E1-D865EB742BE5}"/>
              </a:ext>
            </a:extLst>
          </p:cNvPr>
          <p:cNvSpPr txBox="1"/>
          <p:nvPr/>
        </p:nvSpPr>
        <p:spPr>
          <a:xfrm>
            <a:off x="8721306" y="4178060"/>
            <a:ext cx="274320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latin typeface="Tw Cen MT"/>
              </a:rPr>
              <a:t>Organizer​</a:t>
            </a:r>
            <a:endParaRPr lang="en-US" sz="2400" b="1"/>
          </a:p>
        </p:txBody>
      </p:sp>
      <p:sp>
        <p:nvSpPr>
          <p:cNvPr id="9" name="TextBox 8">
            <a:extLst>
              <a:ext uri="{FF2B5EF4-FFF2-40B4-BE49-F238E27FC236}">
                <a16:creationId xmlns:a16="http://schemas.microsoft.com/office/drawing/2014/main" id="{9EB90951-8319-8457-BC8B-5F2D757BFBA9}"/>
              </a:ext>
            </a:extLst>
          </p:cNvPr>
          <p:cNvSpPr txBox="1"/>
          <p:nvPr/>
        </p:nvSpPr>
        <p:spPr>
          <a:xfrm>
            <a:off x="10777268" y="2582173"/>
            <a:ext cx="142048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latin typeface="Tw Cen MT"/>
              </a:rPr>
              <a:t>Mobilizer</a:t>
            </a:r>
            <a:endParaRPr lang="en-US" sz="2400" b="1">
              <a:cs typeface="Calibri"/>
            </a:endParaRPr>
          </a:p>
        </p:txBody>
      </p:sp>
      <p:sp>
        <p:nvSpPr>
          <p:cNvPr id="197" name="Content Placeholder 196">
            <a:extLst>
              <a:ext uri="{FF2B5EF4-FFF2-40B4-BE49-F238E27FC236}">
                <a16:creationId xmlns:a16="http://schemas.microsoft.com/office/drawing/2014/main" id="{EC120967-7C8A-522A-1F9A-52D04431E031}"/>
              </a:ext>
            </a:extLst>
          </p:cNvPr>
          <p:cNvSpPr>
            <a:spLocks noGrp="1"/>
          </p:cNvSpPr>
          <p:nvPr>
            <p:ph idx="1"/>
          </p:nvPr>
        </p:nvSpPr>
        <p:spPr>
          <a:xfrm>
            <a:off x="389744" y="1409075"/>
            <a:ext cx="7146436" cy="4460019"/>
          </a:xfrm>
        </p:spPr>
        <p:txBody>
          <a:bodyPr vert="horz" lIns="0" tIns="45720" rIns="0" bIns="45720" rtlCol="0" anchor="t">
            <a:normAutofit lnSpcReduction="10000"/>
          </a:bodyPr>
          <a:lstStyle/>
          <a:p>
            <a:pPr marL="0" indent="0">
              <a:lnSpc>
                <a:spcPct val="150000"/>
              </a:lnSpc>
              <a:spcBef>
                <a:spcPts val="0"/>
              </a:spcBef>
              <a:spcAft>
                <a:spcPts val="0"/>
              </a:spcAft>
              <a:buNone/>
            </a:pPr>
            <a:r>
              <a:rPr lang="en-US">
                <a:solidFill>
                  <a:srgbClr val="444444"/>
                </a:solidFill>
                <a:ea typeface="Calibri"/>
                <a:cs typeface="Calibri"/>
              </a:rPr>
              <a:t>Select the compass point that best answers where you are for each of the following questions -</a:t>
            </a:r>
            <a:endParaRPr lang="en-US">
              <a:ea typeface="Calibri" panose="020F0502020204030204"/>
              <a:cs typeface="Calibri" panose="020F0502020204030204"/>
            </a:endParaRPr>
          </a:p>
          <a:p>
            <a:pPr marL="0" indent="0">
              <a:lnSpc>
                <a:spcPct val="150000"/>
              </a:lnSpc>
              <a:spcBef>
                <a:spcPts val="0"/>
              </a:spcBef>
              <a:spcAft>
                <a:spcPts val="0"/>
              </a:spcAft>
              <a:buNone/>
            </a:pPr>
            <a:endParaRPr lang="en-US">
              <a:solidFill>
                <a:srgbClr val="444444"/>
              </a:solidFill>
              <a:ea typeface="Calibri"/>
              <a:cs typeface="Calibri"/>
            </a:endParaRPr>
          </a:p>
          <a:p>
            <a:pPr>
              <a:lnSpc>
                <a:spcPct val="150000"/>
              </a:lnSpc>
              <a:spcBef>
                <a:spcPts val="0"/>
              </a:spcBef>
              <a:spcAft>
                <a:spcPts val="0"/>
              </a:spcAft>
              <a:buFont typeface="Wingdings" panose="020F0502020204030204" pitchFamily="34" charset="0"/>
              <a:buChar char="Ø"/>
            </a:pPr>
            <a:r>
              <a:rPr lang="en-US">
                <a:solidFill>
                  <a:srgbClr val="444444"/>
                </a:solidFill>
                <a:ea typeface="Calibri"/>
                <a:cs typeface="Calibri"/>
              </a:rPr>
              <a:t>What would your role do you see yourself in?</a:t>
            </a:r>
          </a:p>
          <a:p>
            <a:pPr>
              <a:lnSpc>
                <a:spcPct val="150000"/>
              </a:lnSpc>
              <a:spcBef>
                <a:spcPts val="0"/>
              </a:spcBef>
              <a:spcAft>
                <a:spcPts val="0"/>
              </a:spcAft>
              <a:buFont typeface="Wingdings" panose="020F0502020204030204" pitchFamily="34" charset="0"/>
              <a:buChar char="Ø"/>
            </a:pPr>
            <a:r>
              <a:rPr lang="en-US">
                <a:solidFill>
                  <a:srgbClr val="444444"/>
                </a:solidFill>
                <a:ea typeface="Calibri"/>
                <a:cs typeface="Calibri"/>
              </a:rPr>
              <a:t>What role does your manager, leadership, locals expect you to play?</a:t>
            </a:r>
            <a:endParaRPr lang="en-US"/>
          </a:p>
          <a:p>
            <a:pPr>
              <a:lnSpc>
                <a:spcPct val="150000"/>
              </a:lnSpc>
              <a:spcBef>
                <a:spcPts val="0"/>
              </a:spcBef>
              <a:spcAft>
                <a:spcPts val="0"/>
              </a:spcAft>
              <a:buFont typeface="Wingdings" panose="020F0502020204030204" pitchFamily="34" charset="0"/>
              <a:buChar char="Ø"/>
            </a:pPr>
            <a:r>
              <a:rPr lang="en-US">
                <a:solidFill>
                  <a:srgbClr val="444444"/>
                </a:solidFill>
                <a:ea typeface="Calibri"/>
                <a:cs typeface="Calibri"/>
              </a:rPr>
              <a:t> What tensions exist because of discrepancies between your role and your expected role? How do you deal with these tensions? </a:t>
            </a:r>
          </a:p>
          <a:p>
            <a:pPr>
              <a:lnSpc>
                <a:spcPct val="150000"/>
              </a:lnSpc>
              <a:spcBef>
                <a:spcPts val="0"/>
              </a:spcBef>
              <a:spcAft>
                <a:spcPts val="0"/>
              </a:spcAft>
              <a:buFont typeface="Wingdings" panose="020F0502020204030204" pitchFamily="34" charset="0"/>
              <a:buChar char="Ø"/>
            </a:pPr>
            <a:r>
              <a:rPr lang="en-US">
                <a:solidFill>
                  <a:srgbClr val="444444"/>
                </a:solidFill>
                <a:ea typeface="Calibri"/>
                <a:cs typeface="Calibri"/>
              </a:rPr>
              <a:t>What would your role look like if you were working with a local focused on Social Justice Unionism?</a:t>
            </a:r>
          </a:p>
        </p:txBody>
      </p:sp>
    </p:spTree>
    <p:extLst>
      <p:ext uri="{BB962C8B-B14F-4D97-AF65-F5344CB8AC3E}">
        <p14:creationId xmlns:p14="http://schemas.microsoft.com/office/powerpoint/2010/main" val="8731713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414DF46-E7D2-4146-95BA-57A23C39CF98}" type="slidenum">
              <a:rPr lang="en-US" smtClean="0"/>
              <a:t>25</a:t>
            </a:fld>
            <a:endParaRPr lang="en-US"/>
          </a:p>
        </p:txBody>
      </p:sp>
      <p:sp>
        <p:nvSpPr>
          <p:cNvPr id="8" name="Title 1"/>
          <p:cNvSpPr txBox="1">
            <a:spLocks/>
          </p:cNvSpPr>
          <p:nvPr/>
        </p:nvSpPr>
        <p:spPr>
          <a:xfrm>
            <a:off x="903692" y="232175"/>
            <a:ext cx="10577039" cy="2512833"/>
          </a:xfrm>
          <a:prstGeom prst="rect">
            <a:avLst/>
          </a:prstGeom>
        </p:spPr>
        <p:txBody>
          <a:bodyPr lIns="91440" tIns="45720" rIns="91440" bIns="45720" anchor="t"/>
          <a:lstStyle>
            <a:lvl1pPr algn="l" defTabSz="914400" rtl="0" eaLnBrk="1" latinLnBrk="0" hangingPunct="1">
              <a:lnSpc>
                <a:spcPct val="85000"/>
              </a:lnSpc>
              <a:spcBef>
                <a:spcPct val="0"/>
              </a:spcBef>
              <a:buNone/>
              <a:defRPr sz="4800" b="1" kern="1200" spc="-50" baseline="0">
                <a:solidFill>
                  <a:schemeClr val="tx1">
                    <a:lumMod val="75000"/>
                    <a:lumOff val="25000"/>
                  </a:schemeClr>
                </a:solidFill>
                <a:latin typeface="+mj-lt"/>
                <a:ea typeface="+mj-ea"/>
                <a:cs typeface="+mj-cs"/>
              </a:defRPr>
            </a:lvl1pPr>
          </a:lstStyle>
          <a:p>
            <a:pPr algn="ctr">
              <a:lnSpc>
                <a:spcPct val="150000"/>
              </a:lnSpc>
            </a:pPr>
            <a:r>
              <a:rPr lang="en-US" sz="2800">
                <a:solidFill>
                  <a:schemeClr val="tx1">
                    <a:lumMod val="95000"/>
                    <a:lumOff val="5000"/>
                  </a:schemeClr>
                </a:solidFill>
                <a:latin typeface="Calibri"/>
                <a:ea typeface="Calibri"/>
                <a:cs typeface="Calibri"/>
              </a:rPr>
              <a:t>What changes would you need in your work to be able to cultivate more social justice unionism among members or in locals ?</a:t>
            </a:r>
          </a:p>
          <a:p>
            <a:pPr marL="171450" indent="-171450" algn="ctr">
              <a:lnSpc>
                <a:spcPct val="100000"/>
              </a:lnSpc>
              <a:spcBef>
                <a:spcPts val="0"/>
              </a:spcBef>
              <a:buFont typeface="Wingdings,Sans-Serif"/>
              <a:buChar char="Ø"/>
            </a:pPr>
            <a:endParaRPr lang="en-US" sz="2800">
              <a:solidFill>
                <a:srgbClr val="000000"/>
              </a:solidFill>
              <a:latin typeface="Calibri"/>
              <a:ea typeface="Calibri"/>
              <a:cs typeface="Calibri"/>
            </a:endParaRPr>
          </a:p>
          <a:p>
            <a:pPr algn="ctr">
              <a:lnSpc>
                <a:spcPct val="100000"/>
              </a:lnSpc>
              <a:spcBef>
                <a:spcPts val="0"/>
              </a:spcBef>
            </a:pPr>
            <a:r>
              <a:rPr lang="en-US" sz="2800">
                <a:solidFill>
                  <a:srgbClr val="000000"/>
                </a:solidFill>
                <a:latin typeface="Calibri"/>
                <a:ea typeface="Calibri"/>
                <a:cs typeface="Calibri"/>
              </a:rPr>
              <a:t>How do you think your locals primarily view your role?</a:t>
            </a:r>
            <a:endParaRPr lang="en-US" sz="2800">
              <a:ea typeface="Calibri Light" panose="020F0302020204030204"/>
              <a:cs typeface="Calibri Light" panose="020F0302020204030204"/>
            </a:endParaRPr>
          </a:p>
        </p:txBody>
      </p:sp>
      <p:sp>
        <p:nvSpPr>
          <p:cNvPr id="3" name="TextBox 2">
            <a:extLst>
              <a:ext uri="{FF2B5EF4-FFF2-40B4-BE49-F238E27FC236}">
                <a16:creationId xmlns:a16="http://schemas.microsoft.com/office/drawing/2014/main" id="{B5994520-DC71-2DC9-D0C0-D7533D1A70DA}"/>
              </a:ext>
            </a:extLst>
          </p:cNvPr>
          <p:cNvSpPr txBox="1"/>
          <p:nvPr/>
        </p:nvSpPr>
        <p:spPr>
          <a:xfrm>
            <a:off x="901763" y="2745806"/>
            <a:ext cx="10372978" cy="34163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71450" indent="-171450">
              <a:buFont typeface="Wingdings"/>
              <a:buChar char="Ø"/>
            </a:pPr>
            <a:r>
              <a:rPr lang="en-US" sz="3600">
                <a:ea typeface="Calibri"/>
                <a:cs typeface="Calibri"/>
              </a:rPr>
              <a:t>Social Justice Advocate</a:t>
            </a:r>
          </a:p>
          <a:p>
            <a:pPr marL="171450" indent="-171450">
              <a:buFont typeface="Wingdings"/>
              <a:buChar char="Ø"/>
            </a:pPr>
            <a:r>
              <a:rPr lang="en-US" sz="3600">
                <a:ea typeface="Calibri"/>
                <a:cs typeface="Calibri"/>
              </a:rPr>
              <a:t>Contract Manager and Problem Solver</a:t>
            </a:r>
          </a:p>
          <a:p>
            <a:pPr marL="171450" indent="-171450">
              <a:buFont typeface="Wingdings"/>
              <a:buChar char="Ø"/>
            </a:pPr>
            <a:r>
              <a:rPr lang="en-US" sz="3600">
                <a:ea typeface="Calibri"/>
                <a:cs typeface="Calibri"/>
              </a:rPr>
              <a:t>Leadership Coach and Developer</a:t>
            </a:r>
          </a:p>
          <a:p>
            <a:pPr marL="171450" indent="-171450">
              <a:buFont typeface="Wingdings"/>
              <a:buChar char="Ø"/>
            </a:pPr>
            <a:r>
              <a:rPr lang="en-US" sz="3600">
                <a:ea typeface="Calibri"/>
                <a:cs typeface="Calibri"/>
              </a:rPr>
              <a:t>Campaign/Organizing Leader</a:t>
            </a:r>
          </a:p>
          <a:p>
            <a:pPr marL="171450" indent="-171450">
              <a:buFont typeface="Wingdings"/>
              <a:buChar char="Ø"/>
            </a:pPr>
            <a:endParaRPr lang="en-US" sz="3600">
              <a:ea typeface="Calibri"/>
              <a:cs typeface="Calibri"/>
            </a:endParaRPr>
          </a:p>
          <a:p>
            <a:endParaRPr lang="en-US" sz="3600">
              <a:ea typeface="Calibri"/>
              <a:cs typeface="Calibri"/>
            </a:endParaRPr>
          </a:p>
        </p:txBody>
      </p:sp>
    </p:spTree>
    <p:extLst>
      <p:ext uri="{BB962C8B-B14F-4D97-AF65-F5344CB8AC3E}">
        <p14:creationId xmlns:p14="http://schemas.microsoft.com/office/powerpoint/2010/main" val="41455477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C33BF9DD-8A45-4EEE-B231-0A14D322E5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974771" y="634946"/>
            <a:ext cx="6574972" cy="1450757"/>
          </a:xfrm>
        </p:spPr>
        <p:txBody>
          <a:bodyPr>
            <a:normAutofit/>
          </a:bodyPr>
          <a:lstStyle/>
          <a:p>
            <a:r>
              <a:rPr lang="en-US"/>
              <a:t>What is the role of staff? </a:t>
            </a:r>
          </a:p>
        </p:txBody>
      </p:sp>
      <p:pic>
        <p:nvPicPr>
          <p:cNvPr id="4" name="Picture 3" descr="ALL MY HEROES ARE WORKING CLASS : r/WorkersStrikeBack">
            <a:extLst>
              <a:ext uri="{FF2B5EF4-FFF2-40B4-BE49-F238E27FC236}">
                <a16:creationId xmlns:a16="http://schemas.microsoft.com/office/drawing/2014/main" id="{33B3800C-A2FB-6252-8A3C-C16A3DB934FD}"/>
              </a:ext>
            </a:extLst>
          </p:cNvPr>
          <p:cNvPicPr>
            <a:picLocks noChangeAspect="1"/>
          </p:cNvPicPr>
          <p:nvPr/>
        </p:nvPicPr>
        <p:blipFill>
          <a:blip r:embed="rId2"/>
          <a:stretch>
            <a:fillRect/>
          </a:stretch>
        </p:blipFill>
        <p:spPr>
          <a:xfrm>
            <a:off x="518813" y="1716496"/>
            <a:ext cx="4001315" cy="3941295"/>
          </a:xfrm>
          <a:prstGeom prst="rect">
            <a:avLst/>
          </a:prstGeom>
        </p:spPr>
      </p:pic>
      <p:cxnSp>
        <p:nvCxnSpPr>
          <p:cNvPr id="24" name="Straight Connector 23">
            <a:extLst>
              <a:ext uri="{FF2B5EF4-FFF2-40B4-BE49-F238E27FC236}">
                <a16:creationId xmlns:a16="http://schemas.microsoft.com/office/drawing/2014/main" id="{9020DCC9-F851-4562-BB20-1AB3C51BFD0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74770" y="2086188"/>
            <a:ext cx="608976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4974769" y="2198914"/>
            <a:ext cx="6574973" cy="4024598"/>
          </a:xfrm>
        </p:spPr>
        <p:txBody>
          <a:bodyPr vert="horz" lIns="0" tIns="45720" rIns="0" bIns="45720" rtlCol="0" anchor="t">
            <a:noAutofit/>
          </a:bodyPr>
          <a:lstStyle/>
          <a:p>
            <a:pPr marL="342900" indent="-342900">
              <a:lnSpc>
                <a:spcPct val="150000"/>
              </a:lnSpc>
              <a:buClr>
                <a:srgbClr val="E48312"/>
              </a:buClr>
              <a:buFont typeface="Wingdings" panose="020F0502020204030204" pitchFamily="34" charset="0"/>
              <a:buChar char="q"/>
            </a:pPr>
            <a:r>
              <a:rPr lang="en-US" sz="2400"/>
              <a:t>What are the types of work Staff people are engaged in that support and cultivate the types of leaders and structures in this book? </a:t>
            </a:r>
          </a:p>
          <a:p>
            <a:pPr marL="342900" indent="-342900">
              <a:lnSpc>
                <a:spcPct val="150000"/>
              </a:lnSpc>
              <a:buClr>
                <a:srgbClr val="E48312"/>
              </a:buClr>
              <a:buFont typeface="Wingdings" panose="020F0502020204030204" pitchFamily="34" charset="0"/>
              <a:buChar char="q"/>
            </a:pPr>
            <a:r>
              <a:rPr lang="en-US" sz="2400" dirty="0"/>
              <a:t>What changes in your work/expectations would you (and your leader/manager) need to make room for to cultivate social justice unionism as presented in this book? </a:t>
            </a:r>
            <a:endParaRPr lang="en-US" sz="2400">
              <a:ea typeface="Calibri"/>
              <a:cs typeface="Calibri"/>
            </a:endParaRPr>
          </a:p>
          <a:p>
            <a:pPr>
              <a:buFont typeface="Wingdings" panose="020F0502020204030204" pitchFamily="34" charset="0"/>
              <a:buChar char="q"/>
            </a:pPr>
            <a:endParaRPr lang="en-US">
              <a:ea typeface="Calibri" panose="020F0502020204030204"/>
              <a:cs typeface="Calibri" panose="020F0502020204030204"/>
            </a:endParaRPr>
          </a:p>
          <a:p>
            <a:pPr>
              <a:buFont typeface="Wingdings" panose="020F0502020204030204" pitchFamily="34" charset="0"/>
              <a:buChar char="q"/>
            </a:pPr>
            <a:endParaRPr lang="en-US">
              <a:ea typeface="Calibri" panose="020F0502020204030204"/>
              <a:cs typeface="Calibri" panose="020F0502020204030204"/>
            </a:endParaRPr>
          </a:p>
        </p:txBody>
      </p:sp>
      <p:sp>
        <p:nvSpPr>
          <p:cNvPr id="26" name="Rectangle 25">
            <a:extLst>
              <a:ext uri="{FF2B5EF4-FFF2-40B4-BE49-F238E27FC236}">
                <a16:creationId xmlns:a16="http://schemas.microsoft.com/office/drawing/2014/main" id="{D5FBCAC9-BD8B-4F3B-AD74-EF37D421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8" name="Rectangle 27">
            <a:extLst>
              <a:ext uri="{FF2B5EF4-FFF2-40B4-BE49-F238E27FC236}">
                <a16:creationId xmlns:a16="http://schemas.microsoft.com/office/drawing/2014/main" id="{9556C5A8-AD7E-4CE7-87BE-9EA3B5E178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Slide Number Placeholder 5"/>
          <p:cNvSpPr>
            <a:spLocks noGrp="1"/>
          </p:cNvSpPr>
          <p:nvPr>
            <p:ph type="sldNum" sz="quarter" idx="12"/>
          </p:nvPr>
        </p:nvSpPr>
        <p:spPr>
          <a:xfrm>
            <a:off x="9900458" y="6459785"/>
            <a:ext cx="1312025" cy="365125"/>
          </a:xfrm>
        </p:spPr>
        <p:txBody>
          <a:bodyPr>
            <a:normAutofit/>
          </a:bodyPr>
          <a:lstStyle/>
          <a:p>
            <a:pPr>
              <a:spcAft>
                <a:spcPts val="600"/>
              </a:spcAft>
            </a:pPr>
            <a:fld id="{5414DF46-E7D2-4146-95BA-57A23C39CF98}" type="slidenum">
              <a:rPr lang="en-US" smtClean="0"/>
              <a:pPr>
                <a:spcAft>
                  <a:spcPts val="600"/>
                </a:spcAft>
              </a:pPr>
              <a:t>28</a:t>
            </a:fld>
            <a:endParaRPr lang="en-US"/>
          </a:p>
        </p:txBody>
      </p:sp>
    </p:spTree>
    <p:extLst>
      <p:ext uri="{BB962C8B-B14F-4D97-AF65-F5344CB8AC3E}">
        <p14:creationId xmlns:p14="http://schemas.microsoft.com/office/powerpoint/2010/main" val="5839035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1367562" y="788575"/>
            <a:ext cx="10348100" cy="1450757"/>
          </a:xfrm>
        </p:spPr>
        <p:txBody>
          <a:bodyPr>
            <a:normAutofit fontScale="90000"/>
          </a:bodyPr>
          <a:lstStyle/>
          <a:p>
            <a:pPr>
              <a:lnSpc>
                <a:spcPct val="150000"/>
              </a:lnSpc>
            </a:pPr>
            <a:r>
              <a:rPr lang="en-US" sz="5400"/>
              <a:t>Teacher Unions and Social Justice: </a:t>
            </a:r>
            <a:br>
              <a:rPr lang="en-US" sz="5400"/>
            </a:br>
            <a:r>
              <a:rPr lang="en-US" sz="2800"/>
              <a:t> Upcoming Sessions 3 -4</a:t>
            </a:r>
            <a:endParaRPr lang="en-US"/>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1547884" y="2096265"/>
            <a:ext cx="9100633" cy="3694760"/>
          </a:xfrm>
        </p:spPr>
        <p:txBody>
          <a:bodyPr vert="horz" lIns="0" tIns="45720" rIns="0" bIns="45720" rtlCol="0" anchor="t">
            <a:normAutofit/>
          </a:bodyPr>
          <a:lstStyle/>
          <a:p>
            <a:pPr marL="0" indent="0">
              <a:buNone/>
            </a:pPr>
            <a:endParaRPr lang="en-US" sz="3200" b="1">
              <a:ea typeface="Calibri"/>
              <a:cs typeface="Calibri"/>
            </a:endParaRPr>
          </a:p>
          <a:p>
            <a:pPr>
              <a:lnSpc>
                <a:spcPct val="150000"/>
              </a:lnSpc>
              <a:buFont typeface="Wingdings" panose="020F0502020204030204" pitchFamily="34" charset="0"/>
              <a:buChar char="Ø"/>
            </a:pPr>
            <a:r>
              <a:rPr lang="en-US" sz="3200" b="1">
                <a:ea typeface="Calibri"/>
                <a:cs typeface="Calibri"/>
              </a:rPr>
              <a:t>Wednesday, January 28, 2026 @ 2:30PM Eastern</a:t>
            </a:r>
          </a:p>
          <a:p>
            <a:pPr>
              <a:lnSpc>
                <a:spcPct val="150000"/>
              </a:lnSpc>
              <a:buFont typeface="Wingdings" panose="020F0502020204030204" pitchFamily="34" charset="0"/>
              <a:buChar char="Ø"/>
            </a:pPr>
            <a:r>
              <a:rPr lang="en-US" sz="3200" b="1">
                <a:ea typeface="Calibri"/>
                <a:cs typeface="Calibri"/>
              </a:rPr>
              <a:t>Thursday, January 29, 2026 @ 2:30PM Eastern</a:t>
            </a:r>
          </a:p>
        </p:txBody>
      </p:sp>
      <p:sp>
        <p:nvSpPr>
          <p:cNvPr id="4" name="Slide Number Placeholder 3"/>
          <p:cNvSpPr>
            <a:spLocks noGrp="1"/>
          </p:cNvSpPr>
          <p:nvPr>
            <p:ph type="sldNum" sz="quarter" idx="12"/>
          </p:nvPr>
        </p:nvSpPr>
        <p:spPr/>
        <p:txBody>
          <a:bodyPr/>
          <a:lstStyle/>
          <a:p>
            <a:fld id="{5414DF46-E7D2-4146-95BA-57A23C39CF98}" type="slidenum">
              <a:rPr lang="en-US" smtClean="0"/>
              <a:t>33</a:t>
            </a:fld>
            <a:endParaRPr lang="en-US"/>
          </a:p>
        </p:txBody>
      </p:sp>
    </p:spTree>
    <p:extLst>
      <p:ext uri="{BB962C8B-B14F-4D97-AF65-F5344CB8AC3E}">
        <p14:creationId xmlns:p14="http://schemas.microsoft.com/office/powerpoint/2010/main" val="26173149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70774-4110-9A9A-B3E4-59518F3923DB}"/>
              </a:ext>
            </a:extLst>
          </p:cNvPr>
          <p:cNvSpPr>
            <a:spLocks noGrp="1"/>
          </p:cNvSpPr>
          <p:nvPr>
            <p:ph type="title"/>
          </p:nvPr>
        </p:nvSpPr>
        <p:spPr>
          <a:xfrm>
            <a:off x="5181601" y="634946"/>
            <a:ext cx="6644367" cy="1450757"/>
          </a:xfrm>
        </p:spPr>
        <p:txBody>
          <a:bodyPr>
            <a:normAutofit/>
          </a:bodyPr>
          <a:lstStyle/>
          <a:p>
            <a:pPr algn="ctr"/>
            <a:r>
              <a:rPr lang="en-US" sz="3600">
                <a:ea typeface="Calibri Light"/>
                <a:cs typeface="Calibri Light"/>
              </a:rPr>
              <a:t>Get Your Copy of the Book:</a:t>
            </a:r>
            <a:br>
              <a:rPr lang="en-US" sz="3600">
                <a:ea typeface="Calibri Light"/>
                <a:cs typeface="Calibri Light"/>
              </a:rPr>
            </a:br>
            <a:r>
              <a:rPr lang="en-US" sz="3600">
                <a:ea typeface="Calibri Light"/>
                <a:cs typeface="Calibri Light"/>
              </a:rPr>
              <a:t>Teacher Unions and Social Justice</a:t>
            </a:r>
          </a:p>
        </p:txBody>
      </p:sp>
      <p:pic>
        <p:nvPicPr>
          <p:cNvPr id="5" name="Picture 4" descr="Teacher Unions and Social Justice - Rethinking Schools">
            <a:extLst>
              <a:ext uri="{FF2B5EF4-FFF2-40B4-BE49-F238E27FC236}">
                <a16:creationId xmlns:a16="http://schemas.microsoft.com/office/drawing/2014/main" id="{D377ADFD-369B-C966-E2AF-06BADFEE58AB}"/>
              </a:ext>
            </a:extLst>
          </p:cNvPr>
          <p:cNvPicPr>
            <a:picLocks noChangeAspect="1"/>
          </p:cNvPicPr>
          <p:nvPr/>
        </p:nvPicPr>
        <p:blipFill>
          <a:blip r:embed="rId2"/>
          <a:srcRect l="3219" r="-2" b="-2"/>
          <a:stretch>
            <a:fillRect/>
          </a:stretch>
        </p:blipFill>
        <p:spPr>
          <a:xfrm>
            <a:off x="20" y="-12128"/>
            <a:ext cx="4654276" cy="6870127"/>
          </a:xfrm>
          <a:prstGeom prst="rect">
            <a:avLst/>
          </a:prstGeom>
        </p:spPr>
      </p:pic>
      <p:sp>
        <p:nvSpPr>
          <p:cNvPr id="3" name="Content Placeholder 2">
            <a:extLst>
              <a:ext uri="{FF2B5EF4-FFF2-40B4-BE49-F238E27FC236}">
                <a16:creationId xmlns:a16="http://schemas.microsoft.com/office/drawing/2014/main" id="{DE8622DB-3104-00B3-D240-223DF2DB7786}"/>
              </a:ext>
            </a:extLst>
          </p:cNvPr>
          <p:cNvSpPr>
            <a:spLocks noGrp="1"/>
          </p:cNvSpPr>
          <p:nvPr>
            <p:ph idx="1"/>
          </p:nvPr>
        </p:nvSpPr>
        <p:spPr>
          <a:xfrm>
            <a:off x="5181601" y="2198914"/>
            <a:ext cx="6368142" cy="3670180"/>
          </a:xfrm>
        </p:spPr>
        <p:txBody>
          <a:bodyPr vert="horz" lIns="0" tIns="45720" rIns="0" bIns="45720" rtlCol="0" anchor="t">
            <a:normAutofit/>
          </a:bodyPr>
          <a:lstStyle/>
          <a:p>
            <a:pPr>
              <a:buFont typeface="Arial" panose="020F0502020204030204" pitchFamily="34" charset="0"/>
              <a:buChar char="•"/>
            </a:pPr>
            <a:r>
              <a:rPr lang="en-US">
                <a:ea typeface="Calibri"/>
                <a:cs typeface="Calibri"/>
              </a:rPr>
              <a:t>Send an Email: </a:t>
            </a:r>
            <a:r>
              <a:rPr lang="en-US">
                <a:ea typeface="Calibri"/>
                <a:cs typeface="Calibri"/>
                <a:hlinkClick r:id="rId3"/>
              </a:rPr>
              <a:t>Shephardallent@ohea.org</a:t>
            </a:r>
            <a:endParaRPr lang="en-US">
              <a:ea typeface="Calibri"/>
              <a:cs typeface="Calibri"/>
            </a:endParaRPr>
          </a:p>
          <a:p>
            <a:pPr>
              <a:buFont typeface="Arial" panose="020F0502020204030204" pitchFamily="34" charset="0"/>
              <a:buChar char="•"/>
            </a:pPr>
            <a:r>
              <a:rPr lang="en-US">
                <a:ea typeface="Calibri"/>
                <a:cs typeface="Calibri"/>
              </a:rPr>
              <a:t>Include: </a:t>
            </a:r>
          </a:p>
          <a:p>
            <a:pPr marL="383540" lvl="1">
              <a:buFont typeface="Courier New" panose="020F0502020204030204" pitchFamily="34" charset="0"/>
              <a:buChar char="o"/>
            </a:pPr>
            <a:r>
              <a:rPr lang="en-US">
                <a:ea typeface="Calibri"/>
                <a:cs typeface="Calibri"/>
              </a:rPr>
              <a:t>Name</a:t>
            </a:r>
          </a:p>
          <a:p>
            <a:pPr marL="383540" lvl="1">
              <a:buFont typeface="Courier New" panose="020F0502020204030204" pitchFamily="34" charset="0"/>
              <a:buChar char="o"/>
            </a:pPr>
            <a:r>
              <a:rPr lang="en-US">
                <a:ea typeface="Calibri"/>
                <a:cs typeface="Calibri"/>
              </a:rPr>
              <a:t>State Affiliate</a:t>
            </a:r>
          </a:p>
          <a:p>
            <a:pPr marL="383540" lvl="1">
              <a:buFont typeface="Courier New" panose="020F0502020204030204" pitchFamily="34" charset="0"/>
              <a:buChar char="o"/>
            </a:pPr>
            <a:r>
              <a:rPr lang="en-US">
                <a:ea typeface="Calibri"/>
                <a:cs typeface="Calibri"/>
              </a:rPr>
              <a:t>Address</a:t>
            </a:r>
          </a:p>
          <a:p>
            <a:pPr marL="383540" lvl="1">
              <a:buFont typeface="Courier New" panose="020F0502020204030204" pitchFamily="34" charset="0"/>
              <a:buChar char="o"/>
            </a:pPr>
            <a:r>
              <a:rPr lang="en-US">
                <a:ea typeface="Calibri"/>
                <a:cs typeface="Calibri"/>
              </a:rPr>
              <a:t>How do you plan to use this resource in your work?</a:t>
            </a:r>
          </a:p>
        </p:txBody>
      </p:sp>
      <p:sp>
        <p:nvSpPr>
          <p:cNvPr id="4" name="Slide Number Placeholder 3">
            <a:extLst>
              <a:ext uri="{FF2B5EF4-FFF2-40B4-BE49-F238E27FC236}">
                <a16:creationId xmlns:a16="http://schemas.microsoft.com/office/drawing/2014/main" id="{F4E3BF69-319E-BE04-BF6B-8D76BF7DE685}"/>
              </a:ext>
            </a:extLst>
          </p:cNvPr>
          <p:cNvSpPr>
            <a:spLocks noGrp="1"/>
          </p:cNvSpPr>
          <p:nvPr>
            <p:ph type="sldNum" sz="quarter" idx="12"/>
          </p:nvPr>
        </p:nvSpPr>
        <p:spPr>
          <a:xfrm>
            <a:off x="9900458" y="6459785"/>
            <a:ext cx="1312025" cy="365125"/>
          </a:xfrm>
        </p:spPr>
        <p:txBody>
          <a:bodyPr>
            <a:normAutofit/>
          </a:bodyPr>
          <a:lstStyle/>
          <a:p>
            <a:pPr>
              <a:spcAft>
                <a:spcPts val="600"/>
              </a:spcAft>
            </a:pPr>
            <a:fld id="{5414DF46-E7D2-4146-95BA-57A23C39CF98}" type="slidenum">
              <a:rPr lang="en-US">
                <a:solidFill>
                  <a:schemeClr val="tx1">
                    <a:lumMod val="75000"/>
                    <a:lumOff val="25000"/>
                  </a:schemeClr>
                </a:solidFill>
              </a:rPr>
              <a:pPr>
                <a:spcAft>
                  <a:spcPts val="600"/>
                </a:spcAft>
              </a:pPr>
              <a:t>34</a:t>
            </a:fld>
            <a:endParaRPr lang="en-US">
              <a:solidFill>
                <a:schemeClr val="tx1">
                  <a:lumMod val="75000"/>
                  <a:lumOff val="25000"/>
                </a:schemeClr>
              </a:solidFill>
            </a:endParaRPr>
          </a:p>
        </p:txBody>
      </p:sp>
    </p:spTree>
    <p:extLst>
      <p:ext uri="{BB962C8B-B14F-4D97-AF65-F5344CB8AC3E}">
        <p14:creationId xmlns:p14="http://schemas.microsoft.com/office/powerpoint/2010/main" val="28158739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D379150-F6B4-45C8-BE10-6B278AD400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a:extLst>
              <a:ext uri="{FF2B5EF4-FFF2-40B4-BE49-F238E27FC236}">
                <a16:creationId xmlns:a16="http://schemas.microsoft.com/office/drawing/2014/main" id="{5FFCF544-A370-4A5D-A95F-CA6E0E7191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3" name="Straight Connector 12">
            <a:extLst>
              <a:ext uri="{FF2B5EF4-FFF2-40B4-BE49-F238E27FC236}">
                <a16:creationId xmlns:a16="http://schemas.microsoft.com/office/drawing/2014/main" id="{6EEB3B97-A638-498B-8083-54191CE71E0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5" name="Rectangle 14">
            <a:extLst>
              <a:ext uri="{FF2B5EF4-FFF2-40B4-BE49-F238E27FC236}">
                <a16:creationId xmlns:a16="http://schemas.microsoft.com/office/drawing/2014/main" id="{52ABB703-2B0E-4C3B-B4A2-F3973548E5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A8F46C0-7469-7A5A-8157-63EA883DC4B2}"/>
              </a:ext>
            </a:extLst>
          </p:cNvPr>
          <p:cNvSpPr>
            <a:spLocks noGrp="1"/>
          </p:cNvSpPr>
          <p:nvPr>
            <p:ph type="title"/>
          </p:nvPr>
        </p:nvSpPr>
        <p:spPr>
          <a:xfrm>
            <a:off x="6411685" y="634946"/>
            <a:ext cx="5127171" cy="1450757"/>
          </a:xfrm>
        </p:spPr>
        <p:txBody>
          <a:bodyPr vert="horz" lIns="91440" tIns="45720" rIns="91440" bIns="45720" rtlCol="0" anchor="b">
            <a:normAutofit/>
          </a:bodyPr>
          <a:lstStyle/>
          <a:p>
            <a:r>
              <a:rPr lang="en-US" sz="4800" b="1">
                <a:solidFill>
                  <a:schemeClr val="tx1">
                    <a:lumMod val="75000"/>
                    <a:lumOff val="25000"/>
                  </a:schemeClr>
                </a:solidFill>
              </a:rPr>
              <a:t>Teacher Unions and Social Justice</a:t>
            </a:r>
            <a:endParaRPr lang="en-US" sz="4800">
              <a:solidFill>
                <a:schemeClr val="tx1">
                  <a:lumMod val="75000"/>
                  <a:lumOff val="25000"/>
                </a:schemeClr>
              </a:solidFill>
            </a:endParaRPr>
          </a:p>
        </p:txBody>
      </p:sp>
      <p:pic>
        <p:nvPicPr>
          <p:cNvPr id="3" name="Picture 2" descr="A qr code on a chalkboard&#10;&#10;AI-generated content may be incorrect.">
            <a:extLst>
              <a:ext uri="{FF2B5EF4-FFF2-40B4-BE49-F238E27FC236}">
                <a16:creationId xmlns:a16="http://schemas.microsoft.com/office/drawing/2014/main" id="{3B2C3900-AFEC-255E-B535-28A80FADE827}"/>
              </a:ext>
            </a:extLst>
          </p:cNvPr>
          <p:cNvPicPr>
            <a:picLocks noChangeAspect="1"/>
          </p:cNvPicPr>
          <p:nvPr/>
        </p:nvPicPr>
        <p:blipFill>
          <a:blip r:embed="rId2"/>
          <a:stretch>
            <a:fillRect/>
          </a:stretch>
        </p:blipFill>
        <p:spPr>
          <a:xfrm>
            <a:off x="643192" y="754417"/>
            <a:ext cx="5451627" cy="5029125"/>
          </a:xfrm>
          <a:prstGeom prst="rect">
            <a:avLst/>
          </a:prstGeom>
        </p:spPr>
      </p:pic>
      <p:cxnSp>
        <p:nvCxnSpPr>
          <p:cNvPr id="17" name="Straight Connector 16">
            <a:extLst>
              <a:ext uri="{FF2B5EF4-FFF2-40B4-BE49-F238E27FC236}">
                <a16:creationId xmlns:a16="http://schemas.microsoft.com/office/drawing/2014/main" id="{9C21570E-E159-49A6-9891-FA397B7A92D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11684" y="2086188"/>
            <a:ext cx="474880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4" name="Rectangle 1">
            <a:extLst>
              <a:ext uri="{FF2B5EF4-FFF2-40B4-BE49-F238E27FC236}">
                <a16:creationId xmlns:a16="http://schemas.microsoft.com/office/drawing/2014/main" id="{947718F8-17AB-80D2-13D4-CCDFE5CD3ABB}"/>
              </a:ext>
            </a:extLst>
          </p:cNvPr>
          <p:cNvSpPr>
            <a:spLocks noGrp="1" noChangeArrowheads="1"/>
          </p:cNvSpPr>
          <p:nvPr>
            <p:ph type="body" sz="half" idx="2"/>
          </p:nvPr>
        </p:nvSpPr>
        <p:spPr bwMode="auto">
          <a:xfrm>
            <a:off x="6411684" y="2198914"/>
            <a:ext cx="5127172" cy="367018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0" tIns="45720" rIns="0" bIns="45720" numCol="1" rtlCol="0" anchor="t" anchorCtr="0" compatLnSpc="1">
            <a:prstTxWarp prst="textNoShape">
              <a:avLst/>
            </a:prstTxWarp>
            <a:norm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50000"/>
              </a:lnSpc>
              <a:spcAft>
                <a:spcPts val="600"/>
              </a:spcAft>
              <a:buSzTx/>
            </a:pPr>
            <a:r>
              <a:rPr kumimoji="0" lang="en-US" altLang="en-US" sz="1600" b="0" i="0" u="none" strike="noStrike" cap="none" normalizeH="0" baseline="0">
                <a:ln>
                  <a:noFill/>
                </a:ln>
                <a:solidFill>
                  <a:schemeClr val="tx1">
                    <a:lumMod val="75000"/>
                    <a:lumOff val="25000"/>
                  </a:schemeClr>
                </a:solidFill>
                <a:effectLst/>
                <a:latin typeface="+mn-lt"/>
              </a:rPr>
              <a:t>This learning event was designed to provide a foundational experience of the key concepts and methods needed to </a:t>
            </a:r>
            <a:r>
              <a:rPr lang="en-US" altLang="en-US" sz="1600">
                <a:solidFill>
                  <a:schemeClr val="tx1">
                    <a:lumMod val="75000"/>
                    <a:lumOff val="25000"/>
                  </a:schemeClr>
                </a:solidFill>
                <a:latin typeface="+mn-lt"/>
              </a:rPr>
              <a:t>move members towards organizing around social justice issues and bargaining for the common good. </a:t>
            </a:r>
            <a:r>
              <a:rPr kumimoji="0" lang="en-US" altLang="en-US" sz="1600" b="0" i="0" u="none" strike="noStrike" cap="none" normalizeH="0" baseline="0">
                <a:ln>
                  <a:noFill/>
                </a:ln>
                <a:solidFill>
                  <a:schemeClr val="tx1">
                    <a:lumMod val="75000"/>
                    <a:lumOff val="25000"/>
                  </a:schemeClr>
                </a:solidFill>
                <a:effectLst/>
                <a:latin typeface="+mn-lt"/>
              </a:rPr>
              <a:t>The purpose of the </a:t>
            </a:r>
            <a:r>
              <a:rPr lang="en-US" altLang="en-US" sz="1600">
                <a:solidFill>
                  <a:schemeClr val="tx1">
                    <a:lumMod val="75000"/>
                    <a:lumOff val="25000"/>
                  </a:schemeClr>
                </a:solidFill>
                <a:latin typeface="+mn-lt"/>
              </a:rPr>
              <a:t>four-session</a:t>
            </a:r>
            <a:r>
              <a:rPr kumimoji="0" lang="en-US" altLang="en-US" sz="1600" b="0" i="0" u="none" strike="noStrike" cap="none" normalizeH="0" baseline="0">
                <a:ln>
                  <a:noFill/>
                </a:ln>
                <a:solidFill>
                  <a:schemeClr val="tx1">
                    <a:lumMod val="75000"/>
                    <a:lumOff val="25000"/>
                  </a:schemeClr>
                </a:solidFill>
                <a:effectLst/>
                <a:latin typeface="+mn-lt"/>
              </a:rPr>
              <a:t> series is to both model a way to begin this work and build an urgency within you to continue this work. </a:t>
            </a:r>
            <a:endParaRPr lang="en-US" altLang="en-US" sz="1600" b="0" i="0" u="none" strike="noStrike" cap="none" normalizeH="0" baseline="0">
              <a:ln>
                <a:noFill/>
              </a:ln>
              <a:solidFill>
                <a:schemeClr val="tx1">
                  <a:lumMod val="75000"/>
                  <a:lumOff val="25000"/>
                </a:schemeClr>
              </a:solidFill>
              <a:effectLst/>
              <a:latin typeface="+mn-lt"/>
              <a:ea typeface="Calibri"/>
              <a:cs typeface="Calibri"/>
            </a:endParaRPr>
          </a:p>
          <a:p>
            <a:pPr marL="0" marR="0" lvl="0" indent="0" eaLnBrk="1" fontAlgn="base" hangingPunct="1">
              <a:lnSpc>
                <a:spcPct val="150000"/>
              </a:lnSpc>
              <a:spcBef>
                <a:spcPct val="0"/>
              </a:spcBef>
              <a:spcAft>
                <a:spcPts val="600"/>
              </a:spcAft>
              <a:buSzTx/>
              <a:buFont typeface="Calibri" panose="020F0502020204030204" pitchFamily="34" charset="0"/>
              <a:buNone/>
              <a:tabLst/>
            </a:pPr>
            <a:r>
              <a:rPr kumimoji="0" lang="en-US" altLang="en-US" sz="1600" b="0" i="0" u="none" strike="noStrike" cap="none" normalizeH="0" baseline="0">
                <a:ln>
                  <a:noFill/>
                </a:ln>
                <a:solidFill>
                  <a:schemeClr val="tx1">
                    <a:lumMod val="75000"/>
                    <a:lumOff val="25000"/>
                  </a:schemeClr>
                </a:solidFill>
                <a:effectLst/>
                <a:latin typeface="+mn-lt"/>
              </a:rPr>
              <a:t>Please let us know how we did.</a:t>
            </a:r>
            <a:endParaRPr lang="en-US" altLang="en-US" sz="1600" b="0" i="0" u="none" strike="noStrike" cap="none" normalizeH="0" baseline="0">
              <a:ln>
                <a:noFill/>
              </a:ln>
              <a:solidFill>
                <a:schemeClr val="tx1">
                  <a:lumMod val="75000"/>
                  <a:lumOff val="25000"/>
                </a:schemeClr>
              </a:solidFill>
              <a:effectLst/>
              <a:latin typeface="+mn-lt"/>
              <a:ea typeface="Calibri"/>
              <a:cs typeface="Calibri"/>
            </a:endParaRPr>
          </a:p>
        </p:txBody>
      </p:sp>
      <p:sp>
        <p:nvSpPr>
          <p:cNvPr id="19" name="Rectangle 18">
            <a:extLst>
              <a:ext uri="{FF2B5EF4-FFF2-40B4-BE49-F238E27FC236}">
                <a16:creationId xmlns:a16="http://schemas.microsoft.com/office/drawing/2014/main" id="{E95DA498-D9A2-4DA9-B9DA-B3776E08CF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a:extLst>
              <a:ext uri="{FF2B5EF4-FFF2-40B4-BE49-F238E27FC236}">
                <a16:creationId xmlns:a16="http://schemas.microsoft.com/office/drawing/2014/main" id="{82A73093-4B9D-420D-B17E-52293703A1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90444279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0F2770B-CDD0-47F6-B67D-1D687F144349}">
  <ds:schemaRefs>
    <ds:schemaRef ds:uri="http://schemas.microsoft.com/sharepoint/v3/contenttype/forms"/>
  </ds:schemaRefs>
</ds:datastoreItem>
</file>

<file path=customXml/itemProps2.xml><?xml version="1.0" encoding="utf-8"?>
<ds:datastoreItem xmlns:ds="http://schemas.openxmlformats.org/officeDocument/2006/customXml" ds:itemID="{DD08E39B-ADF1-4C90-A223-CB34EAFEB480}">
  <ds:schemaRefs>
    <ds:schemaRef ds:uri="http://schemas.microsoft.com/office/2006/metadata/properties"/>
    <ds:schemaRef ds:uri="http://schemas.microsoft.com/office/infopath/2007/PartnerControls"/>
    <ds:schemaRef ds:uri="05627597-0322-42fc-bc19-1d0dde15c694"/>
    <ds:schemaRef ds:uri="5ed5bd0d-9aa5-480d-8c58-25f9f57090c9"/>
  </ds:schemaRefs>
</ds:datastoreItem>
</file>

<file path=customXml/itemProps3.xml><?xml version="1.0" encoding="utf-8"?>
<ds:datastoreItem xmlns:ds="http://schemas.openxmlformats.org/officeDocument/2006/customXml" ds:itemID="{374C21E2-EA6F-4BFF-9FAA-B332698B4A0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5627597-0322-42fc-bc19-1d0dde15c694"/>
    <ds:schemaRef ds:uri="5ed5bd0d-9aa5-480d-8c58-25f9f57090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Retrospect</Template>
  <Application>Microsoft Office PowerPoint</Application>
  <PresentationFormat>Widescreen</PresentationFormat>
  <Slides>35</Slides>
  <Notes>23</Notes>
  <HiddenSlides>0</HiddenSlide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Retrospect</vt:lpstr>
      <vt:lpstr>Teacher Unions and Social Justice</vt:lpstr>
      <vt:lpstr>Teacher Unions and Social Justice</vt:lpstr>
      <vt:lpstr>PowerPoint Presentation</vt:lpstr>
      <vt:lpstr>PowerPoint Presentation</vt:lpstr>
      <vt:lpstr>Honoring This Space</vt:lpstr>
      <vt:lpstr>Meet Your Facilitators</vt:lpstr>
      <vt:lpstr>Session Objectives:</vt:lpstr>
      <vt:lpstr>Our Invitation to YOU</vt:lpstr>
      <vt:lpstr>Drop in the Chat  </vt:lpstr>
      <vt:lpstr>PowerPoint Presentation</vt:lpstr>
      <vt:lpstr>What are the leaders and structures we need?</vt:lpstr>
      <vt:lpstr>Who is trusted and respected?</vt:lpstr>
      <vt:lpstr>Definitions for Today</vt:lpstr>
      <vt:lpstr>Leaders, Mobilizers, and Activists</vt:lpstr>
      <vt:lpstr>Leaders, Mobilzers, Activists</vt:lpstr>
      <vt:lpstr>PowerPoint Presentation</vt:lpstr>
      <vt:lpstr>PowerPoint Presentation</vt:lpstr>
      <vt:lpstr>PowerPoint Presentation</vt:lpstr>
      <vt:lpstr>7 Elements of a Common Good Campaign  Pages 107-112</vt:lpstr>
      <vt:lpstr>Why do we run Common Good Campaigns? </vt:lpstr>
      <vt:lpstr>UTLA Bargains for the Common Good</vt:lpstr>
      <vt:lpstr>St. Paul Federation of Teachers</vt:lpstr>
      <vt:lpstr>Minneapolis Teachers</vt:lpstr>
      <vt:lpstr>Group Discussion: Resource Guide pages 9-45</vt:lpstr>
      <vt:lpstr>What is your role?</vt:lpstr>
      <vt:lpstr>What do we mean… Pages 248-251 </vt:lpstr>
      <vt:lpstr>What do we mean… Pages 248-251 </vt:lpstr>
      <vt:lpstr>What do we mean… Pages 248-251 </vt:lpstr>
      <vt:lpstr>PowerPoint Presentation</vt:lpstr>
      <vt:lpstr>Group Discussion: </vt:lpstr>
      <vt:lpstr>PowerPoint Presentation</vt:lpstr>
      <vt:lpstr>What is the role of staff? </vt:lpstr>
      <vt:lpstr>Teacher Unions and Social Justice:   Upcoming Sessions 3 -4</vt:lpstr>
      <vt:lpstr>Get Your Copy of the Book: Teacher Unions and Social Justice</vt:lpstr>
      <vt:lpstr>Teacher Unions and Social Justice</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Holmes, Ellen [NEA]</dc:creator>
  <cp:revision>234</cp:revision>
  <dcterms:created xsi:type="dcterms:W3CDTF">2021-08-24T15:37:13Z</dcterms:created>
  <dcterms:modified xsi:type="dcterms:W3CDTF">2026-01-28T17:48:06Z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