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Lst>
  <p:notesMasterIdLst>
    <p:notesMasterId r:id="rId34"/>
  </p:notesMasterIdLst>
  <p:sldIdLst>
    <p:sldId id="337" r:id="rId5"/>
    <p:sldId id="338" r:id="rId6"/>
    <p:sldId id="287" r:id="rId7"/>
    <p:sldId id="891" r:id="rId8"/>
    <p:sldId id="2576" r:id="rId9"/>
    <p:sldId id="859" r:id="rId10"/>
    <p:sldId id="316" r:id="rId11"/>
    <p:sldId id="317" r:id="rId12"/>
    <p:sldId id="336" r:id="rId13"/>
    <p:sldId id="301" r:id="rId14"/>
    <p:sldId id="308" r:id="rId15"/>
    <p:sldId id="302" r:id="rId16"/>
    <p:sldId id="303" r:id="rId17"/>
    <p:sldId id="304" r:id="rId18"/>
    <p:sldId id="305" r:id="rId19"/>
    <p:sldId id="262" r:id="rId20"/>
    <p:sldId id="299" r:id="rId21"/>
    <p:sldId id="300" r:id="rId22"/>
    <p:sldId id="309" r:id="rId23"/>
    <p:sldId id="297" r:id="rId24"/>
    <p:sldId id="296" r:id="rId25"/>
    <p:sldId id="307" r:id="rId26"/>
    <p:sldId id="306" r:id="rId27"/>
    <p:sldId id="315" r:id="rId28"/>
    <p:sldId id="311" r:id="rId29"/>
    <p:sldId id="312" r:id="rId30"/>
    <p:sldId id="2590" r:id="rId31"/>
    <p:sldId id="2580" r:id="rId32"/>
    <p:sldId id="313"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B564AEA-D5E1-A35D-5C6B-92397926B979}" v="38" dt="2026-01-28T17:54:27.343"/>
    <p1510:client id="{68A6AD39-31E2-4174-2674-6D67EF94C694}" v="4" dt="2026-01-29T19:01:25.90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6/11/relationships/changesInfo" Target="changesInfos/changesInfo1.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azier, Joshua [OK]" userId="S::jfrazier_okea.org#ext#@neahq.onmicrosoft.com::7c2ff080-0d3e-42d3-a17e-e28c43ada5e9" providerId="AD" clId="Web-{DE357848-FB31-8E33-28F2-DCB4950A6172}"/>
    <pc:docChg chg="modSld">
      <pc:chgData name="Frazier, Joshua [OK]" userId="S::jfrazier_okea.org#ext#@neahq.onmicrosoft.com::7c2ff080-0d3e-42d3-a17e-e28c43ada5e9" providerId="AD" clId="Web-{DE357848-FB31-8E33-28F2-DCB4950A6172}" dt="2026-01-28T17:36:43.187" v="43"/>
      <pc:docMkLst>
        <pc:docMk/>
      </pc:docMkLst>
      <pc:sldChg chg="modNotes">
        <pc:chgData name="Frazier, Joshua [OK]" userId="S::jfrazier_okea.org#ext#@neahq.onmicrosoft.com::7c2ff080-0d3e-42d3-a17e-e28c43ada5e9" providerId="AD" clId="Web-{DE357848-FB31-8E33-28F2-DCB4950A6172}" dt="2026-01-28T17:36:43.187" v="43"/>
        <pc:sldMkLst>
          <pc:docMk/>
          <pc:sldMk cId="2113617921" sldId="304"/>
        </pc:sldMkLst>
      </pc:sldChg>
    </pc:docChg>
  </pc:docChgLst>
  <pc:docChgLst>
    <pc:chgData name="Tollett, Rachel" userId="S::rachel.tollett_ieanea.org#ext#@neahq.onmicrosoft.com::6cada244-8158-4709-a186-18652aadebd6" providerId="AD" clId="Web-{1B564AEA-D5E1-A35D-5C6B-92397926B979}"/>
    <pc:docChg chg="addSld modSld sldOrd">
      <pc:chgData name="Tollett, Rachel" userId="S::rachel.tollett_ieanea.org#ext#@neahq.onmicrosoft.com::6cada244-8158-4709-a186-18652aadebd6" providerId="AD" clId="Web-{1B564AEA-D5E1-A35D-5C6B-92397926B979}" dt="2026-01-28T17:54:27.343" v="41"/>
      <pc:docMkLst>
        <pc:docMk/>
      </pc:docMkLst>
      <pc:sldChg chg="ord">
        <pc:chgData name="Tollett, Rachel" userId="S::rachel.tollett_ieanea.org#ext#@neahq.onmicrosoft.com::6cada244-8158-4709-a186-18652aadebd6" providerId="AD" clId="Web-{1B564AEA-D5E1-A35D-5C6B-92397926B979}" dt="2026-01-28T17:51:06.217" v="13"/>
        <pc:sldMkLst>
          <pc:docMk/>
          <pc:sldMk cId="4048388200" sldId="301"/>
        </pc:sldMkLst>
      </pc:sldChg>
      <pc:sldChg chg="modNotes">
        <pc:chgData name="Tollett, Rachel" userId="S::rachel.tollett_ieanea.org#ext#@neahq.onmicrosoft.com::6cada244-8158-4709-a186-18652aadebd6" providerId="AD" clId="Web-{1B564AEA-D5E1-A35D-5C6B-92397926B979}" dt="2026-01-28T17:11:00.667" v="3"/>
        <pc:sldMkLst>
          <pc:docMk/>
          <pc:sldMk cId="1525607675" sldId="302"/>
        </pc:sldMkLst>
      </pc:sldChg>
      <pc:sldChg chg="modNotes">
        <pc:chgData name="Tollett, Rachel" userId="S::rachel.tollett_ieanea.org#ext#@neahq.onmicrosoft.com::6cada244-8158-4709-a186-18652aadebd6" providerId="AD" clId="Web-{1B564AEA-D5E1-A35D-5C6B-92397926B979}" dt="2026-01-28T17:12:47.152" v="5"/>
        <pc:sldMkLst>
          <pc:docMk/>
          <pc:sldMk cId="3324865722" sldId="309"/>
        </pc:sldMkLst>
      </pc:sldChg>
      <pc:sldChg chg="ord">
        <pc:chgData name="Tollett, Rachel" userId="S::rachel.tollett_ieanea.org#ext#@neahq.onmicrosoft.com::6cada244-8158-4709-a186-18652aadebd6" providerId="AD" clId="Web-{1B564AEA-D5E1-A35D-5C6B-92397926B979}" dt="2026-01-28T17:54:27.343" v="41"/>
        <pc:sldMkLst>
          <pc:docMk/>
          <pc:sldMk cId="1952915596" sldId="313"/>
        </pc:sldMkLst>
      </pc:sldChg>
      <pc:sldChg chg="modSp add ord">
        <pc:chgData name="Tollett, Rachel" userId="S::rachel.tollett_ieanea.org#ext#@neahq.onmicrosoft.com::6cada244-8158-4709-a186-18652aadebd6" providerId="AD" clId="Web-{1B564AEA-D5E1-A35D-5C6B-92397926B979}" dt="2026-01-28T17:51:42.264" v="38" actId="20577"/>
        <pc:sldMkLst>
          <pc:docMk/>
          <pc:sldMk cId="3644547740" sldId="316"/>
        </pc:sldMkLst>
        <pc:spChg chg="mod">
          <ac:chgData name="Tollett, Rachel" userId="S::rachel.tollett_ieanea.org#ext#@neahq.onmicrosoft.com::6cada244-8158-4709-a186-18652aadebd6" providerId="AD" clId="Web-{1B564AEA-D5E1-A35D-5C6B-92397926B979}" dt="2026-01-28T17:51:42.264" v="38" actId="20577"/>
          <ac:spMkLst>
            <pc:docMk/>
            <pc:sldMk cId="3644547740" sldId="316"/>
            <ac:spMk id="8" creationId="{00000000-0000-0000-0000-000000000000}"/>
          </ac:spMkLst>
        </pc:spChg>
      </pc:sldChg>
      <pc:sldChg chg="add ord">
        <pc:chgData name="Tollett, Rachel" userId="S::rachel.tollett_ieanea.org#ext#@neahq.onmicrosoft.com::6cada244-8158-4709-a186-18652aadebd6" providerId="AD" clId="Web-{1B564AEA-D5E1-A35D-5C6B-92397926B979}" dt="2026-01-28T17:50:57.951" v="10"/>
        <pc:sldMkLst>
          <pc:docMk/>
          <pc:sldMk cId="873171363" sldId="317"/>
        </pc:sldMkLst>
      </pc:sldChg>
      <pc:sldChg chg="add ord">
        <pc:chgData name="Tollett, Rachel" userId="S::rachel.tollett_ieanea.org#ext#@neahq.onmicrosoft.com::6cada244-8158-4709-a186-18652aadebd6" providerId="AD" clId="Web-{1B564AEA-D5E1-A35D-5C6B-92397926B979}" dt="2026-01-28T17:50:57.951" v="9"/>
        <pc:sldMkLst>
          <pc:docMk/>
          <pc:sldMk cId="4145547744" sldId="336"/>
        </pc:sldMkLst>
      </pc:sldChg>
      <pc:sldChg chg="add">
        <pc:chgData name="Tollett, Rachel" userId="S::rachel.tollett_ieanea.org#ext#@neahq.onmicrosoft.com::6cada244-8158-4709-a186-18652aadebd6" providerId="AD" clId="Web-{1B564AEA-D5E1-A35D-5C6B-92397926B979}" dt="2026-01-28T17:54:21.046" v="40"/>
        <pc:sldMkLst>
          <pc:docMk/>
          <pc:sldMk cId="3904442798" sldId="2580"/>
        </pc:sldMkLst>
      </pc:sldChg>
      <pc:sldChg chg="add">
        <pc:chgData name="Tollett, Rachel" userId="S::rachel.tollett_ieanea.org#ext#@neahq.onmicrosoft.com::6cada244-8158-4709-a186-18652aadebd6" providerId="AD" clId="Web-{1B564AEA-D5E1-A35D-5C6B-92397926B979}" dt="2026-01-28T17:54:20.937" v="39"/>
        <pc:sldMkLst>
          <pc:docMk/>
          <pc:sldMk cId="2815873997" sldId="2590"/>
        </pc:sldMkLst>
      </pc:sldChg>
    </pc:docChg>
  </pc:docChgLst>
  <pc:docChgLst>
    <pc:chgData name="Frazier, Joshua [OK]" userId="S::jfrazier_okea.org#ext#@neahq.onmicrosoft.com::7c2ff080-0d3e-42d3-a17e-e28c43ada5e9" providerId="AD" clId="Web-{68A6AD39-31E2-4174-2674-6D67EF94C694}"/>
    <pc:docChg chg="modSld">
      <pc:chgData name="Frazier, Joshua [OK]" userId="S::jfrazier_okea.org#ext#@neahq.onmicrosoft.com::7c2ff080-0d3e-42d3-a17e-e28c43ada5e9" providerId="AD" clId="Web-{68A6AD39-31E2-4174-2674-6D67EF94C694}" dt="2026-01-29T19:01:25.902" v="3"/>
      <pc:docMkLst>
        <pc:docMk/>
      </pc:docMkLst>
      <pc:sldChg chg="addSp delSp modSp">
        <pc:chgData name="Frazier, Joshua [OK]" userId="S::jfrazier_okea.org#ext#@neahq.onmicrosoft.com::7c2ff080-0d3e-42d3-a17e-e28c43ada5e9" providerId="AD" clId="Web-{68A6AD39-31E2-4174-2674-6D67EF94C694}" dt="2026-01-29T19:01:25.902" v="3"/>
        <pc:sldMkLst>
          <pc:docMk/>
          <pc:sldMk cId="3663595538" sldId="891"/>
        </pc:sldMkLst>
        <pc:spChg chg="add del mod">
          <ac:chgData name="Frazier, Joshua [OK]" userId="S::jfrazier_okea.org#ext#@neahq.onmicrosoft.com::7c2ff080-0d3e-42d3-a17e-e28c43ada5e9" providerId="AD" clId="Web-{68A6AD39-31E2-4174-2674-6D67EF94C694}" dt="2026-01-29T19:01:25.902" v="3"/>
          <ac:spMkLst>
            <pc:docMk/>
            <pc:sldMk cId="3663595538" sldId="891"/>
            <ac:spMk id="3" creationId="{56434723-A340-56F2-558A-626AE0DD46FD}"/>
          </ac:spMkLst>
        </pc:spChg>
      </pc:sldChg>
    </pc:docChg>
  </pc:docChgLst>
  <pc:docChgLst>
    <pc:chgData name="Tollett, Rachel" userId="S::rachel.tollett_ieanea.org#ext#@neahq.onmicrosoft.com::6cada244-8158-4709-a186-18652aadebd6" providerId="AD" clId="Web-{939839CB-A2F8-3B29-140E-B5A1D104600D}"/>
    <pc:docChg chg="modSld">
      <pc:chgData name="Tollett, Rachel" userId="S::rachel.tollett_ieanea.org#ext#@neahq.onmicrosoft.com::6cada244-8158-4709-a186-18652aadebd6" providerId="AD" clId="Web-{939839CB-A2F8-3B29-140E-B5A1D104600D}" dt="2026-01-13T19:56:14.647" v="226" actId="20577"/>
      <pc:docMkLst>
        <pc:docMk/>
      </pc:docMkLst>
      <pc:sldChg chg="addSp delSp modSp">
        <pc:chgData name="Tollett, Rachel" userId="S::rachel.tollett_ieanea.org#ext#@neahq.onmicrosoft.com::6cada244-8158-4709-a186-18652aadebd6" providerId="AD" clId="Web-{939839CB-A2F8-3B29-140E-B5A1D104600D}" dt="2026-01-13T19:28:23.140" v="40" actId="14100"/>
        <pc:sldMkLst>
          <pc:docMk/>
          <pc:sldMk cId="4142635196" sldId="262"/>
        </pc:sldMkLst>
        <pc:spChg chg="mod">
          <ac:chgData name="Tollett, Rachel" userId="S::rachel.tollett_ieanea.org#ext#@neahq.onmicrosoft.com::6cada244-8158-4709-a186-18652aadebd6" providerId="AD" clId="Web-{939839CB-A2F8-3B29-140E-B5A1D104600D}" dt="2026-01-13T19:28:23.140" v="40" actId="14100"/>
          <ac:spMkLst>
            <pc:docMk/>
            <pc:sldMk cId="4142635196" sldId="262"/>
            <ac:spMk id="3" creationId="{D5A9E3C9-07AA-41F6-A08B-5C66AAB1A24E}"/>
          </ac:spMkLst>
        </pc:spChg>
        <pc:picChg chg="mod">
          <ac:chgData name="Tollett, Rachel" userId="S::rachel.tollett_ieanea.org#ext#@neahq.onmicrosoft.com::6cada244-8158-4709-a186-18652aadebd6" providerId="AD" clId="Web-{939839CB-A2F8-3B29-140E-B5A1D104600D}" dt="2026-01-13T19:28:08.890" v="39" actId="1076"/>
          <ac:picMkLst>
            <pc:docMk/>
            <pc:sldMk cId="4142635196" sldId="262"/>
            <ac:picMk id="3074" creationId="{00000000-0000-0000-0000-000000000000}"/>
          </ac:picMkLst>
        </pc:picChg>
      </pc:sldChg>
      <pc:sldChg chg="addSp modSp mod setBg">
        <pc:chgData name="Tollett, Rachel" userId="S::rachel.tollett_ieanea.org#ext#@neahq.onmicrosoft.com::6cada244-8158-4709-a186-18652aadebd6" providerId="AD" clId="Web-{939839CB-A2F8-3B29-140E-B5A1D104600D}" dt="2026-01-13T19:48:44.201" v="132" actId="14100"/>
        <pc:sldMkLst>
          <pc:docMk/>
          <pc:sldMk cId="2355874981" sldId="296"/>
        </pc:sldMkLst>
        <pc:spChg chg="mod">
          <ac:chgData name="Tollett, Rachel" userId="S::rachel.tollett_ieanea.org#ext#@neahq.onmicrosoft.com::6cada244-8158-4709-a186-18652aadebd6" providerId="AD" clId="Web-{939839CB-A2F8-3B29-140E-B5A1D104600D}" dt="2026-01-13T19:48:30.419" v="129" actId="20577"/>
          <ac:spMkLst>
            <pc:docMk/>
            <pc:sldMk cId="2355874981" sldId="296"/>
            <ac:spMk id="2" creationId="{00000000-0000-0000-0000-000000000000}"/>
          </ac:spMkLst>
        </pc:spChg>
        <pc:spChg chg="mod">
          <ac:chgData name="Tollett, Rachel" userId="S::rachel.tollett_ieanea.org#ext#@neahq.onmicrosoft.com::6cada244-8158-4709-a186-18652aadebd6" providerId="AD" clId="Web-{939839CB-A2F8-3B29-140E-B5A1D104600D}" dt="2026-01-13T19:48:44.201" v="132" actId="14100"/>
          <ac:spMkLst>
            <pc:docMk/>
            <pc:sldMk cId="2355874981" sldId="296"/>
            <ac:spMk id="3" creationId="{00000000-0000-0000-0000-000000000000}"/>
          </ac:spMkLst>
        </pc:spChg>
        <pc:spChg chg="mod">
          <ac:chgData name="Tollett, Rachel" userId="S::rachel.tollett_ieanea.org#ext#@neahq.onmicrosoft.com::6cada244-8158-4709-a186-18652aadebd6" providerId="AD" clId="Web-{939839CB-A2F8-3B29-140E-B5A1D104600D}" dt="2026-01-13T19:39:41.156" v="118"/>
          <ac:spMkLst>
            <pc:docMk/>
            <pc:sldMk cId="2355874981" sldId="296"/>
            <ac:spMk id="4" creationId="{00000000-0000-0000-0000-000000000000}"/>
          </ac:spMkLst>
        </pc:spChg>
        <pc:spChg chg="add">
          <ac:chgData name="Tollett, Rachel" userId="S::rachel.tollett_ieanea.org#ext#@neahq.onmicrosoft.com::6cada244-8158-4709-a186-18652aadebd6" providerId="AD" clId="Web-{939839CB-A2F8-3B29-140E-B5A1D104600D}" dt="2026-01-13T19:48:03.965" v="124"/>
          <ac:spMkLst>
            <pc:docMk/>
            <pc:sldMk cId="2355874981" sldId="296"/>
            <ac:spMk id="12295" creationId="{52ABB703-2B0E-4C3B-B4A2-F3973548E561}"/>
          </ac:spMkLst>
        </pc:spChg>
        <pc:spChg chg="add">
          <ac:chgData name="Tollett, Rachel" userId="S::rachel.tollett_ieanea.org#ext#@neahq.onmicrosoft.com::6cada244-8158-4709-a186-18652aadebd6" providerId="AD" clId="Web-{939839CB-A2F8-3B29-140E-B5A1D104600D}" dt="2026-01-13T19:48:03.965" v="124"/>
          <ac:spMkLst>
            <pc:docMk/>
            <pc:sldMk cId="2355874981" sldId="296"/>
            <ac:spMk id="12299" creationId="{E95DA498-D9A2-4DA9-B9DA-B3776E08CF7E}"/>
          </ac:spMkLst>
        </pc:spChg>
        <pc:spChg chg="add">
          <ac:chgData name="Tollett, Rachel" userId="S::rachel.tollett_ieanea.org#ext#@neahq.onmicrosoft.com::6cada244-8158-4709-a186-18652aadebd6" providerId="AD" clId="Web-{939839CB-A2F8-3B29-140E-B5A1D104600D}" dt="2026-01-13T19:48:03.965" v="124"/>
          <ac:spMkLst>
            <pc:docMk/>
            <pc:sldMk cId="2355874981" sldId="296"/>
            <ac:spMk id="12301" creationId="{82A73093-4B9D-420D-B17E-52293703A1D4}"/>
          </ac:spMkLst>
        </pc:spChg>
        <pc:picChg chg="mod ord modCrop">
          <ac:chgData name="Tollett, Rachel" userId="S::rachel.tollett_ieanea.org#ext#@neahq.onmicrosoft.com::6cada244-8158-4709-a186-18652aadebd6" providerId="AD" clId="Web-{939839CB-A2F8-3B29-140E-B5A1D104600D}" dt="2026-01-13T19:48:03.965" v="124"/>
          <ac:picMkLst>
            <pc:docMk/>
            <pc:sldMk cId="2355874981" sldId="296"/>
            <ac:picMk id="12290" creationId="{00000000-0000-0000-0000-000000000000}"/>
          </ac:picMkLst>
        </pc:picChg>
        <pc:cxnChg chg="add">
          <ac:chgData name="Tollett, Rachel" userId="S::rachel.tollett_ieanea.org#ext#@neahq.onmicrosoft.com::6cada244-8158-4709-a186-18652aadebd6" providerId="AD" clId="Web-{939839CB-A2F8-3B29-140E-B5A1D104600D}" dt="2026-01-13T19:48:03.965" v="124"/>
          <ac:cxnSpMkLst>
            <pc:docMk/>
            <pc:sldMk cId="2355874981" sldId="296"/>
            <ac:cxnSpMk id="12297" creationId="{9C21570E-E159-49A6-9891-FA397B7A92D3}"/>
          </ac:cxnSpMkLst>
        </pc:cxnChg>
      </pc:sldChg>
      <pc:sldChg chg="modSp mod setBg">
        <pc:chgData name="Tollett, Rachel" userId="S::rachel.tollett_ieanea.org#ext#@neahq.onmicrosoft.com::6cada244-8158-4709-a186-18652aadebd6" providerId="AD" clId="Web-{939839CB-A2F8-3B29-140E-B5A1D104600D}" dt="2026-01-13T19:38:43.233" v="105" actId="1076"/>
        <pc:sldMkLst>
          <pc:docMk/>
          <pc:sldMk cId="829197418" sldId="297"/>
        </pc:sldMkLst>
        <pc:spChg chg="mod">
          <ac:chgData name="Tollett, Rachel" userId="S::rachel.tollett_ieanea.org#ext#@neahq.onmicrosoft.com::6cada244-8158-4709-a186-18652aadebd6" providerId="AD" clId="Web-{939839CB-A2F8-3B29-140E-B5A1D104600D}" dt="2026-01-13T19:38:20.202" v="100" actId="1076"/>
          <ac:spMkLst>
            <pc:docMk/>
            <pc:sldMk cId="829197418" sldId="297"/>
            <ac:spMk id="2" creationId="{00000000-0000-0000-0000-000000000000}"/>
          </ac:spMkLst>
        </pc:spChg>
        <pc:spChg chg="mod">
          <ac:chgData name="Tollett, Rachel" userId="S::rachel.tollett_ieanea.org#ext#@neahq.onmicrosoft.com::6cada244-8158-4709-a186-18652aadebd6" providerId="AD" clId="Web-{939839CB-A2F8-3B29-140E-B5A1D104600D}" dt="2026-01-13T19:38:29.811" v="103" actId="20577"/>
          <ac:spMkLst>
            <pc:docMk/>
            <pc:sldMk cId="829197418" sldId="297"/>
            <ac:spMk id="3" creationId="{00000000-0000-0000-0000-000000000000}"/>
          </ac:spMkLst>
        </pc:spChg>
        <pc:spChg chg="mod">
          <ac:chgData name="Tollett, Rachel" userId="S::rachel.tollett_ieanea.org#ext#@neahq.onmicrosoft.com::6cada244-8158-4709-a186-18652aadebd6" providerId="AD" clId="Web-{939839CB-A2F8-3B29-140E-B5A1D104600D}" dt="2026-01-13T19:37:45.045" v="94"/>
          <ac:spMkLst>
            <pc:docMk/>
            <pc:sldMk cId="829197418" sldId="297"/>
            <ac:spMk id="4" creationId="{00000000-0000-0000-0000-000000000000}"/>
          </ac:spMkLst>
        </pc:spChg>
        <pc:picChg chg="mod ord">
          <ac:chgData name="Tollett, Rachel" userId="S::rachel.tollett_ieanea.org#ext#@neahq.onmicrosoft.com::6cada244-8158-4709-a186-18652aadebd6" providerId="AD" clId="Web-{939839CB-A2F8-3B29-140E-B5A1D104600D}" dt="2026-01-13T19:38:43.233" v="105" actId="1076"/>
          <ac:picMkLst>
            <pc:docMk/>
            <pc:sldMk cId="829197418" sldId="297"/>
            <ac:picMk id="5" creationId="{00000000-0000-0000-0000-000000000000}"/>
          </ac:picMkLst>
        </pc:picChg>
      </pc:sldChg>
      <pc:sldChg chg="addSp delSp modSp mod setBg">
        <pc:chgData name="Tollett, Rachel" userId="S::rachel.tollett_ieanea.org#ext#@neahq.onmicrosoft.com::6cada244-8158-4709-a186-18652aadebd6" providerId="AD" clId="Web-{939839CB-A2F8-3B29-140E-B5A1D104600D}" dt="2026-01-13T19:29:07.142" v="50" actId="20577"/>
        <pc:sldMkLst>
          <pc:docMk/>
          <pc:sldMk cId="1826986524" sldId="299"/>
        </pc:sldMkLst>
        <pc:spChg chg="mod">
          <ac:chgData name="Tollett, Rachel" userId="S::rachel.tollett_ieanea.org#ext#@neahq.onmicrosoft.com::6cada244-8158-4709-a186-18652aadebd6" providerId="AD" clId="Web-{939839CB-A2F8-3B29-140E-B5A1D104600D}" dt="2026-01-13T19:28:44.579" v="45"/>
          <ac:spMkLst>
            <pc:docMk/>
            <pc:sldMk cId="1826986524" sldId="299"/>
            <ac:spMk id="2" creationId="{00000000-0000-0000-0000-000000000000}"/>
          </ac:spMkLst>
        </pc:spChg>
        <pc:spChg chg="mod">
          <ac:chgData name="Tollett, Rachel" userId="S::rachel.tollett_ieanea.org#ext#@neahq.onmicrosoft.com::6cada244-8158-4709-a186-18652aadebd6" providerId="AD" clId="Web-{939839CB-A2F8-3B29-140E-B5A1D104600D}" dt="2026-01-13T19:29:07.142" v="50" actId="20577"/>
          <ac:spMkLst>
            <pc:docMk/>
            <pc:sldMk cId="1826986524" sldId="299"/>
            <ac:spMk id="3" creationId="{00000000-0000-0000-0000-000000000000}"/>
          </ac:spMkLst>
        </pc:spChg>
        <pc:spChg chg="mod ord">
          <ac:chgData name="Tollett, Rachel" userId="S::rachel.tollett_ieanea.org#ext#@neahq.onmicrosoft.com::6cada244-8158-4709-a186-18652aadebd6" providerId="AD" clId="Web-{939839CB-A2F8-3B29-140E-B5A1D104600D}" dt="2026-01-13T19:28:44.579" v="45"/>
          <ac:spMkLst>
            <pc:docMk/>
            <pc:sldMk cId="1826986524" sldId="299"/>
            <ac:spMk id="4" creationId="{00000000-0000-0000-0000-000000000000}"/>
          </ac:spMkLst>
        </pc:spChg>
        <pc:picChg chg="mod ord">
          <ac:chgData name="Tollett, Rachel" userId="S::rachel.tollett_ieanea.org#ext#@neahq.onmicrosoft.com::6cada244-8158-4709-a186-18652aadebd6" providerId="AD" clId="Web-{939839CB-A2F8-3B29-140E-B5A1D104600D}" dt="2026-01-13T19:28:44.579" v="45"/>
          <ac:picMkLst>
            <pc:docMk/>
            <pc:sldMk cId="1826986524" sldId="299"/>
            <ac:picMk id="2050" creationId="{00000000-0000-0000-0000-000000000000}"/>
          </ac:picMkLst>
        </pc:picChg>
      </pc:sldChg>
      <pc:sldChg chg="modSp mod setBg">
        <pc:chgData name="Tollett, Rachel" userId="S::rachel.tollett_ieanea.org#ext#@neahq.onmicrosoft.com::6cada244-8158-4709-a186-18652aadebd6" providerId="AD" clId="Web-{939839CB-A2F8-3B29-140E-B5A1D104600D}" dt="2026-01-13T19:33:46.103" v="75" actId="1076"/>
        <pc:sldMkLst>
          <pc:docMk/>
          <pc:sldMk cId="2205126754" sldId="300"/>
        </pc:sldMkLst>
        <pc:spChg chg="mod">
          <ac:chgData name="Tollett, Rachel" userId="S::rachel.tollett_ieanea.org#ext#@neahq.onmicrosoft.com::6cada244-8158-4709-a186-18652aadebd6" providerId="AD" clId="Web-{939839CB-A2F8-3B29-140E-B5A1D104600D}" dt="2026-01-13T19:33:22.400" v="73" actId="1076"/>
          <ac:spMkLst>
            <pc:docMk/>
            <pc:sldMk cId="2205126754" sldId="300"/>
            <ac:spMk id="2" creationId="{00000000-0000-0000-0000-000000000000}"/>
          </ac:spMkLst>
        </pc:spChg>
        <pc:spChg chg="mod">
          <ac:chgData name="Tollett, Rachel" userId="S::rachel.tollett_ieanea.org#ext#@neahq.onmicrosoft.com::6cada244-8158-4709-a186-18652aadebd6" providerId="AD" clId="Web-{939839CB-A2F8-3B29-140E-B5A1D104600D}" dt="2026-01-13T19:33:30.743" v="74" actId="20577"/>
          <ac:spMkLst>
            <pc:docMk/>
            <pc:sldMk cId="2205126754" sldId="300"/>
            <ac:spMk id="3" creationId="{00000000-0000-0000-0000-000000000000}"/>
          </ac:spMkLst>
        </pc:spChg>
        <pc:spChg chg="mod ord">
          <ac:chgData name="Tollett, Rachel" userId="S::rachel.tollett_ieanea.org#ext#@neahq.onmicrosoft.com::6cada244-8158-4709-a186-18652aadebd6" providerId="AD" clId="Web-{939839CB-A2F8-3B29-140E-B5A1D104600D}" dt="2026-01-13T19:32:19.257" v="62"/>
          <ac:spMkLst>
            <pc:docMk/>
            <pc:sldMk cId="2205126754" sldId="300"/>
            <ac:spMk id="4" creationId="{00000000-0000-0000-0000-000000000000}"/>
          </ac:spMkLst>
        </pc:spChg>
        <pc:picChg chg="mod">
          <ac:chgData name="Tollett, Rachel" userId="S::rachel.tollett_ieanea.org#ext#@neahq.onmicrosoft.com::6cada244-8158-4709-a186-18652aadebd6" providerId="AD" clId="Web-{939839CB-A2F8-3B29-140E-B5A1D104600D}" dt="2026-01-13T19:33:46.103" v="75" actId="1076"/>
          <ac:picMkLst>
            <pc:docMk/>
            <pc:sldMk cId="2205126754" sldId="300"/>
            <ac:picMk id="4098" creationId="{00000000-0000-0000-0000-000000000000}"/>
          </ac:picMkLst>
        </pc:picChg>
      </pc:sldChg>
      <pc:sldChg chg="addSp delSp modSp mod setBg">
        <pc:chgData name="Tollett, Rachel" userId="S::rachel.tollett_ieanea.org#ext#@neahq.onmicrosoft.com::6cada244-8158-4709-a186-18652aadebd6" providerId="AD" clId="Web-{939839CB-A2F8-3B29-140E-B5A1D104600D}" dt="2026-01-13T19:22:18.023" v="9" actId="20577"/>
        <pc:sldMkLst>
          <pc:docMk/>
          <pc:sldMk cId="3348863205" sldId="303"/>
        </pc:sldMkLst>
        <pc:spChg chg="mod">
          <ac:chgData name="Tollett, Rachel" userId="S::rachel.tollett_ieanea.org#ext#@neahq.onmicrosoft.com::6cada244-8158-4709-a186-18652aadebd6" providerId="AD" clId="Web-{939839CB-A2F8-3B29-140E-B5A1D104600D}" dt="2026-01-13T19:22:18.023" v="9" actId="20577"/>
          <ac:spMkLst>
            <pc:docMk/>
            <pc:sldMk cId="3348863205" sldId="303"/>
            <ac:spMk id="2" creationId="{00000000-0000-0000-0000-000000000000}"/>
          </ac:spMkLst>
        </pc:spChg>
        <pc:spChg chg="mod">
          <ac:chgData name="Tollett, Rachel" userId="S::rachel.tollett_ieanea.org#ext#@neahq.onmicrosoft.com::6cada244-8158-4709-a186-18652aadebd6" providerId="AD" clId="Web-{939839CB-A2F8-3B29-140E-B5A1D104600D}" dt="2026-01-13T19:21:58.398" v="7" actId="20577"/>
          <ac:spMkLst>
            <pc:docMk/>
            <pc:sldMk cId="3348863205" sldId="303"/>
            <ac:spMk id="3" creationId="{00000000-0000-0000-0000-000000000000}"/>
          </ac:spMkLst>
        </pc:spChg>
        <pc:spChg chg="mod">
          <ac:chgData name="Tollett, Rachel" userId="S::rachel.tollett_ieanea.org#ext#@neahq.onmicrosoft.com::6cada244-8158-4709-a186-18652aadebd6" providerId="AD" clId="Web-{939839CB-A2F8-3B29-140E-B5A1D104600D}" dt="2026-01-13T19:21:20.241" v="0"/>
          <ac:spMkLst>
            <pc:docMk/>
            <pc:sldMk cId="3348863205" sldId="303"/>
            <ac:spMk id="4" creationId="{00000000-0000-0000-0000-000000000000}"/>
          </ac:spMkLst>
        </pc:spChg>
        <pc:picChg chg="mod ord">
          <ac:chgData name="Tollett, Rachel" userId="S::rachel.tollett_ieanea.org#ext#@neahq.onmicrosoft.com::6cada244-8158-4709-a186-18652aadebd6" providerId="AD" clId="Web-{939839CB-A2F8-3B29-140E-B5A1D104600D}" dt="2026-01-13T19:22:04.429" v="8" actId="1076"/>
          <ac:picMkLst>
            <pc:docMk/>
            <pc:sldMk cId="3348863205" sldId="303"/>
            <ac:picMk id="5" creationId="{00000000-0000-0000-0000-000000000000}"/>
          </ac:picMkLst>
        </pc:picChg>
      </pc:sldChg>
      <pc:sldChg chg="addSp delSp modSp mod setBg">
        <pc:chgData name="Tollett, Rachel" userId="S::rachel.tollett_ieanea.org#ext#@neahq.onmicrosoft.com::6cada244-8158-4709-a186-18652aadebd6" providerId="AD" clId="Web-{939839CB-A2F8-3B29-140E-B5A1D104600D}" dt="2026-01-13T19:24:04.889" v="31" actId="1076"/>
        <pc:sldMkLst>
          <pc:docMk/>
          <pc:sldMk cId="2113617921" sldId="304"/>
        </pc:sldMkLst>
        <pc:spChg chg="mod">
          <ac:chgData name="Tollett, Rachel" userId="S::rachel.tollett_ieanea.org#ext#@neahq.onmicrosoft.com::6cada244-8158-4709-a186-18652aadebd6" providerId="AD" clId="Web-{939839CB-A2F8-3B29-140E-B5A1D104600D}" dt="2026-01-13T19:23:48.887" v="29"/>
          <ac:spMkLst>
            <pc:docMk/>
            <pc:sldMk cId="2113617921" sldId="304"/>
            <ac:spMk id="2" creationId="{00000000-0000-0000-0000-000000000000}"/>
          </ac:spMkLst>
        </pc:spChg>
        <pc:spChg chg="mod">
          <ac:chgData name="Tollett, Rachel" userId="S::rachel.tollett_ieanea.org#ext#@neahq.onmicrosoft.com::6cada244-8158-4709-a186-18652aadebd6" providerId="AD" clId="Web-{939839CB-A2F8-3B29-140E-B5A1D104600D}" dt="2026-01-13T19:24:00.295" v="30" actId="20577"/>
          <ac:spMkLst>
            <pc:docMk/>
            <pc:sldMk cId="2113617921" sldId="304"/>
            <ac:spMk id="3" creationId="{00000000-0000-0000-0000-000000000000}"/>
          </ac:spMkLst>
        </pc:spChg>
        <pc:spChg chg="mod">
          <ac:chgData name="Tollett, Rachel" userId="S::rachel.tollett_ieanea.org#ext#@neahq.onmicrosoft.com::6cada244-8158-4709-a186-18652aadebd6" providerId="AD" clId="Web-{939839CB-A2F8-3B29-140E-B5A1D104600D}" dt="2026-01-13T19:22:30.539" v="10"/>
          <ac:spMkLst>
            <pc:docMk/>
            <pc:sldMk cId="2113617921" sldId="304"/>
            <ac:spMk id="4" creationId="{00000000-0000-0000-0000-000000000000}"/>
          </ac:spMkLst>
        </pc:spChg>
        <pc:picChg chg="mod ord">
          <ac:chgData name="Tollett, Rachel" userId="S::rachel.tollett_ieanea.org#ext#@neahq.onmicrosoft.com::6cada244-8158-4709-a186-18652aadebd6" providerId="AD" clId="Web-{939839CB-A2F8-3B29-140E-B5A1D104600D}" dt="2026-01-13T19:24:04.889" v="31" actId="1076"/>
          <ac:picMkLst>
            <pc:docMk/>
            <pc:sldMk cId="2113617921" sldId="304"/>
            <ac:picMk id="1026" creationId="{00000000-0000-0000-0000-000000000000}"/>
          </ac:picMkLst>
        </pc:picChg>
      </pc:sldChg>
      <pc:sldChg chg="addSp modSp mod setBg">
        <pc:chgData name="Tollett, Rachel" userId="S::rachel.tollett_ieanea.org#ext#@neahq.onmicrosoft.com::6cada244-8158-4709-a186-18652aadebd6" providerId="AD" clId="Web-{939839CB-A2F8-3B29-140E-B5A1D104600D}" dt="2026-01-13T19:24:45.236" v="36" actId="20577"/>
        <pc:sldMkLst>
          <pc:docMk/>
          <pc:sldMk cId="3014788484" sldId="305"/>
        </pc:sldMkLst>
        <pc:spChg chg="mod">
          <ac:chgData name="Tollett, Rachel" userId="S::rachel.tollett_ieanea.org#ext#@neahq.onmicrosoft.com::6cada244-8158-4709-a186-18652aadebd6" providerId="AD" clId="Web-{939839CB-A2F8-3B29-140E-B5A1D104600D}" dt="2026-01-13T19:24:41.220" v="35" actId="20577"/>
          <ac:spMkLst>
            <pc:docMk/>
            <pc:sldMk cId="3014788484" sldId="305"/>
            <ac:spMk id="2" creationId="{00000000-0000-0000-0000-000000000000}"/>
          </ac:spMkLst>
        </pc:spChg>
        <pc:spChg chg="mod">
          <ac:chgData name="Tollett, Rachel" userId="S::rachel.tollett_ieanea.org#ext#@neahq.onmicrosoft.com::6cada244-8158-4709-a186-18652aadebd6" providerId="AD" clId="Web-{939839CB-A2F8-3B29-140E-B5A1D104600D}" dt="2026-01-13T19:24:45.236" v="36" actId="20577"/>
          <ac:spMkLst>
            <pc:docMk/>
            <pc:sldMk cId="3014788484" sldId="305"/>
            <ac:spMk id="3" creationId="{00000000-0000-0000-0000-000000000000}"/>
          </ac:spMkLst>
        </pc:spChg>
        <pc:spChg chg="mod">
          <ac:chgData name="Tollett, Rachel" userId="S::rachel.tollett_ieanea.org#ext#@neahq.onmicrosoft.com::6cada244-8158-4709-a186-18652aadebd6" providerId="AD" clId="Web-{939839CB-A2F8-3B29-140E-B5A1D104600D}" dt="2026-01-13T19:24:28.782" v="32"/>
          <ac:spMkLst>
            <pc:docMk/>
            <pc:sldMk cId="3014788484" sldId="305"/>
            <ac:spMk id="4" creationId="{00000000-0000-0000-0000-000000000000}"/>
          </ac:spMkLst>
        </pc:spChg>
        <pc:picChg chg="add">
          <ac:chgData name="Tollett, Rachel" userId="S::rachel.tollett_ieanea.org#ext#@neahq.onmicrosoft.com::6cada244-8158-4709-a186-18652aadebd6" providerId="AD" clId="Web-{939839CB-A2F8-3B29-140E-B5A1D104600D}" dt="2026-01-13T19:24:28.782" v="32"/>
          <ac:picMkLst>
            <pc:docMk/>
            <pc:sldMk cId="3014788484" sldId="305"/>
            <ac:picMk id="8" creationId="{385C8EC2-85BF-DD7D-6CC6-90854D9F35CE}"/>
          </ac:picMkLst>
        </pc:picChg>
      </pc:sldChg>
      <pc:sldChg chg="addSp delSp modSp mod setBg">
        <pc:chgData name="Tollett, Rachel" userId="S::rachel.tollett_ieanea.org#ext#@neahq.onmicrosoft.com::6cada244-8158-4709-a186-18652aadebd6" providerId="AD" clId="Web-{939839CB-A2F8-3B29-140E-B5A1D104600D}" dt="2026-01-13T19:54:14.395" v="195" actId="1076"/>
        <pc:sldMkLst>
          <pc:docMk/>
          <pc:sldMk cId="2413091281" sldId="306"/>
        </pc:sldMkLst>
        <pc:spChg chg="mod">
          <ac:chgData name="Tollett, Rachel" userId="S::rachel.tollett_ieanea.org#ext#@neahq.onmicrosoft.com::6cada244-8158-4709-a186-18652aadebd6" providerId="AD" clId="Web-{939839CB-A2F8-3B29-140E-B5A1D104600D}" dt="2026-01-13T19:54:04.692" v="193" actId="1076"/>
          <ac:spMkLst>
            <pc:docMk/>
            <pc:sldMk cId="2413091281" sldId="306"/>
            <ac:spMk id="2" creationId="{00000000-0000-0000-0000-000000000000}"/>
          </ac:spMkLst>
        </pc:spChg>
        <pc:spChg chg="mod">
          <ac:chgData name="Tollett, Rachel" userId="S::rachel.tollett_ieanea.org#ext#@neahq.onmicrosoft.com::6cada244-8158-4709-a186-18652aadebd6" providerId="AD" clId="Web-{939839CB-A2F8-3B29-140E-B5A1D104600D}" dt="2026-01-13T19:53:55.020" v="192" actId="20577"/>
          <ac:spMkLst>
            <pc:docMk/>
            <pc:sldMk cId="2413091281" sldId="306"/>
            <ac:spMk id="3" creationId="{00000000-0000-0000-0000-000000000000}"/>
          </ac:spMkLst>
        </pc:spChg>
        <pc:spChg chg="mod">
          <ac:chgData name="Tollett, Rachel" userId="S::rachel.tollett_ieanea.org#ext#@neahq.onmicrosoft.com::6cada244-8158-4709-a186-18652aadebd6" providerId="AD" clId="Web-{939839CB-A2F8-3B29-140E-B5A1D104600D}" dt="2026-01-13T19:50:17.938" v="144"/>
          <ac:spMkLst>
            <pc:docMk/>
            <pc:sldMk cId="2413091281" sldId="306"/>
            <ac:spMk id="4" creationId="{00000000-0000-0000-0000-000000000000}"/>
          </ac:spMkLst>
        </pc:spChg>
        <pc:picChg chg="add mod">
          <ac:chgData name="Tollett, Rachel" userId="S::rachel.tollett_ieanea.org#ext#@neahq.onmicrosoft.com::6cada244-8158-4709-a186-18652aadebd6" providerId="AD" clId="Web-{939839CB-A2F8-3B29-140E-B5A1D104600D}" dt="2026-01-13T19:54:14.395" v="195" actId="1076"/>
          <ac:picMkLst>
            <pc:docMk/>
            <pc:sldMk cId="2413091281" sldId="306"/>
            <ac:picMk id="5" creationId="{27070146-FA3D-2677-8744-34F13C2CCDAA}"/>
          </ac:picMkLst>
        </pc:picChg>
      </pc:sldChg>
      <pc:sldChg chg="addSp delSp modSp">
        <pc:chgData name="Tollett, Rachel" userId="S::rachel.tollett_ieanea.org#ext#@neahq.onmicrosoft.com::6cada244-8158-4709-a186-18652aadebd6" providerId="AD" clId="Web-{939839CB-A2F8-3B29-140E-B5A1D104600D}" dt="2026-01-13T19:49:26.702" v="142" actId="20577"/>
        <pc:sldMkLst>
          <pc:docMk/>
          <pc:sldMk cId="3739109951" sldId="307"/>
        </pc:sldMkLst>
        <pc:spChg chg="mod">
          <ac:chgData name="Tollett, Rachel" userId="S::rachel.tollett_ieanea.org#ext#@neahq.onmicrosoft.com::6cada244-8158-4709-a186-18652aadebd6" providerId="AD" clId="Web-{939839CB-A2F8-3B29-140E-B5A1D104600D}" dt="2026-01-13T19:49:26.702" v="142" actId="20577"/>
          <ac:spMkLst>
            <pc:docMk/>
            <pc:sldMk cId="3739109951" sldId="307"/>
            <ac:spMk id="3" creationId="{D5A9E3C9-07AA-41F6-A08B-5C66AAB1A24E}"/>
          </ac:spMkLst>
        </pc:spChg>
        <pc:picChg chg="mod">
          <ac:chgData name="Tollett, Rachel" userId="S::rachel.tollett_ieanea.org#ext#@neahq.onmicrosoft.com::6cada244-8158-4709-a186-18652aadebd6" providerId="AD" clId="Web-{939839CB-A2F8-3B29-140E-B5A1D104600D}" dt="2026-01-13T19:49:08.264" v="135" actId="1076"/>
          <ac:picMkLst>
            <pc:docMk/>
            <pc:sldMk cId="3739109951" sldId="307"/>
            <ac:picMk id="3074" creationId="{00000000-0000-0000-0000-000000000000}"/>
          </ac:picMkLst>
        </pc:picChg>
      </pc:sldChg>
      <pc:sldChg chg="addSp modSp mod setBg">
        <pc:chgData name="Tollett, Rachel" userId="S::rachel.tollett_ieanea.org#ext#@neahq.onmicrosoft.com::6cada244-8158-4709-a186-18652aadebd6" providerId="AD" clId="Web-{939839CB-A2F8-3B29-140E-B5A1D104600D}" dt="2026-01-13T19:37:27.310" v="93" actId="20577"/>
        <pc:sldMkLst>
          <pc:docMk/>
          <pc:sldMk cId="3324865722" sldId="309"/>
        </pc:sldMkLst>
        <pc:spChg chg="mod">
          <ac:chgData name="Tollett, Rachel" userId="S::rachel.tollett_ieanea.org#ext#@neahq.onmicrosoft.com::6cada244-8158-4709-a186-18652aadebd6" providerId="AD" clId="Web-{939839CB-A2F8-3B29-140E-B5A1D104600D}" dt="2026-01-13T19:37:12.810" v="89"/>
          <ac:spMkLst>
            <pc:docMk/>
            <pc:sldMk cId="3324865722" sldId="309"/>
            <ac:spMk id="2" creationId="{00000000-0000-0000-0000-000000000000}"/>
          </ac:spMkLst>
        </pc:spChg>
        <pc:spChg chg="mod">
          <ac:chgData name="Tollett, Rachel" userId="S::rachel.tollett_ieanea.org#ext#@neahq.onmicrosoft.com::6cada244-8158-4709-a186-18652aadebd6" providerId="AD" clId="Web-{939839CB-A2F8-3B29-140E-B5A1D104600D}" dt="2026-01-13T19:37:27.310" v="93" actId="20577"/>
          <ac:spMkLst>
            <pc:docMk/>
            <pc:sldMk cId="3324865722" sldId="309"/>
            <ac:spMk id="3" creationId="{00000000-0000-0000-0000-000000000000}"/>
          </ac:spMkLst>
        </pc:spChg>
        <pc:spChg chg="mod">
          <ac:chgData name="Tollett, Rachel" userId="S::rachel.tollett_ieanea.org#ext#@neahq.onmicrosoft.com::6cada244-8158-4709-a186-18652aadebd6" providerId="AD" clId="Web-{939839CB-A2F8-3B29-140E-B5A1D104600D}" dt="2026-01-13T19:37:12.810" v="89"/>
          <ac:spMkLst>
            <pc:docMk/>
            <pc:sldMk cId="3324865722" sldId="309"/>
            <ac:spMk id="4" creationId="{00000000-0000-0000-0000-000000000000}"/>
          </ac:spMkLst>
        </pc:spChg>
        <pc:spChg chg="add">
          <ac:chgData name="Tollett, Rachel" userId="S::rachel.tollett_ieanea.org#ext#@neahq.onmicrosoft.com::6cada244-8158-4709-a186-18652aadebd6" providerId="AD" clId="Web-{939839CB-A2F8-3B29-140E-B5A1D104600D}" dt="2026-01-13T19:37:12.810" v="89"/>
          <ac:spMkLst>
            <pc:docMk/>
            <pc:sldMk cId="3324865722" sldId="309"/>
            <ac:spMk id="9" creationId="{3741B58E-3B65-4A01-A276-975AB2CF8A08}"/>
          </ac:spMkLst>
        </pc:spChg>
        <pc:spChg chg="add">
          <ac:chgData name="Tollett, Rachel" userId="S::rachel.tollett_ieanea.org#ext#@neahq.onmicrosoft.com::6cada244-8158-4709-a186-18652aadebd6" providerId="AD" clId="Web-{939839CB-A2F8-3B29-140E-B5A1D104600D}" dt="2026-01-13T19:37:12.810" v="89"/>
          <ac:spMkLst>
            <pc:docMk/>
            <pc:sldMk cId="3324865722" sldId="309"/>
            <ac:spMk id="11" creationId="{7AAC67C3-831B-4AB1-A259-DFB839CAFAFC}"/>
          </ac:spMkLst>
        </pc:spChg>
        <pc:spChg chg="add">
          <ac:chgData name="Tollett, Rachel" userId="S::rachel.tollett_ieanea.org#ext#@neahq.onmicrosoft.com::6cada244-8158-4709-a186-18652aadebd6" providerId="AD" clId="Web-{939839CB-A2F8-3B29-140E-B5A1D104600D}" dt="2026-01-13T19:37:12.810" v="89"/>
          <ac:spMkLst>
            <pc:docMk/>
            <pc:sldMk cId="3324865722" sldId="309"/>
            <ac:spMk id="13" creationId="{054B3F04-9EAC-45C0-B3CE-0387EEA10A0C}"/>
          </ac:spMkLst>
        </pc:spChg>
      </pc:sldChg>
      <pc:sldChg chg="delSp modSp">
        <pc:chgData name="Tollett, Rachel" userId="S::rachel.tollett_ieanea.org#ext#@neahq.onmicrosoft.com::6cada244-8158-4709-a186-18652aadebd6" providerId="AD" clId="Web-{939839CB-A2F8-3B29-140E-B5A1D104600D}" dt="2026-01-13T19:55:16.630" v="208" actId="20577"/>
        <pc:sldMkLst>
          <pc:docMk/>
          <pc:sldMk cId="572417035" sldId="311"/>
        </pc:sldMkLst>
        <pc:spChg chg="mod">
          <ac:chgData name="Tollett, Rachel" userId="S::rachel.tollett_ieanea.org#ext#@neahq.onmicrosoft.com::6cada244-8158-4709-a186-18652aadebd6" providerId="AD" clId="Web-{939839CB-A2F8-3B29-140E-B5A1D104600D}" dt="2026-01-13T19:55:16.630" v="208" actId="20577"/>
          <ac:spMkLst>
            <pc:docMk/>
            <pc:sldMk cId="572417035" sldId="311"/>
            <ac:spMk id="3" creationId="{D5A9E3C9-07AA-41F6-A08B-5C66AAB1A24E}"/>
          </ac:spMkLst>
        </pc:spChg>
        <pc:picChg chg="mod">
          <ac:chgData name="Tollett, Rachel" userId="S::rachel.tollett_ieanea.org#ext#@neahq.onmicrosoft.com::6cada244-8158-4709-a186-18652aadebd6" providerId="AD" clId="Web-{939839CB-A2F8-3B29-140E-B5A1D104600D}" dt="2026-01-13T19:54:58.115" v="199" actId="1076"/>
          <ac:picMkLst>
            <pc:docMk/>
            <pc:sldMk cId="572417035" sldId="311"/>
            <ac:picMk id="3074" creationId="{00000000-0000-0000-0000-000000000000}"/>
          </ac:picMkLst>
        </pc:picChg>
      </pc:sldChg>
      <pc:sldChg chg="mod modShow">
        <pc:chgData name="Tollett, Rachel" userId="S::rachel.tollett_ieanea.org#ext#@neahq.onmicrosoft.com::6cada244-8158-4709-a186-18652aadebd6" providerId="AD" clId="Web-{939839CB-A2F8-3B29-140E-B5A1D104600D}" dt="2026-01-13T19:55:27.037" v="209"/>
        <pc:sldMkLst>
          <pc:docMk/>
          <pc:sldMk cId="2036696885" sldId="312"/>
        </pc:sldMkLst>
      </pc:sldChg>
      <pc:sldChg chg="modSp">
        <pc:chgData name="Tollett, Rachel" userId="S::rachel.tollett_ieanea.org#ext#@neahq.onmicrosoft.com::6cada244-8158-4709-a186-18652aadebd6" providerId="AD" clId="Web-{939839CB-A2F8-3B29-140E-B5A1D104600D}" dt="2026-01-13T19:56:14.647" v="226" actId="20577"/>
        <pc:sldMkLst>
          <pc:docMk/>
          <pc:sldMk cId="1952915596" sldId="313"/>
        </pc:sldMkLst>
        <pc:spChg chg="mod">
          <ac:chgData name="Tollett, Rachel" userId="S::rachel.tollett_ieanea.org#ext#@neahq.onmicrosoft.com::6cada244-8158-4709-a186-18652aadebd6" providerId="AD" clId="Web-{939839CB-A2F8-3B29-140E-B5A1D104600D}" dt="2026-01-13T19:56:14.647" v="226" actId="20577"/>
          <ac:spMkLst>
            <pc:docMk/>
            <pc:sldMk cId="1952915596" sldId="313"/>
            <ac:spMk id="7" creationId="{E90F637A-28BF-4A83-9C2E-79664D85C545}"/>
          </ac:spMkLst>
        </pc:spChg>
      </pc:sldChg>
      <pc:sldChg chg="addSp modSp mod setBg">
        <pc:chgData name="Tollett, Rachel" userId="S::rachel.tollett_ieanea.org#ext#@neahq.onmicrosoft.com::6cada244-8158-4709-a186-18652aadebd6" providerId="AD" clId="Web-{939839CB-A2F8-3B29-140E-B5A1D104600D}" dt="2026-01-13T19:54:43.896" v="197" actId="20577"/>
        <pc:sldMkLst>
          <pc:docMk/>
          <pc:sldMk cId="2431182018" sldId="315"/>
        </pc:sldMkLst>
        <pc:spChg chg="mod">
          <ac:chgData name="Tollett, Rachel" userId="S::rachel.tollett_ieanea.org#ext#@neahq.onmicrosoft.com::6cada244-8158-4709-a186-18652aadebd6" providerId="AD" clId="Web-{939839CB-A2F8-3B29-140E-B5A1D104600D}" dt="2026-01-13T19:54:37.474" v="196"/>
          <ac:spMkLst>
            <pc:docMk/>
            <pc:sldMk cId="2431182018" sldId="315"/>
            <ac:spMk id="2" creationId="{00000000-0000-0000-0000-000000000000}"/>
          </ac:spMkLst>
        </pc:spChg>
        <pc:spChg chg="mod">
          <ac:chgData name="Tollett, Rachel" userId="S::rachel.tollett_ieanea.org#ext#@neahq.onmicrosoft.com::6cada244-8158-4709-a186-18652aadebd6" providerId="AD" clId="Web-{939839CB-A2F8-3B29-140E-B5A1D104600D}" dt="2026-01-13T19:54:43.896" v="197" actId="20577"/>
          <ac:spMkLst>
            <pc:docMk/>
            <pc:sldMk cId="2431182018" sldId="315"/>
            <ac:spMk id="3" creationId="{00000000-0000-0000-0000-000000000000}"/>
          </ac:spMkLst>
        </pc:spChg>
        <pc:spChg chg="mod">
          <ac:chgData name="Tollett, Rachel" userId="S::rachel.tollett_ieanea.org#ext#@neahq.onmicrosoft.com::6cada244-8158-4709-a186-18652aadebd6" providerId="AD" clId="Web-{939839CB-A2F8-3B29-140E-B5A1D104600D}" dt="2026-01-13T19:54:37.474" v="196"/>
          <ac:spMkLst>
            <pc:docMk/>
            <pc:sldMk cId="2431182018" sldId="315"/>
            <ac:spMk id="4" creationId="{00000000-0000-0000-0000-000000000000}"/>
          </ac:spMkLst>
        </pc:spChg>
        <pc:spChg chg="add">
          <ac:chgData name="Tollett, Rachel" userId="S::rachel.tollett_ieanea.org#ext#@neahq.onmicrosoft.com::6cada244-8158-4709-a186-18652aadebd6" providerId="AD" clId="Web-{939839CB-A2F8-3B29-140E-B5A1D104600D}" dt="2026-01-13T19:54:37.474" v="196"/>
          <ac:spMkLst>
            <pc:docMk/>
            <pc:sldMk cId="2431182018" sldId="315"/>
            <ac:spMk id="9" creationId="{C843AFC8-D8D0-4784-B08C-6324FA88E6DD}"/>
          </ac:spMkLst>
        </pc:spChg>
        <pc:spChg chg="add">
          <ac:chgData name="Tollett, Rachel" userId="S::rachel.tollett_ieanea.org#ext#@neahq.onmicrosoft.com::6cada244-8158-4709-a186-18652aadebd6" providerId="AD" clId="Web-{939839CB-A2F8-3B29-140E-B5A1D104600D}" dt="2026-01-13T19:54:37.474" v="196"/>
          <ac:spMkLst>
            <pc:docMk/>
            <pc:sldMk cId="2431182018" sldId="315"/>
            <ac:spMk id="11" creationId="{854B1A56-8AFB-4D4F-8D98-1E832D6FFE67}"/>
          </ac:spMkLst>
        </pc:spChg>
        <pc:spChg chg="add">
          <ac:chgData name="Tollett, Rachel" userId="S::rachel.tollett_ieanea.org#ext#@neahq.onmicrosoft.com::6cada244-8158-4709-a186-18652aadebd6" providerId="AD" clId="Web-{939839CB-A2F8-3B29-140E-B5A1D104600D}" dt="2026-01-13T19:54:37.474" v="196"/>
          <ac:spMkLst>
            <pc:docMk/>
            <pc:sldMk cId="2431182018" sldId="315"/>
            <ac:spMk id="13" creationId="{F8E828FC-05B4-4BA4-92D3-3DF79D42D88E}"/>
          </ac:spMkLst>
        </pc:spChg>
      </pc:sldChg>
    </pc:docChg>
  </pc:docChgLst>
  <pc:docChgLst>
    <pc:chgData name="Tollett, Rachel" userId="S::rachel.tollett_ieanea.org#ext#@neahq.onmicrosoft.com::6cada244-8158-4709-a186-18652aadebd6" providerId="AD" clId="Web-{2A51A931-35D3-EDEB-154A-67E9FE6DB0A8}"/>
    <pc:docChg chg="addSld delSld modSld">
      <pc:chgData name="Tollett, Rachel" userId="S::rachel.tollett_ieanea.org#ext#@neahq.onmicrosoft.com::6cada244-8158-4709-a186-18652aadebd6" providerId="AD" clId="Web-{2A51A931-35D3-EDEB-154A-67E9FE6DB0A8}" dt="2026-01-13T19:19:57.845" v="60" actId="14100"/>
      <pc:docMkLst>
        <pc:docMk/>
      </pc:docMkLst>
      <pc:sldChg chg="addSp modSp mod setBg setClrOvrMap">
        <pc:chgData name="Tollett, Rachel" userId="S::rachel.tollett_ieanea.org#ext#@neahq.onmicrosoft.com::6cada244-8158-4709-a186-18652aadebd6" providerId="AD" clId="Web-{2A51A931-35D3-EDEB-154A-67E9FE6DB0A8}" dt="2026-01-13T19:08:13.133" v="22" actId="20577"/>
        <pc:sldMkLst>
          <pc:docMk/>
          <pc:sldMk cId="2887851004" sldId="287"/>
        </pc:sldMkLst>
        <pc:spChg chg="mod">
          <ac:chgData name="Tollett, Rachel" userId="S::rachel.tollett_ieanea.org#ext#@neahq.onmicrosoft.com::6cada244-8158-4709-a186-18652aadebd6" providerId="AD" clId="Web-{2A51A931-35D3-EDEB-154A-67E9FE6DB0A8}" dt="2026-01-13T19:08:02.851" v="16"/>
          <ac:spMkLst>
            <pc:docMk/>
            <pc:sldMk cId="2887851004" sldId="287"/>
            <ac:spMk id="2" creationId="{4685398D-812F-444B-A806-695A72A5FA07}"/>
          </ac:spMkLst>
        </pc:spChg>
        <pc:spChg chg="mod">
          <ac:chgData name="Tollett, Rachel" userId="S::rachel.tollett_ieanea.org#ext#@neahq.onmicrosoft.com::6cada244-8158-4709-a186-18652aadebd6" providerId="AD" clId="Web-{2A51A931-35D3-EDEB-154A-67E9FE6DB0A8}" dt="2026-01-13T19:08:13.133" v="22" actId="20577"/>
          <ac:spMkLst>
            <pc:docMk/>
            <pc:sldMk cId="2887851004" sldId="287"/>
            <ac:spMk id="3" creationId="{0835B4E0-1508-4E7E-9403-DEBEA573E330}"/>
          </ac:spMkLst>
        </pc:spChg>
        <pc:spChg chg="mod">
          <ac:chgData name="Tollett, Rachel" userId="S::rachel.tollett_ieanea.org#ext#@neahq.onmicrosoft.com::6cada244-8158-4709-a186-18652aadebd6" providerId="AD" clId="Web-{2A51A931-35D3-EDEB-154A-67E9FE6DB0A8}" dt="2026-01-13T19:08:02.851" v="16"/>
          <ac:spMkLst>
            <pc:docMk/>
            <pc:sldMk cId="2887851004" sldId="287"/>
            <ac:spMk id="5" creationId="{00000000-0000-0000-0000-000000000000}"/>
          </ac:spMkLst>
        </pc:spChg>
        <pc:spChg chg="add">
          <ac:chgData name="Tollett, Rachel" userId="S::rachel.tollett_ieanea.org#ext#@neahq.onmicrosoft.com::6cada244-8158-4709-a186-18652aadebd6" providerId="AD" clId="Web-{2A51A931-35D3-EDEB-154A-67E9FE6DB0A8}" dt="2026-01-13T19:08:02.851" v="16"/>
          <ac:spMkLst>
            <pc:docMk/>
            <pc:sldMk cId="2887851004" sldId="287"/>
            <ac:spMk id="1033" creationId="{25C8D2C1-DA83-420D-9635-D52CE066B5DA}"/>
          </ac:spMkLst>
        </pc:spChg>
        <pc:spChg chg="add">
          <ac:chgData name="Tollett, Rachel" userId="S::rachel.tollett_ieanea.org#ext#@neahq.onmicrosoft.com::6cada244-8158-4709-a186-18652aadebd6" providerId="AD" clId="Web-{2A51A931-35D3-EDEB-154A-67E9FE6DB0A8}" dt="2026-01-13T19:08:02.851" v="16"/>
          <ac:spMkLst>
            <pc:docMk/>
            <pc:sldMk cId="2887851004" sldId="287"/>
            <ac:spMk id="1035" creationId="{434F74C9-6A0B-409E-AD1C-45B58BE91BB8}"/>
          </ac:spMkLst>
        </pc:spChg>
        <pc:spChg chg="add">
          <ac:chgData name="Tollett, Rachel" userId="S::rachel.tollett_ieanea.org#ext#@neahq.onmicrosoft.com::6cada244-8158-4709-a186-18652aadebd6" providerId="AD" clId="Web-{2A51A931-35D3-EDEB-154A-67E9FE6DB0A8}" dt="2026-01-13T19:08:02.851" v="16"/>
          <ac:spMkLst>
            <pc:docMk/>
            <pc:sldMk cId="2887851004" sldId="287"/>
            <ac:spMk id="1041" creationId="{C4E89C94-E462-4566-A15A-32835FD68BCD}"/>
          </ac:spMkLst>
        </pc:spChg>
        <pc:spChg chg="add">
          <ac:chgData name="Tollett, Rachel" userId="S::rachel.tollett_ieanea.org#ext#@neahq.onmicrosoft.com::6cada244-8158-4709-a186-18652aadebd6" providerId="AD" clId="Web-{2A51A931-35D3-EDEB-154A-67E9FE6DB0A8}" dt="2026-01-13T19:08:02.851" v="16"/>
          <ac:spMkLst>
            <pc:docMk/>
            <pc:sldMk cId="2887851004" sldId="287"/>
            <ac:spMk id="1043" creationId="{E25F4A20-71FB-4A26-92E2-89DED49264CA}"/>
          </ac:spMkLst>
        </pc:spChg>
        <pc:picChg chg="mod">
          <ac:chgData name="Tollett, Rachel" userId="S::rachel.tollett_ieanea.org#ext#@neahq.onmicrosoft.com::6cada244-8158-4709-a186-18652aadebd6" providerId="AD" clId="Web-{2A51A931-35D3-EDEB-154A-67E9FE6DB0A8}" dt="2026-01-13T19:08:02.851" v="16"/>
          <ac:picMkLst>
            <pc:docMk/>
            <pc:sldMk cId="2887851004" sldId="287"/>
            <ac:picMk id="1028" creationId="{E859FD0B-11D8-48F5-B93D-544818367250}"/>
          </ac:picMkLst>
        </pc:picChg>
        <pc:cxnChg chg="add">
          <ac:chgData name="Tollett, Rachel" userId="S::rachel.tollett_ieanea.org#ext#@neahq.onmicrosoft.com::6cada244-8158-4709-a186-18652aadebd6" providerId="AD" clId="Web-{2A51A931-35D3-EDEB-154A-67E9FE6DB0A8}" dt="2026-01-13T19:08:02.851" v="16"/>
          <ac:cxnSpMkLst>
            <pc:docMk/>
            <pc:sldMk cId="2887851004" sldId="287"/>
            <ac:cxnSpMk id="1037" creationId="{F5486A9D-1265-4B57-91E6-68E666B978BC}"/>
          </ac:cxnSpMkLst>
        </pc:cxnChg>
        <pc:cxnChg chg="add">
          <ac:chgData name="Tollett, Rachel" userId="S::rachel.tollett_ieanea.org#ext#@neahq.onmicrosoft.com::6cada244-8158-4709-a186-18652aadebd6" providerId="AD" clId="Web-{2A51A931-35D3-EDEB-154A-67E9FE6DB0A8}" dt="2026-01-13T19:08:02.851" v="16"/>
          <ac:cxnSpMkLst>
            <pc:docMk/>
            <pc:sldMk cId="2887851004" sldId="287"/>
            <ac:cxnSpMk id="1039" creationId="{4071767D-5FF7-4508-B8B7-BB60FF3AB250}"/>
          </ac:cxnSpMkLst>
        </pc:cxnChg>
      </pc:sldChg>
      <pc:sldChg chg="addSp delSp modSp">
        <pc:chgData name="Tollett, Rachel" userId="S::rachel.tollett_ieanea.org#ext#@neahq.onmicrosoft.com::6cada244-8158-4709-a186-18652aadebd6" providerId="AD" clId="Web-{2A51A931-35D3-EDEB-154A-67E9FE6DB0A8}" dt="2026-01-13T19:15:35.050" v="50" actId="1076"/>
        <pc:sldMkLst>
          <pc:docMk/>
          <pc:sldMk cId="4048388200" sldId="301"/>
        </pc:sldMkLst>
        <pc:spChg chg="mod">
          <ac:chgData name="Tollett, Rachel" userId="S::rachel.tollett_ieanea.org#ext#@neahq.onmicrosoft.com::6cada244-8158-4709-a186-18652aadebd6" providerId="AD" clId="Web-{2A51A931-35D3-EDEB-154A-67E9FE6DB0A8}" dt="2026-01-13T19:12:31.750" v="43" actId="1076"/>
          <ac:spMkLst>
            <pc:docMk/>
            <pc:sldMk cId="4048388200" sldId="301"/>
            <ac:spMk id="3" creationId="{D5A9E3C9-07AA-41F6-A08B-5C66AAB1A24E}"/>
          </ac:spMkLst>
        </pc:spChg>
        <pc:picChg chg="mod">
          <ac:chgData name="Tollett, Rachel" userId="S::rachel.tollett_ieanea.org#ext#@neahq.onmicrosoft.com::6cada244-8158-4709-a186-18652aadebd6" providerId="AD" clId="Web-{2A51A931-35D3-EDEB-154A-67E9FE6DB0A8}" dt="2026-01-13T19:15:35.050" v="50" actId="1076"/>
          <ac:picMkLst>
            <pc:docMk/>
            <pc:sldMk cId="4048388200" sldId="301"/>
            <ac:picMk id="3074" creationId="{00000000-0000-0000-0000-000000000000}"/>
          </ac:picMkLst>
        </pc:picChg>
      </pc:sldChg>
      <pc:sldChg chg="addSp delSp modSp">
        <pc:chgData name="Tollett, Rachel" userId="S::rachel.tollett_ieanea.org#ext#@neahq.onmicrosoft.com::6cada244-8158-4709-a186-18652aadebd6" providerId="AD" clId="Web-{2A51A931-35D3-EDEB-154A-67E9FE6DB0A8}" dt="2026-01-13T19:19:57.845" v="60" actId="14100"/>
        <pc:sldMkLst>
          <pc:docMk/>
          <pc:sldMk cId="1525607675" sldId="302"/>
        </pc:sldMkLst>
        <pc:spChg chg="mod">
          <ac:chgData name="Tollett, Rachel" userId="S::rachel.tollett_ieanea.org#ext#@neahq.onmicrosoft.com::6cada244-8158-4709-a186-18652aadebd6" providerId="AD" clId="Web-{2A51A931-35D3-EDEB-154A-67E9FE6DB0A8}" dt="2026-01-13T19:19:57.845" v="60" actId="14100"/>
          <ac:spMkLst>
            <pc:docMk/>
            <pc:sldMk cId="1525607675" sldId="302"/>
            <ac:spMk id="3" creationId="{D5A9E3C9-07AA-41F6-A08B-5C66AAB1A24E}"/>
          </ac:spMkLst>
        </pc:spChg>
        <pc:picChg chg="mod">
          <ac:chgData name="Tollett, Rachel" userId="S::rachel.tollett_ieanea.org#ext#@neahq.onmicrosoft.com::6cada244-8158-4709-a186-18652aadebd6" providerId="AD" clId="Web-{2A51A931-35D3-EDEB-154A-67E9FE6DB0A8}" dt="2026-01-13T19:19:41.204" v="56" actId="1076"/>
          <ac:picMkLst>
            <pc:docMk/>
            <pc:sldMk cId="1525607675" sldId="302"/>
            <ac:picMk id="3074" creationId="{00000000-0000-0000-0000-000000000000}"/>
          </ac:picMkLst>
        </pc:picChg>
      </pc:sldChg>
      <pc:sldChg chg="mod modShow">
        <pc:chgData name="Tollett, Rachel" userId="S::rachel.tollett_ieanea.org#ext#@neahq.onmicrosoft.com::6cada244-8158-4709-a186-18652aadebd6" providerId="AD" clId="Web-{2A51A931-35D3-EDEB-154A-67E9FE6DB0A8}" dt="2026-01-13T19:15:53.175" v="51"/>
        <pc:sldMkLst>
          <pc:docMk/>
          <pc:sldMk cId="2548892911" sldId="308"/>
        </pc:sldMkLst>
      </pc:sldChg>
      <pc:sldChg chg="addSp delSp modSp add">
        <pc:chgData name="Tollett, Rachel" userId="S::rachel.tollett_ieanea.org#ext#@neahq.onmicrosoft.com::6cada244-8158-4709-a186-18652aadebd6" providerId="AD" clId="Web-{2A51A931-35D3-EDEB-154A-67E9FE6DB0A8}" dt="2026-01-13T19:07:27.427" v="13"/>
        <pc:sldMkLst>
          <pc:docMk/>
          <pc:sldMk cId="1631020623" sldId="337"/>
        </pc:sldMkLst>
        <pc:spChg chg="mod">
          <ac:chgData name="Tollett, Rachel" userId="S::rachel.tollett_ieanea.org#ext#@neahq.onmicrosoft.com::6cada244-8158-4709-a186-18652aadebd6" providerId="AD" clId="Web-{2A51A931-35D3-EDEB-154A-67E9FE6DB0A8}" dt="2026-01-13T19:07:27.427" v="13"/>
          <ac:spMkLst>
            <pc:docMk/>
            <pc:sldMk cId="1631020623" sldId="337"/>
            <ac:spMk id="2" creationId="{00000000-0000-0000-0000-000000000000}"/>
          </ac:spMkLst>
        </pc:spChg>
        <pc:spChg chg="mod">
          <ac:chgData name="Tollett, Rachel" userId="S::rachel.tollett_ieanea.org#ext#@neahq.onmicrosoft.com::6cada244-8158-4709-a186-18652aadebd6" providerId="AD" clId="Web-{2A51A931-35D3-EDEB-154A-67E9FE6DB0A8}" dt="2026-01-13T19:07:27.427" v="13"/>
          <ac:spMkLst>
            <pc:docMk/>
            <pc:sldMk cId="1631020623" sldId="337"/>
            <ac:spMk id="3" creationId="{00000000-0000-0000-0000-000000000000}"/>
          </ac:spMkLst>
        </pc:spChg>
        <pc:spChg chg="mod">
          <ac:chgData name="Tollett, Rachel" userId="S::rachel.tollett_ieanea.org#ext#@neahq.onmicrosoft.com::6cada244-8158-4709-a186-18652aadebd6" providerId="AD" clId="Web-{2A51A931-35D3-EDEB-154A-67E9FE6DB0A8}" dt="2026-01-13T19:07:27.427" v="13"/>
          <ac:spMkLst>
            <pc:docMk/>
            <pc:sldMk cId="1631020623" sldId="337"/>
            <ac:spMk id="5" creationId="{5619854D-3EFA-D0EA-909F-CE9427E05112}"/>
          </ac:spMkLst>
        </pc:spChg>
        <pc:spChg chg="add">
          <ac:chgData name="Tollett, Rachel" userId="S::rachel.tollett_ieanea.org#ext#@neahq.onmicrosoft.com::6cada244-8158-4709-a186-18652aadebd6" providerId="AD" clId="Web-{2A51A931-35D3-EDEB-154A-67E9FE6DB0A8}" dt="2026-01-13T19:07:27.427" v="13"/>
          <ac:spMkLst>
            <pc:docMk/>
            <pc:sldMk cId="1631020623" sldId="337"/>
            <ac:spMk id="22" creationId="{03B29638-4838-4B9B-B9DB-96E542BAF3E6}"/>
          </ac:spMkLst>
        </pc:spChg>
        <pc:spChg chg="add">
          <ac:chgData name="Tollett, Rachel" userId="S::rachel.tollett_ieanea.org#ext#@neahq.onmicrosoft.com::6cada244-8158-4709-a186-18652aadebd6" providerId="AD" clId="Web-{2A51A931-35D3-EDEB-154A-67E9FE6DB0A8}" dt="2026-01-13T19:07:27.427" v="13"/>
          <ac:spMkLst>
            <pc:docMk/>
            <pc:sldMk cId="1631020623" sldId="337"/>
            <ac:spMk id="23" creationId="{600B5AE2-C5CC-499C-8F2D-249888BE22C2}"/>
          </ac:spMkLst>
        </pc:spChg>
        <pc:spChg chg="add">
          <ac:chgData name="Tollett, Rachel" userId="S::rachel.tollett_ieanea.org#ext#@neahq.onmicrosoft.com::6cada244-8158-4709-a186-18652aadebd6" providerId="AD" clId="Web-{2A51A931-35D3-EDEB-154A-67E9FE6DB0A8}" dt="2026-01-13T19:07:27.427" v="13"/>
          <ac:spMkLst>
            <pc:docMk/>
            <pc:sldMk cId="1631020623" sldId="337"/>
            <ac:spMk id="24" creationId="{BA7A3698-B350-40E5-8475-9BCC41A089FC}"/>
          </ac:spMkLst>
        </pc:spChg>
        <pc:spChg chg="add">
          <ac:chgData name="Tollett, Rachel" userId="S::rachel.tollett_ieanea.org#ext#@neahq.onmicrosoft.com::6cada244-8158-4709-a186-18652aadebd6" providerId="AD" clId="Web-{2A51A931-35D3-EDEB-154A-67E9FE6DB0A8}" dt="2026-01-13T19:07:27.427" v="13"/>
          <ac:spMkLst>
            <pc:docMk/>
            <pc:sldMk cId="1631020623" sldId="337"/>
            <ac:spMk id="26" creationId="{5CF81D86-BDBA-477C-B7DD-8D359BB9965B}"/>
          </ac:spMkLst>
        </pc:spChg>
        <pc:spChg chg="add">
          <ac:chgData name="Tollett, Rachel" userId="S::rachel.tollett_ieanea.org#ext#@neahq.onmicrosoft.com::6cada244-8158-4709-a186-18652aadebd6" providerId="AD" clId="Web-{2A51A931-35D3-EDEB-154A-67E9FE6DB0A8}" dt="2026-01-13T19:07:27.427" v="13"/>
          <ac:spMkLst>
            <pc:docMk/>
            <pc:sldMk cId="1631020623" sldId="337"/>
            <ac:spMk id="28" creationId="{88AA064E-5F6E-4024-BC28-EDDC3DFC70E1}"/>
          </ac:spMkLst>
        </pc:spChg>
        <pc:picChg chg="mod">
          <ac:chgData name="Tollett, Rachel" userId="S::rachel.tollett_ieanea.org#ext#@neahq.onmicrosoft.com::6cada244-8158-4709-a186-18652aadebd6" providerId="AD" clId="Web-{2A51A931-35D3-EDEB-154A-67E9FE6DB0A8}" dt="2026-01-13T19:07:27.427" v="13"/>
          <ac:picMkLst>
            <pc:docMk/>
            <pc:sldMk cId="1631020623" sldId="337"/>
            <ac:picMk id="4" creationId="{1F2F3829-F629-A065-A83C-8846B83B9F30}"/>
          </ac:picMkLst>
        </pc:picChg>
        <pc:cxnChg chg="add">
          <ac:chgData name="Tollett, Rachel" userId="S::rachel.tollett_ieanea.org#ext#@neahq.onmicrosoft.com::6cada244-8158-4709-a186-18652aadebd6" providerId="AD" clId="Web-{2A51A931-35D3-EDEB-154A-67E9FE6DB0A8}" dt="2026-01-13T19:07:27.427" v="13"/>
          <ac:cxnSpMkLst>
            <pc:docMk/>
            <pc:sldMk cId="1631020623" sldId="337"/>
            <ac:cxnSpMk id="25" creationId="{0AC655C7-EC94-4BE6-84C8-2F9EFBBB2789}"/>
          </ac:cxnSpMkLst>
        </pc:cxnChg>
      </pc:sldChg>
      <pc:sldChg chg="add">
        <pc:chgData name="Tollett, Rachel" userId="S::rachel.tollett_ieanea.org#ext#@neahq.onmicrosoft.com::6cada244-8158-4709-a186-18652aadebd6" providerId="AD" clId="Web-{2A51A931-35D3-EDEB-154A-67E9FE6DB0A8}" dt="2026-01-13T19:06:32.174" v="1"/>
        <pc:sldMkLst>
          <pc:docMk/>
          <pc:sldMk cId="4158087909" sldId="338"/>
        </pc:sldMkLst>
      </pc:sldChg>
      <pc:sldChg chg="add">
        <pc:chgData name="Tollett, Rachel" userId="S::rachel.tollett_ieanea.org#ext#@neahq.onmicrosoft.com::6cada244-8158-4709-a186-18652aadebd6" providerId="AD" clId="Web-{2A51A931-35D3-EDEB-154A-67E9FE6DB0A8}" dt="2026-01-13T19:09:38.199" v="25"/>
        <pc:sldMkLst>
          <pc:docMk/>
          <pc:sldMk cId="2297483547" sldId="859"/>
        </pc:sldMkLst>
      </pc:sldChg>
      <pc:sldChg chg="add">
        <pc:chgData name="Tollett, Rachel" userId="S::rachel.tollett_ieanea.org#ext#@neahq.onmicrosoft.com::6cada244-8158-4709-a186-18652aadebd6" providerId="AD" clId="Web-{2A51A931-35D3-EDEB-154A-67E9FE6DB0A8}" dt="2026-01-13T19:09:38.042" v="23"/>
        <pc:sldMkLst>
          <pc:docMk/>
          <pc:sldMk cId="3663595538" sldId="891"/>
        </pc:sldMkLst>
      </pc:sldChg>
      <pc:sldChg chg="add">
        <pc:chgData name="Tollett, Rachel" userId="S::rachel.tollett_ieanea.org#ext#@neahq.onmicrosoft.com::6cada244-8158-4709-a186-18652aadebd6" providerId="AD" clId="Web-{2A51A931-35D3-EDEB-154A-67E9FE6DB0A8}" dt="2026-01-13T19:09:38.120" v="24"/>
        <pc:sldMkLst>
          <pc:docMk/>
          <pc:sldMk cId="3060979580" sldId="257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118BC9-BD19-49BF-B555-316C7304CA4B}" type="datetimeFigureOut">
              <a:rPr lang="en-US" smtClean="0"/>
              <a:t>1/29/2026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DC7772-ADC1-40B2-A949-AC2180823191}" type="slidenum">
              <a:rPr lang="en-US" smtClean="0"/>
              <a:t>‹#›</a:t>
            </a:fld>
            <a:endParaRPr lang="en-US"/>
          </a:p>
        </p:txBody>
      </p:sp>
    </p:spTree>
    <p:extLst>
      <p:ext uri="{BB962C8B-B14F-4D97-AF65-F5344CB8AC3E}">
        <p14:creationId xmlns:p14="http://schemas.microsoft.com/office/powerpoint/2010/main" val="34539285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From Ellen, She, Her, Mentor Coach to Everyone:</a:t>
            </a:r>
          </a:p>
          <a:p>
            <a:r>
              <a:rPr lang="en-US"/>
              <a:t>     I think the history, and WHAT is Social Justice, and the Tension between teachers wanting to be "Of Service" and needing "Good wages" are keepers for day 1.</a:t>
            </a:r>
          </a:p>
        </p:txBody>
      </p:sp>
      <p:sp>
        <p:nvSpPr>
          <p:cNvPr id="4" name="Slide Number Placeholder 3"/>
          <p:cNvSpPr>
            <a:spLocks noGrp="1"/>
          </p:cNvSpPr>
          <p:nvPr>
            <p:ph type="sldNum" sz="quarter" idx="5"/>
          </p:nvPr>
        </p:nvSpPr>
        <p:spPr/>
        <p:txBody>
          <a:bodyPr/>
          <a:lstStyle/>
          <a:p>
            <a:fld id="{63DC7772-ADC1-40B2-A949-AC2180823191}" type="slidenum">
              <a:rPr lang="en-US" smtClean="0"/>
              <a:t>1</a:t>
            </a:fld>
            <a:endParaRPr lang="en-US"/>
          </a:p>
        </p:txBody>
      </p:sp>
    </p:spTree>
    <p:extLst>
      <p:ext uri="{BB962C8B-B14F-4D97-AF65-F5344CB8AC3E}">
        <p14:creationId xmlns:p14="http://schemas.microsoft.com/office/powerpoint/2010/main" val="22549239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ADF99-F437-7B89-E4A6-DB3CF04CDD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61D9E6-5EBD-5E5C-6EFB-B1F86D5442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82E773-EF86-5524-F29A-4DF05649343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EA437E2-AEE6-BA35-E0DA-1B2F991CC99B}"/>
              </a:ext>
            </a:extLst>
          </p:cNvPr>
          <p:cNvSpPr>
            <a:spLocks noGrp="1"/>
          </p:cNvSpPr>
          <p:nvPr>
            <p:ph type="sldNum" sz="quarter" idx="5"/>
          </p:nvPr>
        </p:nvSpPr>
        <p:spPr/>
        <p:txBody>
          <a:bodyPr/>
          <a:lstStyle/>
          <a:p>
            <a:fld id="{979DA763-8D56-48F7-A1A9-3B4AE30C1F04}" type="slidenum">
              <a:rPr lang="en-US" smtClean="0"/>
              <a:t>4</a:t>
            </a:fld>
            <a:endParaRPr lang="en-US"/>
          </a:p>
        </p:txBody>
      </p:sp>
    </p:spTree>
    <p:extLst>
      <p:ext uri="{BB962C8B-B14F-4D97-AF65-F5344CB8AC3E}">
        <p14:creationId xmlns:p14="http://schemas.microsoft.com/office/powerpoint/2010/main" val="25061987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244D3-830A-FBE6-FE2B-FD0836A373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9F70DC-C317-AE7E-DD22-D9FCA2A44B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F9C93F-F1B1-3F5A-ADFB-30035A7BD40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FA3A134-056D-2C6D-4287-F8886F34F2B3}"/>
              </a:ext>
            </a:extLst>
          </p:cNvPr>
          <p:cNvSpPr>
            <a:spLocks noGrp="1"/>
          </p:cNvSpPr>
          <p:nvPr>
            <p:ph type="sldNum" sz="quarter" idx="5"/>
          </p:nvPr>
        </p:nvSpPr>
        <p:spPr/>
        <p:txBody>
          <a:bodyPr/>
          <a:lstStyle/>
          <a:p>
            <a:fld id="{979DA763-8D56-48F7-A1A9-3B4AE30C1F04}" type="slidenum">
              <a:rPr lang="en-US" smtClean="0"/>
              <a:t>5</a:t>
            </a:fld>
            <a:endParaRPr lang="en-US"/>
          </a:p>
        </p:txBody>
      </p:sp>
    </p:spTree>
    <p:extLst>
      <p:ext uri="{BB962C8B-B14F-4D97-AF65-F5344CB8AC3E}">
        <p14:creationId xmlns:p14="http://schemas.microsoft.com/office/powerpoint/2010/main" val="23264538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6</a:t>
            </a:fld>
            <a:endParaRPr lang="en-US"/>
          </a:p>
        </p:txBody>
      </p:sp>
    </p:spTree>
    <p:extLst>
      <p:ext uri="{BB962C8B-B14F-4D97-AF65-F5344CB8AC3E}">
        <p14:creationId xmlns:p14="http://schemas.microsoft.com/office/powerpoint/2010/main" val="18674024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a:extLst>
              <a:ext uri="{FF2B5EF4-FFF2-40B4-BE49-F238E27FC236}">
                <a16:creationId xmlns:a16="http://schemas.microsoft.com/office/drawing/2014/main" id="{6A75F4D6-3E43-4CED-8E9B-E9453CCCFDB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Notes Placeholder 2">
            <a:extLst>
              <a:ext uri="{FF2B5EF4-FFF2-40B4-BE49-F238E27FC236}">
                <a16:creationId xmlns:a16="http://schemas.microsoft.com/office/drawing/2014/main" id="{6CDAB22B-3645-406F-8125-ED73599F36F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Ellen</a:t>
            </a:r>
          </a:p>
          <a:p>
            <a:r>
              <a:rPr lang="en-US" altLang="en-US" b="1"/>
              <a:t>20 Mins Entry activity – 4 Corners of Union Work</a:t>
            </a:r>
            <a:endParaRPr lang="en-US" altLang="en-US"/>
          </a:p>
          <a:p>
            <a:r>
              <a:rPr lang="en-US" altLang="en-US"/>
              <a:t>How do you think your locals primarily view your role with them? Social Justice Advocate, Contract Manager and Problem Solver, Leadership Coach and Developer, Campaign/Organizing Leader – </a:t>
            </a:r>
          </a:p>
          <a:p>
            <a:r>
              <a:rPr lang="en-US" altLang="en-US"/>
              <a:t> </a:t>
            </a:r>
          </a:p>
          <a:p>
            <a:r>
              <a:rPr lang="en-US" altLang="en-US"/>
              <a:t>Prompts -Once at your charts, what are the opportunities that this view could have for moving towards a win and what are the challenges that this view could have? </a:t>
            </a:r>
          </a:p>
          <a:p>
            <a:r>
              <a:rPr lang="en-US" altLang="en-US"/>
              <a:t> </a:t>
            </a:r>
          </a:p>
          <a:p>
            <a:r>
              <a:rPr lang="en-US" altLang="en-US"/>
              <a:t>Where is our power?</a:t>
            </a:r>
          </a:p>
          <a:p>
            <a:r>
              <a:rPr lang="en-US" altLang="en-US"/>
              <a:t>Contract Negotiation, Grievances, Member Engagement, Staff Led Programs</a:t>
            </a:r>
          </a:p>
          <a:p>
            <a:r>
              <a:rPr lang="en-US" altLang="en-US"/>
              <a:t> </a:t>
            </a:r>
          </a:p>
          <a:p>
            <a:r>
              <a:rPr lang="en-US" altLang="en-US"/>
              <a:t>10 MIN debrief – so now what?</a:t>
            </a:r>
          </a:p>
          <a:p>
            <a:endParaRPr lang="en-US" altLang="en-US"/>
          </a:p>
        </p:txBody>
      </p:sp>
      <p:sp>
        <p:nvSpPr>
          <p:cNvPr id="122884" name="Slide Number Placeholder 3">
            <a:extLst>
              <a:ext uri="{FF2B5EF4-FFF2-40B4-BE49-F238E27FC236}">
                <a16:creationId xmlns:a16="http://schemas.microsoft.com/office/drawing/2014/main" id="{6323A2E8-94D8-490F-9181-D0B78093011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449E3AB-E2E2-48F5-9BE6-12000293A4CB}" type="slidenum">
              <a:rPr lang="en-US" altLang="en-US" smtClean="0"/>
              <a:pPr/>
              <a:t>7</a:t>
            </a:fld>
            <a:endParaRPr lang="en-US" altLang="en-US"/>
          </a:p>
        </p:txBody>
      </p:sp>
    </p:spTree>
    <p:extLst>
      <p:ext uri="{BB962C8B-B14F-4D97-AF65-F5344CB8AC3E}">
        <p14:creationId xmlns:p14="http://schemas.microsoft.com/office/powerpoint/2010/main" val="24963465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Ellen</a:t>
            </a:r>
          </a:p>
        </p:txBody>
      </p:sp>
      <p:sp>
        <p:nvSpPr>
          <p:cNvPr id="4" name="Slide Number Placeholder 3"/>
          <p:cNvSpPr>
            <a:spLocks noGrp="1"/>
          </p:cNvSpPr>
          <p:nvPr>
            <p:ph type="sldNum" sz="quarter" idx="5"/>
          </p:nvPr>
        </p:nvSpPr>
        <p:spPr/>
        <p:txBody>
          <a:bodyPr/>
          <a:lstStyle/>
          <a:p>
            <a:fld id="{979DA763-8D56-48F7-A1A9-3B4AE30C1F04}" type="slidenum">
              <a:rPr lang="en-US" smtClean="0"/>
              <a:t>8</a:t>
            </a:fld>
            <a:endParaRPr lang="en-US"/>
          </a:p>
        </p:txBody>
      </p:sp>
    </p:spTree>
    <p:extLst>
      <p:ext uri="{BB962C8B-B14F-4D97-AF65-F5344CB8AC3E}">
        <p14:creationId xmlns:p14="http://schemas.microsoft.com/office/powerpoint/2010/main" val="36270125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a:extLst>
              <a:ext uri="{FF2B5EF4-FFF2-40B4-BE49-F238E27FC236}">
                <a16:creationId xmlns:a16="http://schemas.microsoft.com/office/drawing/2014/main" id="{6A75F4D6-3E43-4CED-8E9B-E9453CCCFDB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Notes Placeholder 2">
            <a:extLst>
              <a:ext uri="{FF2B5EF4-FFF2-40B4-BE49-F238E27FC236}">
                <a16:creationId xmlns:a16="http://schemas.microsoft.com/office/drawing/2014/main" id="{6CDAB22B-3645-406F-8125-ED73599F36F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Ellen</a:t>
            </a:r>
          </a:p>
          <a:p>
            <a:r>
              <a:rPr lang="en-US" altLang="en-US" b="1"/>
              <a:t>20 Mins Entry activity – 4 Corners of Union Work</a:t>
            </a:r>
            <a:endParaRPr lang="en-US" altLang="en-US"/>
          </a:p>
          <a:p>
            <a:r>
              <a:rPr lang="en-US" altLang="en-US"/>
              <a:t>How do you think your locals primarily view your role with them? Social Justice Advocate, Contract Manager and Problem Solver, Leadership Coach and Developer, Campaign/Organizing Leader – </a:t>
            </a:r>
          </a:p>
          <a:p>
            <a:r>
              <a:rPr lang="en-US" altLang="en-US"/>
              <a:t> </a:t>
            </a:r>
          </a:p>
          <a:p>
            <a:r>
              <a:rPr lang="en-US" altLang="en-US"/>
              <a:t>Prompts -Once at your charts, what are the opportunities that this view could have for moving towards a win and what are the challenges that this view could have? </a:t>
            </a:r>
          </a:p>
          <a:p>
            <a:r>
              <a:rPr lang="en-US" altLang="en-US"/>
              <a:t> </a:t>
            </a:r>
          </a:p>
          <a:p>
            <a:r>
              <a:rPr lang="en-US" altLang="en-US"/>
              <a:t>Where is our power?</a:t>
            </a:r>
          </a:p>
          <a:p>
            <a:r>
              <a:rPr lang="en-US" altLang="en-US"/>
              <a:t>Contract Negotiation, Grievances, Member Engagement, Staff Led Programs</a:t>
            </a:r>
          </a:p>
          <a:p>
            <a:r>
              <a:rPr lang="en-US" altLang="en-US"/>
              <a:t> </a:t>
            </a:r>
          </a:p>
          <a:p>
            <a:r>
              <a:rPr lang="en-US" altLang="en-US"/>
              <a:t>10 MIN debrief – so now what?</a:t>
            </a:r>
          </a:p>
          <a:p>
            <a:endParaRPr lang="en-US" altLang="en-US"/>
          </a:p>
        </p:txBody>
      </p:sp>
      <p:sp>
        <p:nvSpPr>
          <p:cNvPr id="122884" name="Slide Number Placeholder 3">
            <a:extLst>
              <a:ext uri="{FF2B5EF4-FFF2-40B4-BE49-F238E27FC236}">
                <a16:creationId xmlns:a16="http://schemas.microsoft.com/office/drawing/2014/main" id="{6323A2E8-94D8-490F-9181-D0B78093011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449E3AB-E2E2-48F5-9BE6-12000293A4CB}" type="slidenum">
              <a:rPr lang="en-US" altLang="en-US" smtClean="0"/>
              <a:pPr/>
              <a:t>9</a:t>
            </a:fld>
            <a:endParaRPr lang="en-US" altLang="en-US"/>
          </a:p>
        </p:txBody>
      </p:sp>
    </p:spTree>
    <p:extLst>
      <p:ext uri="{BB962C8B-B14F-4D97-AF65-F5344CB8AC3E}">
        <p14:creationId xmlns:p14="http://schemas.microsoft.com/office/powerpoint/2010/main" val="39151699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Josh</a:t>
            </a:r>
          </a:p>
        </p:txBody>
      </p:sp>
      <p:sp>
        <p:nvSpPr>
          <p:cNvPr id="4" name="Slide Number Placeholder 3"/>
          <p:cNvSpPr>
            <a:spLocks noGrp="1"/>
          </p:cNvSpPr>
          <p:nvPr>
            <p:ph type="sldNum" sz="quarter" idx="5"/>
          </p:nvPr>
        </p:nvSpPr>
        <p:spPr/>
        <p:txBody>
          <a:bodyPr/>
          <a:lstStyle/>
          <a:p>
            <a:fld id="{63DC7772-ADC1-40B2-A949-AC2180823191}" type="slidenum">
              <a:rPr lang="en-US" smtClean="0"/>
              <a:t>12</a:t>
            </a:fld>
            <a:endParaRPr lang="en-US"/>
          </a:p>
        </p:txBody>
      </p:sp>
    </p:spTree>
    <p:extLst>
      <p:ext uri="{BB962C8B-B14F-4D97-AF65-F5344CB8AC3E}">
        <p14:creationId xmlns:p14="http://schemas.microsoft.com/office/powerpoint/2010/main" val="17969685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Introduce by asking what are social justice issues. Ask for examples</a:t>
            </a:r>
          </a:p>
        </p:txBody>
      </p:sp>
      <p:sp>
        <p:nvSpPr>
          <p:cNvPr id="4" name="Slide Number Placeholder 3"/>
          <p:cNvSpPr>
            <a:spLocks noGrp="1"/>
          </p:cNvSpPr>
          <p:nvPr>
            <p:ph type="sldNum" sz="quarter" idx="5"/>
          </p:nvPr>
        </p:nvSpPr>
        <p:spPr/>
        <p:txBody>
          <a:bodyPr/>
          <a:lstStyle/>
          <a:p>
            <a:fld id="{63DC7772-ADC1-40B2-A949-AC2180823191}" type="slidenum">
              <a:rPr lang="en-US" smtClean="0"/>
              <a:t>14</a:t>
            </a:fld>
            <a:endParaRPr lang="en-US"/>
          </a:p>
        </p:txBody>
      </p:sp>
    </p:spTree>
    <p:extLst>
      <p:ext uri="{BB962C8B-B14F-4D97-AF65-F5344CB8AC3E}">
        <p14:creationId xmlns:p14="http://schemas.microsoft.com/office/powerpoint/2010/main" val="27038184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Rachel </a:t>
            </a:r>
          </a:p>
        </p:txBody>
      </p:sp>
      <p:sp>
        <p:nvSpPr>
          <p:cNvPr id="4" name="Slide Number Placeholder 3"/>
          <p:cNvSpPr>
            <a:spLocks noGrp="1"/>
          </p:cNvSpPr>
          <p:nvPr>
            <p:ph type="sldNum" sz="quarter" idx="5"/>
          </p:nvPr>
        </p:nvSpPr>
        <p:spPr/>
        <p:txBody>
          <a:bodyPr/>
          <a:lstStyle/>
          <a:p>
            <a:fld id="{63DC7772-ADC1-40B2-A949-AC2180823191}" type="slidenum">
              <a:rPr lang="en-US" smtClean="0"/>
              <a:t>19</a:t>
            </a:fld>
            <a:endParaRPr lang="en-US"/>
          </a:p>
        </p:txBody>
      </p:sp>
    </p:spTree>
    <p:extLst>
      <p:ext uri="{BB962C8B-B14F-4D97-AF65-F5344CB8AC3E}">
        <p14:creationId xmlns:p14="http://schemas.microsoft.com/office/powerpoint/2010/main" val="26007155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336349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38773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09332287-916F-499E-B36C-A895A5E9FAE3}" type="datetime1">
              <a:rPr lang="en-US" smtClean="0"/>
              <a:t>1/29/2026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26967937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BB9C294-0F3A-4F6D-A35E-76183A167E1D}" type="datetime1">
              <a:rPr lang="en-US" smtClean="0"/>
              <a:t>1/29/2026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426733" y="6459785"/>
            <a:ext cx="1312025" cy="365125"/>
          </a:xfrm>
        </p:spPr>
        <p:txBody>
          <a:bodyPr/>
          <a:lstStyle/>
          <a:p>
            <a:fld id="{5414DF46-E7D2-4146-95BA-57A23C39CF98}" type="slidenum">
              <a:rPr lang="en-US" smtClean="0"/>
              <a:t>‹#›</a:t>
            </a:fld>
            <a:endParaRPr lang="en-US"/>
          </a:p>
        </p:txBody>
      </p:sp>
      <p:pic>
        <p:nvPicPr>
          <p:cNvPr id="8" name="Picture 7"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42580000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C9EAFAD-36F1-4768-BAA4-8273066D17BC}" type="datetime1">
              <a:rPr lang="en-US" smtClean="0"/>
              <a:t>1/29/2026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638241" y="6459785"/>
            <a:ext cx="1312025" cy="365125"/>
          </a:xfrm>
        </p:spPr>
        <p:txBody>
          <a:body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044099" y="6331840"/>
            <a:ext cx="351356" cy="426586"/>
          </a:xfrm>
          <a:prstGeom prst="rect">
            <a:avLst/>
          </a:prstGeom>
        </p:spPr>
      </p:pic>
    </p:spTree>
    <p:extLst>
      <p:ext uri="{BB962C8B-B14F-4D97-AF65-F5344CB8AC3E}">
        <p14:creationId xmlns:p14="http://schemas.microsoft.com/office/powerpoint/2010/main" val="39271667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79882" y="286604"/>
            <a:ext cx="10975798" cy="747718"/>
          </a:xfrm>
        </p:spPr>
        <p:txBody>
          <a:bodyPr/>
          <a:lstStyle>
            <a:lvl1pPr>
              <a:defRPr b="1"/>
            </a:lvl1pPr>
          </a:lstStyle>
          <a:p>
            <a:r>
              <a:rPr lang="en-US"/>
              <a:t>Click to edit Master title style</a:t>
            </a:r>
          </a:p>
        </p:txBody>
      </p:sp>
      <p:sp>
        <p:nvSpPr>
          <p:cNvPr id="3" name="Content Placeholder 2"/>
          <p:cNvSpPr>
            <a:spLocks noGrp="1"/>
          </p:cNvSpPr>
          <p:nvPr>
            <p:ph sz="half" idx="1"/>
          </p:nvPr>
        </p:nvSpPr>
        <p:spPr>
          <a:xfrm>
            <a:off x="389744" y="1199213"/>
            <a:ext cx="5645295" cy="466988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19" y="1199213"/>
            <a:ext cx="5609320" cy="46698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619F443-E5DB-487F-B01D-DE2D821F10F4}" type="datetime1">
              <a:rPr lang="en-US" smtClean="0"/>
              <a:t>1/29/2026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9718029" y="6448967"/>
            <a:ext cx="1312025" cy="365125"/>
          </a:xfrm>
        </p:spPr>
        <p:txBody>
          <a:bodyPr/>
          <a:lstStyle/>
          <a:p>
            <a:fld id="{5414DF46-E7D2-4146-95BA-57A23C39CF98}" type="slidenum">
              <a:rPr lang="en-US" smtClean="0"/>
              <a:t>‹#›</a:t>
            </a:fld>
            <a:endParaRPr lang="en-US"/>
          </a:p>
        </p:txBody>
      </p:sp>
      <p:pic>
        <p:nvPicPr>
          <p:cNvPr id="10" name="Picture 9"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30687626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11DFCC8-A7A5-44C4-93E8-DE64CC1A9D7C}" type="datetime1">
              <a:rPr lang="en-US" smtClean="0"/>
              <a:t>1/29/2026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9729046" y="6405060"/>
            <a:ext cx="1312025" cy="365125"/>
          </a:xfrm>
        </p:spPr>
        <p:txBody>
          <a:bodyPr/>
          <a:lstStyle/>
          <a:p>
            <a:fld id="{5414DF46-E7D2-4146-95BA-57A23C39CF98}" type="slidenum">
              <a:rPr lang="en-US" smtClean="0"/>
              <a:t>‹#›</a:t>
            </a:fld>
            <a:endParaRPr lang="en-US"/>
          </a:p>
        </p:txBody>
      </p:sp>
      <p:pic>
        <p:nvPicPr>
          <p:cNvPr id="12" name="Picture 11"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602118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51DB9E8-E128-4895-8355-17FEB5954C56}" type="datetime1">
              <a:rPr lang="en-US" smtClean="0"/>
              <a:t>1/29/2026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9647070" y="6448967"/>
            <a:ext cx="1312025" cy="365125"/>
          </a:xfrm>
        </p:spPr>
        <p:txBody>
          <a:bodyPr/>
          <a:lstStyle/>
          <a:p>
            <a:fld id="{5414DF46-E7D2-4146-95BA-57A23C39CF98}" type="slidenum">
              <a:rPr lang="en-US" smtClean="0"/>
              <a:t>‹#›</a:t>
            </a:fld>
            <a:endParaRPr lang="en-US"/>
          </a:p>
        </p:txBody>
      </p:sp>
      <p:pic>
        <p:nvPicPr>
          <p:cNvPr id="7" name="Picture 6"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1735079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6702E063-742C-4228-BAB7-4E5EBDE97CE2}" type="datetime1">
              <a:rPr lang="en-US" smtClean="0"/>
              <a:t>1/29/2026</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a:xfrm>
            <a:off x="9638241" y="6435356"/>
            <a:ext cx="1312025" cy="365125"/>
          </a:xfrm>
        </p:spPr>
        <p:txBody>
          <a:body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7725495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4ABB1476-D61A-4428-A3BC-2AD8AC7B488A}" type="datetime1">
              <a:rPr lang="en-US" smtClean="0"/>
              <a:t>1/29/2026</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3592493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3175" y="4995609"/>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7A965E5-E69B-42A8-9260-6B8044CCD7A5}" type="datetime1">
              <a:rPr lang="en-US" smtClean="0"/>
              <a:t>1/29/2026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9638241" y="6459785"/>
            <a:ext cx="1312025" cy="365125"/>
          </a:xfrm>
        </p:spPr>
        <p:txBody>
          <a:body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12898565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428C9FD-ABB5-4FB5-8014-F32BA244D846}" type="datetime1">
              <a:rPr lang="en-US" smtClean="0"/>
              <a:t>1/29/2026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14DF46-E7D2-4146-95BA-57A23C39CF98}" type="slidenum">
              <a:rPr lang="en-US" smtClean="0"/>
              <a:t>‹#›</a:t>
            </a:fld>
            <a:endParaRPr lang="en-US"/>
          </a:p>
        </p:txBody>
      </p:sp>
      <p:pic>
        <p:nvPicPr>
          <p:cNvPr id="8" name="Picture 7"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24532328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3768E2-EF2B-46FF-AFC5-A2E42D6F2FB1}" type="datetime1">
              <a:rPr lang="en-US" smtClean="0"/>
              <a:t>1/29/2026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14DF46-E7D2-4146-95BA-57A23C39CF98}" type="slidenum">
              <a:rPr lang="en-US" smtClean="0"/>
              <a:t>‹#›</a:t>
            </a:fld>
            <a:endParaRPr lang="en-US"/>
          </a:p>
        </p:txBody>
      </p:sp>
      <p:pic>
        <p:nvPicPr>
          <p:cNvPr id="10" name="Picture 9"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1803521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9921" y="286603"/>
            <a:ext cx="11035759" cy="822669"/>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389744" y="1409075"/>
            <a:ext cx="10765936" cy="4460019"/>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2923E3D4-FEF3-459D-B89C-BA9BC50DE504}" type="datetime1">
              <a:rPr lang="en-US" smtClean="0"/>
              <a:t>1/29/2026</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5414DF46-E7D2-4146-95BA-57A23C39CF98}" type="slidenum">
              <a:rPr lang="en-US" smtClean="0"/>
              <a:t>‹#›</a:t>
            </a:fld>
            <a:endParaRPr lang="en-US"/>
          </a:p>
        </p:txBody>
      </p:sp>
    </p:spTree>
    <p:extLst>
      <p:ext uri="{BB962C8B-B14F-4D97-AF65-F5344CB8AC3E}">
        <p14:creationId xmlns:p14="http://schemas.microsoft.com/office/powerpoint/2010/main" val="26144428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85000"/>
        </a:lnSpc>
        <a:spcBef>
          <a:spcPct val="0"/>
        </a:spcBef>
        <a:buNone/>
        <a:defRPr sz="4800" b="1"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mailto:rmartin@nea.org"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mailto:gmarquez@nea.org"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mailto:Shephardallent@ohea.org" TargetMode="External"/><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600B5AE2-C5CC-499C-8F2D-249888BE2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Rectangle 23">
            <a:extLst>
              <a:ext uri="{FF2B5EF4-FFF2-40B4-BE49-F238E27FC236}">
                <a16:creationId xmlns:a16="http://schemas.microsoft.com/office/drawing/2014/main" id="{BA7A3698-B350-40E5-8475-9BCC41A089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25" name="Straight Connector 24">
            <a:extLst>
              <a:ext uri="{FF2B5EF4-FFF2-40B4-BE49-F238E27FC236}">
                <a16:creationId xmlns:a16="http://schemas.microsoft.com/office/drawing/2014/main" id="{0AC655C7-EC94-4BE6-84C8-2F9EFBBB278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26" name="Rectangle 25">
            <a:extLst>
              <a:ext uri="{FF2B5EF4-FFF2-40B4-BE49-F238E27FC236}">
                <a16:creationId xmlns:a16="http://schemas.microsoft.com/office/drawing/2014/main" id="{5CF81D86-BDBA-477C-B7DD-8D359BB996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idx="4294967295"/>
          </p:nvPr>
        </p:nvSpPr>
        <p:spPr>
          <a:xfrm>
            <a:off x="4974771" y="634946"/>
            <a:ext cx="6574972" cy="1450757"/>
          </a:xfrm>
        </p:spPr>
        <p:txBody>
          <a:bodyPr vert="horz" lIns="91440" tIns="45720" rIns="91440" bIns="45720" rtlCol="0" anchor="b">
            <a:normAutofit/>
          </a:bodyPr>
          <a:lstStyle/>
          <a:p>
            <a:r>
              <a:rPr lang="en-US" kern="1200" spc="-50" baseline="0">
                <a:solidFill>
                  <a:schemeClr val="tx1">
                    <a:lumMod val="75000"/>
                    <a:lumOff val="25000"/>
                  </a:schemeClr>
                </a:solidFill>
                <a:latin typeface="+mj-lt"/>
                <a:ea typeface="+mj-ea"/>
                <a:cs typeface="+mj-cs"/>
              </a:rPr>
              <a:t>Teacher Unions and Social Justice</a:t>
            </a:r>
          </a:p>
        </p:txBody>
      </p:sp>
      <p:pic>
        <p:nvPicPr>
          <p:cNvPr id="4" name="Picture 3" descr="Teacher Unions and Social Justice ...">
            <a:extLst>
              <a:ext uri="{FF2B5EF4-FFF2-40B4-BE49-F238E27FC236}">
                <a16:creationId xmlns:a16="http://schemas.microsoft.com/office/drawing/2014/main" id="{1F2F3829-F629-A065-A83C-8846B83B9F30}"/>
              </a:ext>
            </a:extLst>
          </p:cNvPr>
          <p:cNvPicPr>
            <a:picLocks noChangeAspect="1"/>
          </p:cNvPicPr>
          <p:nvPr/>
        </p:nvPicPr>
        <p:blipFill>
          <a:blip r:embed="rId3"/>
          <a:srcRect r="2" b="6832"/>
          <a:stretch>
            <a:fillRect/>
          </a:stretch>
        </p:blipFill>
        <p:spPr>
          <a:xfrm>
            <a:off x="633999" y="640081"/>
            <a:ext cx="4001315" cy="5314406"/>
          </a:xfrm>
          <a:prstGeom prst="rect">
            <a:avLst/>
          </a:prstGeom>
        </p:spPr>
      </p:pic>
      <p:cxnSp>
        <p:nvCxnSpPr>
          <p:cNvPr id="27" name="Straight Connector 26">
            <a:extLst>
              <a:ext uri="{FF2B5EF4-FFF2-40B4-BE49-F238E27FC236}">
                <a16:creationId xmlns:a16="http://schemas.microsoft.com/office/drawing/2014/main" id="{C65F3E9C-EF11-4F8F-A621-399C7A3E640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4770" y="2086188"/>
            <a:ext cx="608976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Subtitle 2"/>
          <p:cNvSpPr>
            <a:spLocks noGrp="1"/>
          </p:cNvSpPr>
          <p:nvPr>
            <p:ph type="subTitle" idx="4294967295"/>
          </p:nvPr>
        </p:nvSpPr>
        <p:spPr>
          <a:xfrm>
            <a:off x="4974769" y="2198914"/>
            <a:ext cx="6574973" cy="3670180"/>
          </a:xfrm>
        </p:spPr>
        <p:txBody>
          <a:bodyPr vert="horz" lIns="0" tIns="45720" rIns="0" bIns="45720" rtlCol="0">
            <a:normAutofit/>
          </a:bodyPr>
          <a:lstStyle/>
          <a:p>
            <a:r>
              <a:rPr lang="en-US"/>
              <a:t>Session 3 of 4: Testing leaders, structures, and tactics </a:t>
            </a:r>
            <a:br>
              <a:rPr lang="en-US"/>
            </a:br>
            <a:r>
              <a:rPr lang="en-US"/>
              <a:t>that result in power building</a:t>
            </a:r>
          </a:p>
          <a:p>
            <a:pPr marL="0" indent="0"/>
            <a:r>
              <a:rPr lang="en-US" b="1"/>
              <a:t> </a:t>
            </a:r>
          </a:p>
          <a:p>
            <a:endParaRPr lang="en-US"/>
          </a:p>
        </p:txBody>
      </p:sp>
      <p:sp>
        <p:nvSpPr>
          <p:cNvPr id="28" name="Rectangle 27">
            <a:extLst>
              <a:ext uri="{FF2B5EF4-FFF2-40B4-BE49-F238E27FC236}">
                <a16:creationId xmlns:a16="http://schemas.microsoft.com/office/drawing/2014/main" id="{88AA064E-5F6E-4024-BC28-EDDC3DFC7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Rectangle 21">
            <a:extLst>
              <a:ext uri="{FF2B5EF4-FFF2-40B4-BE49-F238E27FC236}">
                <a16:creationId xmlns:a16="http://schemas.microsoft.com/office/drawing/2014/main" id="{03B29638-4838-4B9B-B9DB-96E542BAF3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Slide Number Placeholder 4">
            <a:extLst>
              <a:ext uri="{FF2B5EF4-FFF2-40B4-BE49-F238E27FC236}">
                <a16:creationId xmlns:a16="http://schemas.microsoft.com/office/drawing/2014/main" id="{5619854D-3EFA-D0EA-909F-CE9427E05112}"/>
              </a:ext>
            </a:extLst>
          </p:cNvPr>
          <p:cNvSpPr>
            <a:spLocks noGrp="1"/>
          </p:cNvSpPr>
          <p:nvPr>
            <p:ph type="sldNum" sz="quarter" idx="12"/>
          </p:nvPr>
        </p:nvSpPr>
        <p:spPr>
          <a:xfrm>
            <a:off x="9900458" y="6459785"/>
            <a:ext cx="1312025" cy="365125"/>
          </a:xfrm>
        </p:spPr>
        <p:txBody>
          <a:bodyPr vert="horz" lIns="91440" tIns="45720" rIns="91440" bIns="45720" rtlCol="0" anchor="ctr">
            <a:normAutofit/>
          </a:bodyPr>
          <a:lstStyle/>
          <a:p>
            <a:pPr defTabSz="914400">
              <a:spcAft>
                <a:spcPts val="600"/>
              </a:spcAft>
            </a:pPr>
            <a:fld id="{5414DF46-E7D2-4146-95BA-57A23C39CF98}" type="slidenum">
              <a:rPr lang="en-US" smtClean="0"/>
              <a:pPr defTabSz="914400">
                <a:spcAft>
                  <a:spcPts val="600"/>
                </a:spcAft>
              </a:pPr>
              <a:t>1</a:t>
            </a:fld>
            <a:endParaRPr lang="en-US"/>
          </a:p>
        </p:txBody>
      </p:sp>
    </p:spTree>
    <p:extLst>
      <p:ext uri="{BB962C8B-B14F-4D97-AF65-F5344CB8AC3E}">
        <p14:creationId xmlns:p14="http://schemas.microsoft.com/office/powerpoint/2010/main" val="16310206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9873" y="1921103"/>
            <a:ext cx="2618213" cy="3013614"/>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3" name="TextBox 3">
            <a:extLst>
              <a:ext uri="{FF2B5EF4-FFF2-40B4-BE49-F238E27FC236}">
                <a16:creationId xmlns:a16="http://schemas.microsoft.com/office/drawing/2014/main" id="{8B9CC551-8C42-DEBA-F1F3-1AA60AC47232}"/>
              </a:ext>
            </a:extLst>
          </p:cNvPr>
          <p:cNvSpPr txBox="1"/>
          <p:nvPr/>
        </p:nvSpPr>
        <p:spPr>
          <a:xfrm>
            <a:off x="3532897" y="1921845"/>
            <a:ext cx="8115637" cy="3539430"/>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571500" indent="-571500">
              <a:buFont typeface="Arial"/>
              <a:buChar char="•"/>
            </a:pPr>
            <a:r>
              <a:rPr lang="en-US" sz="2800">
                <a:latin typeface="Calibri"/>
                <a:ea typeface="Calibri"/>
                <a:cs typeface="Calibri"/>
              </a:rPr>
              <a:t>Rename Yourself in Zoom</a:t>
            </a:r>
            <a:endParaRPr lang="en-US">
              <a:latin typeface="Calibri"/>
              <a:ea typeface="Calibri"/>
              <a:cs typeface="Calibri"/>
            </a:endParaRPr>
          </a:p>
          <a:p>
            <a:pPr marL="1028700" lvl="1" indent="-571500">
              <a:buFont typeface="Courier New"/>
              <a:buChar char="o"/>
            </a:pPr>
            <a:r>
              <a:rPr lang="en-US" sz="2800">
                <a:latin typeface="Calibri"/>
                <a:ea typeface="Calibri"/>
                <a:cs typeface="Calibri"/>
              </a:rPr>
              <a:t>Please include:</a:t>
            </a:r>
          </a:p>
          <a:p>
            <a:pPr marL="1485900" lvl="2" indent="-571500">
              <a:buFont typeface="Wingdings"/>
              <a:buChar char="§"/>
            </a:pPr>
            <a:r>
              <a:rPr lang="en-US" sz="2800">
                <a:latin typeface="Calibri"/>
                <a:ea typeface="Calibri"/>
                <a:cs typeface="Calibri"/>
              </a:rPr>
              <a:t>First and Last Name</a:t>
            </a:r>
            <a:endParaRPr lang="en-US">
              <a:latin typeface="Calibri"/>
              <a:ea typeface="Calibri"/>
              <a:cs typeface="Calibri"/>
            </a:endParaRPr>
          </a:p>
          <a:p>
            <a:pPr marL="1485900" lvl="2" indent="-571500">
              <a:buFont typeface="Wingdings"/>
              <a:buChar char="§"/>
            </a:pPr>
            <a:r>
              <a:rPr lang="en-US" sz="2800">
                <a:latin typeface="Calibri"/>
                <a:ea typeface="Calibri"/>
                <a:cs typeface="Calibri"/>
              </a:rPr>
              <a:t>Pronouns</a:t>
            </a:r>
            <a:endParaRPr lang="en-US">
              <a:latin typeface="Calibri"/>
              <a:ea typeface="Calibri"/>
              <a:cs typeface="Calibri"/>
            </a:endParaRPr>
          </a:p>
          <a:p>
            <a:pPr marL="1485900" lvl="2" indent="-571500">
              <a:buFont typeface="Wingdings"/>
              <a:buChar char="§"/>
            </a:pPr>
            <a:r>
              <a:rPr lang="en-US" sz="2800">
                <a:latin typeface="Calibri"/>
                <a:ea typeface="Calibri"/>
                <a:cs typeface="Calibri"/>
              </a:rPr>
              <a:t>State</a:t>
            </a:r>
            <a:endParaRPr lang="en-US">
              <a:latin typeface="Calibri"/>
              <a:ea typeface="Calibri"/>
              <a:cs typeface="Calibri"/>
            </a:endParaRPr>
          </a:p>
          <a:p>
            <a:pPr marL="571500" indent="-571500">
              <a:buFont typeface="Arial"/>
              <a:buChar char="•"/>
            </a:pPr>
            <a:r>
              <a:rPr lang="en-US" sz="2800">
                <a:latin typeface="Calibri"/>
                <a:ea typeface="Calibri"/>
                <a:cs typeface="Calibri"/>
              </a:rPr>
              <a:t>Example: </a:t>
            </a:r>
            <a:r>
              <a:rPr lang="en-US" sz="2800">
                <a:solidFill>
                  <a:schemeClr val="accent2"/>
                </a:solidFill>
                <a:latin typeface="Calibri"/>
                <a:ea typeface="Calibri"/>
                <a:cs typeface="Calibri"/>
              </a:rPr>
              <a:t>Ceaser Chavez(he/him)-Arizona</a:t>
            </a:r>
          </a:p>
          <a:p>
            <a:pPr marL="571500" indent="-571500">
              <a:buFont typeface="Arial"/>
              <a:buChar char="•"/>
            </a:pPr>
            <a:endParaRPr lang="en-US" sz="2800">
              <a:latin typeface="Calibri"/>
              <a:ea typeface="Calibri"/>
              <a:cs typeface="Calibri"/>
            </a:endParaRPr>
          </a:p>
          <a:p>
            <a:pPr marL="571500" indent="-571500">
              <a:buFont typeface="Arial"/>
              <a:buChar char="•"/>
            </a:pPr>
            <a:r>
              <a:rPr lang="en-US" sz="2800">
                <a:latin typeface="Calibri"/>
                <a:ea typeface="Calibri"/>
                <a:cs typeface="Calibri"/>
              </a:rPr>
              <a:t>What are you looking forward to in 2026?</a:t>
            </a:r>
          </a:p>
        </p:txBody>
      </p:sp>
      <p:sp>
        <p:nvSpPr>
          <p:cNvPr id="6" name="Title 5">
            <a:extLst>
              <a:ext uri="{FF2B5EF4-FFF2-40B4-BE49-F238E27FC236}">
                <a16:creationId xmlns:a16="http://schemas.microsoft.com/office/drawing/2014/main" id="{FF911BDB-0E60-669A-0B59-8679DF9CA13D}"/>
              </a:ext>
            </a:extLst>
          </p:cNvPr>
          <p:cNvSpPr>
            <a:spLocks noGrp="1"/>
          </p:cNvSpPr>
          <p:nvPr>
            <p:ph type="title"/>
          </p:nvPr>
        </p:nvSpPr>
        <p:spPr>
          <a:xfrm>
            <a:off x="408847" y="311183"/>
            <a:ext cx="11785156" cy="1003691"/>
          </a:xfrm>
        </p:spPr>
        <p:txBody>
          <a:bodyPr>
            <a:normAutofit/>
          </a:bodyPr>
          <a:lstStyle/>
          <a:p>
            <a:r>
              <a:rPr lang="en-US" sz="5400">
                <a:solidFill>
                  <a:srgbClr val="262626"/>
                </a:solidFill>
                <a:ea typeface="Calibri Light"/>
                <a:cs typeface="Calibri Light"/>
              </a:rPr>
              <a:t>Teacher Unions and Social Justice</a:t>
            </a:r>
            <a:endParaRPr lang="en-US" sz="5400"/>
          </a:p>
        </p:txBody>
      </p:sp>
      <p:sp>
        <p:nvSpPr>
          <p:cNvPr id="2" name="Slide Number Placeholder 1">
            <a:extLst>
              <a:ext uri="{FF2B5EF4-FFF2-40B4-BE49-F238E27FC236}">
                <a16:creationId xmlns:a16="http://schemas.microsoft.com/office/drawing/2014/main" id="{B3DBD3BF-6E8C-CB0F-F0E1-A9B71D552B06}"/>
              </a:ext>
            </a:extLst>
          </p:cNvPr>
          <p:cNvSpPr>
            <a:spLocks noGrp="1"/>
          </p:cNvSpPr>
          <p:nvPr>
            <p:ph type="sldNum" sz="quarter" idx="12"/>
          </p:nvPr>
        </p:nvSpPr>
        <p:spPr/>
        <p:txBody>
          <a:bodyPr/>
          <a:lstStyle/>
          <a:p>
            <a:fld id="{5414DF46-E7D2-4146-95BA-57A23C39CF98}" type="slidenum">
              <a:rPr lang="en-US" smtClean="0"/>
              <a:t>2</a:t>
            </a:fld>
            <a:endParaRPr lang="en-US"/>
          </a:p>
        </p:txBody>
      </p:sp>
    </p:spTree>
    <p:extLst>
      <p:ext uri="{BB962C8B-B14F-4D97-AF65-F5344CB8AC3E}">
        <p14:creationId xmlns:p14="http://schemas.microsoft.com/office/powerpoint/2010/main" val="41580879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6000"/>
                <a:shade val="99000"/>
                <a:satMod val="140000"/>
              </a:schemeClr>
            </a:gs>
            <a:gs pos="65000">
              <a:schemeClr val="bg1">
                <a:tint val="100000"/>
                <a:shade val="80000"/>
                <a:satMod val="130000"/>
              </a:schemeClr>
            </a:gs>
            <a:gs pos="100000">
              <a:schemeClr val="bg1">
                <a:tint val="100000"/>
                <a:shade val="48000"/>
                <a:satMod val="120000"/>
              </a:schemeClr>
            </a:gs>
          </a:gsLst>
          <a:lin ang="16200000" scaled="0"/>
        </a:gradFill>
        <a:effectLst/>
      </p:bgPr>
    </p:bg>
    <p:spTree>
      <p:nvGrpSpPr>
        <p:cNvPr id="1" name=""/>
        <p:cNvGrpSpPr/>
        <p:nvPr/>
      </p:nvGrpSpPr>
      <p:grpSpPr>
        <a:xfrm>
          <a:off x="0" y="0"/>
          <a:ext cx="0" cy="0"/>
          <a:chOff x="0" y="0"/>
          <a:chExt cx="0" cy="0"/>
        </a:xfrm>
      </p:grpSpPr>
      <p:sp>
        <p:nvSpPr>
          <p:cNvPr id="1033" name="Rectangle 1032">
            <a:extLst>
              <a:ext uri="{FF2B5EF4-FFF2-40B4-BE49-F238E27FC236}">
                <a16:creationId xmlns:a16="http://schemas.microsoft.com/office/drawing/2014/main" id="{25C8D2C1-DA83-420D-9635-D52CE066B5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35" name="Rectangle 1034">
            <a:extLst>
              <a:ext uri="{FF2B5EF4-FFF2-40B4-BE49-F238E27FC236}">
                <a16:creationId xmlns:a16="http://schemas.microsoft.com/office/drawing/2014/main" id="{434F74C9-6A0B-409E-AD1C-45B58BE91B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037" name="Straight Connector 1036">
            <a:extLst>
              <a:ext uri="{FF2B5EF4-FFF2-40B4-BE49-F238E27FC236}">
                <a16:creationId xmlns:a16="http://schemas.microsoft.com/office/drawing/2014/main" id="{F5486A9D-1265-4B57-91E6-68E666B978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028" name="Picture 4" descr="Image result for thinking african american">
            <a:extLst>
              <a:ext uri="{FF2B5EF4-FFF2-40B4-BE49-F238E27FC236}">
                <a16:creationId xmlns:a16="http://schemas.microsoft.com/office/drawing/2014/main" id="{E859FD0B-11D8-48F5-B93D-544818367250}"/>
              </a:ext>
            </a:extLst>
          </p:cNvPr>
          <p:cNvPicPr>
            <a:picLocks noChangeAspect="1" noChangeArrowheads="1"/>
          </p:cNvPicPr>
          <p:nvPr/>
        </p:nvPicPr>
        <p:blipFill rotWithShape="1">
          <a:blip r:embed="rId2">
            <a:alphaModFix amt="35000"/>
            <a:extLst>
              <a:ext uri="{28A0092B-C50C-407E-A947-70E740481C1C}">
                <a14:useLocalDpi xmlns:a14="http://schemas.microsoft.com/office/drawing/2010/main" val="0"/>
              </a:ext>
            </a:extLst>
          </a:blip>
          <a:srcRect b="10000"/>
          <a:stretch>
            <a:fill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685398D-812F-444B-A806-695A72A5FA07}"/>
              </a:ext>
            </a:extLst>
          </p:cNvPr>
          <p:cNvSpPr>
            <a:spLocks noGrp="1"/>
          </p:cNvSpPr>
          <p:nvPr>
            <p:ph type="title"/>
          </p:nvPr>
        </p:nvSpPr>
        <p:spPr>
          <a:xfrm>
            <a:off x="1097280" y="758952"/>
            <a:ext cx="10058400" cy="3566160"/>
          </a:xfrm>
        </p:spPr>
        <p:txBody>
          <a:bodyPr vert="horz" lIns="91440" tIns="45720" rIns="91440" bIns="45720" rtlCol="0" anchor="b">
            <a:normAutofit/>
          </a:bodyPr>
          <a:lstStyle/>
          <a:p>
            <a:r>
              <a:rPr lang="en-US" sz="8000" b="1">
                <a:solidFill>
                  <a:srgbClr val="FFFFFF"/>
                </a:solidFill>
              </a:rPr>
              <a:t>Entry Activity</a:t>
            </a:r>
          </a:p>
        </p:txBody>
      </p:sp>
      <p:sp>
        <p:nvSpPr>
          <p:cNvPr id="3" name="Content Placeholder 2">
            <a:extLst>
              <a:ext uri="{FF2B5EF4-FFF2-40B4-BE49-F238E27FC236}">
                <a16:creationId xmlns:a16="http://schemas.microsoft.com/office/drawing/2014/main" id="{0835B4E0-1508-4E7E-9403-DEBEA573E330}"/>
              </a:ext>
            </a:extLst>
          </p:cNvPr>
          <p:cNvSpPr>
            <a:spLocks noGrp="1"/>
          </p:cNvSpPr>
          <p:nvPr>
            <p:ph idx="1"/>
          </p:nvPr>
        </p:nvSpPr>
        <p:spPr>
          <a:xfrm>
            <a:off x="1100051" y="4455620"/>
            <a:ext cx="10058400" cy="1143000"/>
          </a:xfrm>
        </p:spPr>
        <p:txBody>
          <a:bodyPr vert="horz" lIns="91440" tIns="45720" rIns="91440" bIns="45720" rtlCol="0" anchor="t">
            <a:normAutofit/>
          </a:bodyPr>
          <a:lstStyle/>
          <a:p>
            <a:pPr marL="0" indent="0">
              <a:buNone/>
            </a:pPr>
            <a:r>
              <a:rPr lang="en-US" sz="2400" b="1" cap="all" spc="200">
                <a:solidFill>
                  <a:srgbClr val="FFFFFF"/>
                </a:solidFill>
                <a:latin typeface="+mj-lt"/>
              </a:rPr>
              <a:t>What are the characteristics of a social justice unionism campaign? (answers in the chat) </a:t>
            </a:r>
          </a:p>
        </p:txBody>
      </p:sp>
      <p:cxnSp>
        <p:nvCxnSpPr>
          <p:cNvPr id="1039" name="Straight Connector 1038">
            <a:extLst>
              <a:ext uri="{FF2B5EF4-FFF2-40B4-BE49-F238E27FC236}">
                <a16:creationId xmlns:a16="http://schemas.microsoft.com/office/drawing/2014/main" id="{4071767D-5FF7-4508-B8B7-BB60FF3AB25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1041" name="Rectangle 1040">
            <a:extLst>
              <a:ext uri="{FF2B5EF4-FFF2-40B4-BE49-F238E27FC236}">
                <a16:creationId xmlns:a16="http://schemas.microsoft.com/office/drawing/2014/main" id="{C4E89C94-E462-4566-A15A-32835FD68B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43" name="Rectangle 1042">
            <a:extLst>
              <a:ext uri="{FF2B5EF4-FFF2-40B4-BE49-F238E27FC236}">
                <a16:creationId xmlns:a16="http://schemas.microsoft.com/office/drawing/2014/main" id="{E25F4A20-71FB-4A26-92E2-89DED49264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Slide Number Placeholder 4"/>
          <p:cNvSpPr>
            <a:spLocks noGrp="1"/>
          </p:cNvSpPr>
          <p:nvPr>
            <p:ph type="sldNum" sz="quarter" idx="12"/>
          </p:nvPr>
        </p:nvSpPr>
        <p:spPr>
          <a:xfrm>
            <a:off x="9900458" y="6459785"/>
            <a:ext cx="1312025" cy="365125"/>
          </a:xfrm>
        </p:spPr>
        <p:txBody>
          <a:bodyPr vert="horz" lIns="91440" tIns="45720" rIns="91440" bIns="45720" rtlCol="0" anchor="ctr">
            <a:normAutofit/>
          </a:bodyPr>
          <a:lstStyle/>
          <a:p>
            <a:pPr defTabSz="914400">
              <a:spcAft>
                <a:spcPts val="600"/>
              </a:spcAft>
            </a:pPr>
            <a:fld id="{5414DF46-E7D2-4146-95BA-57A23C39CF98}" type="slidenum">
              <a:rPr lang="en-US" smtClean="0"/>
              <a:pPr defTabSz="914400">
                <a:spcAft>
                  <a:spcPts val="600"/>
                </a:spcAft>
              </a:pPr>
              <a:t>3</a:t>
            </a:fld>
            <a:endParaRPr lang="en-US"/>
          </a:p>
        </p:txBody>
      </p:sp>
    </p:spTree>
    <p:extLst>
      <p:ext uri="{BB962C8B-B14F-4D97-AF65-F5344CB8AC3E}">
        <p14:creationId xmlns:p14="http://schemas.microsoft.com/office/powerpoint/2010/main" val="2887851004"/>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5D6143-27AB-0C3B-486A-784F4C141B47}"/>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627FB29D-CDB6-3347-889F-6997EB673F0F}"/>
              </a:ext>
            </a:extLst>
          </p:cNvPr>
          <p:cNvSpPr txBox="1">
            <a:spLocks/>
          </p:cNvSpPr>
          <p:nvPr/>
        </p:nvSpPr>
        <p:spPr>
          <a:xfrm>
            <a:off x="1395599" y="369760"/>
            <a:ext cx="9904399" cy="948212"/>
          </a:xfrm>
          <a:prstGeom prst="rect">
            <a:avLst/>
          </a:prstGeom>
        </p:spPr>
        <p:txBody>
          <a:bodyPr vert="horz" lIns="91416" tIns="45708" rIns="91416" bIns="45708"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4000" b="1">
                <a:solidFill>
                  <a:schemeClr val="accent2"/>
                </a:solidFill>
              </a:rPr>
              <a:t>Teacher Unions and Social Justice</a:t>
            </a:r>
            <a:endParaRPr lang="en-US" sz="4000">
              <a:solidFill>
                <a:schemeClr val="accent2"/>
              </a:solidFill>
              <a:ea typeface="Calibri Light"/>
              <a:cs typeface="Calibri Light"/>
            </a:endParaRPr>
          </a:p>
        </p:txBody>
      </p:sp>
      <p:sp>
        <p:nvSpPr>
          <p:cNvPr id="29" name="Subtitle 2">
            <a:extLst>
              <a:ext uri="{FF2B5EF4-FFF2-40B4-BE49-F238E27FC236}">
                <a16:creationId xmlns:a16="http://schemas.microsoft.com/office/drawing/2014/main" id="{CF690BD1-12DE-A0D4-343D-38789BABDAC1}"/>
              </a:ext>
            </a:extLst>
          </p:cNvPr>
          <p:cNvSpPr txBox="1">
            <a:spLocks/>
          </p:cNvSpPr>
          <p:nvPr/>
        </p:nvSpPr>
        <p:spPr>
          <a:xfrm>
            <a:off x="706583" y="1641764"/>
            <a:ext cx="11290532" cy="4613563"/>
          </a:xfrm>
          <a:prstGeom prst="rect">
            <a:avLst/>
          </a:prstGeom>
        </p:spPr>
        <p:txBody>
          <a:bodyPr vert="horz" lIns="91416" tIns="45708" rIns="91416" bIns="45708"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50000"/>
              </a:lnSpc>
            </a:pPr>
            <a:r>
              <a:rPr lang="en-US" sz="1999">
                <a:solidFill>
                  <a:schemeClr val="tx1"/>
                </a:solidFill>
                <a:ea typeface="+mj-lt"/>
                <a:cs typeface="+mj-lt"/>
              </a:rPr>
              <a:t>By attending this training, you confirm that you are either an NEA affiliate staff person or NEA member in good standing. The information you receive here is only for your use in your capacity as an NEA affiliate staff person or NEA member.</a:t>
            </a:r>
            <a:endParaRPr lang="en-US" sz="1999">
              <a:solidFill>
                <a:schemeClr val="tx1"/>
              </a:solidFill>
              <a:ea typeface="Calibri Light"/>
              <a:cs typeface="Calibri Light"/>
            </a:endParaRPr>
          </a:p>
          <a:p>
            <a:pPr>
              <a:lnSpc>
                <a:spcPct val="150000"/>
              </a:lnSpc>
            </a:pPr>
            <a:r>
              <a:rPr lang="en-US" sz="1999">
                <a:solidFill>
                  <a:schemeClr val="tx1"/>
                </a:solidFill>
                <a:ea typeface="+mj-lt"/>
                <a:cs typeface="+mj-lt"/>
              </a:rPr>
              <a:t>This presentation and its contents are confidential and may not be further distributed or passed on to any other person or published or reproduced, in whole or in part, by any medium or in any form, for any purpose unless written consent has been provided by Ellen Holmes.  Audio/video recording, copying of slides, and the use of AI note-taking tools are prohibited without the written consent from Kyle Serrette. Violation of these terms may result in legal action.</a:t>
            </a:r>
            <a:endParaRPr lang="en-US" sz="1999">
              <a:solidFill>
                <a:schemeClr val="tx1"/>
              </a:solidFill>
              <a:ea typeface="Calibri Light"/>
              <a:cs typeface="Calibri Light"/>
            </a:endParaRPr>
          </a:p>
          <a:p>
            <a:endParaRPr lang="en-US" sz="1999">
              <a:ea typeface="Calibri Light"/>
              <a:cs typeface="Calibri Light"/>
            </a:endParaRPr>
          </a:p>
        </p:txBody>
      </p:sp>
      <p:sp>
        <p:nvSpPr>
          <p:cNvPr id="2" name="Slide Number Placeholder 1">
            <a:extLst>
              <a:ext uri="{FF2B5EF4-FFF2-40B4-BE49-F238E27FC236}">
                <a16:creationId xmlns:a16="http://schemas.microsoft.com/office/drawing/2014/main" id="{5C2EB104-5757-6B57-A3ED-96837EA5DA5D}"/>
              </a:ext>
            </a:extLst>
          </p:cNvPr>
          <p:cNvSpPr>
            <a:spLocks noGrp="1"/>
          </p:cNvSpPr>
          <p:nvPr>
            <p:ph type="sldNum" sz="quarter" idx="12"/>
          </p:nvPr>
        </p:nvSpPr>
        <p:spPr/>
        <p:txBody>
          <a:bodyPr/>
          <a:lstStyle/>
          <a:p>
            <a:fld id="{5414DF46-E7D2-4146-95BA-57A23C39CF98}" type="slidenum">
              <a:rPr lang="en-US" smtClean="0"/>
              <a:t>4</a:t>
            </a:fld>
            <a:endParaRPr lang="en-US"/>
          </a:p>
        </p:txBody>
      </p:sp>
    </p:spTree>
    <p:extLst>
      <p:ext uri="{BB962C8B-B14F-4D97-AF65-F5344CB8AC3E}">
        <p14:creationId xmlns:p14="http://schemas.microsoft.com/office/powerpoint/2010/main" val="3663595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14A9B-3991-936F-50B0-8560616C923E}"/>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FDB3D80D-367E-817D-DAF7-4120EF62C60E}"/>
              </a:ext>
            </a:extLst>
          </p:cNvPr>
          <p:cNvSpPr txBox="1">
            <a:spLocks/>
          </p:cNvSpPr>
          <p:nvPr/>
        </p:nvSpPr>
        <p:spPr>
          <a:xfrm>
            <a:off x="1726700" y="0"/>
            <a:ext cx="8419985" cy="918993"/>
          </a:xfrm>
          <a:prstGeom prst="rect">
            <a:avLst/>
          </a:prstGeom>
        </p:spPr>
        <p:txBody>
          <a:bodyPr vert="horz" lIns="91416" tIns="45708" rIns="91416" bIns="45708"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4850" b="1"/>
              <a:t> </a:t>
            </a:r>
            <a:r>
              <a:rPr lang="en-US" sz="4000" b="1">
                <a:solidFill>
                  <a:schemeClr val="accent2"/>
                </a:solidFill>
              </a:rPr>
              <a:t>NEA Standards of Conduct</a:t>
            </a:r>
            <a:endParaRPr lang="en-US" sz="4000">
              <a:solidFill>
                <a:schemeClr val="accent2"/>
              </a:solidFill>
            </a:endParaRPr>
          </a:p>
        </p:txBody>
      </p:sp>
      <p:sp>
        <p:nvSpPr>
          <p:cNvPr id="29" name="Subtitle 2">
            <a:extLst>
              <a:ext uri="{FF2B5EF4-FFF2-40B4-BE49-F238E27FC236}">
                <a16:creationId xmlns:a16="http://schemas.microsoft.com/office/drawing/2014/main" id="{B77E20EF-D3EF-7456-8365-66C46C688A73}"/>
              </a:ext>
            </a:extLst>
          </p:cNvPr>
          <p:cNvSpPr txBox="1">
            <a:spLocks/>
          </p:cNvSpPr>
          <p:nvPr/>
        </p:nvSpPr>
        <p:spPr>
          <a:xfrm>
            <a:off x="644236" y="981638"/>
            <a:ext cx="11268846" cy="4894724"/>
          </a:xfrm>
          <a:prstGeom prst="rect">
            <a:avLst/>
          </a:prstGeom>
          <a:ln>
            <a:noFill/>
          </a:ln>
        </p:spPr>
        <p:txBody>
          <a:bodyPr vert="horz" lIns="91416" tIns="45708" rIns="91416" bIns="45708"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50000"/>
              </a:lnSpc>
            </a:pPr>
            <a:r>
              <a:rPr lang="en-US" sz="2400">
                <a:solidFill>
                  <a:schemeClr val="tx1"/>
                </a:solidFill>
                <a:ea typeface="+mj-lt"/>
                <a:cs typeface="+mj-lt"/>
              </a:rPr>
              <a:t>NEA has adopted a Standard of Conduct Policy to ensure that all of our gatherings are welcoming to and free from discriminatory, harassing, or otherwise unacceptable behavior. Discrimination or harassment based on race, color, ethnicity, religion, sex, age, national origin, sexual orientation, disability, gender identity, or expression, or any other characteristic protected by law will not be tolerated. If you have experience any discriminatory or harassing behavior, please report the incident by emailing Ron "Duff" Martin (</a:t>
            </a:r>
            <a:r>
              <a:rPr lang="en-US" sz="2400">
                <a:solidFill>
                  <a:schemeClr val="tx1"/>
                </a:solidFill>
                <a:ea typeface="+mj-lt"/>
                <a:cs typeface="+mj-lt"/>
                <a:hlinkClick r:id="rId3">
                  <a:extLst>
                    <a:ext uri="{A12FA001-AC4F-418D-AE19-62706E023703}">
                      <ahyp:hlinkClr xmlns:ahyp="http://schemas.microsoft.com/office/drawing/2018/hyperlinkcolor" val="tx"/>
                    </a:ext>
                  </a:extLst>
                </a:hlinkClick>
              </a:rPr>
              <a:t>rmartin@nea.org</a:t>
            </a:r>
            <a:r>
              <a:rPr lang="en-US" sz="2400">
                <a:solidFill>
                  <a:schemeClr val="tx1"/>
                </a:solidFill>
                <a:ea typeface="+mj-lt"/>
                <a:cs typeface="+mj-lt"/>
              </a:rPr>
              <a:t>) and Gladys Marquez (</a:t>
            </a:r>
            <a:r>
              <a:rPr lang="en-US" sz="2400">
                <a:solidFill>
                  <a:schemeClr val="tx1"/>
                </a:solidFill>
                <a:ea typeface="+mj-lt"/>
                <a:cs typeface="+mj-lt"/>
                <a:hlinkClick r:id="rId4">
                  <a:extLst>
                    <a:ext uri="{A12FA001-AC4F-418D-AE19-62706E023703}">
                      <ahyp:hlinkClr xmlns:ahyp="http://schemas.microsoft.com/office/drawing/2018/hyperlinkcolor" val="tx"/>
                    </a:ext>
                  </a:extLst>
                </a:hlinkClick>
              </a:rPr>
              <a:t>gmarquez@nea.org</a:t>
            </a:r>
            <a:r>
              <a:rPr lang="en-US" sz="2400">
                <a:solidFill>
                  <a:schemeClr val="tx1"/>
                </a:solidFill>
                <a:ea typeface="+mj-lt"/>
                <a:cs typeface="+mj-lt"/>
              </a:rPr>
              <a:t>). Thank you for your commitment to ensuring a positive event for all. </a:t>
            </a:r>
            <a:endParaRPr lang="en-US" sz="2400">
              <a:solidFill>
                <a:schemeClr val="tx1"/>
              </a:solidFill>
              <a:ea typeface="Calibri Light"/>
              <a:cs typeface="Calibri Light"/>
            </a:endParaRPr>
          </a:p>
          <a:p>
            <a:pPr>
              <a:lnSpc>
                <a:spcPct val="100000"/>
              </a:lnSpc>
            </a:pPr>
            <a:endParaRPr lang="en-US" sz="2799">
              <a:solidFill>
                <a:schemeClr val="tx1"/>
              </a:solidFill>
              <a:ea typeface="Calibri Light"/>
              <a:cs typeface="Calibri Light"/>
            </a:endParaRPr>
          </a:p>
          <a:p>
            <a:endParaRPr lang="en-US" sz="1999">
              <a:ea typeface="Calibri Light"/>
              <a:cs typeface="Calibri Light"/>
            </a:endParaRPr>
          </a:p>
        </p:txBody>
      </p:sp>
      <p:sp>
        <p:nvSpPr>
          <p:cNvPr id="2" name="Slide Number Placeholder 1">
            <a:extLst>
              <a:ext uri="{FF2B5EF4-FFF2-40B4-BE49-F238E27FC236}">
                <a16:creationId xmlns:a16="http://schemas.microsoft.com/office/drawing/2014/main" id="{DE554301-5838-3AE0-1F4A-5A76F32AF4E7}"/>
              </a:ext>
            </a:extLst>
          </p:cNvPr>
          <p:cNvSpPr>
            <a:spLocks noGrp="1"/>
          </p:cNvSpPr>
          <p:nvPr>
            <p:ph type="sldNum" sz="quarter" idx="12"/>
          </p:nvPr>
        </p:nvSpPr>
        <p:spPr/>
        <p:txBody>
          <a:bodyPr/>
          <a:lstStyle/>
          <a:p>
            <a:fld id="{5414DF46-E7D2-4146-95BA-57A23C39CF98}" type="slidenum">
              <a:rPr lang="en-US" smtClean="0"/>
              <a:t>5</a:t>
            </a:fld>
            <a:endParaRPr lang="en-US"/>
          </a:p>
        </p:txBody>
      </p:sp>
    </p:spTree>
    <p:extLst>
      <p:ext uri="{BB962C8B-B14F-4D97-AF65-F5344CB8AC3E}">
        <p14:creationId xmlns:p14="http://schemas.microsoft.com/office/powerpoint/2010/main" val="30609795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10E6C-1697-4857-A9F2-C6FE5986C589}"/>
              </a:ext>
            </a:extLst>
          </p:cNvPr>
          <p:cNvSpPr>
            <a:spLocks noGrp="1"/>
          </p:cNvSpPr>
          <p:nvPr>
            <p:ph type="title"/>
          </p:nvPr>
        </p:nvSpPr>
        <p:spPr>
          <a:xfrm>
            <a:off x="727365" y="383470"/>
            <a:ext cx="9782801" cy="706437"/>
          </a:xfrm>
        </p:spPr>
        <p:txBody>
          <a:bodyPr>
            <a:noAutofit/>
          </a:bodyPr>
          <a:lstStyle/>
          <a:p>
            <a:pPr algn="ctr"/>
            <a:r>
              <a:rPr lang="en-US" sz="4800" b="1">
                <a:solidFill>
                  <a:schemeClr val="accent2"/>
                </a:solidFill>
              </a:rPr>
              <a:t>Honoring This Space</a:t>
            </a:r>
          </a:p>
        </p:txBody>
      </p:sp>
      <p:sp>
        <p:nvSpPr>
          <p:cNvPr id="3" name="Content Placeholder 2">
            <a:extLst>
              <a:ext uri="{FF2B5EF4-FFF2-40B4-BE49-F238E27FC236}">
                <a16:creationId xmlns:a16="http://schemas.microsoft.com/office/drawing/2014/main" id="{7248748C-D351-47FB-A208-AAAEB607FB3C}"/>
              </a:ext>
            </a:extLst>
          </p:cNvPr>
          <p:cNvSpPr>
            <a:spLocks noGrp="1"/>
          </p:cNvSpPr>
          <p:nvPr>
            <p:ph idx="1"/>
          </p:nvPr>
        </p:nvSpPr>
        <p:spPr>
          <a:xfrm>
            <a:off x="727365" y="1380853"/>
            <a:ext cx="10752156" cy="4458838"/>
          </a:xfrm>
        </p:spPr>
        <p:txBody>
          <a:bodyPr vert="horz" lIns="0" tIns="45708" rIns="0" bIns="45708" rtlCol="0" anchor="t">
            <a:noAutofit/>
          </a:bodyPr>
          <a:lstStyle/>
          <a:p>
            <a:pPr marL="0" indent="0">
              <a:lnSpc>
                <a:spcPct val="150000"/>
              </a:lnSpc>
              <a:buNone/>
            </a:pPr>
            <a:r>
              <a:rPr lang="en-US" sz="2400"/>
              <a:t>We begin by acknowledging that through a history of colonization and brutality, we are currently on the traditional lands stewarded by generations of indigenous people.</a:t>
            </a:r>
            <a:endParaRPr lang="en-US" sz="2400">
              <a:cs typeface="Calibri"/>
            </a:endParaRPr>
          </a:p>
          <a:p>
            <a:pPr marL="0" indent="0">
              <a:lnSpc>
                <a:spcPct val="150000"/>
              </a:lnSpc>
              <a:buNone/>
            </a:pPr>
            <a:r>
              <a:rPr lang="en-US" sz="2400">
                <a:cs typeface="Calibri"/>
              </a:rPr>
              <a:t>We honor these indigenous people, all elders, past, present, and emerging. We are called to learn and share these learnings about this tribal history, culture, and contributions that have been suppressed in the telling of the story of what we now call the United States of America.</a:t>
            </a:r>
          </a:p>
        </p:txBody>
      </p:sp>
      <p:sp>
        <p:nvSpPr>
          <p:cNvPr id="4" name="Slide Number Placeholder 3">
            <a:extLst>
              <a:ext uri="{FF2B5EF4-FFF2-40B4-BE49-F238E27FC236}">
                <a16:creationId xmlns:a16="http://schemas.microsoft.com/office/drawing/2014/main" id="{AEF52A9B-42F0-0A6D-6B46-CD2891985960}"/>
              </a:ext>
            </a:extLst>
          </p:cNvPr>
          <p:cNvSpPr>
            <a:spLocks noGrp="1"/>
          </p:cNvSpPr>
          <p:nvPr>
            <p:ph type="sldNum" sz="quarter" idx="12"/>
          </p:nvPr>
        </p:nvSpPr>
        <p:spPr/>
        <p:txBody>
          <a:bodyPr/>
          <a:lstStyle/>
          <a:p>
            <a:fld id="{5414DF46-E7D2-4146-95BA-57A23C39CF98}" type="slidenum">
              <a:rPr lang="en-US" smtClean="0"/>
              <a:t>6</a:t>
            </a:fld>
            <a:endParaRPr lang="en-US"/>
          </a:p>
        </p:txBody>
      </p:sp>
    </p:spTree>
    <p:extLst>
      <p:ext uri="{BB962C8B-B14F-4D97-AF65-F5344CB8AC3E}">
        <p14:creationId xmlns:p14="http://schemas.microsoft.com/office/powerpoint/2010/main" val="2297483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61" name="Picture 2" descr="http://compass.kumu.io/images/compass-symbol.png">
            <a:extLst>
              <a:ext uri="{FF2B5EF4-FFF2-40B4-BE49-F238E27FC236}">
                <a16:creationId xmlns:a16="http://schemas.microsoft.com/office/drawing/2014/main" id="{9505B974-1C19-44FE-8BB7-022C307DCA94}"/>
              </a:ext>
            </a:extLst>
          </p:cNvPr>
          <p:cNvPicPr>
            <a:picLocks noChangeAspect="1" noChangeArrowheads="1"/>
          </p:cNvPicPr>
          <p:nvPr/>
        </p:nvPicPr>
        <p:blipFill>
          <a:blip r:embed="rId3">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1175424">
            <a:off x="3166857" y="1302164"/>
            <a:ext cx="4941887" cy="494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1862" name="Title 1">
            <a:extLst>
              <a:ext uri="{FF2B5EF4-FFF2-40B4-BE49-F238E27FC236}">
                <a16:creationId xmlns:a16="http://schemas.microsoft.com/office/drawing/2014/main" id="{48B65964-C41D-4AE9-9E9B-9AC537DF1B0B}"/>
              </a:ext>
            </a:extLst>
          </p:cNvPr>
          <p:cNvSpPr txBox="1">
            <a:spLocks/>
          </p:cNvSpPr>
          <p:nvPr/>
        </p:nvSpPr>
        <p:spPr bwMode="auto">
          <a:xfrm>
            <a:off x="7898964" y="2282521"/>
            <a:ext cx="2447925"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639763" indent="-2730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indent="-228600">
              <a:spcBef>
                <a:spcPts val="400"/>
              </a:spcBef>
              <a:buClr>
                <a:srgbClr val="E68422"/>
              </a:buClr>
              <a:buSzPct val="75000"/>
              <a:buFont typeface="Wingdings" panose="05000000000000000000" pitchFamily="2" charset="2"/>
              <a:buChar char=""/>
              <a:defRPr sz="2000">
                <a:solidFill>
                  <a:schemeClr val="tx1"/>
                </a:solidFill>
                <a:latin typeface="Tw Cen MT" panose="020B0602020104020603" pitchFamily="34" charset="0"/>
              </a:defRPr>
            </a:lvl4pPr>
            <a:lvl5pPr indent="-228600">
              <a:spcBef>
                <a:spcPts val="400"/>
              </a:spcBef>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5pPr>
            <a:lvl6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6pPr>
            <a:lvl7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7pPr>
            <a:lvl8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8pPr>
            <a:lvl9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9pPr>
          </a:lstStyle>
          <a:p>
            <a:pPr>
              <a:spcBef>
                <a:spcPct val="0"/>
              </a:spcBef>
              <a:buClrTx/>
              <a:buSzTx/>
              <a:buFontTx/>
              <a:buNone/>
            </a:pPr>
            <a:r>
              <a:rPr lang="en-US" altLang="en-US" sz="3600"/>
              <a:t>Mobilizer</a:t>
            </a:r>
          </a:p>
        </p:txBody>
      </p:sp>
      <p:sp>
        <p:nvSpPr>
          <p:cNvPr id="121863" name="Title 1">
            <a:extLst>
              <a:ext uri="{FF2B5EF4-FFF2-40B4-BE49-F238E27FC236}">
                <a16:creationId xmlns:a16="http://schemas.microsoft.com/office/drawing/2014/main" id="{9C96BC8B-36BB-4689-9B38-A539FCBAC7AA}"/>
              </a:ext>
            </a:extLst>
          </p:cNvPr>
          <p:cNvSpPr txBox="1">
            <a:spLocks/>
          </p:cNvSpPr>
          <p:nvPr/>
        </p:nvSpPr>
        <p:spPr bwMode="auto">
          <a:xfrm>
            <a:off x="1995828" y="4598619"/>
            <a:ext cx="3082925" cy="2201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639763" indent="-2730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indent="-228600">
              <a:spcBef>
                <a:spcPts val="400"/>
              </a:spcBef>
              <a:buClr>
                <a:srgbClr val="E68422"/>
              </a:buClr>
              <a:buSzPct val="75000"/>
              <a:buFont typeface="Wingdings" panose="05000000000000000000" pitchFamily="2" charset="2"/>
              <a:buChar char=""/>
              <a:defRPr sz="2000">
                <a:solidFill>
                  <a:schemeClr val="tx1"/>
                </a:solidFill>
                <a:latin typeface="Tw Cen MT" panose="020B0602020104020603" pitchFamily="34" charset="0"/>
              </a:defRPr>
            </a:lvl4pPr>
            <a:lvl5pPr indent="-228600">
              <a:spcBef>
                <a:spcPts val="400"/>
              </a:spcBef>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5pPr>
            <a:lvl6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6pPr>
            <a:lvl7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7pPr>
            <a:lvl8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8pPr>
            <a:lvl9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9pPr>
          </a:lstStyle>
          <a:p>
            <a:pPr>
              <a:spcBef>
                <a:spcPct val="0"/>
              </a:spcBef>
              <a:buClrTx/>
              <a:buSzTx/>
              <a:buFontTx/>
              <a:buNone/>
            </a:pPr>
            <a:r>
              <a:rPr lang="en-US" altLang="en-US" sz="3600"/>
              <a:t>Organizer</a:t>
            </a:r>
          </a:p>
        </p:txBody>
      </p:sp>
      <p:sp>
        <p:nvSpPr>
          <p:cNvPr id="10" name="Title 1">
            <a:extLst>
              <a:ext uri="{FF2B5EF4-FFF2-40B4-BE49-F238E27FC236}">
                <a16:creationId xmlns:a16="http://schemas.microsoft.com/office/drawing/2014/main" id="{2206CC01-75E7-4CB0-BFB8-AF056AE11835}"/>
              </a:ext>
            </a:extLst>
          </p:cNvPr>
          <p:cNvSpPr txBox="1">
            <a:spLocks/>
          </p:cNvSpPr>
          <p:nvPr/>
        </p:nvSpPr>
        <p:spPr bwMode="auto">
          <a:xfrm>
            <a:off x="1141440" y="1426858"/>
            <a:ext cx="3816350" cy="1350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639763" indent="-2730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indent="-228600">
              <a:spcBef>
                <a:spcPts val="400"/>
              </a:spcBef>
              <a:buClr>
                <a:srgbClr val="E68422"/>
              </a:buClr>
              <a:buSzPct val="75000"/>
              <a:buFont typeface="Wingdings" panose="05000000000000000000" pitchFamily="2" charset="2"/>
              <a:buChar char=""/>
              <a:defRPr sz="2000">
                <a:solidFill>
                  <a:schemeClr val="tx1"/>
                </a:solidFill>
                <a:latin typeface="Tw Cen MT" panose="020B0602020104020603" pitchFamily="34" charset="0"/>
              </a:defRPr>
            </a:lvl4pPr>
            <a:lvl5pPr indent="-228600">
              <a:spcBef>
                <a:spcPts val="400"/>
              </a:spcBef>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5pPr>
            <a:lvl6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6pPr>
            <a:lvl7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7pPr>
            <a:lvl8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8pPr>
            <a:lvl9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9pPr>
          </a:lstStyle>
          <a:p>
            <a:pPr>
              <a:spcBef>
                <a:spcPct val="0"/>
              </a:spcBef>
              <a:buClrTx/>
              <a:buSzTx/>
              <a:buFontTx/>
              <a:buNone/>
            </a:pPr>
            <a:r>
              <a:rPr lang="en-US" altLang="en-US" sz="3600"/>
              <a:t>Advocate</a:t>
            </a:r>
          </a:p>
        </p:txBody>
      </p:sp>
      <p:sp>
        <p:nvSpPr>
          <p:cNvPr id="2" name="Slide Number Placeholder 1"/>
          <p:cNvSpPr>
            <a:spLocks noGrp="1"/>
          </p:cNvSpPr>
          <p:nvPr>
            <p:ph type="sldNum" sz="quarter" idx="12"/>
          </p:nvPr>
        </p:nvSpPr>
        <p:spPr/>
        <p:txBody>
          <a:bodyPr/>
          <a:lstStyle/>
          <a:p>
            <a:fld id="{5414DF46-E7D2-4146-95BA-57A23C39CF98}" type="slidenum">
              <a:rPr lang="en-US" smtClean="0"/>
              <a:t>7</a:t>
            </a:fld>
            <a:endParaRPr lang="en-US"/>
          </a:p>
        </p:txBody>
      </p:sp>
      <p:sp>
        <p:nvSpPr>
          <p:cNvPr id="8" name="Title 1"/>
          <p:cNvSpPr txBox="1">
            <a:spLocks/>
          </p:cNvSpPr>
          <p:nvPr/>
        </p:nvSpPr>
        <p:spPr>
          <a:xfrm>
            <a:off x="119921" y="286603"/>
            <a:ext cx="11621063" cy="1352755"/>
          </a:xfrm>
          <a:prstGeom prst="rect">
            <a:avLst/>
          </a:prstGeom>
        </p:spPr>
        <p:txBody>
          <a:bodyPr lIns="91440" tIns="45720" rIns="91440" bIns="45720" anchor="t"/>
          <a:lstStyle>
            <a:lvl1pPr algn="l" defTabSz="914400" rtl="0" eaLnBrk="1" latinLnBrk="0" hangingPunct="1">
              <a:lnSpc>
                <a:spcPct val="85000"/>
              </a:lnSpc>
              <a:spcBef>
                <a:spcPct val="0"/>
              </a:spcBef>
              <a:buNone/>
              <a:defRPr sz="4800" b="1" kern="1200" spc="-50" baseline="0">
                <a:solidFill>
                  <a:schemeClr val="tx1">
                    <a:lumMod val="75000"/>
                    <a:lumOff val="25000"/>
                  </a:schemeClr>
                </a:solidFill>
                <a:latin typeface="+mj-lt"/>
                <a:ea typeface="+mj-ea"/>
                <a:cs typeface="+mj-cs"/>
              </a:defRPr>
            </a:lvl1pPr>
          </a:lstStyle>
          <a:p>
            <a:r>
              <a:rPr lang="en-US"/>
              <a:t>Advocacy, Mobilizing, Organizing </a:t>
            </a:r>
          </a:p>
          <a:p>
            <a:r>
              <a:rPr lang="en-US" sz="2400"/>
              <a:t>Pg 248-251 Book  or Pg 49 Resource Guide</a:t>
            </a:r>
            <a:endParaRPr lang="en-US" sz="2400">
              <a:ea typeface="Calibri Light"/>
              <a:cs typeface="Calibri Light"/>
            </a:endParaRPr>
          </a:p>
        </p:txBody>
      </p:sp>
    </p:spTree>
    <p:extLst>
      <p:ext uri="{BB962C8B-B14F-4D97-AF65-F5344CB8AC3E}">
        <p14:creationId xmlns:p14="http://schemas.microsoft.com/office/powerpoint/2010/main" val="36445477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FE58E-A0FD-42B8-9579-FF138E29952B}"/>
              </a:ext>
            </a:extLst>
          </p:cNvPr>
          <p:cNvSpPr>
            <a:spLocks noGrp="1"/>
          </p:cNvSpPr>
          <p:nvPr>
            <p:ph type="title"/>
          </p:nvPr>
        </p:nvSpPr>
        <p:spPr/>
        <p:txBody>
          <a:bodyPr>
            <a:normAutofit/>
          </a:bodyPr>
          <a:lstStyle/>
          <a:p>
            <a:r>
              <a:rPr lang="en-US" sz="4400"/>
              <a:t>Group Discussion: </a:t>
            </a:r>
            <a:endParaRPr lang="en-US" sz="4400">
              <a:ea typeface="Calibri Light"/>
              <a:cs typeface="Calibri Light"/>
            </a:endParaRPr>
          </a:p>
        </p:txBody>
      </p:sp>
      <p:pic>
        <p:nvPicPr>
          <p:cNvPr id="5" name="Picture 2" descr="http://compass.kumu.io/images/compass-symbol.png">
            <a:extLst>
              <a:ext uri="{FF2B5EF4-FFF2-40B4-BE49-F238E27FC236}">
                <a16:creationId xmlns:a16="http://schemas.microsoft.com/office/drawing/2014/main" id="{384C32EB-9C4E-4509-9D2A-D72F837332DE}"/>
              </a:ext>
            </a:extLst>
          </p:cNvPr>
          <p:cNvPicPr>
            <a:picLocks noChangeAspect="1" noChangeArrowheads="1"/>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1175424">
            <a:off x="8325570" y="1088898"/>
            <a:ext cx="3716062" cy="3913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3"/>
          <p:cNvSpPr>
            <a:spLocks noGrp="1"/>
          </p:cNvSpPr>
          <p:nvPr>
            <p:ph type="sldNum" sz="quarter" idx="12"/>
          </p:nvPr>
        </p:nvSpPr>
        <p:spPr/>
        <p:txBody>
          <a:bodyPr/>
          <a:lstStyle/>
          <a:p>
            <a:fld id="{5414DF46-E7D2-4146-95BA-57A23C39CF98}" type="slidenum">
              <a:rPr lang="en-US" smtClean="0"/>
              <a:t>8</a:t>
            </a:fld>
            <a:endParaRPr lang="en-US"/>
          </a:p>
        </p:txBody>
      </p:sp>
      <p:sp>
        <p:nvSpPr>
          <p:cNvPr id="7" name="Title 1">
            <a:extLst>
              <a:ext uri="{FF2B5EF4-FFF2-40B4-BE49-F238E27FC236}">
                <a16:creationId xmlns:a16="http://schemas.microsoft.com/office/drawing/2014/main" id="{04ACA3BD-0EB4-1AC2-0B60-4F6219A65B60}"/>
              </a:ext>
            </a:extLst>
          </p:cNvPr>
          <p:cNvSpPr txBox="1">
            <a:spLocks/>
          </p:cNvSpPr>
          <p:nvPr/>
        </p:nvSpPr>
        <p:spPr bwMode="auto">
          <a:xfrm>
            <a:off x="9120874" y="1038669"/>
            <a:ext cx="1918539" cy="1350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ct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639763" indent="-2730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indent="-228600">
              <a:spcBef>
                <a:spcPts val="400"/>
              </a:spcBef>
              <a:buClr>
                <a:srgbClr val="E68422"/>
              </a:buClr>
              <a:buSzPct val="75000"/>
              <a:buFont typeface="Wingdings" panose="05000000000000000000" pitchFamily="2" charset="2"/>
              <a:buChar char=""/>
              <a:defRPr sz="2000">
                <a:solidFill>
                  <a:schemeClr val="tx1"/>
                </a:solidFill>
                <a:latin typeface="Tw Cen MT" panose="020B0602020104020603" pitchFamily="34" charset="0"/>
              </a:defRPr>
            </a:lvl4pPr>
            <a:lvl5pPr indent="-228600">
              <a:spcBef>
                <a:spcPts val="400"/>
              </a:spcBef>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5pPr>
            <a:lvl6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6pPr>
            <a:lvl7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7pPr>
            <a:lvl8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8pPr>
            <a:lvl9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9pPr>
          </a:lstStyle>
          <a:p>
            <a:pPr>
              <a:spcBef>
                <a:spcPct val="0"/>
              </a:spcBef>
              <a:buClrTx/>
              <a:buSzTx/>
              <a:buFontTx/>
              <a:buNone/>
            </a:pPr>
            <a:r>
              <a:rPr lang="en-US" altLang="en-US" sz="2400" b="1">
                <a:latin typeface="Tw Cen MT"/>
              </a:rPr>
              <a:t>Advocate</a:t>
            </a:r>
          </a:p>
        </p:txBody>
      </p:sp>
      <p:sp>
        <p:nvSpPr>
          <p:cNvPr id="8" name="TextBox 7">
            <a:extLst>
              <a:ext uri="{FF2B5EF4-FFF2-40B4-BE49-F238E27FC236}">
                <a16:creationId xmlns:a16="http://schemas.microsoft.com/office/drawing/2014/main" id="{5040FABA-4AF4-10E7-24E1-D865EB742BE5}"/>
              </a:ext>
            </a:extLst>
          </p:cNvPr>
          <p:cNvSpPr txBox="1"/>
          <p:nvPr/>
        </p:nvSpPr>
        <p:spPr>
          <a:xfrm>
            <a:off x="8721306" y="4178060"/>
            <a:ext cx="274320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latin typeface="Tw Cen MT"/>
              </a:rPr>
              <a:t>Organizer​</a:t>
            </a:r>
            <a:endParaRPr lang="en-US" sz="2400" b="1"/>
          </a:p>
        </p:txBody>
      </p:sp>
      <p:sp>
        <p:nvSpPr>
          <p:cNvPr id="9" name="TextBox 8">
            <a:extLst>
              <a:ext uri="{FF2B5EF4-FFF2-40B4-BE49-F238E27FC236}">
                <a16:creationId xmlns:a16="http://schemas.microsoft.com/office/drawing/2014/main" id="{9EB90951-8319-8457-BC8B-5F2D757BFBA9}"/>
              </a:ext>
            </a:extLst>
          </p:cNvPr>
          <p:cNvSpPr txBox="1"/>
          <p:nvPr/>
        </p:nvSpPr>
        <p:spPr>
          <a:xfrm>
            <a:off x="10777268" y="2582173"/>
            <a:ext cx="142048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latin typeface="Tw Cen MT"/>
              </a:rPr>
              <a:t>Mobilizer</a:t>
            </a:r>
            <a:endParaRPr lang="en-US" sz="2400" b="1">
              <a:cs typeface="Calibri"/>
            </a:endParaRPr>
          </a:p>
        </p:txBody>
      </p:sp>
      <p:sp>
        <p:nvSpPr>
          <p:cNvPr id="197" name="Content Placeholder 196">
            <a:extLst>
              <a:ext uri="{FF2B5EF4-FFF2-40B4-BE49-F238E27FC236}">
                <a16:creationId xmlns:a16="http://schemas.microsoft.com/office/drawing/2014/main" id="{EC120967-7C8A-522A-1F9A-52D04431E031}"/>
              </a:ext>
            </a:extLst>
          </p:cNvPr>
          <p:cNvSpPr>
            <a:spLocks noGrp="1"/>
          </p:cNvSpPr>
          <p:nvPr>
            <p:ph idx="1"/>
          </p:nvPr>
        </p:nvSpPr>
        <p:spPr>
          <a:xfrm>
            <a:off x="389744" y="1409075"/>
            <a:ext cx="7146436" cy="4460019"/>
          </a:xfrm>
        </p:spPr>
        <p:txBody>
          <a:bodyPr vert="horz" lIns="0" tIns="45720" rIns="0" bIns="45720" rtlCol="0" anchor="t">
            <a:normAutofit lnSpcReduction="10000"/>
          </a:bodyPr>
          <a:lstStyle/>
          <a:p>
            <a:pPr marL="0" indent="0">
              <a:lnSpc>
                <a:spcPct val="150000"/>
              </a:lnSpc>
              <a:spcBef>
                <a:spcPts val="0"/>
              </a:spcBef>
              <a:spcAft>
                <a:spcPts val="0"/>
              </a:spcAft>
              <a:buNone/>
            </a:pPr>
            <a:r>
              <a:rPr lang="en-US">
                <a:solidFill>
                  <a:srgbClr val="444444"/>
                </a:solidFill>
                <a:ea typeface="Calibri"/>
                <a:cs typeface="Calibri"/>
              </a:rPr>
              <a:t>Select the compass point that best answers where you are for each of the following questions -</a:t>
            </a:r>
            <a:endParaRPr lang="en-US">
              <a:ea typeface="Calibri" panose="020F0502020204030204"/>
              <a:cs typeface="Calibri" panose="020F0502020204030204"/>
            </a:endParaRPr>
          </a:p>
          <a:p>
            <a:pPr marL="0" indent="0">
              <a:lnSpc>
                <a:spcPct val="150000"/>
              </a:lnSpc>
              <a:spcBef>
                <a:spcPts val="0"/>
              </a:spcBef>
              <a:spcAft>
                <a:spcPts val="0"/>
              </a:spcAft>
              <a:buNone/>
            </a:pPr>
            <a:endParaRPr lang="en-US">
              <a:solidFill>
                <a:srgbClr val="444444"/>
              </a:solidFill>
              <a:ea typeface="Calibri"/>
              <a:cs typeface="Calibri"/>
            </a:endParaRPr>
          </a:p>
          <a:p>
            <a:pPr>
              <a:lnSpc>
                <a:spcPct val="150000"/>
              </a:lnSpc>
              <a:spcBef>
                <a:spcPts val="0"/>
              </a:spcBef>
              <a:spcAft>
                <a:spcPts val="0"/>
              </a:spcAft>
              <a:buFont typeface="Wingdings" panose="020F0502020204030204" pitchFamily="34" charset="0"/>
              <a:buChar char="Ø"/>
            </a:pPr>
            <a:r>
              <a:rPr lang="en-US">
                <a:solidFill>
                  <a:srgbClr val="444444"/>
                </a:solidFill>
                <a:ea typeface="Calibri"/>
                <a:cs typeface="Calibri"/>
              </a:rPr>
              <a:t>What would your role do you see yourself in?</a:t>
            </a:r>
          </a:p>
          <a:p>
            <a:pPr>
              <a:lnSpc>
                <a:spcPct val="150000"/>
              </a:lnSpc>
              <a:spcBef>
                <a:spcPts val="0"/>
              </a:spcBef>
              <a:spcAft>
                <a:spcPts val="0"/>
              </a:spcAft>
              <a:buFont typeface="Wingdings" panose="020F0502020204030204" pitchFamily="34" charset="0"/>
              <a:buChar char="Ø"/>
            </a:pPr>
            <a:r>
              <a:rPr lang="en-US">
                <a:solidFill>
                  <a:srgbClr val="444444"/>
                </a:solidFill>
                <a:ea typeface="Calibri"/>
                <a:cs typeface="Calibri"/>
              </a:rPr>
              <a:t>What role does your manager, leadership, locals expect you to play?</a:t>
            </a:r>
            <a:endParaRPr lang="en-US"/>
          </a:p>
          <a:p>
            <a:pPr>
              <a:lnSpc>
                <a:spcPct val="150000"/>
              </a:lnSpc>
              <a:spcBef>
                <a:spcPts val="0"/>
              </a:spcBef>
              <a:spcAft>
                <a:spcPts val="0"/>
              </a:spcAft>
              <a:buFont typeface="Wingdings" panose="020F0502020204030204" pitchFamily="34" charset="0"/>
              <a:buChar char="Ø"/>
            </a:pPr>
            <a:r>
              <a:rPr lang="en-US">
                <a:solidFill>
                  <a:srgbClr val="444444"/>
                </a:solidFill>
                <a:ea typeface="Calibri"/>
                <a:cs typeface="Calibri"/>
              </a:rPr>
              <a:t> What tensions exist because of discrepancies between your role and your expected role? How do you deal with these tensions? </a:t>
            </a:r>
          </a:p>
          <a:p>
            <a:pPr>
              <a:lnSpc>
                <a:spcPct val="150000"/>
              </a:lnSpc>
              <a:spcBef>
                <a:spcPts val="0"/>
              </a:spcBef>
              <a:spcAft>
                <a:spcPts val="0"/>
              </a:spcAft>
              <a:buFont typeface="Wingdings" panose="020F0502020204030204" pitchFamily="34" charset="0"/>
              <a:buChar char="Ø"/>
            </a:pPr>
            <a:r>
              <a:rPr lang="en-US">
                <a:solidFill>
                  <a:srgbClr val="444444"/>
                </a:solidFill>
                <a:ea typeface="Calibri"/>
                <a:cs typeface="Calibri"/>
              </a:rPr>
              <a:t>What would your role look like if you were working with a local focused on Social Justice Unionism?</a:t>
            </a:r>
          </a:p>
        </p:txBody>
      </p:sp>
    </p:spTree>
    <p:extLst>
      <p:ext uri="{BB962C8B-B14F-4D97-AF65-F5344CB8AC3E}">
        <p14:creationId xmlns:p14="http://schemas.microsoft.com/office/powerpoint/2010/main" val="8731713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414DF46-E7D2-4146-95BA-57A23C39CF98}" type="slidenum">
              <a:rPr lang="en-US" smtClean="0"/>
              <a:t>9</a:t>
            </a:fld>
            <a:endParaRPr lang="en-US"/>
          </a:p>
        </p:txBody>
      </p:sp>
      <p:sp>
        <p:nvSpPr>
          <p:cNvPr id="8" name="Title 1"/>
          <p:cNvSpPr txBox="1">
            <a:spLocks/>
          </p:cNvSpPr>
          <p:nvPr/>
        </p:nvSpPr>
        <p:spPr>
          <a:xfrm>
            <a:off x="903692" y="232175"/>
            <a:ext cx="10577039" cy="2512833"/>
          </a:xfrm>
          <a:prstGeom prst="rect">
            <a:avLst/>
          </a:prstGeom>
        </p:spPr>
        <p:txBody>
          <a:bodyPr lIns="91440" tIns="45720" rIns="91440" bIns="45720" anchor="t"/>
          <a:lstStyle>
            <a:lvl1pPr algn="l" defTabSz="914400" rtl="0" eaLnBrk="1" latinLnBrk="0" hangingPunct="1">
              <a:lnSpc>
                <a:spcPct val="85000"/>
              </a:lnSpc>
              <a:spcBef>
                <a:spcPct val="0"/>
              </a:spcBef>
              <a:buNone/>
              <a:defRPr sz="4800" b="1" kern="1200" spc="-50" baseline="0">
                <a:solidFill>
                  <a:schemeClr val="tx1">
                    <a:lumMod val="75000"/>
                    <a:lumOff val="25000"/>
                  </a:schemeClr>
                </a:solidFill>
                <a:latin typeface="+mj-lt"/>
                <a:ea typeface="+mj-ea"/>
                <a:cs typeface="+mj-cs"/>
              </a:defRPr>
            </a:lvl1pPr>
          </a:lstStyle>
          <a:p>
            <a:pPr algn="ctr">
              <a:lnSpc>
                <a:spcPct val="150000"/>
              </a:lnSpc>
            </a:pPr>
            <a:r>
              <a:rPr lang="en-US" sz="2800">
                <a:solidFill>
                  <a:schemeClr val="tx1">
                    <a:lumMod val="95000"/>
                    <a:lumOff val="5000"/>
                  </a:schemeClr>
                </a:solidFill>
                <a:latin typeface="Calibri"/>
                <a:ea typeface="Calibri"/>
                <a:cs typeface="Calibri"/>
              </a:rPr>
              <a:t>What changes would you need in your work to be able to cultivate more social justice unionism among members or in locals ?</a:t>
            </a:r>
          </a:p>
          <a:p>
            <a:pPr marL="171450" indent="-171450" algn="ctr">
              <a:lnSpc>
                <a:spcPct val="100000"/>
              </a:lnSpc>
              <a:spcBef>
                <a:spcPts val="0"/>
              </a:spcBef>
              <a:buFont typeface="Wingdings,Sans-Serif"/>
              <a:buChar char="Ø"/>
            </a:pPr>
            <a:endParaRPr lang="en-US" sz="2800">
              <a:solidFill>
                <a:srgbClr val="000000"/>
              </a:solidFill>
              <a:latin typeface="Calibri"/>
              <a:ea typeface="Calibri"/>
              <a:cs typeface="Calibri"/>
            </a:endParaRPr>
          </a:p>
          <a:p>
            <a:pPr algn="ctr">
              <a:lnSpc>
                <a:spcPct val="100000"/>
              </a:lnSpc>
              <a:spcBef>
                <a:spcPts val="0"/>
              </a:spcBef>
            </a:pPr>
            <a:r>
              <a:rPr lang="en-US" sz="2800">
                <a:solidFill>
                  <a:srgbClr val="000000"/>
                </a:solidFill>
                <a:latin typeface="Calibri"/>
                <a:ea typeface="Calibri"/>
                <a:cs typeface="Calibri"/>
              </a:rPr>
              <a:t>How do you think your locals primarily view your role?</a:t>
            </a:r>
            <a:endParaRPr lang="en-US" sz="2800">
              <a:ea typeface="Calibri Light" panose="020F0302020204030204"/>
              <a:cs typeface="Calibri Light" panose="020F0302020204030204"/>
            </a:endParaRPr>
          </a:p>
        </p:txBody>
      </p:sp>
      <p:sp>
        <p:nvSpPr>
          <p:cNvPr id="3" name="TextBox 2">
            <a:extLst>
              <a:ext uri="{FF2B5EF4-FFF2-40B4-BE49-F238E27FC236}">
                <a16:creationId xmlns:a16="http://schemas.microsoft.com/office/drawing/2014/main" id="{B5994520-DC71-2DC9-D0C0-D7533D1A70DA}"/>
              </a:ext>
            </a:extLst>
          </p:cNvPr>
          <p:cNvSpPr txBox="1"/>
          <p:nvPr/>
        </p:nvSpPr>
        <p:spPr>
          <a:xfrm>
            <a:off x="901763" y="2745806"/>
            <a:ext cx="10372978" cy="34163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71450" indent="-171450">
              <a:buFont typeface="Wingdings"/>
              <a:buChar char="Ø"/>
            </a:pPr>
            <a:r>
              <a:rPr lang="en-US" sz="3600">
                <a:ea typeface="Calibri"/>
                <a:cs typeface="Calibri"/>
              </a:rPr>
              <a:t>Social Justice Advocate</a:t>
            </a:r>
          </a:p>
          <a:p>
            <a:pPr marL="171450" indent="-171450">
              <a:buFont typeface="Wingdings"/>
              <a:buChar char="Ø"/>
            </a:pPr>
            <a:r>
              <a:rPr lang="en-US" sz="3600">
                <a:ea typeface="Calibri"/>
                <a:cs typeface="Calibri"/>
              </a:rPr>
              <a:t>Contract Manager and Problem Solver</a:t>
            </a:r>
          </a:p>
          <a:p>
            <a:pPr marL="171450" indent="-171450">
              <a:buFont typeface="Wingdings"/>
              <a:buChar char="Ø"/>
            </a:pPr>
            <a:r>
              <a:rPr lang="en-US" sz="3600">
                <a:ea typeface="Calibri"/>
                <a:cs typeface="Calibri"/>
              </a:rPr>
              <a:t>Leadership Coach and Developer</a:t>
            </a:r>
          </a:p>
          <a:p>
            <a:pPr marL="171450" indent="-171450">
              <a:buFont typeface="Wingdings"/>
              <a:buChar char="Ø"/>
            </a:pPr>
            <a:r>
              <a:rPr lang="en-US" sz="3600">
                <a:ea typeface="Calibri"/>
                <a:cs typeface="Calibri"/>
              </a:rPr>
              <a:t>Campaign/Organizing Leader</a:t>
            </a:r>
          </a:p>
          <a:p>
            <a:pPr marL="171450" indent="-171450">
              <a:buFont typeface="Wingdings"/>
              <a:buChar char="Ø"/>
            </a:pPr>
            <a:endParaRPr lang="en-US" sz="3600">
              <a:ea typeface="Calibri"/>
              <a:cs typeface="Calibri"/>
            </a:endParaRPr>
          </a:p>
          <a:p>
            <a:endParaRPr lang="en-US" sz="3600">
              <a:ea typeface="Calibri"/>
              <a:cs typeface="Calibri"/>
            </a:endParaRPr>
          </a:p>
        </p:txBody>
      </p:sp>
    </p:spTree>
    <p:extLst>
      <p:ext uri="{BB962C8B-B14F-4D97-AF65-F5344CB8AC3E}">
        <p14:creationId xmlns:p14="http://schemas.microsoft.com/office/powerpoint/2010/main" val="41455477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500833" y="1514558"/>
            <a:ext cx="7255239" cy="3819443"/>
          </a:xfrm>
        </p:spPr>
        <p:txBody>
          <a:bodyPr vert="horz" lIns="0" tIns="45720" rIns="0" bIns="45720" rtlCol="0" anchor="t">
            <a:normAutofit/>
          </a:bodyPr>
          <a:lstStyle/>
          <a:p>
            <a:pPr marL="0" indent="0">
              <a:buNone/>
            </a:pPr>
            <a:r>
              <a:rPr lang="en-US" sz="3600">
                <a:solidFill>
                  <a:schemeClr val="accent2">
                    <a:lumMod val="75000"/>
                  </a:schemeClr>
                </a:solidFill>
              </a:rPr>
              <a:t>Today’s Agenda</a:t>
            </a:r>
          </a:p>
          <a:p>
            <a:pPr marL="514350" indent="-114300">
              <a:buFont typeface="Arial" panose="020F0502020204030204" pitchFamily="34" charset="0"/>
              <a:buChar char="•"/>
            </a:pPr>
            <a:r>
              <a:rPr lang="en-US" sz="3600">
                <a:solidFill>
                  <a:schemeClr val="accent2">
                    <a:lumMod val="75000"/>
                  </a:schemeClr>
                </a:solidFill>
              </a:rPr>
              <a:t>What is required in social justice campaigns?</a:t>
            </a:r>
            <a:endParaRPr lang="en-US" sz="3600">
              <a:solidFill>
                <a:schemeClr val="accent2">
                  <a:lumMod val="75000"/>
                </a:schemeClr>
              </a:solidFill>
              <a:ea typeface="Calibri" panose="020F0502020204030204"/>
              <a:cs typeface="Calibri" panose="020F0502020204030204"/>
            </a:endParaRPr>
          </a:p>
          <a:p>
            <a:pPr marL="514350" indent="-114300">
              <a:buFont typeface="Arial" panose="020F0502020204030204" pitchFamily="34" charset="0"/>
              <a:buChar char="•"/>
            </a:pPr>
            <a:r>
              <a:rPr lang="en-US" sz="3600">
                <a:solidFill>
                  <a:schemeClr val="accent2">
                    <a:lumMod val="75000"/>
                  </a:schemeClr>
                </a:solidFill>
              </a:rPr>
              <a:t>Exploring Cases of Transformation and Agency</a:t>
            </a:r>
            <a:endParaRPr lang="en-US" sz="3600">
              <a:solidFill>
                <a:schemeClr val="accent2">
                  <a:lumMod val="75000"/>
                </a:schemeClr>
              </a:solidFill>
              <a:ea typeface="Calibri" panose="020F0502020204030204"/>
              <a:cs typeface="Calibri" panose="020F0502020204030204"/>
            </a:endParaRPr>
          </a:p>
          <a:p>
            <a:pPr marL="514350" indent="-114300">
              <a:buFont typeface="Arial" panose="020F0502020204030204" pitchFamily="34" charset="0"/>
              <a:buChar char="•"/>
            </a:pPr>
            <a:r>
              <a:rPr lang="en-US" sz="3600">
                <a:solidFill>
                  <a:schemeClr val="accent2">
                    <a:lumMod val="75000"/>
                  </a:schemeClr>
                </a:solidFill>
              </a:rPr>
              <a:t>Assessing Readiness</a:t>
            </a:r>
            <a:endParaRPr lang="en-US" sz="3600">
              <a:solidFill>
                <a:schemeClr val="accent2">
                  <a:lumMod val="75000"/>
                </a:schemeClr>
              </a:solidFill>
              <a:ea typeface="Calibri"/>
              <a:cs typeface="Calibri"/>
            </a:endParaRP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279805" y="1809120"/>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10</a:t>
            </a:fld>
            <a:endParaRPr lang="en-US"/>
          </a:p>
        </p:txBody>
      </p:sp>
    </p:spTree>
    <p:extLst>
      <p:ext uri="{BB962C8B-B14F-4D97-AF65-F5344CB8AC3E}">
        <p14:creationId xmlns:p14="http://schemas.microsoft.com/office/powerpoint/2010/main" val="40483882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7240747" y="601398"/>
            <a:ext cx="4605978" cy="792688"/>
          </a:xfrm>
        </p:spPr>
        <p:txBody>
          <a:bodyPr>
            <a:normAutofit fontScale="90000"/>
          </a:bodyPr>
          <a:lstStyle/>
          <a:p>
            <a:r>
              <a:rPr lang="en-US"/>
              <a:t>What is THE </a:t>
            </a:r>
            <a:br>
              <a:rPr lang="en-US"/>
            </a:br>
            <a:r>
              <a:rPr lang="en-US"/>
              <a:t>staff role? </a:t>
            </a:r>
          </a:p>
        </p:txBody>
      </p:sp>
      <p:sp>
        <p:nvSpPr>
          <p:cNvPr id="3" name="Content Placeholder 2"/>
          <p:cNvSpPr>
            <a:spLocks noGrp="1"/>
          </p:cNvSpPr>
          <p:nvPr>
            <p:ph idx="1"/>
          </p:nvPr>
        </p:nvSpPr>
        <p:spPr>
          <a:xfrm>
            <a:off x="815979" y="717331"/>
            <a:ext cx="5383020" cy="5666281"/>
          </a:xfrm>
        </p:spPr>
        <p:txBody>
          <a:bodyPr>
            <a:normAutofit/>
          </a:bodyPr>
          <a:lstStyle/>
          <a:p>
            <a:endParaRPr lang="en-US"/>
          </a:p>
          <a:p>
            <a:pPr>
              <a:buClr>
                <a:schemeClr val="accent2">
                  <a:lumMod val="75000"/>
                </a:schemeClr>
              </a:buClr>
              <a:buFont typeface="Wingdings" panose="05000000000000000000" pitchFamily="2" charset="2"/>
              <a:buChar char="p"/>
            </a:pPr>
            <a:r>
              <a:rPr lang="en-US" sz="2800"/>
              <a:t>What are the types of work Staff people are engaged in that support and cultivate the types of leaders and structures in this book? </a:t>
            </a:r>
          </a:p>
          <a:p>
            <a:pPr>
              <a:buClr>
                <a:schemeClr val="accent2">
                  <a:lumMod val="75000"/>
                </a:schemeClr>
              </a:buClr>
              <a:buFont typeface="Wingdings" panose="05000000000000000000" pitchFamily="2" charset="2"/>
              <a:buChar char="p"/>
            </a:pPr>
            <a:r>
              <a:rPr lang="en-US" sz="2800"/>
              <a:t>What changes in your work/expectations would you (and your leader/manager) need to make room for in order to cultivate social justice unionism as presented in this book? </a:t>
            </a:r>
          </a:p>
          <a:p>
            <a:endParaRPr lang="en-US"/>
          </a:p>
          <a:p>
            <a:endParaRPr lang="en-US"/>
          </a:p>
        </p:txBody>
      </p:sp>
      <p:pic>
        <p:nvPicPr>
          <p:cNvPr id="5" name="Picture 4"/>
          <p:cNvPicPr>
            <a:picLocks noChangeAspect="1"/>
          </p:cNvPicPr>
          <p:nvPr/>
        </p:nvPicPr>
        <p:blipFill rotWithShape="1">
          <a:blip r:embed="rId2"/>
          <a:srcRect l="50802"/>
          <a:stretch/>
        </p:blipFill>
        <p:spPr>
          <a:xfrm>
            <a:off x="7370380" y="1333454"/>
            <a:ext cx="3434597" cy="4645703"/>
          </a:xfrm>
          <a:prstGeom prst="rect">
            <a:avLst/>
          </a:prstGeom>
        </p:spPr>
      </p:pic>
      <p:sp>
        <p:nvSpPr>
          <p:cNvPr id="6" name="Slide Number Placeholder 5"/>
          <p:cNvSpPr>
            <a:spLocks noGrp="1"/>
          </p:cNvSpPr>
          <p:nvPr>
            <p:ph type="sldNum" sz="quarter" idx="12"/>
          </p:nvPr>
        </p:nvSpPr>
        <p:spPr/>
        <p:txBody>
          <a:bodyPr/>
          <a:lstStyle/>
          <a:p>
            <a:fld id="{5414DF46-E7D2-4146-95BA-57A23C39CF98}" type="slidenum">
              <a:rPr lang="en-US" smtClean="0"/>
              <a:t>11</a:t>
            </a:fld>
            <a:endParaRPr lang="en-US"/>
          </a:p>
        </p:txBody>
      </p:sp>
    </p:spTree>
    <p:extLst>
      <p:ext uri="{BB962C8B-B14F-4D97-AF65-F5344CB8AC3E}">
        <p14:creationId xmlns:p14="http://schemas.microsoft.com/office/powerpoint/2010/main" val="25488929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512040" y="2455101"/>
            <a:ext cx="6227475" cy="1108371"/>
          </a:xfrm>
        </p:spPr>
        <p:txBody>
          <a:bodyPr vert="horz" lIns="0" tIns="45720" rIns="0" bIns="45720" rtlCol="0" anchor="t">
            <a:normAutofit/>
          </a:bodyPr>
          <a:lstStyle/>
          <a:p>
            <a:pPr marL="0" indent="0">
              <a:buNone/>
            </a:pPr>
            <a:r>
              <a:rPr lang="en-US" sz="3600">
                <a:solidFill>
                  <a:schemeClr val="accent2">
                    <a:lumMod val="75000"/>
                  </a:schemeClr>
                </a:solidFill>
              </a:rPr>
              <a:t>What is Required in Social Justice Campaigns?</a:t>
            </a: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cs typeface="Calibri"/>
            </a:endParaRPr>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3">
            <a:extLst>
              <a:ext uri="{28A0092B-C50C-407E-A947-70E740481C1C}">
                <a14:useLocalDpi xmlns:a14="http://schemas.microsoft.com/office/drawing/2010/main" val="0"/>
              </a:ext>
            </a:extLst>
          </a:blip>
          <a:srcRect r="23495" b="4833"/>
          <a:stretch/>
        </p:blipFill>
        <p:spPr bwMode="auto">
          <a:xfrm>
            <a:off x="313422" y="1416915"/>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12</a:t>
            </a:fld>
            <a:endParaRPr lang="en-US"/>
          </a:p>
        </p:txBody>
      </p:sp>
    </p:spTree>
    <p:extLst>
      <p:ext uri="{BB962C8B-B14F-4D97-AF65-F5344CB8AC3E}">
        <p14:creationId xmlns:p14="http://schemas.microsoft.com/office/powerpoint/2010/main" val="15256076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10058400" cy="1450757"/>
          </a:xfrm>
        </p:spPr>
        <p:txBody>
          <a:bodyPr>
            <a:normAutofit/>
          </a:bodyPr>
          <a:lstStyle/>
          <a:p>
            <a:r>
              <a:rPr lang="en-US"/>
              <a:t>Revitalized Union Movement – </a:t>
            </a:r>
            <a:br>
              <a:rPr lang="en-US"/>
            </a:br>
            <a:r>
              <a:rPr lang="en-US" sz="4400"/>
              <a:t>pg. 239-240 Book</a:t>
            </a:r>
          </a:p>
        </p:txBody>
      </p:sp>
      <p:sp>
        <p:nvSpPr>
          <p:cNvPr id="3" name="Content Placeholder 2"/>
          <p:cNvSpPr>
            <a:spLocks noGrp="1"/>
          </p:cNvSpPr>
          <p:nvPr>
            <p:ph idx="1"/>
          </p:nvPr>
        </p:nvSpPr>
        <p:spPr>
          <a:xfrm>
            <a:off x="1097279" y="1845734"/>
            <a:ext cx="6454987" cy="4023360"/>
          </a:xfrm>
        </p:spPr>
        <p:txBody>
          <a:bodyPr vert="horz" lIns="0" tIns="45720" rIns="0" bIns="45720" rtlCol="0" anchor="t">
            <a:normAutofit lnSpcReduction="10000"/>
          </a:bodyPr>
          <a:lstStyle/>
          <a:p>
            <a:r>
              <a:rPr lang="en-US" sz="1500" i="1"/>
              <a:t>“</a:t>
            </a:r>
            <a:r>
              <a:rPr lang="en-US" sz="1800" i="1"/>
              <a:t>Social Justice Unionism is an organizing model that calls for the radical boost in internal union democracy and increased member participation. This contrasts  to a business model that is so dependent on staff providing services that it disempowers members and concentrates power in the hands of a small group of elected leaders and/or paid staff.  An organizing model, while still providing service to members, focuses on building union power at the school level in alliance with parents, community groups, and other social movements. </a:t>
            </a:r>
            <a:endParaRPr lang="en-US" sz="1800" i="1">
              <a:ea typeface="Calibri"/>
              <a:cs typeface="Calibri"/>
            </a:endParaRPr>
          </a:p>
          <a:p>
            <a:r>
              <a:rPr lang="en-US" sz="1800" i="1"/>
              <a:t>Three components of social justice unionism are like the legs of a stool.  Unions need all three to be balanced and strong:</a:t>
            </a:r>
            <a:endParaRPr lang="en-US" sz="1800" i="1">
              <a:ea typeface="Calibri"/>
              <a:cs typeface="Calibri"/>
            </a:endParaRPr>
          </a:p>
          <a:p>
            <a:pPr marL="383540" lvl="1">
              <a:buFont typeface="Wingdings" panose="05000000000000000000" pitchFamily="2" charset="2"/>
              <a:buChar char="§"/>
            </a:pPr>
            <a:r>
              <a:rPr lang="en-US" i="1"/>
              <a:t>We organize around bread and butter issues.</a:t>
            </a:r>
            <a:endParaRPr lang="en-US" i="1">
              <a:ea typeface="Calibri"/>
              <a:cs typeface="Calibri"/>
            </a:endParaRPr>
          </a:p>
          <a:p>
            <a:pPr marL="383540" lvl="1">
              <a:buFont typeface="Wingdings" panose="05000000000000000000" pitchFamily="2" charset="2"/>
              <a:buChar char="§"/>
            </a:pPr>
            <a:r>
              <a:rPr lang="en-US" i="1"/>
              <a:t>We organize around teaching and learning issues to reclaim our profession and our classrooms.</a:t>
            </a:r>
            <a:endParaRPr lang="en-US" i="1">
              <a:ea typeface="Calibri"/>
              <a:cs typeface="Calibri"/>
            </a:endParaRPr>
          </a:p>
          <a:p>
            <a:pPr marL="383540" lvl="1">
              <a:buFont typeface="Wingdings" panose="05000000000000000000" pitchFamily="2" charset="2"/>
              <a:buChar char="§"/>
            </a:pPr>
            <a:r>
              <a:rPr lang="en-US" i="1"/>
              <a:t>We organize for social justice in our community and our curriculum. “</a:t>
            </a:r>
            <a:endParaRPr lang="en-US" i="1">
              <a:ea typeface="Calibri"/>
              <a:cs typeface="Calibri"/>
            </a:endParaRPr>
          </a:p>
        </p:txBody>
      </p:sp>
      <p:pic>
        <p:nvPicPr>
          <p:cNvPr id="5" name="Picture 2" descr="The Red for Ed Movement, Two Years In - New Labor Forum"/>
          <p:cNvPicPr>
            <a:picLocks noChangeAspect="1" noChangeArrowheads="1"/>
          </p:cNvPicPr>
          <p:nvPr/>
        </p:nvPicPr>
        <p:blipFill rotWithShape="1">
          <a:blip r:embed="rId2">
            <a:extLst>
              <a:ext uri="{28A0092B-C50C-407E-A947-70E740481C1C}">
                <a14:useLocalDpi xmlns:a14="http://schemas.microsoft.com/office/drawing/2010/main" val="0"/>
              </a:ext>
            </a:extLst>
          </a:blip>
          <a:srcRect l="19568" r="21626" b="1"/>
          <a:stretch>
            <a:fillRect/>
          </a:stretch>
        </p:blipFill>
        <p:spPr bwMode="auto">
          <a:xfrm>
            <a:off x="8138520" y="1877264"/>
            <a:ext cx="3135109" cy="3471012"/>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a:xfrm>
            <a:off x="9900458" y="6459785"/>
            <a:ext cx="1312025" cy="365125"/>
          </a:xfrm>
        </p:spPr>
        <p:txBody>
          <a:bodyPr>
            <a:normAutofit/>
          </a:bodyPr>
          <a:lstStyle/>
          <a:p>
            <a:pPr>
              <a:spcAft>
                <a:spcPts val="600"/>
              </a:spcAft>
            </a:pPr>
            <a:fld id="{5414DF46-E7D2-4146-95BA-57A23C39CF98}" type="slidenum">
              <a:rPr lang="en-US" smtClean="0"/>
              <a:pPr>
                <a:spcAft>
                  <a:spcPts val="600"/>
                </a:spcAft>
              </a:pPr>
              <a:t>13</a:t>
            </a:fld>
            <a:endParaRPr lang="en-US"/>
          </a:p>
        </p:txBody>
      </p:sp>
    </p:spTree>
    <p:extLst>
      <p:ext uri="{BB962C8B-B14F-4D97-AF65-F5344CB8AC3E}">
        <p14:creationId xmlns:p14="http://schemas.microsoft.com/office/powerpoint/2010/main" val="33488632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10058400" cy="1450757"/>
          </a:xfrm>
        </p:spPr>
        <p:txBody>
          <a:bodyPr>
            <a:normAutofit/>
          </a:bodyPr>
          <a:lstStyle/>
          <a:p>
            <a:r>
              <a:rPr lang="en-US"/>
              <a:t>Conversation</a:t>
            </a:r>
            <a:br>
              <a:rPr lang="en-US">
                <a:ea typeface="Calibri Light"/>
                <a:cs typeface="Calibri Light"/>
              </a:rPr>
            </a:br>
            <a:r>
              <a:rPr lang="en-US"/>
              <a:t>15 mins  - Pg 2 Resource Guide </a:t>
            </a:r>
          </a:p>
        </p:txBody>
      </p:sp>
      <p:sp>
        <p:nvSpPr>
          <p:cNvPr id="3" name="Content Placeholder 2"/>
          <p:cNvSpPr>
            <a:spLocks noGrp="1"/>
          </p:cNvSpPr>
          <p:nvPr>
            <p:ph idx="1"/>
          </p:nvPr>
        </p:nvSpPr>
        <p:spPr>
          <a:xfrm>
            <a:off x="1097279" y="1845734"/>
            <a:ext cx="6454987" cy="4023360"/>
          </a:xfrm>
        </p:spPr>
        <p:txBody>
          <a:bodyPr vert="horz" lIns="0" tIns="45720" rIns="0" bIns="45720" rtlCol="0" anchor="t">
            <a:normAutofit/>
          </a:bodyPr>
          <a:lstStyle/>
          <a:p>
            <a:r>
              <a:rPr lang="en-US" sz="2400"/>
              <a:t>Consider the following “requirements” for the Social Justice Unionism Organizing Model</a:t>
            </a:r>
            <a:endParaRPr lang="en-US" sz="2400">
              <a:ea typeface="Calibri"/>
              <a:cs typeface="Calibri"/>
            </a:endParaRPr>
          </a:p>
          <a:p>
            <a:pPr marL="566420" lvl="2">
              <a:buFont typeface="Wingdings" panose="05000000000000000000" pitchFamily="2" charset="2"/>
              <a:buChar char="§"/>
            </a:pPr>
            <a:r>
              <a:rPr lang="en-US" sz="1600"/>
              <a:t>Internal Union Democracy</a:t>
            </a:r>
            <a:endParaRPr lang="en-US" sz="1600">
              <a:ea typeface="Calibri"/>
              <a:cs typeface="Calibri"/>
            </a:endParaRPr>
          </a:p>
          <a:p>
            <a:pPr marL="566420" lvl="2">
              <a:buFont typeface="Wingdings" panose="05000000000000000000" pitchFamily="2" charset="2"/>
              <a:buChar char="§"/>
            </a:pPr>
            <a:r>
              <a:rPr lang="en-US" sz="1600"/>
              <a:t>Increased Member Participation</a:t>
            </a:r>
            <a:endParaRPr lang="en-US" sz="1600">
              <a:ea typeface="Calibri"/>
              <a:cs typeface="Calibri"/>
            </a:endParaRPr>
          </a:p>
          <a:p>
            <a:pPr marL="566420" lvl="2">
              <a:buFont typeface="Wingdings" panose="05000000000000000000" pitchFamily="2" charset="2"/>
              <a:buChar char="§"/>
            </a:pPr>
            <a:r>
              <a:rPr lang="en-US" sz="1600"/>
              <a:t>Building Power at the School Site Level in Alliance with Parents, Community Groups, and Social Movements</a:t>
            </a:r>
            <a:endParaRPr lang="en-US" sz="1600">
              <a:ea typeface="Calibri"/>
              <a:cs typeface="Calibri"/>
            </a:endParaRPr>
          </a:p>
          <a:p>
            <a:r>
              <a:rPr lang="en-US" sz="2400"/>
              <a:t>What do each of those look like and what are the implications for you as you do your work?  </a:t>
            </a:r>
            <a:endParaRPr lang="en-US" sz="2400">
              <a:ea typeface="Calibri"/>
              <a:cs typeface="Calibri"/>
            </a:endParaRPr>
          </a:p>
          <a:p>
            <a:r>
              <a:rPr lang="en-US" sz="2400"/>
              <a:t>To what extent do these exist in the locals you work with? </a:t>
            </a:r>
            <a:endParaRPr lang="en-US" sz="2400">
              <a:ea typeface="Calibri"/>
              <a:cs typeface="Calibri"/>
            </a:endParaRPr>
          </a:p>
        </p:txBody>
      </p:sp>
      <p:pic>
        <p:nvPicPr>
          <p:cNvPr id="1026" name="Picture 2" descr="The Red for Ed Movement, Two Years In - New Labor Forum"/>
          <p:cNvPicPr>
            <a:picLocks noChangeAspect="1" noChangeArrowheads="1"/>
          </p:cNvPicPr>
          <p:nvPr/>
        </p:nvPicPr>
        <p:blipFill>
          <a:blip r:embed="rId3">
            <a:extLst>
              <a:ext uri="{28A0092B-C50C-407E-A947-70E740481C1C}">
                <a14:useLocalDpi xmlns:a14="http://schemas.microsoft.com/office/drawing/2010/main" val="0"/>
              </a:ext>
            </a:extLst>
          </a:blip>
          <a:srcRect l="6645" r="8701" b="-1"/>
          <a:stretch>
            <a:fillRect/>
          </a:stretch>
        </p:blipFill>
        <p:spPr bwMode="auto">
          <a:xfrm>
            <a:off x="8020570" y="2225326"/>
            <a:ext cx="3135109" cy="2411256"/>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a:xfrm>
            <a:off x="9900458" y="6459785"/>
            <a:ext cx="1312025" cy="365125"/>
          </a:xfrm>
        </p:spPr>
        <p:txBody>
          <a:bodyPr>
            <a:normAutofit/>
          </a:bodyPr>
          <a:lstStyle/>
          <a:p>
            <a:pPr>
              <a:spcAft>
                <a:spcPts val="600"/>
              </a:spcAft>
            </a:pPr>
            <a:fld id="{5414DF46-E7D2-4146-95BA-57A23C39CF98}" type="slidenum">
              <a:rPr lang="en-US" smtClean="0"/>
              <a:pPr>
                <a:spcAft>
                  <a:spcPts val="600"/>
                </a:spcAft>
              </a:pPr>
              <a:t>14</a:t>
            </a:fld>
            <a:endParaRPr lang="en-US"/>
          </a:p>
        </p:txBody>
      </p:sp>
    </p:spTree>
    <p:extLst>
      <p:ext uri="{BB962C8B-B14F-4D97-AF65-F5344CB8AC3E}">
        <p14:creationId xmlns:p14="http://schemas.microsoft.com/office/powerpoint/2010/main" val="21136179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10058400" cy="1450757"/>
          </a:xfrm>
        </p:spPr>
        <p:txBody>
          <a:bodyPr>
            <a:normAutofit/>
          </a:bodyPr>
          <a:lstStyle/>
          <a:p>
            <a:r>
              <a:rPr lang="en-US"/>
              <a:t>Lessons from the UTLA Strike</a:t>
            </a:r>
            <a:br>
              <a:rPr lang="en-US"/>
            </a:br>
            <a:r>
              <a:rPr lang="en-US"/>
              <a:t>pg. 255</a:t>
            </a:r>
          </a:p>
        </p:txBody>
      </p:sp>
      <p:sp>
        <p:nvSpPr>
          <p:cNvPr id="3" name="Content Placeholder 2"/>
          <p:cNvSpPr>
            <a:spLocks noGrp="1"/>
          </p:cNvSpPr>
          <p:nvPr>
            <p:ph idx="1"/>
          </p:nvPr>
        </p:nvSpPr>
        <p:spPr>
          <a:xfrm>
            <a:off x="1097279" y="1845734"/>
            <a:ext cx="6454987" cy="4023360"/>
          </a:xfrm>
        </p:spPr>
        <p:txBody>
          <a:bodyPr vert="horz" lIns="0" tIns="45720" rIns="0" bIns="45720" rtlCol="0" anchor="t">
            <a:noAutofit/>
          </a:bodyPr>
          <a:lstStyle/>
          <a:p>
            <a:r>
              <a:rPr lang="en-US" sz="2400" i="1"/>
              <a:t>“As word of our new mission spread, we attracted top-notch staff with organizing and campaign experience to work at UTLA. At the same time, we undertook the very difficult process of letting go of staff members who could not buy in to our new union vision. While this process was sometimes painful, we learned from allies around the country willing to share their experiences, that it would be a mistake not to clean house from the start. The talent and skills of our new staff have been a tremendous  asset in building our union’s capacity and power.”</a:t>
            </a:r>
          </a:p>
        </p:txBody>
      </p:sp>
      <p:pic>
        <p:nvPicPr>
          <p:cNvPr id="8" name="Graphic 7" descr="Connections">
            <a:extLst>
              <a:ext uri="{FF2B5EF4-FFF2-40B4-BE49-F238E27FC236}">
                <a16:creationId xmlns:a16="http://schemas.microsoft.com/office/drawing/2014/main" id="{385C8EC2-85BF-DD7D-6CC6-90854D9F35C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020570" y="2084269"/>
            <a:ext cx="3135109" cy="3135109"/>
          </a:xfrm>
          <a:prstGeom prst="rect">
            <a:avLst/>
          </a:prstGeom>
        </p:spPr>
      </p:pic>
      <p:sp>
        <p:nvSpPr>
          <p:cNvPr id="4" name="Slide Number Placeholder 3"/>
          <p:cNvSpPr>
            <a:spLocks noGrp="1"/>
          </p:cNvSpPr>
          <p:nvPr>
            <p:ph type="sldNum" sz="quarter" idx="12"/>
          </p:nvPr>
        </p:nvSpPr>
        <p:spPr>
          <a:xfrm>
            <a:off x="9900458" y="6459785"/>
            <a:ext cx="1312025" cy="365125"/>
          </a:xfrm>
        </p:spPr>
        <p:txBody>
          <a:bodyPr>
            <a:normAutofit/>
          </a:bodyPr>
          <a:lstStyle/>
          <a:p>
            <a:pPr>
              <a:spcAft>
                <a:spcPts val="600"/>
              </a:spcAft>
            </a:pPr>
            <a:fld id="{5414DF46-E7D2-4146-95BA-57A23C39CF98}" type="slidenum">
              <a:rPr lang="en-US" smtClean="0"/>
              <a:pPr>
                <a:spcAft>
                  <a:spcPts val="600"/>
                </a:spcAft>
              </a:pPr>
              <a:t>15</a:t>
            </a:fld>
            <a:endParaRPr lang="en-US"/>
          </a:p>
        </p:txBody>
      </p:sp>
    </p:spTree>
    <p:extLst>
      <p:ext uri="{BB962C8B-B14F-4D97-AF65-F5344CB8AC3E}">
        <p14:creationId xmlns:p14="http://schemas.microsoft.com/office/powerpoint/2010/main" val="30147884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461935" y="2631494"/>
            <a:ext cx="7091954" cy="3229533"/>
          </a:xfrm>
        </p:spPr>
        <p:txBody>
          <a:bodyPr vert="horz" lIns="0" tIns="45720" rIns="0" bIns="45720" rtlCol="0" anchor="t">
            <a:normAutofit/>
          </a:bodyPr>
          <a:lstStyle/>
          <a:p>
            <a:pPr marL="0" indent="0">
              <a:buNone/>
            </a:pPr>
            <a:r>
              <a:rPr lang="en-US" sz="3600">
                <a:solidFill>
                  <a:schemeClr val="accent2">
                    <a:lumMod val="75000"/>
                  </a:schemeClr>
                </a:solidFill>
              </a:rPr>
              <a:t>Exploring Cases of </a:t>
            </a:r>
          </a:p>
          <a:p>
            <a:pPr marL="0" indent="0">
              <a:buNone/>
            </a:pPr>
            <a:r>
              <a:rPr lang="en-US" sz="3600">
                <a:solidFill>
                  <a:schemeClr val="accent2">
                    <a:lumMod val="75000"/>
                  </a:schemeClr>
                </a:solidFill>
              </a:rPr>
              <a:t>Transformation and Agency</a:t>
            </a:r>
            <a:endParaRPr lang="en-US" sz="3600">
              <a:solidFill>
                <a:schemeClr val="accent2">
                  <a:lumMod val="75000"/>
                </a:schemeClr>
              </a:solidFill>
              <a:cs typeface="Calibri"/>
            </a:endParaRP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a typeface="Calibri"/>
              <a:cs typeface="Calibri"/>
            </a:endParaRPr>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1804248"/>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16</a:t>
            </a:fld>
            <a:endParaRPr lang="en-US"/>
          </a:p>
        </p:txBody>
      </p:sp>
    </p:spTree>
    <p:extLst>
      <p:ext uri="{BB962C8B-B14F-4D97-AF65-F5344CB8AC3E}">
        <p14:creationId xmlns:p14="http://schemas.microsoft.com/office/powerpoint/2010/main" val="41426351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10058400" cy="1450757"/>
          </a:xfrm>
        </p:spPr>
        <p:txBody>
          <a:bodyPr>
            <a:normAutofit/>
          </a:bodyPr>
          <a:lstStyle/>
          <a:p>
            <a:r>
              <a:rPr lang="en-US"/>
              <a:t>Transformation of Teachers Unions</a:t>
            </a:r>
          </a:p>
        </p:txBody>
      </p:sp>
      <p:sp>
        <p:nvSpPr>
          <p:cNvPr id="3" name="Content Placeholder 2"/>
          <p:cNvSpPr>
            <a:spLocks noGrp="1"/>
          </p:cNvSpPr>
          <p:nvPr>
            <p:ph idx="1"/>
          </p:nvPr>
        </p:nvSpPr>
        <p:spPr>
          <a:xfrm>
            <a:off x="1097279" y="1845734"/>
            <a:ext cx="6454987" cy="4023360"/>
          </a:xfrm>
        </p:spPr>
        <p:txBody>
          <a:bodyPr vert="horz" lIns="0" tIns="45720" rIns="0" bIns="45720" rtlCol="0" anchor="t">
            <a:normAutofit/>
          </a:bodyPr>
          <a:lstStyle/>
          <a:p>
            <a:r>
              <a:rPr lang="en-US" sz="3200" b="1"/>
              <a:t>Transactional </a:t>
            </a:r>
            <a:r>
              <a:rPr lang="en-US" sz="3200"/>
              <a:t>-  a trade such as dues for services</a:t>
            </a:r>
            <a:endParaRPr lang="en-US" sz="3200">
              <a:ea typeface="Calibri"/>
              <a:cs typeface="Calibri"/>
            </a:endParaRPr>
          </a:p>
          <a:p>
            <a:endParaRPr lang="en-US" sz="3200">
              <a:ea typeface="Calibri"/>
              <a:cs typeface="Calibri"/>
            </a:endParaRPr>
          </a:p>
          <a:p>
            <a:r>
              <a:rPr lang="en-US" sz="3200" b="1"/>
              <a:t>Transformational </a:t>
            </a:r>
            <a:r>
              <a:rPr lang="en-US" sz="3200"/>
              <a:t>-  an interaction that changes those coming together such as how a community views the union after partnering on a tactic</a:t>
            </a:r>
            <a:endParaRPr lang="en-US" sz="2400">
              <a:ea typeface="Calibri"/>
              <a:cs typeface="Calibri"/>
            </a:endParaRPr>
          </a:p>
        </p:txBody>
      </p:sp>
      <p:pic>
        <p:nvPicPr>
          <p:cNvPr id="2050" name="Picture 2" descr="Transactional vs. Transformational Leadership: What's the Difference?"/>
          <p:cNvPicPr>
            <a:picLocks noChangeAspect="1" noChangeArrowheads="1"/>
          </p:cNvPicPr>
          <p:nvPr/>
        </p:nvPicPr>
        <p:blipFill rotWithShape="1">
          <a:blip r:embed="rId2">
            <a:extLst>
              <a:ext uri="{28A0092B-C50C-407E-A947-70E740481C1C}">
                <a14:useLocalDpi xmlns:a14="http://schemas.microsoft.com/office/drawing/2010/main" val="0"/>
              </a:ext>
            </a:extLst>
          </a:blip>
          <a:srcRect l="21221" r="20505" b="-2"/>
          <a:stretch>
            <a:fillRect/>
          </a:stretch>
        </p:blipFill>
        <p:spPr bwMode="auto">
          <a:xfrm>
            <a:off x="8020570" y="1916318"/>
            <a:ext cx="3135109" cy="3471012"/>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a:xfrm>
            <a:off x="9900458" y="6459785"/>
            <a:ext cx="1312025" cy="365125"/>
          </a:xfrm>
        </p:spPr>
        <p:txBody>
          <a:bodyPr>
            <a:normAutofit/>
          </a:bodyPr>
          <a:lstStyle/>
          <a:p>
            <a:pPr>
              <a:spcAft>
                <a:spcPts val="600"/>
              </a:spcAft>
            </a:pPr>
            <a:fld id="{5414DF46-E7D2-4146-95BA-57A23C39CF98}" type="slidenum">
              <a:rPr lang="en-US" smtClean="0"/>
              <a:pPr>
                <a:spcAft>
                  <a:spcPts val="600"/>
                </a:spcAft>
              </a:pPr>
              <a:t>17</a:t>
            </a:fld>
            <a:endParaRPr lang="en-US"/>
          </a:p>
        </p:txBody>
      </p:sp>
    </p:spTree>
    <p:extLst>
      <p:ext uri="{BB962C8B-B14F-4D97-AF65-F5344CB8AC3E}">
        <p14:creationId xmlns:p14="http://schemas.microsoft.com/office/powerpoint/2010/main" val="18269865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6759" y="275560"/>
            <a:ext cx="10665790" cy="1439714"/>
          </a:xfrm>
        </p:spPr>
        <p:txBody>
          <a:bodyPr>
            <a:normAutofit/>
          </a:bodyPr>
          <a:lstStyle/>
          <a:p>
            <a:r>
              <a:rPr lang="en-US"/>
              <a:t>Agency within Teachers Unions</a:t>
            </a:r>
            <a:br>
              <a:rPr lang="en-US"/>
            </a:br>
            <a:r>
              <a:rPr lang="en-US"/>
              <a:t>pg. 7 Resource Guide </a:t>
            </a:r>
          </a:p>
        </p:txBody>
      </p:sp>
      <p:sp>
        <p:nvSpPr>
          <p:cNvPr id="3" name="Content Placeholder 2"/>
          <p:cNvSpPr>
            <a:spLocks noGrp="1"/>
          </p:cNvSpPr>
          <p:nvPr>
            <p:ph idx="1"/>
          </p:nvPr>
        </p:nvSpPr>
        <p:spPr>
          <a:xfrm>
            <a:off x="456757" y="1934082"/>
            <a:ext cx="6454987" cy="4023360"/>
          </a:xfrm>
        </p:spPr>
        <p:txBody>
          <a:bodyPr vert="horz" lIns="0" tIns="45720" rIns="0" bIns="45720" rtlCol="0" anchor="t">
            <a:normAutofit/>
          </a:bodyPr>
          <a:lstStyle/>
          <a:p>
            <a:pPr marL="0" indent="0"/>
            <a:r>
              <a:rPr lang="en-US" sz="2800"/>
              <a:t>Agency is the ability for an individual to decide they can act.</a:t>
            </a:r>
            <a:endParaRPr lang="en-US" sz="2800">
              <a:ea typeface="Calibri"/>
              <a:cs typeface="Calibri"/>
            </a:endParaRPr>
          </a:p>
          <a:p>
            <a:pPr marL="0" indent="0"/>
            <a:endParaRPr lang="en-US" sz="2800">
              <a:ea typeface="Calibri"/>
              <a:cs typeface="Calibri"/>
            </a:endParaRPr>
          </a:p>
          <a:p>
            <a:pPr marL="0" indent="0"/>
            <a:r>
              <a:rPr lang="en-US" sz="2800"/>
              <a:t>Structures and Structure tests are really a technical way of thinking about whether individuals have developed their sense of agency to the point where they feel they can do what is needed to win the fights they engage in. </a:t>
            </a:r>
            <a:endParaRPr lang="en-US" sz="2800">
              <a:ea typeface="Calibri"/>
              <a:cs typeface="Calibri"/>
            </a:endParaRPr>
          </a:p>
          <a:p>
            <a:endParaRPr lang="en-US" sz="2800">
              <a:ea typeface="Calibri"/>
              <a:cs typeface="Calibri"/>
            </a:endParaRPr>
          </a:p>
          <a:p>
            <a:endParaRPr lang="en-US" sz="2800">
              <a:ea typeface="Calibri"/>
              <a:cs typeface="Calibri"/>
            </a:endParaRPr>
          </a:p>
        </p:txBody>
      </p:sp>
      <p:pic>
        <p:nvPicPr>
          <p:cNvPr id="4098" name="Picture 2" descr="Why High Agency Is One of the Most Important Personality Traits - Freedom  Is Everything"/>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916223" y="1709542"/>
            <a:ext cx="4780586" cy="2835434"/>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a:xfrm>
            <a:off x="9900458" y="6459785"/>
            <a:ext cx="1312025" cy="365125"/>
          </a:xfrm>
        </p:spPr>
        <p:txBody>
          <a:bodyPr>
            <a:normAutofit/>
          </a:bodyPr>
          <a:lstStyle/>
          <a:p>
            <a:pPr>
              <a:spcAft>
                <a:spcPts val="600"/>
              </a:spcAft>
            </a:pPr>
            <a:fld id="{5414DF46-E7D2-4146-95BA-57A23C39CF98}" type="slidenum">
              <a:rPr lang="en-US" smtClean="0"/>
              <a:pPr>
                <a:spcAft>
                  <a:spcPts val="600"/>
                </a:spcAft>
              </a:pPr>
              <a:t>18</a:t>
            </a:fld>
            <a:endParaRPr lang="en-US"/>
          </a:p>
        </p:txBody>
      </p:sp>
    </p:spTree>
    <p:extLst>
      <p:ext uri="{BB962C8B-B14F-4D97-AF65-F5344CB8AC3E}">
        <p14:creationId xmlns:p14="http://schemas.microsoft.com/office/powerpoint/2010/main" val="22051267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92370" y="605896"/>
            <a:ext cx="3084844" cy="5646208"/>
          </a:xfrm>
        </p:spPr>
        <p:txBody>
          <a:bodyPr anchor="ctr">
            <a:normAutofit/>
          </a:bodyPr>
          <a:lstStyle/>
          <a:p>
            <a:r>
              <a:rPr lang="en-US" sz="3600">
                <a:solidFill>
                  <a:srgbClr val="FFFFFF"/>
                </a:solidFill>
              </a:rPr>
              <a:t>Structure Test Chat  - </a:t>
            </a:r>
            <a:br>
              <a:rPr lang="en-US" sz="3600">
                <a:solidFill>
                  <a:srgbClr val="FFFFFF"/>
                </a:solidFill>
              </a:rPr>
            </a:br>
            <a:r>
              <a:rPr lang="en-US" sz="3600">
                <a:solidFill>
                  <a:srgbClr val="FFFFFF"/>
                </a:solidFill>
              </a:rPr>
              <a:t>Pg 423 Book  (pg 8 Resource Guide)</a:t>
            </a:r>
          </a:p>
        </p:txBody>
      </p:sp>
      <p:sp>
        <p:nvSpPr>
          <p:cNvPr id="13" name="Rectangle 12">
            <a:extLst>
              <a:ext uri="{FF2B5EF4-FFF2-40B4-BE49-F238E27FC236}">
                <a16:creationId xmlns:a16="http://schemas.microsoft.com/office/drawing/2014/main" id="{054B3F04-9EAC-45C0-B3CE-0387EEA10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p:cNvSpPr>
            <a:spLocks noGrp="1"/>
          </p:cNvSpPr>
          <p:nvPr>
            <p:ph idx="1"/>
          </p:nvPr>
        </p:nvSpPr>
        <p:spPr>
          <a:xfrm>
            <a:off x="4742016" y="605896"/>
            <a:ext cx="6413663" cy="5646208"/>
          </a:xfrm>
        </p:spPr>
        <p:txBody>
          <a:bodyPr anchor="ctr">
            <a:normAutofit/>
          </a:bodyPr>
          <a:lstStyle/>
          <a:p>
            <a:pPr>
              <a:buFont typeface="Wingdings" panose="05000000000000000000" pitchFamily="2" charset="2"/>
              <a:buChar char="q"/>
            </a:pPr>
            <a:r>
              <a:rPr lang="en-US" sz="3600"/>
              <a:t>What do you notice about the table in general?</a:t>
            </a:r>
            <a:endParaRPr lang="en-US" sz="3600">
              <a:ea typeface="Calibri"/>
              <a:cs typeface="Calibri"/>
            </a:endParaRPr>
          </a:p>
          <a:p>
            <a:pPr>
              <a:buFont typeface="Wingdings" panose="05000000000000000000" pitchFamily="2" charset="2"/>
              <a:buChar char="q"/>
            </a:pPr>
            <a:r>
              <a:rPr lang="en-US" sz="3600"/>
              <a:t>What do you notice about the column on the left?</a:t>
            </a:r>
            <a:endParaRPr lang="en-US" sz="3600">
              <a:ea typeface="Calibri"/>
              <a:cs typeface="Calibri"/>
            </a:endParaRPr>
          </a:p>
          <a:p>
            <a:pPr>
              <a:buFont typeface="Wingdings" panose="05000000000000000000" pitchFamily="2" charset="2"/>
              <a:buChar char="q"/>
            </a:pPr>
            <a:r>
              <a:rPr lang="en-US" sz="3600"/>
              <a:t>What is the role of the staff person?</a:t>
            </a:r>
            <a:endParaRPr lang="en-US" sz="3600">
              <a:ea typeface="Calibri"/>
              <a:cs typeface="Calibri"/>
            </a:endParaRPr>
          </a:p>
        </p:txBody>
      </p:sp>
      <p:sp>
        <p:nvSpPr>
          <p:cNvPr id="4" name="Slide Number Placeholder 3"/>
          <p:cNvSpPr>
            <a:spLocks noGrp="1"/>
          </p:cNvSpPr>
          <p:nvPr>
            <p:ph type="sldNum" sz="quarter" idx="12"/>
          </p:nvPr>
        </p:nvSpPr>
        <p:spPr>
          <a:xfrm>
            <a:off x="10123055" y="6459785"/>
            <a:ext cx="1089428" cy="365125"/>
          </a:xfrm>
        </p:spPr>
        <p:txBody>
          <a:bodyPr>
            <a:normAutofit/>
          </a:bodyPr>
          <a:lstStyle/>
          <a:p>
            <a:pPr>
              <a:spcAft>
                <a:spcPts val="600"/>
              </a:spcAft>
            </a:pPr>
            <a:fld id="{5414DF46-E7D2-4146-95BA-57A23C39CF98}" type="slidenum">
              <a:rPr lang="en-US">
                <a:solidFill>
                  <a:schemeClr val="tx2"/>
                </a:solidFill>
              </a:rPr>
              <a:pPr>
                <a:spcAft>
                  <a:spcPts val="600"/>
                </a:spcAft>
              </a:pPr>
              <a:t>19</a:t>
            </a:fld>
            <a:endParaRPr lang="en-US">
              <a:solidFill>
                <a:schemeClr val="tx2"/>
              </a:solidFill>
            </a:endParaRPr>
          </a:p>
        </p:txBody>
      </p:sp>
    </p:spTree>
    <p:extLst>
      <p:ext uri="{BB962C8B-B14F-4D97-AF65-F5344CB8AC3E}">
        <p14:creationId xmlns:p14="http://schemas.microsoft.com/office/powerpoint/2010/main" val="33248657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9628" y="286603"/>
            <a:ext cx="10102573" cy="887540"/>
          </a:xfrm>
        </p:spPr>
        <p:txBody>
          <a:bodyPr>
            <a:normAutofit/>
          </a:bodyPr>
          <a:lstStyle/>
          <a:p>
            <a:r>
              <a:rPr lang="en-US"/>
              <a:t>Case Studies:  A Deeper Dive</a:t>
            </a:r>
          </a:p>
        </p:txBody>
      </p:sp>
      <p:pic>
        <p:nvPicPr>
          <p:cNvPr id="5" name="Picture 2" descr="Fossil Free UK – Fossil Free Campaign Guide"/>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14433" y="3521847"/>
            <a:ext cx="4707344" cy="2579085"/>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5225037" y="1183125"/>
            <a:ext cx="6515947" cy="4674925"/>
          </a:xfrm>
        </p:spPr>
        <p:txBody>
          <a:bodyPr vert="horz" lIns="0" tIns="45720" rIns="0" bIns="45720" rtlCol="0" anchor="t">
            <a:normAutofit/>
          </a:bodyPr>
          <a:lstStyle/>
          <a:p>
            <a:pPr>
              <a:buFont typeface="Arial" panose="020F0502020204030204" pitchFamily="34" charset="0"/>
              <a:buChar char="•"/>
            </a:pPr>
            <a:r>
              <a:rPr lang="en-US" sz="4000">
                <a:ea typeface="Calibri"/>
                <a:cs typeface="Calibri"/>
              </a:rPr>
              <a:t>NCAE:  p. 227 (It's Not Magic, It's Organizing!)</a:t>
            </a:r>
          </a:p>
          <a:p>
            <a:pPr marL="0" indent="0">
              <a:buNone/>
            </a:pPr>
            <a:endParaRPr lang="en-US" sz="4000">
              <a:ea typeface="Calibri"/>
              <a:cs typeface="Calibri"/>
            </a:endParaRPr>
          </a:p>
          <a:p>
            <a:pPr>
              <a:buFont typeface="Arial" panose="020F0502020204030204" pitchFamily="34" charset="0"/>
              <a:buChar char="•"/>
            </a:pPr>
            <a:r>
              <a:rPr lang="en-US" sz="4000">
                <a:ea typeface="Calibri"/>
                <a:cs typeface="Calibri"/>
              </a:rPr>
              <a:t>Arizona:  p. 189 (You Need Rank and File to Win)</a:t>
            </a:r>
          </a:p>
          <a:p>
            <a:pPr>
              <a:buFont typeface="Arial" panose="020F0502020204030204" pitchFamily="34" charset="0"/>
              <a:buChar char="•"/>
            </a:pPr>
            <a:endParaRPr lang="en-US">
              <a:ea typeface="Calibri"/>
              <a:cs typeface="Calibri"/>
            </a:endParaRPr>
          </a:p>
          <a:p>
            <a:pPr marL="0" indent="0">
              <a:buNone/>
            </a:pPr>
            <a:endParaRPr lang="en-US">
              <a:ea typeface="Calibri"/>
              <a:cs typeface="Calibri"/>
            </a:endParaRPr>
          </a:p>
        </p:txBody>
      </p:sp>
      <p:sp>
        <p:nvSpPr>
          <p:cNvPr id="4" name="Slide Number Placeholder 3"/>
          <p:cNvSpPr>
            <a:spLocks noGrp="1"/>
          </p:cNvSpPr>
          <p:nvPr>
            <p:ph type="sldNum" sz="quarter" idx="12"/>
          </p:nvPr>
        </p:nvSpPr>
        <p:spPr>
          <a:xfrm>
            <a:off x="9900458" y="6459785"/>
            <a:ext cx="1312025" cy="365125"/>
          </a:xfrm>
        </p:spPr>
        <p:txBody>
          <a:bodyPr>
            <a:normAutofit/>
          </a:bodyPr>
          <a:lstStyle/>
          <a:p>
            <a:pPr>
              <a:spcAft>
                <a:spcPts val="600"/>
              </a:spcAft>
            </a:pPr>
            <a:fld id="{5414DF46-E7D2-4146-95BA-57A23C39CF98}" type="slidenum">
              <a:rPr lang="en-US" smtClean="0"/>
              <a:pPr>
                <a:spcAft>
                  <a:spcPts val="600"/>
                </a:spcAft>
              </a:pPr>
              <a:t>20</a:t>
            </a:fld>
            <a:endParaRPr lang="en-US"/>
          </a:p>
        </p:txBody>
      </p:sp>
    </p:spTree>
    <p:extLst>
      <p:ext uri="{BB962C8B-B14F-4D97-AF65-F5344CB8AC3E}">
        <p14:creationId xmlns:p14="http://schemas.microsoft.com/office/powerpoint/2010/main" val="8291974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295" name="Rectangle 12294">
            <a:extLst>
              <a:ext uri="{FF2B5EF4-FFF2-40B4-BE49-F238E27FC236}">
                <a16:creationId xmlns:a16="http://schemas.microsoft.com/office/drawing/2014/main" id="{52ABB703-2B0E-4C3B-B4A2-F3973548E5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1685" y="259468"/>
            <a:ext cx="5127171" cy="1450757"/>
          </a:xfrm>
        </p:spPr>
        <p:txBody>
          <a:bodyPr>
            <a:normAutofit/>
          </a:bodyPr>
          <a:lstStyle/>
          <a:p>
            <a:r>
              <a:rPr lang="en-US" sz="4400"/>
              <a:t>Social Justice Wins </a:t>
            </a:r>
            <a:br>
              <a:rPr lang="en-US" sz="4400"/>
            </a:br>
            <a:r>
              <a:rPr lang="en-US" sz="4400"/>
              <a:t>Pg 10 Resource Guide</a:t>
            </a:r>
            <a:endParaRPr lang="en-US" sz="4400">
              <a:ea typeface="Calibri Light" panose="020F0302020204030204"/>
              <a:cs typeface="Calibri Light" panose="020F0302020204030204"/>
            </a:endParaRPr>
          </a:p>
        </p:txBody>
      </p:sp>
      <p:pic>
        <p:nvPicPr>
          <p:cNvPr id="12290" name="Picture 2" descr="Fossil Free UK – Fossil Free Campaign Guide"/>
          <p:cNvPicPr>
            <a:picLocks noChangeAspect="1" noChangeArrowheads="1"/>
          </p:cNvPicPr>
          <p:nvPr/>
        </p:nvPicPr>
        <p:blipFill>
          <a:blip r:embed="rId2">
            <a:extLst>
              <a:ext uri="{28A0092B-C50C-407E-A947-70E740481C1C}">
                <a14:useLocalDpi xmlns:a14="http://schemas.microsoft.com/office/drawing/2010/main" val="0"/>
              </a:ext>
            </a:extLst>
          </a:blip>
          <a:srcRect l="-741" t="-419" r="-185"/>
          <a:stretch>
            <a:fillRect/>
          </a:stretch>
        </p:blipFill>
        <p:spPr bwMode="auto">
          <a:xfrm>
            <a:off x="643192" y="1783131"/>
            <a:ext cx="5451627" cy="2971697"/>
          </a:xfrm>
          <a:prstGeom prst="rect">
            <a:avLst/>
          </a:prstGeom>
          <a:noFill/>
          <a:extLst>
            <a:ext uri="{909E8E84-426E-40DD-AFC4-6F175D3DCCD1}">
              <a14:hiddenFill xmlns:a14="http://schemas.microsoft.com/office/drawing/2010/main">
                <a:solidFill>
                  <a:srgbClr val="FFFFFF"/>
                </a:solidFill>
              </a14:hiddenFill>
            </a:ext>
          </a:extLst>
        </p:spPr>
      </p:pic>
      <p:cxnSp>
        <p:nvCxnSpPr>
          <p:cNvPr id="12297" name="Straight Connector 12296">
            <a:extLst>
              <a:ext uri="{FF2B5EF4-FFF2-40B4-BE49-F238E27FC236}">
                <a16:creationId xmlns:a16="http://schemas.microsoft.com/office/drawing/2014/main" id="{9C21570E-E159-49A6-9891-FA397B7A92D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11684" y="2086188"/>
            <a:ext cx="474880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6411684" y="1216044"/>
            <a:ext cx="5381171" cy="4973310"/>
          </a:xfrm>
        </p:spPr>
        <p:txBody>
          <a:bodyPr vert="horz" lIns="0" tIns="45720" rIns="0" bIns="45720" rtlCol="0" anchor="t">
            <a:noAutofit/>
          </a:bodyPr>
          <a:lstStyle/>
          <a:p>
            <a:endParaRPr lang="en-US" sz="1900"/>
          </a:p>
          <a:p>
            <a:pPr marL="0" indent="0">
              <a:buClr>
                <a:schemeClr val="accent2">
                  <a:lumMod val="75000"/>
                </a:schemeClr>
              </a:buClr>
              <a:buNone/>
            </a:pPr>
            <a:r>
              <a:rPr lang="en-US" sz="2400" b="1">
                <a:ea typeface="Calibri" panose="020F0502020204030204"/>
                <a:cs typeface="Calibri" panose="020F0502020204030204"/>
              </a:rPr>
              <a:t>Zoom Room Discussion</a:t>
            </a:r>
          </a:p>
          <a:p>
            <a:pPr>
              <a:buClr>
                <a:srgbClr val="8E4221"/>
              </a:buClr>
              <a:buFont typeface="Wingdings" panose="05000000000000000000" pitchFamily="2" charset="2"/>
              <a:buChar char=""/>
            </a:pPr>
            <a:r>
              <a:rPr lang="en-US" sz="2400"/>
              <a:t>What are the key issues that this story “wins” ? </a:t>
            </a:r>
            <a:endParaRPr lang="en-US" sz="2400">
              <a:ea typeface="Calibri"/>
              <a:cs typeface="Calibri"/>
            </a:endParaRPr>
          </a:p>
          <a:p>
            <a:pPr>
              <a:buClr>
                <a:schemeClr val="accent2">
                  <a:lumMod val="75000"/>
                </a:schemeClr>
              </a:buClr>
              <a:buFont typeface="Wingdings" panose="05000000000000000000" pitchFamily="2" charset="2"/>
              <a:buChar char=""/>
            </a:pPr>
            <a:r>
              <a:rPr lang="en-US" sz="2400"/>
              <a:t>What are the ways that they thought of leaders and structures? How did this transform their union?  </a:t>
            </a:r>
            <a:endParaRPr lang="en-US" sz="2400">
              <a:ea typeface="Calibri"/>
              <a:cs typeface="Calibri"/>
            </a:endParaRPr>
          </a:p>
          <a:p>
            <a:pPr>
              <a:buClr>
                <a:schemeClr val="accent2">
                  <a:lumMod val="75000"/>
                </a:schemeClr>
              </a:buClr>
              <a:buFont typeface="Wingdings" panose="05000000000000000000" pitchFamily="2" charset="2"/>
              <a:buChar char=""/>
            </a:pPr>
            <a:r>
              <a:rPr lang="en-US" sz="2400"/>
              <a:t>What are the small steps along the way (tactics or structure tests) that were put in place?</a:t>
            </a:r>
            <a:endParaRPr lang="en-US" sz="2400">
              <a:ea typeface="Calibri"/>
              <a:cs typeface="Calibri"/>
            </a:endParaRPr>
          </a:p>
          <a:p>
            <a:pPr>
              <a:buClr>
                <a:schemeClr val="accent2">
                  <a:lumMod val="75000"/>
                </a:schemeClr>
              </a:buClr>
              <a:buFont typeface="Wingdings" panose="05000000000000000000" pitchFamily="2" charset="2"/>
              <a:buChar char=""/>
            </a:pPr>
            <a:r>
              <a:rPr lang="en-US" sz="2400"/>
              <a:t>What do you think are the specific roles that staff played in this story?</a:t>
            </a:r>
            <a:endParaRPr lang="en-US" sz="2400">
              <a:cs typeface="Calibri"/>
            </a:endParaRPr>
          </a:p>
          <a:p>
            <a:endParaRPr lang="en-US" sz="1900"/>
          </a:p>
        </p:txBody>
      </p:sp>
      <p:sp>
        <p:nvSpPr>
          <p:cNvPr id="12299" name="Rectangle 12298">
            <a:extLst>
              <a:ext uri="{FF2B5EF4-FFF2-40B4-BE49-F238E27FC236}">
                <a16:creationId xmlns:a16="http://schemas.microsoft.com/office/drawing/2014/main" id="{E95DA498-D9A2-4DA9-B9DA-B3776E08CF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301" name="Rectangle 12300">
            <a:extLst>
              <a:ext uri="{FF2B5EF4-FFF2-40B4-BE49-F238E27FC236}">
                <a16:creationId xmlns:a16="http://schemas.microsoft.com/office/drawing/2014/main" id="{82A73093-4B9D-420D-B17E-52293703A1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Slide Number Placeholder 3"/>
          <p:cNvSpPr>
            <a:spLocks noGrp="1"/>
          </p:cNvSpPr>
          <p:nvPr>
            <p:ph type="sldNum" sz="quarter" idx="12"/>
          </p:nvPr>
        </p:nvSpPr>
        <p:spPr>
          <a:xfrm>
            <a:off x="9900458" y="6459785"/>
            <a:ext cx="1312025" cy="365125"/>
          </a:xfrm>
        </p:spPr>
        <p:txBody>
          <a:bodyPr>
            <a:normAutofit/>
          </a:bodyPr>
          <a:lstStyle/>
          <a:p>
            <a:pPr>
              <a:spcAft>
                <a:spcPts val="600"/>
              </a:spcAft>
            </a:pPr>
            <a:fld id="{5414DF46-E7D2-4146-95BA-57A23C39CF98}" type="slidenum">
              <a:rPr lang="en-US" smtClean="0"/>
              <a:pPr>
                <a:spcAft>
                  <a:spcPts val="600"/>
                </a:spcAft>
              </a:pPr>
              <a:t>21</a:t>
            </a:fld>
            <a:endParaRPr lang="en-US"/>
          </a:p>
        </p:txBody>
      </p:sp>
    </p:spTree>
    <p:extLst>
      <p:ext uri="{BB962C8B-B14F-4D97-AF65-F5344CB8AC3E}">
        <p14:creationId xmlns:p14="http://schemas.microsoft.com/office/powerpoint/2010/main" val="23558749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461935" y="2631494"/>
            <a:ext cx="5918979" cy="564703"/>
          </a:xfrm>
        </p:spPr>
        <p:txBody>
          <a:bodyPr vert="horz" lIns="0" tIns="45720" rIns="0" bIns="45720" rtlCol="0" anchor="t">
            <a:noAutofit/>
          </a:bodyPr>
          <a:lstStyle/>
          <a:p>
            <a:pPr marL="0" indent="0">
              <a:buNone/>
            </a:pPr>
            <a:r>
              <a:rPr lang="en-US" sz="6000">
                <a:solidFill>
                  <a:schemeClr val="accent2">
                    <a:lumMod val="75000"/>
                  </a:schemeClr>
                </a:solidFill>
              </a:rPr>
              <a:t>Are you ready? Let’s Assess</a:t>
            </a:r>
            <a:endParaRPr lang="en-US" sz="6000">
              <a:solidFill>
                <a:schemeClr val="accent2">
                  <a:lumMod val="75000"/>
                </a:schemeClr>
              </a:solidFill>
              <a:ea typeface="Calibri"/>
              <a:cs typeface="Calibri"/>
            </a:endParaRPr>
          </a:p>
          <a:p>
            <a:pPr marL="0" indent="0">
              <a:buNone/>
            </a:pPr>
            <a:endParaRPr lang="en-US" sz="6000">
              <a:solidFill>
                <a:schemeClr val="accent2">
                  <a:lumMod val="75000"/>
                </a:schemeClr>
              </a:solidFill>
              <a:ea typeface="Calibri"/>
              <a:cs typeface="Calibri"/>
            </a:endParaRPr>
          </a:p>
          <a:p>
            <a:pPr marL="0" indent="0">
              <a:buNone/>
            </a:pPr>
            <a:endParaRPr lang="en-US" sz="6000">
              <a:solidFill>
                <a:schemeClr val="accent2">
                  <a:lumMod val="75000"/>
                </a:schemeClr>
              </a:solidFill>
              <a:ea typeface="Calibri"/>
              <a:cs typeface="Calibri"/>
            </a:endParaRPr>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1307292"/>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22</a:t>
            </a:fld>
            <a:endParaRPr lang="en-US"/>
          </a:p>
        </p:txBody>
      </p:sp>
    </p:spTree>
    <p:extLst>
      <p:ext uri="{BB962C8B-B14F-4D97-AF65-F5344CB8AC3E}">
        <p14:creationId xmlns:p14="http://schemas.microsoft.com/office/powerpoint/2010/main" val="37391099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45715" y="286603"/>
            <a:ext cx="10102573" cy="666671"/>
          </a:xfrm>
        </p:spPr>
        <p:txBody>
          <a:bodyPr>
            <a:normAutofit fontScale="90000"/>
          </a:bodyPr>
          <a:lstStyle/>
          <a:p>
            <a:r>
              <a:rPr lang="en-US"/>
              <a:t>Self-Assessment Tool  - Pg 19 Resource Guide</a:t>
            </a:r>
          </a:p>
        </p:txBody>
      </p:sp>
      <p:sp>
        <p:nvSpPr>
          <p:cNvPr id="3" name="Content Placeholder 2"/>
          <p:cNvSpPr>
            <a:spLocks noGrp="1"/>
          </p:cNvSpPr>
          <p:nvPr>
            <p:ph idx="1"/>
          </p:nvPr>
        </p:nvSpPr>
        <p:spPr>
          <a:xfrm>
            <a:off x="445715" y="951212"/>
            <a:ext cx="8210899" cy="5403794"/>
          </a:xfrm>
        </p:spPr>
        <p:txBody>
          <a:bodyPr vert="horz" lIns="0" tIns="45720" rIns="0" bIns="45720" rtlCol="0" anchor="t">
            <a:noAutofit/>
          </a:bodyPr>
          <a:lstStyle/>
          <a:p>
            <a:pPr marL="0" indent="0">
              <a:buNone/>
            </a:pPr>
            <a:r>
              <a:rPr lang="en-US" sz="2400" b="1"/>
              <a:t>Social Justice Unionism Organizing Strategy Readiness Assessment </a:t>
            </a:r>
            <a:endParaRPr lang="en-US" sz="2400">
              <a:ea typeface="Calibri"/>
              <a:cs typeface="Calibri"/>
            </a:endParaRPr>
          </a:p>
          <a:p>
            <a:pPr marL="0" indent="0">
              <a:buNone/>
            </a:pPr>
            <a:r>
              <a:rPr lang="en-US" sz="2400"/>
              <a:t>To determine readiness for using a Social Justice Unionism Organizing Strategy, locals should assess and reflect on four categories: general readiness and landscape, community/parent relationships, internal organizing capacity, and bargaining status. For each of the four categories below rate each readiness descriptors with a 1-4 in the small boxes, then use the larger box to do a brief SWOT reflection. </a:t>
            </a:r>
            <a:endParaRPr lang="en-US" sz="2400">
              <a:ea typeface="Calibri"/>
              <a:cs typeface="Calibri"/>
            </a:endParaRPr>
          </a:p>
          <a:p>
            <a:pPr marL="0" indent="0" algn="ctr">
              <a:buNone/>
            </a:pPr>
            <a:r>
              <a:rPr lang="en-US" b="1"/>
              <a:t>  1 – Not yet                        </a:t>
            </a:r>
            <a:endParaRPr lang="en-US">
              <a:ea typeface="Calibri"/>
              <a:cs typeface="Calibri"/>
            </a:endParaRPr>
          </a:p>
          <a:p>
            <a:pPr marL="0" indent="0" algn="ctr">
              <a:buNone/>
            </a:pPr>
            <a:r>
              <a:rPr lang="en-US" b="1"/>
              <a:t>  2 – Basic Understanding and Planning</a:t>
            </a:r>
            <a:endParaRPr lang="en-US">
              <a:ea typeface="Calibri"/>
              <a:cs typeface="Calibri"/>
            </a:endParaRPr>
          </a:p>
          <a:p>
            <a:pPr marL="0" indent="0" algn="ctr">
              <a:buNone/>
            </a:pPr>
            <a:r>
              <a:rPr lang="en-US" b="1"/>
              <a:t>  3– Emerging Implementation </a:t>
            </a:r>
            <a:endParaRPr lang="en-US">
              <a:ea typeface="Calibri"/>
              <a:cs typeface="Calibri"/>
            </a:endParaRPr>
          </a:p>
          <a:p>
            <a:pPr marL="0" indent="0" algn="ctr">
              <a:buNone/>
            </a:pPr>
            <a:r>
              <a:rPr lang="en-US" b="1"/>
              <a:t>     4 – In Place and Proven</a:t>
            </a:r>
            <a:endParaRPr lang="en-US">
              <a:ea typeface="Calibri" panose="020F0502020204030204"/>
              <a:cs typeface="Calibri" panose="020F0502020204030204"/>
            </a:endParaRPr>
          </a:p>
        </p:txBody>
      </p:sp>
      <p:sp>
        <p:nvSpPr>
          <p:cNvPr id="4" name="Slide Number Placeholder 3"/>
          <p:cNvSpPr>
            <a:spLocks noGrp="1"/>
          </p:cNvSpPr>
          <p:nvPr>
            <p:ph type="sldNum" sz="quarter" idx="12"/>
          </p:nvPr>
        </p:nvSpPr>
        <p:spPr>
          <a:xfrm>
            <a:off x="9900458" y="6459785"/>
            <a:ext cx="1312025" cy="365125"/>
          </a:xfrm>
        </p:spPr>
        <p:txBody>
          <a:bodyPr>
            <a:normAutofit/>
          </a:bodyPr>
          <a:lstStyle/>
          <a:p>
            <a:pPr>
              <a:spcAft>
                <a:spcPts val="600"/>
              </a:spcAft>
            </a:pPr>
            <a:fld id="{5414DF46-E7D2-4146-95BA-57A23C39CF98}" type="slidenum">
              <a:rPr lang="en-US" smtClean="0"/>
              <a:pPr>
                <a:spcAft>
                  <a:spcPts val="600"/>
                </a:spcAft>
              </a:pPr>
              <a:t>23</a:t>
            </a:fld>
            <a:endParaRPr lang="en-US"/>
          </a:p>
        </p:txBody>
      </p:sp>
      <p:pic>
        <p:nvPicPr>
          <p:cNvPr id="5" name="Graphic 4" descr="Head with gears with solid fill">
            <a:extLst>
              <a:ext uri="{FF2B5EF4-FFF2-40B4-BE49-F238E27FC236}">
                <a16:creationId xmlns:a16="http://schemas.microsoft.com/office/drawing/2014/main" id="{27070146-FA3D-2677-8744-34F13C2CCDA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664713" y="1889540"/>
            <a:ext cx="3067878" cy="3067878"/>
          </a:xfrm>
          <a:prstGeom prst="rect">
            <a:avLst/>
          </a:prstGeom>
        </p:spPr>
      </p:pic>
    </p:spTree>
    <p:extLst>
      <p:ext uri="{BB962C8B-B14F-4D97-AF65-F5344CB8AC3E}">
        <p14:creationId xmlns:p14="http://schemas.microsoft.com/office/powerpoint/2010/main" val="24130912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843AFC8-D8D0-4784-B08C-6324FA88E6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54B1A56-8AFB-4D4F-8D98-1E832D6FFE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3478" y="0"/>
            <a:ext cx="465738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901163" y="1111753"/>
            <a:ext cx="3720353" cy="4634494"/>
          </a:xfrm>
          <a:ln w="25400" cap="sq">
            <a:noFill/>
            <a:miter lim="800000"/>
          </a:ln>
        </p:spPr>
        <p:txBody>
          <a:bodyPr anchor="ctr">
            <a:normAutofit/>
          </a:bodyPr>
          <a:lstStyle/>
          <a:p>
            <a:pPr algn="ctr"/>
            <a:r>
              <a:rPr lang="en-US" sz="3200">
                <a:solidFill>
                  <a:srgbClr val="FFFFFF"/>
                </a:solidFill>
              </a:rPr>
              <a:t>Self-Assessment Debrief</a:t>
            </a:r>
          </a:p>
        </p:txBody>
      </p:sp>
      <p:sp>
        <p:nvSpPr>
          <p:cNvPr id="13" name="Rectangle 12">
            <a:extLst>
              <a:ext uri="{FF2B5EF4-FFF2-40B4-BE49-F238E27FC236}">
                <a16:creationId xmlns:a16="http://schemas.microsoft.com/office/drawing/2014/main" id="{F8E828FC-05B4-4BA4-92D3-3DF79D42D8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53478" cy="6858000"/>
          </a:xfrm>
          <a:prstGeom prst="rect">
            <a:avLst/>
          </a:prstGeom>
          <a:solidFill>
            <a:schemeClr val="tx1">
              <a:lumMod val="75000"/>
              <a:lumOff val="2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570206" y="1111753"/>
            <a:ext cx="5057396" cy="4628275"/>
          </a:xfrm>
        </p:spPr>
        <p:txBody>
          <a:bodyPr vert="horz" lIns="0" tIns="45720" rIns="0" bIns="45720" rtlCol="0" anchor="ctr">
            <a:normAutofit/>
          </a:bodyPr>
          <a:lstStyle/>
          <a:p>
            <a:r>
              <a:rPr lang="en-US" sz="2400">
                <a:solidFill>
                  <a:schemeClr val="tx1">
                    <a:lumMod val="85000"/>
                    <a:lumOff val="15000"/>
                  </a:schemeClr>
                </a:solidFill>
              </a:rPr>
              <a:t>How would you use this tool?</a:t>
            </a:r>
            <a:endParaRPr lang="en-US" sz="2400">
              <a:solidFill>
                <a:schemeClr val="tx1">
                  <a:lumMod val="85000"/>
                  <a:lumOff val="15000"/>
                </a:schemeClr>
              </a:solidFill>
              <a:ea typeface="Calibri"/>
              <a:cs typeface="Calibri"/>
            </a:endParaRPr>
          </a:p>
          <a:p>
            <a:r>
              <a:rPr lang="en-US" sz="2400">
                <a:solidFill>
                  <a:schemeClr val="tx1">
                    <a:lumMod val="85000"/>
                    <a:lumOff val="15000"/>
                  </a:schemeClr>
                </a:solidFill>
                <a:ea typeface="Calibri"/>
                <a:cs typeface="Calibri"/>
              </a:rPr>
              <a:t>When using this tool with leaders, who might take a frank discussion about this tool personally, what kind of privilege might you need to consider? (Yours or theirs)</a:t>
            </a:r>
          </a:p>
          <a:p>
            <a:r>
              <a:rPr lang="en-US" sz="2400">
                <a:solidFill>
                  <a:schemeClr val="tx1">
                    <a:lumMod val="85000"/>
                    <a:lumOff val="15000"/>
                  </a:schemeClr>
                </a:solidFill>
              </a:rPr>
              <a:t>What did you learn about this tool? </a:t>
            </a:r>
            <a:endParaRPr lang="en-US" sz="2400">
              <a:solidFill>
                <a:schemeClr val="tx1">
                  <a:lumMod val="85000"/>
                  <a:lumOff val="15000"/>
                </a:schemeClr>
              </a:solidFill>
              <a:ea typeface="Calibri"/>
              <a:cs typeface="Calibri"/>
            </a:endParaRPr>
          </a:p>
          <a:p>
            <a:r>
              <a:rPr lang="en-US" sz="2400">
                <a:solidFill>
                  <a:schemeClr val="tx1">
                    <a:lumMod val="85000"/>
                    <a:lumOff val="15000"/>
                  </a:schemeClr>
                </a:solidFill>
              </a:rPr>
              <a:t>What is your role in this self-assessment? </a:t>
            </a:r>
            <a:endParaRPr lang="en-US" sz="2400">
              <a:solidFill>
                <a:schemeClr val="tx1">
                  <a:lumMod val="85000"/>
                  <a:lumOff val="15000"/>
                </a:schemeClr>
              </a:solidFill>
              <a:cs typeface="Calibri"/>
            </a:endParaRPr>
          </a:p>
        </p:txBody>
      </p:sp>
      <p:sp>
        <p:nvSpPr>
          <p:cNvPr id="4" name="Slide Number Placeholder 3"/>
          <p:cNvSpPr>
            <a:spLocks noGrp="1"/>
          </p:cNvSpPr>
          <p:nvPr>
            <p:ph type="sldNum" sz="quarter" idx="12"/>
          </p:nvPr>
        </p:nvSpPr>
        <p:spPr>
          <a:xfrm>
            <a:off x="10722820" y="6296279"/>
            <a:ext cx="630980" cy="365125"/>
          </a:xfrm>
        </p:spPr>
        <p:txBody>
          <a:bodyPr>
            <a:normAutofit/>
          </a:bodyPr>
          <a:lstStyle/>
          <a:p>
            <a:pPr algn="l">
              <a:spcAft>
                <a:spcPts val="600"/>
              </a:spcAft>
            </a:pPr>
            <a:fld id="{5414DF46-E7D2-4146-95BA-57A23C39CF98}" type="slidenum">
              <a:rPr lang="en-US">
                <a:solidFill>
                  <a:schemeClr val="tx1">
                    <a:lumMod val="65000"/>
                    <a:lumOff val="35000"/>
                  </a:schemeClr>
                </a:solidFill>
              </a:rPr>
              <a:pPr algn="l">
                <a:spcAft>
                  <a:spcPts val="600"/>
                </a:spcAft>
              </a:pPr>
              <a:t>24</a:t>
            </a:fld>
            <a:endParaRPr lang="en-US">
              <a:solidFill>
                <a:schemeClr val="tx1">
                  <a:lumMod val="65000"/>
                  <a:lumOff val="35000"/>
                </a:schemeClr>
              </a:solidFill>
            </a:endParaRPr>
          </a:p>
        </p:txBody>
      </p:sp>
    </p:spTree>
    <p:extLst>
      <p:ext uri="{BB962C8B-B14F-4D97-AF65-F5344CB8AC3E}">
        <p14:creationId xmlns:p14="http://schemas.microsoft.com/office/powerpoint/2010/main" val="24311820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512039" y="2923710"/>
            <a:ext cx="7255239" cy="665422"/>
          </a:xfrm>
        </p:spPr>
        <p:txBody>
          <a:bodyPr vert="horz" lIns="0" tIns="45720" rIns="0" bIns="45720" rtlCol="0" anchor="t">
            <a:noAutofit/>
          </a:bodyPr>
          <a:lstStyle/>
          <a:p>
            <a:pPr marL="0" indent="0">
              <a:buNone/>
            </a:pPr>
            <a:r>
              <a:rPr lang="en-US" sz="4400">
                <a:solidFill>
                  <a:schemeClr val="accent2">
                    <a:lumMod val="75000"/>
                  </a:schemeClr>
                </a:solidFill>
              </a:rPr>
              <a:t>Taking you Home</a:t>
            </a:r>
          </a:p>
          <a:p>
            <a:pPr marL="0" indent="0">
              <a:buNone/>
            </a:pPr>
            <a:endParaRPr lang="en-US" sz="3600">
              <a:solidFill>
                <a:schemeClr val="accent2">
                  <a:lumMod val="75000"/>
                </a:schemeClr>
              </a:solidFill>
              <a:ea typeface="Calibri"/>
              <a:cs typeface="Calibri"/>
            </a:endParaRPr>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1804248"/>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25</a:t>
            </a:fld>
            <a:endParaRPr lang="en-US"/>
          </a:p>
        </p:txBody>
      </p:sp>
    </p:spTree>
    <p:extLst>
      <p:ext uri="{BB962C8B-B14F-4D97-AF65-F5344CB8AC3E}">
        <p14:creationId xmlns:p14="http://schemas.microsoft.com/office/powerpoint/2010/main" val="5724170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7240747" y="601398"/>
            <a:ext cx="4605978" cy="792688"/>
          </a:xfrm>
        </p:spPr>
        <p:txBody>
          <a:bodyPr>
            <a:normAutofit fontScale="90000"/>
          </a:bodyPr>
          <a:lstStyle/>
          <a:p>
            <a:r>
              <a:rPr lang="en-US"/>
              <a:t>What is THE </a:t>
            </a:r>
            <a:br>
              <a:rPr lang="en-US"/>
            </a:br>
            <a:r>
              <a:rPr lang="en-US"/>
              <a:t>staff role? </a:t>
            </a:r>
          </a:p>
        </p:txBody>
      </p:sp>
      <p:sp>
        <p:nvSpPr>
          <p:cNvPr id="3" name="Content Placeholder 2"/>
          <p:cNvSpPr>
            <a:spLocks noGrp="1"/>
          </p:cNvSpPr>
          <p:nvPr>
            <p:ph idx="1"/>
          </p:nvPr>
        </p:nvSpPr>
        <p:spPr>
          <a:xfrm>
            <a:off x="815979" y="717331"/>
            <a:ext cx="5383020" cy="5666281"/>
          </a:xfrm>
        </p:spPr>
        <p:txBody>
          <a:bodyPr>
            <a:normAutofit/>
          </a:bodyPr>
          <a:lstStyle/>
          <a:p>
            <a:endParaRPr lang="en-US"/>
          </a:p>
          <a:p>
            <a:pPr>
              <a:buClr>
                <a:schemeClr val="accent2">
                  <a:lumMod val="75000"/>
                </a:schemeClr>
              </a:buClr>
              <a:buFont typeface="Wingdings" panose="05000000000000000000" pitchFamily="2" charset="2"/>
              <a:buChar char="p"/>
            </a:pPr>
            <a:r>
              <a:rPr lang="en-US" sz="2800"/>
              <a:t>What are the types of work Staff people are engaged in that support and cultivate the types of leaders and structures in this book? </a:t>
            </a:r>
          </a:p>
          <a:p>
            <a:pPr>
              <a:buClr>
                <a:schemeClr val="accent2">
                  <a:lumMod val="75000"/>
                </a:schemeClr>
              </a:buClr>
              <a:buFont typeface="Wingdings" panose="05000000000000000000" pitchFamily="2" charset="2"/>
              <a:buChar char="p"/>
            </a:pPr>
            <a:r>
              <a:rPr lang="en-US" sz="2800"/>
              <a:t>What changes in your work/expectations would you (and your leader/manager) need to make room for in order to cultivate social justice unionism as presented in this book? </a:t>
            </a:r>
          </a:p>
          <a:p>
            <a:endParaRPr lang="en-US"/>
          </a:p>
          <a:p>
            <a:endParaRPr lang="en-US"/>
          </a:p>
        </p:txBody>
      </p:sp>
      <p:pic>
        <p:nvPicPr>
          <p:cNvPr id="5" name="Picture 4"/>
          <p:cNvPicPr>
            <a:picLocks noChangeAspect="1"/>
          </p:cNvPicPr>
          <p:nvPr/>
        </p:nvPicPr>
        <p:blipFill rotWithShape="1">
          <a:blip r:embed="rId2"/>
          <a:srcRect l="50802"/>
          <a:stretch/>
        </p:blipFill>
        <p:spPr>
          <a:xfrm>
            <a:off x="7370380" y="1333454"/>
            <a:ext cx="3434597" cy="4645703"/>
          </a:xfrm>
          <a:prstGeom prst="rect">
            <a:avLst/>
          </a:prstGeom>
        </p:spPr>
      </p:pic>
      <p:sp>
        <p:nvSpPr>
          <p:cNvPr id="6" name="Slide Number Placeholder 5"/>
          <p:cNvSpPr>
            <a:spLocks noGrp="1"/>
          </p:cNvSpPr>
          <p:nvPr>
            <p:ph type="sldNum" sz="quarter" idx="12"/>
          </p:nvPr>
        </p:nvSpPr>
        <p:spPr/>
        <p:txBody>
          <a:bodyPr/>
          <a:lstStyle/>
          <a:p>
            <a:fld id="{5414DF46-E7D2-4146-95BA-57A23C39CF98}" type="slidenum">
              <a:rPr lang="en-US" smtClean="0"/>
              <a:t>26</a:t>
            </a:fld>
            <a:endParaRPr lang="en-US"/>
          </a:p>
        </p:txBody>
      </p:sp>
    </p:spTree>
    <p:extLst>
      <p:ext uri="{BB962C8B-B14F-4D97-AF65-F5344CB8AC3E}">
        <p14:creationId xmlns:p14="http://schemas.microsoft.com/office/powerpoint/2010/main" val="20366968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70774-4110-9A9A-B3E4-59518F3923DB}"/>
              </a:ext>
            </a:extLst>
          </p:cNvPr>
          <p:cNvSpPr>
            <a:spLocks noGrp="1"/>
          </p:cNvSpPr>
          <p:nvPr>
            <p:ph type="title"/>
          </p:nvPr>
        </p:nvSpPr>
        <p:spPr>
          <a:xfrm>
            <a:off x="5181601" y="634946"/>
            <a:ext cx="6644367" cy="1450757"/>
          </a:xfrm>
        </p:spPr>
        <p:txBody>
          <a:bodyPr>
            <a:normAutofit/>
          </a:bodyPr>
          <a:lstStyle/>
          <a:p>
            <a:pPr algn="ctr"/>
            <a:r>
              <a:rPr lang="en-US" sz="3600">
                <a:ea typeface="Calibri Light"/>
                <a:cs typeface="Calibri Light"/>
              </a:rPr>
              <a:t>Get Your Copy of the Book:</a:t>
            </a:r>
            <a:br>
              <a:rPr lang="en-US" sz="3600">
                <a:ea typeface="Calibri Light"/>
                <a:cs typeface="Calibri Light"/>
              </a:rPr>
            </a:br>
            <a:r>
              <a:rPr lang="en-US" sz="3600">
                <a:ea typeface="Calibri Light"/>
                <a:cs typeface="Calibri Light"/>
              </a:rPr>
              <a:t>Teacher Unions and Social Justice</a:t>
            </a:r>
          </a:p>
        </p:txBody>
      </p:sp>
      <p:pic>
        <p:nvPicPr>
          <p:cNvPr id="5" name="Picture 4" descr="Teacher Unions and Social Justice - Rethinking Schools">
            <a:extLst>
              <a:ext uri="{FF2B5EF4-FFF2-40B4-BE49-F238E27FC236}">
                <a16:creationId xmlns:a16="http://schemas.microsoft.com/office/drawing/2014/main" id="{D377ADFD-369B-C966-E2AF-06BADFEE58AB}"/>
              </a:ext>
            </a:extLst>
          </p:cNvPr>
          <p:cNvPicPr>
            <a:picLocks noChangeAspect="1"/>
          </p:cNvPicPr>
          <p:nvPr/>
        </p:nvPicPr>
        <p:blipFill>
          <a:blip r:embed="rId2"/>
          <a:srcRect l="3219" r="-2" b="-2"/>
          <a:stretch>
            <a:fillRect/>
          </a:stretch>
        </p:blipFill>
        <p:spPr>
          <a:xfrm>
            <a:off x="20" y="-12128"/>
            <a:ext cx="4654276" cy="6870127"/>
          </a:xfrm>
          <a:prstGeom prst="rect">
            <a:avLst/>
          </a:prstGeom>
        </p:spPr>
      </p:pic>
      <p:sp>
        <p:nvSpPr>
          <p:cNvPr id="3" name="Content Placeholder 2">
            <a:extLst>
              <a:ext uri="{FF2B5EF4-FFF2-40B4-BE49-F238E27FC236}">
                <a16:creationId xmlns:a16="http://schemas.microsoft.com/office/drawing/2014/main" id="{DE8622DB-3104-00B3-D240-223DF2DB7786}"/>
              </a:ext>
            </a:extLst>
          </p:cNvPr>
          <p:cNvSpPr>
            <a:spLocks noGrp="1"/>
          </p:cNvSpPr>
          <p:nvPr>
            <p:ph idx="1"/>
          </p:nvPr>
        </p:nvSpPr>
        <p:spPr>
          <a:xfrm>
            <a:off x="5181601" y="2198914"/>
            <a:ext cx="6368142" cy="3670180"/>
          </a:xfrm>
        </p:spPr>
        <p:txBody>
          <a:bodyPr vert="horz" lIns="0" tIns="45720" rIns="0" bIns="45720" rtlCol="0" anchor="t">
            <a:normAutofit/>
          </a:bodyPr>
          <a:lstStyle/>
          <a:p>
            <a:pPr>
              <a:buFont typeface="Arial" panose="020F0502020204030204" pitchFamily="34" charset="0"/>
              <a:buChar char="•"/>
            </a:pPr>
            <a:r>
              <a:rPr lang="en-US">
                <a:ea typeface="Calibri"/>
                <a:cs typeface="Calibri"/>
              </a:rPr>
              <a:t>Send an Email: </a:t>
            </a:r>
            <a:r>
              <a:rPr lang="en-US">
                <a:ea typeface="Calibri"/>
                <a:cs typeface="Calibri"/>
                <a:hlinkClick r:id="rId3"/>
              </a:rPr>
              <a:t>Shephardallent@ohea.org</a:t>
            </a:r>
            <a:endParaRPr lang="en-US">
              <a:ea typeface="Calibri"/>
              <a:cs typeface="Calibri"/>
            </a:endParaRPr>
          </a:p>
          <a:p>
            <a:pPr>
              <a:buFont typeface="Arial" panose="020F0502020204030204" pitchFamily="34" charset="0"/>
              <a:buChar char="•"/>
            </a:pPr>
            <a:r>
              <a:rPr lang="en-US">
                <a:ea typeface="Calibri"/>
                <a:cs typeface="Calibri"/>
              </a:rPr>
              <a:t>Include: </a:t>
            </a:r>
          </a:p>
          <a:p>
            <a:pPr marL="383540" lvl="1">
              <a:buFont typeface="Courier New" panose="020F0502020204030204" pitchFamily="34" charset="0"/>
              <a:buChar char="o"/>
            </a:pPr>
            <a:r>
              <a:rPr lang="en-US">
                <a:ea typeface="Calibri"/>
                <a:cs typeface="Calibri"/>
              </a:rPr>
              <a:t>Name</a:t>
            </a:r>
          </a:p>
          <a:p>
            <a:pPr marL="383540" lvl="1">
              <a:buFont typeface="Courier New" panose="020F0502020204030204" pitchFamily="34" charset="0"/>
              <a:buChar char="o"/>
            </a:pPr>
            <a:r>
              <a:rPr lang="en-US">
                <a:ea typeface="Calibri"/>
                <a:cs typeface="Calibri"/>
              </a:rPr>
              <a:t>State Affiliate</a:t>
            </a:r>
          </a:p>
          <a:p>
            <a:pPr marL="383540" lvl="1">
              <a:buFont typeface="Courier New" panose="020F0502020204030204" pitchFamily="34" charset="0"/>
              <a:buChar char="o"/>
            </a:pPr>
            <a:r>
              <a:rPr lang="en-US">
                <a:ea typeface="Calibri"/>
                <a:cs typeface="Calibri"/>
              </a:rPr>
              <a:t>Address</a:t>
            </a:r>
          </a:p>
          <a:p>
            <a:pPr marL="383540" lvl="1">
              <a:buFont typeface="Courier New" panose="020F0502020204030204" pitchFamily="34" charset="0"/>
              <a:buChar char="o"/>
            </a:pPr>
            <a:r>
              <a:rPr lang="en-US">
                <a:ea typeface="Calibri"/>
                <a:cs typeface="Calibri"/>
              </a:rPr>
              <a:t>How do you plan to use this resource in your work?</a:t>
            </a:r>
          </a:p>
        </p:txBody>
      </p:sp>
      <p:sp>
        <p:nvSpPr>
          <p:cNvPr id="4" name="Slide Number Placeholder 3">
            <a:extLst>
              <a:ext uri="{FF2B5EF4-FFF2-40B4-BE49-F238E27FC236}">
                <a16:creationId xmlns:a16="http://schemas.microsoft.com/office/drawing/2014/main" id="{F4E3BF69-319E-BE04-BF6B-8D76BF7DE685}"/>
              </a:ext>
            </a:extLst>
          </p:cNvPr>
          <p:cNvSpPr>
            <a:spLocks noGrp="1"/>
          </p:cNvSpPr>
          <p:nvPr>
            <p:ph type="sldNum" sz="quarter" idx="12"/>
          </p:nvPr>
        </p:nvSpPr>
        <p:spPr>
          <a:xfrm>
            <a:off x="9900458" y="6459785"/>
            <a:ext cx="1312025" cy="365125"/>
          </a:xfrm>
        </p:spPr>
        <p:txBody>
          <a:bodyPr>
            <a:normAutofit/>
          </a:bodyPr>
          <a:lstStyle/>
          <a:p>
            <a:pPr>
              <a:spcAft>
                <a:spcPts val="600"/>
              </a:spcAft>
            </a:pPr>
            <a:fld id="{5414DF46-E7D2-4146-95BA-57A23C39CF98}" type="slidenum">
              <a:rPr lang="en-US">
                <a:solidFill>
                  <a:schemeClr val="tx1">
                    <a:lumMod val="75000"/>
                    <a:lumOff val="25000"/>
                  </a:schemeClr>
                </a:solidFill>
              </a:rPr>
              <a:pPr>
                <a:spcAft>
                  <a:spcPts val="600"/>
                </a:spcAft>
              </a:pPr>
              <a:t>27</a:t>
            </a:fld>
            <a:endParaRPr lang="en-US">
              <a:solidFill>
                <a:schemeClr val="tx1">
                  <a:lumMod val="75000"/>
                  <a:lumOff val="25000"/>
                </a:schemeClr>
              </a:solidFill>
            </a:endParaRPr>
          </a:p>
        </p:txBody>
      </p:sp>
    </p:spTree>
    <p:extLst>
      <p:ext uri="{BB962C8B-B14F-4D97-AF65-F5344CB8AC3E}">
        <p14:creationId xmlns:p14="http://schemas.microsoft.com/office/powerpoint/2010/main" val="28158739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F46C0-7469-7A5A-8157-63EA883DC4B2}"/>
              </a:ext>
            </a:extLst>
          </p:cNvPr>
          <p:cNvSpPr>
            <a:spLocks noGrp="1"/>
          </p:cNvSpPr>
          <p:nvPr>
            <p:ph type="title"/>
          </p:nvPr>
        </p:nvSpPr>
        <p:spPr>
          <a:xfrm>
            <a:off x="6411685" y="634946"/>
            <a:ext cx="5127171" cy="1450757"/>
          </a:xfrm>
        </p:spPr>
        <p:txBody>
          <a:bodyPr vert="horz" lIns="91440" tIns="45720" rIns="91440" bIns="45720" rtlCol="0" anchor="b">
            <a:normAutofit/>
          </a:bodyPr>
          <a:lstStyle/>
          <a:p>
            <a:r>
              <a:rPr lang="en-US" sz="4800" b="1">
                <a:solidFill>
                  <a:schemeClr val="tx1">
                    <a:lumMod val="75000"/>
                    <a:lumOff val="25000"/>
                  </a:schemeClr>
                </a:solidFill>
              </a:rPr>
              <a:t>Teacher Unions and Social Justice</a:t>
            </a:r>
            <a:endParaRPr lang="en-US" sz="4800">
              <a:solidFill>
                <a:schemeClr val="tx1">
                  <a:lumMod val="75000"/>
                  <a:lumOff val="25000"/>
                </a:schemeClr>
              </a:solidFill>
            </a:endParaRPr>
          </a:p>
        </p:txBody>
      </p:sp>
      <p:pic>
        <p:nvPicPr>
          <p:cNvPr id="3" name="Picture 2" descr="A qr code on a chalkboard&#10;&#10;AI-generated content may be incorrect.">
            <a:extLst>
              <a:ext uri="{FF2B5EF4-FFF2-40B4-BE49-F238E27FC236}">
                <a16:creationId xmlns:a16="http://schemas.microsoft.com/office/drawing/2014/main" id="{3B2C3900-AFEC-255E-B535-28A80FADE827}"/>
              </a:ext>
            </a:extLst>
          </p:cNvPr>
          <p:cNvPicPr>
            <a:picLocks noChangeAspect="1"/>
          </p:cNvPicPr>
          <p:nvPr/>
        </p:nvPicPr>
        <p:blipFill>
          <a:blip r:embed="rId2"/>
          <a:stretch>
            <a:fillRect/>
          </a:stretch>
        </p:blipFill>
        <p:spPr>
          <a:xfrm>
            <a:off x="643192" y="754417"/>
            <a:ext cx="5451627" cy="5029125"/>
          </a:xfrm>
          <a:prstGeom prst="rect">
            <a:avLst/>
          </a:prstGeom>
        </p:spPr>
      </p:pic>
      <p:sp>
        <p:nvSpPr>
          <p:cNvPr id="4" name="Rectangle 1">
            <a:extLst>
              <a:ext uri="{FF2B5EF4-FFF2-40B4-BE49-F238E27FC236}">
                <a16:creationId xmlns:a16="http://schemas.microsoft.com/office/drawing/2014/main" id="{947718F8-17AB-80D2-13D4-CCDFE5CD3ABB}"/>
              </a:ext>
            </a:extLst>
          </p:cNvPr>
          <p:cNvSpPr>
            <a:spLocks noGrp="1" noChangeArrowheads="1"/>
          </p:cNvSpPr>
          <p:nvPr>
            <p:ph type="body" sz="half" idx="2"/>
          </p:nvPr>
        </p:nvSpPr>
        <p:spPr bwMode="auto">
          <a:xfrm>
            <a:off x="6411684" y="2198914"/>
            <a:ext cx="5127172" cy="367018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0" tIns="45720" rIns="0" bIns="45720" numCol="1" rtlCol="0" anchor="t" anchorCtr="0" compatLnSpc="1">
            <a:prstTxWarp prst="textNoShape">
              <a:avLst/>
            </a:prstTxWarp>
            <a:norm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50000"/>
              </a:lnSpc>
              <a:spcAft>
                <a:spcPts val="600"/>
              </a:spcAft>
              <a:buSzTx/>
            </a:pPr>
            <a:r>
              <a:rPr kumimoji="0" lang="en-US" altLang="en-US" sz="1600" b="0" i="0" u="none" strike="noStrike" cap="none" normalizeH="0" baseline="0">
                <a:ln>
                  <a:noFill/>
                </a:ln>
                <a:solidFill>
                  <a:schemeClr val="tx1">
                    <a:lumMod val="75000"/>
                    <a:lumOff val="25000"/>
                  </a:schemeClr>
                </a:solidFill>
                <a:effectLst/>
                <a:latin typeface="+mn-lt"/>
              </a:rPr>
              <a:t>This learning event was designed to provide a foundational experience of the key concepts and methods needed to </a:t>
            </a:r>
            <a:r>
              <a:rPr lang="en-US" altLang="en-US" sz="1600">
                <a:solidFill>
                  <a:schemeClr val="tx1">
                    <a:lumMod val="75000"/>
                    <a:lumOff val="25000"/>
                  </a:schemeClr>
                </a:solidFill>
                <a:latin typeface="+mn-lt"/>
              </a:rPr>
              <a:t>move members towards organizing around social justice issues and bargaining for the common good. </a:t>
            </a:r>
            <a:r>
              <a:rPr kumimoji="0" lang="en-US" altLang="en-US" sz="1600" b="0" i="0" u="none" strike="noStrike" cap="none" normalizeH="0" baseline="0">
                <a:ln>
                  <a:noFill/>
                </a:ln>
                <a:solidFill>
                  <a:schemeClr val="tx1">
                    <a:lumMod val="75000"/>
                    <a:lumOff val="25000"/>
                  </a:schemeClr>
                </a:solidFill>
                <a:effectLst/>
                <a:latin typeface="+mn-lt"/>
              </a:rPr>
              <a:t>The purpose of the </a:t>
            </a:r>
            <a:r>
              <a:rPr lang="en-US" altLang="en-US" sz="1600">
                <a:solidFill>
                  <a:schemeClr val="tx1">
                    <a:lumMod val="75000"/>
                    <a:lumOff val="25000"/>
                  </a:schemeClr>
                </a:solidFill>
                <a:latin typeface="+mn-lt"/>
              </a:rPr>
              <a:t>four-session</a:t>
            </a:r>
            <a:r>
              <a:rPr kumimoji="0" lang="en-US" altLang="en-US" sz="1600" b="0" i="0" u="none" strike="noStrike" cap="none" normalizeH="0" baseline="0">
                <a:ln>
                  <a:noFill/>
                </a:ln>
                <a:solidFill>
                  <a:schemeClr val="tx1">
                    <a:lumMod val="75000"/>
                    <a:lumOff val="25000"/>
                  </a:schemeClr>
                </a:solidFill>
                <a:effectLst/>
                <a:latin typeface="+mn-lt"/>
              </a:rPr>
              <a:t> series is to both model a way to begin this work and build an urgency within you to continue this work. </a:t>
            </a:r>
            <a:endParaRPr lang="en-US" altLang="en-US" sz="1600" b="0" i="0" u="none" strike="noStrike" cap="none" normalizeH="0" baseline="0">
              <a:ln>
                <a:noFill/>
              </a:ln>
              <a:solidFill>
                <a:schemeClr val="tx1">
                  <a:lumMod val="75000"/>
                  <a:lumOff val="25000"/>
                </a:schemeClr>
              </a:solidFill>
              <a:effectLst/>
              <a:latin typeface="+mn-lt"/>
              <a:ea typeface="Calibri"/>
              <a:cs typeface="Calibri"/>
            </a:endParaRPr>
          </a:p>
          <a:p>
            <a:pPr marL="0" marR="0" lvl="0" indent="0" eaLnBrk="1" fontAlgn="base" hangingPunct="1">
              <a:lnSpc>
                <a:spcPct val="150000"/>
              </a:lnSpc>
              <a:spcBef>
                <a:spcPct val="0"/>
              </a:spcBef>
              <a:spcAft>
                <a:spcPts val="600"/>
              </a:spcAft>
              <a:buSzTx/>
              <a:buFont typeface="Calibri" panose="020F0502020204030204" pitchFamily="34" charset="0"/>
              <a:buNone/>
              <a:tabLst/>
            </a:pPr>
            <a:r>
              <a:rPr kumimoji="0" lang="en-US" altLang="en-US" sz="1600" b="0" i="0" u="none" strike="noStrike" cap="none" normalizeH="0" baseline="0">
                <a:ln>
                  <a:noFill/>
                </a:ln>
                <a:solidFill>
                  <a:schemeClr val="tx1">
                    <a:lumMod val="75000"/>
                    <a:lumOff val="25000"/>
                  </a:schemeClr>
                </a:solidFill>
                <a:effectLst/>
                <a:latin typeface="+mn-lt"/>
              </a:rPr>
              <a:t>Please let us know how we did.</a:t>
            </a:r>
            <a:endParaRPr lang="en-US" altLang="en-US" sz="1600" b="0" i="0" u="none" strike="noStrike" cap="none" normalizeH="0" baseline="0">
              <a:ln>
                <a:noFill/>
              </a:ln>
              <a:solidFill>
                <a:schemeClr val="tx1">
                  <a:lumMod val="75000"/>
                  <a:lumOff val="25000"/>
                </a:schemeClr>
              </a:solidFill>
              <a:effectLst/>
              <a:latin typeface="+mn-lt"/>
              <a:ea typeface="Calibri"/>
              <a:cs typeface="Calibri"/>
            </a:endParaRPr>
          </a:p>
        </p:txBody>
      </p:sp>
    </p:spTree>
    <p:extLst>
      <p:ext uri="{BB962C8B-B14F-4D97-AF65-F5344CB8AC3E}">
        <p14:creationId xmlns:p14="http://schemas.microsoft.com/office/powerpoint/2010/main" val="3904442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974771" y="634946"/>
            <a:ext cx="6574972" cy="1450757"/>
          </a:xfrm>
        </p:spPr>
        <p:txBody>
          <a:bodyPr>
            <a:normAutofit/>
          </a:bodyPr>
          <a:lstStyle/>
          <a:p>
            <a:r>
              <a:rPr lang="en-US" sz="5400" b="1"/>
              <a:t>Ending it Right</a:t>
            </a:r>
          </a:p>
        </p:txBody>
      </p:sp>
      <p:pic>
        <p:nvPicPr>
          <p:cNvPr id="21506" name="Picture 2" descr="Image result for ending">
            <a:extLst>
              <a:ext uri="{FF2B5EF4-FFF2-40B4-BE49-F238E27FC236}">
                <a16:creationId xmlns:a16="http://schemas.microsoft.com/office/drawing/2014/main" id="{86694B2F-FE6C-44C7-B4D5-97BA3ACFC22D}"/>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516" r="-2" b="-2"/>
          <a:stretch/>
        </p:blipFill>
        <p:spPr bwMode="auto">
          <a:xfrm>
            <a:off x="633999" y="640081"/>
            <a:ext cx="4001315" cy="5314406"/>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29</a:t>
            </a:fld>
            <a:endParaRPr lang="en-US"/>
          </a:p>
        </p:txBody>
      </p:sp>
      <p:sp>
        <p:nvSpPr>
          <p:cNvPr id="7" name="Content Placeholder 2">
            <a:extLst>
              <a:ext uri="{FF2B5EF4-FFF2-40B4-BE49-F238E27FC236}">
                <a16:creationId xmlns:a16="http://schemas.microsoft.com/office/drawing/2014/main" id="{E90F637A-28BF-4A83-9C2E-79664D85C545}"/>
              </a:ext>
            </a:extLst>
          </p:cNvPr>
          <p:cNvSpPr>
            <a:spLocks noGrp="1"/>
          </p:cNvSpPr>
          <p:nvPr/>
        </p:nvSpPr>
        <p:spPr>
          <a:xfrm>
            <a:off x="5141179" y="2199573"/>
            <a:ext cx="6574973" cy="3670180"/>
          </a:xfrm>
          <a:prstGeom prst="rect">
            <a:avLst/>
          </a:prstGeom>
        </p:spPr>
        <p:txBody>
          <a:bodyPr vert="horz" lIns="0" tIns="45720" rIns="0" bIns="45720" rtlCol="0" anchor="t">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3200" b="1"/>
              <a:t>Next (and Final) Meeting</a:t>
            </a:r>
            <a:endParaRPr lang="en-US" sz="3200" b="1">
              <a:ea typeface="Calibri"/>
              <a:cs typeface="Calibri"/>
            </a:endParaRPr>
          </a:p>
          <a:p>
            <a:endParaRPr lang="en-US" sz="3200" b="1">
              <a:ea typeface="Calibri"/>
              <a:cs typeface="Calibri"/>
            </a:endParaRPr>
          </a:p>
          <a:p>
            <a:r>
              <a:rPr lang="en-US" sz="3200" b="1">
                <a:ea typeface="Calibri"/>
                <a:cs typeface="Calibri"/>
              </a:rPr>
              <a:t>Thursday, January 29, 2026</a:t>
            </a:r>
          </a:p>
          <a:p>
            <a:r>
              <a:rPr lang="en-US" sz="3200" b="1">
                <a:ea typeface="Calibri"/>
                <a:cs typeface="Calibri"/>
              </a:rPr>
              <a:t>2:30PM EST</a:t>
            </a:r>
            <a:endParaRPr lang="en-US"/>
          </a:p>
        </p:txBody>
      </p:sp>
    </p:spTree>
    <p:extLst>
      <p:ext uri="{BB962C8B-B14F-4D97-AF65-F5344CB8AC3E}">
        <p14:creationId xmlns:p14="http://schemas.microsoft.com/office/powerpoint/2010/main" val="1952915596"/>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Props1.xml><?xml version="1.0" encoding="utf-8"?>
<ds:datastoreItem xmlns:ds="http://schemas.openxmlformats.org/officeDocument/2006/customXml" ds:itemID="{4FF02412-CF1F-49BD-BB1F-8B9314A20ACD}">
  <ds:schemaRefs>
    <ds:schemaRef ds:uri="http://schemas.microsoft.com/sharepoint/v3/contenttype/forms"/>
  </ds:schemaRefs>
</ds:datastoreItem>
</file>

<file path=customXml/itemProps2.xml><?xml version="1.0" encoding="utf-8"?>
<ds:datastoreItem xmlns:ds="http://schemas.openxmlformats.org/officeDocument/2006/customXml" ds:itemID="{6F714FA6-1237-4E58-9379-B1548A33246B}">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D7FC10C0-CBEE-445A-82D4-DE158A5A4CEF}">
  <ds:schemaRefs>
    <ds:schemaRef ds:uri="05627597-0322-42fc-bc19-1d0dde15c694"/>
    <ds:schemaRef ds:uri="5ed5bd0d-9aa5-480d-8c58-25f9f57090c9"/>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Retrospect</Template>
  <Application>Microsoft Office PowerPoint</Application>
  <PresentationFormat>Widescreen</PresentationFormat>
  <Slides>29</Slides>
  <Notes>11</Notes>
  <HiddenSlides>2</HiddenSlide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Retrospect</vt:lpstr>
      <vt:lpstr>Teacher Unions and Social Justice</vt:lpstr>
      <vt:lpstr>Teacher Unions and Social Justice</vt:lpstr>
      <vt:lpstr>Entry Activity</vt:lpstr>
      <vt:lpstr>PowerPoint Presentation</vt:lpstr>
      <vt:lpstr>PowerPoint Presentation</vt:lpstr>
      <vt:lpstr>Honoring This Space</vt:lpstr>
      <vt:lpstr>PowerPoint Presentation</vt:lpstr>
      <vt:lpstr>Group Discussion: </vt:lpstr>
      <vt:lpstr>PowerPoint Presentation</vt:lpstr>
      <vt:lpstr>PowerPoint Presentation</vt:lpstr>
      <vt:lpstr>What is THE  staff role? </vt:lpstr>
      <vt:lpstr>PowerPoint Presentation</vt:lpstr>
      <vt:lpstr>Revitalized Union Movement –  pg. 239-240 Book</vt:lpstr>
      <vt:lpstr>Conversation 15 mins  - Pg 2 Resource Guide </vt:lpstr>
      <vt:lpstr>Lessons from the UTLA Strike pg. 255</vt:lpstr>
      <vt:lpstr>PowerPoint Presentation</vt:lpstr>
      <vt:lpstr>Transformation of Teachers Unions</vt:lpstr>
      <vt:lpstr>Agency within Teachers Unions pg. 7 Resource Guide </vt:lpstr>
      <vt:lpstr>Structure Test Chat  -  Pg 423 Book  (pg 8 Resource Guide)</vt:lpstr>
      <vt:lpstr>Case Studies:  A Deeper Dive</vt:lpstr>
      <vt:lpstr>Social Justice Wins  Pg 10 Resource Guide</vt:lpstr>
      <vt:lpstr>PowerPoint Presentation</vt:lpstr>
      <vt:lpstr>Self-Assessment Tool  - Pg 19 Resource Guide</vt:lpstr>
      <vt:lpstr>Self-Assessment Debrief</vt:lpstr>
      <vt:lpstr>PowerPoint Presentation</vt:lpstr>
      <vt:lpstr>What is THE  staff role? </vt:lpstr>
      <vt:lpstr>Get Your Copy of the Book: Teacher Unions and Social Justice</vt:lpstr>
      <vt:lpstr>Teacher Unions and Social Justice</vt:lpstr>
      <vt:lpstr>Ending it Right</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Holmes, Ellen [NEA]</dc:creator>
  <cp:revision>3</cp:revision>
  <dcterms:created xsi:type="dcterms:W3CDTF">2021-08-24T15:37:13Z</dcterms:created>
  <dcterms:modified xsi:type="dcterms:W3CDTF">2026-01-29T19:01:28Z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