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2" r:id="rId5"/>
  </p:sldMasterIdLst>
  <p:notesMasterIdLst>
    <p:notesMasterId r:id="rId66"/>
  </p:notesMasterIdLst>
  <p:sldIdLst>
    <p:sldId id="256" r:id="rId6"/>
    <p:sldId id="287" r:id="rId7"/>
    <p:sldId id="259" r:id="rId8"/>
    <p:sldId id="260" r:id="rId9"/>
    <p:sldId id="422" r:id="rId10"/>
    <p:sldId id="490" r:id="rId11"/>
    <p:sldId id="263" r:id="rId12"/>
    <p:sldId id="257" r:id="rId13"/>
    <p:sldId id="414" r:id="rId14"/>
    <p:sldId id="261" r:id="rId15"/>
    <p:sldId id="416" r:id="rId16"/>
    <p:sldId id="418" r:id="rId17"/>
    <p:sldId id="489" r:id="rId18"/>
    <p:sldId id="449" r:id="rId19"/>
    <p:sldId id="417" r:id="rId20"/>
    <p:sldId id="419" r:id="rId21"/>
    <p:sldId id="264" r:id="rId22"/>
    <p:sldId id="421" r:id="rId23"/>
    <p:sldId id="448" r:id="rId24"/>
    <p:sldId id="423" r:id="rId25"/>
    <p:sldId id="491" r:id="rId26"/>
    <p:sldId id="266" r:id="rId27"/>
    <p:sldId id="425" r:id="rId28"/>
    <p:sldId id="450" r:id="rId29"/>
    <p:sldId id="269" r:id="rId30"/>
    <p:sldId id="428" r:id="rId31"/>
    <p:sldId id="429" r:id="rId32"/>
    <p:sldId id="453" r:id="rId33"/>
    <p:sldId id="431" r:id="rId34"/>
    <p:sldId id="432" r:id="rId35"/>
    <p:sldId id="454" r:id="rId36"/>
    <p:sldId id="480" r:id="rId37"/>
    <p:sldId id="461" r:id="rId38"/>
    <p:sldId id="462" r:id="rId39"/>
    <p:sldId id="481" r:id="rId40"/>
    <p:sldId id="444" r:id="rId41"/>
    <p:sldId id="275" r:id="rId42"/>
    <p:sldId id="464" r:id="rId43"/>
    <p:sldId id="466" r:id="rId44"/>
    <p:sldId id="465" r:id="rId45"/>
    <p:sldId id="467" r:id="rId46"/>
    <p:sldId id="468" r:id="rId47"/>
    <p:sldId id="469" r:id="rId48"/>
    <p:sldId id="482" r:id="rId49"/>
    <p:sldId id="483" r:id="rId50"/>
    <p:sldId id="484" r:id="rId51"/>
    <p:sldId id="485" r:id="rId52"/>
    <p:sldId id="486" r:id="rId53"/>
    <p:sldId id="487" r:id="rId54"/>
    <p:sldId id="488" r:id="rId55"/>
    <p:sldId id="472" r:id="rId56"/>
    <p:sldId id="479" r:id="rId57"/>
    <p:sldId id="473" r:id="rId58"/>
    <p:sldId id="478" r:id="rId59"/>
    <p:sldId id="474" r:id="rId60"/>
    <p:sldId id="475" r:id="rId61"/>
    <p:sldId id="476" r:id="rId62"/>
    <p:sldId id="281" r:id="rId63"/>
    <p:sldId id="284" r:id="rId64"/>
    <p:sldId id="286"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B33CA-5F9B-D1F5-C384-8341AB3C2A5A}" v="203" dt="2022-05-04T22:36:18.744"/>
    <p1510:client id="{2029B1C6-D8F0-9C06-539C-F46E95168C0D}" v="1" dt="2022-12-19T03:34:55.138"/>
    <p1510:client id="{3057957A-B4C8-DE0A-21A8-A9AC49C90779}" v="3" dt="2023-05-10T20:50:09.105"/>
    <p1510:client id="{4F8A3560-F93C-79C5-E23C-999BDDB6F654}" v="16" dt="2023-01-30T18:34:47.408"/>
    <p1510:client id="{59B5143A-D2EE-6770-8507-B28913F066C7}" v="1" dt="2023-05-10T20:59:46.701"/>
    <p1510:client id="{715B07F7-52DC-8483-765D-F7019CCB2B15}" v="8" dt="2023-05-10T21:10:09.774"/>
    <p1510:client id="{75E0C3E9-481B-4065-E431-A14006497AFD}" v="63" dt="2023-05-10T21:28:06.560"/>
    <p1510:client id="{AE96CE75-65F5-424C-9437-14085100F804}" v="66" dt="2023-05-10T21:27:57.519"/>
    <p1510:client id="{B9831E52-0110-2F96-0C01-C7FA3BF38F7A}" v="117" dt="2023-05-10T20:37:59.457"/>
    <p1510:client id="{EF0A08B7-5A1F-8C50-CF04-D9D6CC8CB39A}" v="2" dt="2023-01-30T15:21:21.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s, Linda [PA]" userId="S::ltorres_psea.org#ext#@neahq.onmicrosoft.com::5c259870-4402-4b59-9040-47f794e8fff6" providerId="AD" clId="Web-{B9831E52-0110-2F96-0C01-C7FA3BF38F7A}"/>
    <pc:docChg chg="modSld">
      <pc:chgData name="Torres, Linda [PA]" userId="S::ltorres_psea.org#ext#@neahq.onmicrosoft.com::5c259870-4402-4b59-9040-47f794e8fff6" providerId="AD" clId="Web-{B9831E52-0110-2F96-0C01-C7FA3BF38F7A}" dt="2023-05-10T20:37:59.457" v="110" actId="20577"/>
      <pc:docMkLst>
        <pc:docMk/>
      </pc:docMkLst>
      <pc:sldChg chg="modSp">
        <pc:chgData name="Torres, Linda [PA]" userId="S::ltorres_psea.org#ext#@neahq.onmicrosoft.com::5c259870-4402-4b59-9040-47f794e8fff6" providerId="AD" clId="Web-{B9831E52-0110-2F96-0C01-C7FA3BF38F7A}" dt="2023-05-10T20:34:26.520" v="34" actId="20577"/>
        <pc:sldMkLst>
          <pc:docMk/>
          <pc:sldMk cId="4251166723" sldId="414"/>
        </pc:sldMkLst>
        <pc:spChg chg="mod">
          <ac:chgData name="Torres, Linda [PA]" userId="S::ltorres_psea.org#ext#@neahq.onmicrosoft.com::5c259870-4402-4b59-9040-47f794e8fff6" providerId="AD" clId="Web-{B9831E52-0110-2F96-0C01-C7FA3BF38F7A}" dt="2023-05-10T20:34:26.520" v="34" actId="20577"/>
          <ac:spMkLst>
            <pc:docMk/>
            <pc:sldMk cId="4251166723" sldId="414"/>
            <ac:spMk id="5" creationId="{00000000-0000-0000-0000-000000000000}"/>
          </ac:spMkLst>
        </pc:spChg>
      </pc:sldChg>
      <pc:sldChg chg="modSp">
        <pc:chgData name="Torres, Linda [PA]" userId="S::ltorres_psea.org#ext#@neahq.onmicrosoft.com::5c259870-4402-4b59-9040-47f794e8fff6" providerId="AD" clId="Web-{B9831E52-0110-2F96-0C01-C7FA3BF38F7A}" dt="2023-05-10T20:34:40.271" v="35" actId="20577"/>
        <pc:sldMkLst>
          <pc:docMk/>
          <pc:sldMk cId="578284394" sldId="419"/>
        </pc:sldMkLst>
        <pc:spChg chg="mod">
          <ac:chgData name="Torres, Linda [PA]" userId="S::ltorres_psea.org#ext#@neahq.onmicrosoft.com::5c259870-4402-4b59-9040-47f794e8fff6" providerId="AD" clId="Web-{B9831E52-0110-2F96-0C01-C7FA3BF38F7A}" dt="2023-05-10T20:34:40.271" v="35" actId="20577"/>
          <ac:spMkLst>
            <pc:docMk/>
            <pc:sldMk cId="578284394" sldId="419"/>
            <ac:spMk id="2" creationId="{419D90EF-842B-4341-BEFF-C442EE819D2A}"/>
          </ac:spMkLst>
        </pc:spChg>
      </pc:sldChg>
      <pc:sldChg chg="modSp">
        <pc:chgData name="Torres, Linda [PA]" userId="S::ltorres_psea.org#ext#@neahq.onmicrosoft.com::5c259870-4402-4b59-9040-47f794e8fff6" providerId="AD" clId="Web-{B9831E52-0110-2F96-0C01-C7FA3BF38F7A}" dt="2023-05-10T20:35:04.413" v="37" actId="20577"/>
        <pc:sldMkLst>
          <pc:docMk/>
          <pc:sldMk cId="2837386190" sldId="423"/>
        </pc:sldMkLst>
        <pc:spChg chg="mod">
          <ac:chgData name="Torres, Linda [PA]" userId="S::ltorres_psea.org#ext#@neahq.onmicrosoft.com::5c259870-4402-4b59-9040-47f794e8fff6" providerId="AD" clId="Web-{B9831E52-0110-2F96-0C01-C7FA3BF38F7A}" dt="2023-05-10T20:35:04.413" v="37" actId="20577"/>
          <ac:spMkLst>
            <pc:docMk/>
            <pc:sldMk cId="2837386190" sldId="423"/>
            <ac:spMk id="2" creationId="{00000000-0000-0000-0000-000000000000}"/>
          </ac:spMkLst>
        </pc:spChg>
      </pc:sldChg>
      <pc:sldChg chg="modSp">
        <pc:chgData name="Torres, Linda [PA]" userId="S::ltorres_psea.org#ext#@neahq.onmicrosoft.com::5c259870-4402-4b59-9040-47f794e8fff6" providerId="AD" clId="Web-{B9831E52-0110-2F96-0C01-C7FA3BF38F7A}" dt="2023-05-10T20:35:14.930" v="49" actId="20577"/>
        <pc:sldMkLst>
          <pc:docMk/>
          <pc:sldMk cId="1809763183" sldId="428"/>
        </pc:sldMkLst>
        <pc:spChg chg="mod">
          <ac:chgData name="Torres, Linda [PA]" userId="S::ltorres_psea.org#ext#@neahq.onmicrosoft.com::5c259870-4402-4b59-9040-47f794e8fff6" providerId="AD" clId="Web-{B9831E52-0110-2F96-0C01-C7FA3BF38F7A}" dt="2023-05-10T20:35:14.930" v="49" actId="20577"/>
          <ac:spMkLst>
            <pc:docMk/>
            <pc:sldMk cId="1809763183" sldId="428"/>
            <ac:spMk id="6" creationId="{00000000-0000-0000-0000-000000000000}"/>
          </ac:spMkLst>
        </pc:spChg>
      </pc:sldChg>
      <pc:sldChg chg="modSp">
        <pc:chgData name="Torres, Linda [PA]" userId="S::ltorres_psea.org#ext#@neahq.onmicrosoft.com::5c259870-4402-4b59-9040-47f794e8fff6" providerId="AD" clId="Web-{B9831E52-0110-2F96-0C01-C7FA3BF38F7A}" dt="2023-05-10T20:35:39.088" v="51" actId="20577"/>
        <pc:sldMkLst>
          <pc:docMk/>
          <pc:sldMk cId="1387184436" sldId="464"/>
        </pc:sldMkLst>
        <pc:spChg chg="mod">
          <ac:chgData name="Torres, Linda [PA]" userId="S::ltorres_psea.org#ext#@neahq.onmicrosoft.com::5c259870-4402-4b59-9040-47f794e8fff6" providerId="AD" clId="Web-{B9831E52-0110-2F96-0C01-C7FA3BF38F7A}" dt="2023-05-10T20:35:39.088" v="51" actId="20577"/>
          <ac:spMkLst>
            <pc:docMk/>
            <pc:sldMk cId="1387184436" sldId="464"/>
            <ac:spMk id="6" creationId="{00000000-0000-0000-0000-000000000000}"/>
          </ac:spMkLst>
        </pc:spChg>
      </pc:sldChg>
      <pc:sldChg chg="modSp">
        <pc:chgData name="Torres, Linda [PA]" userId="S::ltorres_psea.org#ext#@neahq.onmicrosoft.com::5c259870-4402-4b59-9040-47f794e8fff6" providerId="AD" clId="Web-{B9831E52-0110-2F96-0C01-C7FA3BF38F7A}" dt="2023-05-10T20:37:37.221" v="103" actId="20577"/>
        <pc:sldMkLst>
          <pc:docMk/>
          <pc:sldMk cId="199239717" sldId="475"/>
        </pc:sldMkLst>
        <pc:spChg chg="mod">
          <ac:chgData name="Torres, Linda [PA]" userId="S::ltorres_psea.org#ext#@neahq.onmicrosoft.com::5c259870-4402-4b59-9040-47f794e8fff6" providerId="AD" clId="Web-{B9831E52-0110-2F96-0C01-C7FA3BF38F7A}" dt="2023-05-10T20:37:37.221" v="103" actId="20577"/>
          <ac:spMkLst>
            <pc:docMk/>
            <pc:sldMk cId="199239717" sldId="475"/>
            <ac:spMk id="2" creationId="{00000000-0000-0000-0000-000000000000}"/>
          </ac:spMkLst>
        </pc:spChg>
      </pc:sldChg>
      <pc:sldChg chg="modSp">
        <pc:chgData name="Torres, Linda [PA]" userId="S::ltorres_psea.org#ext#@neahq.onmicrosoft.com::5c259870-4402-4b59-9040-47f794e8fff6" providerId="AD" clId="Web-{B9831E52-0110-2F96-0C01-C7FA3BF38F7A}" dt="2023-05-10T20:37:59.457" v="110" actId="20577"/>
        <pc:sldMkLst>
          <pc:docMk/>
          <pc:sldMk cId="2400616177" sldId="480"/>
        </pc:sldMkLst>
        <pc:spChg chg="mod">
          <ac:chgData name="Torres, Linda [PA]" userId="S::ltorres_psea.org#ext#@neahq.onmicrosoft.com::5c259870-4402-4b59-9040-47f794e8fff6" providerId="AD" clId="Web-{B9831E52-0110-2F96-0C01-C7FA3BF38F7A}" dt="2023-05-10T20:37:59.457" v="110" actId="20577"/>
          <ac:spMkLst>
            <pc:docMk/>
            <pc:sldMk cId="2400616177" sldId="480"/>
            <ac:spMk id="2" creationId="{00000000-0000-0000-0000-000000000000}"/>
          </ac:spMkLst>
        </pc:spChg>
      </pc:sldChg>
      <pc:sldChg chg="modSp">
        <pc:chgData name="Torres, Linda [PA]" userId="S::ltorres_psea.org#ext#@neahq.onmicrosoft.com::5c259870-4402-4b59-9040-47f794e8fff6" providerId="AD" clId="Web-{B9831E52-0110-2F96-0C01-C7FA3BF38F7A}" dt="2023-05-10T20:35:56.105" v="79" actId="20577"/>
        <pc:sldMkLst>
          <pc:docMk/>
          <pc:sldMk cId="935906034" sldId="482"/>
        </pc:sldMkLst>
        <pc:spChg chg="mod">
          <ac:chgData name="Torres, Linda [PA]" userId="S::ltorres_psea.org#ext#@neahq.onmicrosoft.com::5c259870-4402-4b59-9040-47f794e8fff6" providerId="AD" clId="Web-{B9831E52-0110-2F96-0C01-C7FA3BF38F7A}" dt="2023-05-10T20:35:56.105" v="79" actId="20577"/>
          <ac:spMkLst>
            <pc:docMk/>
            <pc:sldMk cId="935906034" sldId="482"/>
            <ac:spMk id="6" creationId="{00000000-0000-0000-0000-000000000000}"/>
          </ac:spMkLst>
        </pc:spChg>
      </pc:sldChg>
      <pc:sldChg chg="modSp">
        <pc:chgData name="Torres, Linda [PA]" userId="S::ltorres_psea.org#ext#@neahq.onmicrosoft.com::5c259870-4402-4b59-9040-47f794e8fff6" providerId="AD" clId="Web-{B9831E52-0110-2F96-0C01-C7FA3BF38F7A}" dt="2023-05-10T20:36:16.356" v="92" actId="20577"/>
        <pc:sldMkLst>
          <pc:docMk/>
          <pc:sldMk cId="3421663501" sldId="488"/>
        </pc:sldMkLst>
        <pc:spChg chg="mod">
          <ac:chgData name="Torres, Linda [PA]" userId="S::ltorres_psea.org#ext#@neahq.onmicrosoft.com::5c259870-4402-4b59-9040-47f794e8fff6" providerId="AD" clId="Web-{B9831E52-0110-2F96-0C01-C7FA3BF38F7A}" dt="2023-05-10T20:36:16.356" v="92" actId="20577"/>
          <ac:spMkLst>
            <pc:docMk/>
            <pc:sldMk cId="3421663501" sldId="488"/>
            <ac:spMk id="2" creationId="{419D90EF-842B-4341-BEFF-C442EE819D2A}"/>
          </ac:spMkLst>
        </pc:spChg>
      </pc:sldChg>
    </pc:docChg>
  </pc:docChgLst>
  <pc:docChgLst>
    <pc:chgData name="Torres, Linda [PA]" userId="S::ltorres_psea.org#ext#@neahq.onmicrosoft.com::5c259870-4402-4b59-9040-47f794e8fff6" providerId="AD" clId="Web-{AE96CE75-65F5-424C-9437-14085100F804}"/>
    <pc:docChg chg="modSld">
      <pc:chgData name="Torres, Linda [PA]" userId="S::ltorres_psea.org#ext#@neahq.onmicrosoft.com::5c259870-4402-4b59-9040-47f794e8fff6" providerId="AD" clId="Web-{AE96CE75-65F5-424C-9437-14085100F804}" dt="2023-05-10T21:27:57.519" v="63" actId="20577"/>
      <pc:docMkLst>
        <pc:docMk/>
      </pc:docMkLst>
      <pc:sldChg chg="modSp">
        <pc:chgData name="Torres, Linda [PA]" userId="S::ltorres_psea.org#ext#@neahq.onmicrosoft.com::5c259870-4402-4b59-9040-47f794e8fff6" providerId="AD" clId="Web-{AE96CE75-65F5-424C-9437-14085100F804}" dt="2023-05-10T21:14:59.370" v="28" actId="20577"/>
        <pc:sldMkLst>
          <pc:docMk/>
          <pc:sldMk cId="1387184436" sldId="464"/>
        </pc:sldMkLst>
        <pc:spChg chg="mod">
          <ac:chgData name="Torres, Linda [PA]" userId="S::ltorres_psea.org#ext#@neahq.onmicrosoft.com::5c259870-4402-4b59-9040-47f794e8fff6" providerId="AD" clId="Web-{AE96CE75-65F5-424C-9437-14085100F804}" dt="2023-05-10T21:14:59.370" v="28" actId="20577"/>
          <ac:spMkLst>
            <pc:docMk/>
            <pc:sldMk cId="1387184436" sldId="464"/>
            <ac:spMk id="3" creationId="{D5A9E3C9-07AA-41F6-A08B-5C66AAB1A24E}"/>
          </ac:spMkLst>
        </pc:spChg>
      </pc:sldChg>
      <pc:sldChg chg="modSp">
        <pc:chgData name="Torres, Linda [PA]" userId="S::ltorres_psea.org#ext#@neahq.onmicrosoft.com::5c259870-4402-4b59-9040-47f794e8fff6" providerId="AD" clId="Web-{AE96CE75-65F5-424C-9437-14085100F804}" dt="2023-05-10T21:27:08.611" v="55" actId="20577"/>
        <pc:sldMkLst>
          <pc:docMk/>
          <pc:sldMk cId="2064351381" sldId="467"/>
        </pc:sldMkLst>
        <pc:spChg chg="mod">
          <ac:chgData name="Torres, Linda [PA]" userId="S::ltorres_psea.org#ext#@neahq.onmicrosoft.com::5c259870-4402-4b59-9040-47f794e8fff6" providerId="AD" clId="Web-{AE96CE75-65F5-424C-9437-14085100F804}" dt="2023-05-10T21:21:46.507" v="38" actId="20577"/>
          <ac:spMkLst>
            <pc:docMk/>
            <pc:sldMk cId="2064351381" sldId="467"/>
            <ac:spMk id="2" creationId="{114FE58E-A0FD-42B8-9579-FF138E29952B}"/>
          </ac:spMkLst>
        </pc:spChg>
        <pc:spChg chg="mod">
          <ac:chgData name="Torres, Linda [PA]" userId="S::ltorres_psea.org#ext#@neahq.onmicrosoft.com::5c259870-4402-4b59-9040-47f794e8fff6" providerId="AD" clId="Web-{AE96CE75-65F5-424C-9437-14085100F804}" dt="2023-05-10T21:27:08.611" v="55" actId="20577"/>
          <ac:spMkLst>
            <pc:docMk/>
            <pc:sldMk cId="2064351381" sldId="467"/>
            <ac:spMk id="3" creationId="{9B1D9728-DEF6-4E62-AADF-1DCD181AD169}"/>
          </ac:spMkLst>
        </pc:spChg>
      </pc:sldChg>
      <pc:sldChg chg="modSp">
        <pc:chgData name="Torres, Linda [PA]" userId="S::ltorres_psea.org#ext#@neahq.onmicrosoft.com::5c259870-4402-4b59-9040-47f794e8fff6" providerId="AD" clId="Web-{AE96CE75-65F5-424C-9437-14085100F804}" dt="2023-05-10T21:27:57.519" v="63" actId="20577"/>
        <pc:sldMkLst>
          <pc:docMk/>
          <pc:sldMk cId="1136609485" sldId="468"/>
        </pc:sldMkLst>
        <pc:spChg chg="mod">
          <ac:chgData name="Torres, Linda [PA]" userId="S::ltorres_psea.org#ext#@neahq.onmicrosoft.com::5c259870-4402-4b59-9040-47f794e8fff6" providerId="AD" clId="Web-{AE96CE75-65F5-424C-9437-14085100F804}" dt="2023-05-10T21:27:57.519" v="63" actId="20577"/>
          <ac:spMkLst>
            <pc:docMk/>
            <pc:sldMk cId="1136609485" sldId="468"/>
            <ac:spMk id="2" creationId="{3F7D4459-A4BC-49E0-BC57-3651EE0AB6D8}"/>
          </ac:spMkLst>
        </pc:spChg>
      </pc:sldChg>
      <pc:sldChg chg="modSp">
        <pc:chgData name="Torres, Linda [PA]" userId="S::ltorres_psea.org#ext#@neahq.onmicrosoft.com::5c259870-4402-4b59-9040-47f794e8fff6" providerId="AD" clId="Web-{AE96CE75-65F5-424C-9437-14085100F804}" dt="2023-05-10T21:08:35.015" v="3" actId="20577"/>
        <pc:sldMkLst>
          <pc:docMk/>
          <pc:sldMk cId="2189635595" sldId="491"/>
        </pc:sldMkLst>
        <pc:spChg chg="mod">
          <ac:chgData name="Torres, Linda [PA]" userId="S::ltorres_psea.org#ext#@neahq.onmicrosoft.com::5c259870-4402-4b59-9040-47f794e8fff6" providerId="AD" clId="Web-{AE96CE75-65F5-424C-9437-14085100F804}" dt="2023-05-10T21:08:35.015" v="3" actId="20577"/>
          <ac:spMkLst>
            <pc:docMk/>
            <pc:sldMk cId="2189635595" sldId="491"/>
            <ac:spMk id="14" creationId="{D5A9E3C9-07AA-41F6-A08B-5C66AAB1A24E}"/>
          </ac:spMkLst>
        </pc:spChg>
      </pc:sldChg>
    </pc:docChg>
  </pc:docChgLst>
  <pc:docChgLst>
    <pc:chgData name="Torres, Linda [PA]" userId="S::ltorres_psea.org#ext#@neahq.onmicrosoft.com::5c259870-4402-4b59-9040-47f794e8fff6" providerId="AD" clId="Web-{3057957A-B4C8-DE0A-21A8-A9AC49C90779}"/>
    <pc:docChg chg="modSld">
      <pc:chgData name="Torres, Linda [PA]" userId="S::ltorres_psea.org#ext#@neahq.onmicrosoft.com::5c259870-4402-4b59-9040-47f794e8fff6" providerId="AD" clId="Web-{3057957A-B4C8-DE0A-21A8-A9AC49C90779}" dt="2023-05-10T20:50:09.105" v="2" actId="20577"/>
      <pc:docMkLst>
        <pc:docMk/>
      </pc:docMkLst>
      <pc:sldChg chg="modSp">
        <pc:chgData name="Torres, Linda [PA]" userId="S::ltorres_psea.org#ext#@neahq.onmicrosoft.com::5c259870-4402-4b59-9040-47f794e8fff6" providerId="AD" clId="Web-{3057957A-B4C8-DE0A-21A8-A9AC49C90779}" dt="2023-05-10T20:50:09.105" v="2" actId="20577"/>
        <pc:sldMkLst>
          <pc:docMk/>
          <pc:sldMk cId="2189635595" sldId="491"/>
        </pc:sldMkLst>
        <pc:spChg chg="mod">
          <ac:chgData name="Torres, Linda [PA]" userId="S::ltorres_psea.org#ext#@neahq.onmicrosoft.com::5c259870-4402-4b59-9040-47f794e8fff6" providerId="AD" clId="Web-{3057957A-B4C8-DE0A-21A8-A9AC49C90779}" dt="2023-05-10T20:49:48.682" v="0" actId="20577"/>
          <ac:spMkLst>
            <pc:docMk/>
            <pc:sldMk cId="2189635595" sldId="491"/>
            <ac:spMk id="2" creationId="{00000000-0000-0000-0000-000000000000}"/>
          </ac:spMkLst>
        </pc:spChg>
        <pc:spChg chg="mod">
          <ac:chgData name="Torres, Linda [PA]" userId="S::ltorres_psea.org#ext#@neahq.onmicrosoft.com::5c259870-4402-4b59-9040-47f794e8fff6" providerId="AD" clId="Web-{3057957A-B4C8-DE0A-21A8-A9AC49C90779}" dt="2023-05-10T20:50:09.105" v="2" actId="20577"/>
          <ac:spMkLst>
            <pc:docMk/>
            <pc:sldMk cId="2189635595" sldId="491"/>
            <ac:spMk id="14" creationId="{D5A9E3C9-07AA-41F6-A08B-5C66AAB1A24E}"/>
          </ac:spMkLst>
        </pc:spChg>
      </pc:sldChg>
    </pc:docChg>
  </pc:docChgLst>
  <pc:docChgLst>
    <pc:chgData name="Guest User" userId="S::urn:spo:anon#290bf836888f6a5b80bd75560be081938d1cee5f31a02ceb148057205b9e5590::" providerId="AD" clId="Web-{179B33CA-5F9B-D1F5-C384-8341AB3C2A5A}"/>
    <pc:docChg chg="addSld modSld">
      <pc:chgData name="Guest User" userId="S::urn:spo:anon#290bf836888f6a5b80bd75560be081938d1cee5f31a02ceb148057205b9e5590::" providerId="AD" clId="Web-{179B33CA-5F9B-D1F5-C384-8341AB3C2A5A}" dt="2022-05-04T22:36:18.744" v="184" actId="20577"/>
      <pc:docMkLst>
        <pc:docMk/>
      </pc:docMkLst>
      <pc:sldChg chg="modSp">
        <pc:chgData name="Guest User" userId="S::urn:spo:anon#290bf836888f6a5b80bd75560be081938d1cee5f31a02ceb148057205b9e5590::" providerId="AD" clId="Web-{179B33CA-5F9B-D1F5-C384-8341AB3C2A5A}" dt="2022-05-04T21:53:16.642" v="28" actId="20577"/>
        <pc:sldMkLst>
          <pc:docMk/>
          <pc:sldMk cId="1585355814" sldId="261"/>
        </pc:sldMkLst>
        <pc:spChg chg="mod">
          <ac:chgData name="Guest User" userId="S::urn:spo:anon#290bf836888f6a5b80bd75560be081938d1cee5f31a02ceb148057205b9e5590::" providerId="AD" clId="Web-{179B33CA-5F9B-D1F5-C384-8341AB3C2A5A}" dt="2022-05-04T21:53:16.642" v="28" actId="20577"/>
          <ac:spMkLst>
            <pc:docMk/>
            <pc:sldMk cId="1585355814" sldId="261"/>
            <ac:spMk id="3" creationId="{00000000-0000-0000-0000-000000000000}"/>
          </ac:spMkLst>
        </pc:spChg>
      </pc:sldChg>
      <pc:sldChg chg="modSp">
        <pc:chgData name="Guest User" userId="S::urn:spo:anon#290bf836888f6a5b80bd75560be081938d1cee5f31a02ceb148057205b9e5590::" providerId="AD" clId="Web-{179B33CA-5F9B-D1F5-C384-8341AB3C2A5A}" dt="2022-05-04T22:36:18.744" v="184" actId="20577"/>
        <pc:sldMkLst>
          <pc:docMk/>
          <pc:sldMk cId="1037770703" sldId="284"/>
        </pc:sldMkLst>
        <pc:spChg chg="mod">
          <ac:chgData name="Guest User" userId="S::urn:spo:anon#290bf836888f6a5b80bd75560be081938d1cee5f31a02ceb148057205b9e5590::" providerId="AD" clId="Web-{179B33CA-5F9B-D1F5-C384-8341AB3C2A5A}" dt="2022-05-04T22:36:18.744" v="184" actId="20577"/>
          <ac:spMkLst>
            <pc:docMk/>
            <pc:sldMk cId="1037770703" sldId="284"/>
            <ac:spMk id="3" creationId="{E90F637A-28BF-4A83-9C2E-79664D85C545}"/>
          </ac:spMkLst>
        </pc:spChg>
      </pc:sldChg>
      <pc:sldChg chg="modSp">
        <pc:chgData name="Guest User" userId="S::urn:spo:anon#290bf836888f6a5b80bd75560be081938d1cee5f31a02ceb148057205b9e5590::" providerId="AD" clId="Web-{179B33CA-5F9B-D1F5-C384-8341AB3C2A5A}" dt="2022-05-04T21:53:41.253" v="30" actId="14100"/>
        <pc:sldMkLst>
          <pc:docMk/>
          <pc:sldMk cId="1730625519" sldId="416"/>
        </pc:sldMkLst>
        <pc:spChg chg="mod">
          <ac:chgData name="Guest User" userId="S::urn:spo:anon#290bf836888f6a5b80bd75560be081938d1cee5f31a02ceb148057205b9e5590::" providerId="AD" clId="Web-{179B33CA-5F9B-D1F5-C384-8341AB3C2A5A}" dt="2022-05-04T21:53:41.253" v="30" actId="14100"/>
          <ac:spMkLst>
            <pc:docMk/>
            <pc:sldMk cId="1730625519" sldId="416"/>
            <ac:spMk id="3" creationId="{00000000-0000-0000-0000-000000000000}"/>
          </ac:spMkLst>
        </pc:spChg>
      </pc:sldChg>
      <pc:sldChg chg="modSp">
        <pc:chgData name="Guest User" userId="S::urn:spo:anon#290bf836888f6a5b80bd75560be081938d1cee5f31a02ceb148057205b9e5590::" providerId="AD" clId="Web-{179B33CA-5F9B-D1F5-C384-8341AB3C2A5A}" dt="2022-05-04T21:56:56.764" v="70" actId="20577"/>
        <pc:sldMkLst>
          <pc:docMk/>
          <pc:sldMk cId="3542625064" sldId="421"/>
        </pc:sldMkLst>
        <pc:spChg chg="mod">
          <ac:chgData name="Guest User" userId="S::urn:spo:anon#290bf836888f6a5b80bd75560be081938d1cee5f31a02ceb148057205b9e5590::" providerId="AD" clId="Web-{179B33CA-5F9B-D1F5-C384-8341AB3C2A5A}" dt="2022-05-04T21:56:56.764" v="70" actId="20577"/>
          <ac:spMkLst>
            <pc:docMk/>
            <pc:sldMk cId="3542625064" sldId="421"/>
            <ac:spMk id="2" creationId="{00000000-0000-0000-0000-000000000000}"/>
          </ac:spMkLst>
        </pc:spChg>
      </pc:sldChg>
      <pc:sldChg chg="modSp">
        <pc:chgData name="Guest User" userId="S::urn:spo:anon#290bf836888f6a5b80bd75560be081938d1cee5f31a02ceb148057205b9e5590::" providerId="AD" clId="Web-{179B33CA-5F9B-D1F5-C384-8341AB3C2A5A}" dt="2022-05-04T21:59:53.008" v="96" actId="20577"/>
        <pc:sldMkLst>
          <pc:docMk/>
          <pc:sldMk cId="1470751102" sldId="429"/>
        </pc:sldMkLst>
        <pc:spChg chg="mod">
          <ac:chgData name="Guest User" userId="S::urn:spo:anon#290bf836888f6a5b80bd75560be081938d1cee5f31a02ceb148057205b9e5590::" providerId="AD" clId="Web-{179B33CA-5F9B-D1F5-C384-8341AB3C2A5A}" dt="2022-05-04T21:59:53.008" v="96" actId="20577"/>
          <ac:spMkLst>
            <pc:docMk/>
            <pc:sldMk cId="1470751102" sldId="429"/>
            <ac:spMk id="3" creationId="{00000000-0000-0000-0000-000000000000}"/>
          </ac:spMkLst>
        </pc:spChg>
      </pc:sldChg>
      <pc:sldChg chg="modSp">
        <pc:chgData name="Guest User" userId="S::urn:spo:anon#290bf836888f6a5b80bd75560be081938d1cee5f31a02ceb148057205b9e5590::" providerId="AD" clId="Web-{179B33CA-5F9B-D1F5-C384-8341AB3C2A5A}" dt="2022-05-04T22:00:17.947" v="99" actId="20577"/>
        <pc:sldMkLst>
          <pc:docMk/>
          <pc:sldMk cId="2709924851" sldId="431"/>
        </pc:sldMkLst>
        <pc:spChg chg="mod">
          <ac:chgData name="Guest User" userId="S::urn:spo:anon#290bf836888f6a5b80bd75560be081938d1cee5f31a02ceb148057205b9e5590::" providerId="AD" clId="Web-{179B33CA-5F9B-D1F5-C384-8341AB3C2A5A}" dt="2022-05-04T22:00:17.947" v="99" actId="20577"/>
          <ac:spMkLst>
            <pc:docMk/>
            <pc:sldMk cId="2709924851" sldId="431"/>
            <ac:spMk id="3" creationId="{00000000-0000-0000-0000-000000000000}"/>
          </ac:spMkLst>
        </pc:spChg>
      </pc:sldChg>
      <pc:sldChg chg="modSp">
        <pc:chgData name="Guest User" userId="S::urn:spo:anon#290bf836888f6a5b80bd75560be081938d1cee5f31a02ceb148057205b9e5590::" providerId="AD" clId="Web-{179B33CA-5F9B-D1F5-C384-8341AB3C2A5A}" dt="2022-05-04T21:57:58.377" v="73" actId="20577"/>
        <pc:sldMkLst>
          <pc:docMk/>
          <pc:sldMk cId="280684614" sldId="450"/>
        </pc:sldMkLst>
        <pc:spChg chg="mod">
          <ac:chgData name="Guest User" userId="S::urn:spo:anon#290bf836888f6a5b80bd75560be081938d1cee5f31a02ceb148057205b9e5590::" providerId="AD" clId="Web-{179B33CA-5F9B-D1F5-C384-8341AB3C2A5A}" dt="2022-05-04T21:57:58.377" v="73" actId="20577"/>
          <ac:spMkLst>
            <pc:docMk/>
            <pc:sldMk cId="280684614" sldId="450"/>
            <ac:spMk id="3" creationId="{1626D2E9-5AF5-4D05-98DA-57F795A8AE70}"/>
          </ac:spMkLst>
        </pc:spChg>
      </pc:sldChg>
      <pc:sldChg chg="modSp">
        <pc:chgData name="Guest User" userId="S::urn:spo:anon#290bf836888f6a5b80bd75560be081938d1cee5f31a02ceb148057205b9e5590::" providerId="AD" clId="Web-{179B33CA-5F9B-D1F5-C384-8341AB3C2A5A}" dt="2022-05-04T22:04:23.992" v="105" actId="20577"/>
        <pc:sldMkLst>
          <pc:docMk/>
          <pc:sldMk cId="1468900275" sldId="465"/>
        </pc:sldMkLst>
        <pc:spChg chg="mod">
          <ac:chgData name="Guest User" userId="S::urn:spo:anon#290bf836888f6a5b80bd75560be081938d1cee5f31a02ceb148057205b9e5590::" providerId="AD" clId="Web-{179B33CA-5F9B-D1F5-C384-8341AB3C2A5A}" dt="2022-05-04T22:03:57.475" v="102" actId="20577"/>
          <ac:spMkLst>
            <pc:docMk/>
            <pc:sldMk cId="1468900275" sldId="465"/>
            <ac:spMk id="2" creationId="{00000000-0000-0000-0000-000000000000}"/>
          </ac:spMkLst>
        </pc:spChg>
        <pc:spChg chg="mod">
          <ac:chgData name="Guest User" userId="S::urn:spo:anon#290bf836888f6a5b80bd75560be081938d1cee5f31a02ceb148057205b9e5590::" providerId="AD" clId="Web-{179B33CA-5F9B-D1F5-C384-8341AB3C2A5A}" dt="2022-05-04T22:04:23.992" v="105" actId="20577"/>
          <ac:spMkLst>
            <pc:docMk/>
            <pc:sldMk cId="1468900275" sldId="465"/>
            <ac:spMk id="3" creationId="{00000000-0000-0000-0000-000000000000}"/>
          </ac:spMkLst>
        </pc:spChg>
      </pc:sldChg>
      <pc:sldChg chg="modSp">
        <pc:chgData name="Guest User" userId="S::urn:spo:anon#290bf836888f6a5b80bd75560be081938d1cee5f31a02ceb148057205b9e5590::" providerId="AD" clId="Web-{179B33CA-5F9B-D1F5-C384-8341AB3C2A5A}" dt="2022-05-04T22:05:04.416" v="111" actId="20577"/>
        <pc:sldMkLst>
          <pc:docMk/>
          <pc:sldMk cId="3178214156" sldId="469"/>
        </pc:sldMkLst>
        <pc:spChg chg="mod">
          <ac:chgData name="Guest User" userId="S::urn:spo:anon#290bf836888f6a5b80bd75560be081938d1cee5f31a02ceb148057205b9e5590::" providerId="AD" clId="Web-{179B33CA-5F9B-D1F5-C384-8341AB3C2A5A}" dt="2022-05-04T22:05:04.416" v="111" actId="20577"/>
          <ac:spMkLst>
            <pc:docMk/>
            <pc:sldMk cId="3178214156" sldId="469"/>
            <ac:spMk id="3" creationId="{1626D2E9-5AF5-4D05-98DA-57F795A8AE70}"/>
          </ac:spMkLst>
        </pc:spChg>
      </pc:sldChg>
      <pc:sldChg chg="modSp">
        <pc:chgData name="Guest User" userId="S::urn:spo:anon#290bf836888f6a5b80bd75560be081938d1cee5f31a02ceb148057205b9e5590::" providerId="AD" clId="Web-{179B33CA-5F9B-D1F5-C384-8341AB3C2A5A}" dt="2022-05-04T22:08:27.818" v="154" actId="20577"/>
        <pc:sldMkLst>
          <pc:docMk/>
          <pc:sldMk cId="3496640756" sldId="473"/>
        </pc:sldMkLst>
        <pc:spChg chg="mod">
          <ac:chgData name="Guest User" userId="S::urn:spo:anon#290bf836888f6a5b80bd75560be081938d1cee5f31a02ceb148057205b9e5590::" providerId="AD" clId="Web-{179B33CA-5F9B-D1F5-C384-8341AB3C2A5A}" dt="2022-05-04T22:08:27.818" v="154" actId="20577"/>
          <ac:spMkLst>
            <pc:docMk/>
            <pc:sldMk cId="3496640756" sldId="473"/>
            <ac:spMk id="3" creationId="{00000000-0000-0000-0000-000000000000}"/>
          </ac:spMkLst>
        </pc:spChg>
      </pc:sldChg>
      <pc:sldChg chg="modSp">
        <pc:chgData name="Guest User" userId="S::urn:spo:anon#290bf836888f6a5b80bd75560be081938d1cee5f31a02ceb148057205b9e5590::" providerId="AD" clId="Web-{179B33CA-5F9B-D1F5-C384-8341AB3C2A5A}" dt="2022-05-04T22:10:07.245" v="171" actId="20577"/>
        <pc:sldMkLst>
          <pc:docMk/>
          <pc:sldMk cId="986559068" sldId="474"/>
        </pc:sldMkLst>
        <pc:spChg chg="mod">
          <ac:chgData name="Guest User" userId="S::urn:spo:anon#290bf836888f6a5b80bd75560be081938d1cee5f31a02ceb148057205b9e5590::" providerId="AD" clId="Web-{179B33CA-5F9B-D1F5-C384-8341AB3C2A5A}" dt="2022-05-04T22:10:07.245" v="171" actId="20577"/>
          <ac:spMkLst>
            <pc:docMk/>
            <pc:sldMk cId="986559068" sldId="474"/>
            <ac:spMk id="3" creationId="{00000000-0000-0000-0000-000000000000}"/>
          </ac:spMkLst>
        </pc:spChg>
      </pc:sldChg>
      <pc:sldChg chg="modSp">
        <pc:chgData name="Guest User" userId="S::urn:spo:anon#290bf836888f6a5b80bd75560be081938d1cee5f31a02ceb148057205b9e5590::" providerId="AD" clId="Web-{179B33CA-5F9B-D1F5-C384-8341AB3C2A5A}" dt="2022-05-04T22:10:18.996" v="173" actId="20577"/>
        <pc:sldMkLst>
          <pc:docMk/>
          <pc:sldMk cId="199239717" sldId="475"/>
        </pc:sldMkLst>
        <pc:spChg chg="mod">
          <ac:chgData name="Guest User" userId="S::urn:spo:anon#290bf836888f6a5b80bd75560be081938d1cee5f31a02ceb148057205b9e5590::" providerId="AD" clId="Web-{179B33CA-5F9B-D1F5-C384-8341AB3C2A5A}" dt="2022-05-04T22:10:18.996" v="173" actId="20577"/>
          <ac:spMkLst>
            <pc:docMk/>
            <pc:sldMk cId="199239717" sldId="475"/>
            <ac:spMk id="3" creationId="{00000000-0000-0000-0000-000000000000}"/>
          </ac:spMkLst>
        </pc:spChg>
      </pc:sldChg>
      <pc:sldChg chg="modSp">
        <pc:chgData name="Guest User" userId="S::urn:spo:anon#290bf836888f6a5b80bd75560be081938d1cee5f31a02ceb148057205b9e5590::" providerId="AD" clId="Web-{179B33CA-5F9B-D1F5-C384-8341AB3C2A5A}" dt="2022-05-04T22:35:57.712" v="181" actId="20577"/>
        <pc:sldMkLst>
          <pc:docMk/>
          <pc:sldMk cId="3852402464" sldId="476"/>
        </pc:sldMkLst>
        <pc:spChg chg="mod">
          <ac:chgData name="Guest User" userId="S::urn:spo:anon#290bf836888f6a5b80bd75560be081938d1cee5f31a02ceb148057205b9e5590::" providerId="AD" clId="Web-{179B33CA-5F9B-D1F5-C384-8341AB3C2A5A}" dt="2022-05-04T22:35:57.712" v="181" actId="20577"/>
          <ac:spMkLst>
            <pc:docMk/>
            <pc:sldMk cId="3852402464" sldId="476"/>
            <ac:spMk id="3" creationId="{00000000-0000-0000-0000-000000000000}"/>
          </ac:spMkLst>
        </pc:spChg>
      </pc:sldChg>
      <pc:sldChg chg="modSp">
        <pc:chgData name="Guest User" userId="S::urn:spo:anon#290bf836888f6a5b80bd75560be081938d1cee5f31a02ceb148057205b9e5590::" providerId="AD" clId="Web-{179B33CA-5F9B-D1F5-C384-8341AB3C2A5A}" dt="2022-05-04T22:08:50.772" v="159" actId="20577"/>
        <pc:sldMkLst>
          <pc:docMk/>
          <pc:sldMk cId="488846077" sldId="478"/>
        </pc:sldMkLst>
        <pc:spChg chg="mod">
          <ac:chgData name="Guest User" userId="S::urn:spo:anon#290bf836888f6a5b80bd75560be081938d1cee5f31a02ceb148057205b9e5590::" providerId="AD" clId="Web-{179B33CA-5F9B-D1F5-C384-8341AB3C2A5A}" dt="2022-05-04T22:08:50.772" v="159" actId="20577"/>
          <ac:spMkLst>
            <pc:docMk/>
            <pc:sldMk cId="488846077" sldId="478"/>
            <ac:spMk id="3" creationId="{00000000-0000-0000-0000-000000000000}"/>
          </ac:spMkLst>
        </pc:spChg>
      </pc:sldChg>
      <pc:sldChg chg="modSp">
        <pc:chgData name="Guest User" userId="S::urn:spo:anon#290bf836888f6a5b80bd75560be081938d1cee5f31a02ceb148057205b9e5590::" providerId="AD" clId="Web-{179B33CA-5F9B-D1F5-C384-8341AB3C2A5A}" dt="2022-05-04T22:08:12.004" v="150" actId="20577"/>
        <pc:sldMkLst>
          <pc:docMk/>
          <pc:sldMk cId="2130911591" sldId="479"/>
        </pc:sldMkLst>
        <pc:spChg chg="mod">
          <ac:chgData name="Guest User" userId="S::urn:spo:anon#290bf836888f6a5b80bd75560be081938d1cee5f31a02ceb148057205b9e5590::" providerId="AD" clId="Web-{179B33CA-5F9B-D1F5-C384-8341AB3C2A5A}" dt="2022-05-04T22:08:12.004" v="150" actId="20577"/>
          <ac:spMkLst>
            <pc:docMk/>
            <pc:sldMk cId="2130911591" sldId="479"/>
            <ac:spMk id="3" creationId="{00000000-0000-0000-0000-000000000000}"/>
          </ac:spMkLst>
        </pc:spChg>
      </pc:sldChg>
      <pc:sldChg chg="modSp">
        <pc:chgData name="Guest User" userId="S::urn:spo:anon#290bf836888f6a5b80bd75560be081938d1cee5f31a02ceb148057205b9e5590::" providerId="AD" clId="Web-{179B33CA-5F9B-D1F5-C384-8341AB3C2A5A}" dt="2022-05-04T22:05:19.057" v="117" actId="20577"/>
        <pc:sldMkLst>
          <pc:docMk/>
          <pc:sldMk cId="4152099012" sldId="484"/>
        </pc:sldMkLst>
        <pc:spChg chg="mod">
          <ac:chgData name="Guest User" userId="S::urn:spo:anon#290bf836888f6a5b80bd75560be081938d1cee5f31a02ceb148057205b9e5590::" providerId="AD" clId="Web-{179B33CA-5F9B-D1F5-C384-8341AB3C2A5A}" dt="2022-05-04T22:05:19.057" v="117" actId="20577"/>
          <ac:spMkLst>
            <pc:docMk/>
            <pc:sldMk cId="4152099012" sldId="484"/>
            <ac:spMk id="88067" creationId="{00000000-0000-0000-0000-000000000000}"/>
          </ac:spMkLst>
        </pc:spChg>
      </pc:sldChg>
      <pc:sldChg chg="modSp">
        <pc:chgData name="Guest User" userId="S::urn:spo:anon#290bf836888f6a5b80bd75560be081938d1cee5f31a02ceb148057205b9e5590::" providerId="AD" clId="Web-{179B33CA-5F9B-D1F5-C384-8341AB3C2A5A}" dt="2022-05-04T22:05:32.996" v="118" actId="20577"/>
        <pc:sldMkLst>
          <pc:docMk/>
          <pc:sldMk cId="831284191" sldId="487"/>
        </pc:sldMkLst>
        <pc:spChg chg="mod">
          <ac:chgData name="Guest User" userId="S::urn:spo:anon#290bf836888f6a5b80bd75560be081938d1cee5f31a02ceb148057205b9e5590::" providerId="AD" clId="Web-{179B33CA-5F9B-D1F5-C384-8341AB3C2A5A}" dt="2022-05-04T22:05:32.996" v="118" actId="20577"/>
          <ac:spMkLst>
            <pc:docMk/>
            <pc:sldMk cId="831284191" sldId="487"/>
            <ac:spMk id="3" creationId="{00000000-0000-0000-0000-000000000000}"/>
          </ac:spMkLst>
        </pc:spChg>
      </pc:sldChg>
      <pc:sldChg chg="addSp delSp modSp add replId">
        <pc:chgData name="Guest User" userId="S::urn:spo:anon#290bf836888f6a5b80bd75560be081938d1cee5f31a02ceb148057205b9e5590::" providerId="AD" clId="Web-{179B33CA-5F9B-D1F5-C384-8341AB3C2A5A}" dt="2022-05-04T21:56:27.965" v="68" actId="20577"/>
        <pc:sldMkLst>
          <pc:docMk/>
          <pc:sldMk cId="4073288796" sldId="489"/>
        </pc:sldMkLst>
        <pc:spChg chg="mod">
          <ac:chgData name="Guest User" userId="S::urn:spo:anon#290bf836888f6a5b80bd75560be081938d1cee5f31a02ceb148057205b9e5590::" providerId="AD" clId="Web-{179B33CA-5F9B-D1F5-C384-8341AB3C2A5A}" dt="2022-05-04T21:55:10.617" v="41" actId="14100"/>
          <ac:spMkLst>
            <pc:docMk/>
            <pc:sldMk cId="4073288796" sldId="489"/>
            <ac:spMk id="2" creationId="{00000000-0000-0000-0000-000000000000}"/>
          </ac:spMkLst>
        </pc:spChg>
        <pc:spChg chg="add mod">
          <ac:chgData name="Guest User" userId="S::urn:spo:anon#290bf836888f6a5b80bd75560be081938d1cee5f31a02ceb148057205b9e5590::" providerId="AD" clId="Web-{179B33CA-5F9B-D1F5-C384-8341AB3C2A5A}" dt="2022-05-04T21:56:27.965" v="68" actId="20577"/>
          <ac:spMkLst>
            <pc:docMk/>
            <pc:sldMk cId="4073288796" sldId="489"/>
            <ac:spMk id="3" creationId="{0ED6E47D-6F51-A5D9-3E1D-2243DFABEC3E}"/>
          </ac:spMkLst>
        </pc:spChg>
        <pc:spChg chg="del">
          <ac:chgData name="Guest User" userId="S::urn:spo:anon#290bf836888f6a5b80bd75560be081938d1cee5f31a02ceb148057205b9e5590::" providerId="AD" clId="Web-{179B33CA-5F9B-D1F5-C384-8341AB3C2A5A}" dt="2022-05-04T21:54:58.851" v="33"/>
          <ac:spMkLst>
            <pc:docMk/>
            <pc:sldMk cId="4073288796" sldId="489"/>
            <ac:spMk id="23" creationId="{00000000-0000-0000-0000-000000000000}"/>
          </ac:spMkLst>
        </pc:spChg>
        <pc:grpChg chg="del">
          <ac:chgData name="Guest User" userId="S::urn:spo:anon#290bf836888f6a5b80bd75560be081938d1cee5f31a02ceb148057205b9e5590::" providerId="AD" clId="Web-{179B33CA-5F9B-D1F5-C384-8341AB3C2A5A}" dt="2022-05-04T21:54:54.835" v="32"/>
          <ac:grpSpMkLst>
            <pc:docMk/>
            <pc:sldMk cId="4073288796" sldId="489"/>
            <ac:grpSpMk id="21" creationId="{00000000-0000-0000-0000-000000000000}"/>
          </ac:grpSpMkLst>
        </pc:grpChg>
      </pc:sldChg>
    </pc:docChg>
  </pc:docChgLst>
  <pc:docChgLst>
    <pc:chgData clId="Web-{2029B1C6-D8F0-9C06-539C-F46E95168C0D}"/>
    <pc:docChg chg="modSld">
      <pc:chgData name="" userId="" providerId="" clId="Web-{2029B1C6-D8F0-9C06-539C-F46E95168C0D}" dt="2022-12-19T03:34:55.138" v="0" actId="1076"/>
      <pc:docMkLst>
        <pc:docMk/>
      </pc:docMkLst>
      <pc:sldChg chg="modSp">
        <pc:chgData name="" userId="" providerId="" clId="Web-{2029B1C6-D8F0-9C06-539C-F46E95168C0D}" dt="2022-12-19T03:34:55.138" v="0" actId="1076"/>
        <pc:sldMkLst>
          <pc:docMk/>
          <pc:sldMk cId="1874987038" sldId="256"/>
        </pc:sldMkLst>
        <pc:picChg chg="mod">
          <ac:chgData name="" userId="" providerId="" clId="Web-{2029B1C6-D8F0-9C06-539C-F46E95168C0D}" dt="2022-12-19T03:34:55.138" v="0" actId="1076"/>
          <ac:picMkLst>
            <pc:docMk/>
            <pc:sldMk cId="1874987038" sldId="256"/>
            <ac:picMk id="1026" creationId="{00000000-0000-0000-0000-000000000000}"/>
          </ac:picMkLst>
        </pc:picChg>
      </pc:sldChg>
    </pc:docChg>
  </pc:docChgLst>
  <pc:docChgLst>
    <pc:chgData name="Guest User" userId="S::urn:spo:anon#5cafdcb12411b73cdcb6beded25e374521d68c725f6fbe4466911b88a619584c::" providerId="AD" clId="Web-{4F8A3560-F93C-79C5-E23C-999BDDB6F654}"/>
    <pc:docChg chg="modSld">
      <pc:chgData name="Guest User" userId="S::urn:spo:anon#5cafdcb12411b73cdcb6beded25e374521d68c725f6fbe4466911b88a619584c::" providerId="AD" clId="Web-{4F8A3560-F93C-79C5-E23C-999BDDB6F654}" dt="2023-01-30T18:34:45.861" v="14" actId="20577"/>
      <pc:docMkLst>
        <pc:docMk/>
      </pc:docMkLst>
      <pc:sldChg chg="modSp">
        <pc:chgData name="Guest User" userId="S::urn:spo:anon#5cafdcb12411b73cdcb6beded25e374521d68c725f6fbe4466911b88a619584c::" providerId="AD" clId="Web-{4F8A3560-F93C-79C5-E23C-999BDDB6F654}" dt="2023-01-30T18:34:45.861" v="14" actId="20577"/>
        <pc:sldMkLst>
          <pc:docMk/>
          <pc:sldMk cId="2837386190" sldId="423"/>
        </pc:sldMkLst>
        <pc:spChg chg="mod">
          <ac:chgData name="Guest User" userId="S::urn:spo:anon#5cafdcb12411b73cdcb6beded25e374521d68c725f6fbe4466911b88a619584c::" providerId="AD" clId="Web-{4F8A3560-F93C-79C5-E23C-999BDDB6F654}" dt="2023-01-30T18:34:45.861" v="14" actId="20577"/>
          <ac:spMkLst>
            <pc:docMk/>
            <pc:sldMk cId="2837386190" sldId="423"/>
            <ac:spMk id="2" creationId="{00000000-0000-0000-0000-000000000000}"/>
          </ac:spMkLst>
        </pc:spChg>
      </pc:sldChg>
    </pc:docChg>
  </pc:docChgLst>
  <pc:docChgLst>
    <pc:chgData name="Minguez, Jessica [AK]" userId="S::jessica.minguez_neaalaska.org#ext#@neahq.onmicrosoft.com::e29b5cdf-7030-4a48-b3c4-af0d3e541d63" providerId="AD" clId="Web-{715B07F7-52DC-8483-765D-F7019CCB2B15}"/>
    <pc:docChg chg="modSld">
      <pc:chgData name="Minguez, Jessica [AK]" userId="S::jessica.minguez_neaalaska.org#ext#@neahq.onmicrosoft.com::e29b5cdf-7030-4a48-b3c4-af0d3e541d63" providerId="AD" clId="Web-{715B07F7-52DC-8483-765D-F7019CCB2B15}" dt="2023-05-10T21:10:09.774" v="7" actId="1076"/>
      <pc:docMkLst>
        <pc:docMk/>
      </pc:docMkLst>
      <pc:sldChg chg="modSp">
        <pc:chgData name="Minguez, Jessica [AK]" userId="S::jessica.minguez_neaalaska.org#ext#@neahq.onmicrosoft.com::e29b5cdf-7030-4a48-b3c4-af0d3e541d63" providerId="AD" clId="Web-{715B07F7-52DC-8483-765D-F7019CCB2B15}" dt="2023-05-10T21:04:50.340" v="2" actId="20577"/>
        <pc:sldMkLst>
          <pc:docMk/>
          <pc:sldMk cId="2779808881" sldId="444"/>
        </pc:sldMkLst>
        <pc:spChg chg="mod">
          <ac:chgData name="Minguez, Jessica [AK]" userId="S::jessica.minguez_neaalaska.org#ext#@neahq.onmicrosoft.com::e29b5cdf-7030-4a48-b3c4-af0d3e541d63" providerId="AD" clId="Web-{715B07F7-52DC-8483-765D-F7019CCB2B15}" dt="2023-05-10T21:04:50.340" v="2" actId="20577"/>
          <ac:spMkLst>
            <pc:docMk/>
            <pc:sldMk cId="2779808881" sldId="444"/>
            <ac:spMk id="3" creationId="{1626D2E9-5AF5-4D05-98DA-57F795A8AE70}"/>
          </ac:spMkLst>
        </pc:spChg>
      </pc:sldChg>
      <pc:sldChg chg="modSp">
        <pc:chgData name="Minguez, Jessica [AK]" userId="S::jessica.minguez_neaalaska.org#ext#@neahq.onmicrosoft.com::e29b5cdf-7030-4a48-b3c4-af0d3e541d63" providerId="AD" clId="Web-{715B07F7-52DC-8483-765D-F7019CCB2B15}" dt="2023-05-10T21:10:09.774" v="7" actId="1076"/>
        <pc:sldMkLst>
          <pc:docMk/>
          <pc:sldMk cId="1364607388" sldId="448"/>
        </pc:sldMkLst>
        <pc:picChg chg="mod">
          <ac:chgData name="Minguez, Jessica [AK]" userId="S::jessica.minguez_neaalaska.org#ext#@neahq.onmicrosoft.com::e29b5cdf-7030-4a48-b3c4-af0d3e541d63" providerId="AD" clId="Web-{715B07F7-52DC-8483-765D-F7019CCB2B15}" dt="2023-05-10T21:10:09.774" v="7" actId="1076"/>
          <ac:picMkLst>
            <pc:docMk/>
            <pc:sldMk cId="1364607388" sldId="448"/>
            <ac:picMk id="10242" creationId="{BE559CB4-CC0C-4E57-A306-6AF5B8BE73EB}"/>
          </ac:picMkLst>
        </pc:picChg>
      </pc:sldChg>
      <pc:sldChg chg="modSp">
        <pc:chgData name="Minguez, Jessica [AK]" userId="S::jessica.minguez_neaalaska.org#ext#@neahq.onmicrosoft.com::e29b5cdf-7030-4a48-b3c4-af0d3e541d63" providerId="AD" clId="Web-{715B07F7-52DC-8483-765D-F7019CCB2B15}" dt="2023-05-10T21:08:43.536" v="5" actId="20577"/>
        <pc:sldMkLst>
          <pc:docMk/>
          <pc:sldMk cId="2189635595" sldId="491"/>
        </pc:sldMkLst>
        <pc:spChg chg="mod">
          <ac:chgData name="Minguez, Jessica [AK]" userId="S::jessica.minguez_neaalaska.org#ext#@neahq.onmicrosoft.com::e29b5cdf-7030-4a48-b3c4-af0d3e541d63" providerId="AD" clId="Web-{715B07F7-52DC-8483-765D-F7019CCB2B15}" dt="2023-05-10T21:08:43.536" v="5" actId="20577"/>
          <ac:spMkLst>
            <pc:docMk/>
            <pc:sldMk cId="2189635595" sldId="491"/>
            <ac:spMk id="14" creationId="{D5A9E3C9-07AA-41F6-A08B-5C66AAB1A24E}"/>
          </ac:spMkLst>
        </pc:spChg>
      </pc:sldChg>
    </pc:docChg>
  </pc:docChgLst>
  <pc:docChgLst>
    <pc:chgData name="Albert Jones" userId="S::ajones_thescea.org#ext#@neahq.onmicrosoft.com::469d7329-7031-4cc2-b475-54b18c523ec6" providerId="AD" clId="Web-{75E0C3E9-481B-4065-E431-A14006497AFD}"/>
    <pc:docChg chg="addSld modSld">
      <pc:chgData name="Albert Jones" userId="S::ajones_thescea.org#ext#@neahq.onmicrosoft.com::469d7329-7031-4cc2-b475-54b18c523ec6" providerId="AD" clId="Web-{75E0C3E9-481B-4065-E431-A14006497AFD}" dt="2023-05-10T21:28:06.560" v="66" actId="20577"/>
      <pc:docMkLst>
        <pc:docMk/>
      </pc:docMkLst>
      <pc:sldChg chg="modSp">
        <pc:chgData name="Albert Jones" userId="S::ajones_thescea.org#ext#@neahq.onmicrosoft.com::469d7329-7031-4cc2-b475-54b18c523ec6" providerId="AD" clId="Web-{75E0C3E9-481B-4065-E431-A14006497AFD}" dt="2023-05-10T20:06:55.503" v="3" actId="20577"/>
        <pc:sldMkLst>
          <pc:docMk/>
          <pc:sldMk cId="1390612385" sldId="259"/>
        </pc:sldMkLst>
        <pc:spChg chg="mod">
          <ac:chgData name="Albert Jones" userId="S::ajones_thescea.org#ext#@neahq.onmicrosoft.com::469d7329-7031-4cc2-b475-54b18c523ec6" providerId="AD" clId="Web-{75E0C3E9-481B-4065-E431-A14006497AFD}" dt="2023-05-10T20:06:55.503" v="3" actId="20577"/>
          <ac:spMkLst>
            <pc:docMk/>
            <pc:sldMk cId="1390612385" sldId="259"/>
            <ac:spMk id="3" creationId="{7248748C-D351-47FB-A208-AAAEB607FB3C}"/>
          </ac:spMkLst>
        </pc:spChg>
      </pc:sldChg>
      <pc:sldChg chg="modSp">
        <pc:chgData name="Albert Jones" userId="S::ajones_thescea.org#ext#@neahq.onmicrosoft.com::469d7329-7031-4cc2-b475-54b18c523ec6" providerId="AD" clId="Web-{75E0C3E9-481B-4065-E431-A14006497AFD}" dt="2023-05-10T20:51:35.593" v="13" actId="20577"/>
        <pc:sldMkLst>
          <pc:docMk/>
          <pc:sldMk cId="2779808881" sldId="444"/>
        </pc:sldMkLst>
        <pc:spChg chg="mod">
          <ac:chgData name="Albert Jones" userId="S::ajones_thescea.org#ext#@neahq.onmicrosoft.com::469d7329-7031-4cc2-b475-54b18c523ec6" providerId="AD" clId="Web-{75E0C3E9-481B-4065-E431-A14006497AFD}" dt="2023-05-10T20:51:35.593" v="13" actId="20577"/>
          <ac:spMkLst>
            <pc:docMk/>
            <pc:sldMk cId="2779808881" sldId="444"/>
            <ac:spMk id="3" creationId="{1626D2E9-5AF5-4D05-98DA-57F795A8AE70}"/>
          </ac:spMkLst>
        </pc:spChg>
      </pc:sldChg>
      <pc:sldChg chg="modSp">
        <pc:chgData name="Albert Jones" userId="S::ajones_thescea.org#ext#@neahq.onmicrosoft.com::469d7329-7031-4cc2-b475-54b18c523ec6" providerId="AD" clId="Web-{75E0C3E9-481B-4065-E431-A14006497AFD}" dt="2023-05-10T21:28:06.560" v="66" actId="20577"/>
        <pc:sldMkLst>
          <pc:docMk/>
          <pc:sldMk cId="1136609485" sldId="468"/>
        </pc:sldMkLst>
        <pc:spChg chg="mod">
          <ac:chgData name="Albert Jones" userId="S::ajones_thescea.org#ext#@neahq.onmicrosoft.com::469d7329-7031-4cc2-b475-54b18c523ec6" providerId="AD" clId="Web-{75E0C3E9-481B-4065-E431-A14006497AFD}" dt="2023-05-10T21:28:06.560" v="66" actId="20577"/>
          <ac:spMkLst>
            <pc:docMk/>
            <pc:sldMk cId="1136609485" sldId="468"/>
            <ac:spMk id="2" creationId="{3F7D4459-A4BC-49E0-BC57-3651EE0AB6D8}"/>
          </ac:spMkLst>
        </pc:spChg>
      </pc:sldChg>
      <pc:sldChg chg="modSp add replId">
        <pc:chgData name="Albert Jones" userId="S::ajones_thescea.org#ext#@neahq.onmicrosoft.com::469d7329-7031-4cc2-b475-54b18c523ec6" providerId="AD" clId="Web-{75E0C3E9-481B-4065-E431-A14006497AFD}" dt="2023-05-10T21:08:08.121" v="50" actId="20577"/>
        <pc:sldMkLst>
          <pc:docMk/>
          <pc:sldMk cId="2189635595" sldId="491"/>
        </pc:sldMkLst>
        <pc:spChg chg="mod">
          <ac:chgData name="Albert Jones" userId="S::ajones_thescea.org#ext#@neahq.onmicrosoft.com::469d7329-7031-4cc2-b475-54b18c523ec6" providerId="AD" clId="Web-{75E0C3E9-481B-4065-E431-A14006497AFD}" dt="2023-05-10T21:08:08.121" v="50" actId="20577"/>
          <ac:spMkLst>
            <pc:docMk/>
            <pc:sldMk cId="2189635595" sldId="491"/>
            <ac:spMk id="14" creationId="{D5A9E3C9-07AA-41F6-A08B-5C66AAB1A24E}"/>
          </ac:spMkLst>
        </pc:spChg>
      </pc:sldChg>
    </pc:docChg>
  </pc:docChgLst>
  <pc:docChgLst>
    <pc:chgData name="Torres, Linda [PA]" userId="S::ltorres_psea.org#ext#@neahq.onmicrosoft.com::5c259870-4402-4b59-9040-47f794e8fff6" providerId="AD" clId="Web-{59B5143A-D2EE-6770-8507-B28913F066C7}"/>
    <pc:docChg chg="modSld">
      <pc:chgData name="Torres, Linda [PA]" userId="S::ltorres_psea.org#ext#@neahq.onmicrosoft.com::5c259870-4402-4b59-9040-47f794e8fff6" providerId="AD" clId="Web-{59B5143A-D2EE-6770-8507-B28913F066C7}" dt="2023-05-10T20:59:46.701" v="0" actId="1076"/>
      <pc:docMkLst>
        <pc:docMk/>
      </pc:docMkLst>
      <pc:sldChg chg="modSp">
        <pc:chgData name="Torres, Linda [PA]" userId="S::ltorres_psea.org#ext#@neahq.onmicrosoft.com::5c259870-4402-4b59-9040-47f794e8fff6" providerId="AD" clId="Web-{59B5143A-D2EE-6770-8507-B28913F066C7}" dt="2023-05-10T20:59:46.701" v="0" actId="1076"/>
        <pc:sldMkLst>
          <pc:docMk/>
          <pc:sldMk cId="2189635595" sldId="491"/>
        </pc:sldMkLst>
        <pc:spChg chg="mod">
          <ac:chgData name="Torres, Linda [PA]" userId="S::ltorres_psea.org#ext#@neahq.onmicrosoft.com::5c259870-4402-4b59-9040-47f794e8fff6" providerId="AD" clId="Web-{59B5143A-D2EE-6770-8507-B28913F066C7}" dt="2023-05-10T20:59:46.701" v="0" actId="1076"/>
          <ac:spMkLst>
            <pc:docMk/>
            <pc:sldMk cId="2189635595" sldId="491"/>
            <ac:spMk id="14" creationId="{D5A9E3C9-07AA-41F6-A08B-5C66AAB1A24E}"/>
          </ac:spMkLst>
        </pc:spChg>
      </pc:sldChg>
    </pc:docChg>
  </pc:docChgLst>
  <pc:docChgLst>
    <pc:chgData name="Guest User" userId="S::urn:spo:anon#1e6173217fd6965f5c0d9a903c4f68560e48e38b655901b55f68d6c2eaea8fca::" providerId="AD" clId="Web-{EF0A08B7-5A1F-8C50-CF04-D9D6CC8CB39A}"/>
    <pc:docChg chg="modSld">
      <pc:chgData name="Guest User" userId="S::urn:spo:anon#1e6173217fd6965f5c0d9a903c4f68560e48e38b655901b55f68d6c2eaea8fca::" providerId="AD" clId="Web-{EF0A08B7-5A1F-8C50-CF04-D9D6CC8CB39A}" dt="2023-01-30T15:21:21.832" v="1" actId="20577"/>
      <pc:docMkLst>
        <pc:docMk/>
      </pc:docMkLst>
      <pc:sldChg chg="modSp">
        <pc:chgData name="Guest User" userId="S::urn:spo:anon#1e6173217fd6965f5c0d9a903c4f68560e48e38b655901b55f68d6c2eaea8fca::" providerId="AD" clId="Web-{EF0A08B7-5A1F-8C50-CF04-D9D6CC8CB39A}" dt="2023-01-30T15:21:21.832" v="1" actId="20577"/>
        <pc:sldMkLst>
          <pc:docMk/>
          <pc:sldMk cId="1364607388" sldId="448"/>
        </pc:sldMkLst>
        <pc:spChg chg="mod">
          <ac:chgData name="Guest User" userId="S::urn:spo:anon#1e6173217fd6965f5c0d9a903c4f68560e48e38b655901b55f68d6c2eaea8fca::" providerId="AD" clId="Web-{EF0A08B7-5A1F-8C50-CF04-D9D6CC8CB39A}" dt="2023-01-30T15:21:21.832" v="1" actId="20577"/>
          <ac:spMkLst>
            <pc:docMk/>
            <pc:sldMk cId="1364607388" sldId="448"/>
            <ac:spMk id="3" creationId="{1626D2E9-5AF5-4D05-98DA-57F795A8AE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5/10/2023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68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330893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05422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1445390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36</a:t>
            </a:fld>
            <a:endParaRPr lang="en-US"/>
          </a:p>
        </p:txBody>
      </p:sp>
    </p:spTree>
    <p:extLst>
      <p:ext uri="{BB962C8B-B14F-4D97-AF65-F5344CB8AC3E}">
        <p14:creationId xmlns:p14="http://schemas.microsoft.com/office/powerpoint/2010/main" val="606774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39</a:t>
            </a:fld>
            <a:endParaRPr lang="en-US" altLang="en-US"/>
          </a:p>
        </p:txBody>
      </p:sp>
    </p:spTree>
    <p:extLst>
      <p:ext uri="{BB962C8B-B14F-4D97-AF65-F5344CB8AC3E}">
        <p14:creationId xmlns:p14="http://schemas.microsoft.com/office/powerpoint/2010/main" val="86727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3731667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42</a:t>
            </a:fld>
            <a:endParaRPr lang="en-US"/>
          </a:p>
        </p:txBody>
      </p:sp>
    </p:spTree>
    <p:extLst>
      <p:ext uri="{BB962C8B-B14F-4D97-AF65-F5344CB8AC3E}">
        <p14:creationId xmlns:p14="http://schemas.microsoft.com/office/powerpoint/2010/main" val="1753522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43</a:t>
            </a:fld>
            <a:endParaRPr lang="en-US"/>
          </a:p>
        </p:txBody>
      </p:sp>
    </p:spTree>
    <p:extLst>
      <p:ext uri="{BB962C8B-B14F-4D97-AF65-F5344CB8AC3E}">
        <p14:creationId xmlns:p14="http://schemas.microsoft.com/office/powerpoint/2010/main" val="286407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21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
        <p:nvSpPr>
          <p:cNvPr id="421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50FAF8A-6D28-4B66-9A0C-2CD45C44D6DB}" type="slidenum">
              <a:rPr lang="en-US" altLang="en-US" sz="1200"/>
              <a:pPr/>
              <a:t>46</a:t>
            </a:fld>
            <a:endParaRPr lang="en-US" altLang="en-US" sz="1200"/>
          </a:p>
        </p:txBody>
      </p:sp>
    </p:spTree>
    <p:extLst>
      <p:ext uri="{BB962C8B-B14F-4D97-AF65-F5344CB8AC3E}">
        <p14:creationId xmlns:p14="http://schemas.microsoft.com/office/powerpoint/2010/main" val="1644395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642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5/10/2023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5/10/2023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5/10/2023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5/10/2023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2723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5/10/2023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1951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608"/>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60960" y="-23282"/>
            <a:ext cx="1659352" cy="2142533"/>
          </a:xfrm>
          <a:prstGeom prst="rect">
            <a:avLst/>
          </a:prstGeom>
        </p:spPr>
      </p:pic>
      <p:sp>
        <p:nvSpPr>
          <p:cNvPr id="4" name="TextBox 3"/>
          <p:cNvSpPr txBox="1"/>
          <p:nvPr/>
        </p:nvSpPr>
        <p:spPr>
          <a:xfrm>
            <a:off x="165253" y="2126533"/>
            <a:ext cx="2258458"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1</a:t>
            </a: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801051"/>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207193"/>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 you think Social Justice Unionism looks like? </a:t>
            </a:r>
          </a:p>
          <a:p>
            <a:pPr marL="0" indent="0" algn="ctr">
              <a:buNone/>
            </a:pPr>
            <a:r>
              <a:rPr lang="en-US" sz="4400" b="1" spc="200">
                <a:latin typeface="+mj-lt"/>
              </a:rPr>
              <a:t>- Use Sticky Notes and Post on Wall -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vert="horz" lIns="0" tIns="45720" rIns="0" bIns="45720" rtlCol="0" anchor="t">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79119" y="731520"/>
            <a:ext cx="3786187" cy="5257800"/>
          </a:xfrm>
        </p:spPr>
        <p:txBody>
          <a:bodyPr>
            <a:normAutofit fontScale="92500" lnSpcReduction="10000"/>
          </a:bodyPr>
          <a:lstStyle/>
          <a:p>
            <a:pPr marL="0" indent="0">
              <a:buNone/>
            </a:pPr>
            <a:r>
              <a:rPr lang="en-US" sz="3600"/>
              <a:t>Days 1 and 2</a:t>
            </a:r>
          </a:p>
          <a:p>
            <a:pPr marL="0" indent="0">
              <a:buNone/>
            </a:pPr>
            <a:r>
              <a:rPr lang="en-US" sz="3600">
                <a:solidFill>
                  <a:schemeClr val="accent2">
                    <a:lumMod val="75000"/>
                  </a:schemeClr>
                </a:solidFill>
              </a:rPr>
              <a:t>7:30-8:30 Breakfast</a:t>
            </a:r>
          </a:p>
          <a:p>
            <a:pPr marL="0" indent="0">
              <a:buNone/>
            </a:pPr>
            <a:r>
              <a:rPr lang="en-US" sz="3600"/>
              <a:t>8:30 Convene</a:t>
            </a:r>
          </a:p>
          <a:p>
            <a:pPr marL="0" indent="0">
              <a:buNone/>
            </a:pPr>
            <a:r>
              <a:rPr lang="en-US" sz="3600">
                <a:solidFill>
                  <a:schemeClr val="accent2">
                    <a:lumMod val="75000"/>
                  </a:schemeClr>
                </a:solidFill>
              </a:rPr>
              <a:t>10:15-10:30 Break</a:t>
            </a:r>
          </a:p>
          <a:p>
            <a:pPr marL="0" indent="0">
              <a:buNone/>
            </a:pPr>
            <a:r>
              <a:rPr lang="en-US" sz="3600">
                <a:solidFill>
                  <a:schemeClr val="tx1"/>
                </a:solidFill>
              </a:rPr>
              <a:t>12:00- 1:00 LUNCH</a:t>
            </a:r>
          </a:p>
          <a:p>
            <a:pPr marL="0" indent="0">
              <a:buNone/>
            </a:pPr>
            <a:r>
              <a:rPr lang="en-US" sz="3600">
                <a:solidFill>
                  <a:schemeClr val="accent2">
                    <a:lumMod val="75000"/>
                  </a:schemeClr>
                </a:solidFill>
              </a:rPr>
              <a:t>2:15-2:30 Break</a:t>
            </a:r>
            <a:endParaRPr lang="en-US" sz="3600"/>
          </a:p>
          <a:p>
            <a:pPr marL="0" indent="0">
              <a:buNone/>
            </a:pPr>
            <a:r>
              <a:rPr lang="en-US" sz="3600">
                <a:solidFill>
                  <a:srgbClr val="FF0000"/>
                </a:solidFill>
              </a:rPr>
              <a:t>4:30-5:00 Choice Networking</a:t>
            </a:r>
          </a:p>
          <a:p>
            <a:pPr marL="0" indent="0">
              <a:buNone/>
            </a:pPr>
            <a:r>
              <a:rPr lang="en-US" sz="3600"/>
              <a:t>5:00 Adjourn</a:t>
            </a:r>
            <a:endParaRPr lang="en-US" sz="3600">
              <a:solidFill>
                <a:schemeClr val="accent2">
                  <a:lumMod val="75000"/>
                </a:schemeClr>
              </a:solidFill>
            </a:endParaRPr>
          </a:p>
          <a:p>
            <a:pPr marL="0" indent="0">
              <a:buNone/>
            </a:pPr>
            <a:endParaRPr lang="en-US" sz="3600"/>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19251" y="731520"/>
            <a:ext cx="3786187" cy="4007644"/>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a:t>Day 3</a:t>
            </a:r>
          </a:p>
          <a:p>
            <a:pPr marL="0" indent="0">
              <a:buNone/>
            </a:pPr>
            <a:r>
              <a:rPr lang="en-US" sz="3600">
                <a:solidFill>
                  <a:schemeClr val="accent2">
                    <a:lumMod val="75000"/>
                  </a:schemeClr>
                </a:solidFill>
              </a:rPr>
              <a:t>7:30-8:30 Breakfast</a:t>
            </a:r>
          </a:p>
          <a:p>
            <a:pPr marL="0" indent="0">
              <a:buNone/>
            </a:pPr>
            <a:r>
              <a:rPr lang="en-US" sz="3600"/>
              <a:t>8:30 Convene</a:t>
            </a:r>
          </a:p>
          <a:p>
            <a:pPr marL="0" indent="0">
              <a:buNone/>
            </a:pPr>
            <a:r>
              <a:rPr lang="en-US" sz="3600">
                <a:solidFill>
                  <a:schemeClr val="accent2">
                    <a:lumMod val="75000"/>
                  </a:schemeClr>
                </a:solidFill>
              </a:rPr>
              <a:t>11:00-11:15 Break</a:t>
            </a:r>
          </a:p>
          <a:p>
            <a:pPr marL="0" indent="0">
              <a:buNone/>
            </a:pPr>
            <a:r>
              <a:rPr lang="en-US" sz="3600">
                <a:solidFill>
                  <a:schemeClr val="tx1"/>
                </a:solidFill>
              </a:rPr>
              <a:t>1:00 Boxed Lunch</a:t>
            </a:r>
          </a:p>
          <a:p>
            <a:pPr marL="0" indent="0">
              <a:buNone/>
            </a:pPr>
            <a:r>
              <a:rPr lang="en-US" sz="3600">
                <a:solidFill>
                  <a:srgbClr val="FF0000"/>
                </a:solidFill>
              </a:rPr>
              <a:t>1:00-2:00</a:t>
            </a:r>
            <a:r>
              <a:rPr lang="en-US" sz="3600">
                <a:solidFill>
                  <a:schemeClr val="accent2">
                    <a:lumMod val="75000"/>
                  </a:schemeClr>
                </a:solidFill>
              </a:rPr>
              <a:t> </a:t>
            </a:r>
            <a:r>
              <a:rPr lang="en-US" sz="3600">
                <a:solidFill>
                  <a:srgbClr val="FF0000"/>
                </a:solidFill>
              </a:rPr>
              <a:t>Choice Networking</a:t>
            </a:r>
          </a:p>
          <a:p>
            <a:pPr marL="0" indent="0">
              <a:buNone/>
            </a:pPr>
            <a:r>
              <a:rPr lang="en-US" sz="3600"/>
              <a:t>2:00 Adjourn</a:t>
            </a:r>
            <a:endParaRPr lang="en-US" sz="3600">
              <a:solidFill>
                <a:schemeClr val="accent2">
                  <a:lumMod val="75000"/>
                </a:schemeClr>
              </a:solidFill>
            </a:endParaRPr>
          </a:p>
          <a:p>
            <a:pPr marL="0" indent="0">
              <a:buNone/>
            </a:pPr>
            <a:endParaRPr lang="en-US" sz="3600">
              <a:solidFill>
                <a:srgbClr val="FF0000"/>
              </a:solidFill>
            </a:endParaRPr>
          </a:p>
          <a:p>
            <a:pPr marL="0" indent="0">
              <a:buNone/>
            </a:pPr>
            <a:endParaRPr lang="en-US" sz="3600"/>
          </a:p>
          <a:p>
            <a:pPr marL="0" indent="0">
              <a:buFont typeface="Calibri" panose="020F0502020204030204" pitchFamily="34" charset="0"/>
              <a:buNone/>
            </a:pPr>
            <a:endParaRPr lang="en-US" sz="3600"/>
          </a:p>
        </p:txBody>
      </p:sp>
    </p:spTree>
    <p:extLst>
      <p:ext uri="{BB962C8B-B14F-4D97-AF65-F5344CB8AC3E}">
        <p14:creationId xmlns:p14="http://schemas.microsoft.com/office/powerpoint/2010/main" val="350110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What is Social Justice Unionism?</a:t>
            </a:r>
          </a:p>
          <a:p>
            <a:pPr marL="0" indent="0">
              <a:buNone/>
            </a:pPr>
            <a:r>
              <a:rPr lang="en-US" sz="3600">
                <a:solidFill>
                  <a:schemeClr val="accent2">
                    <a:lumMod val="75000"/>
                  </a:schemeClr>
                </a:solidFill>
              </a:rPr>
              <a:t>What would it take to move to that?</a:t>
            </a:r>
          </a:p>
          <a:p>
            <a:pPr marL="0" indent="0">
              <a:buNone/>
            </a:pPr>
            <a:r>
              <a:rPr lang="en-US" sz="3600">
                <a:solidFill>
                  <a:schemeClr val="accent2">
                    <a:lumMod val="75000"/>
                  </a:schemeClr>
                </a:solidFill>
              </a:rPr>
              <a:t>Who are the leaders we need?</a:t>
            </a:r>
          </a:p>
          <a:p>
            <a:pPr marL="0" indent="0">
              <a:buNone/>
            </a:pPr>
            <a:r>
              <a:rPr lang="en-US" sz="3600">
                <a:solidFill>
                  <a:schemeClr val="accent2">
                    <a:lumMod val="75000"/>
                  </a:schemeClr>
                </a:solidFill>
              </a:rPr>
              <a:t>What makes a successful campaign?  </a:t>
            </a:r>
          </a:p>
          <a:p>
            <a:pPr marL="0" indent="0">
              <a:buNone/>
            </a:pPr>
            <a:r>
              <a:rPr lang="en-US" sz="3600">
                <a:solidFill>
                  <a:schemeClr val="accent2">
                    <a:lumMod val="75000"/>
                  </a:schemeClr>
                </a:solidFill>
              </a:rPr>
              <a:t>What is my role as a staff person?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3">
            <a:extLst>
              <a:ext uri="{28A0092B-C50C-407E-A947-70E740481C1C}">
                <a14:useLocalDpi xmlns:a14="http://schemas.microsoft.com/office/drawing/2010/main" val="0"/>
              </a:ext>
            </a:extLst>
          </a:blip>
          <a:srcRect l="17362" r="10739"/>
          <a:stretch/>
        </p:blipFill>
        <p:spPr bwMode="auto">
          <a:xfrm>
            <a:off x="341421" y="2996944"/>
            <a:ext cx="3459956" cy="360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67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256623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11779" y="-141756"/>
            <a:ext cx="6962887" cy="6322422"/>
          </a:xfrm>
        </p:spPr>
        <p:txBody>
          <a:bodyPr vert="horz" lIns="91440" tIns="45720" rIns="91440" bIns="45720" rtlCol="0" anchor="b">
            <a:normAutofit/>
          </a:bodyPr>
          <a:lstStyle/>
          <a:p>
            <a:r>
              <a:rPr lang="en-US" sz="6600">
                <a:solidFill>
                  <a:schemeClr val="tx1">
                    <a:lumMod val="85000"/>
                    <a:lumOff val="15000"/>
                  </a:schemeClr>
                </a:solidFill>
              </a:rPr>
              <a:t>The Basics</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 Tents</a:t>
            </a:r>
            <a:br>
              <a:rPr lang="en-US" sz="5300" b="0">
                <a:solidFill>
                  <a:schemeClr val="tx1">
                    <a:lumMod val="85000"/>
                    <a:lumOff val="15000"/>
                  </a:schemeClr>
                </a:solidFill>
              </a:rPr>
            </a:br>
            <a:r>
              <a:rPr lang="en-US" sz="5300" b="0">
                <a:solidFill>
                  <a:schemeClr val="tx1">
                    <a:lumMod val="85000"/>
                    <a:lumOff val="15000"/>
                  </a:schemeClr>
                </a:solidFill>
              </a:rPr>
              <a:t>Handouts</a:t>
            </a:r>
            <a:br>
              <a:rPr lang="en-US" sz="5300" b="0">
                <a:solidFill>
                  <a:schemeClr val="tx1">
                    <a:lumMod val="85000"/>
                    <a:lumOff val="15000"/>
                  </a:schemeClr>
                </a:solidFill>
              </a:rPr>
            </a:br>
            <a:r>
              <a:rPr lang="en-US" sz="5300" b="0">
                <a:solidFill>
                  <a:schemeClr val="tx1">
                    <a:lumMod val="85000"/>
                    <a:lumOff val="15000"/>
                  </a:schemeClr>
                </a:solidFill>
              </a:rPr>
              <a:t>Logistics</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6520721" y="916573"/>
            <a:ext cx="5671279" cy="498900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324274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574125" y="914400"/>
            <a:ext cx="6617875" cy="5943600"/>
          </a:xfrm>
        </p:spPr>
        <p:txBody>
          <a:bodyPr vert="horz" lIns="91440" tIns="45720" rIns="91440" bIns="45720" rtlCol="0" anchor="b">
            <a:normAutofit fontScale="90000"/>
          </a:bodyPr>
          <a:lstStyle/>
          <a:p>
            <a:r>
              <a:rPr lang="en-US" sz="6600">
                <a:solidFill>
                  <a:schemeClr val="tx1">
                    <a:lumMod val="85000"/>
                    <a:lumOff val="15000"/>
                  </a:schemeClr>
                </a:solidFill>
              </a:rPr>
              <a:t>One Revolution Around the Room</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a:t>
            </a:r>
            <a:br>
              <a:rPr lang="en-US" sz="5300" b="0">
                <a:solidFill>
                  <a:schemeClr val="tx1">
                    <a:lumMod val="85000"/>
                    <a:lumOff val="15000"/>
                  </a:schemeClr>
                </a:solidFill>
              </a:rPr>
            </a:br>
            <a:r>
              <a:rPr lang="en-US" sz="5300" b="0">
                <a:solidFill>
                  <a:schemeClr val="tx1">
                    <a:lumMod val="85000"/>
                    <a:lumOff val="15000"/>
                  </a:schemeClr>
                </a:solidFill>
              </a:rPr>
              <a:t>Required Pronoun</a:t>
            </a:r>
            <a:br>
              <a:rPr lang="en-US" sz="5300" b="0">
                <a:solidFill>
                  <a:schemeClr val="tx1">
                    <a:lumMod val="85000"/>
                    <a:lumOff val="15000"/>
                  </a:schemeClr>
                </a:solidFill>
              </a:rPr>
            </a:br>
            <a:r>
              <a:rPr lang="en-US" sz="5300" b="0">
                <a:solidFill>
                  <a:schemeClr val="tx1">
                    <a:lumMod val="85000"/>
                    <a:lumOff val="15000"/>
                  </a:schemeClr>
                </a:solidFill>
              </a:rPr>
              <a:t>Native Land if You Know it</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16888" y="1214203"/>
            <a:ext cx="5019569" cy="44156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407186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701635"/>
            <a:ext cx="7255239" cy="4156365"/>
          </a:xfrm>
        </p:spPr>
        <p:txBody>
          <a:bodyPr>
            <a:normAutofit/>
          </a:bodyPr>
          <a:lstStyle/>
          <a:p>
            <a:pPr marL="0" indent="0">
              <a:buNone/>
            </a:pPr>
            <a:r>
              <a:rPr lang="en-US" sz="3600">
                <a:solidFill>
                  <a:schemeClr val="accent2">
                    <a:lumMod val="75000"/>
                  </a:schemeClr>
                </a:solidFill>
              </a:rPr>
              <a:t>Imagine if your union…</a:t>
            </a:r>
          </a:p>
        </p:txBody>
      </p:sp>
      <p:sp>
        <p:nvSpPr>
          <p:cNvPr id="5" name="Text Placeholder 4"/>
          <p:cNvSpPr>
            <a:spLocks noGrp="1"/>
          </p:cNvSpPr>
          <p:nvPr>
            <p:ph type="body" sz="half" idx="2"/>
          </p:nvPr>
        </p:nvSpPr>
        <p:spPr>
          <a:xfrm>
            <a:off x="457200" y="733296"/>
            <a:ext cx="3200400" cy="3379124"/>
          </a:xfrm>
        </p:spPr>
        <p:txBody>
          <a:bodyPr vert="horz" lIns="91440" tIns="45720" rIns="91440" bIns="45720" rtlCol="0" anchor="t">
            <a:normAutofit/>
          </a:bodyPr>
          <a:lstStyle/>
          <a:p>
            <a:r>
              <a:rPr lang="en-US" sz="4000">
                <a:cs typeface="Calibri"/>
              </a:rPr>
              <a:t>Presenter Name</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7"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31363"/>
          <a:stretch/>
        </p:blipFill>
        <p:spPr bwMode="auto">
          <a:xfrm>
            <a:off x="-307298" y="2106275"/>
            <a:ext cx="4392118" cy="407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166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Imagine If</a:t>
            </a:r>
          </a:p>
        </p:txBody>
      </p:sp>
      <p:sp>
        <p:nvSpPr>
          <p:cNvPr id="3" name="Content Placeholder 2"/>
          <p:cNvSpPr>
            <a:spLocks noGrp="1"/>
          </p:cNvSpPr>
          <p:nvPr>
            <p:ph idx="1"/>
          </p:nvPr>
        </p:nvSpPr>
        <p:spPr>
          <a:xfrm>
            <a:off x="307127" y="1165685"/>
            <a:ext cx="7622670" cy="5210590"/>
          </a:xfrm>
        </p:spPr>
        <p:txBody>
          <a:bodyPr vert="horz" lIns="0" tIns="45720" rIns="0" bIns="45720" rtlCol="0" anchor="t">
            <a:normAutofit/>
          </a:bodyPr>
          <a:lstStyle/>
          <a:p>
            <a:pPr marL="0" indent="0">
              <a:buNone/>
            </a:pPr>
            <a:r>
              <a:rPr lang="en-US" sz="2800"/>
              <a:t>13 "Imagine if" statements</a:t>
            </a:r>
          </a:p>
          <a:p>
            <a:pPr marL="0" indent="0">
              <a:buNone/>
            </a:pPr>
            <a:r>
              <a:rPr lang="en-US" sz="2800"/>
              <a:t>In Pairs and Trios gather around 1 statement</a:t>
            </a:r>
          </a:p>
          <a:p>
            <a:pPr marL="0" indent="0">
              <a:buNone/>
            </a:pPr>
            <a:r>
              <a:rPr lang="en-US" sz="2800"/>
              <a:t>With those that have gathered:</a:t>
            </a:r>
          </a:p>
          <a:p>
            <a:pPr marL="0" indent="0">
              <a:buNone/>
            </a:pPr>
            <a:r>
              <a:rPr lang="en-US" sz="2800"/>
              <a:t>Introduce yourself</a:t>
            </a:r>
          </a:p>
          <a:p>
            <a:pPr marL="0" indent="0">
              <a:buNone/>
            </a:pPr>
            <a:r>
              <a:rPr lang="en-US" sz="2800"/>
              <a:t>Share your reaction to the statement you are gathered at</a:t>
            </a:r>
            <a:endParaRPr lang="en-US" sz="2800">
              <a:cs typeface="Calibri"/>
            </a:endParaRPr>
          </a:p>
          <a:p>
            <a:pPr marL="0" indent="0">
              <a:buNone/>
            </a:pPr>
            <a:r>
              <a:rPr lang="en-US" sz="2800"/>
              <a:t>Our Debrief:</a:t>
            </a:r>
          </a:p>
          <a:p>
            <a:pPr marL="0" indent="0">
              <a:buNone/>
            </a:pPr>
            <a:r>
              <a:rPr lang="en-US" sz="2800"/>
              <a:t>“What is something someone said that stuck with you?”  (Also, please read your "Imagine if" statement first.)</a:t>
            </a:r>
            <a:endParaRPr lang="en-US" sz="2800">
              <a:cs typeface="Calibri"/>
            </a:endParaRP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1474"/>
          <a:stretch/>
        </p:blipFill>
        <p:spPr bwMode="auto">
          <a:xfrm>
            <a:off x="7799882" y="0"/>
            <a:ext cx="4392118" cy="63762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158535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normAutofit fontScale="90000"/>
          </a:bodyPr>
          <a:lstStyle/>
          <a:p>
            <a:r>
              <a:rPr lang="en-US"/>
              <a:t>7 Components of Social Justice Unionism p. 75</a:t>
            </a:r>
          </a:p>
        </p:txBody>
      </p:sp>
      <p:sp>
        <p:nvSpPr>
          <p:cNvPr id="3" name="Content Placeholder 2"/>
          <p:cNvSpPr>
            <a:spLocks noGrp="1"/>
          </p:cNvSpPr>
          <p:nvPr>
            <p:ph idx="1"/>
          </p:nvPr>
        </p:nvSpPr>
        <p:spPr>
          <a:xfrm>
            <a:off x="221673" y="822669"/>
            <a:ext cx="11610109" cy="5527156"/>
          </a:xfrm>
        </p:spPr>
        <p:txBody>
          <a:bodyPr>
            <a:normAutofit lnSpcReduction="10000"/>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1730625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035759" cy="822669"/>
          </a:xfrm>
        </p:spPr>
        <p:txBody>
          <a:bodyPr/>
          <a:lstStyle/>
          <a:p>
            <a:r>
              <a:rPr lang="en-US"/>
              <a:t>How Near and How Far?  </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grpSp>
        <p:nvGrpSpPr>
          <p:cNvPr id="21" name="Group 20"/>
          <p:cNvGrpSpPr/>
          <p:nvPr/>
        </p:nvGrpSpPr>
        <p:grpSpPr>
          <a:xfrm>
            <a:off x="696116" y="1205863"/>
            <a:ext cx="10571151" cy="3707100"/>
            <a:chOff x="489294" y="1622615"/>
            <a:chExt cx="10423012" cy="4169131"/>
          </a:xfrm>
        </p:grpSpPr>
        <p:sp>
          <p:nvSpPr>
            <p:cNvPr id="5" name="Rectangle 4"/>
            <p:cNvSpPr/>
            <p:nvPr/>
          </p:nvSpPr>
          <p:spPr>
            <a:xfrm>
              <a:off x="497445" y="1622615"/>
              <a:ext cx="10414861" cy="41691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1574176" y="2774197"/>
              <a:ext cx="8245098" cy="15499"/>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489294" y="2851545"/>
              <a:ext cx="1441342" cy="707886"/>
            </a:xfrm>
            <a:prstGeom prst="rect">
              <a:avLst/>
            </a:prstGeom>
            <a:noFill/>
          </p:spPr>
          <p:txBody>
            <a:bodyPr wrap="square" rtlCol="0">
              <a:spAutoFit/>
            </a:bodyPr>
            <a:lstStyle/>
            <a:p>
              <a:r>
                <a:rPr lang="en-US" sz="4000" b="1">
                  <a:latin typeface="Bradley Hand ITC" panose="03070402050302030203" pitchFamily="66" charset="0"/>
                </a:rPr>
                <a:t>Near</a:t>
              </a:r>
            </a:p>
          </p:txBody>
        </p:sp>
        <p:sp>
          <p:nvSpPr>
            <p:cNvPr id="9" name="TextBox 8"/>
            <p:cNvSpPr txBox="1"/>
            <p:nvPr/>
          </p:nvSpPr>
          <p:spPr>
            <a:xfrm>
              <a:off x="9370225" y="3094541"/>
              <a:ext cx="1441342" cy="707886"/>
            </a:xfrm>
            <a:prstGeom prst="rect">
              <a:avLst/>
            </a:prstGeom>
            <a:noFill/>
          </p:spPr>
          <p:txBody>
            <a:bodyPr wrap="square" rtlCol="0">
              <a:spAutoFit/>
            </a:bodyPr>
            <a:lstStyle/>
            <a:p>
              <a:r>
                <a:rPr lang="en-US" sz="4000" b="1">
                  <a:latin typeface="Bradley Hand ITC" panose="03070402050302030203" pitchFamily="66" charset="0"/>
                </a:rPr>
                <a:t>Far</a:t>
              </a:r>
            </a:p>
          </p:txBody>
        </p:sp>
        <p:sp>
          <p:nvSpPr>
            <p:cNvPr id="10" name="Rectangle 9"/>
            <p:cNvSpPr/>
            <p:nvPr/>
          </p:nvSpPr>
          <p:spPr>
            <a:xfrm>
              <a:off x="2240601" y="2716807"/>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278871" y="2641253"/>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03326" y="3104642"/>
              <a:ext cx="511444" cy="55677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44947" y="212170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819233" y="306395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400669" y="259859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041840" y="220774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553284" y="3115630"/>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858781" y="2472204"/>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278028" y="2605555"/>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99826" y="2495808"/>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itle 1"/>
          <p:cNvSpPr txBox="1">
            <a:spLocks/>
          </p:cNvSpPr>
          <p:nvPr/>
        </p:nvSpPr>
        <p:spPr>
          <a:xfrm>
            <a:off x="3973156" y="2745729"/>
            <a:ext cx="3609035" cy="9613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Component 1</a:t>
            </a:r>
          </a:p>
        </p:txBody>
      </p:sp>
    </p:spTree>
    <p:extLst>
      <p:ext uri="{BB962C8B-B14F-4D97-AF65-F5344CB8AC3E}">
        <p14:creationId xmlns:p14="http://schemas.microsoft.com/office/powerpoint/2010/main" val="190980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769004" cy="923310"/>
          </a:xfrm>
        </p:spPr>
        <p:txBody>
          <a:bodyPr>
            <a:normAutofit/>
          </a:bodyPr>
          <a:lstStyle/>
          <a:p>
            <a:r>
              <a:rPr lang="en-US"/>
              <a:t>How Near and How Far? Debrief Conversation </a:t>
            </a: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
        <p:nvSpPr>
          <p:cNvPr id="3" name="TextBox 2">
            <a:extLst>
              <a:ext uri="{FF2B5EF4-FFF2-40B4-BE49-F238E27FC236}">
                <a16:creationId xmlns:a16="http://schemas.microsoft.com/office/drawing/2014/main" id="{0ED6E47D-6F51-A5D9-3E1D-2243DFABEC3E}"/>
              </a:ext>
            </a:extLst>
          </p:cNvPr>
          <p:cNvSpPr txBox="1"/>
          <p:nvPr/>
        </p:nvSpPr>
        <p:spPr>
          <a:xfrm>
            <a:off x="1043797" y="1719533"/>
            <a:ext cx="987436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ea typeface="+mn-lt"/>
                <a:cs typeface="+mn-lt"/>
              </a:rPr>
              <a:t>Thinking of your context and the Seven Components of Social Justice Unionism, which component would you consider the most “ripe” for movement? The most entrenched?</a:t>
            </a:r>
            <a:endParaRPr lang="en-US"/>
          </a:p>
        </p:txBody>
      </p:sp>
    </p:spTree>
    <p:extLst>
      <p:ext uri="{BB962C8B-B14F-4D97-AF65-F5344CB8AC3E}">
        <p14:creationId xmlns:p14="http://schemas.microsoft.com/office/powerpoint/2010/main" val="407328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7172"/>
            <a:ext cx="5936456" cy="4479619"/>
          </a:xfrm>
        </p:spPr>
        <p:txBody>
          <a:bodyPr>
            <a:normAutofit/>
          </a:bodyPr>
          <a:lstStyle/>
          <a:p>
            <a:pPr lvl="0"/>
            <a:r>
              <a:rPr lang="en-US" sz="3200"/>
              <a:t>It matters what your locals think more than you. </a:t>
            </a:r>
          </a:p>
          <a:p>
            <a:pPr lvl="0"/>
            <a:r>
              <a:rPr lang="en-US" sz="3200"/>
              <a:t>Not every local is ready for social justice work in this moment.</a:t>
            </a:r>
          </a:p>
          <a:p>
            <a:pPr lvl="0"/>
            <a:r>
              <a:rPr lang="en-US" sz="3200"/>
              <a:t>The successful social justice campaigns outlined in this text were not staff driven. </a:t>
            </a:r>
          </a:p>
          <a:p>
            <a:pPr lvl="0"/>
            <a:r>
              <a:rPr lang="en-US" sz="3200"/>
              <a:t> </a:t>
            </a:r>
          </a:p>
        </p:txBody>
      </p:sp>
    </p:spTree>
    <p:extLst>
      <p:ext uri="{BB962C8B-B14F-4D97-AF65-F5344CB8AC3E}">
        <p14:creationId xmlns:p14="http://schemas.microsoft.com/office/powerpoint/2010/main" val="345465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2146721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Presenter Name</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Why do we need Social Justice Unionism? </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pic>
        <p:nvPicPr>
          <p:cNvPr id="7" name="Picture 6"/>
          <p:cNvPicPr>
            <a:picLocks noChangeAspect="1"/>
          </p:cNvPicPr>
          <p:nvPr/>
        </p:nvPicPr>
        <p:blipFill rotWithShape="1">
          <a:blip r:embed="rId2"/>
          <a:srcRect l="14934" r="16264"/>
          <a:stretch/>
        </p:blipFill>
        <p:spPr>
          <a:xfrm>
            <a:off x="270164" y="3255387"/>
            <a:ext cx="3574472" cy="3049817"/>
          </a:xfrm>
          <a:prstGeom prst="rect">
            <a:avLst/>
          </a:prstGeom>
        </p:spPr>
      </p:pic>
    </p:spTree>
    <p:extLst>
      <p:ext uri="{BB962C8B-B14F-4D97-AF65-F5344CB8AC3E}">
        <p14:creationId xmlns:p14="http://schemas.microsoft.com/office/powerpoint/2010/main" val="578284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do we need Social Justice? </a:t>
            </a:r>
          </a:p>
        </p:txBody>
      </p:sp>
      <p:sp>
        <p:nvSpPr>
          <p:cNvPr id="3" name="Content Placeholder 2"/>
          <p:cNvSpPr>
            <a:spLocks noGrp="1"/>
          </p:cNvSpPr>
          <p:nvPr>
            <p:ph idx="1"/>
          </p:nvPr>
        </p:nvSpPr>
        <p:spPr>
          <a:xfrm>
            <a:off x="374753" y="1109272"/>
            <a:ext cx="11452485" cy="5096655"/>
          </a:xfrm>
        </p:spPr>
        <p:txBody>
          <a:bodyPr>
            <a:normAutofit/>
          </a:bodyPr>
          <a:lstStyle/>
          <a:p>
            <a:r>
              <a:rPr lang="en-US" i="1"/>
              <a:t> “Two tensions have been specifically pivotal for teacher unionists. Although advocates of social justice in education sometimes seem to expect teachers to foreswear any self-interest or dedication to the children they teach, unionism sees teachers as agents and beneficiaries of social justices. At issue is how teachers have understood the relationship of their self-interest (sometimes represented as business or bread and butter unionism) to broader political concerns (sometimes described as social justice or social movement unionism). </a:t>
            </a:r>
            <a:endParaRPr lang="en-US"/>
          </a:p>
          <a:p>
            <a:r>
              <a:rPr lang="en-US" i="1"/>
              <a:t>A second tension involves teachers simultaneously making demands upon the state while serving it… Questions involving the relationship of self-interest to social justice and the relationship of working people to the state have shaped the history of teacher unions and their participation in movements for social change.” (pg.43)</a:t>
            </a:r>
            <a:endParaRPr lang="en-US"/>
          </a:p>
          <a:p>
            <a:r>
              <a:rPr lang="en-US" i="1"/>
              <a:t> </a:t>
            </a:r>
            <a:endParaRPr lang="en-US"/>
          </a:p>
          <a:p>
            <a:r>
              <a:rPr lang="en-US" i="1"/>
              <a:t>“Teacher unions have at times challenged the inequalities of American life, and foster broader demands for the public good. At other moments, they have allied themselves with the state to place teachers’ immediate interests and privileges above more expansive ideas. At times teachers have been served reasonably well by such visions, even if their more disadvantaged students have not been. But teachers are also harmed by theories that lead them to ally themselves with class, gender, and racial privilege.  In order to protect both material self-interest and the joy of their work, public school teachers must, in the long run, protect the public interest.“ (pg. 51)</a:t>
            </a:r>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3451462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fontScale="90000"/>
          </a:bodyPr>
          <a:lstStyle/>
          <a:p>
            <a:r>
              <a:rPr lang="en-US"/>
              <a:t>How do you answer?</a:t>
            </a:r>
            <a:br>
              <a:rPr lang="en-US"/>
            </a:br>
            <a:r>
              <a:rPr lang="en-US"/>
              <a:t>Zinn – 25-30 (27-30) </a:t>
            </a:r>
            <a:br>
              <a:rPr lang="en-US"/>
            </a:br>
            <a:r>
              <a:rPr lang="en-US"/>
              <a:t>Fletcher – 34-41 (37-38)  </a:t>
            </a:r>
          </a:p>
        </p:txBody>
      </p:sp>
      <p:sp>
        <p:nvSpPr>
          <p:cNvPr id="8" name="Content Placeholder 2"/>
          <p:cNvSpPr txBox="1">
            <a:spLocks/>
          </p:cNvSpPr>
          <p:nvPr/>
        </p:nvSpPr>
        <p:spPr>
          <a:xfrm>
            <a:off x="277091" y="1743075"/>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Are these the two tensions that keep our </a:t>
            </a:r>
            <a:br>
              <a:rPr lang="en-US" sz="3200"/>
            </a:br>
            <a:r>
              <a:rPr lang="en-US" sz="3200"/>
              <a:t>unions agitated, “Is it self-interest or broader </a:t>
            </a:r>
            <a:br>
              <a:rPr lang="en-US" sz="3200"/>
            </a:br>
            <a:r>
              <a:rPr lang="en-US" sz="3200"/>
              <a:t>political/social concerns?”  </a:t>
            </a:r>
          </a:p>
          <a:p>
            <a:r>
              <a:rPr lang="en-US" sz="3200"/>
              <a:t>Is this the Theory of Change we need? -  “ In order to protect both material and self-interest and the joy of their work, public school educators must, in the long run, protect the public interest.” </a:t>
            </a:r>
          </a:p>
          <a:p>
            <a:r>
              <a:rPr lang="en-US" sz="3200"/>
              <a:t>How does your role as a staff person change within these tensions and theory of change?</a:t>
            </a:r>
          </a:p>
          <a:p>
            <a:r>
              <a:rPr lang="en-US" sz="3200"/>
              <a:t>Be ready to present and discuss your answers as a whole group. </a:t>
            </a:r>
          </a:p>
        </p:txBody>
      </p:sp>
      <p:sp>
        <p:nvSpPr>
          <p:cNvPr id="9" name="Slide Number Placeholder 8"/>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3542625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805829" y="-640364"/>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315781" y="1810754"/>
            <a:ext cx="4538432" cy="349750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48944" y="968829"/>
            <a:ext cx="7043056" cy="5448447"/>
          </a:xfrm>
        </p:spPr>
        <p:txBody>
          <a:bodyPr vert="horz" lIns="0" tIns="45720" rIns="0" bIns="45720" rtlCol="0" anchor="t">
            <a:normAutofit/>
          </a:bodyPr>
          <a:lstStyle/>
          <a:p>
            <a:r>
              <a:rPr lang="en-US" sz="3200"/>
              <a:t>All work is dignified, and all workers deserve to thrive. </a:t>
            </a:r>
          </a:p>
          <a:p>
            <a:r>
              <a:rPr lang="en-US" sz="3200"/>
              <a:t>Our job is to get public school employees to understand that they are all workers. </a:t>
            </a:r>
          </a:p>
          <a:p>
            <a:r>
              <a:rPr lang="en-US" sz="3200"/>
              <a:t>Learning Conditions are Working Conditions. </a:t>
            </a:r>
          </a:p>
          <a:p>
            <a:pPr lvl="0"/>
            <a:r>
              <a:rPr lang="en-US" sz="3200"/>
              <a:t>There is a historical basis for why we are in the struggle we are currently in.  </a:t>
            </a:r>
          </a:p>
        </p:txBody>
      </p:sp>
    </p:spTree>
    <p:extLst>
      <p:ext uri="{BB962C8B-B14F-4D97-AF65-F5344CB8AC3E}">
        <p14:creationId xmlns:p14="http://schemas.microsoft.com/office/powerpoint/2010/main" val="1364607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94359"/>
            <a:ext cx="3455233" cy="2286000"/>
          </a:xfrm>
        </p:spPr>
        <p:txBody>
          <a:bodyPr>
            <a:noAutofit/>
          </a:bodyPr>
          <a:lstStyle/>
          <a:p>
            <a:r>
              <a:rPr lang="en-US" sz="4400"/>
              <a:t>Three Models of Teacher Unionism</a:t>
            </a:r>
            <a:br>
              <a:rPr lang="en-US" sz="4400"/>
            </a:br>
            <a:r>
              <a:rPr lang="en-US" sz="4400">
                <a:cs typeface="Calibri Light"/>
              </a:rPr>
              <a:t>Presenter Name</a:t>
            </a:r>
            <a:endParaRPr lang="en-US" sz="4400"/>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7602" t="19780" r="6769" b="6755"/>
          <a:stretch/>
        </p:blipFill>
        <p:spPr>
          <a:xfrm>
            <a:off x="90974" y="3069182"/>
            <a:ext cx="3821459" cy="3421559"/>
          </a:xfrm>
          <a:prstGeom prst="rect">
            <a:avLst/>
          </a:prstGeom>
        </p:spPr>
      </p:pic>
      <p:sp>
        <p:nvSpPr>
          <p:cNvPr id="13" name="Slide Number Placeholder 12"/>
          <p:cNvSpPr>
            <a:spLocks noGrp="1"/>
          </p:cNvSpPr>
          <p:nvPr>
            <p:ph type="sldNum" sz="quarter" idx="12"/>
          </p:nvPr>
        </p:nvSpPr>
        <p:spPr/>
        <p:txBody>
          <a:bodyPr/>
          <a:lstStyle/>
          <a:p>
            <a:fld id="{5414DF46-E7D2-4146-95BA-57A23C39CF98}" type="slidenum">
              <a:rPr lang="en-US" smtClean="0"/>
              <a:t>20</a:t>
            </a:fld>
            <a:endParaRPr lang="en-US"/>
          </a:p>
        </p:txBody>
      </p:sp>
      <p:sp>
        <p:nvSpPr>
          <p:cNvPr id="14"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Three Models of Teacher Unionism</a:t>
            </a:r>
          </a:p>
        </p:txBody>
      </p:sp>
    </p:spTree>
    <p:extLst>
      <p:ext uri="{BB962C8B-B14F-4D97-AF65-F5344CB8AC3E}">
        <p14:creationId xmlns:p14="http://schemas.microsoft.com/office/powerpoint/2010/main" val="2837386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94359"/>
            <a:ext cx="3455233" cy="2286000"/>
          </a:xfrm>
        </p:spPr>
        <p:txBody>
          <a:bodyPr>
            <a:noAutofit/>
          </a:bodyPr>
          <a:lstStyle/>
          <a:p>
            <a:r>
              <a:rPr lang="en-US" sz="4400"/>
              <a:t>Three Models of Teacher Unionism</a:t>
            </a:r>
            <a:br>
              <a:rPr lang="en-US" sz="4400"/>
            </a:br>
            <a:endParaRPr lang="en-US" sz="4400"/>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7602" t="19780" r="6769" b="6755"/>
          <a:stretch/>
        </p:blipFill>
        <p:spPr>
          <a:xfrm>
            <a:off x="90974" y="3069182"/>
            <a:ext cx="3821459" cy="3421559"/>
          </a:xfrm>
          <a:prstGeom prst="rect">
            <a:avLst/>
          </a:prstGeom>
        </p:spPr>
      </p:pic>
      <p:sp>
        <p:nvSpPr>
          <p:cNvPr id="13" name="Slide Number Placeholder 12"/>
          <p:cNvSpPr>
            <a:spLocks noGrp="1"/>
          </p:cNvSpPr>
          <p:nvPr>
            <p:ph type="sldNum" sz="quarter" idx="12"/>
          </p:nvPr>
        </p:nvSpPr>
        <p:spPr/>
        <p:txBody>
          <a:bodyPr/>
          <a:lstStyle/>
          <a:p>
            <a:fld id="{5414DF46-E7D2-4146-95BA-57A23C39CF98}" type="slidenum">
              <a:rPr lang="en-US" smtClean="0"/>
              <a:t>21</a:t>
            </a:fld>
            <a:endParaRPr lang="en-US"/>
          </a:p>
        </p:txBody>
      </p:sp>
      <p:sp>
        <p:nvSpPr>
          <p:cNvPr id="14"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227278" y="306335"/>
            <a:ext cx="7477977" cy="6057499"/>
          </a:xfrm>
        </p:spPr>
        <p:txBody>
          <a:bodyPr vert="horz" lIns="0" tIns="45720" rIns="0" bIns="45720" rtlCol="0" anchor="t">
            <a:normAutofit fontScale="92500" lnSpcReduction="10000"/>
          </a:bodyPr>
          <a:lstStyle/>
          <a:p>
            <a:pPr marL="0" indent="0">
              <a:lnSpc>
                <a:spcPct val="160000"/>
              </a:lnSpc>
              <a:buNone/>
            </a:pPr>
            <a:r>
              <a:rPr lang="en-US" sz="3200" b="1">
                <a:solidFill>
                  <a:schemeClr val="accent2">
                    <a:lumMod val="75000"/>
                  </a:schemeClr>
                </a:solidFill>
              </a:rPr>
              <a:t>With your group discuss the following:</a:t>
            </a:r>
            <a:endParaRPr lang="en-US" b="1">
              <a:solidFill>
                <a:schemeClr val="accent2">
                  <a:lumMod val="75000"/>
                </a:schemeClr>
              </a:solidFill>
              <a:cs typeface="Calibri" panose="020F0502020204030204"/>
            </a:endParaRPr>
          </a:p>
          <a:p>
            <a:pPr marL="383540" lvl="1">
              <a:lnSpc>
                <a:spcPct val="160000"/>
              </a:lnSpc>
              <a:buFont typeface="Arial" panose="020F0502020204030204" pitchFamily="34" charset="0"/>
              <a:buChar char="•"/>
            </a:pPr>
            <a:r>
              <a:rPr lang="en-US" sz="3000">
                <a:solidFill>
                  <a:schemeClr val="accent2">
                    <a:lumMod val="75000"/>
                  </a:schemeClr>
                </a:solidFill>
                <a:cs typeface="Calibri"/>
              </a:rPr>
              <a:t>In</a:t>
            </a:r>
            <a:r>
              <a:rPr lang="en-US" sz="3000">
                <a:solidFill>
                  <a:schemeClr val="accent2">
                    <a:lumMod val="75000"/>
                  </a:schemeClr>
                </a:solidFill>
              </a:rPr>
              <a:t> which of the models do most of your circles show up?</a:t>
            </a:r>
            <a:endParaRPr lang="en-US" sz="3000">
              <a:solidFill>
                <a:schemeClr val="accent2">
                  <a:lumMod val="75000"/>
                </a:schemeClr>
              </a:solidFill>
              <a:cs typeface="Calibri" panose="020F0502020204030204"/>
            </a:endParaRPr>
          </a:p>
          <a:p>
            <a:pPr marL="383540" lvl="1">
              <a:lnSpc>
                <a:spcPct val="160000"/>
              </a:lnSpc>
              <a:buFont typeface="Arial" panose="020F0502020204030204" pitchFamily="34" charset="0"/>
              <a:buChar char="•"/>
            </a:pPr>
            <a:r>
              <a:rPr lang="en-US" sz="3000">
                <a:solidFill>
                  <a:schemeClr val="accent2">
                    <a:lumMod val="75000"/>
                  </a:schemeClr>
                </a:solidFill>
              </a:rPr>
              <a:t>How does this align with the local’s stated vision and mission?</a:t>
            </a:r>
            <a:endParaRPr lang="en-US" sz="3000">
              <a:solidFill>
                <a:schemeClr val="accent2">
                  <a:lumMod val="75000"/>
                </a:schemeClr>
              </a:solidFill>
              <a:cs typeface="Calibri" panose="020F0502020204030204"/>
            </a:endParaRPr>
          </a:p>
          <a:p>
            <a:pPr marL="383540" lvl="1">
              <a:lnSpc>
                <a:spcPct val="160000"/>
              </a:lnSpc>
              <a:buFont typeface="Arial" panose="020F0502020204030204" pitchFamily="34" charset="0"/>
              <a:buChar char="•"/>
            </a:pPr>
            <a:r>
              <a:rPr lang="en-US" sz="3000">
                <a:solidFill>
                  <a:schemeClr val="accent2">
                    <a:lumMod val="75000"/>
                  </a:schemeClr>
                </a:solidFill>
              </a:rPr>
              <a:t>To what extent does your context (manager, local, collective bargaining state/no/permissive, etc.) influence how you can view/frame/do the work? </a:t>
            </a:r>
            <a:endParaRPr lang="en-US" sz="3000">
              <a:solidFill>
                <a:schemeClr val="accent2">
                  <a:lumMod val="75000"/>
                </a:schemeClr>
              </a:solidFill>
              <a:cs typeface="Calibri"/>
            </a:endParaRPr>
          </a:p>
        </p:txBody>
      </p:sp>
    </p:spTree>
    <p:extLst>
      <p:ext uri="{BB962C8B-B14F-4D97-AF65-F5344CB8AC3E}">
        <p14:creationId xmlns:p14="http://schemas.microsoft.com/office/powerpoint/2010/main" val="2189635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26232" t="28470" r="40151" b="16981"/>
          <a:stretch/>
        </p:blipFill>
        <p:spPr>
          <a:xfrm>
            <a:off x="4545767" y="731520"/>
            <a:ext cx="5233066" cy="5660919"/>
          </a:xfrm>
          <a:prstGeom prst="rect">
            <a:avLst/>
          </a:prstGeom>
          <a:ln>
            <a:solidFill>
              <a:schemeClr val="tx1"/>
            </a:solidFill>
          </a:ln>
        </p:spPr>
      </p:pic>
      <p:sp>
        <p:nvSpPr>
          <p:cNvPr id="2" name="Title 1"/>
          <p:cNvSpPr>
            <a:spLocks noGrp="1"/>
          </p:cNvSpPr>
          <p:nvPr>
            <p:ph type="title"/>
          </p:nvPr>
        </p:nvSpPr>
        <p:spPr/>
        <p:txBody>
          <a:bodyPr>
            <a:noAutofit/>
          </a:bodyPr>
          <a:lstStyle/>
          <a:p>
            <a:r>
              <a:rPr lang="en-US" sz="4400"/>
              <a:t>Three Models of Teacher Unionism</a:t>
            </a:r>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3"/>
          <a:srcRect l="7602" t="19780" r="6769" b="6755"/>
          <a:stretch/>
        </p:blipFill>
        <p:spPr>
          <a:xfrm>
            <a:off x="90974" y="3069182"/>
            <a:ext cx="3821459" cy="3421559"/>
          </a:xfrm>
          <a:prstGeom prst="rect">
            <a:avLst/>
          </a:prstGeom>
        </p:spPr>
      </p:pic>
      <p:sp>
        <p:nvSpPr>
          <p:cNvPr id="10" name="Oval 9"/>
          <p:cNvSpPr/>
          <p:nvPr/>
        </p:nvSpPr>
        <p:spPr>
          <a:xfrm>
            <a:off x="7581276" y="3005348"/>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842355" y="1441554"/>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00600" y="4392117"/>
            <a:ext cx="1708628" cy="1324089"/>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4112594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602" t="19780" r="6769" b="6755"/>
          <a:stretch/>
        </p:blipFill>
        <p:spPr>
          <a:xfrm>
            <a:off x="8169639" y="3274005"/>
            <a:ext cx="4022361" cy="3072984"/>
          </a:xfrm>
          <a:prstGeom prst="rect">
            <a:avLst/>
          </a:prstGeom>
        </p:spPr>
      </p:pic>
      <p:sp>
        <p:nvSpPr>
          <p:cNvPr id="2" name="Title 1"/>
          <p:cNvSpPr>
            <a:spLocks noGrp="1"/>
          </p:cNvSpPr>
          <p:nvPr>
            <p:ph type="title"/>
          </p:nvPr>
        </p:nvSpPr>
        <p:spPr/>
        <p:txBody>
          <a:bodyPr>
            <a:normAutofit/>
          </a:bodyPr>
          <a:lstStyle/>
          <a:p>
            <a:r>
              <a:rPr lang="en-US"/>
              <a:t>Three Models of Teacher Unionism Debrief</a:t>
            </a:r>
          </a:p>
        </p:txBody>
      </p:sp>
      <p:sp>
        <p:nvSpPr>
          <p:cNvPr id="3" name="Content Placeholder 2"/>
          <p:cNvSpPr>
            <a:spLocks noGrp="1"/>
          </p:cNvSpPr>
          <p:nvPr>
            <p:ph idx="1"/>
          </p:nvPr>
        </p:nvSpPr>
        <p:spPr>
          <a:xfrm>
            <a:off x="380354" y="1334126"/>
            <a:ext cx="9318282" cy="4609920"/>
          </a:xfrm>
        </p:spPr>
        <p:txBody>
          <a:bodyPr>
            <a:normAutofit fontScale="92500" lnSpcReduction="10000"/>
          </a:bodyPr>
          <a:lstStyle/>
          <a:p>
            <a:pPr>
              <a:buClr>
                <a:schemeClr val="accent2">
                  <a:lumMod val="75000"/>
                </a:schemeClr>
              </a:buClr>
              <a:buFont typeface="Wingdings" panose="05000000000000000000" pitchFamily="2" charset="2"/>
              <a:buChar char=""/>
            </a:pPr>
            <a:r>
              <a:rPr lang="en-US" sz="4000"/>
              <a:t>Do you think your local leaders would assess themselves as you have?</a:t>
            </a:r>
            <a:br>
              <a:rPr lang="en-US" sz="4000"/>
            </a:br>
            <a:r>
              <a:rPr lang="en-US" sz="4000"/>
              <a:t>  </a:t>
            </a:r>
          </a:p>
          <a:p>
            <a:pPr>
              <a:buClr>
                <a:schemeClr val="accent2">
                  <a:lumMod val="75000"/>
                </a:schemeClr>
              </a:buClr>
              <a:buFont typeface="Wingdings" panose="05000000000000000000" pitchFamily="2" charset="2"/>
              <a:buChar char=""/>
            </a:pPr>
            <a:r>
              <a:rPr lang="en-US" sz="4000"/>
              <a:t>What shifts in your work with this local would you make to move them from where they are  to a more social justice focused union? </a:t>
            </a:r>
          </a:p>
          <a:p>
            <a:pPr marL="0" indent="0">
              <a:buClr>
                <a:schemeClr val="accent2">
                  <a:lumMod val="75000"/>
                </a:schemeClr>
              </a:buClr>
              <a:buNone/>
            </a:pPr>
            <a:endParaRPr lang="en-US" sz="4000"/>
          </a:p>
          <a:p>
            <a:pPr>
              <a:buClr>
                <a:schemeClr val="accent2">
                  <a:lumMod val="75000"/>
                </a:schemeClr>
              </a:buClr>
              <a:buFont typeface="Wingdings" panose="05000000000000000000" pitchFamily="2" charset="2"/>
              <a:buChar char=""/>
            </a:pPr>
            <a:r>
              <a:rPr lang="en-US" sz="4000"/>
              <a:t>How would/do you use this tool? </a:t>
            </a:r>
          </a:p>
        </p:txBody>
      </p:sp>
      <p:sp>
        <p:nvSpPr>
          <p:cNvPr id="5" name="Slide Number Placeholder 4"/>
          <p:cNvSpPr>
            <a:spLocks noGrp="1"/>
          </p:cNvSpPr>
          <p:nvPr>
            <p:ph type="sldNum" sz="quarter" idx="12"/>
          </p:nvPr>
        </p:nvSpPr>
        <p:spPr/>
        <p:txBody>
          <a:bodyPr/>
          <a:lstStyle/>
          <a:p>
            <a:fld id="{5414DF46-E7D2-4146-95BA-57A23C39CF98}" type="slidenum">
              <a:rPr lang="en-US" smtClean="0"/>
              <a:t>23</a:t>
            </a:fld>
            <a:endParaRPr lang="en-US"/>
          </a:p>
        </p:txBody>
      </p:sp>
    </p:spTree>
    <p:extLst>
      <p:ext uri="{BB962C8B-B14F-4D97-AF65-F5344CB8AC3E}">
        <p14:creationId xmlns:p14="http://schemas.microsoft.com/office/powerpoint/2010/main" val="1634583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1141"/>
            <a:ext cx="5936456" cy="4942849"/>
          </a:xfrm>
        </p:spPr>
        <p:txBody>
          <a:bodyPr vert="horz" lIns="0" tIns="45720" rIns="0" bIns="45720" rtlCol="0" anchor="t">
            <a:normAutofit/>
          </a:bodyPr>
          <a:lstStyle/>
          <a:p>
            <a:pPr lvl="0"/>
            <a:r>
              <a:rPr lang="en-US" sz="4000"/>
              <a:t>This is not a linear process.</a:t>
            </a:r>
            <a:endParaRPr lang="en-US" sz="4000">
              <a:cs typeface="Calibri"/>
            </a:endParaRPr>
          </a:p>
          <a:p>
            <a:r>
              <a:rPr lang="en-US" sz="4000"/>
              <a:t>Context matters. </a:t>
            </a:r>
            <a:endParaRPr lang="en-US" sz="4000">
              <a:cs typeface="Calibri"/>
            </a:endParaRPr>
          </a:p>
          <a:p>
            <a:r>
              <a:rPr lang="en-US" sz="4000"/>
              <a:t>This is a framework to help organize thinking and work.</a:t>
            </a:r>
            <a:r>
              <a:rPr lang="en-US" sz="3200"/>
              <a:t> </a:t>
            </a:r>
          </a:p>
        </p:txBody>
      </p:sp>
    </p:spTree>
    <p:extLst>
      <p:ext uri="{BB962C8B-B14F-4D97-AF65-F5344CB8AC3E}">
        <p14:creationId xmlns:p14="http://schemas.microsoft.com/office/powerpoint/2010/main" val="280684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0" y="0"/>
            <a:ext cx="12192000" cy="56213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2382529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Who are the people we need?</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1809763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Who are the leaders and structures we need?</a:t>
            </a:r>
          </a:p>
        </p:txBody>
      </p:sp>
      <p:sp>
        <p:nvSpPr>
          <p:cNvPr id="3" name="Content Placeholder 2"/>
          <p:cNvSpPr>
            <a:spLocks noGrp="1"/>
          </p:cNvSpPr>
          <p:nvPr>
            <p:ph idx="1"/>
          </p:nvPr>
        </p:nvSpPr>
        <p:spPr>
          <a:xfrm>
            <a:off x="284811" y="1106539"/>
            <a:ext cx="11587397" cy="5047369"/>
          </a:xfrm>
        </p:spPr>
        <p:txBody>
          <a:bodyPr vert="horz" lIns="0" tIns="45720" rIns="0" bIns="45720" rtlCol="0" anchor="t">
            <a:noAutofit/>
          </a:bodyPr>
          <a:lstStyle/>
          <a:p>
            <a:r>
              <a:rPr lang="en-US" sz="3000"/>
              <a:t>“</a:t>
            </a:r>
            <a:r>
              <a:rPr lang="en-US" sz="3000" i="1"/>
              <a:t>The terms “social justice” and “social justice unionism” can be watered down or co-opted.  Some activists and leaders believe that passing resolutions in solidarity with different struggles (often a positive thing) makes a union a “social justice union.” Others label programs “social justice,” but because of top-down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decision-making processes, vision, campaigns, addressing race and gender issues, relationships with parents and communities, and much more</a:t>
            </a:r>
            <a:r>
              <a:rPr lang="en-US" sz="3000"/>
              <a:t>.”  (Gunderson, pg. 175)</a:t>
            </a:r>
          </a:p>
          <a:p>
            <a:endParaRPr lang="en-US" sz="2400"/>
          </a:p>
        </p:txBody>
      </p:sp>
      <p:sp>
        <p:nvSpPr>
          <p:cNvPr id="4" name="Slide Number Placeholder 3"/>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1470751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this statement is referring to?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1211776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795867"/>
          </a:xfrm>
        </p:spPr>
        <p:txBody>
          <a:bodyPr>
            <a:normAutofit/>
          </a:bodyPr>
          <a:lstStyle/>
          <a:p>
            <a:r>
              <a:rPr lang="en-US"/>
              <a:t>Definitions for Today</a:t>
            </a:r>
          </a:p>
        </p:txBody>
      </p:sp>
      <p:sp>
        <p:nvSpPr>
          <p:cNvPr id="3" name="Content Placeholder 2"/>
          <p:cNvSpPr>
            <a:spLocks noGrp="1"/>
          </p:cNvSpPr>
          <p:nvPr>
            <p:ph idx="1"/>
          </p:nvPr>
        </p:nvSpPr>
        <p:spPr>
          <a:xfrm>
            <a:off x="0" y="795867"/>
            <a:ext cx="12056533" cy="5147836"/>
          </a:xfrm>
        </p:spPr>
        <p:txBody>
          <a:bodyPr vert="horz" lIns="0" tIns="45720" rIns="0" bIns="45720" rtlCol="0" anchor="t">
            <a:noAutofit/>
          </a:bodyPr>
          <a:lstStyle/>
          <a:p>
            <a:r>
              <a:rPr lang="en-US" sz="3600" b="1"/>
              <a:t>Leaders –</a:t>
            </a:r>
            <a:r>
              <a:rPr lang="en-US" sz="36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600" b="1"/>
              <a:t>Mobilizers –</a:t>
            </a:r>
            <a:r>
              <a:rPr lang="en-US" sz="3600"/>
              <a:t> Are already convinced members, who are already willing to take action. They are connected to the other already convinced. </a:t>
            </a:r>
          </a:p>
          <a:p>
            <a:r>
              <a:rPr lang="en-US" sz="3600" b="1"/>
              <a:t>Activists – </a:t>
            </a:r>
            <a:r>
              <a:rPr lang="en-US" sz="36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2709924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 – Scenarios</a:t>
            </a:r>
            <a:br>
              <a:rPr lang="en-US"/>
            </a:br>
            <a:endParaRPr lang="en-US"/>
          </a:p>
        </p:txBody>
      </p:sp>
      <p:pic>
        <p:nvPicPr>
          <p:cNvPr id="6" name="Picture 5"/>
          <p:cNvPicPr>
            <a:picLocks noChangeAspect="1"/>
          </p:cNvPicPr>
          <p:nvPr/>
        </p:nvPicPr>
        <p:blipFill rotWithShape="1">
          <a:blip r:embed="rId2"/>
          <a:srcRect l="24142"/>
          <a:stretch/>
        </p:blipFill>
        <p:spPr>
          <a:xfrm>
            <a:off x="228599" y="2053992"/>
            <a:ext cx="3683314" cy="3054035"/>
          </a:xfrm>
          <a:prstGeom prst="rect">
            <a:avLst/>
          </a:prstGeom>
        </p:spPr>
      </p:pic>
      <p:pic>
        <p:nvPicPr>
          <p:cNvPr id="8" name="Picture 7"/>
          <p:cNvPicPr>
            <a:picLocks noChangeAspect="1"/>
          </p:cNvPicPr>
          <p:nvPr/>
        </p:nvPicPr>
        <p:blipFill rotWithShape="1">
          <a:blip r:embed="rId3"/>
          <a:srcRect l="33698" r="-1"/>
          <a:stretch/>
        </p:blipFill>
        <p:spPr>
          <a:xfrm>
            <a:off x="7816587" y="1747258"/>
            <a:ext cx="3446459" cy="3465999"/>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5058" y="3287110"/>
            <a:ext cx="4141529" cy="297968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3943830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9333" y="1823127"/>
            <a:ext cx="8553713" cy="41205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400"/>
              <a:t>Who is a leader, a mobilizer, and an activist? How do you know? </a:t>
            </a:r>
          </a:p>
          <a:p>
            <a:endParaRPr lang="en-US" sz="4400"/>
          </a:p>
          <a:p>
            <a:r>
              <a:rPr lang="en-US" sz="4400"/>
              <a:t>In what order would you want to invite them into your cause and why? </a:t>
            </a:r>
          </a:p>
        </p:txBody>
      </p:sp>
    </p:spTree>
    <p:extLst>
      <p:ext uri="{BB962C8B-B14F-4D97-AF65-F5344CB8AC3E}">
        <p14:creationId xmlns:p14="http://schemas.microsoft.com/office/powerpoint/2010/main" val="1909894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105" y="589123"/>
            <a:ext cx="11035759" cy="822669"/>
          </a:xfrm>
        </p:spPr>
        <p:txBody>
          <a:bodyPr>
            <a:normAutofit fontScale="90000"/>
          </a:bodyPr>
          <a:lstStyle/>
          <a:p>
            <a:r>
              <a:rPr lang="en-US"/>
              <a:t>Assessing Your Current Worksites  (Presenter Name)</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32</a:t>
            </a:fld>
            <a:endParaRPr lang="en-US"/>
          </a:p>
        </p:txBody>
      </p:sp>
      <p:sp>
        <p:nvSpPr>
          <p:cNvPr id="7" name="Content Placeholder 2"/>
          <p:cNvSpPr txBox="1">
            <a:spLocks/>
          </p:cNvSpPr>
          <p:nvPr/>
        </p:nvSpPr>
        <p:spPr>
          <a:xfrm>
            <a:off x="2709333" y="870247"/>
            <a:ext cx="8553713" cy="453191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How many people have been identified as trusted and respected by a number of people in the worksite? </a:t>
            </a:r>
          </a:p>
          <a:p>
            <a:br>
              <a:rPr lang="en-US" sz="3600"/>
            </a:br>
            <a:r>
              <a:rPr lang="en-US" sz="3600"/>
              <a:t>How many people are actively working in support of the union and have a group of folks that they influence? </a:t>
            </a:r>
          </a:p>
          <a:p>
            <a:br>
              <a:rPr lang="en-US" sz="3600"/>
            </a:br>
            <a:r>
              <a:rPr lang="en-US" sz="3600"/>
              <a:t>How many people are ready to take pro-union action? </a:t>
            </a:r>
          </a:p>
        </p:txBody>
      </p:sp>
    </p:spTree>
    <p:extLst>
      <p:ext uri="{BB962C8B-B14F-4D97-AF65-F5344CB8AC3E}">
        <p14:creationId xmlns:p14="http://schemas.microsoft.com/office/powerpoint/2010/main" val="2400616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Baker</a:t>
            </a:r>
          </a:p>
        </p:txBody>
      </p:sp>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pic>
        <p:nvPicPr>
          <p:cNvPr id="1026" name="Picture 2" descr="Ella Baker Quotes | QuoteHD"/>
          <p:cNvPicPr>
            <a:picLocks noGrp="1" noChangeAspect="1" noChangeArrowheads="1"/>
          </p:cNvPicPr>
          <p:nvPr>
            <p:ph idx="1"/>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r="5012" b="26073"/>
          <a:stretch/>
        </p:blipFill>
        <p:spPr bwMode="auto">
          <a:xfrm>
            <a:off x="6385302" y="1189742"/>
            <a:ext cx="5176434" cy="50308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ds to Live By: Ella Baker - CR Fashion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855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on Leadership - Handout</a:t>
            </a:r>
          </a:p>
        </p:txBody>
      </p:sp>
      <p:sp>
        <p:nvSpPr>
          <p:cNvPr id="3" name="Content Placeholder 2"/>
          <p:cNvSpPr>
            <a:spLocks noGrp="1"/>
          </p:cNvSpPr>
          <p:nvPr>
            <p:ph idx="1"/>
          </p:nvPr>
        </p:nvSpPr>
        <p:spPr>
          <a:xfrm>
            <a:off x="4215539" y="1109272"/>
            <a:ext cx="7718156" cy="5012559"/>
          </a:xfrm>
        </p:spPr>
        <p:txBody>
          <a:bodyPr>
            <a:normAutofit lnSpcReduction="10000"/>
          </a:bodyPr>
          <a:lstStyle/>
          <a:p>
            <a:pPr marL="0" indent="0">
              <a:buNone/>
            </a:pPr>
            <a:r>
              <a:rPr lang="en-US" sz="2800"/>
              <a:t>What do you think about Ella Baker’s style of leadership? What positives do you see? Are there any potential negatives you can think of? Explain your position. </a:t>
            </a:r>
          </a:p>
          <a:p>
            <a:pPr marL="0" indent="0">
              <a:buNone/>
            </a:pPr>
            <a:r>
              <a:rPr lang="en-US" sz="2800"/>
              <a:t>Ella Baker believed that everyday people should be empowered to lead their own struggles against issues that directly affect them. Do you think this idea is relevant today? If so, how? </a:t>
            </a:r>
          </a:p>
          <a:p>
            <a:pPr marL="0" indent="0">
              <a:buNone/>
            </a:pPr>
            <a:r>
              <a:rPr lang="en-US" sz="2800"/>
              <a:t>Think about the changes you think we need to see in this society. Do you think this change will be brought about only if great leaders emerge to make it happen? </a:t>
            </a:r>
          </a:p>
        </p:txBody>
      </p:sp>
      <p:sp>
        <p:nvSpPr>
          <p:cNvPr id="4" name="Slide Number Placeholder 3"/>
          <p:cNvSpPr>
            <a:spLocks noGrp="1"/>
          </p:cNvSpPr>
          <p:nvPr>
            <p:ph type="sldNum" sz="quarter" idx="12"/>
          </p:nvPr>
        </p:nvSpPr>
        <p:spPr/>
        <p:txBody>
          <a:bodyPr/>
          <a:lstStyle/>
          <a:p>
            <a:fld id="{5414DF46-E7D2-4146-95BA-57A23C39CF98}" type="slidenum">
              <a:rPr lang="en-US" smtClean="0"/>
              <a:t>34</a:t>
            </a:fld>
            <a:endParaRPr lang="en-US"/>
          </a:p>
        </p:txBody>
      </p:sp>
      <p:pic>
        <p:nvPicPr>
          <p:cNvPr id="5"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21" y="103473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870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2943" y="1973888"/>
            <a:ext cx="4635137" cy="822669"/>
          </a:xfrm>
        </p:spPr>
        <p:txBody>
          <a:bodyPr/>
          <a:lstStyle/>
          <a:p>
            <a:r>
              <a:rPr lang="en-US"/>
              <a:t>Ella Baker Debrief</a:t>
            </a:r>
          </a:p>
        </p:txBody>
      </p:sp>
      <p:sp>
        <p:nvSpPr>
          <p:cNvPr id="4" name="Slide Number Placeholder 3"/>
          <p:cNvSpPr>
            <a:spLocks noGrp="1"/>
          </p:cNvSpPr>
          <p:nvPr>
            <p:ph type="sldNum" sz="quarter" idx="12"/>
          </p:nvPr>
        </p:nvSpPr>
        <p:spPr/>
        <p:txBody>
          <a:bodyPr/>
          <a:lstStyle/>
          <a:p>
            <a:fld id="{5414DF46-E7D2-4146-95BA-57A23C39CF98}" type="slidenum">
              <a:rPr lang="en-US" smtClean="0"/>
              <a:t>35</a:t>
            </a:fld>
            <a:endParaRPr lang="en-US"/>
          </a:p>
        </p:txBody>
      </p:sp>
      <p:pic>
        <p:nvPicPr>
          <p:cNvPr id="1030"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417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849372" y="1151896"/>
            <a:ext cx="5936456" cy="4942849"/>
          </a:xfrm>
        </p:spPr>
        <p:txBody>
          <a:bodyPr vert="horz" lIns="0" tIns="45720" rIns="0" bIns="45720" rtlCol="0" anchor="t">
            <a:normAutofit fontScale="92500" lnSpcReduction="10000"/>
          </a:bodyPr>
          <a:lstStyle/>
          <a:p>
            <a:pPr lvl="0"/>
            <a:r>
              <a:rPr lang="en-US" sz="3200"/>
              <a:t>The title does not indicate the leader</a:t>
            </a:r>
          </a:p>
          <a:p>
            <a:pPr lvl="0"/>
            <a:r>
              <a:rPr lang="en-US" sz="3200"/>
              <a:t>Our primary job is to identify leaders who can share power, responsibility and authority</a:t>
            </a:r>
            <a:endParaRPr lang="en-US" sz="3200">
              <a:cs typeface="Calibri"/>
            </a:endParaRPr>
          </a:p>
          <a:p>
            <a:pPr lvl="0"/>
            <a:r>
              <a:rPr lang="en-US" sz="3200"/>
              <a:t>We support members and leaders by helping them identify structures that distribute power, responsibility, and authority.</a:t>
            </a:r>
            <a:endParaRPr lang="en-US" sz="3200">
              <a:cs typeface="Calibri"/>
            </a:endParaRPr>
          </a:p>
          <a:p>
            <a:pPr marL="0" indent="0">
              <a:buNone/>
            </a:pPr>
            <a:r>
              <a:rPr lang="en-US" sz="3200">
                <a:ea typeface="+mn-lt"/>
                <a:cs typeface="+mn-lt"/>
              </a:rPr>
              <a:t>We can’t MAKE Social Justice Leaders, but we can help potential leaders connect with potential followers.</a:t>
            </a:r>
            <a:endParaRPr lang="en-US"/>
          </a:p>
        </p:txBody>
      </p:sp>
    </p:spTree>
    <p:extLst>
      <p:ext uri="{BB962C8B-B14F-4D97-AF65-F5344CB8AC3E}">
        <p14:creationId xmlns:p14="http://schemas.microsoft.com/office/powerpoint/2010/main" val="27798088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37</a:t>
            </a:fld>
            <a:endParaRPr lang="en-US"/>
          </a:p>
        </p:txBody>
      </p:sp>
    </p:spTree>
    <p:extLst>
      <p:ext uri="{BB962C8B-B14F-4D97-AF65-F5344CB8AC3E}">
        <p14:creationId xmlns:p14="http://schemas.microsoft.com/office/powerpoint/2010/main" val="2447288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vert="horz" lIns="0" tIns="45720" rIns="0" bIns="45720" rtlCol="0" anchor="t">
            <a:normAutofit/>
          </a:bodyPr>
          <a:lstStyle/>
          <a:p>
            <a:pPr marL="0" indent="0">
              <a:buNone/>
            </a:pPr>
            <a:r>
              <a:rPr lang="en-US" sz="3600">
                <a:solidFill>
                  <a:schemeClr val="accent2">
                    <a:lumMod val="75000"/>
                  </a:schemeClr>
                </a:solidFill>
              </a:rPr>
              <a:t>What is your role?</a:t>
            </a:r>
            <a:endParaRPr lang="en-US">
              <a:solidFill>
                <a:schemeClr val="accent2">
                  <a:lumMod val="75000"/>
                </a:schemeClr>
              </a:solidFill>
            </a:endParaRPr>
          </a:p>
          <a:p>
            <a:pPr marL="0" indent="0">
              <a:buNone/>
            </a:pPr>
            <a:r>
              <a:rPr lang="en-US" sz="3600">
                <a:solidFill>
                  <a:schemeClr val="accent3"/>
                </a:solidFill>
                <a:cs typeface="Calibri"/>
              </a:rPr>
              <a:t>How do members view you?</a:t>
            </a:r>
            <a:endParaRPr lang="en-US" sz="3600">
              <a:solidFill>
                <a:schemeClr val="accent3"/>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38</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1387184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39</a:t>
            </a:fld>
            <a:endParaRPr lang="en-US"/>
          </a:p>
        </p:txBody>
      </p:sp>
      <p:sp>
        <p:nvSpPr>
          <p:cNvPr id="8" name="Title 1"/>
          <p:cNvSpPr txBox="1">
            <a:spLocks/>
          </p:cNvSpPr>
          <p:nvPr/>
        </p:nvSpPr>
        <p:spPr>
          <a:xfrm>
            <a:off x="119921" y="286603"/>
            <a:ext cx="11035759" cy="822669"/>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r>
              <a:rPr lang="en-US" err="1"/>
              <a:t>Pg</a:t>
            </a:r>
            <a:r>
              <a:rPr lang="en-US"/>
              <a:t> 248-251</a:t>
            </a:r>
          </a:p>
        </p:txBody>
      </p:sp>
    </p:spTree>
    <p:extLst>
      <p:ext uri="{BB962C8B-B14F-4D97-AF65-F5344CB8AC3E}">
        <p14:creationId xmlns:p14="http://schemas.microsoft.com/office/powerpoint/2010/main" val="3539302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Pgs. 248-251 in the book</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40</a:t>
            </a:fld>
            <a:endParaRPr lang="en-US"/>
          </a:p>
        </p:txBody>
      </p:sp>
    </p:spTree>
    <p:extLst>
      <p:ext uri="{BB962C8B-B14F-4D97-AF65-F5344CB8AC3E}">
        <p14:creationId xmlns:p14="http://schemas.microsoft.com/office/powerpoint/2010/main" val="1468900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Corner Discussion – Use Pg. 251 or 26 in RG</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409075"/>
            <a:ext cx="8454108" cy="4460019"/>
          </a:xfrm>
        </p:spPr>
        <p:txBody>
          <a:bodyPr vert="horz" lIns="0" tIns="45720" rIns="0" bIns="45720" rtlCol="0" anchor="t">
            <a:normAutofit fontScale="92500" lnSpcReduction="10000"/>
          </a:bodyPr>
          <a:lstStyle/>
          <a:p>
            <a:r>
              <a:rPr lang="en-US" sz="3600"/>
              <a:t>Select the compass point  that best answers where you are for each of the following questions -</a:t>
            </a:r>
          </a:p>
          <a:p>
            <a:r>
              <a:rPr lang="en-US" sz="3600"/>
              <a:t>1. What role do your leaders see you in currently? Why?  </a:t>
            </a:r>
            <a:endParaRPr lang="en-US" sz="3600">
              <a:cs typeface="Calibri"/>
            </a:endParaRPr>
          </a:p>
          <a:p>
            <a:r>
              <a:rPr lang="en-US" sz="3600"/>
              <a:t>2. What role does your manager expect you to be in most often? Why?</a:t>
            </a:r>
            <a:endParaRPr lang="en-US" sz="3600">
              <a:cs typeface="Calibri"/>
            </a:endParaRPr>
          </a:p>
          <a:p>
            <a:r>
              <a:rPr lang="en-US" sz="3600"/>
              <a:t>3. What would your role look like if you were working with a Social Justice local?  Why?</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41</a:t>
            </a:fld>
            <a:endParaRPr lang="en-US"/>
          </a:p>
        </p:txBody>
      </p:sp>
    </p:spTree>
    <p:extLst>
      <p:ext uri="{BB962C8B-B14F-4D97-AF65-F5344CB8AC3E}">
        <p14:creationId xmlns:p14="http://schemas.microsoft.com/office/powerpoint/2010/main" val="2064351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175975" y="872092"/>
            <a:ext cx="5334440" cy="5303593"/>
          </a:xfrm>
        </p:spPr>
        <p:txBody>
          <a:bodyPr vert="horz" lIns="91440" tIns="45720" rIns="91440" bIns="45720" rtlCol="0" anchor="b">
            <a:normAutofit/>
          </a:bodyPr>
          <a:lstStyle/>
          <a:p>
            <a:r>
              <a:rPr lang="en-US" sz="4400">
                <a:ea typeface="+mj-lt"/>
                <a:cs typeface="+mj-lt"/>
              </a:rPr>
              <a:t>What does it all mean?</a:t>
            </a:r>
            <a:br>
              <a:rPr lang="en-US" sz="4400">
                <a:ea typeface="+mj-lt"/>
                <a:cs typeface="+mj-lt"/>
              </a:rPr>
            </a:br>
            <a:r>
              <a:rPr lang="en-US" sz="4400">
                <a:ea typeface="+mj-lt"/>
                <a:cs typeface="+mj-lt"/>
              </a:rPr>
              <a:t> </a:t>
            </a:r>
            <a:endParaRPr lang="en-US">
              <a:cs typeface="Calibri Light"/>
            </a:endParaRPr>
          </a:p>
          <a:p>
            <a:r>
              <a:rPr lang="en-US" sz="4400">
                <a:ea typeface="+mj-lt"/>
                <a:cs typeface="+mj-lt"/>
              </a:rPr>
              <a:t>Discuss the incongruencies that exist and discuss your why. </a:t>
            </a:r>
            <a:br>
              <a:rPr lang="en-US" sz="4400">
                <a:ea typeface="+mj-lt"/>
                <a:cs typeface="+mj-lt"/>
              </a:rPr>
            </a:br>
            <a:r>
              <a:rPr lang="en-US" sz="4400">
                <a:ea typeface="+mj-lt"/>
                <a:cs typeface="+mj-lt"/>
              </a:rPr>
              <a:t> </a:t>
            </a:r>
            <a:endParaRPr lang="en-US">
              <a:cs typeface="Calibri Light"/>
            </a:endParaRPr>
          </a:p>
          <a:p>
            <a:r>
              <a:rPr lang="en-US" sz="4400">
                <a:ea typeface="+mj-lt"/>
                <a:cs typeface="+mj-lt"/>
              </a:rPr>
              <a:t>How do you deal with these incongruencies?   </a:t>
            </a:r>
            <a:endParaRPr lang="en-US">
              <a:ea typeface="+mj-lt"/>
              <a:cs typeface="+mj-lt"/>
            </a:endParaRP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414DF46-E7D2-4146-95BA-57A23C39CF98}" type="slidenum">
              <a:rPr lang="en-US" smtClean="0"/>
              <a:t>42</a:t>
            </a:fld>
            <a:endParaRPr lang="en-US"/>
          </a:p>
        </p:txBody>
      </p:sp>
    </p:spTree>
    <p:extLst>
      <p:ext uri="{BB962C8B-B14F-4D97-AF65-F5344CB8AC3E}">
        <p14:creationId xmlns:p14="http://schemas.microsoft.com/office/powerpoint/2010/main" val="1136609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474427"/>
            <a:ext cx="5936456" cy="4942849"/>
          </a:xfrm>
        </p:spPr>
        <p:txBody>
          <a:bodyPr vert="horz" lIns="0" tIns="45720" rIns="0" bIns="45720" rtlCol="0" anchor="t">
            <a:normAutofit/>
          </a:bodyPr>
          <a:lstStyle/>
          <a:p>
            <a:pPr lvl="0"/>
            <a:r>
              <a:rPr lang="en-US" sz="3200"/>
              <a:t>We may see our roles differently than our managers and our members.</a:t>
            </a:r>
          </a:p>
          <a:p>
            <a:pPr lvl="0"/>
            <a:endParaRPr lang="en-US" sz="3200"/>
          </a:p>
          <a:p>
            <a:r>
              <a:rPr lang="en-US" sz="3200"/>
              <a:t>Your compass helps you define the direction of the work. </a:t>
            </a:r>
            <a:endParaRPr lang="en-US" sz="3200">
              <a:cs typeface="Calibri"/>
            </a:endParaRPr>
          </a:p>
          <a:p>
            <a:pPr lvl="0"/>
            <a:endParaRPr lang="en-US" sz="3200"/>
          </a:p>
          <a:p>
            <a:pPr lvl="0"/>
            <a:endParaRPr lang="en-US" sz="3200"/>
          </a:p>
        </p:txBody>
      </p:sp>
    </p:spTree>
    <p:extLst>
      <p:ext uri="{BB962C8B-B14F-4D97-AF65-F5344CB8AC3E}">
        <p14:creationId xmlns:p14="http://schemas.microsoft.com/office/powerpoint/2010/main" val="31782141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Leaders and Structures</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44</a:t>
            </a:fld>
            <a:endParaRPr lang="en-US"/>
          </a:p>
        </p:txBody>
      </p:sp>
      <p:sp>
        <p:nvSpPr>
          <p:cNvPr id="6" name="Title 5"/>
          <p:cNvSpPr>
            <a:spLocks noGrp="1"/>
          </p:cNvSpPr>
          <p:nvPr>
            <p:ph type="title"/>
          </p:nvPr>
        </p:nvSpPr>
        <p:spPr/>
        <p:txBody>
          <a:bodyPr/>
          <a:lstStyle/>
          <a:p>
            <a:r>
              <a:rPr lang="en-US"/>
              <a:t>Presenter Name</a:t>
            </a:r>
            <a:endParaRPr lang="en-US">
              <a:cs typeface="Calibri Light"/>
            </a:endParaRPr>
          </a:p>
        </p:txBody>
      </p:sp>
    </p:spTree>
    <p:extLst>
      <p:ext uri="{BB962C8B-B14F-4D97-AF65-F5344CB8AC3E}">
        <p14:creationId xmlns:p14="http://schemas.microsoft.com/office/powerpoint/2010/main" val="935906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0013" y="0"/>
            <a:ext cx="12344399" cy="634365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Lst>
            </a:blip>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258431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pPr>
              <a:defRPr/>
            </a:pPr>
            <a:r>
              <a:rPr lang="en-US" altLang="en-US">
                <a:ea typeface="+mj-ea"/>
                <a:cs typeface="+mj-cs"/>
              </a:rPr>
              <a:t>Organizing is…</a:t>
            </a:r>
          </a:p>
        </p:txBody>
      </p:sp>
      <p:sp>
        <p:nvSpPr>
          <p:cNvPr id="88067" name="Content Placeholder 2"/>
          <p:cNvSpPr>
            <a:spLocks noGrp="1"/>
          </p:cNvSpPr>
          <p:nvPr>
            <p:ph idx="1"/>
          </p:nvPr>
        </p:nvSpPr>
        <p:spPr>
          <a:xfrm>
            <a:off x="398094" y="1195338"/>
            <a:ext cx="11109960" cy="4742382"/>
          </a:xfrm>
          <a:noFill/>
        </p:spPr>
        <p:txBody>
          <a:bodyPr vert="horz" lIns="0" tIns="45720" rIns="0" bIns="45720" rtlCol="0" anchor="t">
            <a:noAutofit/>
          </a:bodyPr>
          <a:lstStyle/>
          <a:p>
            <a:pPr marL="0" indent="0" algn="ctr">
              <a:buNone/>
              <a:defRPr/>
            </a:pPr>
            <a:r>
              <a:rPr lang="en-US" altLang="en-US" sz="4800"/>
              <a:t>…identifying leaders and coordinating them into leadership teams, building community and commitment around common goals, building power from the resources of that community, using that power strategically to make concrete change in the world,</a:t>
            </a:r>
          </a:p>
          <a:p>
            <a:pPr marL="0" indent="0" algn="ctr">
              <a:buNone/>
              <a:defRPr/>
            </a:pPr>
            <a:r>
              <a:rPr lang="en-US" altLang="en-US" sz="4800"/>
              <a:t>THEN </a:t>
            </a:r>
          </a:p>
        </p:txBody>
      </p:sp>
    </p:spTree>
    <p:extLst>
      <p:ext uri="{BB962C8B-B14F-4D97-AF65-F5344CB8AC3E}">
        <p14:creationId xmlns:p14="http://schemas.microsoft.com/office/powerpoint/2010/main" val="4152099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38023"/>
            <a:ext cx="10058400" cy="951274"/>
          </a:xfrm>
          <a:noFill/>
        </p:spPr>
        <p:txBody>
          <a:bodyPr>
            <a:normAutofit/>
          </a:bodyPr>
          <a:lstStyle/>
          <a:p>
            <a:r>
              <a:rPr lang="en-US" b="1"/>
              <a:t>Leadership in organizing is…</a:t>
            </a:r>
          </a:p>
        </p:txBody>
      </p:sp>
      <p:sp>
        <p:nvSpPr>
          <p:cNvPr id="3" name="Content Placeholder 2"/>
          <p:cNvSpPr>
            <a:spLocks noGrp="1"/>
          </p:cNvSpPr>
          <p:nvPr>
            <p:ph idx="1"/>
          </p:nvPr>
        </p:nvSpPr>
        <p:spPr>
          <a:xfrm>
            <a:off x="357188" y="1228725"/>
            <a:ext cx="6640921" cy="5203822"/>
          </a:xfrm>
        </p:spPr>
        <p:txBody>
          <a:bodyPr>
            <a:normAutofit/>
          </a:bodyPr>
          <a:lstStyle/>
          <a:p>
            <a:r>
              <a:rPr lang="en-US" sz="3600"/>
              <a:t>…taking responsibility for enabling others to achieve shared purpose in the face of uncertainty.</a:t>
            </a:r>
          </a:p>
          <a:p>
            <a:endParaRPr lang="en-US" sz="3600"/>
          </a:p>
          <a:p>
            <a:r>
              <a:rPr lang="en-US" sz="3600"/>
              <a:t>The members who can lead most successfully are </a:t>
            </a:r>
            <a:r>
              <a:rPr lang="en-US" sz="3600"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237183" y="1089297"/>
            <a:ext cx="4722311" cy="4722311"/>
          </a:xfrm>
          <a:prstGeom prst="rect">
            <a:avLst/>
          </a:prstGeom>
        </p:spPr>
      </p:pic>
    </p:spTree>
    <p:extLst>
      <p:ext uri="{BB962C8B-B14F-4D97-AF65-F5344CB8AC3E}">
        <p14:creationId xmlns:p14="http://schemas.microsoft.com/office/powerpoint/2010/main" val="199317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p:txBody>
          <a:bodyPr/>
          <a:lstStyle/>
          <a:p>
            <a:r>
              <a:rPr lang="en-US"/>
              <a:t>They do this through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371476" y="1255821"/>
            <a:ext cx="7300912" cy="4828677"/>
          </a:xfrm>
        </p:spPr>
        <p:txBody>
          <a:bodyPr vert="horz" lIns="0" tIns="45720" rIns="0" bIns="45720" rtlCol="0" anchor="t">
            <a:noAutofit/>
          </a:bodyPr>
          <a:lstStyle/>
          <a:p>
            <a:r>
              <a:rPr lang="en-US" sz="2800" b="1"/>
              <a:t>Structures</a:t>
            </a:r>
            <a:r>
              <a:rPr lang="en-US" sz="2800"/>
              <a:t> allow for the distribution of power and responsibility and prioritizes leadership development. Structures are how people use their agency in support of the issues they feel are important. Because we think about organizing as a leadership practice that  enables people to turn the resources, they have into the power to make the change they want… structures are typically “groups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8793" y="977215"/>
            <a:ext cx="4966535" cy="4259153"/>
          </a:xfrm>
          <a:prstGeom prst="rect">
            <a:avLst/>
          </a:prstGeom>
        </p:spPr>
      </p:pic>
    </p:spTree>
    <p:extLst>
      <p:ext uri="{BB962C8B-B14F-4D97-AF65-F5344CB8AC3E}">
        <p14:creationId xmlns:p14="http://schemas.microsoft.com/office/powerpoint/2010/main" val="1122738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re's Your Guide to Holding Effective One-on-Ones – TLNT"/>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25464" y="-148338"/>
            <a:ext cx="12987579" cy="82915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Natural Leader ID Review – </a:t>
            </a:r>
            <a:r>
              <a:rPr lang="en-US" err="1"/>
              <a:t>Pg</a:t>
            </a:r>
            <a:r>
              <a:rPr lang="en-US"/>
              <a:t> 274-282</a:t>
            </a:r>
          </a:p>
        </p:txBody>
      </p:sp>
      <p:sp>
        <p:nvSpPr>
          <p:cNvPr id="3" name="Content Placeholder 2"/>
          <p:cNvSpPr>
            <a:spLocks noGrp="1"/>
          </p:cNvSpPr>
          <p:nvPr>
            <p:ph idx="1"/>
          </p:nvPr>
        </p:nvSpPr>
        <p:spPr>
          <a:xfrm>
            <a:off x="1658318" y="2226138"/>
            <a:ext cx="9497361" cy="3642956"/>
          </a:xfrm>
        </p:spPr>
        <p:txBody>
          <a:bodyPr vert="horz" lIns="0" tIns="45720" rIns="0" bIns="45720" rtlCol="0" anchor="t">
            <a:normAutofit/>
          </a:bodyPr>
          <a:lstStyle/>
          <a:p>
            <a:pPr algn="ctr"/>
            <a:r>
              <a:rPr lang="en-US" sz="7200"/>
              <a:t>“Who here is trusted and respected?” </a:t>
            </a:r>
          </a:p>
        </p:txBody>
      </p:sp>
      <p:sp>
        <p:nvSpPr>
          <p:cNvPr id="4" name="Slide Number Placeholder 3"/>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831284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Presenter Name</a:t>
            </a:r>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What is Required in Social Justice Campaigns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50</a:t>
            </a:fld>
            <a:endParaRPr lang="en-US"/>
          </a:p>
        </p:txBody>
      </p:sp>
    </p:spTree>
    <p:extLst>
      <p:ext uri="{BB962C8B-B14F-4D97-AF65-F5344CB8AC3E}">
        <p14:creationId xmlns:p14="http://schemas.microsoft.com/office/powerpoint/2010/main" val="34216635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Cases of Social Justice Wins</a:t>
            </a:r>
          </a:p>
        </p:txBody>
      </p:sp>
      <p:sp>
        <p:nvSpPr>
          <p:cNvPr id="3" name="Content Placeholder 2"/>
          <p:cNvSpPr>
            <a:spLocks noGrp="1"/>
          </p:cNvSpPr>
          <p:nvPr>
            <p:ph idx="1"/>
          </p:nvPr>
        </p:nvSpPr>
        <p:spPr/>
        <p:txBody>
          <a:bodyPr/>
          <a:lstStyle/>
          <a:p>
            <a:endParaRPr lang="en-US"/>
          </a:p>
        </p:txBody>
      </p:sp>
      <p:pic>
        <p:nvPicPr>
          <p:cNvPr id="4"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575" y="1384168"/>
            <a:ext cx="7633990" cy="450983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42633780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Cases</a:t>
            </a:r>
          </a:p>
        </p:txBody>
      </p:sp>
      <p:sp>
        <p:nvSpPr>
          <p:cNvPr id="3" name="Content Placeholder 2"/>
          <p:cNvSpPr>
            <a:spLocks noGrp="1"/>
          </p:cNvSpPr>
          <p:nvPr>
            <p:ph idx="1"/>
          </p:nvPr>
        </p:nvSpPr>
        <p:spPr/>
        <p:txBody>
          <a:bodyPr vert="horz" lIns="0" tIns="45720" rIns="0" bIns="45720" rtlCol="0" anchor="t">
            <a:normAutofit/>
          </a:bodyPr>
          <a:lstStyle/>
          <a:p>
            <a:r>
              <a:rPr lang="en-US" sz="2800"/>
              <a:t>A. 113 Teacher Community Unionism</a:t>
            </a:r>
            <a:endParaRPr lang="en-US" sz="2800">
              <a:cs typeface="Calibri"/>
            </a:endParaRPr>
          </a:p>
          <a:p>
            <a:r>
              <a:rPr lang="en-US" sz="2800"/>
              <a:t>B. 120 Cincinnati Teacher-Led School</a:t>
            </a:r>
            <a:endParaRPr lang="en-US" sz="2800">
              <a:cs typeface="Calibri"/>
            </a:endParaRPr>
          </a:p>
          <a:p>
            <a:r>
              <a:rPr lang="en-US" sz="2800"/>
              <a:t>C. 138 Improving Our Practice:  Parent Teacher Home Visits </a:t>
            </a:r>
            <a:endParaRPr lang="en-US" sz="2800">
              <a:cs typeface="Calibri" panose="020F0502020204030204"/>
            </a:endParaRPr>
          </a:p>
          <a:p>
            <a:r>
              <a:rPr lang="en-US" sz="2800"/>
              <a:t>D. 148 Community Schools, Teacher Unions, and Black Lives Matter </a:t>
            </a:r>
            <a:endParaRPr lang="en-US" sz="2800">
              <a:cs typeface="Calibri" panose="020F0502020204030204"/>
            </a:endParaRPr>
          </a:p>
          <a:p>
            <a:r>
              <a:rPr lang="en-US" sz="2800"/>
              <a:t>E. 158 "You Have to Stop. You Have to Create Space." </a:t>
            </a:r>
            <a:endParaRPr lang="en-US" sz="2800">
              <a:cs typeface="Calibri"/>
            </a:endParaRPr>
          </a:p>
          <a:p>
            <a:r>
              <a:rPr lang="en-US" sz="2800"/>
              <a:t>F. 165 Teacher Strikes Boost Fight for Racial Justice in Schools </a:t>
            </a:r>
          </a:p>
          <a:p>
            <a:r>
              <a:rPr lang="en-US" sz="2800"/>
              <a:t>G.189 You Need Rank and File to Win </a:t>
            </a:r>
            <a:endParaRPr lang="en-US" sz="2800">
              <a:cs typeface="Calibri" panose="020F0502020204030204"/>
            </a:endParaRPr>
          </a:p>
          <a:p>
            <a:r>
              <a:rPr lang="en-US" sz="2800"/>
              <a:t>H. 227 "It’s Not Magic. It’s Organizing!"</a:t>
            </a:r>
            <a:endParaRPr lang="en-US" sz="2800">
              <a:cs typeface="Calibri" panose="020F0502020204030204"/>
            </a:endParaRP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309115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760" y="1558977"/>
            <a:ext cx="5791199" cy="45098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240747" y="601398"/>
            <a:ext cx="4605978" cy="792688"/>
          </a:xfrm>
        </p:spPr>
        <p:txBody>
          <a:bodyPr/>
          <a:lstStyle/>
          <a:p>
            <a:r>
              <a:rPr lang="en-US"/>
              <a:t>Social Justice Wins</a:t>
            </a:r>
          </a:p>
        </p:txBody>
      </p:sp>
      <p:sp>
        <p:nvSpPr>
          <p:cNvPr id="3" name="Content Placeholder 2"/>
          <p:cNvSpPr>
            <a:spLocks noGrp="1"/>
          </p:cNvSpPr>
          <p:nvPr>
            <p:ph idx="1"/>
          </p:nvPr>
        </p:nvSpPr>
        <p:spPr>
          <a:xfrm>
            <a:off x="134911" y="0"/>
            <a:ext cx="6730583" cy="5666281"/>
          </a:xfrm>
        </p:spPr>
        <p:txBody>
          <a:bodyPr vert="horz" lIns="0" tIns="45720" rIns="0" bIns="45720" rtlCol="0" anchor="t">
            <a:normAutofit fontScale="92500"/>
          </a:bodyPr>
          <a:lstStyle/>
          <a:p>
            <a:endParaRPr lang="en-US"/>
          </a:p>
          <a:p>
            <a:pPr>
              <a:buClr>
                <a:schemeClr val="accent2">
                  <a:lumMod val="75000"/>
                </a:schemeClr>
              </a:buClr>
              <a:buFont typeface="Wingdings" panose="05000000000000000000" pitchFamily="2" charset="2"/>
              <a:buChar char=""/>
            </a:pPr>
            <a:r>
              <a:rPr lang="en-US" sz="3600"/>
              <a:t>What are the key issues that this story “wins”? </a:t>
            </a:r>
            <a:endParaRPr lang="en-US" sz="3600">
              <a:cs typeface="Calibri"/>
            </a:endParaRPr>
          </a:p>
          <a:p>
            <a:pPr>
              <a:buClr>
                <a:schemeClr val="accent2">
                  <a:lumMod val="75000"/>
                </a:schemeClr>
              </a:buClr>
              <a:buFont typeface="Wingdings" panose="05000000000000000000" pitchFamily="2" charset="2"/>
              <a:buChar char=""/>
            </a:pPr>
            <a:r>
              <a:rPr lang="en-US" sz="3600"/>
              <a:t>What are the small steps along the way (tactics) that were put in place?</a:t>
            </a:r>
          </a:p>
          <a:p>
            <a:pPr>
              <a:buClr>
                <a:schemeClr val="accent2">
                  <a:lumMod val="75000"/>
                </a:schemeClr>
              </a:buClr>
              <a:buFont typeface="Wingdings" panose="05000000000000000000" pitchFamily="2" charset="2"/>
              <a:buChar char=""/>
            </a:pPr>
            <a:r>
              <a:rPr lang="en-US" sz="3600"/>
              <a:t>What was the overall narrative of this story? (Example – those closest to the work should lead the work, so let’s fight for site-based leadership teams)</a:t>
            </a:r>
          </a:p>
          <a:p>
            <a:pPr>
              <a:buClr>
                <a:schemeClr val="accent2">
                  <a:lumMod val="75000"/>
                </a:schemeClr>
              </a:buClr>
              <a:buFont typeface="Wingdings" panose="05000000000000000000" pitchFamily="2" charset="2"/>
              <a:buChar char=""/>
            </a:pPr>
            <a:r>
              <a:rPr lang="en-US" sz="3600"/>
              <a:t>What do you think are the specific roles that staff played in this story?</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53</a:t>
            </a:fld>
            <a:endParaRPr lang="en-US"/>
          </a:p>
        </p:txBody>
      </p:sp>
    </p:spTree>
    <p:extLst>
      <p:ext uri="{BB962C8B-B14F-4D97-AF65-F5344CB8AC3E}">
        <p14:creationId xmlns:p14="http://schemas.microsoft.com/office/powerpoint/2010/main" val="34966407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rank-and-file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(Marshall Ganz and Ella Baker)</a:t>
            </a:r>
            <a:endParaRPr lang="en-US" sz="2800">
              <a:cs typeface="Calibri"/>
            </a:endParaRP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have power</a:t>
            </a: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54</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846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 Red for Ed Movement, Two Years In - New Labor Forum"/>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23870"/>
          <a:stretch/>
        </p:blipFill>
        <p:spPr bwMode="auto">
          <a:xfrm>
            <a:off x="0" y="-36946"/>
            <a:ext cx="12192000" cy="6400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0"/>
            <a:ext cx="11035759" cy="822669"/>
          </a:xfrm>
        </p:spPr>
        <p:txBody>
          <a:bodyPr/>
          <a:lstStyle/>
          <a:p>
            <a:r>
              <a:rPr lang="en-US"/>
              <a:t>Revitalized Union Movement – pg. 239-240</a:t>
            </a:r>
          </a:p>
        </p:txBody>
      </p:sp>
      <p:sp>
        <p:nvSpPr>
          <p:cNvPr id="3" name="Content Placeholder 2"/>
          <p:cNvSpPr>
            <a:spLocks noGrp="1"/>
          </p:cNvSpPr>
          <p:nvPr>
            <p:ph idx="1"/>
          </p:nvPr>
        </p:nvSpPr>
        <p:spPr>
          <a:xfrm>
            <a:off x="119921" y="939452"/>
            <a:ext cx="11942643" cy="4985359"/>
          </a:xfrm>
        </p:spPr>
        <p:txBody>
          <a:bodyPr vert="horz" lIns="0" tIns="45720" rIns="0" bIns="45720" rtlCol="0" anchor="t">
            <a:noAutofit/>
          </a:bodyPr>
          <a:lstStyle/>
          <a:p>
            <a:r>
              <a:rPr lang="en-US" sz="2800" i="1"/>
              <a:t>“Social Justice Unionism is an organizing model that calls for the radical boost in internal union democracy and increased member participation. This contrasts to a business model that is so dependent on staff providing services that it disempowers members and concentrates power in the hands of a small group of elected leaders and/or paid staff.  An organizing model , while still providing service to members, focuses on building union power at the school level in alliance with parents, community groups, and other social movements. </a:t>
            </a:r>
          </a:p>
          <a:p>
            <a:r>
              <a:rPr lang="en-US" sz="2800" i="1"/>
              <a:t>Three components of social justice unionism are like the legs of a stool.  Unions need all three to be balanced and strong:</a:t>
            </a:r>
          </a:p>
          <a:p>
            <a:pPr marL="383540" lvl="1">
              <a:buFont typeface="Wingdings" panose="05000000000000000000" pitchFamily="2" charset="2"/>
              <a:buChar char="§"/>
            </a:pPr>
            <a:r>
              <a:rPr lang="en-US" sz="2800" i="1"/>
              <a:t>We organize around bread-and-butter issues.</a:t>
            </a:r>
            <a:endParaRPr lang="en-US" sz="2800" i="1">
              <a:cs typeface="Calibri"/>
            </a:endParaRPr>
          </a:p>
          <a:p>
            <a:pPr marL="383540" lvl="1">
              <a:buFont typeface="Wingdings" panose="05000000000000000000" pitchFamily="2" charset="2"/>
              <a:buChar char="§"/>
            </a:pPr>
            <a:r>
              <a:rPr lang="en-US" sz="2800" i="1"/>
              <a:t>We organize around teaching and learning issues to reclaim our profession and our classrooms.</a:t>
            </a:r>
            <a:endParaRPr lang="en-US" sz="2800" i="1">
              <a:cs typeface="Calibri" panose="020F0502020204030204"/>
            </a:endParaRPr>
          </a:p>
          <a:p>
            <a:pPr marL="383540" lvl="1">
              <a:buFont typeface="Wingdings" panose="05000000000000000000" pitchFamily="2" charset="2"/>
              <a:buChar char="§"/>
            </a:pPr>
            <a:r>
              <a:rPr lang="en-US" sz="2800" i="1"/>
              <a:t>We organize for social justice in our community and our curriculum." </a:t>
            </a:r>
            <a:r>
              <a:rPr lang="en-US" sz="2800"/>
              <a:t>(Peterson)</a:t>
            </a:r>
            <a:endParaRPr lang="en-US" sz="2800" i="1">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55</a:t>
            </a:fld>
            <a:endParaRPr lang="en-US"/>
          </a:p>
        </p:txBody>
      </p:sp>
    </p:spTree>
    <p:extLst>
      <p:ext uri="{BB962C8B-B14F-4D97-AF65-F5344CB8AC3E}">
        <p14:creationId xmlns:p14="http://schemas.microsoft.com/office/powerpoint/2010/main" val="986559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Red for Ed Movement, Two Years In - New Labor Forum"/>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645390"/>
            <a:ext cx="12192000" cy="79379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For Further Thought  (Presenter Name)</a:t>
            </a:r>
          </a:p>
        </p:txBody>
      </p:sp>
      <p:sp>
        <p:nvSpPr>
          <p:cNvPr id="3" name="Content Placeholder 2"/>
          <p:cNvSpPr>
            <a:spLocks noGrp="1"/>
          </p:cNvSpPr>
          <p:nvPr>
            <p:ph idx="1"/>
          </p:nvPr>
        </p:nvSpPr>
        <p:spPr>
          <a:xfrm>
            <a:off x="389743" y="1409075"/>
            <a:ext cx="11085627" cy="4460019"/>
          </a:xfrm>
        </p:spPr>
        <p:txBody>
          <a:bodyPr vert="horz" lIns="0" tIns="45720" rIns="0" bIns="45720" rtlCol="0" anchor="t">
            <a:noAutofit/>
          </a:bodyPr>
          <a:lstStyle/>
          <a:p>
            <a:r>
              <a:rPr lang="en-US" sz="2800"/>
              <a:t>Consider the following “requirements” for the Social Justice Unionism Organizing Model:</a:t>
            </a:r>
          </a:p>
          <a:p>
            <a:pPr marL="566420" lvl="2">
              <a:buFont typeface="Wingdings" panose="05000000000000000000" pitchFamily="2" charset="2"/>
              <a:buChar char="§"/>
            </a:pPr>
            <a:r>
              <a:rPr lang="en-US" sz="2800"/>
              <a:t>Internal Union Democracy</a:t>
            </a:r>
            <a:endParaRPr lang="en-US" sz="2800">
              <a:cs typeface="Calibri"/>
            </a:endParaRPr>
          </a:p>
          <a:p>
            <a:pPr marL="566420" lvl="2">
              <a:buFont typeface="Wingdings" panose="05000000000000000000" pitchFamily="2" charset="2"/>
              <a:buChar char="§"/>
            </a:pPr>
            <a:r>
              <a:rPr lang="en-US" sz="2800"/>
              <a:t>Increased Member Participation</a:t>
            </a:r>
            <a:endParaRPr lang="en-US" sz="2800">
              <a:cs typeface="Calibri"/>
            </a:endParaRPr>
          </a:p>
          <a:p>
            <a:pPr marL="566420" lvl="2">
              <a:buFont typeface="Wingdings" panose="05000000000000000000" pitchFamily="2" charset="2"/>
              <a:buChar char="§"/>
            </a:pPr>
            <a:r>
              <a:rPr lang="en-US" sz="2800"/>
              <a:t>Building Power at the School Site Level in Alliance with Parents, Community Groups, and Social Movements</a:t>
            </a:r>
            <a:endParaRPr lang="en-US" sz="2800">
              <a:cs typeface="Calibri"/>
            </a:endParaRPr>
          </a:p>
          <a:p>
            <a:r>
              <a:rPr lang="en-US" sz="2800"/>
              <a:t>What do each of those look like and what are the implications for you as you do your work?  </a:t>
            </a:r>
          </a:p>
          <a:p>
            <a:r>
              <a:rPr lang="en-US" sz="2800"/>
              <a:t>To what extent do these exist in the locals you work with? </a:t>
            </a:r>
          </a:p>
        </p:txBody>
      </p:sp>
      <p:sp>
        <p:nvSpPr>
          <p:cNvPr id="4" name="Slide Number Placeholder 3"/>
          <p:cNvSpPr>
            <a:spLocks noGrp="1"/>
          </p:cNvSpPr>
          <p:nvPr>
            <p:ph type="sldNum" sz="quarter" idx="12"/>
          </p:nvPr>
        </p:nvSpPr>
        <p:spPr/>
        <p:txBody>
          <a:bodyPr/>
          <a:lstStyle/>
          <a:p>
            <a:fld id="{5414DF46-E7D2-4146-95BA-57A23C39CF98}" type="slidenum">
              <a:rPr lang="en-US" smtClean="0"/>
              <a:t>56</a:t>
            </a:fld>
            <a:endParaRPr lang="en-US"/>
          </a:p>
        </p:txBody>
      </p:sp>
    </p:spTree>
    <p:extLst>
      <p:ext uri="{BB962C8B-B14F-4D97-AF65-F5344CB8AC3E}">
        <p14:creationId xmlns:p14="http://schemas.microsoft.com/office/powerpoint/2010/main" val="1992397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573315" cy="822669"/>
          </a:xfrm>
        </p:spPr>
        <p:txBody>
          <a:bodyPr>
            <a:normAutofit fontScale="90000"/>
          </a:bodyPr>
          <a:lstStyle/>
          <a:p>
            <a:r>
              <a:rPr lang="en-US"/>
              <a:t>As we debrief – Lessons from the UTLA Strike pg. 255</a:t>
            </a:r>
          </a:p>
        </p:txBody>
      </p:sp>
      <p:sp>
        <p:nvSpPr>
          <p:cNvPr id="3" name="Content Placeholder 2"/>
          <p:cNvSpPr>
            <a:spLocks noGrp="1"/>
          </p:cNvSpPr>
          <p:nvPr>
            <p:ph idx="1"/>
          </p:nvPr>
        </p:nvSpPr>
        <p:spPr/>
        <p:txBody>
          <a:bodyPr vert="horz" lIns="0" tIns="45720" rIns="0" bIns="45720" rtlCol="0" anchor="t">
            <a:normAutofit lnSpcReduction="10000"/>
          </a:bodyPr>
          <a:lstStyle/>
          <a:p>
            <a:r>
              <a:rPr lang="en-US" sz="3200" i="1"/>
              <a:t>“As word of our new mission spread, we attracted top-notch staff with organizing and campaign experience to work at UTLA. At the same time, we undertook the very difficult process of letting go of staff members who could not buy in to our new union vision. While this process was sometimes painful, we learned from allies around the country willing to share their experiences, that it would be a mistake not to clean house from the start. The talent and skills of our new staff have been a tremendous  asset in building our union’s capacity and power.”  </a:t>
            </a:r>
            <a:r>
              <a:rPr lang="en-US" sz="3200"/>
              <a:t>(Inouye)</a:t>
            </a:r>
            <a:r>
              <a:rPr lang="en-US" sz="3200" i="1"/>
              <a:t> </a:t>
            </a:r>
          </a:p>
        </p:txBody>
      </p:sp>
      <p:sp>
        <p:nvSpPr>
          <p:cNvPr id="4" name="Slide Number Placeholder 3"/>
          <p:cNvSpPr>
            <a:spLocks noGrp="1"/>
          </p:cNvSpPr>
          <p:nvPr>
            <p:ph type="sldNum" sz="quarter" idx="12"/>
          </p:nvPr>
        </p:nvSpPr>
        <p:spPr/>
        <p:txBody>
          <a:bodyPr/>
          <a:lstStyle/>
          <a:p>
            <a:fld id="{5414DF46-E7D2-4146-95BA-57A23C39CF98}" type="slidenum">
              <a:rPr lang="en-US" smtClean="0"/>
              <a:t>57</a:t>
            </a:fld>
            <a:endParaRPr lang="en-US"/>
          </a:p>
        </p:txBody>
      </p:sp>
    </p:spTree>
    <p:extLst>
      <p:ext uri="{BB962C8B-B14F-4D97-AF65-F5344CB8AC3E}">
        <p14:creationId xmlns:p14="http://schemas.microsoft.com/office/powerpoint/2010/main" val="38524024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outlined in these cases.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58</a:t>
            </a:fld>
            <a:endParaRPr lang="en-US"/>
          </a:p>
        </p:txBody>
      </p:sp>
    </p:spTree>
    <p:extLst>
      <p:ext uri="{BB962C8B-B14F-4D97-AF65-F5344CB8AC3E}">
        <p14:creationId xmlns:p14="http://schemas.microsoft.com/office/powerpoint/2010/main" val="3754179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vert="horz" lIns="0" tIns="45720" rIns="0" bIns="45720" rtlCol="0" anchor="t">
            <a:normAutofit/>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buFont typeface="Arial" panose="020B0604020202020204" pitchFamily="34" charset="0"/>
              <a:buChar char="•"/>
            </a:pPr>
            <a:r>
              <a:rPr lang="en-US" sz="4400"/>
              <a:t>Feedback via email</a:t>
            </a:r>
            <a:endParaRPr lang="en-US" sz="4400">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59</a:t>
            </a:fld>
            <a:endParaRPr lang="en-US"/>
          </a:p>
        </p:txBody>
      </p:sp>
    </p:spTree>
    <p:extLst>
      <p:ext uri="{BB962C8B-B14F-4D97-AF65-F5344CB8AC3E}">
        <p14:creationId xmlns:p14="http://schemas.microsoft.com/office/powerpoint/2010/main" val="10377707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60</a:t>
            </a:fld>
            <a:endParaRPr lang="en-US"/>
          </a:p>
        </p:txBody>
      </p:sp>
    </p:spTree>
    <p:extLst>
      <p:ext uri="{BB962C8B-B14F-4D97-AF65-F5344CB8AC3E}">
        <p14:creationId xmlns:p14="http://schemas.microsoft.com/office/powerpoint/2010/main" val="132013044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3425DD-3F41-4843-B20D-09626346849E}">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EE81844-6B22-4657-A47B-9018EEA6B732}">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945181E-9F66-442C-975B-6859460DFB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60</Slides>
  <Notes>12</Notes>
  <HiddenSlides>0</HiddenSlides>
  <ScaleCrop>false</ScaleCrop>
  <HeadingPairs>
    <vt:vector size="4" baseType="variant">
      <vt:variant>
        <vt:lpstr>Theme</vt:lpstr>
      </vt:variant>
      <vt:variant>
        <vt:i4>2</vt:i4>
      </vt:variant>
      <vt:variant>
        <vt:lpstr>Slide Titles</vt:lpstr>
      </vt:variant>
      <vt:variant>
        <vt:i4>60</vt:i4>
      </vt:variant>
    </vt:vector>
  </HeadingPairs>
  <TitlesOfParts>
    <vt:vector size="62" baseType="lpstr">
      <vt:lpstr>Retrospect</vt:lpstr>
      <vt:lpstr>1_Retrospect</vt:lpstr>
      <vt:lpstr>PowerPoint Presentation</vt:lpstr>
      <vt:lpstr>Entry Activity</vt:lpstr>
      <vt:lpstr>Honoring This Space</vt:lpstr>
      <vt:lpstr>3 Day Agenda</vt:lpstr>
      <vt:lpstr>Today’s Outcomes</vt:lpstr>
      <vt:lpstr>Community Agreements  p. 2</vt:lpstr>
      <vt:lpstr>The Basics  Name Tents Handouts Logistics  </vt:lpstr>
      <vt:lpstr>One Revolution Around the Room  Name Required Pronoun Native Land if You Know it  </vt:lpstr>
      <vt:lpstr>Today’s Agenda</vt:lpstr>
      <vt:lpstr>Imagine If</vt:lpstr>
      <vt:lpstr>7 Components of Social Justice Unionism p. 75</vt:lpstr>
      <vt:lpstr>How Near and How Far?  </vt:lpstr>
      <vt:lpstr>How Near and How Far? Debrief Conversation </vt:lpstr>
      <vt:lpstr>Key Points</vt:lpstr>
      <vt:lpstr>PowerPoint Presentation</vt:lpstr>
      <vt:lpstr>Presenter Name</vt:lpstr>
      <vt:lpstr>Why do we need Social Justice? </vt:lpstr>
      <vt:lpstr>How do you answer? Zinn – 25-30 (27-30)  Fletcher – 34-41 (37-38)  </vt:lpstr>
      <vt:lpstr>Key Points</vt:lpstr>
      <vt:lpstr>Three Models of Teacher Unionism Presenter Name</vt:lpstr>
      <vt:lpstr>Three Models of Teacher Unionism </vt:lpstr>
      <vt:lpstr>Three Models of Teacher Unionism</vt:lpstr>
      <vt:lpstr>Three Models of Teacher Unionism Debrief</vt:lpstr>
      <vt:lpstr>Key Points</vt:lpstr>
      <vt:lpstr>PowerPoint Presentation</vt:lpstr>
      <vt:lpstr>Presenter Name</vt:lpstr>
      <vt:lpstr>Who are the leaders and structures we need?</vt:lpstr>
      <vt:lpstr>What is THE  staff role? </vt:lpstr>
      <vt:lpstr>Definitions for Today</vt:lpstr>
      <vt:lpstr>Leaders, Mobilizers, and Activists – Scenarios </vt:lpstr>
      <vt:lpstr>Leaders, Mobilizers, and Activists </vt:lpstr>
      <vt:lpstr>Assessing Your Current Worksites  (Presenter Name) </vt:lpstr>
      <vt:lpstr>Ella Baker</vt:lpstr>
      <vt:lpstr>Ella on Leadership - Handout</vt:lpstr>
      <vt:lpstr>Ella Baker Debrief</vt:lpstr>
      <vt:lpstr>Key Points</vt:lpstr>
      <vt:lpstr>PowerPoint Presentation</vt:lpstr>
      <vt:lpstr>Presenter Name</vt:lpstr>
      <vt:lpstr>PowerPoint Presentation</vt:lpstr>
      <vt:lpstr>What do we mean? Pgs. 248-251 in the book</vt:lpstr>
      <vt:lpstr>Corner Discussion – Use Pg. 251 or 26 in RG</vt:lpstr>
      <vt:lpstr>What does it all mean?   Discuss the incongruencies that exist and discuss your why.    How do you deal with these incongruencies?   </vt:lpstr>
      <vt:lpstr>Key Points</vt:lpstr>
      <vt:lpstr>Presenter Name</vt:lpstr>
      <vt:lpstr>PowerPoint Presentation</vt:lpstr>
      <vt:lpstr>Organizing is…</vt:lpstr>
      <vt:lpstr>Leadership in organizing is…</vt:lpstr>
      <vt:lpstr>They do this through structures…</vt:lpstr>
      <vt:lpstr>Natural Leader ID Review – Pg 274-282</vt:lpstr>
      <vt:lpstr>Presenter Name</vt:lpstr>
      <vt:lpstr>8 Cases of Social Justice Wins</vt:lpstr>
      <vt:lpstr>Cases</vt:lpstr>
      <vt:lpstr>Social Justice Wins</vt:lpstr>
      <vt:lpstr>Lessons Learned</vt:lpstr>
      <vt:lpstr>Revitalized Union Movement – pg. 239-240</vt:lpstr>
      <vt:lpstr>For Further Thought  (Presenter Name)</vt:lpstr>
      <vt:lpstr>As we debrief – Lessons from the UTLA Strike pg. 255</vt:lpstr>
      <vt:lpstr>What is THE  staff role? </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2023-05-10T21:28:26Z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