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 id="2147483672" r:id="rId5"/>
  </p:sldMasterIdLst>
  <p:notesMasterIdLst>
    <p:notesMasterId r:id="rId113"/>
  </p:notesMasterIdLst>
  <p:sldIdLst>
    <p:sldId id="414" r:id="rId6"/>
    <p:sldId id="316" r:id="rId7"/>
    <p:sldId id="290" r:id="rId8"/>
    <p:sldId id="347" r:id="rId9"/>
    <p:sldId id="560" r:id="rId10"/>
    <p:sldId id="420" r:id="rId11"/>
    <p:sldId id="421" r:id="rId12"/>
    <p:sldId id="429" r:id="rId13"/>
    <p:sldId id="482" r:id="rId14"/>
    <p:sldId id="483" r:id="rId15"/>
    <p:sldId id="484" r:id="rId16"/>
    <p:sldId id="558" r:id="rId17"/>
    <p:sldId id="442" r:id="rId18"/>
    <p:sldId id="511" r:id="rId19"/>
    <p:sldId id="512" r:id="rId20"/>
    <p:sldId id="486" r:id="rId21"/>
    <p:sldId id="540" r:id="rId22"/>
    <p:sldId id="513" r:id="rId23"/>
    <p:sldId id="514" r:id="rId24"/>
    <p:sldId id="515" r:id="rId25"/>
    <p:sldId id="537" r:id="rId26"/>
    <p:sldId id="518" r:id="rId27"/>
    <p:sldId id="469" r:id="rId28"/>
    <p:sldId id="470" r:id="rId29"/>
    <p:sldId id="539" r:id="rId30"/>
    <p:sldId id="471" r:id="rId31"/>
    <p:sldId id="481" r:id="rId32"/>
    <p:sldId id="506" r:id="rId33"/>
    <p:sldId id="480" r:id="rId34"/>
    <p:sldId id="472" r:id="rId35"/>
    <p:sldId id="464" r:id="rId36"/>
    <p:sldId id="559" r:id="rId37"/>
    <p:sldId id="465" r:id="rId38"/>
    <p:sldId id="532" r:id="rId39"/>
    <p:sldId id="543" r:id="rId40"/>
    <p:sldId id="443" r:id="rId41"/>
    <p:sldId id="444" r:id="rId42"/>
    <p:sldId id="445" r:id="rId43"/>
    <p:sldId id="446" r:id="rId44"/>
    <p:sldId id="447" r:id="rId45"/>
    <p:sldId id="449" r:id="rId46"/>
    <p:sldId id="448" r:id="rId47"/>
    <p:sldId id="521" r:id="rId48"/>
    <p:sldId id="561" r:id="rId49"/>
    <p:sldId id="562" r:id="rId50"/>
    <p:sldId id="519" r:id="rId51"/>
    <p:sldId id="520" r:id="rId52"/>
    <p:sldId id="542" r:id="rId53"/>
    <p:sldId id="516" r:id="rId54"/>
    <p:sldId id="487" r:id="rId55"/>
    <p:sldId id="488" r:id="rId56"/>
    <p:sldId id="489" r:id="rId57"/>
    <p:sldId id="490" r:id="rId58"/>
    <p:sldId id="491" r:id="rId59"/>
    <p:sldId id="492" r:id="rId60"/>
    <p:sldId id="493" r:id="rId61"/>
    <p:sldId id="494" r:id="rId62"/>
    <p:sldId id="495" r:id="rId63"/>
    <p:sldId id="496" r:id="rId64"/>
    <p:sldId id="497" r:id="rId65"/>
    <p:sldId id="500" r:id="rId66"/>
    <p:sldId id="504" r:id="rId67"/>
    <p:sldId id="505" r:id="rId68"/>
    <p:sldId id="499" r:id="rId69"/>
    <p:sldId id="522" r:id="rId70"/>
    <p:sldId id="523" r:id="rId71"/>
    <p:sldId id="524" r:id="rId72"/>
    <p:sldId id="525" r:id="rId73"/>
    <p:sldId id="527" r:id="rId74"/>
    <p:sldId id="563" r:id="rId75"/>
    <p:sldId id="528" r:id="rId76"/>
    <p:sldId id="529" r:id="rId77"/>
    <p:sldId id="530" r:id="rId78"/>
    <p:sldId id="531" r:id="rId79"/>
    <p:sldId id="544" r:id="rId80"/>
    <p:sldId id="545" r:id="rId81"/>
    <p:sldId id="546" r:id="rId82"/>
    <p:sldId id="547" r:id="rId83"/>
    <p:sldId id="557" r:id="rId84"/>
    <p:sldId id="368" r:id="rId85"/>
    <p:sldId id="372" r:id="rId86"/>
    <p:sldId id="548" r:id="rId87"/>
    <p:sldId id="549" r:id="rId88"/>
    <p:sldId id="550" r:id="rId89"/>
    <p:sldId id="551" r:id="rId90"/>
    <p:sldId id="552" r:id="rId91"/>
    <p:sldId id="553" r:id="rId92"/>
    <p:sldId id="554" r:id="rId93"/>
    <p:sldId id="555" r:id="rId94"/>
    <p:sldId id="556" r:id="rId95"/>
    <p:sldId id="399" r:id="rId96"/>
    <p:sldId id="401" r:id="rId97"/>
    <p:sldId id="402" r:id="rId98"/>
    <p:sldId id="403" r:id="rId99"/>
    <p:sldId id="405" r:id="rId100"/>
    <p:sldId id="406" r:id="rId101"/>
    <p:sldId id="408" r:id="rId102"/>
    <p:sldId id="411" r:id="rId103"/>
    <p:sldId id="412" r:id="rId104"/>
    <p:sldId id="413" r:id="rId105"/>
    <p:sldId id="423" r:id="rId106"/>
    <p:sldId id="424" r:id="rId107"/>
    <p:sldId id="533" r:id="rId108"/>
    <p:sldId id="534" r:id="rId109"/>
    <p:sldId id="535" r:id="rId110"/>
    <p:sldId id="536" r:id="rId111"/>
    <p:sldId id="541" r:id="rId1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C275F4-D50B-9641-7758-A0577EF13D90}" v="84" dt="2023-05-10T21:59:21.368"/>
    <p1510:client id="{183CD5D0-BE27-3AA7-571D-56D14B667CFA}" v="3" dt="2023-05-10T22:07:15.086"/>
    <p1510:client id="{1BA6F887-C6D8-D3C1-4B5D-A7919E0D5E3B}" v="7" dt="2022-05-04T21:23:38.561"/>
    <p1510:client id="{2E0AA209-8C7B-6E98-F14A-865E4FF345B2}" v="2" dt="2022-05-04T16:46:36.264"/>
    <p1510:client id="{3FE4AD03-D383-E5BB-9C82-6765A67C119B}" v="853" dt="2023-05-11T16:29:03.535"/>
    <p1510:client id="{65B48C32-D403-8EC8-57E7-D0CBBE473717}" v="2" dt="2023-05-10T22:50:26.046"/>
    <p1510:client id="{664823DF-D0CB-07EB-6FB3-18DC2793529E}" v="39" dt="2023-05-10T22:16:38.995"/>
    <p1510:client id="{85E6E7B2-28B1-6985-A877-37F41C05DE67}" v="47" dt="2023-05-10T21:40:26.996"/>
    <p1510:client id="{864F3E8D-E3F9-228C-C4F5-2AE183088A8D}" v="56" dt="2023-05-11T16:42:06.246"/>
    <p1510:client id="{8E898A84-5EE6-2A30-57E3-9A76E001253B}" v="51" dt="2023-05-11T16:37:18.385"/>
    <p1510:client id="{9A47DB79-177E-1A0A-C660-EC61A070402C}" v="1" dt="2022-04-28T19:54:14.857"/>
    <p1510:client id="{A9D6AAC7-8FE6-19FB-9E43-604D4AB3C1D6}" v="136" dt="2022-05-04T22:46:26.158"/>
    <p1510:client id="{EEEFC710-245D-6CC6-AD0E-2F3FD2863242}" v="6" dt="2023-05-11T16:03:01.704"/>
    <p1510:client id="{F03D606D-EA7F-A2F1-02AB-70CB8C8BF7B5}" v="503" dt="2023-05-11T16:54:25.8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117" Type="http://schemas.openxmlformats.org/officeDocument/2006/relationships/tableStyles" Target="tableStyles.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slide" Target="slides/slide107.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5" Type="http://schemas.openxmlformats.org/officeDocument/2006/relationships/slideMaster" Target="slideMasters/slideMaster2.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notesMaster" Target="notesMasters/notesMaster1.xml"/><Relationship Id="rId118" Type="http://schemas.microsoft.com/office/2016/11/relationships/changesInfo" Target="changesInfos/changesInfo1.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customXml" Target="../customXml/item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presProps" Target="presProps.xml"/><Relationship Id="rId119" Type="http://schemas.microsoft.com/office/2015/10/relationships/revisionInfo" Target="revisionInfo.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viewProps" Target="viewProps.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290bf836888f6a5b80bd75560be081938d1cee5f31a02ceb148057205b9e5590::" providerId="AD" clId="Web-{A9D6AAC7-8FE6-19FB-9E43-604D4AB3C1D6}"/>
    <pc:docChg chg="modSld">
      <pc:chgData name="Guest User" userId="S::urn:spo:anon#290bf836888f6a5b80bd75560be081938d1cee5f31a02ceb148057205b9e5590::" providerId="AD" clId="Web-{A9D6AAC7-8FE6-19FB-9E43-604D4AB3C1D6}" dt="2022-05-04T22:46:25.892" v="132" actId="20577"/>
      <pc:docMkLst>
        <pc:docMk/>
      </pc:docMkLst>
      <pc:sldChg chg="modSp">
        <pc:chgData name="Guest User" userId="S::urn:spo:anon#290bf836888f6a5b80bd75560be081938d1cee5f31a02ceb148057205b9e5590::" providerId="AD" clId="Web-{A9D6AAC7-8FE6-19FB-9E43-604D4AB3C1D6}" dt="2022-05-04T22:38:42.694" v="32" actId="20577"/>
        <pc:sldMkLst>
          <pc:docMk/>
          <pc:sldMk cId="2386907027" sldId="290"/>
        </pc:sldMkLst>
        <pc:spChg chg="mod">
          <ac:chgData name="Guest User" userId="S::urn:spo:anon#290bf836888f6a5b80bd75560be081938d1cee5f31a02ceb148057205b9e5590::" providerId="AD" clId="Web-{A9D6AAC7-8FE6-19FB-9E43-604D4AB3C1D6}" dt="2022-05-04T22:38:42.694" v="32" actId="20577"/>
          <ac:spMkLst>
            <pc:docMk/>
            <pc:sldMk cId="2386907027" sldId="290"/>
            <ac:spMk id="3" creationId="{D5A9E3C9-07AA-41F6-A08B-5C66AAB1A24E}"/>
          </ac:spMkLst>
        </pc:spChg>
      </pc:sldChg>
      <pc:sldChg chg="modSp">
        <pc:chgData name="Guest User" userId="S::urn:spo:anon#290bf836888f6a5b80bd75560be081938d1cee5f31a02ceb148057205b9e5590::" providerId="AD" clId="Web-{A9D6AAC7-8FE6-19FB-9E43-604D4AB3C1D6}" dt="2022-05-04T22:38:57.428" v="47" actId="14100"/>
        <pc:sldMkLst>
          <pc:docMk/>
          <pc:sldMk cId="1011946629" sldId="420"/>
        </pc:sldMkLst>
        <pc:spChg chg="mod">
          <ac:chgData name="Guest User" userId="S::urn:spo:anon#290bf836888f6a5b80bd75560be081938d1cee5f31a02ceb148057205b9e5590::" providerId="AD" clId="Web-{A9D6AAC7-8FE6-19FB-9E43-604D4AB3C1D6}" dt="2022-05-04T22:38:57.428" v="47" actId="14100"/>
          <ac:spMkLst>
            <pc:docMk/>
            <pc:sldMk cId="1011946629" sldId="420"/>
            <ac:spMk id="2" creationId="{005CF54C-CCE2-47F9-A974-2EF25127E06E}"/>
          </ac:spMkLst>
        </pc:spChg>
      </pc:sldChg>
      <pc:sldChg chg="delSp modSp">
        <pc:chgData name="Guest User" userId="S::urn:spo:anon#290bf836888f6a5b80bd75560be081938d1cee5f31a02ceb148057205b9e5590::" providerId="AD" clId="Web-{A9D6AAC7-8FE6-19FB-9E43-604D4AB3C1D6}" dt="2022-05-04T22:40:38.806" v="54" actId="20577"/>
        <pc:sldMkLst>
          <pc:docMk/>
          <pc:sldMk cId="153042851" sldId="506"/>
        </pc:sldMkLst>
        <pc:spChg chg="mod">
          <ac:chgData name="Guest User" userId="S::urn:spo:anon#290bf836888f6a5b80bd75560be081938d1cee5f31a02ceb148057205b9e5590::" providerId="AD" clId="Web-{A9D6AAC7-8FE6-19FB-9E43-604D4AB3C1D6}" dt="2022-05-04T22:40:38.806" v="54" actId="20577"/>
          <ac:spMkLst>
            <pc:docMk/>
            <pc:sldMk cId="153042851" sldId="506"/>
            <ac:spMk id="2" creationId="{970CC2B6-CE4E-4C19-ACE9-E0206BDC840D}"/>
          </ac:spMkLst>
        </pc:spChg>
        <pc:spChg chg="del">
          <ac:chgData name="Guest User" userId="S::urn:spo:anon#290bf836888f6a5b80bd75560be081938d1cee5f31a02ceb148057205b9e5590::" providerId="AD" clId="Web-{A9D6AAC7-8FE6-19FB-9E43-604D4AB3C1D6}" dt="2022-05-04T22:40:33.228" v="48"/>
          <ac:spMkLst>
            <pc:docMk/>
            <pc:sldMk cId="153042851" sldId="506"/>
            <ac:spMk id="3" creationId="{D1775B40-C6D2-4A78-A789-4A9A59F8504F}"/>
          </ac:spMkLst>
        </pc:spChg>
      </pc:sldChg>
      <pc:sldChg chg="modSp">
        <pc:chgData name="Guest User" userId="S::urn:spo:anon#290bf836888f6a5b80bd75560be081938d1cee5f31a02ceb148057205b9e5590::" providerId="AD" clId="Web-{A9D6AAC7-8FE6-19FB-9E43-604D4AB3C1D6}" dt="2022-05-04T22:41:36.573" v="62" actId="20577"/>
        <pc:sldMkLst>
          <pc:docMk/>
          <pc:sldMk cId="3892935017" sldId="523"/>
        </pc:sldMkLst>
        <pc:spChg chg="mod">
          <ac:chgData name="Guest User" userId="S::urn:spo:anon#290bf836888f6a5b80bd75560be081938d1cee5f31a02ceb148057205b9e5590::" providerId="AD" clId="Web-{A9D6AAC7-8FE6-19FB-9E43-604D4AB3C1D6}" dt="2022-05-04T22:41:36.573" v="62" actId="20577"/>
          <ac:spMkLst>
            <pc:docMk/>
            <pc:sldMk cId="3892935017" sldId="523"/>
            <ac:spMk id="3" creationId="{E8DF1DC2-2172-4B29-A311-A255777A5267}"/>
          </ac:spMkLst>
        </pc:spChg>
      </pc:sldChg>
      <pc:sldChg chg="modSp">
        <pc:chgData name="Guest User" userId="S::urn:spo:anon#290bf836888f6a5b80bd75560be081938d1cee5f31a02ceb148057205b9e5590::" providerId="AD" clId="Web-{A9D6AAC7-8FE6-19FB-9E43-604D4AB3C1D6}" dt="2022-05-04T22:41:55.667" v="63" actId="1076"/>
        <pc:sldMkLst>
          <pc:docMk/>
          <pc:sldMk cId="1017664209" sldId="527"/>
        </pc:sldMkLst>
        <pc:picChg chg="mod">
          <ac:chgData name="Guest User" userId="S::urn:spo:anon#290bf836888f6a5b80bd75560be081938d1cee5f31a02ceb148057205b9e5590::" providerId="AD" clId="Web-{A9D6AAC7-8FE6-19FB-9E43-604D4AB3C1D6}" dt="2022-05-04T22:41:55.667" v="63" actId="1076"/>
          <ac:picMkLst>
            <pc:docMk/>
            <pc:sldMk cId="1017664209" sldId="527"/>
            <ac:picMk id="4" creationId="{15DB7E91-C494-488A-B45D-FD8D65DF17A0}"/>
          </ac:picMkLst>
        </pc:picChg>
      </pc:sldChg>
      <pc:sldChg chg="modSp">
        <pc:chgData name="Guest User" userId="S::urn:spo:anon#290bf836888f6a5b80bd75560be081938d1cee5f31a02ceb148057205b9e5590::" providerId="AD" clId="Web-{A9D6AAC7-8FE6-19FB-9E43-604D4AB3C1D6}" dt="2022-05-04T22:45:48.829" v="125" actId="20577"/>
        <pc:sldMkLst>
          <pc:docMk/>
          <pc:sldMk cId="48277369" sldId="528"/>
        </pc:sldMkLst>
        <pc:spChg chg="mod">
          <ac:chgData name="Guest User" userId="S::urn:spo:anon#290bf836888f6a5b80bd75560be081938d1cee5f31a02ceb148057205b9e5590::" providerId="AD" clId="Web-{A9D6AAC7-8FE6-19FB-9E43-604D4AB3C1D6}" dt="2022-05-04T22:45:48.829" v="125" actId="20577"/>
          <ac:spMkLst>
            <pc:docMk/>
            <pc:sldMk cId="48277369" sldId="528"/>
            <ac:spMk id="3" creationId="{E8DF1DC2-2172-4B29-A311-A255777A5267}"/>
          </ac:spMkLst>
        </pc:spChg>
      </pc:sldChg>
      <pc:sldChg chg="modSp">
        <pc:chgData name="Guest User" userId="S::urn:spo:anon#290bf836888f6a5b80bd75560be081938d1cee5f31a02ceb148057205b9e5590::" providerId="AD" clId="Web-{A9D6AAC7-8FE6-19FB-9E43-604D4AB3C1D6}" dt="2022-05-04T22:46:15.517" v="130" actId="20577"/>
        <pc:sldMkLst>
          <pc:docMk/>
          <pc:sldMk cId="2042815820" sldId="529"/>
        </pc:sldMkLst>
        <pc:spChg chg="mod">
          <ac:chgData name="Guest User" userId="S::urn:spo:anon#290bf836888f6a5b80bd75560be081938d1cee5f31a02ceb148057205b9e5590::" providerId="AD" clId="Web-{A9D6AAC7-8FE6-19FB-9E43-604D4AB3C1D6}" dt="2022-05-04T22:46:15.517" v="130" actId="20577"/>
          <ac:spMkLst>
            <pc:docMk/>
            <pc:sldMk cId="2042815820" sldId="529"/>
            <ac:spMk id="3" creationId="{BA78BD9F-C104-4626-809D-04961F59B33C}"/>
          </ac:spMkLst>
        </pc:spChg>
      </pc:sldChg>
      <pc:sldChg chg="modSp">
        <pc:chgData name="Guest User" userId="S::urn:spo:anon#290bf836888f6a5b80bd75560be081938d1cee5f31a02ceb148057205b9e5590::" providerId="AD" clId="Web-{A9D6AAC7-8FE6-19FB-9E43-604D4AB3C1D6}" dt="2022-05-04T22:46:25.892" v="132" actId="20577"/>
        <pc:sldMkLst>
          <pc:docMk/>
          <pc:sldMk cId="4017028118" sldId="530"/>
        </pc:sldMkLst>
        <pc:spChg chg="mod">
          <ac:chgData name="Guest User" userId="S::urn:spo:anon#290bf836888f6a5b80bd75560be081938d1cee5f31a02ceb148057205b9e5590::" providerId="AD" clId="Web-{A9D6AAC7-8FE6-19FB-9E43-604D4AB3C1D6}" dt="2022-05-04T22:46:25.892" v="132" actId="20577"/>
          <ac:spMkLst>
            <pc:docMk/>
            <pc:sldMk cId="4017028118" sldId="530"/>
            <ac:spMk id="3" creationId="{1626D2E9-5AF5-4D05-98DA-57F795A8AE70}"/>
          </ac:spMkLst>
        </pc:spChg>
      </pc:sldChg>
    </pc:docChg>
  </pc:docChgLst>
  <pc:docChgLst>
    <pc:chgData name="Morrow, Ilissa [MN]" userId="S::ilissa.morrow_edmn.org#ext#@neahq.onmicrosoft.com::e854ddc3-cbe5-4601-b3fb-936236d2d2c0" providerId="AD" clId="Web-{183CD5D0-BE27-3AA7-571D-56D14B667CFA}"/>
    <pc:docChg chg="modSld">
      <pc:chgData name="Morrow, Ilissa [MN]" userId="S::ilissa.morrow_edmn.org#ext#@neahq.onmicrosoft.com::e854ddc3-cbe5-4601-b3fb-936236d2d2c0" providerId="AD" clId="Web-{183CD5D0-BE27-3AA7-571D-56D14B667CFA}" dt="2023-05-10T22:07:33.383" v="3"/>
      <pc:docMkLst>
        <pc:docMk/>
      </pc:docMkLst>
      <pc:sldChg chg="addSp delSp modSp mod setBg">
        <pc:chgData name="Morrow, Ilissa [MN]" userId="S::ilissa.morrow_edmn.org#ext#@neahq.onmicrosoft.com::e854ddc3-cbe5-4601-b3fb-936236d2d2c0" providerId="AD" clId="Web-{183CD5D0-BE27-3AA7-571D-56D14B667CFA}" dt="2023-05-10T22:07:33.383" v="3"/>
        <pc:sldMkLst>
          <pc:docMk/>
          <pc:sldMk cId="3402458834" sldId="491"/>
        </pc:sldMkLst>
        <pc:spChg chg="mod">
          <ac:chgData name="Morrow, Ilissa [MN]" userId="S::ilissa.morrow_edmn.org#ext#@neahq.onmicrosoft.com::e854ddc3-cbe5-4601-b3fb-936236d2d2c0" providerId="AD" clId="Web-{183CD5D0-BE27-3AA7-571D-56D14B667CFA}" dt="2023-05-10T22:07:33.383" v="3"/>
          <ac:spMkLst>
            <pc:docMk/>
            <pc:sldMk cId="3402458834" sldId="491"/>
            <ac:spMk id="2" creationId="{9157282A-2A37-457F-82FD-0D1B32499626}"/>
          </ac:spMkLst>
        </pc:spChg>
        <pc:spChg chg="del">
          <ac:chgData name="Morrow, Ilissa [MN]" userId="S::ilissa.morrow_edmn.org#ext#@neahq.onmicrosoft.com::e854ddc3-cbe5-4601-b3fb-936236d2d2c0" providerId="AD" clId="Web-{183CD5D0-BE27-3AA7-571D-56D14B667CFA}" dt="2023-05-10T22:07:04.711" v="0"/>
          <ac:spMkLst>
            <pc:docMk/>
            <pc:sldMk cId="3402458834" sldId="491"/>
            <ac:spMk id="4" creationId="{87E2A9F3-D72C-D1B5-0869-16C2A712CD77}"/>
          </ac:spMkLst>
        </pc:spChg>
        <pc:spChg chg="add del">
          <ac:chgData name="Morrow, Ilissa [MN]" userId="S::ilissa.morrow_edmn.org#ext#@neahq.onmicrosoft.com::e854ddc3-cbe5-4601-b3fb-936236d2d2c0" providerId="AD" clId="Web-{183CD5D0-BE27-3AA7-571D-56D14B667CFA}" dt="2023-05-10T22:07:15.086" v="2"/>
          <ac:spMkLst>
            <pc:docMk/>
            <pc:sldMk cId="3402458834" sldId="491"/>
            <ac:spMk id="7" creationId="{A70D532F-528B-A886-94A1-70DB303EBCB4}"/>
          </ac:spMkLst>
        </pc:spChg>
        <pc:spChg chg="add del">
          <ac:chgData name="Morrow, Ilissa [MN]" userId="S::ilissa.morrow_edmn.org#ext#@neahq.onmicrosoft.com::e854ddc3-cbe5-4601-b3fb-936236d2d2c0" providerId="AD" clId="Web-{183CD5D0-BE27-3AA7-571D-56D14B667CFA}" dt="2023-05-10T22:07:33.383" v="3"/>
          <ac:spMkLst>
            <pc:docMk/>
            <pc:sldMk cId="3402458834" sldId="491"/>
            <ac:spMk id="10" creationId="{284B70D5-875B-433D-BDBD-1522A85D6C1D}"/>
          </ac:spMkLst>
        </pc:spChg>
        <pc:spChg chg="add del">
          <ac:chgData name="Morrow, Ilissa [MN]" userId="S::ilissa.morrow_edmn.org#ext#@neahq.onmicrosoft.com::e854ddc3-cbe5-4601-b3fb-936236d2d2c0" providerId="AD" clId="Web-{183CD5D0-BE27-3AA7-571D-56D14B667CFA}" dt="2023-05-10T22:07:33.383" v="3"/>
          <ac:spMkLst>
            <pc:docMk/>
            <pc:sldMk cId="3402458834" sldId="491"/>
            <ac:spMk id="14" creationId="{1E299956-A9E7-4FC1-A0B1-D590CA9730E8}"/>
          </ac:spMkLst>
        </pc:spChg>
        <pc:spChg chg="add del">
          <ac:chgData name="Morrow, Ilissa [MN]" userId="S::ilissa.morrow_edmn.org#ext#@neahq.onmicrosoft.com::e854ddc3-cbe5-4601-b3fb-936236d2d2c0" providerId="AD" clId="Web-{183CD5D0-BE27-3AA7-571D-56D14B667CFA}" dt="2023-05-10T22:07:33.383" v="3"/>
          <ac:spMkLst>
            <pc:docMk/>
            <pc:sldMk cId="3402458834" sldId="491"/>
            <ac:spMk id="16" creationId="{17FC539C-B783-4B03-9F9E-D13430F3F64F}"/>
          </ac:spMkLst>
        </pc:spChg>
        <pc:spChg chg="add">
          <ac:chgData name="Morrow, Ilissa [MN]" userId="S::ilissa.morrow_edmn.org#ext#@neahq.onmicrosoft.com::e854ddc3-cbe5-4601-b3fb-936236d2d2c0" providerId="AD" clId="Web-{183CD5D0-BE27-3AA7-571D-56D14B667CFA}" dt="2023-05-10T22:07:33.383" v="3"/>
          <ac:spMkLst>
            <pc:docMk/>
            <pc:sldMk cId="3402458834" sldId="491"/>
            <ac:spMk id="21" creationId="{4E4490D0-3672-446A-AC12-B4830333BDDD}"/>
          </ac:spMkLst>
        </pc:spChg>
        <pc:spChg chg="add">
          <ac:chgData name="Morrow, Ilissa [MN]" userId="S::ilissa.morrow_edmn.org#ext#@neahq.onmicrosoft.com::e854ddc3-cbe5-4601-b3fb-936236d2d2c0" providerId="AD" clId="Web-{183CD5D0-BE27-3AA7-571D-56D14B667CFA}" dt="2023-05-10T22:07:33.383" v="3"/>
          <ac:spMkLst>
            <pc:docMk/>
            <pc:sldMk cId="3402458834" sldId="491"/>
            <ac:spMk id="23" creationId="{39CB82C2-DF65-4EC1-8280-F201D50F570B}"/>
          </ac:spMkLst>
        </pc:spChg>
        <pc:spChg chg="add">
          <ac:chgData name="Morrow, Ilissa [MN]" userId="S::ilissa.morrow_edmn.org#ext#@neahq.onmicrosoft.com::e854ddc3-cbe5-4601-b3fb-936236d2d2c0" providerId="AD" clId="Web-{183CD5D0-BE27-3AA7-571D-56D14B667CFA}" dt="2023-05-10T22:07:33.383" v="3"/>
          <ac:spMkLst>
            <pc:docMk/>
            <pc:sldMk cId="3402458834" sldId="491"/>
            <ac:spMk id="27" creationId="{FA4CD5CB-D209-4D70-8CA4-629731C59219}"/>
          </ac:spMkLst>
        </pc:spChg>
        <pc:spChg chg="add">
          <ac:chgData name="Morrow, Ilissa [MN]" userId="S::ilissa.morrow_edmn.org#ext#@neahq.onmicrosoft.com::e854ddc3-cbe5-4601-b3fb-936236d2d2c0" providerId="AD" clId="Web-{183CD5D0-BE27-3AA7-571D-56D14B667CFA}" dt="2023-05-10T22:07:33.383" v="3"/>
          <ac:spMkLst>
            <pc:docMk/>
            <pc:sldMk cId="3402458834" sldId="491"/>
            <ac:spMk id="31" creationId="{B4C27B90-DF2B-4D00-BA07-18ED774CD2F1}"/>
          </ac:spMkLst>
        </pc:spChg>
        <pc:spChg chg="add">
          <ac:chgData name="Morrow, Ilissa [MN]" userId="S::ilissa.morrow_edmn.org#ext#@neahq.onmicrosoft.com::e854ddc3-cbe5-4601-b3fb-936236d2d2c0" providerId="AD" clId="Web-{183CD5D0-BE27-3AA7-571D-56D14B667CFA}" dt="2023-05-10T22:07:33.383" v="3"/>
          <ac:spMkLst>
            <pc:docMk/>
            <pc:sldMk cId="3402458834" sldId="491"/>
            <ac:spMk id="33" creationId="{593ACC25-C262-417A-8AA9-0641C772BDB6}"/>
          </ac:spMkLst>
        </pc:spChg>
        <pc:picChg chg="add mod ord">
          <ac:chgData name="Morrow, Ilissa [MN]" userId="S::ilissa.morrow_edmn.org#ext#@neahq.onmicrosoft.com::e854ddc3-cbe5-4601-b3fb-936236d2d2c0" providerId="AD" clId="Web-{183CD5D0-BE27-3AA7-571D-56D14B667CFA}" dt="2023-05-10T22:07:33.383" v="3"/>
          <ac:picMkLst>
            <pc:docMk/>
            <pc:sldMk cId="3402458834" sldId="491"/>
            <ac:picMk id="3" creationId="{72B165E9-0C22-2C47-9C6D-218CC39550F0}"/>
          </ac:picMkLst>
        </pc:picChg>
        <pc:cxnChg chg="add del">
          <ac:chgData name="Morrow, Ilissa [MN]" userId="S::ilissa.morrow_edmn.org#ext#@neahq.onmicrosoft.com::e854ddc3-cbe5-4601-b3fb-936236d2d2c0" providerId="AD" clId="Web-{183CD5D0-BE27-3AA7-571D-56D14B667CFA}" dt="2023-05-10T22:07:33.383" v="3"/>
          <ac:cxnSpMkLst>
            <pc:docMk/>
            <pc:sldMk cId="3402458834" sldId="491"/>
            <ac:cxnSpMk id="12" creationId="{C947DF4A-614C-4B4C-8B80-E5B9D8E8CFED}"/>
          </ac:cxnSpMkLst>
        </pc:cxnChg>
        <pc:cxnChg chg="add">
          <ac:chgData name="Morrow, Ilissa [MN]" userId="S::ilissa.morrow_edmn.org#ext#@neahq.onmicrosoft.com::e854ddc3-cbe5-4601-b3fb-936236d2d2c0" providerId="AD" clId="Web-{183CD5D0-BE27-3AA7-571D-56D14B667CFA}" dt="2023-05-10T22:07:33.383" v="3"/>
          <ac:cxnSpMkLst>
            <pc:docMk/>
            <pc:sldMk cId="3402458834" sldId="491"/>
            <ac:cxnSpMk id="25" creationId="{7E1D4427-852B-4B37-8E76-0E9F1810BA2A}"/>
          </ac:cxnSpMkLst>
        </pc:cxnChg>
        <pc:cxnChg chg="add">
          <ac:chgData name="Morrow, Ilissa [MN]" userId="S::ilissa.morrow_edmn.org#ext#@neahq.onmicrosoft.com::e854ddc3-cbe5-4601-b3fb-936236d2d2c0" providerId="AD" clId="Web-{183CD5D0-BE27-3AA7-571D-56D14B667CFA}" dt="2023-05-10T22:07:33.383" v="3"/>
          <ac:cxnSpMkLst>
            <pc:docMk/>
            <pc:sldMk cId="3402458834" sldId="491"/>
            <ac:cxnSpMk id="29" creationId="{5C6A2BAE-B461-4B55-8E1F-0722ABDD1393}"/>
          </ac:cxnSpMkLst>
        </pc:cxnChg>
      </pc:sldChg>
    </pc:docChg>
  </pc:docChgLst>
  <pc:docChgLst>
    <pc:chgData name="Torres, Linda [PA]" userId="S::ltorres_psea.org#ext#@neahq.onmicrosoft.com::5c259870-4402-4b59-9040-47f794e8fff6" providerId="AD" clId="Web-{F03D606D-EA7F-A2F1-02AB-70CB8C8BF7B5}"/>
    <pc:docChg chg="modSld">
      <pc:chgData name="Torres, Linda [PA]" userId="S::ltorres_psea.org#ext#@neahq.onmicrosoft.com::5c259870-4402-4b59-9040-47f794e8fff6" providerId="AD" clId="Web-{F03D606D-EA7F-A2F1-02AB-70CB8C8BF7B5}" dt="2023-05-11T16:54:25.841" v="504" actId="14100"/>
      <pc:docMkLst>
        <pc:docMk/>
      </pc:docMkLst>
      <pc:sldChg chg="addSp delSp modSp">
        <pc:chgData name="Torres, Linda [PA]" userId="S::ltorres_psea.org#ext#@neahq.onmicrosoft.com::5c259870-4402-4b59-9040-47f794e8fff6" providerId="AD" clId="Web-{F03D606D-EA7F-A2F1-02AB-70CB8C8BF7B5}" dt="2023-05-11T16:54:25.841" v="504" actId="14100"/>
        <pc:sldMkLst>
          <pc:docMk/>
          <pc:sldMk cId="2241743830" sldId="561"/>
        </pc:sldMkLst>
        <pc:picChg chg="add mod">
          <ac:chgData name="Torres, Linda [PA]" userId="S::ltorres_psea.org#ext#@neahq.onmicrosoft.com::5c259870-4402-4b59-9040-47f794e8fff6" providerId="AD" clId="Web-{F03D606D-EA7F-A2F1-02AB-70CB8C8BF7B5}" dt="2023-05-11T16:54:25.841" v="504" actId="14100"/>
          <ac:picMkLst>
            <pc:docMk/>
            <pc:sldMk cId="2241743830" sldId="561"/>
            <ac:picMk id="5" creationId="{B38D5897-63EE-E991-9D3C-1BC305240C1E}"/>
          </ac:picMkLst>
        </pc:picChg>
        <pc:picChg chg="del">
          <ac:chgData name="Torres, Linda [PA]" userId="S::ltorres_psea.org#ext#@neahq.onmicrosoft.com::5c259870-4402-4b59-9040-47f794e8fff6" providerId="AD" clId="Web-{F03D606D-EA7F-A2F1-02AB-70CB8C8BF7B5}" dt="2023-05-11T16:54:22.107" v="503"/>
          <ac:picMkLst>
            <pc:docMk/>
            <pc:sldMk cId="2241743830" sldId="561"/>
            <ac:picMk id="3074" creationId="{00000000-0000-0000-0000-000000000000}"/>
          </ac:picMkLst>
        </pc:picChg>
      </pc:sldChg>
      <pc:sldChg chg="addSp delSp modSp">
        <pc:chgData name="Torres, Linda [PA]" userId="S::ltorres_psea.org#ext#@neahq.onmicrosoft.com::5c259870-4402-4b59-9040-47f794e8fff6" providerId="AD" clId="Web-{F03D606D-EA7F-A2F1-02AB-70CB8C8BF7B5}" dt="2023-05-11T16:54:11.607" v="501" actId="14100"/>
        <pc:sldMkLst>
          <pc:docMk/>
          <pc:sldMk cId="3866201937" sldId="562"/>
        </pc:sldMkLst>
        <pc:spChg chg="mod">
          <ac:chgData name="Torres, Linda [PA]" userId="S::ltorres_psea.org#ext#@neahq.onmicrosoft.com::5c259870-4402-4b59-9040-47f794e8fff6" providerId="AD" clId="Web-{F03D606D-EA7F-A2F1-02AB-70CB8C8BF7B5}" dt="2023-05-11T16:54:11.607" v="501" actId="14100"/>
          <ac:spMkLst>
            <pc:docMk/>
            <pc:sldMk cId="3866201937" sldId="562"/>
            <ac:spMk id="3" creationId="{D5A9E3C9-07AA-41F6-A08B-5C66AAB1A24E}"/>
          </ac:spMkLst>
        </pc:spChg>
        <pc:spChg chg="mod">
          <ac:chgData name="Torres, Linda [PA]" userId="S::ltorres_psea.org#ext#@neahq.onmicrosoft.com::5c259870-4402-4b59-9040-47f794e8fff6" providerId="AD" clId="Web-{F03D606D-EA7F-A2F1-02AB-70CB8C8BF7B5}" dt="2023-05-11T16:41:39.019" v="75" actId="20577"/>
          <ac:spMkLst>
            <pc:docMk/>
            <pc:sldMk cId="3866201937" sldId="562"/>
            <ac:spMk id="6" creationId="{00000000-0000-0000-0000-000000000000}"/>
          </ac:spMkLst>
        </pc:spChg>
        <pc:graphicFrameChg chg="add del mod modGraphic">
          <ac:chgData name="Torres, Linda [PA]" userId="S::ltorres_psea.org#ext#@neahq.onmicrosoft.com::5c259870-4402-4b59-9040-47f794e8fff6" providerId="AD" clId="Web-{F03D606D-EA7F-A2F1-02AB-70CB8C8BF7B5}" dt="2023-05-11T16:47:10.171" v="495"/>
          <ac:graphicFrameMkLst>
            <pc:docMk/>
            <pc:sldMk cId="3866201937" sldId="562"/>
            <ac:graphicFrameMk id="2" creationId="{1AF0FFE3-E0F3-A77B-5712-6E9549F3C264}"/>
          </ac:graphicFrameMkLst>
        </pc:graphicFrameChg>
        <pc:picChg chg="add mod">
          <ac:chgData name="Torres, Linda [PA]" userId="S::ltorres_psea.org#ext#@neahq.onmicrosoft.com::5c259870-4402-4b59-9040-47f794e8fff6" providerId="AD" clId="Web-{F03D606D-EA7F-A2F1-02AB-70CB8C8BF7B5}" dt="2023-05-11T16:54:05.591" v="499" actId="14100"/>
          <ac:picMkLst>
            <pc:docMk/>
            <pc:sldMk cId="3866201937" sldId="562"/>
            <ac:picMk id="35" creationId="{D637EAC4-BC11-A524-63DF-EDF363053A15}"/>
          </ac:picMkLst>
        </pc:picChg>
        <pc:picChg chg="del">
          <ac:chgData name="Torres, Linda [PA]" userId="S::ltorres_psea.org#ext#@neahq.onmicrosoft.com::5c259870-4402-4b59-9040-47f794e8fff6" providerId="AD" clId="Web-{F03D606D-EA7F-A2F1-02AB-70CB8C8BF7B5}" dt="2023-05-11T16:46:32.544" v="488"/>
          <ac:picMkLst>
            <pc:docMk/>
            <pc:sldMk cId="3866201937" sldId="562"/>
            <ac:picMk id="3074" creationId="{00000000-0000-0000-0000-000000000000}"/>
          </ac:picMkLst>
        </pc:picChg>
      </pc:sldChg>
    </pc:docChg>
  </pc:docChgLst>
  <pc:docChgLst>
    <pc:chgData name="Torres, Linda [PA]" userId="S::ltorres_psea.org#ext#@neahq.onmicrosoft.com::5c259870-4402-4b59-9040-47f794e8fff6" providerId="AD" clId="Web-{664823DF-D0CB-07EB-6FB3-18DC2793529E}"/>
    <pc:docChg chg="modSld">
      <pc:chgData name="Torres, Linda [PA]" userId="S::ltorres_psea.org#ext#@neahq.onmicrosoft.com::5c259870-4402-4b59-9040-47f794e8fff6" providerId="AD" clId="Web-{664823DF-D0CB-07EB-6FB3-18DC2793529E}" dt="2023-05-10T22:16:38.152" v="32" actId="20577"/>
      <pc:docMkLst>
        <pc:docMk/>
      </pc:docMkLst>
      <pc:sldChg chg="modSp">
        <pc:chgData name="Torres, Linda [PA]" userId="S::ltorres_psea.org#ext#@neahq.onmicrosoft.com::5c259870-4402-4b59-9040-47f794e8fff6" providerId="AD" clId="Web-{664823DF-D0CB-07EB-6FB3-18DC2793529E}" dt="2023-05-10T22:14:02.929" v="2" actId="20577"/>
        <pc:sldMkLst>
          <pc:docMk/>
          <pc:sldMk cId="1182236687" sldId="490"/>
        </pc:sldMkLst>
        <pc:spChg chg="mod">
          <ac:chgData name="Torres, Linda [PA]" userId="S::ltorres_psea.org#ext#@neahq.onmicrosoft.com::5c259870-4402-4b59-9040-47f794e8fff6" providerId="AD" clId="Web-{664823DF-D0CB-07EB-6FB3-18DC2793529E}" dt="2023-05-10T22:14:02.929" v="2" actId="20577"/>
          <ac:spMkLst>
            <pc:docMk/>
            <pc:sldMk cId="1182236687" sldId="490"/>
            <ac:spMk id="2" creationId="{D0A09924-F86C-464F-89C0-4978282CCF03}"/>
          </ac:spMkLst>
        </pc:spChg>
      </pc:sldChg>
      <pc:sldChg chg="modSp">
        <pc:chgData name="Torres, Linda [PA]" userId="S::ltorres_psea.org#ext#@neahq.onmicrosoft.com::5c259870-4402-4b59-9040-47f794e8fff6" providerId="AD" clId="Web-{664823DF-D0CB-07EB-6FB3-18DC2793529E}" dt="2023-05-10T22:14:37.211" v="7" actId="14100"/>
        <pc:sldMkLst>
          <pc:docMk/>
          <pc:sldMk cId="3402458834" sldId="491"/>
        </pc:sldMkLst>
        <pc:spChg chg="mod">
          <ac:chgData name="Torres, Linda [PA]" userId="S::ltorres_psea.org#ext#@neahq.onmicrosoft.com::5c259870-4402-4b59-9040-47f794e8fff6" providerId="AD" clId="Web-{664823DF-D0CB-07EB-6FB3-18DC2793529E}" dt="2023-05-10T22:14:37.211" v="7" actId="14100"/>
          <ac:spMkLst>
            <pc:docMk/>
            <pc:sldMk cId="3402458834" sldId="491"/>
            <ac:spMk id="2" creationId="{9157282A-2A37-457F-82FD-0D1B32499626}"/>
          </ac:spMkLst>
        </pc:spChg>
      </pc:sldChg>
      <pc:sldChg chg="modSp">
        <pc:chgData name="Torres, Linda [PA]" userId="S::ltorres_psea.org#ext#@neahq.onmicrosoft.com::5c259870-4402-4b59-9040-47f794e8fff6" providerId="AD" clId="Web-{664823DF-D0CB-07EB-6FB3-18DC2793529E}" dt="2023-05-10T22:15:11.478" v="13" actId="20577"/>
        <pc:sldMkLst>
          <pc:docMk/>
          <pc:sldMk cId="3242888216" sldId="492"/>
        </pc:sldMkLst>
        <pc:spChg chg="mod">
          <ac:chgData name="Torres, Linda [PA]" userId="S::ltorres_psea.org#ext#@neahq.onmicrosoft.com::5c259870-4402-4b59-9040-47f794e8fff6" providerId="AD" clId="Web-{664823DF-D0CB-07EB-6FB3-18DC2793529E}" dt="2023-05-10T22:15:11.478" v="13" actId="20577"/>
          <ac:spMkLst>
            <pc:docMk/>
            <pc:sldMk cId="3242888216" sldId="492"/>
            <ac:spMk id="3" creationId="{50004231-3CD2-4956-A8FD-DCFBE72E363B}"/>
          </ac:spMkLst>
        </pc:spChg>
      </pc:sldChg>
      <pc:sldChg chg="modSp">
        <pc:chgData name="Torres, Linda [PA]" userId="S::ltorres_psea.org#ext#@neahq.onmicrosoft.com::5c259870-4402-4b59-9040-47f794e8fff6" providerId="AD" clId="Web-{664823DF-D0CB-07EB-6FB3-18DC2793529E}" dt="2023-05-10T22:15:48.010" v="17" actId="20577"/>
        <pc:sldMkLst>
          <pc:docMk/>
          <pc:sldMk cId="1230671827" sldId="493"/>
        </pc:sldMkLst>
        <pc:spChg chg="mod">
          <ac:chgData name="Torres, Linda [PA]" userId="S::ltorres_psea.org#ext#@neahq.onmicrosoft.com::5c259870-4402-4b59-9040-47f794e8fff6" providerId="AD" clId="Web-{664823DF-D0CB-07EB-6FB3-18DC2793529E}" dt="2023-05-10T22:15:48.010" v="17" actId="20577"/>
          <ac:spMkLst>
            <pc:docMk/>
            <pc:sldMk cId="1230671827" sldId="493"/>
            <ac:spMk id="3" creationId="{AE45DC75-125E-401F-BCC7-4CB8BB404F60}"/>
          </ac:spMkLst>
        </pc:spChg>
      </pc:sldChg>
      <pc:sldChg chg="modSp">
        <pc:chgData name="Torres, Linda [PA]" userId="S::ltorres_psea.org#ext#@neahq.onmicrosoft.com::5c259870-4402-4b59-9040-47f794e8fff6" providerId="AD" clId="Web-{664823DF-D0CB-07EB-6FB3-18DC2793529E}" dt="2023-05-10T22:16:38.152" v="32" actId="20577"/>
        <pc:sldMkLst>
          <pc:docMk/>
          <pc:sldMk cId="895798564" sldId="494"/>
        </pc:sldMkLst>
        <pc:spChg chg="mod">
          <ac:chgData name="Torres, Linda [PA]" userId="S::ltorres_psea.org#ext#@neahq.onmicrosoft.com::5c259870-4402-4b59-9040-47f794e8fff6" providerId="AD" clId="Web-{664823DF-D0CB-07EB-6FB3-18DC2793529E}" dt="2023-05-10T22:16:23.355" v="27" actId="20577"/>
          <ac:spMkLst>
            <pc:docMk/>
            <pc:sldMk cId="895798564" sldId="494"/>
            <ac:spMk id="3" creationId="{6AAE62E4-CCCF-4CCE-B0A4-34C859708B68}"/>
          </ac:spMkLst>
        </pc:spChg>
        <pc:spChg chg="mod">
          <ac:chgData name="Torres, Linda [PA]" userId="S::ltorres_psea.org#ext#@neahq.onmicrosoft.com::5c259870-4402-4b59-9040-47f794e8fff6" providerId="AD" clId="Web-{664823DF-D0CB-07EB-6FB3-18DC2793529E}" dt="2023-05-10T22:16:38.152" v="32" actId="20577"/>
          <ac:spMkLst>
            <pc:docMk/>
            <pc:sldMk cId="895798564" sldId="494"/>
            <ac:spMk id="4" creationId="{BEABE095-9C63-4CF0-B95F-87D7F553A39E}"/>
          </ac:spMkLst>
        </pc:spChg>
      </pc:sldChg>
    </pc:docChg>
  </pc:docChgLst>
  <pc:docChgLst>
    <pc:chgData name="Torres, Linda [PA]" userId="S::ltorres_psea.org#ext#@neahq.onmicrosoft.com::5c259870-4402-4b59-9040-47f794e8fff6" providerId="AD" clId="Web-{EEEFC710-245D-6CC6-AD0E-2F3FD2863242}"/>
    <pc:docChg chg="modSld">
      <pc:chgData name="Torres, Linda [PA]" userId="S::ltorres_psea.org#ext#@neahq.onmicrosoft.com::5c259870-4402-4b59-9040-47f794e8fff6" providerId="AD" clId="Web-{EEEFC710-245D-6CC6-AD0E-2F3FD2863242}" dt="2023-05-11T16:03:01.251" v="4" actId="20577"/>
      <pc:docMkLst>
        <pc:docMk/>
      </pc:docMkLst>
      <pc:sldChg chg="modSp">
        <pc:chgData name="Torres, Linda [PA]" userId="S::ltorres_psea.org#ext#@neahq.onmicrosoft.com::5c259870-4402-4b59-9040-47f794e8fff6" providerId="AD" clId="Web-{EEEFC710-245D-6CC6-AD0E-2F3FD2863242}" dt="2023-05-11T16:03:01.251" v="4" actId="20577"/>
        <pc:sldMkLst>
          <pc:docMk/>
          <pc:sldMk cId="2731925938" sldId="521"/>
        </pc:sldMkLst>
        <pc:spChg chg="mod">
          <ac:chgData name="Torres, Linda [PA]" userId="S::ltorres_psea.org#ext#@neahq.onmicrosoft.com::5c259870-4402-4b59-9040-47f794e8fff6" providerId="AD" clId="Web-{EEEFC710-245D-6CC6-AD0E-2F3FD2863242}" dt="2023-05-11T16:03:01.251" v="4" actId="20577"/>
          <ac:spMkLst>
            <pc:docMk/>
            <pc:sldMk cId="2731925938" sldId="521"/>
            <ac:spMk id="3" creationId="{D5A9E3C9-07AA-41F6-A08B-5C66AAB1A24E}"/>
          </ac:spMkLst>
        </pc:spChg>
      </pc:sldChg>
    </pc:docChg>
  </pc:docChgLst>
  <pc:docChgLst>
    <pc:chgData name="Guest User" userId="S::urn:spo:anon#290bf836888f6a5b80bd75560be081938d1cee5f31a02ceb148057205b9e5590::" providerId="AD" clId="Web-{2E0AA209-8C7B-6E98-F14A-865E4FF345B2}"/>
    <pc:docChg chg="modSld">
      <pc:chgData name="Guest User" userId="S::urn:spo:anon#290bf836888f6a5b80bd75560be081938d1cee5f31a02ceb148057205b9e5590::" providerId="AD" clId="Web-{2E0AA209-8C7B-6E98-F14A-865E4FF345B2}" dt="2022-05-04T16:46:36.264" v="1" actId="20577"/>
      <pc:docMkLst>
        <pc:docMk/>
      </pc:docMkLst>
      <pc:sldChg chg="modSp">
        <pc:chgData name="Guest User" userId="S::urn:spo:anon#290bf836888f6a5b80bd75560be081938d1cee5f31a02ceb148057205b9e5590::" providerId="AD" clId="Web-{2E0AA209-8C7B-6E98-F14A-865E4FF345B2}" dt="2022-05-04T16:46:36.264" v="1" actId="20577"/>
        <pc:sldMkLst>
          <pc:docMk/>
          <pc:sldMk cId="3708412041" sldId="446"/>
        </pc:sldMkLst>
        <pc:spChg chg="mod">
          <ac:chgData name="Guest User" userId="S::urn:spo:anon#290bf836888f6a5b80bd75560be081938d1cee5f31a02ceb148057205b9e5590::" providerId="AD" clId="Web-{2E0AA209-8C7B-6E98-F14A-865E4FF345B2}" dt="2022-05-04T16:46:36.264" v="1" actId="20577"/>
          <ac:spMkLst>
            <pc:docMk/>
            <pc:sldMk cId="3708412041" sldId="446"/>
            <ac:spMk id="3" creationId="{00000000-0000-0000-0000-000000000000}"/>
          </ac:spMkLst>
        </pc:spChg>
      </pc:sldChg>
    </pc:docChg>
  </pc:docChgLst>
  <pc:docChgLst>
    <pc:chgData name="Torres, Linda [PA]" userId="S::ltorres_psea.org#ext#@neahq.onmicrosoft.com::5c259870-4402-4b59-9040-47f794e8fff6" providerId="AD" clId="Web-{8E898A84-5EE6-2A30-57E3-9A76E001253B}"/>
    <pc:docChg chg="addSld modSld">
      <pc:chgData name="Torres, Linda [PA]" userId="S::ltorres_psea.org#ext#@neahq.onmicrosoft.com::5c259870-4402-4b59-9040-47f794e8fff6" providerId="AD" clId="Web-{8E898A84-5EE6-2A30-57E3-9A76E001253B}" dt="2023-05-11T16:37:18.385" v="50" actId="20577"/>
      <pc:docMkLst>
        <pc:docMk/>
      </pc:docMkLst>
      <pc:sldChg chg="modSp">
        <pc:chgData name="Torres, Linda [PA]" userId="S::ltorres_psea.org#ext#@neahq.onmicrosoft.com::5c259870-4402-4b59-9040-47f794e8fff6" providerId="AD" clId="Web-{8E898A84-5EE6-2A30-57E3-9A76E001253B}" dt="2023-05-11T16:33:05.595" v="31" actId="20577"/>
        <pc:sldMkLst>
          <pc:docMk/>
          <pc:sldMk cId="2241743830" sldId="561"/>
        </pc:sldMkLst>
        <pc:spChg chg="mod">
          <ac:chgData name="Torres, Linda [PA]" userId="S::ltorres_psea.org#ext#@neahq.onmicrosoft.com::5c259870-4402-4b59-9040-47f794e8fff6" providerId="AD" clId="Web-{8E898A84-5EE6-2A30-57E3-9A76E001253B}" dt="2023-05-11T16:33:05.595" v="31" actId="20577"/>
          <ac:spMkLst>
            <pc:docMk/>
            <pc:sldMk cId="2241743830" sldId="561"/>
            <ac:spMk id="3" creationId="{D5A9E3C9-07AA-41F6-A08B-5C66AAB1A24E}"/>
          </ac:spMkLst>
        </pc:spChg>
        <pc:spChg chg="mod">
          <ac:chgData name="Torres, Linda [PA]" userId="S::ltorres_psea.org#ext#@neahq.onmicrosoft.com::5c259870-4402-4b59-9040-47f794e8fff6" providerId="AD" clId="Web-{8E898A84-5EE6-2A30-57E3-9A76E001253B}" dt="2023-05-11T16:32:14.702" v="27" actId="14100"/>
          <ac:spMkLst>
            <pc:docMk/>
            <pc:sldMk cId="2241743830" sldId="561"/>
            <ac:spMk id="6" creationId="{00000000-0000-0000-0000-000000000000}"/>
          </ac:spMkLst>
        </pc:spChg>
      </pc:sldChg>
      <pc:sldChg chg="modSp add replId">
        <pc:chgData name="Torres, Linda [PA]" userId="S::ltorres_psea.org#ext#@neahq.onmicrosoft.com::5c259870-4402-4b59-9040-47f794e8fff6" providerId="AD" clId="Web-{8E898A84-5EE6-2A30-57E3-9A76E001253B}" dt="2023-05-11T16:37:18.385" v="50" actId="20577"/>
        <pc:sldMkLst>
          <pc:docMk/>
          <pc:sldMk cId="3866201937" sldId="562"/>
        </pc:sldMkLst>
        <pc:spChg chg="mod">
          <ac:chgData name="Torres, Linda [PA]" userId="S::ltorres_psea.org#ext#@neahq.onmicrosoft.com::5c259870-4402-4b59-9040-47f794e8fff6" providerId="AD" clId="Web-{8E898A84-5EE6-2A30-57E3-9A76E001253B}" dt="2023-05-11T16:37:18.385" v="50" actId="20577"/>
          <ac:spMkLst>
            <pc:docMk/>
            <pc:sldMk cId="3866201937" sldId="562"/>
            <ac:spMk id="6" creationId="{00000000-0000-0000-0000-000000000000}"/>
          </ac:spMkLst>
        </pc:spChg>
      </pc:sldChg>
    </pc:docChg>
  </pc:docChgLst>
  <pc:docChgLst>
    <pc:chgData name="Torres, Linda [PA]" userId="S::ltorres_psea.org#ext#@neahq.onmicrosoft.com::5c259870-4402-4b59-9040-47f794e8fff6" providerId="AD" clId="Web-{85E6E7B2-28B1-6985-A877-37F41C05DE67}"/>
    <pc:docChg chg="modSld">
      <pc:chgData name="Torres, Linda [PA]" userId="S::ltorres_psea.org#ext#@neahq.onmicrosoft.com::5c259870-4402-4b59-9040-47f794e8fff6" providerId="AD" clId="Web-{85E6E7B2-28B1-6985-A877-37F41C05DE67}" dt="2023-05-10T21:40:23.714" v="37" actId="20577"/>
      <pc:docMkLst>
        <pc:docMk/>
      </pc:docMkLst>
      <pc:sldChg chg="modSp">
        <pc:chgData name="Torres, Linda [PA]" userId="S::ltorres_psea.org#ext#@neahq.onmicrosoft.com::5c259870-4402-4b59-9040-47f794e8fff6" providerId="AD" clId="Web-{85E6E7B2-28B1-6985-A877-37F41C05DE67}" dt="2023-05-10T21:37:17.408" v="3" actId="20577"/>
        <pc:sldMkLst>
          <pc:docMk/>
          <pc:sldMk cId="701044074" sldId="421"/>
        </pc:sldMkLst>
        <pc:spChg chg="mod">
          <ac:chgData name="Torres, Linda [PA]" userId="S::ltorres_psea.org#ext#@neahq.onmicrosoft.com::5c259870-4402-4b59-9040-47f794e8fff6" providerId="AD" clId="Web-{85E6E7B2-28B1-6985-A877-37F41C05DE67}" dt="2023-05-10T21:37:13.111" v="2" actId="20577"/>
          <ac:spMkLst>
            <pc:docMk/>
            <pc:sldMk cId="701044074" sldId="421"/>
            <ac:spMk id="3" creationId="{D5A9E3C9-07AA-41F6-A08B-5C66AAB1A24E}"/>
          </ac:spMkLst>
        </pc:spChg>
        <pc:spChg chg="mod">
          <ac:chgData name="Torres, Linda [PA]" userId="S::ltorres_psea.org#ext#@neahq.onmicrosoft.com::5c259870-4402-4b59-9040-47f794e8fff6" providerId="AD" clId="Web-{85E6E7B2-28B1-6985-A877-37F41C05DE67}" dt="2023-05-10T21:37:17.408" v="3" actId="20577"/>
          <ac:spMkLst>
            <pc:docMk/>
            <pc:sldMk cId="701044074" sldId="421"/>
            <ac:spMk id="6" creationId="{00000000-0000-0000-0000-000000000000}"/>
          </ac:spMkLst>
        </pc:spChg>
      </pc:sldChg>
      <pc:sldChg chg="modSp">
        <pc:chgData name="Torres, Linda [PA]" userId="S::ltorres_psea.org#ext#@neahq.onmicrosoft.com::5c259870-4402-4b59-9040-47f794e8fff6" providerId="AD" clId="Web-{85E6E7B2-28B1-6985-A877-37F41C05DE67}" dt="2023-05-10T21:37:50.144" v="4" actId="20577"/>
        <pc:sldMkLst>
          <pc:docMk/>
          <pc:sldMk cId="819148424" sldId="442"/>
        </pc:sldMkLst>
        <pc:spChg chg="mod">
          <ac:chgData name="Torres, Linda [PA]" userId="S::ltorres_psea.org#ext#@neahq.onmicrosoft.com::5c259870-4402-4b59-9040-47f794e8fff6" providerId="AD" clId="Web-{85E6E7B2-28B1-6985-A877-37F41C05DE67}" dt="2023-05-10T21:37:50.144" v="4" actId="20577"/>
          <ac:spMkLst>
            <pc:docMk/>
            <pc:sldMk cId="819148424" sldId="442"/>
            <ac:spMk id="6" creationId="{00000000-0000-0000-0000-000000000000}"/>
          </ac:spMkLst>
        </pc:spChg>
      </pc:sldChg>
      <pc:sldChg chg="modSp">
        <pc:chgData name="Torres, Linda [PA]" userId="S::ltorres_psea.org#ext#@neahq.onmicrosoft.com::5c259870-4402-4b59-9040-47f794e8fff6" providerId="AD" clId="Web-{85E6E7B2-28B1-6985-A877-37F41C05DE67}" dt="2023-05-10T21:39:15.633" v="27" actId="20577"/>
        <pc:sldMkLst>
          <pc:docMk/>
          <pc:sldMk cId="3309618407" sldId="443"/>
        </pc:sldMkLst>
        <pc:spChg chg="mod">
          <ac:chgData name="Torres, Linda [PA]" userId="S::ltorres_psea.org#ext#@neahq.onmicrosoft.com::5c259870-4402-4b59-9040-47f794e8fff6" providerId="AD" clId="Web-{85E6E7B2-28B1-6985-A877-37F41C05DE67}" dt="2023-05-10T21:39:15.633" v="27" actId="20577"/>
          <ac:spMkLst>
            <pc:docMk/>
            <pc:sldMk cId="3309618407" sldId="443"/>
            <ac:spMk id="2" creationId="{419D90EF-842B-4341-BEFF-C442EE819D2A}"/>
          </ac:spMkLst>
        </pc:spChg>
      </pc:sldChg>
      <pc:sldChg chg="modSp">
        <pc:chgData name="Torres, Linda [PA]" userId="S::ltorres_psea.org#ext#@neahq.onmicrosoft.com::5c259870-4402-4b59-9040-47f794e8fff6" providerId="AD" clId="Web-{85E6E7B2-28B1-6985-A877-37F41C05DE67}" dt="2023-05-10T21:39:29.602" v="30" actId="20577"/>
        <pc:sldMkLst>
          <pc:docMk/>
          <pc:sldMk cId="3748630888" sldId="464"/>
        </pc:sldMkLst>
        <pc:spChg chg="mod">
          <ac:chgData name="Torres, Linda [PA]" userId="S::ltorres_psea.org#ext#@neahq.onmicrosoft.com::5c259870-4402-4b59-9040-47f794e8fff6" providerId="AD" clId="Web-{85E6E7B2-28B1-6985-A877-37F41C05DE67}" dt="2023-05-10T21:39:29.602" v="30" actId="20577"/>
          <ac:spMkLst>
            <pc:docMk/>
            <pc:sldMk cId="3748630888" sldId="464"/>
            <ac:spMk id="2" creationId="{419D90EF-842B-4341-BEFF-C442EE819D2A}"/>
          </ac:spMkLst>
        </pc:spChg>
      </pc:sldChg>
      <pc:sldChg chg="modSp">
        <pc:chgData name="Torres, Linda [PA]" userId="S::ltorres_psea.org#ext#@neahq.onmicrosoft.com::5c259870-4402-4b59-9040-47f794e8fff6" providerId="AD" clId="Web-{85E6E7B2-28B1-6985-A877-37F41C05DE67}" dt="2023-05-10T21:38:26.271" v="8" actId="20577"/>
        <pc:sldMkLst>
          <pc:docMk/>
          <pc:sldMk cId="2712708792" sldId="516"/>
        </pc:sldMkLst>
        <pc:spChg chg="mod">
          <ac:chgData name="Torres, Linda [PA]" userId="S::ltorres_psea.org#ext#@neahq.onmicrosoft.com::5c259870-4402-4b59-9040-47f794e8fff6" providerId="AD" clId="Web-{85E6E7B2-28B1-6985-A877-37F41C05DE67}" dt="2023-05-10T21:38:26.271" v="8" actId="20577"/>
          <ac:spMkLst>
            <pc:docMk/>
            <pc:sldMk cId="2712708792" sldId="516"/>
            <ac:spMk id="6" creationId="{00000000-0000-0000-0000-000000000000}"/>
          </ac:spMkLst>
        </pc:spChg>
      </pc:sldChg>
      <pc:sldChg chg="modSp">
        <pc:chgData name="Torres, Linda [PA]" userId="S::ltorres_psea.org#ext#@neahq.onmicrosoft.com::5c259870-4402-4b59-9040-47f794e8fff6" providerId="AD" clId="Web-{85E6E7B2-28B1-6985-A877-37F41C05DE67}" dt="2023-05-10T21:38:52.194" v="14" actId="20577"/>
        <pc:sldMkLst>
          <pc:docMk/>
          <pc:sldMk cId="613098992" sldId="518"/>
        </pc:sldMkLst>
        <pc:spChg chg="mod">
          <ac:chgData name="Torres, Linda [PA]" userId="S::ltorres_psea.org#ext#@neahq.onmicrosoft.com::5c259870-4402-4b59-9040-47f794e8fff6" providerId="AD" clId="Web-{85E6E7B2-28B1-6985-A877-37F41C05DE67}" dt="2023-05-10T21:38:52.194" v="14" actId="20577"/>
          <ac:spMkLst>
            <pc:docMk/>
            <pc:sldMk cId="613098992" sldId="518"/>
            <ac:spMk id="6" creationId="{00000000-0000-0000-0000-000000000000}"/>
          </ac:spMkLst>
        </pc:spChg>
      </pc:sldChg>
      <pc:sldChg chg="modSp">
        <pc:chgData name="Torres, Linda [PA]" userId="S::ltorres_psea.org#ext#@neahq.onmicrosoft.com::5c259870-4402-4b59-9040-47f794e8fff6" providerId="AD" clId="Web-{85E6E7B2-28B1-6985-A877-37F41C05DE67}" dt="2023-05-10T21:38:13.958" v="6" actId="20577"/>
        <pc:sldMkLst>
          <pc:docMk/>
          <pc:sldMk cId="2731925938" sldId="521"/>
        </pc:sldMkLst>
        <pc:spChg chg="mod">
          <ac:chgData name="Torres, Linda [PA]" userId="S::ltorres_psea.org#ext#@neahq.onmicrosoft.com::5c259870-4402-4b59-9040-47f794e8fff6" providerId="AD" clId="Web-{85E6E7B2-28B1-6985-A877-37F41C05DE67}" dt="2023-05-10T21:38:13.958" v="6" actId="20577"/>
          <ac:spMkLst>
            <pc:docMk/>
            <pc:sldMk cId="2731925938" sldId="521"/>
            <ac:spMk id="6" creationId="{00000000-0000-0000-0000-000000000000}"/>
          </ac:spMkLst>
        </pc:spChg>
      </pc:sldChg>
      <pc:sldChg chg="modSp">
        <pc:chgData name="Torres, Linda [PA]" userId="S::ltorres_psea.org#ext#@neahq.onmicrosoft.com::5c259870-4402-4b59-9040-47f794e8fff6" providerId="AD" clId="Web-{85E6E7B2-28B1-6985-A877-37F41C05DE67}" dt="2023-05-10T21:39:59.557" v="36" actId="20577"/>
        <pc:sldMkLst>
          <pc:docMk/>
          <pc:sldMk cId="3800478099" sldId="522"/>
        </pc:sldMkLst>
        <pc:spChg chg="mod">
          <ac:chgData name="Torres, Linda [PA]" userId="S::ltorres_psea.org#ext#@neahq.onmicrosoft.com::5c259870-4402-4b59-9040-47f794e8fff6" providerId="AD" clId="Web-{85E6E7B2-28B1-6985-A877-37F41C05DE67}" dt="2023-05-10T21:39:59.557" v="36" actId="20577"/>
          <ac:spMkLst>
            <pc:docMk/>
            <pc:sldMk cId="3800478099" sldId="522"/>
            <ac:spMk id="2" creationId="{419D90EF-842B-4341-BEFF-C442EE819D2A}"/>
          </ac:spMkLst>
        </pc:spChg>
      </pc:sldChg>
      <pc:sldChg chg="modSp">
        <pc:chgData name="Torres, Linda [PA]" userId="S::ltorres_psea.org#ext#@neahq.onmicrosoft.com::5c259870-4402-4b59-9040-47f794e8fff6" providerId="AD" clId="Web-{85E6E7B2-28B1-6985-A877-37F41C05DE67}" dt="2023-05-10T21:40:23.714" v="37" actId="20577"/>
        <pc:sldMkLst>
          <pc:docMk/>
          <pc:sldMk cId="3011365627" sldId="544"/>
        </pc:sldMkLst>
        <pc:spChg chg="mod">
          <ac:chgData name="Torres, Linda [PA]" userId="S::ltorres_psea.org#ext#@neahq.onmicrosoft.com::5c259870-4402-4b59-9040-47f794e8fff6" providerId="AD" clId="Web-{85E6E7B2-28B1-6985-A877-37F41C05DE67}" dt="2023-05-10T21:40:23.714" v="37" actId="20577"/>
          <ac:spMkLst>
            <pc:docMk/>
            <pc:sldMk cId="3011365627" sldId="544"/>
            <ac:spMk id="2" creationId="{419D90EF-842B-4341-BEFF-C442EE819D2A}"/>
          </ac:spMkLst>
        </pc:spChg>
      </pc:sldChg>
    </pc:docChg>
  </pc:docChgLst>
  <pc:docChgLst>
    <pc:chgData name="Guest User" userId="S::urn:spo:anon#290bf836888f6a5b80bd75560be081938d1cee5f31a02ceb148057205b9e5590::" providerId="AD" clId="Web-{1BA6F887-C6D8-D3C1-4B5D-A7919E0D5E3B}"/>
    <pc:docChg chg="modSld">
      <pc:chgData name="Guest User" userId="S::urn:spo:anon#290bf836888f6a5b80bd75560be081938d1cee5f31a02ceb148057205b9e5590::" providerId="AD" clId="Web-{1BA6F887-C6D8-D3C1-4B5D-A7919E0D5E3B}" dt="2022-05-04T21:23:38.561" v="6" actId="20577"/>
      <pc:docMkLst>
        <pc:docMk/>
      </pc:docMkLst>
      <pc:sldChg chg="modSp">
        <pc:chgData name="Guest User" userId="S::urn:spo:anon#290bf836888f6a5b80bd75560be081938d1cee5f31a02ceb148057205b9e5590::" providerId="AD" clId="Web-{1BA6F887-C6D8-D3C1-4B5D-A7919E0D5E3B}" dt="2022-05-04T21:23:38.561" v="6" actId="20577"/>
        <pc:sldMkLst>
          <pc:docMk/>
          <pc:sldMk cId="3011365627" sldId="544"/>
        </pc:sldMkLst>
        <pc:spChg chg="mod">
          <ac:chgData name="Guest User" userId="S::urn:spo:anon#290bf836888f6a5b80bd75560be081938d1cee5f31a02ceb148057205b9e5590::" providerId="AD" clId="Web-{1BA6F887-C6D8-D3C1-4B5D-A7919E0D5E3B}" dt="2022-05-04T21:23:38.561" v="6" actId="20577"/>
          <ac:spMkLst>
            <pc:docMk/>
            <pc:sldMk cId="3011365627" sldId="544"/>
            <ac:spMk id="2" creationId="{419D90EF-842B-4341-BEFF-C442EE819D2A}"/>
          </ac:spMkLst>
        </pc:spChg>
      </pc:sldChg>
    </pc:docChg>
  </pc:docChgLst>
  <pc:docChgLst>
    <pc:chgData name="Minguez, Jessica [AK]" userId="S::jessica.minguez_neaalaska.org#ext#@neahq.onmicrosoft.com::e29b5cdf-7030-4a48-b3c4-af0d3e541d63" providerId="AD" clId="Web-{65B48C32-D403-8EC8-57E7-D0CBBE473717}"/>
    <pc:docChg chg="modSld">
      <pc:chgData name="Minguez, Jessica [AK]" userId="S::jessica.minguez_neaalaska.org#ext#@neahq.onmicrosoft.com::e29b5cdf-7030-4a48-b3c4-af0d3e541d63" providerId="AD" clId="Web-{65B48C32-D403-8EC8-57E7-D0CBBE473717}" dt="2023-05-10T22:50:26.046" v="1" actId="1076"/>
      <pc:docMkLst>
        <pc:docMk/>
      </pc:docMkLst>
      <pc:sldChg chg="modSp">
        <pc:chgData name="Minguez, Jessica [AK]" userId="S::jessica.minguez_neaalaska.org#ext#@neahq.onmicrosoft.com::e29b5cdf-7030-4a48-b3c4-af0d3e541d63" providerId="AD" clId="Web-{65B48C32-D403-8EC8-57E7-D0CBBE473717}" dt="2023-05-10T22:50:26.046" v="1" actId="1076"/>
        <pc:sldMkLst>
          <pc:docMk/>
          <pc:sldMk cId="276330877" sldId="558"/>
        </pc:sldMkLst>
        <pc:spChg chg="mod">
          <ac:chgData name="Minguez, Jessica [AK]" userId="S::jessica.minguez_neaalaska.org#ext#@neahq.onmicrosoft.com::e29b5cdf-7030-4a48-b3c4-af0d3e541d63" providerId="AD" clId="Web-{65B48C32-D403-8EC8-57E7-D0CBBE473717}" dt="2023-05-10T22:50:25.968" v="0" actId="14100"/>
          <ac:spMkLst>
            <pc:docMk/>
            <pc:sldMk cId="276330877" sldId="558"/>
            <ac:spMk id="3" creationId="{00000000-0000-0000-0000-000000000000}"/>
          </ac:spMkLst>
        </pc:spChg>
        <pc:picChg chg="mod">
          <ac:chgData name="Minguez, Jessica [AK]" userId="S::jessica.minguez_neaalaska.org#ext#@neahq.onmicrosoft.com::e29b5cdf-7030-4a48-b3c4-af0d3e541d63" providerId="AD" clId="Web-{65B48C32-D403-8EC8-57E7-D0CBBE473717}" dt="2023-05-10T22:50:26.046" v="1" actId="1076"/>
          <ac:picMkLst>
            <pc:docMk/>
            <pc:sldMk cId="276330877" sldId="558"/>
            <ac:picMk id="5" creationId="{FC899F96-C217-48DB-BEF9-B5292B834B42}"/>
          </ac:picMkLst>
        </pc:picChg>
      </pc:sldChg>
    </pc:docChg>
  </pc:docChgLst>
  <pc:docChgLst>
    <pc:chgData name="Guest User" userId="S::urn:spo:anon#290bf836888f6a5b80bd75560be081938d1cee5f31a02ceb148057205b9e5590::" providerId="AD" clId="Web-{9A47DB79-177E-1A0A-C660-EC61A070402C}"/>
    <pc:docChg chg="modSld">
      <pc:chgData name="Guest User" userId="S::urn:spo:anon#290bf836888f6a5b80bd75560be081938d1cee5f31a02ceb148057205b9e5590::" providerId="AD" clId="Web-{9A47DB79-177E-1A0A-C660-EC61A070402C}" dt="2022-04-28T19:54:14.857" v="0" actId="1076"/>
      <pc:docMkLst>
        <pc:docMk/>
      </pc:docMkLst>
      <pc:sldChg chg="modSp">
        <pc:chgData name="Guest User" userId="S::urn:spo:anon#290bf836888f6a5b80bd75560be081938d1cee5f31a02ceb148057205b9e5590::" providerId="AD" clId="Web-{9A47DB79-177E-1A0A-C660-EC61A070402C}" dt="2022-04-28T19:54:14.857" v="0" actId="1076"/>
        <pc:sldMkLst>
          <pc:docMk/>
          <pc:sldMk cId="3966371345" sldId="480"/>
        </pc:sldMkLst>
        <pc:picChg chg="mod">
          <ac:chgData name="Guest User" userId="S::urn:spo:anon#290bf836888f6a5b80bd75560be081938d1cee5f31a02ceb148057205b9e5590::" providerId="AD" clId="Web-{9A47DB79-177E-1A0A-C660-EC61A070402C}" dt="2022-04-28T19:54:14.857" v="0" actId="1076"/>
          <ac:picMkLst>
            <pc:docMk/>
            <pc:sldMk cId="3966371345" sldId="480"/>
            <ac:picMk id="4" creationId="{81FC9066-00F9-48DA-929E-743488A08EBC}"/>
          </ac:picMkLst>
        </pc:picChg>
      </pc:sldChg>
    </pc:docChg>
  </pc:docChgLst>
  <pc:docChgLst>
    <pc:chgData name="Torres, Linda [PA]" userId="S::ltorres_psea.org#ext#@neahq.onmicrosoft.com::5c259870-4402-4b59-9040-47f794e8fff6" providerId="AD" clId="Web-{3FE4AD03-D383-E5BB-9C82-6765A67C119B}"/>
    <pc:docChg chg="addSld modSld">
      <pc:chgData name="Torres, Linda [PA]" userId="S::ltorres_psea.org#ext#@neahq.onmicrosoft.com::5c259870-4402-4b59-9040-47f794e8fff6" providerId="AD" clId="Web-{3FE4AD03-D383-E5BB-9C82-6765A67C119B}" dt="2023-05-11T16:29:03.535" v="870" actId="20577"/>
      <pc:docMkLst>
        <pc:docMk/>
      </pc:docMkLst>
      <pc:sldChg chg="modSp">
        <pc:chgData name="Torres, Linda [PA]" userId="S::ltorres_psea.org#ext#@neahq.onmicrosoft.com::5c259870-4402-4b59-9040-47f794e8fff6" providerId="AD" clId="Web-{3FE4AD03-D383-E5BB-9C82-6765A67C119B}" dt="2023-05-11T16:05:38.962" v="2" actId="20577"/>
        <pc:sldMkLst>
          <pc:docMk/>
          <pc:sldMk cId="470531844" sldId="519"/>
        </pc:sldMkLst>
        <pc:spChg chg="mod">
          <ac:chgData name="Torres, Linda [PA]" userId="S::ltorres_psea.org#ext#@neahq.onmicrosoft.com::5c259870-4402-4b59-9040-47f794e8fff6" providerId="AD" clId="Web-{3FE4AD03-D383-E5BB-9C82-6765A67C119B}" dt="2023-05-11T16:05:38.962" v="2" actId="20577"/>
          <ac:spMkLst>
            <pc:docMk/>
            <pc:sldMk cId="470531844" sldId="519"/>
            <ac:spMk id="4" creationId="{9F1A680E-7754-4323-9447-C8F5D9769D5D}"/>
          </ac:spMkLst>
        </pc:spChg>
      </pc:sldChg>
      <pc:sldChg chg="delSp modSp add mod replId setBg modClrScheme chgLayout">
        <pc:chgData name="Torres, Linda [PA]" userId="S::ltorres_psea.org#ext#@neahq.onmicrosoft.com::5c259870-4402-4b59-9040-47f794e8fff6" providerId="AD" clId="Web-{3FE4AD03-D383-E5BB-9C82-6765A67C119B}" dt="2023-05-11T16:29:03.535" v="870" actId="20577"/>
        <pc:sldMkLst>
          <pc:docMk/>
          <pc:sldMk cId="2241743830" sldId="561"/>
        </pc:sldMkLst>
        <pc:spChg chg="mod ord">
          <ac:chgData name="Torres, Linda [PA]" userId="S::ltorres_psea.org#ext#@neahq.onmicrosoft.com::5c259870-4402-4b59-9040-47f794e8fff6" providerId="AD" clId="Web-{3FE4AD03-D383-E5BB-9C82-6765A67C119B}" dt="2023-05-11T16:28:58.816" v="868" actId="20577"/>
          <ac:spMkLst>
            <pc:docMk/>
            <pc:sldMk cId="2241743830" sldId="561"/>
            <ac:spMk id="3" creationId="{D5A9E3C9-07AA-41F6-A08B-5C66AAB1A24E}"/>
          </ac:spMkLst>
        </pc:spChg>
        <pc:spChg chg="mod ord">
          <ac:chgData name="Torres, Linda [PA]" userId="S::ltorres_psea.org#ext#@neahq.onmicrosoft.com::5c259870-4402-4b59-9040-47f794e8fff6" providerId="AD" clId="Web-{3FE4AD03-D383-E5BB-9C82-6765A67C119B}" dt="2023-05-11T16:28:51.597" v="866"/>
          <ac:spMkLst>
            <pc:docMk/>
            <pc:sldMk cId="2241743830" sldId="561"/>
            <ac:spMk id="4" creationId="{00000000-0000-0000-0000-000000000000}"/>
          </ac:spMkLst>
        </pc:spChg>
        <pc:spChg chg="del">
          <ac:chgData name="Torres, Linda [PA]" userId="S::ltorres_psea.org#ext#@neahq.onmicrosoft.com::5c259870-4402-4b59-9040-47f794e8fff6" providerId="AD" clId="Web-{3FE4AD03-D383-E5BB-9C82-6765A67C119B}" dt="2023-05-11T16:28:37.910" v="865"/>
          <ac:spMkLst>
            <pc:docMk/>
            <pc:sldMk cId="2241743830" sldId="561"/>
            <ac:spMk id="5" creationId="{00000000-0000-0000-0000-000000000000}"/>
          </ac:spMkLst>
        </pc:spChg>
        <pc:spChg chg="mod ord">
          <ac:chgData name="Torres, Linda [PA]" userId="S::ltorres_psea.org#ext#@neahq.onmicrosoft.com::5c259870-4402-4b59-9040-47f794e8fff6" providerId="AD" clId="Web-{3FE4AD03-D383-E5BB-9C82-6765A67C119B}" dt="2023-05-11T16:29:03.535" v="870" actId="20577"/>
          <ac:spMkLst>
            <pc:docMk/>
            <pc:sldMk cId="2241743830" sldId="561"/>
            <ac:spMk id="6" creationId="{00000000-0000-0000-0000-000000000000}"/>
          </ac:spMkLst>
        </pc:spChg>
        <pc:picChg chg="mod">
          <ac:chgData name="Torres, Linda [PA]" userId="S::ltorres_psea.org#ext#@neahq.onmicrosoft.com::5c259870-4402-4b59-9040-47f794e8fff6" providerId="AD" clId="Web-{3FE4AD03-D383-E5BB-9C82-6765A67C119B}" dt="2023-05-11T16:28:51.597" v="866"/>
          <ac:picMkLst>
            <pc:docMk/>
            <pc:sldMk cId="2241743830" sldId="561"/>
            <ac:picMk id="3074" creationId="{00000000-0000-0000-0000-000000000000}"/>
          </ac:picMkLst>
        </pc:picChg>
      </pc:sldChg>
    </pc:docChg>
  </pc:docChgLst>
  <pc:docChgLst>
    <pc:chgData name="Minguez, Jessica [AK]" userId="S::jessica.minguez_neaalaska.org#ext#@neahq.onmicrosoft.com::e29b5cdf-7030-4a48-b3c4-af0d3e541d63" providerId="AD" clId="Web-{11C275F4-D50B-9641-7758-A0577EF13D90}"/>
    <pc:docChg chg="modSld">
      <pc:chgData name="Minguez, Jessica [AK]" userId="S::jessica.minguez_neaalaska.org#ext#@neahq.onmicrosoft.com::e29b5cdf-7030-4a48-b3c4-af0d3e541d63" providerId="AD" clId="Web-{11C275F4-D50B-9641-7758-A0577EF13D90}" dt="2023-05-10T21:59:17.602" v="73" actId="20577"/>
      <pc:docMkLst>
        <pc:docMk/>
      </pc:docMkLst>
      <pc:sldChg chg="delSp modSp">
        <pc:chgData name="Minguez, Jessica [AK]" userId="S::jessica.minguez_neaalaska.org#ext#@neahq.onmicrosoft.com::e29b5cdf-7030-4a48-b3c4-af0d3e541d63" providerId="AD" clId="Web-{11C275F4-D50B-9641-7758-A0577EF13D90}" dt="2023-05-10T21:59:17.602" v="73" actId="20577"/>
        <pc:sldMkLst>
          <pc:docMk/>
          <pc:sldMk cId="1182236687" sldId="490"/>
        </pc:sldMkLst>
        <pc:spChg chg="mod">
          <ac:chgData name="Minguez, Jessica [AK]" userId="S::jessica.minguez_neaalaska.org#ext#@neahq.onmicrosoft.com::e29b5cdf-7030-4a48-b3c4-af0d3e541d63" providerId="AD" clId="Web-{11C275F4-D50B-9641-7758-A0577EF13D90}" dt="2023-05-10T21:59:17.602" v="73" actId="20577"/>
          <ac:spMkLst>
            <pc:docMk/>
            <pc:sldMk cId="1182236687" sldId="490"/>
            <ac:spMk id="2" creationId="{D0A09924-F86C-464F-89C0-4978282CCF03}"/>
          </ac:spMkLst>
        </pc:spChg>
        <pc:picChg chg="del">
          <ac:chgData name="Minguez, Jessica [AK]" userId="S::jessica.minguez_neaalaska.org#ext#@neahq.onmicrosoft.com::e29b5cdf-7030-4a48-b3c4-af0d3e541d63" providerId="AD" clId="Web-{11C275F4-D50B-9641-7758-A0577EF13D90}" dt="2023-05-10T21:56:58.753" v="1"/>
          <ac:picMkLst>
            <pc:docMk/>
            <pc:sldMk cId="1182236687" sldId="490"/>
            <ac:picMk id="4" creationId="{D0FF7380-3071-4545-BC96-B994D6D9297B}"/>
          </ac:picMkLst>
        </pc:picChg>
      </pc:sldChg>
      <pc:sldChg chg="addSp delSp modSp">
        <pc:chgData name="Minguez, Jessica [AK]" userId="S::jessica.minguez_neaalaska.org#ext#@neahq.onmicrosoft.com::e29b5cdf-7030-4a48-b3c4-af0d3e541d63" providerId="AD" clId="Web-{11C275F4-D50B-9641-7758-A0577EF13D90}" dt="2023-05-10T21:57:59.146" v="14"/>
        <pc:sldMkLst>
          <pc:docMk/>
          <pc:sldMk cId="3402458834" sldId="491"/>
        </pc:sldMkLst>
        <pc:spChg chg="mod">
          <ac:chgData name="Minguez, Jessica [AK]" userId="S::jessica.minguez_neaalaska.org#ext#@neahq.onmicrosoft.com::e29b5cdf-7030-4a48-b3c4-af0d3e541d63" providerId="AD" clId="Web-{11C275F4-D50B-9641-7758-A0577EF13D90}" dt="2023-05-10T21:57:15.988" v="3" actId="20577"/>
          <ac:spMkLst>
            <pc:docMk/>
            <pc:sldMk cId="3402458834" sldId="491"/>
            <ac:spMk id="2" creationId="{9157282A-2A37-457F-82FD-0D1B32499626}"/>
          </ac:spMkLst>
        </pc:spChg>
        <pc:spChg chg="add mod">
          <ac:chgData name="Minguez, Jessica [AK]" userId="S::jessica.minguez_neaalaska.org#ext#@neahq.onmicrosoft.com::e29b5cdf-7030-4a48-b3c4-af0d3e541d63" providerId="AD" clId="Web-{11C275F4-D50B-9641-7758-A0577EF13D90}" dt="2023-05-10T21:57:59.146" v="14"/>
          <ac:spMkLst>
            <pc:docMk/>
            <pc:sldMk cId="3402458834" sldId="491"/>
            <ac:spMk id="4" creationId="{87E2A9F3-D72C-D1B5-0869-16C2A712CD77}"/>
          </ac:spMkLst>
        </pc:spChg>
        <pc:picChg chg="del">
          <ac:chgData name="Minguez, Jessica [AK]" userId="S::jessica.minguez_neaalaska.org#ext#@neahq.onmicrosoft.com::e29b5cdf-7030-4a48-b3c4-af0d3e541d63" providerId="AD" clId="Web-{11C275F4-D50B-9641-7758-A0577EF13D90}" dt="2023-05-10T21:57:59.146" v="14"/>
          <ac:picMkLst>
            <pc:docMk/>
            <pc:sldMk cId="3402458834" sldId="491"/>
            <ac:picMk id="1026" creationId="{C286976B-9CF9-4B44-A61D-C05A60320F3E}"/>
          </ac:picMkLst>
        </pc:picChg>
      </pc:sldChg>
      <pc:sldChg chg="delSp modSp">
        <pc:chgData name="Minguez, Jessica [AK]" userId="S::jessica.minguez_neaalaska.org#ext#@neahq.onmicrosoft.com::e29b5cdf-7030-4a48-b3c4-af0d3e541d63" providerId="AD" clId="Web-{11C275F4-D50B-9641-7758-A0577EF13D90}" dt="2023-05-10T21:57:45.099" v="13"/>
        <pc:sldMkLst>
          <pc:docMk/>
          <pc:sldMk cId="3242888216" sldId="492"/>
        </pc:sldMkLst>
        <pc:spChg chg="mod">
          <ac:chgData name="Minguez, Jessica [AK]" userId="S::jessica.minguez_neaalaska.org#ext#@neahq.onmicrosoft.com::e29b5cdf-7030-4a48-b3c4-af0d3e541d63" providerId="AD" clId="Web-{11C275F4-D50B-9641-7758-A0577EF13D90}" dt="2023-05-10T21:57:44.380" v="12" actId="20577"/>
          <ac:spMkLst>
            <pc:docMk/>
            <pc:sldMk cId="3242888216" sldId="492"/>
            <ac:spMk id="3" creationId="{50004231-3CD2-4956-A8FD-DCFBE72E363B}"/>
          </ac:spMkLst>
        </pc:spChg>
        <pc:picChg chg="del">
          <ac:chgData name="Minguez, Jessica [AK]" userId="S::jessica.minguez_neaalaska.org#ext#@neahq.onmicrosoft.com::e29b5cdf-7030-4a48-b3c4-af0d3e541d63" providerId="AD" clId="Web-{11C275F4-D50B-9641-7758-A0577EF13D90}" dt="2023-05-10T21:57:45.099" v="13"/>
          <ac:picMkLst>
            <pc:docMk/>
            <pc:sldMk cId="3242888216" sldId="492"/>
            <ac:picMk id="4" creationId="{42663224-C638-44F5-A296-236839804424}"/>
          </ac:picMkLst>
        </pc:picChg>
      </pc:sldChg>
      <pc:sldChg chg="delSp modSp">
        <pc:chgData name="Minguez, Jessica [AK]" userId="S::jessica.minguez_neaalaska.org#ext#@neahq.onmicrosoft.com::e29b5cdf-7030-4a48-b3c4-af0d3e541d63" providerId="AD" clId="Web-{11C275F4-D50B-9641-7758-A0577EF13D90}" dt="2023-05-10T21:58:22.147" v="23"/>
        <pc:sldMkLst>
          <pc:docMk/>
          <pc:sldMk cId="1230671827" sldId="493"/>
        </pc:sldMkLst>
        <pc:spChg chg="mod">
          <ac:chgData name="Minguez, Jessica [AK]" userId="S::jessica.minguez_neaalaska.org#ext#@neahq.onmicrosoft.com::e29b5cdf-7030-4a48-b3c4-af0d3e541d63" providerId="AD" clId="Web-{11C275F4-D50B-9641-7758-A0577EF13D90}" dt="2023-05-10T21:58:20.334" v="22" actId="20577"/>
          <ac:spMkLst>
            <pc:docMk/>
            <pc:sldMk cId="1230671827" sldId="493"/>
            <ac:spMk id="3" creationId="{AE45DC75-125E-401F-BCC7-4CB8BB404F60}"/>
          </ac:spMkLst>
        </pc:spChg>
        <pc:picChg chg="del">
          <ac:chgData name="Minguez, Jessica [AK]" userId="S::jessica.minguez_neaalaska.org#ext#@neahq.onmicrosoft.com::e29b5cdf-7030-4a48-b3c4-af0d3e541d63" providerId="AD" clId="Web-{11C275F4-D50B-9641-7758-A0577EF13D90}" dt="2023-05-10T21:58:22.147" v="23"/>
          <ac:picMkLst>
            <pc:docMk/>
            <pc:sldMk cId="1230671827" sldId="493"/>
            <ac:picMk id="4" creationId="{38614F3F-13FA-4EDF-BF01-A2EA670CF1E0}"/>
          </ac:picMkLst>
        </pc:picChg>
      </pc:sldChg>
      <pc:sldChg chg="delSp modSp">
        <pc:chgData name="Minguez, Jessica [AK]" userId="S::jessica.minguez_neaalaska.org#ext#@neahq.onmicrosoft.com::e29b5cdf-7030-4a48-b3c4-af0d3e541d63" providerId="AD" clId="Web-{11C275F4-D50B-9641-7758-A0577EF13D90}" dt="2023-05-10T21:58:45.929" v="40" actId="20577"/>
        <pc:sldMkLst>
          <pc:docMk/>
          <pc:sldMk cId="895798564" sldId="494"/>
        </pc:sldMkLst>
        <pc:spChg chg="mod">
          <ac:chgData name="Minguez, Jessica [AK]" userId="S::jessica.minguez_neaalaska.org#ext#@neahq.onmicrosoft.com::e29b5cdf-7030-4a48-b3c4-af0d3e541d63" providerId="AD" clId="Web-{11C275F4-D50B-9641-7758-A0577EF13D90}" dt="2023-05-10T21:58:42.101" v="36" actId="20577"/>
          <ac:spMkLst>
            <pc:docMk/>
            <pc:sldMk cId="895798564" sldId="494"/>
            <ac:spMk id="3" creationId="{6AAE62E4-CCCF-4CCE-B0A4-34C859708B68}"/>
          </ac:spMkLst>
        </pc:spChg>
        <pc:spChg chg="mod">
          <ac:chgData name="Minguez, Jessica [AK]" userId="S::jessica.minguez_neaalaska.org#ext#@neahq.onmicrosoft.com::e29b5cdf-7030-4a48-b3c4-af0d3e541d63" providerId="AD" clId="Web-{11C275F4-D50B-9641-7758-A0577EF13D90}" dt="2023-05-10T21:58:45.929" v="40" actId="20577"/>
          <ac:spMkLst>
            <pc:docMk/>
            <pc:sldMk cId="895798564" sldId="494"/>
            <ac:spMk id="4" creationId="{BEABE095-9C63-4CF0-B95F-87D7F553A39E}"/>
          </ac:spMkLst>
        </pc:spChg>
        <pc:picChg chg="del">
          <ac:chgData name="Minguez, Jessica [AK]" userId="S::jessica.minguez_neaalaska.org#ext#@neahq.onmicrosoft.com::e29b5cdf-7030-4a48-b3c4-af0d3e541d63" providerId="AD" clId="Web-{11C275F4-D50B-9641-7758-A0577EF13D90}" dt="2023-05-10T21:58:35.038" v="34"/>
          <ac:picMkLst>
            <pc:docMk/>
            <pc:sldMk cId="895798564" sldId="494"/>
            <ac:picMk id="5" creationId="{8F97D662-0277-43EB-81A4-AC8107728D5D}"/>
          </ac:picMkLst>
        </pc:picChg>
      </pc:sldChg>
    </pc:docChg>
  </pc:docChgLst>
  <pc:docChgLst>
    <pc:chgData name="Albert Jones" userId="S::ajones_thescea.org#ext#@neahq.onmicrosoft.com::469d7329-7031-4cc2-b475-54b18c523ec6" providerId="AD" clId="Web-{864F3E8D-E3F9-228C-C4F5-2AE183088A8D}"/>
    <pc:docChg chg="addSld modSld sldOrd">
      <pc:chgData name="Albert Jones" userId="S::ajones_thescea.org#ext#@neahq.onmicrosoft.com::469d7329-7031-4cc2-b475-54b18c523ec6" providerId="AD" clId="Web-{864F3E8D-E3F9-228C-C4F5-2AE183088A8D}" dt="2023-05-11T16:42:06.246" v="54"/>
      <pc:docMkLst>
        <pc:docMk/>
      </pc:docMkLst>
      <pc:sldChg chg="mod modShow">
        <pc:chgData name="Albert Jones" userId="S::ajones_thescea.org#ext#@neahq.onmicrosoft.com::469d7329-7031-4cc2-b475-54b18c523ec6" providerId="AD" clId="Web-{864F3E8D-E3F9-228C-C4F5-2AE183088A8D}" dt="2023-05-11T16:42:06.246" v="54"/>
        <pc:sldMkLst>
          <pc:docMk/>
          <pc:sldMk cId="876044667" sldId="368"/>
        </pc:sldMkLst>
      </pc:sldChg>
      <pc:sldChg chg="mod modShow">
        <pc:chgData name="Albert Jones" userId="S::ajones_thescea.org#ext#@neahq.onmicrosoft.com::469d7329-7031-4cc2-b475-54b18c523ec6" providerId="AD" clId="Web-{864F3E8D-E3F9-228C-C4F5-2AE183088A8D}" dt="2023-05-11T16:42:06.028" v="53"/>
        <pc:sldMkLst>
          <pc:docMk/>
          <pc:sldMk cId="4046419433" sldId="372"/>
        </pc:sldMkLst>
      </pc:sldChg>
      <pc:sldChg chg="mod modShow">
        <pc:chgData name="Albert Jones" userId="S::ajones_thescea.org#ext#@neahq.onmicrosoft.com::469d7329-7031-4cc2-b475-54b18c523ec6" providerId="AD" clId="Web-{864F3E8D-E3F9-228C-C4F5-2AE183088A8D}" dt="2023-05-11T16:42:03.887" v="36"/>
        <pc:sldMkLst>
          <pc:docMk/>
          <pc:sldMk cId="1020256540" sldId="399"/>
        </pc:sldMkLst>
      </pc:sldChg>
      <pc:sldChg chg="mod modShow">
        <pc:chgData name="Albert Jones" userId="S::ajones_thescea.org#ext#@neahq.onmicrosoft.com::469d7329-7031-4cc2-b475-54b18c523ec6" providerId="AD" clId="Web-{864F3E8D-E3F9-228C-C4F5-2AE183088A8D}" dt="2023-05-11T16:42:04.012" v="37"/>
        <pc:sldMkLst>
          <pc:docMk/>
          <pc:sldMk cId="261601900" sldId="401"/>
        </pc:sldMkLst>
      </pc:sldChg>
      <pc:sldChg chg="mod modShow">
        <pc:chgData name="Albert Jones" userId="S::ajones_thescea.org#ext#@neahq.onmicrosoft.com::469d7329-7031-4cc2-b475-54b18c523ec6" providerId="AD" clId="Web-{864F3E8D-E3F9-228C-C4F5-2AE183088A8D}" dt="2023-05-11T16:42:04.121" v="38"/>
        <pc:sldMkLst>
          <pc:docMk/>
          <pc:sldMk cId="2171373623" sldId="402"/>
        </pc:sldMkLst>
      </pc:sldChg>
      <pc:sldChg chg="mod modShow">
        <pc:chgData name="Albert Jones" userId="S::ajones_thescea.org#ext#@neahq.onmicrosoft.com::469d7329-7031-4cc2-b475-54b18c523ec6" providerId="AD" clId="Web-{864F3E8D-E3F9-228C-C4F5-2AE183088A8D}" dt="2023-05-11T16:42:04.231" v="39"/>
        <pc:sldMkLst>
          <pc:docMk/>
          <pc:sldMk cId="1170575924" sldId="403"/>
        </pc:sldMkLst>
      </pc:sldChg>
      <pc:sldChg chg="mod modShow">
        <pc:chgData name="Albert Jones" userId="S::ajones_thescea.org#ext#@neahq.onmicrosoft.com::469d7329-7031-4cc2-b475-54b18c523ec6" providerId="AD" clId="Web-{864F3E8D-E3F9-228C-C4F5-2AE183088A8D}" dt="2023-05-11T16:42:04.340" v="40"/>
        <pc:sldMkLst>
          <pc:docMk/>
          <pc:sldMk cId="2301874146" sldId="405"/>
        </pc:sldMkLst>
      </pc:sldChg>
      <pc:sldChg chg="mod modShow">
        <pc:chgData name="Albert Jones" userId="S::ajones_thescea.org#ext#@neahq.onmicrosoft.com::469d7329-7031-4cc2-b475-54b18c523ec6" providerId="AD" clId="Web-{864F3E8D-E3F9-228C-C4F5-2AE183088A8D}" dt="2023-05-11T16:42:04.465" v="41"/>
        <pc:sldMkLst>
          <pc:docMk/>
          <pc:sldMk cId="2480260492" sldId="406"/>
        </pc:sldMkLst>
      </pc:sldChg>
      <pc:sldChg chg="mod modShow">
        <pc:chgData name="Albert Jones" userId="S::ajones_thescea.org#ext#@neahq.onmicrosoft.com::469d7329-7031-4cc2-b475-54b18c523ec6" providerId="AD" clId="Web-{864F3E8D-E3F9-228C-C4F5-2AE183088A8D}" dt="2023-05-11T16:42:04.590" v="42"/>
        <pc:sldMkLst>
          <pc:docMk/>
          <pc:sldMk cId="3195790137" sldId="408"/>
        </pc:sldMkLst>
      </pc:sldChg>
      <pc:sldChg chg="mod modShow">
        <pc:chgData name="Albert Jones" userId="S::ajones_thescea.org#ext#@neahq.onmicrosoft.com::469d7329-7031-4cc2-b475-54b18c523ec6" providerId="AD" clId="Web-{864F3E8D-E3F9-228C-C4F5-2AE183088A8D}" dt="2023-05-11T16:42:04.715" v="43"/>
        <pc:sldMkLst>
          <pc:docMk/>
          <pc:sldMk cId="3695643175" sldId="411"/>
        </pc:sldMkLst>
      </pc:sldChg>
      <pc:sldChg chg="mod modShow">
        <pc:chgData name="Albert Jones" userId="S::ajones_thescea.org#ext#@neahq.onmicrosoft.com::469d7329-7031-4cc2-b475-54b18c523ec6" providerId="AD" clId="Web-{864F3E8D-E3F9-228C-C4F5-2AE183088A8D}" dt="2023-05-11T16:42:04.809" v="44"/>
        <pc:sldMkLst>
          <pc:docMk/>
          <pc:sldMk cId="1815946819" sldId="412"/>
        </pc:sldMkLst>
      </pc:sldChg>
      <pc:sldChg chg="mod modShow">
        <pc:chgData name="Albert Jones" userId="S::ajones_thescea.org#ext#@neahq.onmicrosoft.com::469d7329-7031-4cc2-b475-54b18c523ec6" providerId="AD" clId="Web-{864F3E8D-E3F9-228C-C4F5-2AE183088A8D}" dt="2023-05-11T16:42:04.918" v="45"/>
        <pc:sldMkLst>
          <pc:docMk/>
          <pc:sldMk cId="359697345" sldId="413"/>
        </pc:sldMkLst>
      </pc:sldChg>
      <pc:sldChg chg="mod modShow">
        <pc:chgData name="Albert Jones" userId="S::ajones_thescea.org#ext#@neahq.onmicrosoft.com::469d7329-7031-4cc2-b475-54b18c523ec6" providerId="AD" clId="Web-{864F3E8D-E3F9-228C-C4F5-2AE183088A8D}" dt="2023-05-11T16:42:05.028" v="46"/>
        <pc:sldMkLst>
          <pc:docMk/>
          <pc:sldMk cId="1807002300" sldId="423"/>
        </pc:sldMkLst>
      </pc:sldChg>
      <pc:sldChg chg="mod modShow">
        <pc:chgData name="Albert Jones" userId="S::ajones_thescea.org#ext#@neahq.onmicrosoft.com::469d7329-7031-4cc2-b475-54b18c523ec6" providerId="AD" clId="Web-{864F3E8D-E3F9-228C-C4F5-2AE183088A8D}" dt="2023-05-11T16:42:05.121" v="47"/>
        <pc:sldMkLst>
          <pc:docMk/>
          <pc:sldMk cId="1301389523" sldId="424"/>
        </pc:sldMkLst>
      </pc:sldChg>
      <pc:sldChg chg="ord">
        <pc:chgData name="Albert Jones" userId="S::ajones_thescea.org#ext#@neahq.onmicrosoft.com::469d7329-7031-4cc2-b475-54b18c523ec6" providerId="AD" clId="Web-{864F3E8D-E3F9-228C-C4F5-2AE183088A8D}" dt="2023-05-11T16:21:27.183" v="20"/>
        <pc:sldMkLst>
          <pc:docMk/>
          <pc:sldMk cId="3309618407" sldId="443"/>
        </pc:sldMkLst>
      </pc:sldChg>
      <pc:sldChg chg="ord">
        <pc:chgData name="Albert Jones" userId="S::ajones_thescea.org#ext#@neahq.onmicrosoft.com::469d7329-7031-4cc2-b475-54b18c523ec6" providerId="AD" clId="Web-{864F3E8D-E3F9-228C-C4F5-2AE183088A8D}" dt="2023-05-11T16:21:27.183" v="19"/>
        <pc:sldMkLst>
          <pc:docMk/>
          <pc:sldMk cId="1431765335" sldId="444"/>
        </pc:sldMkLst>
      </pc:sldChg>
      <pc:sldChg chg="ord">
        <pc:chgData name="Albert Jones" userId="S::ajones_thescea.org#ext#@neahq.onmicrosoft.com::469d7329-7031-4cc2-b475-54b18c523ec6" providerId="AD" clId="Web-{864F3E8D-E3F9-228C-C4F5-2AE183088A8D}" dt="2023-05-11T16:21:27.168" v="18"/>
        <pc:sldMkLst>
          <pc:docMk/>
          <pc:sldMk cId="3136799644" sldId="445"/>
        </pc:sldMkLst>
      </pc:sldChg>
      <pc:sldChg chg="ord">
        <pc:chgData name="Albert Jones" userId="S::ajones_thescea.org#ext#@neahq.onmicrosoft.com::469d7329-7031-4cc2-b475-54b18c523ec6" providerId="AD" clId="Web-{864F3E8D-E3F9-228C-C4F5-2AE183088A8D}" dt="2023-05-11T16:21:27.168" v="17"/>
        <pc:sldMkLst>
          <pc:docMk/>
          <pc:sldMk cId="3708412041" sldId="446"/>
        </pc:sldMkLst>
      </pc:sldChg>
      <pc:sldChg chg="ord">
        <pc:chgData name="Albert Jones" userId="S::ajones_thescea.org#ext#@neahq.onmicrosoft.com::469d7329-7031-4cc2-b475-54b18c523ec6" providerId="AD" clId="Web-{864F3E8D-E3F9-228C-C4F5-2AE183088A8D}" dt="2023-05-11T16:21:27.168" v="16"/>
        <pc:sldMkLst>
          <pc:docMk/>
          <pc:sldMk cId="249003360" sldId="447"/>
        </pc:sldMkLst>
      </pc:sldChg>
      <pc:sldChg chg="ord">
        <pc:chgData name="Albert Jones" userId="S::ajones_thescea.org#ext#@neahq.onmicrosoft.com::469d7329-7031-4cc2-b475-54b18c523ec6" providerId="AD" clId="Web-{864F3E8D-E3F9-228C-C4F5-2AE183088A8D}" dt="2023-05-11T16:21:27.168" v="14"/>
        <pc:sldMkLst>
          <pc:docMk/>
          <pc:sldMk cId="3865167478" sldId="448"/>
        </pc:sldMkLst>
      </pc:sldChg>
      <pc:sldChg chg="ord">
        <pc:chgData name="Albert Jones" userId="S::ajones_thescea.org#ext#@neahq.onmicrosoft.com::469d7329-7031-4cc2-b475-54b18c523ec6" providerId="AD" clId="Web-{864F3E8D-E3F9-228C-C4F5-2AE183088A8D}" dt="2023-05-11T16:21:27.168" v="15"/>
        <pc:sldMkLst>
          <pc:docMk/>
          <pc:sldMk cId="3054403914" sldId="449"/>
        </pc:sldMkLst>
      </pc:sldChg>
      <pc:sldChg chg="ord">
        <pc:chgData name="Albert Jones" userId="S::ajones_thescea.org#ext#@neahq.onmicrosoft.com::469d7329-7031-4cc2-b475-54b18c523ec6" providerId="AD" clId="Web-{864F3E8D-E3F9-228C-C4F5-2AE183088A8D}" dt="2023-05-11T16:15:41.280" v="13"/>
        <pc:sldMkLst>
          <pc:docMk/>
          <pc:sldMk cId="3748630888" sldId="464"/>
        </pc:sldMkLst>
      </pc:sldChg>
      <pc:sldChg chg="ord">
        <pc:chgData name="Albert Jones" userId="S::ajones_thescea.org#ext#@neahq.onmicrosoft.com::469d7329-7031-4cc2-b475-54b18c523ec6" providerId="AD" clId="Web-{864F3E8D-E3F9-228C-C4F5-2AE183088A8D}" dt="2023-05-11T16:15:41.280" v="11"/>
        <pc:sldMkLst>
          <pc:docMk/>
          <pc:sldMk cId="202942701" sldId="465"/>
        </pc:sldMkLst>
      </pc:sldChg>
      <pc:sldChg chg="ord">
        <pc:chgData name="Albert Jones" userId="S::ajones_thescea.org#ext#@neahq.onmicrosoft.com::469d7329-7031-4cc2-b475-54b18c523ec6" providerId="AD" clId="Web-{864F3E8D-E3F9-228C-C4F5-2AE183088A8D}" dt="2023-05-11T16:13:57.229" v="7"/>
        <pc:sldMkLst>
          <pc:docMk/>
          <pc:sldMk cId="616970322" sldId="469"/>
        </pc:sldMkLst>
      </pc:sldChg>
      <pc:sldChg chg="ord">
        <pc:chgData name="Albert Jones" userId="S::ajones_thescea.org#ext#@neahq.onmicrosoft.com::469d7329-7031-4cc2-b475-54b18c523ec6" providerId="AD" clId="Web-{864F3E8D-E3F9-228C-C4F5-2AE183088A8D}" dt="2023-05-11T16:13:57.229" v="6"/>
        <pc:sldMkLst>
          <pc:docMk/>
          <pc:sldMk cId="3121901121" sldId="470"/>
        </pc:sldMkLst>
      </pc:sldChg>
      <pc:sldChg chg="ord">
        <pc:chgData name="Albert Jones" userId="S::ajones_thescea.org#ext#@neahq.onmicrosoft.com::469d7329-7031-4cc2-b475-54b18c523ec6" providerId="AD" clId="Web-{864F3E8D-E3F9-228C-C4F5-2AE183088A8D}" dt="2023-05-11T16:13:57.213" v="4"/>
        <pc:sldMkLst>
          <pc:docMk/>
          <pc:sldMk cId="397749888" sldId="471"/>
        </pc:sldMkLst>
      </pc:sldChg>
      <pc:sldChg chg="ord">
        <pc:chgData name="Albert Jones" userId="S::ajones_thescea.org#ext#@neahq.onmicrosoft.com::469d7329-7031-4cc2-b475-54b18c523ec6" providerId="AD" clId="Web-{864F3E8D-E3F9-228C-C4F5-2AE183088A8D}" dt="2023-05-11T16:13:57.213" v="0"/>
        <pc:sldMkLst>
          <pc:docMk/>
          <pc:sldMk cId="4051492308" sldId="472"/>
        </pc:sldMkLst>
      </pc:sldChg>
      <pc:sldChg chg="ord">
        <pc:chgData name="Albert Jones" userId="S::ajones_thescea.org#ext#@neahq.onmicrosoft.com::469d7329-7031-4cc2-b475-54b18c523ec6" providerId="AD" clId="Web-{864F3E8D-E3F9-228C-C4F5-2AE183088A8D}" dt="2023-05-11T16:13:57.213" v="1"/>
        <pc:sldMkLst>
          <pc:docMk/>
          <pc:sldMk cId="3966371345" sldId="480"/>
        </pc:sldMkLst>
      </pc:sldChg>
      <pc:sldChg chg="ord">
        <pc:chgData name="Albert Jones" userId="S::ajones_thescea.org#ext#@neahq.onmicrosoft.com::469d7329-7031-4cc2-b475-54b18c523ec6" providerId="AD" clId="Web-{864F3E8D-E3F9-228C-C4F5-2AE183088A8D}" dt="2023-05-11T16:13:57.213" v="3"/>
        <pc:sldMkLst>
          <pc:docMk/>
          <pc:sldMk cId="905732632" sldId="481"/>
        </pc:sldMkLst>
      </pc:sldChg>
      <pc:sldChg chg="ord">
        <pc:chgData name="Albert Jones" userId="S::ajones_thescea.org#ext#@neahq.onmicrosoft.com::469d7329-7031-4cc2-b475-54b18c523ec6" providerId="AD" clId="Web-{864F3E8D-E3F9-228C-C4F5-2AE183088A8D}" dt="2023-05-11T16:13:57.213" v="2"/>
        <pc:sldMkLst>
          <pc:docMk/>
          <pc:sldMk cId="153042851" sldId="506"/>
        </pc:sldMkLst>
      </pc:sldChg>
      <pc:sldChg chg="ord">
        <pc:chgData name="Albert Jones" userId="S::ajones_thescea.org#ext#@neahq.onmicrosoft.com::469d7329-7031-4cc2-b475-54b18c523ec6" providerId="AD" clId="Web-{864F3E8D-E3F9-228C-C4F5-2AE183088A8D}" dt="2023-05-11T16:13:57.229" v="8"/>
        <pc:sldMkLst>
          <pc:docMk/>
          <pc:sldMk cId="613098992" sldId="518"/>
        </pc:sldMkLst>
      </pc:sldChg>
      <pc:sldChg chg="ord">
        <pc:chgData name="Albert Jones" userId="S::ajones_thescea.org#ext#@neahq.onmicrosoft.com::469d7329-7031-4cc2-b475-54b18c523ec6" providerId="AD" clId="Web-{864F3E8D-E3F9-228C-C4F5-2AE183088A8D}" dt="2023-05-11T16:15:41.280" v="10"/>
        <pc:sldMkLst>
          <pc:docMk/>
          <pc:sldMk cId="88401460" sldId="532"/>
        </pc:sldMkLst>
      </pc:sldChg>
      <pc:sldChg chg="mod modShow">
        <pc:chgData name="Albert Jones" userId="S::ajones_thescea.org#ext#@neahq.onmicrosoft.com::469d7329-7031-4cc2-b475-54b18c523ec6" providerId="AD" clId="Web-{864F3E8D-E3F9-228C-C4F5-2AE183088A8D}" dt="2023-05-11T16:42:05.231" v="48"/>
        <pc:sldMkLst>
          <pc:docMk/>
          <pc:sldMk cId="2248980406" sldId="533"/>
        </pc:sldMkLst>
      </pc:sldChg>
      <pc:sldChg chg="mod modShow">
        <pc:chgData name="Albert Jones" userId="S::ajones_thescea.org#ext#@neahq.onmicrosoft.com::469d7329-7031-4cc2-b475-54b18c523ec6" providerId="AD" clId="Web-{864F3E8D-E3F9-228C-C4F5-2AE183088A8D}" dt="2023-05-11T16:42:05.340" v="49"/>
        <pc:sldMkLst>
          <pc:docMk/>
          <pc:sldMk cId="1644335953" sldId="534"/>
        </pc:sldMkLst>
      </pc:sldChg>
      <pc:sldChg chg="mod modShow">
        <pc:chgData name="Albert Jones" userId="S::ajones_thescea.org#ext#@neahq.onmicrosoft.com::469d7329-7031-4cc2-b475-54b18c523ec6" providerId="AD" clId="Web-{864F3E8D-E3F9-228C-C4F5-2AE183088A8D}" dt="2023-05-11T16:42:05.481" v="50"/>
        <pc:sldMkLst>
          <pc:docMk/>
          <pc:sldMk cId="3703396558" sldId="535"/>
        </pc:sldMkLst>
      </pc:sldChg>
      <pc:sldChg chg="mod modShow">
        <pc:chgData name="Albert Jones" userId="S::ajones_thescea.org#ext#@neahq.onmicrosoft.com::469d7329-7031-4cc2-b475-54b18c523ec6" providerId="AD" clId="Web-{864F3E8D-E3F9-228C-C4F5-2AE183088A8D}" dt="2023-05-11T16:42:05.559" v="51"/>
        <pc:sldMkLst>
          <pc:docMk/>
          <pc:sldMk cId="1635215045" sldId="536"/>
        </pc:sldMkLst>
      </pc:sldChg>
      <pc:sldChg chg="ord">
        <pc:chgData name="Albert Jones" userId="S::ajones_thescea.org#ext#@neahq.onmicrosoft.com::469d7329-7031-4cc2-b475-54b18c523ec6" providerId="AD" clId="Web-{864F3E8D-E3F9-228C-C4F5-2AE183088A8D}" dt="2023-05-11T16:28:13.199" v="22"/>
        <pc:sldMkLst>
          <pc:docMk/>
          <pc:sldMk cId="2405518245" sldId="537"/>
        </pc:sldMkLst>
      </pc:sldChg>
      <pc:sldChg chg="ord">
        <pc:chgData name="Albert Jones" userId="S::ajones_thescea.org#ext#@neahq.onmicrosoft.com::469d7329-7031-4cc2-b475-54b18c523ec6" providerId="AD" clId="Web-{864F3E8D-E3F9-228C-C4F5-2AE183088A8D}" dt="2023-05-11T16:13:57.213" v="5"/>
        <pc:sldMkLst>
          <pc:docMk/>
          <pc:sldMk cId="2286287077" sldId="539"/>
        </pc:sldMkLst>
      </pc:sldChg>
      <pc:sldChg chg="mod modShow">
        <pc:chgData name="Albert Jones" userId="S::ajones_thescea.org#ext#@neahq.onmicrosoft.com::469d7329-7031-4cc2-b475-54b18c523ec6" providerId="AD" clId="Web-{864F3E8D-E3F9-228C-C4F5-2AE183088A8D}" dt="2023-05-11T16:42:05.684" v="52"/>
        <pc:sldMkLst>
          <pc:docMk/>
          <pc:sldMk cId="3405623367" sldId="541"/>
        </pc:sldMkLst>
      </pc:sldChg>
      <pc:sldChg chg="ord">
        <pc:chgData name="Albert Jones" userId="S::ajones_thescea.org#ext#@neahq.onmicrosoft.com::469d7329-7031-4cc2-b475-54b18c523ec6" providerId="AD" clId="Web-{864F3E8D-E3F9-228C-C4F5-2AE183088A8D}" dt="2023-05-11T16:28:55.341" v="24"/>
        <pc:sldMkLst>
          <pc:docMk/>
          <pc:sldMk cId="507206419" sldId="542"/>
        </pc:sldMkLst>
      </pc:sldChg>
      <pc:sldChg chg="ord">
        <pc:chgData name="Albert Jones" userId="S::ajones_thescea.org#ext#@neahq.onmicrosoft.com::469d7329-7031-4cc2-b475-54b18c523ec6" providerId="AD" clId="Web-{864F3E8D-E3F9-228C-C4F5-2AE183088A8D}" dt="2023-05-11T16:15:41.280" v="9"/>
        <pc:sldMkLst>
          <pc:docMk/>
          <pc:sldMk cId="4292334259" sldId="543"/>
        </pc:sldMkLst>
      </pc:sldChg>
      <pc:sldChg chg="mod modShow">
        <pc:chgData name="Albert Jones" userId="S::ajones_thescea.org#ext#@neahq.onmicrosoft.com::469d7329-7031-4cc2-b475-54b18c523ec6" providerId="AD" clId="Web-{864F3E8D-E3F9-228C-C4F5-2AE183088A8D}" dt="2023-05-11T16:42:02.668" v="27"/>
        <pc:sldMkLst>
          <pc:docMk/>
          <pc:sldMk cId="2757121401" sldId="548"/>
        </pc:sldMkLst>
      </pc:sldChg>
      <pc:sldChg chg="mod modShow">
        <pc:chgData name="Albert Jones" userId="S::ajones_thescea.org#ext#@neahq.onmicrosoft.com::469d7329-7031-4cc2-b475-54b18c523ec6" providerId="AD" clId="Web-{864F3E8D-E3F9-228C-C4F5-2AE183088A8D}" dt="2023-05-11T16:42:02.856" v="28"/>
        <pc:sldMkLst>
          <pc:docMk/>
          <pc:sldMk cId="3728190451" sldId="549"/>
        </pc:sldMkLst>
      </pc:sldChg>
      <pc:sldChg chg="mod modShow">
        <pc:chgData name="Albert Jones" userId="S::ajones_thescea.org#ext#@neahq.onmicrosoft.com::469d7329-7031-4cc2-b475-54b18c523ec6" providerId="AD" clId="Web-{864F3E8D-E3F9-228C-C4F5-2AE183088A8D}" dt="2023-05-11T16:42:03.043" v="29"/>
        <pc:sldMkLst>
          <pc:docMk/>
          <pc:sldMk cId="2999028734" sldId="550"/>
        </pc:sldMkLst>
      </pc:sldChg>
      <pc:sldChg chg="mod modShow">
        <pc:chgData name="Albert Jones" userId="S::ajones_thescea.org#ext#@neahq.onmicrosoft.com::469d7329-7031-4cc2-b475-54b18c523ec6" providerId="AD" clId="Web-{864F3E8D-E3F9-228C-C4F5-2AE183088A8D}" dt="2023-05-11T16:42:03.184" v="30"/>
        <pc:sldMkLst>
          <pc:docMk/>
          <pc:sldMk cId="3834678239" sldId="551"/>
        </pc:sldMkLst>
      </pc:sldChg>
      <pc:sldChg chg="mod modShow">
        <pc:chgData name="Albert Jones" userId="S::ajones_thescea.org#ext#@neahq.onmicrosoft.com::469d7329-7031-4cc2-b475-54b18c523ec6" providerId="AD" clId="Web-{864F3E8D-E3F9-228C-C4F5-2AE183088A8D}" dt="2023-05-11T16:42:03.293" v="31"/>
        <pc:sldMkLst>
          <pc:docMk/>
          <pc:sldMk cId="2725701779" sldId="552"/>
        </pc:sldMkLst>
      </pc:sldChg>
      <pc:sldChg chg="mod modShow">
        <pc:chgData name="Albert Jones" userId="S::ajones_thescea.org#ext#@neahq.onmicrosoft.com::469d7329-7031-4cc2-b475-54b18c523ec6" providerId="AD" clId="Web-{864F3E8D-E3F9-228C-C4F5-2AE183088A8D}" dt="2023-05-11T16:42:03.434" v="32"/>
        <pc:sldMkLst>
          <pc:docMk/>
          <pc:sldMk cId="207604390" sldId="553"/>
        </pc:sldMkLst>
      </pc:sldChg>
      <pc:sldChg chg="mod modShow">
        <pc:chgData name="Albert Jones" userId="S::ajones_thescea.org#ext#@neahq.onmicrosoft.com::469d7329-7031-4cc2-b475-54b18c523ec6" providerId="AD" clId="Web-{864F3E8D-E3F9-228C-C4F5-2AE183088A8D}" dt="2023-05-11T16:42:03.559" v="33"/>
        <pc:sldMkLst>
          <pc:docMk/>
          <pc:sldMk cId="1422221736" sldId="554"/>
        </pc:sldMkLst>
      </pc:sldChg>
      <pc:sldChg chg="mod modShow">
        <pc:chgData name="Albert Jones" userId="S::ajones_thescea.org#ext#@neahq.onmicrosoft.com::469d7329-7031-4cc2-b475-54b18c523ec6" providerId="AD" clId="Web-{864F3E8D-E3F9-228C-C4F5-2AE183088A8D}" dt="2023-05-11T16:42:03.668" v="34"/>
        <pc:sldMkLst>
          <pc:docMk/>
          <pc:sldMk cId="14557404" sldId="555"/>
        </pc:sldMkLst>
      </pc:sldChg>
      <pc:sldChg chg="mod modShow">
        <pc:chgData name="Albert Jones" userId="S::ajones_thescea.org#ext#@neahq.onmicrosoft.com::469d7329-7031-4cc2-b475-54b18c523ec6" providerId="AD" clId="Web-{864F3E8D-E3F9-228C-C4F5-2AE183088A8D}" dt="2023-05-11T16:42:03.777" v="35"/>
        <pc:sldMkLst>
          <pc:docMk/>
          <pc:sldMk cId="1201846571" sldId="556"/>
        </pc:sldMkLst>
      </pc:sldChg>
      <pc:sldChg chg="ord">
        <pc:chgData name="Albert Jones" userId="S::ajones_thescea.org#ext#@neahq.onmicrosoft.com::469d7329-7031-4cc2-b475-54b18c523ec6" providerId="AD" clId="Web-{864F3E8D-E3F9-228C-C4F5-2AE183088A8D}" dt="2023-05-11T16:15:41.280" v="12"/>
        <pc:sldMkLst>
          <pc:docMk/>
          <pc:sldMk cId="2070771332" sldId="559"/>
        </pc:sldMkLst>
      </pc:sldChg>
      <pc:sldChg chg="add ord replId">
        <pc:chgData name="Albert Jones" userId="S::ajones_thescea.org#ext#@neahq.onmicrosoft.com::469d7329-7031-4cc2-b475-54b18c523ec6" providerId="AD" clId="Web-{864F3E8D-E3F9-228C-C4F5-2AE183088A8D}" dt="2023-05-11T16:38:53.286" v="26"/>
        <pc:sldMkLst>
          <pc:docMk/>
          <pc:sldMk cId="2198631102" sldId="563"/>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A97FDA-C477-4B9E-ABF9-322989DEA61D}" type="doc">
      <dgm:prSet loTypeId="urn:microsoft.com/office/officeart/2005/8/layout/chevron1" loCatId="process" qsTypeId="urn:microsoft.com/office/officeart/2005/8/quickstyle/simple1" qsCatId="simple" csTypeId="urn:microsoft.com/office/officeart/2005/8/colors/colorful3" csCatId="colorful" phldr="1"/>
      <dgm:spPr/>
      <dgm:t>
        <a:bodyPr/>
        <a:lstStyle/>
        <a:p>
          <a:endParaRPr lang="en-US"/>
        </a:p>
      </dgm:t>
    </dgm:pt>
    <dgm:pt modelId="{C2101773-64FF-4C06-87E5-8F130EBF4D97}">
      <dgm:prSet phldrT="[Text]" custT="1"/>
      <dgm:spPr/>
      <dgm:t>
        <a:bodyPr/>
        <a:lstStyle/>
        <a:p>
          <a:r>
            <a:rPr lang="en-US" sz="2400" b="1"/>
            <a:t>Unorganized</a:t>
          </a:r>
        </a:p>
      </dgm:t>
    </dgm:pt>
    <dgm:pt modelId="{D8DAAE02-6C1C-4D34-9D38-2B98E2F9CD3C}" type="parTrans" cxnId="{3CE5F8D1-8F72-4DD9-AF13-8560E885E5DC}">
      <dgm:prSet/>
      <dgm:spPr/>
      <dgm:t>
        <a:bodyPr/>
        <a:lstStyle/>
        <a:p>
          <a:endParaRPr lang="en-US"/>
        </a:p>
      </dgm:t>
    </dgm:pt>
    <dgm:pt modelId="{FEE930FA-75A9-412C-B6F8-025857752E71}" type="sibTrans" cxnId="{3CE5F8D1-8F72-4DD9-AF13-8560E885E5DC}">
      <dgm:prSet/>
      <dgm:spPr/>
      <dgm:t>
        <a:bodyPr/>
        <a:lstStyle/>
        <a:p>
          <a:endParaRPr lang="en-US"/>
        </a:p>
      </dgm:t>
    </dgm:pt>
    <dgm:pt modelId="{3AF237B8-71D0-46C8-AD57-9E1161C4B9E9}">
      <dgm:prSet phldrT="[Text]" custT="1"/>
      <dgm:spPr/>
      <dgm:t>
        <a:bodyPr/>
        <a:lstStyle/>
        <a:p>
          <a:r>
            <a:rPr lang="en-US" sz="3600" b="1"/>
            <a:t>Club</a:t>
          </a:r>
        </a:p>
      </dgm:t>
    </dgm:pt>
    <dgm:pt modelId="{D828EC22-027A-4C6E-8346-F649C53B59A7}" type="parTrans" cxnId="{21AFFF91-220D-4524-8058-737441989467}">
      <dgm:prSet/>
      <dgm:spPr/>
      <dgm:t>
        <a:bodyPr/>
        <a:lstStyle/>
        <a:p>
          <a:endParaRPr lang="en-US"/>
        </a:p>
      </dgm:t>
    </dgm:pt>
    <dgm:pt modelId="{16D9967A-5AE0-49D5-9B16-EB6EF4AB6577}" type="sibTrans" cxnId="{21AFFF91-220D-4524-8058-737441989467}">
      <dgm:prSet/>
      <dgm:spPr/>
      <dgm:t>
        <a:bodyPr/>
        <a:lstStyle/>
        <a:p>
          <a:endParaRPr lang="en-US"/>
        </a:p>
      </dgm:t>
    </dgm:pt>
    <dgm:pt modelId="{0224E992-A1A6-4D60-A35F-0241B9AF47B2}">
      <dgm:prSet phldrT="[Text]" custT="1"/>
      <dgm:spPr/>
      <dgm:t>
        <a:bodyPr/>
        <a:lstStyle/>
        <a:p>
          <a:r>
            <a:rPr lang="en-US" sz="3600" b="1"/>
            <a:t>Union</a:t>
          </a:r>
        </a:p>
      </dgm:t>
    </dgm:pt>
    <dgm:pt modelId="{C6A99BF7-2275-4F40-A8DD-6FA453A1A45F}" type="parTrans" cxnId="{0E8A0169-F668-4A0E-8921-653144C7F4FE}">
      <dgm:prSet/>
      <dgm:spPr/>
      <dgm:t>
        <a:bodyPr/>
        <a:lstStyle/>
        <a:p>
          <a:endParaRPr lang="en-US"/>
        </a:p>
      </dgm:t>
    </dgm:pt>
    <dgm:pt modelId="{366A70E6-AF21-43CF-B91F-34D677BD0CAC}" type="sibTrans" cxnId="{0E8A0169-F668-4A0E-8921-653144C7F4FE}">
      <dgm:prSet/>
      <dgm:spPr/>
      <dgm:t>
        <a:bodyPr/>
        <a:lstStyle/>
        <a:p>
          <a:endParaRPr lang="en-US"/>
        </a:p>
      </dgm:t>
    </dgm:pt>
    <dgm:pt modelId="{30EB78A2-3D5D-4553-AB32-C5F8788739A6}">
      <dgm:prSet custT="1"/>
      <dgm:spPr/>
      <dgm:t>
        <a:bodyPr/>
        <a:lstStyle/>
        <a:p>
          <a:r>
            <a:rPr lang="en-US" sz="3600" b="1"/>
            <a:t>Fighting Union</a:t>
          </a:r>
        </a:p>
      </dgm:t>
    </dgm:pt>
    <dgm:pt modelId="{AC9AD307-846B-42D0-9435-7ABCC92E6F8C}" type="parTrans" cxnId="{B739D162-F1B6-44B8-A68B-858634F77BDF}">
      <dgm:prSet/>
      <dgm:spPr/>
      <dgm:t>
        <a:bodyPr/>
        <a:lstStyle/>
        <a:p>
          <a:endParaRPr lang="en-US"/>
        </a:p>
      </dgm:t>
    </dgm:pt>
    <dgm:pt modelId="{13A499DE-AF95-4D24-9B9D-5C95B2305F6C}" type="sibTrans" cxnId="{B739D162-F1B6-44B8-A68B-858634F77BDF}">
      <dgm:prSet/>
      <dgm:spPr/>
      <dgm:t>
        <a:bodyPr/>
        <a:lstStyle/>
        <a:p>
          <a:endParaRPr lang="en-US"/>
        </a:p>
      </dgm:t>
    </dgm:pt>
    <dgm:pt modelId="{5BF6FA48-DAD1-4564-99C6-88DDA5EF3A77}" type="pres">
      <dgm:prSet presAssocID="{0AA97FDA-C477-4B9E-ABF9-322989DEA61D}" presName="Name0" presStyleCnt="0">
        <dgm:presLayoutVars>
          <dgm:dir/>
          <dgm:animLvl val="lvl"/>
          <dgm:resizeHandles val="exact"/>
        </dgm:presLayoutVars>
      </dgm:prSet>
      <dgm:spPr/>
    </dgm:pt>
    <dgm:pt modelId="{88A60437-8337-46C8-A0DF-D337485A28E9}" type="pres">
      <dgm:prSet presAssocID="{C2101773-64FF-4C06-87E5-8F130EBF4D97}" presName="parTxOnly" presStyleLbl="node1" presStyleIdx="0" presStyleCnt="4">
        <dgm:presLayoutVars>
          <dgm:chMax val="0"/>
          <dgm:chPref val="0"/>
          <dgm:bulletEnabled val="1"/>
        </dgm:presLayoutVars>
      </dgm:prSet>
      <dgm:spPr/>
    </dgm:pt>
    <dgm:pt modelId="{4CE59355-4BC4-450D-83CA-EEA66C48F78E}" type="pres">
      <dgm:prSet presAssocID="{FEE930FA-75A9-412C-B6F8-025857752E71}" presName="parTxOnlySpace" presStyleCnt="0"/>
      <dgm:spPr/>
    </dgm:pt>
    <dgm:pt modelId="{CDFC33F7-B7C2-4046-BE4A-637F6E94E727}" type="pres">
      <dgm:prSet presAssocID="{3AF237B8-71D0-46C8-AD57-9E1161C4B9E9}" presName="parTxOnly" presStyleLbl="node1" presStyleIdx="1" presStyleCnt="4">
        <dgm:presLayoutVars>
          <dgm:chMax val="0"/>
          <dgm:chPref val="0"/>
          <dgm:bulletEnabled val="1"/>
        </dgm:presLayoutVars>
      </dgm:prSet>
      <dgm:spPr/>
    </dgm:pt>
    <dgm:pt modelId="{78B5FEBC-E1CD-423D-BA58-F66FF8190FB5}" type="pres">
      <dgm:prSet presAssocID="{16D9967A-5AE0-49D5-9B16-EB6EF4AB6577}" presName="parTxOnlySpace" presStyleCnt="0"/>
      <dgm:spPr/>
    </dgm:pt>
    <dgm:pt modelId="{455283ED-D0AD-4BF8-B446-34CCFFE0D861}" type="pres">
      <dgm:prSet presAssocID="{0224E992-A1A6-4D60-A35F-0241B9AF47B2}" presName="parTxOnly" presStyleLbl="node1" presStyleIdx="2" presStyleCnt="4">
        <dgm:presLayoutVars>
          <dgm:chMax val="0"/>
          <dgm:chPref val="0"/>
          <dgm:bulletEnabled val="1"/>
        </dgm:presLayoutVars>
      </dgm:prSet>
      <dgm:spPr/>
    </dgm:pt>
    <dgm:pt modelId="{08C23B2B-0855-4038-8C5A-C82C76CD3289}" type="pres">
      <dgm:prSet presAssocID="{366A70E6-AF21-43CF-B91F-34D677BD0CAC}" presName="parTxOnlySpace" presStyleCnt="0"/>
      <dgm:spPr/>
    </dgm:pt>
    <dgm:pt modelId="{DC64B8E6-63E6-4FBA-9D95-2A4544DC83A7}" type="pres">
      <dgm:prSet presAssocID="{30EB78A2-3D5D-4553-AB32-C5F8788739A6}" presName="parTxOnly" presStyleLbl="node1" presStyleIdx="3" presStyleCnt="4">
        <dgm:presLayoutVars>
          <dgm:chMax val="0"/>
          <dgm:chPref val="0"/>
          <dgm:bulletEnabled val="1"/>
        </dgm:presLayoutVars>
      </dgm:prSet>
      <dgm:spPr/>
    </dgm:pt>
  </dgm:ptLst>
  <dgm:cxnLst>
    <dgm:cxn modelId="{C3D95639-9A58-44DD-95D4-9F527C8D8C0D}" type="presOf" srcId="{0AA97FDA-C477-4B9E-ABF9-322989DEA61D}" destId="{5BF6FA48-DAD1-4564-99C6-88DDA5EF3A77}" srcOrd="0" destOrd="0" presId="urn:microsoft.com/office/officeart/2005/8/layout/chevron1"/>
    <dgm:cxn modelId="{B739D162-F1B6-44B8-A68B-858634F77BDF}" srcId="{0AA97FDA-C477-4B9E-ABF9-322989DEA61D}" destId="{30EB78A2-3D5D-4553-AB32-C5F8788739A6}" srcOrd="3" destOrd="0" parTransId="{AC9AD307-846B-42D0-9435-7ABCC92E6F8C}" sibTransId="{13A499DE-AF95-4D24-9B9D-5C95B2305F6C}"/>
    <dgm:cxn modelId="{9E6D6D68-D594-4E3D-B188-94D9527D0A8C}" type="presOf" srcId="{0224E992-A1A6-4D60-A35F-0241B9AF47B2}" destId="{455283ED-D0AD-4BF8-B446-34CCFFE0D861}" srcOrd="0" destOrd="0" presId="urn:microsoft.com/office/officeart/2005/8/layout/chevron1"/>
    <dgm:cxn modelId="{0E8A0169-F668-4A0E-8921-653144C7F4FE}" srcId="{0AA97FDA-C477-4B9E-ABF9-322989DEA61D}" destId="{0224E992-A1A6-4D60-A35F-0241B9AF47B2}" srcOrd="2" destOrd="0" parTransId="{C6A99BF7-2275-4F40-A8DD-6FA453A1A45F}" sibTransId="{366A70E6-AF21-43CF-B91F-34D677BD0CAC}"/>
    <dgm:cxn modelId="{21AFFF91-220D-4524-8058-737441989467}" srcId="{0AA97FDA-C477-4B9E-ABF9-322989DEA61D}" destId="{3AF237B8-71D0-46C8-AD57-9E1161C4B9E9}" srcOrd="1" destOrd="0" parTransId="{D828EC22-027A-4C6E-8346-F649C53B59A7}" sibTransId="{16D9967A-5AE0-49D5-9B16-EB6EF4AB6577}"/>
    <dgm:cxn modelId="{6FBDCDAA-EFA1-453C-B3B0-1B0B3C35BC62}" type="presOf" srcId="{3AF237B8-71D0-46C8-AD57-9E1161C4B9E9}" destId="{CDFC33F7-B7C2-4046-BE4A-637F6E94E727}" srcOrd="0" destOrd="0" presId="urn:microsoft.com/office/officeart/2005/8/layout/chevron1"/>
    <dgm:cxn modelId="{6327ABBD-7E57-4AEB-85A1-0503F052FE4B}" type="presOf" srcId="{C2101773-64FF-4C06-87E5-8F130EBF4D97}" destId="{88A60437-8337-46C8-A0DF-D337485A28E9}" srcOrd="0" destOrd="0" presId="urn:microsoft.com/office/officeart/2005/8/layout/chevron1"/>
    <dgm:cxn modelId="{3CE5F8D1-8F72-4DD9-AF13-8560E885E5DC}" srcId="{0AA97FDA-C477-4B9E-ABF9-322989DEA61D}" destId="{C2101773-64FF-4C06-87E5-8F130EBF4D97}" srcOrd="0" destOrd="0" parTransId="{D8DAAE02-6C1C-4D34-9D38-2B98E2F9CD3C}" sibTransId="{FEE930FA-75A9-412C-B6F8-025857752E71}"/>
    <dgm:cxn modelId="{FBBED0EA-28D6-47A8-90FA-CCB1E8771394}" type="presOf" srcId="{30EB78A2-3D5D-4553-AB32-C5F8788739A6}" destId="{DC64B8E6-63E6-4FBA-9D95-2A4544DC83A7}" srcOrd="0" destOrd="0" presId="urn:microsoft.com/office/officeart/2005/8/layout/chevron1"/>
    <dgm:cxn modelId="{112EA648-DDF2-491D-B413-51557898E830}" type="presParOf" srcId="{5BF6FA48-DAD1-4564-99C6-88DDA5EF3A77}" destId="{88A60437-8337-46C8-A0DF-D337485A28E9}" srcOrd="0" destOrd="0" presId="urn:microsoft.com/office/officeart/2005/8/layout/chevron1"/>
    <dgm:cxn modelId="{D6B68091-6D7E-4100-84EE-D61A271E5AD4}" type="presParOf" srcId="{5BF6FA48-DAD1-4564-99C6-88DDA5EF3A77}" destId="{4CE59355-4BC4-450D-83CA-EEA66C48F78E}" srcOrd="1" destOrd="0" presId="urn:microsoft.com/office/officeart/2005/8/layout/chevron1"/>
    <dgm:cxn modelId="{6EEC7C02-C935-4E2D-8F2B-BAE557C7DD2E}" type="presParOf" srcId="{5BF6FA48-DAD1-4564-99C6-88DDA5EF3A77}" destId="{CDFC33F7-B7C2-4046-BE4A-637F6E94E727}" srcOrd="2" destOrd="0" presId="urn:microsoft.com/office/officeart/2005/8/layout/chevron1"/>
    <dgm:cxn modelId="{A6064B5D-C047-4B48-8DC7-928BEEB8B918}" type="presParOf" srcId="{5BF6FA48-DAD1-4564-99C6-88DDA5EF3A77}" destId="{78B5FEBC-E1CD-423D-BA58-F66FF8190FB5}" srcOrd="3" destOrd="0" presId="urn:microsoft.com/office/officeart/2005/8/layout/chevron1"/>
    <dgm:cxn modelId="{A43DECA5-9F7D-4F79-95C6-3D01DA51297A}" type="presParOf" srcId="{5BF6FA48-DAD1-4564-99C6-88DDA5EF3A77}" destId="{455283ED-D0AD-4BF8-B446-34CCFFE0D861}" srcOrd="4" destOrd="0" presId="urn:microsoft.com/office/officeart/2005/8/layout/chevron1"/>
    <dgm:cxn modelId="{722828AC-CE34-492F-8B5E-F3653048EEC9}" type="presParOf" srcId="{5BF6FA48-DAD1-4564-99C6-88DDA5EF3A77}" destId="{08C23B2B-0855-4038-8C5A-C82C76CD3289}" srcOrd="5" destOrd="0" presId="urn:microsoft.com/office/officeart/2005/8/layout/chevron1"/>
    <dgm:cxn modelId="{90959F7F-A93A-47B6-8F9A-83C5389F4854}" type="presParOf" srcId="{5BF6FA48-DAD1-4564-99C6-88DDA5EF3A77}" destId="{DC64B8E6-63E6-4FBA-9D95-2A4544DC83A7}"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AA97FDA-C477-4B9E-ABF9-322989DEA61D}" type="doc">
      <dgm:prSet loTypeId="urn:microsoft.com/office/officeart/2005/8/layout/chevron1" loCatId="process" qsTypeId="urn:microsoft.com/office/officeart/2005/8/quickstyle/simple1" qsCatId="simple" csTypeId="urn:microsoft.com/office/officeart/2005/8/colors/colorful3" csCatId="colorful" phldr="1"/>
      <dgm:spPr/>
      <dgm:t>
        <a:bodyPr/>
        <a:lstStyle/>
        <a:p>
          <a:endParaRPr lang="en-US"/>
        </a:p>
      </dgm:t>
    </dgm:pt>
    <dgm:pt modelId="{C2101773-64FF-4C06-87E5-8F130EBF4D97}">
      <dgm:prSet phldrT="[Text]" custT="1"/>
      <dgm:spPr/>
      <dgm:t>
        <a:bodyPr/>
        <a:lstStyle/>
        <a:p>
          <a:r>
            <a:rPr lang="en-US" sz="2400" b="1"/>
            <a:t>Unorganized</a:t>
          </a:r>
        </a:p>
      </dgm:t>
    </dgm:pt>
    <dgm:pt modelId="{D8DAAE02-6C1C-4D34-9D38-2B98E2F9CD3C}" type="parTrans" cxnId="{3CE5F8D1-8F72-4DD9-AF13-8560E885E5DC}">
      <dgm:prSet/>
      <dgm:spPr/>
      <dgm:t>
        <a:bodyPr/>
        <a:lstStyle/>
        <a:p>
          <a:endParaRPr lang="en-US"/>
        </a:p>
      </dgm:t>
    </dgm:pt>
    <dgm:pt modelId="{FEE930FA-75A9-412C-B6F8-025857752E71}" type="sibTrans" cxnId="{3CE5F8D1-8F72-4DD9-AF13-8560E885E5DC}">
      <dgm:prSet/>
      <dgm:spPr/>
      <dgm:t>
        <a:bodyPr/>
        <a:lstStyle/>
        <a:p>
          <a:endParaRPr lang="en-US"/>
        </a:p>
      </dgm:t>
    </dgm:pt>
    <dgm:pt modelId="{3AF237B8-71D0-46C8-AD57-9E1161C4B9E9}">
      <dgm:prSet phldrT="[Text]" custT="1"/>
      <dgm:spPr/>
      <dgm:t>
        <a:bodyPr/>
        <a:lstStyle/>
        <a:p>
          <a:r>
            <a:rPr lang="en-US" sz="3600" b="1"/>
            <a:t>Club</a:t>
          </a:r>
        </a:p>
      </dgm:t>
    </dgm:pt>
    <dgm:pt modelId="{D828EC22-027A-4C6E-8346-F649C53B59A7}" type="parTrans" cxnId="{21AFFF91-220D-4524-8058-737441989467}">
      <dgm:prSet/>
      <dgm:spPr/>
      <dgm:t>
        <a:bodyPr/>
        <a:lstStyle/>
        <a:p>
          <a:endParaRPr lang="en-US"/>
        </a:p>
      </dgm:t>
    </dgm:pt>
    <dgm:pt modelId="{16D9967A-5AE0-49D5-9B16-EB6EF4AB6577}" type="sibTrans" cxnId="{21AFFF91-220D-4524-8058-737441989467}">
      <dgm:prSet/>
      <dgm:spPr/>
      <dgm:t>
        <a:bodyPr/>
        <a:lstStyle/>
        <a:p>
          <a:endParaRPr lang="en-US"/>
        </a:p>
      </dgm:t>
    </dgm:pt>
    <dgm:pt modelId="{0224E992-A1A6-4D60-A35F-0241B9AF47B2}">
      <dgm:prSet phldrT="[Text]" custT="1"/>
      <dgm:spPr/>
      <dgm:t>
        <a:bodyPr/>
        <a:lstStyle/>
        <a:p>
          <a:r>
            <a:rPr lang="en-US" sz="3600" b="1"/>
            <a:t>Union</a:t>
          </a:r>
        </a:p>
      </dgm:t>
    </dgm:pt>
    <dgm:pt modelId="{C6A99BF7-2275-4F40-A8DD-6FA453A1A45F}" type="parTrans" cxnId="{0E8A0169-F668-4A0E-8921-653144C7F4FE}">
      <dgm:prSet/>
      <dgm:spPr/>
      <dgm:t>
        <a:bodyPr/>
        <a:lstStyle/>
        <a:p>
          <a:endParaRPr lang="en-US"/>
        </a:p>
      </dgm:t>
    </dgm:pt>
    <dgm:pt modelId="{366A70E6-AF21-43CF-B91F-34D677BD0CAC}" type="sibTrans" cxnId="{0E8A0169-F668-4A0E-8921-653144C7F4FE}">
      <dgm:prSet/>
      <dgm:spPr/>
      <dgm:t>
        <a:bodyPr/>
        <a:lstStyle/>
        <a:p>
          <a:endParaRPr lang="en-US"/>
        </a:p>
      </dgm:t>
    </dgm:pt>
    <dgm:pt modelId="{30EB78A2-3D5D-4553-AB32-C5F8788739A6}">
      <dgm:prSet custT="1"/>
      <dgm:spPr/>
      <dgm:t>
        <a:bodyPr/>
        <a:lstStyle/>
        <a:p>
          <a:r>
            <a:rPr lang="en-US" sz="3600" b="1"/>
            <a:t>Fighting Union</a:t>
          </a:r>
        </a:p>
      </dgm:t>
    </dgm:pt>
    <dgm:pt modelId="{AC9AD307-846B-42D0-9435-7ABCC92E6F8C}" type="parTrans" cxnId="{B739D162-F1B6-44B8-A68B-858634F77BDF}">
      <dgm:prSet/>
      <dgm:spPr/>
      <dgm:t>
        <a:bodyPr/>
        <a:lstStyle/>
        <a:p>
          <a:endParaRPr lang="en-US"/>
        </a:p>
      </dgm:t>
    </dgm:pt>
    <dgm:pt modelId="{13A499DE-AF95-4D24-9B9D-5C95B2305F6C}" type="sibTrans" cxnId="{B739D162-F1B6-44B8-A68B-858634F77BDF}">
      <dgm:prSet/>
      <dgm:spPr/>
      <dgm:t>
        <a:bodyPr/>
        <a:lstStyle/>
        <a:p>
          <a:endParaRPr lang="en-US"/>
        </a:p>
      </dgm:t>
    </dgm:pt>
    <dgm:pt modelId="{5BF6FA48-DAD1-4564-99C6-88DDA5EF3A77}" type="pres">
      <dgm:prSet presAssocID="{0AA97FDA-C477-4B9E-ABF9-322989DEA61D}" presName="Name0" presStyleCnt="0">
        <dgm:presLayoutVars>
          <dgm:dir/>
          <dgm:animLvl val="lvl"/>
          <dgm:resizeHandles val="exact"/>
        </dgm:presLayoutVars>
      </dgm:prSet>
      <dgm:spPr/>
    </dgm:pt>
    <dgm:pt modelId="{88A60437-8337-46C8-A0DF-D337485A28E9}" type="pres">
      <dgm:prSet presAssocID="{C2101773-64FF-4C06-87E5-8F130EBF4D97}" presName="parTxOnly" presStyleLbl="node1" presStyleIdx="0" presStyleCnt="4">
        <dgm:presLayoutVars>
          <dgm:chMax val="0"/>
          <dgm:chPref val="0"/>
          <dgm:bulletEnabled val="1"/>
        </dgm:presLayoutVars>
      </dgm:prSet>
      <dgm:spPr/>
    </dgm:pt>
    <dgm:pt modelId="{4CE59355-4BC4-450D-83CA-EEA66C48F78E}" type="pres">
      <dgm:prSet presAssocID="{FEE930FA-75A9-412C-B6F8-025857752E71}" presName="parTxOnlySpace" presStyleCnt="0"/>
      <dgm:spPr/>
    </dgm:pt>
    <dgm:pt modelId="{CDFC33F7-B7C2-4046-BE4A-637F6E94E727}" type="pres">
      <dgm:prSet presAssocID="{3AF237B8-71D0-46C8-AD57-9E1161C4B9E9}" presName="parTxOnly" presStyleLbl="node1" presStyleIdx="1" presStyleCnt="4">
        <dgm:presLayoutVars>
          <dgm:chMax val="0"/>
          <dgm:chPref val="0"/>
          <dgm:bulletEnabled val="1"/>
        </dgm:presLayoutVars>
      </dgm:prSet>
      <dgm:spPr/>
    </dgm:pt>
    <dgm:pt modelId="{78B5FEBC-E1CD-423D-BA58-F66FF8190FB5}" type="pres">
      <dgm:prSet presAssocID="{16D9967A-5AE0-49D5-9B16-EB6EF4AB6577}" presName="parTxOnlySpace" presStyleCnt="0"/>
      <dgm:spPr/>
    </dgm:pt>
    <dgm:pt modelId="{455283ED-D0AD-4BF8-B446-34CCFFE0D861}" type="pres">
      <dgm:prSet presAssocID="{0224E992-A1A6-4D60-A35F-0241B9AF47B2}" presName="parTxOnly" presStyleLbl="node1" presStyleIdx="2" presStyleCnt="4">
        <dgm:presLayoutVars>
          <dgm:chMax val="0"/>
          <dgm:chPref val="0"/>
          <dgm:bulletEnabled val="1"/>
        </dgm:presLayoutVars>
      </dgm:prSet>
      <dgm:spPr/>
    </dgm:pt>
    <dgm:pt modelId="{08C23B2B-0855-4038-8C5A-C82C76CD3289}" type="pres">
      <dgm:prSet presAssocID="{366A70E6-AF21-43CF-B91F-34D677BD0CAC}" presName="parTxOnlySpace" presStyleCnt="0"/>
      <dgm:spPr/>
    </dgm:pt>
    <dgm:pt modelId="{DC64B8E6-63E6-4FBA-9D95-2A4544DC83A7}" type="pres">
      <dgm:prSet presAssocID="{30EB78A2-3D5D-4553-AB32-C5F8788739A6}" presName="parTxOnly" presStyleLbl="node1" presStyleIdx="3" presStyleCnt="4">
        <dgm:presLayoutVars>
          <dgm:chMax val="0"/>
          <dgm:chPref val="0"/>
          <dgm:bulletEnabled val="1"/>
        </dgm:presLayoutVars>
      </dgm:prSet>
      <dgm:spPr/>
    </dgm:pt>
  </dgm:ptLst>
  <dgm:cxnLst>
    <dgm:cxn modelId="{C3D95639-9A58-44DD-95D4-9F527C8D8C0D}" type="presOf" srcId="{0AA97FDA-C477-4B9E-ABF9-322989DEA61D}" destId="{5BF6FA48-DAD1-4564-99C6-88DDA5EF3A77}" srcOrd="0" destOrd="0" presId="urn:microsoft.com/office/officeart/2005/8/layout/chevron1"/>
    <dgm:cxn modelId="{B739D162-F1B6-44B8-A68B-858634F77BDF}" srcId="{0AA97FDA-C477-4B9E-ABF9-322989DEA61D}" destId="{30EB78A2-3D5D-4553-AB32-C5F8788739A6}" srcOrd="3" destOrd="0" parTransId="{AC9AD307-846B-42D0-9435-7ABCC92E6F8C}" sibTransId="{13A499DE-AF95-4D24-9B9D-5C95B2305F6C}"/>
    <dgm:cxn modelId="{9E6D6D68-D594-4E3D-B188-94D9527D0A8C}" type="presOf" srcId="{0224E992-A1A6-4D60-A35F-0241B9AF47B2}" destId="{455283ED-D0AD-4BF8-B446-34CCFFE0D861}" srcOrd="0" destOrd="0" presId="urn:microsoft.com/office/officeart/2005/8/layout/chevron1"/>
    <dgm:cxn modelId="{0E8A0169-F668-4A0E-8921-653144C7F4FE}" srcId="{0AA97FDA-C477-4B9E-ABF9-322989DEA61D}" destId="{0224E992-A1A6-4D60-A35F-0241B9AF47B2}" srcOrd="2" destOrd="0" parTransId="{C6A99BF7-2275-4F40-A8DD-6FA453A1A45F}" sibTransId="{366A70E6-AF21-43CF-B91F-34D677BD0CAC}"/>
    <dgm:cxn modelId="{21AFFF91-220D-4524-8058-737441989467}" srcId="{0AA97FDA-C477-4B9E-ABF9-322989DEA61D}" destId="{3AF237B8-71D0-46C8-AD57-9E1161C4B9E9}" srcOrd="1" destOrd="0" parTransId="{D828EC22-027A-4C6E-8346-F649C53B59A7}" sibTransId="{16D9967A-5AE0-49D5-9B16-EB6EF4AB6577}"/>
    <dgm:cxn modelId="{6FBDCDAA-EFA1-453C-B3B0-1B0B3C35BC62}" type="presOf" srcId="{3AF237B8-71D0-46C8-AD57-9E1161C4B9E9}" destId="{CDFC33F7-B7C2-4046-BE4A-637F6E94E727}" srcOrd="0" destOrd="0" presId="urn:microsoft.com/office/officeart/2005/8/layout/chevron1"/>
    <dgm:cxn modelId="{6327ABBD-7E57-4AEB-85A1-0503F052FE4B}" type="presOf" srcId="{C2101773-64FF-4C06-87E5-8F130EBF4D97}" destId="{88A60437-8337-46C8-A0DF-D337485A28E9}" srcOrd="0" destOrd="0" presId="urn:microsoft.com/office/officeart/2005/8/layout/chevron1"/>
    <dgm:cxn modelId="{3CE5F8D1-8F72-4DD9-AF13-8560E885E5DC}" srcId="{0AA97FDA-C477-4B9E-ABF9-322989DEA61D}" destId="{C2101773-64FF-4C06-87E5-8F130EBF4D97}" srcOrd="0" destOrd="0" parTransId="{D8DAAE02-6C1C-4D34-9D38-2B98E2F9CD3C}" sibTransId="{FEE930FA-75A9-412C-B6F8-025857752E71}"/>
    <dgm:cxn modelId="{FBBED0EA-28D6-47A8-90FA-CCB1E8771394}" type="presOf" srcId="{30EB78A2-3D5D-4553-AB32-C5F8788739A6}" destId="{DC64B8E6-63E6-4FBA-9D95-2A4544DC83A7}" srcOrd="0" destOrd="0" presId="urn:microsoft.com/office/officeart/2005/8/layout/chevron1"/>
    <dgm:cxn modelId="{112EA648-DDF2-491D-B413-51557898E830}" type="presParOf" srcId="{5BF6FA48-DAD1-4564-99C6-88DDA5EF3A77}" destId="{88A60437-8337-46C8-A0DF-D337485A28E9}" srcOrd="0" destOrd="0" presId="urn:microsoft.com/office/officeart/2005/8/layout/chevron1"/>
    <dgm:cxn modelId="{D6B68091-6D7E-4100-84EE-D61A271E5AD4}" type="presParOf" srcId="{5BF6FA48-DAD1-4564-99C6-88DDA5EF3A77}" destId="{4CE59355-4BC4-450D-83CA-EEA66C48F78E}" srcOrd="1" destOrd="0" presId="urn:microsoft.com/office/officeart/2005/8/layout/chevron1"/>
    <dgm:cxn modelId="{6EEC7C02-C935-4E2D-8F2B-BAE557C7DD2E}" type="presParOf" srcId="{5BF6FA48-DAD1-4564-99C6-88DDA5EF3A77}" destId="{CDFC33F7-B7C2-4046-BE4A-637F6E94E727}" srcOrd="2" destOrd="0" presId="urn:microsoft.com/office/officeart/2005/8/layout/chevron1"/>
    <dgm:cxn modelId="{A6064B5D-C047-4B48-8DC7-928BEEB8B918}" type="presParOf" srcId="{5BF6FA48-DAD1-4564-99C6-88DDA5EF3A77}" destId="{78B5FEBC-E1CD-423D-BA58-F66FF8190FB5}" srcOrd="3" destOrd="0" presId="urn:microsoft.com/office/officeart/2005/8/layout/chevron1"/>
    <dgm:cxn modelId="{A43DECA5-9F7D-4F79-95C6-3D01DA51297A}" type="presParOf" srcId="{5BF6FA48-DAD1-4564-99C6-88DDA5EF3A77}" destId="{455283ED-D0AD-4BF8-B446-34CCFFE0D861}" srcOrd="4" destOrd="0" presId="urn:microsoft.com/office/officeart/2005/8/layout/chevron1"/>
    <dgm:cxn modelId="{722828AC-CE34-492F-8B5E-F3653048EEC9}" type="presParOf" srcId="{5BF6FA48-DAD1-4564-99C6-88DDA5EF3A77}" destId="{08C23B2B-0855-4038-8C5A-C82C76CD3289}" srcOrd="5" destOrd="0" presId="urn:microsoft.com/office/officeart/2005/8/layout/chevron1"/>
    <dgm:cxn modelId="{90959F7F-A93A-47B6-8F9A-83C5389F4854}" type="presParOf" srcId="{5BF6FA48-DAD1-4564-99C6-88DDA5EF3A77}" destId="{DC64B8E6-63E6-4FBA-9D95-2A4544DC83A7}"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BC541AE-0F6B-4885-81F0-DD6B8BBF90FE}" type="doc">
      <dgm:prSet loTypeId="urn:microsoft.com/office/officeart/2005/8/layout/cycle2" loCatId="cycle" qsTypeId="urn:microsoft.com/office/officeart/2005/8/quickstyle/simple1" qsCatId="simple" csTypeId="urn:microsoft.com/office/officeart/2005/8/colors/colorful1" csCatId="colorful" phldr="1"/>
      <dgm:spPr/>
      <dgm:t>
        <a:bodyPr/>
        <a:lstStyle/>
        <a:p>
          <a:endParaRPr lang="en-US"/>
        </a:p>
      </dgm:t>
    </dgm:pt>
    <dgm:pt modelId="{25EA0ACA-106B-4711-933F-488B0C775703}">
      <dgm:prSet phldrT="[Text]"/>
      <dgm:spPr/>
      <dgm:t>
        <a:bodyPr/>
        <a:lstStyle/>
        <a:p>
          <a:r>
            <a:rPr lang="en-US"/>
            <a:t>Define High  Standards</a:t>
          </a:r>
        </a:p>
      </dgm:t>
    </dgm:pt>
    <dgm:pt modelId="{21F10097-C09A-4930-8CF1-73A51D6EC40B}" type="parTrans" cxnId="{BCBEAACE-9FEF-4553-9922-080E3E7516F3}">
      <dgm:prSet/>
      <dgm:spPr/>
      <dgm:t>
        <a:bodyPr/>
        <a:lstStyle/>
        <a:p>
          <a:endParaRPr lang="en-US"/>
        </a:p>
      </dgm:t>
    </dgm:pt>
    <dgm:pt modelId="{C5970137-FDC7-4C59-942D-54F62DD73245}" type="sibTrans" cxnId="{BCBEAACE-9FEF-4553-9922-080E3E7516F3}">
      <dgm:prSet/>
      <dgm:spPr/>
      <dgm:t>
        <a:bodyPr/>
        <a:lstStyle/>
        <a:p>
          <a:endParaRPr lang="en-US"/>
        </a:p>
      </dgm:t>
    </dgm:pt>
    <dgm:pt modelId="{6FA595D7-7BE3-4561-BB93-B1B65857B95D}">
      <dgm:prSet phldrT="[Text]"/>
      <dgm:spPr/>
      <dgm:t>
        <a:bodyPr/>
        <a:lstStyle/>
        <a:p>
          <a:r>
            <a:rPr lang="en-US"/>
            <a:t>Design Tests to Measure Standards</a:t>
          </a:r>
        </a:p>
      </dgm:t>
    </dgm:pt>
    <dgm:pt modelId="{A21149B2-206E-44AA-830C-13478A261BF6}" type="parTrans" cxnId="{C1868879-5A5F-42AC-B716-992FABD9CBC5}">
      <dgm:prSet/>
      <dgm:spPr/>
      <dgm:t>
        <a:bodyPr/>
        <a:lstStyle/>
        <a:p>
          <a:endParaRPr lang="en-US"/>
        </a:p>
      </dgm:t>
    </dgm:pt>
    <dgm:pt modelId="{467287A4-0CF8-46E0-BDC5-68A3C39F86BB}" type="sibTrans" cxnId="{C1868879-5A5F-42AC-B716-992FABD9CBC5}">
      <dgm:prSet/>
      <dgm:spPr/>
      <dgm:t>
        <a:bodyPr/>
        <a:lstStyle/>
        <a:p>
          <a:endParaRPr lang="en-US"/>
        </a:p>
      </dgm:t>
    </dgm:pt>
    <dgm:pt modelId="{CA7F32F7-A3A7-449A-92A2-5E997D9DD3EB}">
      <dgm:prSet phldrT="[Text]"/>
      <dgm:spPr/>
      <dgm:t>
        <a:bodyPr/>
        <a:lstStyle/>
        <a:p>
          <a:r>
            <a:rPr lang="en-US"/>
            <a:t>Tie Funding to Tests</a:t>
          </a:r>
        </a:p>
      </dgm:t>
    </dgm:pt>
    <dgm:pt modelId="{8412F549-A546-45B9-97B0-C7682BA2842E}" type="parTrans" cxnId="{2481D4A1-0CEB-4315-9511-2B0AE472C840}">
      <dgm:prSet/>
      <dgm:spPr/>
      <dgm:t>
        <a:bodyPr/>
        <a:lstStyle/>
        <a:p>
          <a:endParaRPr lang="en-US"/>
        </a:p>
      </dgm:t>
    </dgm:pt>
    <dgm:pt modelId="{0E52EBEC-2E4A-480A-B327-859E20824524}" type="sibTrans" cxnId="{2481D4A1-0CEB-4315-9511-2B0AE472C840}">
      <dgm:prSet/>
      <dgm:spPr/>
      <dgm:t>
        <a:bodyPr/>
        <a:lstStyle/>
        <a:p>
          <a:endParaRPr lang="en-US"/>
        </a:p>
      </dgm:t>
    </dgm:pt>
    <dgm:pt modelId="{B32FD204-A226-4E53-95DC-9221C47BE319}">
      <dgm:prSet phldrT="[Text]"/>
      <dgm:spPr/>
      <dgm:t>
        <a:bodyPr/>
        <a:lstStyle/>
        <a:p>
          <a:r>
            <a:rPr lang="en-US"/>
            <a:t>Cut Funding When Results are not Attained</a:t>
          </a:r>
        </a:p>
      </dgm:t>
    </dgm:pt>
    <dgm:pt modelId="{BAADC0C4-07F2-4A66-AFE4-AFD1F8F53A31}" type="parTrans" cxnId="{28C8EECA-466B-4CCC-8E45-CD6D7F8BE36D}">
      <dgm:prSet/>
      <dgm:spPr/>
      <dgm:t>
        <a:bodyPr/>
        <a:lstStyle/>
        <a:p>
          <a:endParaRPr lang="en-US"/>
        </a:p>
      </dgm:t>
    </dgm:pt>
    <dgm:pt modelId="{A8CBFF11-3431-4303-A770-5D3B219C4AE6}" type="sibTrans" cxnId="{28C8EECA-466B-4CCC-8E45-CD6D7F8BE36D}">
      <dgm:prSet/>
      <dgm:spPr/>
      <dgm:t>
        <a:bodyPr/>
        <a:lstStyle/>
        <a:p>
          <a:endParaRPr lang="en-US"/>
        </a:p>
      </dgm:t>
    </dgm:pt>
    <dgm:pt modelId="{0AE8C0F6-313D-467D-8B6C-5AE098704428}">
      <dgm:prSet phldrT="[Text]"/>
      <dgm:spPr/>
      <dgm:t>
        <a:bodyPr/>
        <a:lstStyle/>
        <a:p>
          <a:r>
            <a:rPr lang="en-US"/>
            <a:t>Repeat Until All Public Schools have Failed </a:t>
          </a:r>
        </a:p>
      </dgm:t>
    </dgm:pt>
    <dgm:pt modelId="{857F177F-B278-4C66-8D09-BC7031634DEE}" type="parTrans" cxnId="{84AB836F-4904-45AF-ADA4-350EE595D6A9}">
      <dgm:prSet/>
      <dgm:spPr/>
      <dgm:t>
        <a:bodyPr/>
        <a:lstStyle/>
        <a:p>
          <a:endParaRPr lang="en-US"/>
        </a:p>
      </dgm:t>
    </dgm:pt>
    <dgm:pt modelId="{D0547CB7-316C-402C-ACBD-5759F980F4AF}" type="sibTrans" cxnId="{84AB836F-4904-45AF-ADA4-350EE595D6A9}">
      <dgm:prSet/>
      <dgm:spPr/>
      <dgm:t>
        <a:bodyPr/>
        <a:lstStyle/>
        <a:p>
          <a:endParaRPr lang="en-US"/>
        </a:p>
      </dgm:t>
    </dgm:pt>
    <dgm:pt modelId="{BD4E9B94-A8BC-460D-A7CD-4267752C8259}">
      <dgm:prSet/>
      <dgm:spPr/>
      <dgm:t>
        <a:bodyPr/>
        <a:lstStyle/>
        <a:p>
          <a:r>
            <a:rPr lang="en-US"/>
            <a:t>Private Schools, Charter Schools, Vouchers</a:t>
          </a:r>
        </a:p>
      </dgm:t>
    </dgm:pt>
    <dgm:pt modelId="{4CE33836-3930-4E06-B76F-754C517B40D4}" type="parTrans" cxnId="{6FAD1F25-16A1-4F85-8509-A087096997C3}">
      <dgm:prSet/>
      <dgm:spPr/>
      <dgm:t>
        <a:bodyPr/>
        <a:lstStyle/>
        <a:p>
          <a:endParaRPr lang="en-US"/>
        </a:p>
      </dgm:t>
    </dgm:pt>
    <dgm:pt modelId="{36FEA2D4-3BD6-4047-A616-7DBD9AFD060B}" type="sibTrans" cxnId="{6FAD1F25-16A1-4F85-8509-A087096997C3}">
      <dgm:prSet/>
      <dgm:spPr/>
      <dgm:t>
        <a:bodyPr/>
        <a:lstStyle/>
        <a:p>
          <a:endParaRPr lang="en-US"/>
        </a:p>
      </dgm:t>
    </dgm:pt>
    <dgm:pt modelId="{028FF7D3-516C-4B0A-BC94-88AFB67C5711}" type="pres">
      <dgm:prSet presAssocID="{0BC541AE-0F6B-4885-81F0-DD6B8BBF90FE}" presName="cycle" presStyleCnt="0">
        <dgm:presLayoutVars>
          <dgm:dir/>
          <dgm:resizeHandles val="exact"/>
        </dgm:presLayoutVars>
      </dgm:prSet>
      <dgm:spPr/>
    </dgm:pt>
    <dgm:pt modelId="{2379063A-5707-4A7F-AC4F-6A8C7C6C5B5B}" type="pres">
      <dgm:prSet presAssocID="{25EA0ACA-106B-4711-933F-488B0C775703}" presName="node" presStyleLbl="node1" presStyleIdx="0" presStyleCnt="6" custScaleX="119212" custScaleY="120562">
        <dgm:presLayoutVars>
          <dgm:bulletEnabled val="1"/>
        </dgm:presLayoutVars>
      </dgm:prSet>
      <dgm:spPr/>
    </dgm:pt>
    <dgm:pt modelId="{8FD2171C-AA43-4FB0-99AB-3D01CE3D9790}" type="pres">
      <dgm:prSet presAssocID="{C5970137-FDC7-4C59-942D-54F62DD73245}" presName="sibTrans" presStyleLbl="sibTrans2D1" presStyleIdx="0" presStyleCnt="6"/>
      <dgm:spPr/>
    </dgm:pt>
    <dgm:pt modelId="{F63A7FAF-5249-4092-80B6-D2DF07BECD9F}" type="pres">
      <dgm:prSet presAssocID="{C5970137-FDC7-4C59-942D-54F62DD73245}" presName="connectorText" presStyleLbl="sibTrans2D1" presStyleIdx="0" presStyleCnt="6"/>
      <dgm:spPr/>
    </dgm:pt>
    <dgm:pt modelId="{B6B6083E-9922-4A67-ABF5-007CBBBBE62B}" type="pres">
      <dgm:prSet presAssocID="{6FA595D7-7BE3-4561-BB93-B1B65857B95D}" presName="node" presStyleLbl="node1" presStyleIdx="1" presStyleCnt="6" custScaleX="123723" custScaleY="126742">
        <dgm:presLayoutVars>
          <dgm:bulletEnabled val="1"/>
        </dgm:presLayoutVars>
      </dgm:prSet>
      <dgm:spPr/>
    </dgm:pt>
    <dgm:pt modelId="{8BD53B86-3CEE-4DAA-81B4-73A798585EDA}" type="pres">
      <dgm:prSet presAssocID="{467287A4-0CF8-46E0-BDC5-68A3C39F86BB}" presName="sibTrans" presStyleLbl="sibTrans2D1" presStyleIdx="1" presStyleCnt="6" custLinFactNeighborY="0"/>
      <dgm:spPr/>
    </dgm:pt>
    <dgm:pt modelId="{6B4552E1-16A2-4BA1-A24C-EDED1798C00C}" type="pres">
      <dgm:prSet presAssocID="{467287A4-0CF8-46E0-BDC5-68A3C39F86BB}" presName="connectorText" presStyleLbl="sibTrans2D1" presStyleIdx="1" presStyleCnt="6"/>
      <dgm:spPr/>
    </dgm:pt>
    <dgm:pt modelId="{8BD47398-690A-45D5-80B3-A8BEE6C6A587}" type="pres">
      <dgm:prSet presAssocID="{CA7F32F7-A3A7-449A-92A2-5E997D9DD3EB}" presName="node" presStyleLbl="node1" presStyleIdx="2" presStyleCnt="6" custScaleX="125222" custScaleY="130731">
        <dgm:presLayoutVars>
          <dgm:bulletEnabled val="1"/>
        </dgm:presLayoutVars>
      </dgm:prSet>
      <dgm:spPr/>
    </dgm:pt>
    <dgm:pt modelId="{C6BA344D-0D94-450F-BFDD-318B2278C349}" type="pres">
      <dgm:prSet presAssocID="{0E52EBEC-2E4A-480A-B327-859E20824524}" presName="sibTrans" presStyleLbl="sibTrans2D1" presStyleIdx="2" presStyleCnt="6"/>
      <dgm:spPr/>
    </dgm:pt>
    <dgm:pt modelId="{0587994A-0714-46F4-AD6D-611F6DF38D29}" type="pres">
      <dgm:prSet presAssocID="{0E52EBEC-2E4A-480A-B327-859E20824524}" presName="connectorText" presStyleLbl="sibTrans2D1" presStyleIdx="2" presStyleCnt="6"/>
      <dgm:spPr/>
    </dgm:pt>
    <dgm:pt modelId="{263CFADB-F0FE-4F70-98A8-D2091162E20F}" type="pres">
      <dgm:prSet presAssocID="{B32FD204-A226-4E53-95DC-9221C47BE319}" presName="node" presStyleLbl="node1" presStyleIdx="3" presStyleCnt="6" custScaleX="125487" custScaleY="130713">
        <dgm:presLayoutVars>
          <dgm:bulletEnabled val="1"/>
        </dgm:presLayoutVars>
      </dgm:prSet>
      <dgm:spPr/>
    </dgm:pt>
    <dgm:pt modelId="{62F1E338-3A70-4E1E-9033-03D93A29C398}" type="pres">
      <dgm:prSet presAssocID="{A8CBFF11-3431-4303-A770-5D3B219C4AE6}" presName="sibTrans" presStyleLbl="sibTrans2D1" presStyleIdx="3" presStyleCnt="6"/>
      <dgm:spPr/>
    </dgm:pt>
    <dgm:pt modelId="{9F4AD1F7-CC48-4BC4-9FA1-50DC21106611}" type="pres">
      <dgm:prSet presAssocID="{A8CBFF11-3431-4303-A770-5D3B219C4AE6}" presName="connectorText" presStyleLbl="sibTrans2D1" presStyleIdx="3" presStyleCnt="6"/>
      <dgm:spPr/>
    </dgm:pt>
    <dgm:pt modelId="{CE4F191B-7CBA-4D71-B74F-22AF0D8B8DA7}" type="pres">
      <dgm:prSet presAssocID="{0AE8C0F6-313D-467D-8B6C-5AE098704428}" presName="node" presStyleLbl="node1" presStyleIdx="4" presStyleCnt="6" custScaleX="119790" custScaleY="117154">
        <dgm:presLayoutVars>
          <dgm:bulletEnabled val="1"/>
        </dgm:presLayoutVars>
      </dgm:prSet>
      <dgm:spPr/>
    </dgm:pt>
    <dgm:pt modelId="{AA499A5D-8CCC-4DF9-A9F5-A2145D275792}" type="pres">
      <dgm:prSet presAssocID="{D0547CB7-316C-402C-ACBD-5759F980F4AF}" presName="sibTrans" presStyleLbl="sibTrans2D1" presStyleIdx="4" presStyleCnt="6"/>
      <dgm:spPr/>
    </dgm:pt>
    <dgm:pt modelId="{5E0BBDFC-B900-450B-9E6B-611982027F41}" type="pres">
      <dgm:prSet presAssocID="{D0547CB7-316C-402C-ACBD-5759F980F4AF}" presName="connectorText" presStyleLbl="sibTrans2D1" presStyleIdx="4" presStyleCnt="6"/>
      <dgm:spPr/>
    </dgm:pt>
    <dgm:pt modelId="{808BF634-97CD-4C00-A4AB-807AC44BEE19}" type="pres">
      <dgm:prSet presAssocID="{BD4E9B94-A8BC-460D-A7CD-4267752C8259}" presName="node" presStyleLbl="node1" presStyleIdx="5" presStyleCnt="6" custScaleX="123037" custScaleY="123841">
        <dgm:presLayoutVars>
          <dgm:bulletEnabled val="1"/>
        </dgm:presLayoutVars>
      </dgm:prSet>
      <dgm:spPr/>
    </dgm:pt>
    <dgm:pt modelId="{62CEEA17-05C7-4CA6-B1FB-3F434CEF5F02}" type="pres">
      <dgm:prSet presAssocID="{36FEA2D4-3BD6-4047-A616-7DBD9AFD060B}" presName="sibTrans" presStyleLbl="sibTrans2D1" presStyleIdx="5" presStyleCnt="6"/>
      <dgm:spPr/>
    </dgm:pt>
    <dgm:pt modelId="{983CD543-6D51-4F46-9460-85383812FC2C}" type="pres">
      <dgm:prSet presAssocID="{36FEA2D4-3BD6-4047-A616-7DBD9AFD060B}" presName="connectorText" presStyleLbl="sibTrans2D1" presStyleIdx="5" presStyleCnt="6"/>
      <dgm:spPr/>
    </dgm:pt>
  </dgm:ptLst>
  <dgm:cxnLst>
    <dgm:cxn modelId="{5EC3D003-DBCE-4107-880A-5722EDF8F5EE}" type="presOf" srcId="{0E52EBEC-2E4A-480A-B327-859E20824524}" destId="{0587994A-0714-46F4-AD6D-611F6DF38D29}" srcOrd="1" destOrd="0" presId="urn:microsoft.com/office/officeart/2005/8/layout/cycle2"/>
    <dgm:cxn modelId="{B8FEFF07-D0DF-4331-92BB-0BDB58F74B23}" type="presOf" srcId="{D0547CB7-316C-402C-ACBD-5759F980F4AF}" destId="{AA499A5D-8CCC-4DF9-A9F5-A2145D275792}" srcOrd="0" destOrd="0" presId="urn:microsoft.com/office/officeart/2005/8/layout/cycle2"/>
    <dgm:cxn modelId="{EFF0C712-2AAF-4CE3-A0F1-25E820E45DC9}" type="presOf" srcId="{B32FD204-A226-4E53-95DC-9221C47BE319}" destId="{263CFADB-F0FE-4F70-98A8-D2091162E20F}" srcOrd="0" destOrd="0" presId="urn:microsoft.com/office/officeart/2005/8/layout/cycle2"/>
    <dgm:cxn modelId="{6FAD1F25-16A1-4F85-8509-A087096997C3}" srcId="{0BC541AE-0F6B-4885-81F0-DD6B8BBF90FE}" destId="{BD4E9B94-A8BC-460D-A7CD-4267752C8259}" srcOrd="5" destOrd="0" parTransId="{4CE33836-3930-4E06-B76F-754C517B40D4}" sibTransId="{36FEA2D4-3BD6-4047-A616-7DBD9AFD060B}"/>
    <dgm:cxn modelId="{D4830636-FE6F-4356-8E71-84588E1E636A}" type="presOf" srcId="{D0547CB7-316C-402C-ACBD-5759F980F4AF}" destId="{5E0BBDFC-B900-450B-9E6B-611982027F41}" srcOrd="1" destOrd="0" presId="urn:microsoft.com/office/officeart/2005/8/layout/cycle2"/>
    <dgm:cxn modelId="{A4B3EB3C-3A3C-47D7-8DF7-9759F2665808}" type="presOf" srcId="{6FA595D7-7BE3-4561-BB93-B1B65857B95D}" destId="{B6B6083E-9922-4A67-ABF5-007CBBBBE62B}" srcOrd="0" destOrd="0" presId="urn:microsoft.com/office/officeart/2005/8/layout/cycle2"/>
    <dgm:cxn modelId="{322AF46E-B3D8-41C5-94D3-614C02E30C29}" type="presOf" srcId="{36FEA2D4-3BD6-4047-A616-7DBD9AFD060B}" destId="{983CD543-6D51-4F46-9460-85383812FC2C}" srcOrd="1" destOrd="0" presId="urn:microsoft.com/office/officeart/2005/8/layout/cycle2"/>
    <dgm:cxn modelId="{84AB836F-4904-45AF-ADA4-350EE595D6A9}" srcId="{0BC541AE-0F6B-4885-81F0-DD6B8BBF90FE}" destId="{0AE8C0F6-313D-467D-8B6C-5AE098704428}" srcOrd="4" destOrd="0" parTransId="{857F177F-B278-4C66-8D09-BC7031634DEE}" sibTransId="{D0547CB7-316C-402C-ACBD-5759F980F4AF}"/>
    <dgm:cxn modelId="{9A615370-0C51-4F73-987C-04AA4EFA79A8}" type="presOf" srcId="{C5970137-FDC7-4C59-942D-54F62DD73245}" destId="{F63A7FAF-5249-4092-80B6-D2DF07BECD9F}" srcOrd="1" destOrd="0" presId="urn:microsoft.com/office/officeart/2005/8/layout/cycle2"/>
    <dgm:cxn modelId="{34598376-4507-47C8-BE25-37A13698BAFC}" type="presOf" srcId="{A8CBFF11-3431-4303-A770-5D3B219C4AE6}" destId="{62F1E338-3A70-4E1E-9033-03D93A29C398}" srcOrd="0" destOrd="0" presId="urn:microsoft.com/office/officeart/2005/8/layout/cycle2"/>
    <dgm:cxn modelId="{C1868879-5A5F-42AC-B716-992FABD9CBC5}" srcId="{0BC541AE-0F6B-4885-81F0-DD6B8BBF90FE}" destId="{6FA595D7-7BE3-4561-BB93-B1B65857B95D}" srcOrd="1" destOrd="0" parTransId="{A21149B2-206E-44AA-830C-13478A261BF6}" sibTransId="{467287A4-0CF8-46E0-BDC5-68A3C39F86BB}"/>
    <dgm:cxn modelId="{0B6A867D-9409-4728-966C-A73A104626E6}" type="presOf" srcId="{BD4E9B94-A8BC-460D-A7CD-4267752C8259}" destId="{808BF634-97CD-4C00-A4AB-807AC44BEE19}" srcOrd="0" destOrd="0" presId="urn:microsoft.com/office/officeart/2005/8/layout/cycle2"/>
    <dgm:cxn modelId="{39E44393-9BDD-4F7A-B107-F2EDBD61E654}" type="presOf" srcId="{0E52EBEC-2E4A-480A-B327-859E20824524}" destId="{C6BA344D-0D94-450F-BFDD-318B2278C349}" srcOrd="0" destOrd="0" presId="urn:microsoft.com/office/officeart/2005/8/layout/cycle2"/>
    <dgm:cxn modelId="{964C5D9D-C378-49E8-9506-4A3593EDED58}" type="presOf" srcId="{A8CBFF11-3431-4303-A770-5D3B219C4AE6}" destId="{9F4AD1F7-CC48-4BC4-9FA1-50DC21106611}" srcOrd="1" destOrd="0" presId="urn:microsoft.com/office/officeart/2005/8/layout/cycle2"/>
    <dgm:cxn modelId="{2481D4A1-0CEB-4315-9511-2B0AE472C840}" srcId="{0BC541AE-0F6B-4885-81F0-DD6B8BBF90FE}" destId="{CA7F32F7-A3A7-449A-92A2-5E997D9DD3EB}" srcOrd="2" destOrd="0" parTransId="{8412F549-A546-45B9-97B0-C7682BA2842E}" sibTransId="{0E52EBEC-2E4A-480A-B327-859E20824524}"/>
    <dgm:cxn modelId="{32B381A2-2780-4BEA-A76A-D1A68D9E9107}" type="presOf" srcId="{25EA0ACA-106B-4711-933F-488B0C775703}" destId="{2379063A-5707-4A7F-AC4F-6A8C7C6C5B5B}" srcOrd="0" destOrd="0" presId="urn:microsoft.com/office/officeart/2005/8/layout/cycle2"/>
    <dgm:cxn modelId="{42C917A6-D133-4AD8-942E-16381ED259A4}" type="presOf" srcId="{CA7F32F7-A3A7-449A-92A2-5E997D9DD3EB}" destId="{8BD47398-690A-45D5-80B3-A8BEE6C6A587}" srcOrd="0" destOrd="0" presId="urn:microsoft.com/office/officeart/2005/8/layout/cycle2"/>
    <dgm:cxn modelId="{C16C0FBD-FA45-476E-8CC1-BE8EB771C34C}" type="presOf" srcId="{C5970137-FDC7-4C59-942D-54F62DD73245}" destId="{8FD2171C-AA43-4FB0-99AB-3D01CE3D9790}" srcOrd="0" destOrd="0" presId="urn:microsoft.com/office/officeart/2005/8/layout/cycle2"/>
    <dgm:cxn modelId="{3B49FCC2-46DE-4817-916B-3281DBA208EE}" type="presOf" srcId="{0BC541AE-0F6B-4885-81F0-DD6B8BBF90FE}" destId="{028FF7D3-516C-4B0A-BC94-88AFB67C5711}" srcOrd="0" destOrd="0" presId="urn:microsoft.com/office/officeart/2005/8/layout/cycle2"/>
    <dgm:cxn modelId="{28C8EECA-466B-4CCC-8E45-CD6D7F8BE36D}" srcId="{0BC541AE-0F6B-4885-81F0-DD6B8BBF90FE}" destId="{B32FD204-A226-4E53-95DC-9221C47BE319}" srcOrd="3" destOrd="0" parTransId="{BAADC0C4-07F2-4A66-AFE4-AFD1F8F53A31}" sibTransId="{A8CBFF11-3431-4303-A770-5D3B219C4AE6}"/>
    <dgm:cxn modelId="{BCBEAACE-9FEF-4553-9922-080E3E7516F3}" srcId="{0BC541AE-0F6B-4885-81F0-DD6B8BBF90FE}" destId="{25EA0ACA-106B-4711-933F-488B0C775703}" srcOrd="0" destOrd="0" parTransId="{21F10097-C09A-4930-8CF1-73A51D6EC40B}" sibTransId="{C5970137-FDC7-4C59-942D-54F62DD73245}"/>
    <dgm:cxn modelId="{442B10D9-6CD6-47BB-B558-B81D850C44E1}" type="presOf" srcId="{0AE8C0F6-313D-467D-8B6C-5AE098704428}" destId="{CE4F191B-7CBA-4D71-B74F-22AF0D8B8DA7}" srcOrd="0" destOrd="0" presId="urn:microsoft.com/office/officeart/2005/8/layout/cycle2"/>
    <dgm:cxn modelId="{95A19EE6-CB4D-491E-878B-2BE401E66818}" type="presOf" srcId="{467287A4-0CF8-46E0-BDC5-68A3C39F86BB}" destId="{8BD53B86-3CEE-4DAA-81B4-73A798585EDA}" srcOrd="0" destOrd="0" presId="urn:microsoft.com/office/officeart/2005/8/layout/cycle2"/>
    <dgm:cxn modelId="{51A62CF5-119D-4166-B2B1-45CC03EA6056}" type="presOf" srcId="{467287A4-0CF8-46E0-BDC5-68A3C39F86BB}" destId="{6B4552E1-16A2-4BA1-A24C-EDED1798C00C}" srcOrd="1" destOrd="0" presId="urn:microsoft.com/office/officeart/2005/8/layout/cycle2"/>
    <dgm:cxn modelId="{F01BCEF8-308E-4C65-BC5E-C5FA80D619E6}" type="presOf" srcId="{36FEA2D4-3BD6-4047-A616-7DBD9AFD060B}" destId="{62CEEA17-05C7-4CA6-B1FB-3F434CEF5F02}" srcOrd="0" destOrd="0" presId="urn:microsoft.com/office/officeart/2005/8/layout/cycle2"/>
    <dgm:cxn modelId="{06A5924B-30A1-44EF-AD3C-C8A7F8049774}" type="presParOf" srcId="{028FF7D3-516C-4B0A-BC94-88AFB67C5711}" destId="{2379063A-5707-4A7F-AC4F-6A8C7C6C5B5B}" srcOrd="0" destOrd="0" presId="urn:microsoft.com/office/officeart/2005/8/layout/cycle2"/>
    <dgm:cxn modelId="{AF1052F1-F24D-4E76-AD9E-D73B809625D6}" type="presParOf" srcId="{028FF7D3-516C-4B0A-BC94-88AFB67C5711}" destId="{8FD2171C-AA43-4FB0-99AB-3D01CE3D9790}" srcOrd="1" destOrd="0" presId="urn:microsoft.com/office/officeart/2005/8/layout/cycle2"/>
    <dgm:cxn modelId="{E505707B-28D8-4B3D-8D94-E954F2A6415A}" type="presParOf" srcId="{8FD2171C-AA43-4FB0-99AB-3D01CE3D9790}" destId="{F63A7FAF-5249-4092-80B6-D2DF07BECD9F}" srcOrd="0" destOrd="0" presId="urn:microsoft.com/office/officeart/2005/8/layout/cycle2"/>
    <dgm:cxn modelId="{3F1A3A06-2E35-4558-ACE9-6B8F1F0302E6}" type="presParOf" srcId="{028FF7D3-516C-4B0A-BC94-88AFB67C5711}" destId="{B6B6083E-9922-4A67-ABF5-007CBBBBE62B}" srcOrd="2" destOrd="0" presId="urn:microsoft.com/office/officeart/2005/8/layout/cycle2"/>
    <dgm:cxn modelId="{1BF35914-6B4E-4F31-B62E-AE6A09E5F351}" type="presParOf" srcId="{028FF7D3-516C-4B0A-BC94-88AFB67C5711}" destId="{8BD53B86-3CEE-4DAA-81B4-73A798585EDA}" srcOrd="3" destOrd="0" presId="urn:microsoft.com/office/officeart/2005/8/layout/cycle2"/>
    <dgm:cxn modelId="{FA105C0E-D099-4F29-8216-3F74F807EA18}" type="presParOf" srcId="{8BD53B86-3CEE-4DAA-81B4-73A798585EDA}" destId="{6B4552E1-16A2-4BA1-A24C-EDED1798C00C}" srcOrd="0" destOrd="0" presId="urn:microsoft.com/office/officeart/2005/8/layout/cycle2"/>
    <dgm:cxn modelId="{C6CDC143-9337-4C01-860F-4FB2740A6DC7}" type="presParOf" srcId="{028FF7D3-516C-4B0A-BC94-88AFB67C5711}" destId="{8BD47398-690A-45D5-80B3-A8BEE6C6A587}" srcOrd="4" destOrd="0" presId="urn:microsoft.com/office/officeart/2005/8/layout/cycle2"/>
    <dgm:cxn modelId="{9B14BC45-AC44-48C6-8DDA-9A5222C14169}" type="presParOf" srcId="{028FF7D3-516C-4B0A-BC94-88AFB67C5711}" destId="{C6BA344D-0D94-450F-BFDD-318B2278C349}" srcOrd="5" destOrd="0" presId="urn:microsoft.com/office/officeart/2005/8/layout/cycle2"/>
    <dgm:cxn modelId="{951A252E-5AF6-436D-8F89-64566EFE2AA1}" type="presParOf" srcId="{C6BA344D-0D94-450F-BFDD-318B2278C349}" destId="{0587994A-0714-46F4-AD6D-611F6DF38D29}" srcOrd="0" destOrd="0" presId="urn:microsoft.com/office/officeart/2005/8/layout/cycle2"/>
    <dgm:cxn modelId="{DB5C04B5-7FE0-4069-A6C1-65227C8B87AC}" type="presParOf" srcId="{028FF7D3-516C-4B0A-BC94-88AFB67C5711}" destId="{263CFADB-F0FE-4F70-98A8-D2091162E20F}" srcOrd="6" destOrd="0" presId="urn:microsoft.com/office/officeart/2005/8/layout/cycle2"/>
    <dgm:cxn modelId="{C2859343-AB60-4C59-94C7-B732ED2EA71A}" type="presParOf" srcId="{028FF7D3-516C-4B0A-BC94-88AFB67C5711}" destId="{62F1E338-3A70-4E1E-9033-03D93A29C398}" srcOrd="7" destOrd="0" presId="urn:microsoft.com/office/officeart/2005/8/layout/cycle2"/>
    <dgm:cxn modelId="{5BE25D23-2D50-426E-A3F2-C7413BB68DED}" type="presParOf" srcId="{62F1E338-3A70-4E1E-9033-03D93A29C398}" destId="{9F4AD1F7-CC48-4BC4-9FA1-50DC21106611}" srcOrd="0" destOrd="0" presId="urn:microsoft.com/office/officeart/2005/8/layout/cycle2"/>
    <dgm:cxn modelId="{0325D008-FAAC-425A-98DC-57A317A4EB38}" type="presParOf" srcId="{028FF7D3-516C-4B0A-BC94-88AFB67C5711}" destId="{CE4F191B-7CBA-4D71-B74F-22AF0D8B8DA7}" srcOrd="8" destOrd="0" presId="urn:microsoft.com/office/officeart/2005/8/layout/cycle2"/>
    <dgm:cxn modelId="{E532F8DF-A454-418D-AFC8-393CFE139C58}" type="presParOf" srcId="{028FF7D3-516C-4B0A-BC94-88AFB67C5711}" destId="{AA499A5D-8CCC-4DF9-A9F5-A2145D275792}" srcOrd="9" destOrd="0" presId="urn:microsoft.com/office/officeart/2005/8/layout/cycle2"/>
    <dgm:cxn modelId="{DF36F741-10D4-4FAD-B5C9-F83B1892D453}" type="presParOf" srcId="{AA499A5D-8CCC-4DF9-A9F5-A2145D275792}" destId="{5E0BBDFC-B900-450B-9E6B-611982027F41}" srcOrd="0" destOrd="0" presId="urn:microsoft.com/office/officeart/2005/8/layout/cycle2"/>
    <dgm:cxn modelId="{C62A1765-4F2C-4D6E-8E03-7AB3C5F75A59}" type="presParOf" srcId="{028FF7D3-516C-4B0A-BC94-88AFB67C5711}" destId="{808BF634-97CD-4C00-A4AB-807AC44BEE19}" srcOrd="10" destOrd="0" presId="urn:microsoft.com/office/officeart/2005/8/layout/cycle2"/>
    <dgm:cxn modelId="{8B7560EC-B15A-4E44-819D-B78E0CCDC005}" type="presParOf" srcId="{028FF7D3-516C-4B0A-BC94-88AFB67C5711}" destId="{62CEEA17-05C7-4CA6-B1FB-3F434CEF5F02}" srcOrd="11" destOrd="0" presId="urn:microsoft.com/office/officeart/2005/8/layout/cycle2"/>
    <dgm:cxn modelId="{807F8B41-D8A9-4824-90AC-9B7693E7DC6F}" type="presParOf" srcId="{62CEEA17-05C7-4CA6-B1FB-3F434CEF5F02}" destId="{983CD543-6D51-4F46-9460-85383812FC2C}"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60437-8337-46C8-A0DF-D337485A28E9}">
      <dsp:nvSpPr>
        <dsp:cNvPr id="0" name=""/>
        <dsp:cNvSpPr/>
      </dsp:nvSpPr>
      <dsp:spPr>
        <a:xfrm>
          <a:off x="5309" y="547950"/>
          <a:ext cx="3090732" cy="1236292"/>
        </a:xfrm>
        <a:prstGeom prst="chevron">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t>Unorganized</a:t>
          </a:r>
        </a:p>
      </dsp:txBody>
      <dsp:txXfrm>
        <a:off x="623455" y="547950"/>
        <a:ext cx="1854440" cy="1236292"/>
      </dsp:txXfrm>
    </dsp:sp>
    <dsp:sp modelId="{CDFC33F7-B7C2-4046-BE4A-637F6E94E727}">
      <dsp:nvSpPr>
        <dsp:cNvPr id="0" name=""/>
        <dsp:cNvSpPr/>
      </dsp:nvSpPr>
      <dsp:spPr>
        <a:xfrm>
          <a:off x="2786968" y="547950"/>
          <a:ext cx="3090732" cy="1236292"/>
        </a:xfrm>
        <a:prstGeom prst="chevron">
          <a:avLst/>
        </a:prstGeom>
        <a:solidFill>
          <a:schemeClr val="accent3">
            <a:hueOff val="399335"/>
            <a:satOff val="-2418"/>
            <a:lumOff val="287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Club</a:t>
          </a:r>
        </a:p>
      </dsp:txBody>
      <dsp:txXfrm>
        <a:off x="3405114" y="547950"/>
        <a:ext cx="1854440" cy="1236292"/>
      </dsp:txXfrm>
    </dsp:sp>
    <dsp:sp modelId="{455283ED-D0AD-4BF8-B446-34CCFFE0D861}">
      <dsp:nvSpPr>
        <dsp:cNvPr id="0" name=""/>
        <dsp:cNvSpPr/>
      </dsp:nvSpPr>
      <dsp:spPr>
        <a:xfrm>
          <a:off x="5568627" y="547950"/>
          <a:ext cx="3090732" cy="1236292"/>
        </a:xfrm>
        <a:prstGeom prst="chevron">
          <a:avLst/>
        </a:prstGeom>
        <a:solidFill>
          <a:schemeClr val="accent3">
            <a:hueOff val="798670"/>
            <a:satOff val="-4837"/>
            <a:lumOff val="575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Union</a:t>
          </a:r>
        </a:p>
      </dsp:txBody>
      <dsp:txXfrm>
        <a:off x="6186773" y="547950"/>
        <a:ext cx="1854440" cy="1236292"/>
      </dsp:txXfrm>
    </dsp:sp>
    <dsp:sp modelId="{DC64B8E6-63E6-4FBA-9D95-2A4544DC83A7}">
      <dsp:nvSpPr>
        <dsp:cNvPr id="0" name=""/>
        <dsp:cNvSpPr/>
      </dsp:nvSpPr>
      <dsp:spPr>
        <a:xfrm>
          <a:off x="8350286" y="547950"/>
          <a:ext cx="3090732" cy="1236292"/>
        </a:xfrm>
        <a:prstGeom prst="chevron">
          <a:avLst/>
        </a:prstGeom>
        <a:solidFill>
          <a:schemeClr val="accent3">
            <a:hueOff val="1198005"/>
            <a:satOff val="-7255"/>
            <a:lumOff val="862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Fighting Union</a:t>
          </a:r>
        </a:p>
      </dsp:txBody>
      <dsp:txXfrm>
        <a:off x="8968432" y="547950"/>
        <a:ext cx="1854440" cy="12362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60437-8337-46C8-A0DF-D337485A28E9}">
      <dsp:nvSpPr>
        <dsp:cNvPr id="0" name=""/>
        <dsp:cNvSpPr/>
      </dsp:nvSpPr>
      <dsp:spPr>
        <a:xfrm>
          <a:off x="5309" y="547950"/>
          <a:ext cx="3090732" cy="1236292"/>
        </a:xfrm>
        <a:prstGeom prst="chevron">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t>Unorganized</a:t>
          </a:r>
        </a:p>
      </dsp:txBody>
      <dsp:txXfrm>
        <a:off x="623455" y="547950"/>
        <a:ext cx="1854440" cy="1236292"/>
      </dsp:txXfrm>
    </dsp:sp>
    <dsp:sp modelId="{CDFC33F7-B7C2-4046-BE4A-637F6E94E727}">
      <dsp:nvSpPr>
        <dsp:cNvPr id="0" name=""/>
        <dsp:cNvSpPr/>
      </dsp:nvSpPr>
      <dsp:spPr>
        <a:xfrm>
          <a:off x="2786968" y="547950"/>
          <a:ext cx="3090732" cy="1236292"/>
        </a:xfrm>
        <a:prstGeom prst="chevron">
          <a:avLst/>
        </a:prstGeom>
        <a:solidFill>
          <a:schemeClr val="accent3">
            <a:hueOff val="399335"/>
            <a:satOff val="-2418"/>
            <a:lumOff val="287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Club</a:t>
          </a:r>
        </a:p>
      </dsp:txBody>
      <dsp:txXfrm>
        <a:off x="3405114" y="547950"/>
        <a:ext cx="1854440" cy="1236292"/>
      </dsp:txXfrm>
    </dsp:sp>
    <dsp:sp modelId="{455283ED-D0AD-4BF8-B446-34CCFFE0D861}">
      <dsp:nvSpPr>
        <dsp:cNvPr id="0" name=""/>
        <dsp:cNvSpPr/>
      </dsp:nvSpPr>
      <dsp:spPr>
        <a:xfrm>
          <a:off x="5568627" y="547950"/>
          <a:ext cx="3090732" cy="1236292"/>
        </a:xfrm>
        <a:prstGeom prst="chevron">
          <a:avLst/>
        </a:prstGeom>
        <a:solidFill>
          <a:schemeClr val="accent3">
            <a:hueOff val="798670"/>
            <a:satOff val="-4837"/>
            <a:lumOff val="575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Union</a:t>
          </a:r>
        </a:p>
      </dsp:txBody>
      <dsp:txXfrm>
        <a:off x="6186773" y="547950"/>
        <a:ext cx="1854440" cy="1236292"/>
      </dsp:txXfrm>
    </dsp:sp>
    <dsp:sp modelId="{DC64B8E6-63E6-4FBA-9D95-2A4544DC83A7}">
      <dsp:nvSpPr>
        <dsp:cNvPr id="0" name=""/>
        <dsp:cNvSpPr/>
      </dsp:nvSpPr>
      <dsp:spPr>
        <a:xfrm>
          <a:off x="8350286" y="547950"/>
          <a:ext cx="3090732" cy="1236292"/>
        </a:xfrm>
        <a:prstGeom prst="chevron">
          <a:avLst/>
        </a:prstGeom>
        <a:solidFill>
          <a:schemeClr val="accent3">
            <a:hueOff val="1198005"/>
            <a:satOff val="-7255"/>
            <a:lumOff val="862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Fighting Union</a:t>
          </a:r>
        </a:p>
      </dsp:txBody>
      <dsp:txXfrm>
        <a:off x="8968432" y="547950"/>
        <a:ext cx="1854440" cy="12362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79063A-5707-4A7F-AC4F-6A8C7C6C5B5B}">
      <dsp:nvSpPr>
        <dsp:cNvPr id="0" name=""/>
        <dsp:cNvSpPr/>
      </dsp:nvSpPr>
      <dsp:spPr>
        <a:xfrm>
          <a:off x="5316982" y="-186916"/>
          <a:ext cx="1754611" cy="1774481"/>
        </a:xfrm>
        <a:prstGeom prst="ellips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Define High  Standards</a:t>
          </a:r>
        </a:p>
      </dsp:txBody>
      <dsp:txXfrm>
        <a:off x="5573939" y="72951"/>
        <a:ext cx="1240697" cy="1254747"/>
      </dsp:txXfrm>
    </dsp:sp>
    <dsp:sp modelId="{8FD2171C-AA43-4FB0-99AB-3D01CE3D9790}">
      <dsp:nvSpPr>
        <dsp:cNvPr id="0" name=""/>
        <dsp:cNvSpPr/>
      </dsp:nvSpPr>
      <dsp:spPr>
        <a:xfrm rot="1800000">
          <a:off x="7020316" y="992156"/>
          <a:ext cx="219270" cy="496746"/>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7024722" y="1075060"/>
        <a:ext cx="153489" cy="298048"/>
      </dsp:txXfrm>
    </dsp:sp>
    <dsp:sp modelId="{B6B6083E-9922-4A67-ABF5-007CBBBBE62B}">
      <dsp:nvSpPr>
        <dsp:cNvPr id="0" name=""/>
        <dsp:cNvSpPr/>
      </dsp:nvSpPr>
      <dsp:spPr>
        <a:xfrm>
          <a:off x="7197167" y="872295"/>
          <a:ext cx="1821006" cy="1865441"/>
        </a:xfrm>
        <a:prstGeom prst="ellipse">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Design Tests to Measure Standards</a:t>
          </a:r>
        </a:p>
      </dsp:txBody>
      <dsp:txXfrm>
        <a:off x="7463847" y="1145483"/>
        <a:ext cx="1287646" cy="1319065"/>
      </dsp:txXfrm>
    </dsp:sp>
    <dsp:sp modelId="{8BD53B86-3CEE-4DAA-81B4-73A798585EDA}">
      <dsp:nvSpPr>
        <dsp:cNvPr id="0" name=""/>
        <dsp:cNvSpPr/>
      </dsp:nvSpPr>
      <dsp:spPr>
        <a:xfrm rot="5400000">
          <a:off x="8024305" y="2641938"/>
          <a:ext cx="166730" cy="496746"/>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8049315" y="2716278"/>
        <a:ext cx="116711" cy="298048"/>
      </dsp:txXfrm>
    </dsp:sp>
    <dsp:sp modelId="{8BD47398-690A-45D5-80B3-A8BEE6C6A587}">
      <dsp:nvSpPr>
        <dsp:cNvPr id="0" name=""/>
        <dsp:cNvSpPr/>
      </dsp:nvSpPr>
      <dsp:spPr>
        <a:xfrm>
          <a:off x="7186136" y="3052323"/>
          <a:ext cx="1843069" cy="1924153"/>
        </a:xfrm>
        <a:prstGeom prst="ellipse">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Tie Funding to Tests</a:t>
          </a:r>
        </a:p>
      </dsp:txBody>
      <dsp:txXfrm>
        <a:off x="7456047" y="3334109"/>
        <a:ext cx="1303247" cy="1360581"/>
      </dsp:txXfrm>
    </dsp:sp>
    <dsp:sp modelId="{C6BA344D-0D94-450F-BFDD-318B2278C349}">
      <dsp:nvSpPr>
        <dsp:cNvPr id="0" name=""/>
        <dsp:cNvSpPr/>
      </dsp:nvSpPr>
      <dsp:spPr>
        <a:xfrm rot="9000000">
          <a:off x="7064542" y="4315412"/>
          <a:ext cx="183130" cy="496746"/>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10800000">
        <a:off x="7115801" y="4401026"/>
        <a:ext cx="128191" cy="298048"/>
      </dsp:txXfrm>
    </dsp:sp>
    <dsp:sp modelId="{263CFADB-F0FE-4F70-98A8-D2091162E20F}">
      <dsp:nvSpPr>
        <dsp:cNvPr id="0" name=""/>
        <dsp:cNvSpPr/>
      </dsp:nvSpPr>
      <dsp:spPr>
        <a:xfrm>
          <a:off x="5270803" y="4157148"/>
          <a:ext cx="1846969" cy="1923888"/>
        </a:xfrm>
        <a:prstGeom prst="ellipse">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Cut Funding When Results are not Attained</a:t>
          </a:r>
        </a:p>
      </dsp:txBody>
      <dsp:txXfrm>
        <a:off x="5541285" y="4438895"/>
        <a:ext cx="1306005" cy="1360394"/>
      </dsp:txXfrm>
    </dsp:sp>
    <dsp:sp modelId="{62F1E338-3A70-4E1E-9033-03D93A29C398}">
      <dsp:nvSpPr>
        <dsp:cNvPr id="0" name=""/>
        <dsp:cNvSpPr/>
      </dsp:nvSpPr>
      <dsp:spPr>
        <a:xfrm rot="12600000">
          <a:off x="5112477" y="4307354"/>
          <a:ext cx="212069" cy="496746"/>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10800000">
        <a:off x="5171836" y="4422608"/>
        <a:ext cx="148448" cy="298048"/>
      </dsp:txXfrm>
    </dsp:sp>
    <dsp:sp modelId="{CE4F191B-7CBA-4D71-B74F-22AF0D8B8DA7}">
      <dsp:nvSpPr>
        <dsp:cNvPr id="0" name=""/>
        <dsp:cNvSpPr/>
      </dsp:nvSpPr>
      <dsp:spPr>
        <a:xfrm>
          <a:off x="3399345" y="3152239"/>
          <a:ext cx="1763118" cy="1724321"/>
        </a:xfrm>
        <a:prstGeom prst="ellipse">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Repeat Until All Public Schools have Failed </a:t>
          </a:r>
        </a:p>
      </dsp:txBody>
      <dsp:txXfrm>
        <a:off x="3657548" y="3404760"/>
        <a:ext cx="1246712" cy="1219279"/>
      </dsp:txXfrm>
    </dsp:sp>
    <dsp:sp modelId="{AA499A5D-8CCC-4DF9-A9F5-A2145D275792}">
      <dsp:nvSpPr>
        <dsp:cNvPr id="0" name=""/>
        <dsp:cNvSpPr/>
      </dsp:nvSpPr>
      <dsp:spPr>
        <a:xfrm rot="16200000">
          <a:off x="4165404" y="2692478"/>
          <a:ext cx="231001" cy="496746"/>
        </a:xfrm>
        <a:prstGeom prst="righ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4200054" y="2826477"/>
        <a:ext cx="161701" cy="298048"/>
      </dsp:txXfrm>
    </dsp:sp>
    <dsp:sp modelId="{808BF634-97CD-4C00-A4AB-807AC44BEE19}">
      <dsp:nvSpPr>
        <dsp:cNvPr id="0" name=""/>
        <dsp:cNvSpPr/>
      </dsp:nvSpPr>
      <dsp:spPr>
        <a:xfrm>
          <a:off x="3375450" y="893644"/>
          <a:ext cx="1810909" cy="1822743"/>
        </a:xfrm>
        <a:prstGeom prst="ellips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a:t>Private Schools, Charter Schools, Vouchers</a:t>
          </a:r>
        </a:p>
      </dsp:txBody>
      <dsp:txXfrm>
        <a:off x="3640651" y="1160579"/>
        <a:ext cx="1280507" cy="1288873"/>
      </dsp:txXfrm>
    </dsp:sp>
    <dsp:sp modelId="{62CEEA17-05C7-4CA6-B1FB-3F434CEF5F02}">
      <dsp:nvSpPr>
        <dsp:cNvPr id="0" name=""/>
        <dsp:cNvSpPr/>
      </dsp:nvSpPr>
      <dsp:spPr>
        <a:xfrm rot="19800000">
          <a:off x="5131852" y="1000676"/>
          <a:ext cx="224032" cy="496746"/>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5136354" y="1116828"/>
        <a:ext cx="156822" cy="298048"/>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118BC9-BD19-49BF-B555-316C7304CA4B}" type="datetimeFigureOut">
              <a:rPr lang="en-US" smtClean="0"/>
              <a:t>5/11/2023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DC7772-ADC1-40B2-A949-AC2180823191}" type="slidenum">
              <a:rPr lang="en-US" smtClean="0"/>
              <a:t>‹#›</a:t>
            </a:fld>
            <a:endParaRPr lang="en-US"/>
          </a:p>
        </p:txBody>
      </p:sp>
    </p:spTree>
    <p:extLst>
      <p:ext uri="{BB962C8B-B14F-4D97-AF65-F5344CB8AC3E}">
        <p14:creationId xmlns:p14="http://schemas.microsoft.com/office/powerpoint/2010/main" val="34539285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43819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Debbie</a:t>
            </a:r>
          </a:p>
        </p:txBody>
      </p:sp>
      <p:sp>
        <p:nvSpPr>
          <p:cNvPr id="4" name="Slide Number Placeholder 3"/>
          <p:cNvSpPr>
            <a:spLocks noGrp="1"/>
          </p:cNvSpPr>
          <p:nvPr>
            <p:ph type="sldNum" sz="quarter" idx="5"/>
          </p:nvPr>
        </p:nvSpPr>
        <p:spPr/>
        <p:txBody>
          <a:bodyPr/>
          <a:lstStyle/>
          <a:p>
            <a:fld id="{979DA763-8D56-48F7-A1A9-3B4AE30C1F04}" type="slidenum">
              <a:rPr lang="en-US" smtClean="0"/>
              <a:t>19</a:t>
            </a:fld>
            <a:endParaRPr lang="en-US"/>
          </a:p>
        </p:txBody>
      </p:sp>
    </p:spTree>
    <p:extLst>
      <p:ext uri="{BB962C8B-B14F-4D97-AF65-F5344CB8AC3E}">
        <p14:creationId xmlns:p14="http://schemas.microsoft.com/office/powerpoint/2010/main" val="41066064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Debbie</a:t>
            </a:r>
          </a:p>
        </p:txBody>
      </p:sp>
      <p:sp>
        <p:nvSpPr>
          <p:cNvPr id="4" name="Slide Number Placeholder 3"/>
          <p:cNvSpPr>
            <a:spLocks noGrp="1"/>
          </p:cNvSpPr>
          <p:nvPr>
            <p:ph type="sldNum" sz="quarter" idx="5"/>
          </p:nvPr>
        </p:nvSpPr>
        <p:spPr/>
        <p:txBody>
          <a:bodyPr/>
          <a:lstStyle/>
          <a:p>
            <a:fld id="{979DA763-8D56-48F7-A1A9-3B4AE30C1F04}" type="slidenum">
              <a:rPr lang="en-US" smtClean="0"/>
              <a:t>20</a:t>
            </a:fld>
            <a:endParaRPr lang="en-US"/>
          </a:p>
        </p:txBody>
      </p:sp>
    </p:spTree>
    <p:extLst>
      <p:ext uri="{BB962C8B-B14F-4D97-AF65-F5344CB8AC3E}">
        <p14:creationId xmlns:p14="http://schemas.microsoft.com/office/powerpoint/2010/main" val="32814853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DC7772-ADC1-40B2-A949-AC2180823191}" type="slidenum">
              <a:rPr lang="en-US" smtClean="0"/>
              <a:t>27</a:t>
            </a:fld>
            <a:endParaRPr lang="en-US"/>
          </a:p>
        </p:txBody>
      </p:sp>
    </p:spTree>
    <p:extLst>
      <p:ext uri="{BB962C8B-B14F-4D97-AF65-F5344CB8AC3E}">
        <p14:creationId xmlns:p14="http://schemas.microsoft.com/office/powerpoint/2010/main" val="542699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DC7772-ADC1-40B2-A949-AC2180823191}" type="slidenum">
              <a:rPr lang="en-US" smtClean="0"/>
              <a:t>35</a:t>
            </a:fld>
            <a:endParaRPr lang="en-US"/>
          </a:p>
        </p:txBody>
      </p:sp>
    </p:spTree>
    <p:extLst>
      <p:ext uri="{BB962C8B-B14F-4D97-AF65-F5344CB8AC3E}">
        <p14:creationId xmlns:p14="http://schemas.microsoft.com/office/powerpoint/2010/main" val="31986990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DC7772-ADC1-40B2-A949-AC2180823191}" type="slidenum">
              <a:rPr lang="en-US" smtClean="0"/>
              <a:t>41</a:t>
            </a:fld>
            <a:endParaRPr lang="en-US"/>
          </a:p>
        </p:txBody>
      </p:sp>
    </p:spTree>
    <p:extLst>
      <p:ext uri="{BB962C8B-B14F-4D97-AF65-F5344CB8AC3E}">
        <p14:creationId xmlns:p14="http://schemas.microsoft.com/office/powerpoint/2010/main" val="37076840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DC7772-ADC1-40B2-A949-AC2180823191}" type="slidenum">
              <a:rPr lang="en-US" smtClean="0"/>
              <a:t>42</a:t>
            </a:fld>
            <a:endParaRPr lang="en-US"/>
          </a:p>
        </p:txBody>
      </p:sp>
    </p:spTree>
    <p:extLst>
      <p:ext uri="{BB962C8B-B14F-4D97-AF65-F5344CB8AC3E}">
        <p14:creationId xmlns:p14="http://schemas.microsoft.com/office/powerpoint/2010/main" val="14025462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41207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445BC7F-458E-45F7-A6B4-7C108DDEA11B}" type="slidenum">
              <a:rPr lang="en-US" smtClean="0"/>
              <a:t>53</a:t>
            </a:fld>
            <a:endParaRPr lang="en-US"/>
          </a:p>
        </p:txBody>
      </p:sp>
    </p:spTree>
    <p:extLst>
      <p:ext uri="{BB962C8B-B14F-4D97-AF65-F5344CB8AC3E}">
        <p14:creationId xmlns:p14="http://schemas.microsoft.com/office/powerpoint/2010/main" val="4386282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55896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Ellen</a:t>
            </a:r>
          </a:p>
        </p:txBody>
      </p:sp>
      <p:sp>
        <p:nvSpPr>
          <p:cNvPr id="4" name="Slide Number Placeholder 3"/>
          <p:cNvSpPr>
            <a:spLocks noGrp="1"/>
          </p:cNvSpPr>
          <p:nvPr>
            <p:ph type="sldNum" sz="quarter" idx="5"/>
          </p:nvPr>
        </p:nvSpPr>
        <p:spPr/>
        <p:txBody>
          <a:bodyPr/>
          <a:lstStyle/>
          <a:p>
            <a:fld id="{979DA763-8D56-48F7-A1A9-3B4AE30C1F04}" type="slidenum">
              <a:rPr lang="en-US" smtClean="0"/>
              <a:t>81</a:t>
            </a:fld>
            <a:endParaRPr lang="en-US"/>
          </a:p>
        </p:txBody>
      </p:sp>
    </p:spTree>
    <p:extLst>
      <p:ext uri="{BB962C8B-B14F-4D97-AF65-F5344CB8AC3E}">
        <p14:creationId xmlns:p14="http://schemas.microsoft.com/office/powerpoint/2010/main" val="26041482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5266507bf6_0_21: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200">
                <a:solidFill>
                  <a:schemeClr val="dk1"/>
                </a:solidFill>
                <a:latin typeface="Calibri"/>
                <a:ea typeface="Calibri"/>
                <a:cs typeface="Calibri"/>
                <a:sym typeface="Calibri"/>
              </a:rPr>
              <a:t>There are exciting campaigns building around the country </a:t>
            </a:r>
            <a:endParaRPr sz="12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 sz="1200">
                <a:solidFill>
                  <a:schemeClr val="dk1"/>
                </a:solidFill>
                <a:latin typeface="Calibri"/>
                <a:ea typeface="Calibri"/>
                <a:cs typeface="Calibri"/>
                <a:sym typeface="Calibri"/>
              </a:rPr>
              <a:t>What we’re going to do today--- what is BCG, why is it important now, and what are examples and explore how we can use this in our campaigns.</a:t>
            </a:r>
            <a:endParaRPr sz="1200">
              <a:solidFill>
                <a:schemeClr val="dk1"/>
              </a:solidFill>
              <a:latin typeface="Calibri"/>
              <a:ea typeface="Calibri"/>
              <a:cs typeface="Calibri"/>
              <a:sym typeface="Calibri"/>
            </a:endParaRPr>
          </a:p>
        </p:txBody>
      </p:sp>
      <p:sp>
        <p:nvSpPr>
          <p:cNvPr id="292" name="Google Shape;292;g5266507bf6_0_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057822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p9: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200">
                <a:solidFill>
                  <a:schemeClr val="dk1"/>
                </a:solidFill>
                <a:latin typeface="Calibri"/>
                <a:ea typeface="Calibri"/>
                <a:cs typeface="Calibri"/>
                <a:sym typeface="Calibri"/>
              </a:rPr>
              <a:t>There are these seven elements lifted up from all these campaigns, many are hitting on 1-2 of them, we are going to go into detail later. </a:t>
            </a:r>
            <a:endParaRPr sz="1200" b="0" i="0" u="none" strike="noStrike" cap="none">
              <a:solidFill>
                <a:schemeClr val="dk1"/>
              </a:solidFill>
              <a:latin typeface="Calibri"/>
              <a:ea typeface="Calibri"/>
              <a:cs typeface="Calibri"/>
              <a:sym typeface="Calibri"/>
            </a:endParaRPr>
          </a:p>
        </p:txBody>
      </p:sp>
      <p:sp>
        <p:nvSpPr>
          <p:cNvPr id="339" name="Google Shape;339;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067561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59b9ada310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8" name="Google Shape;318;g59b9ada310_0_8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4581400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59b9ada310_0_165: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marR="0" lvl="0" indent="0" algn="just" rtl="0">
              <a:lnSpc>
                <a:spcPct val="100000"/>
              </a:lnSpc>
              <a:spcBef>
                <a:spcPts val="0"/>
              </a:spcBef>
              <a:spcAft>
                <a:spcPts val="0"/>
              </a:spcAft>
              <a:buClr>
                <a:schemeClr val="dk1"/>
              </a:buClr>
              <a:buSzPts val="1100"/>
              <a:buFont typeface="Arial"/>
              <a:buNone/>
            </a:pPr>
            <a:r>
              <a:rPr lang="en" sz="1000" b="1">
                <a:solidFill>
                  <a:schemeClr val="dk1"/>
                </a:solidFill>
                <a:latin typeface="Cambria"/>
                <a:ea typeface="Cambria"/>
                <a:cs typeface="Cambria"/>
                <a:sym typeface="Cambria"/>
              </a:rPr>
              <a:t>Some of their common good victories include: </a:t>
            </a:r>
            <a:endParaRPr sz="1000" b="1">
              <a:solidFill>
                <a:schemeClr val="dk1"/>
              </a:solidFill>
              <a:latin typeface="Cambria"/>
              <a:ea typeface="Cambria"/>
              <a:cs typeface="Cambria"/>
              <a:sym typeface="Cambria"/>
            </a:endParaRPr>
          </a:p>
          <a:p>
            <a:pPr marL="0" marR="0" lvl="0" indent="0" algn="just" rtl="0">
              <a:lnSpc>
                <a:spcPct val="100000"/>
              </a:lnSpc>
              <a:spcBef>
                <a:spcPts val="0"/>
              </a:spcBef>
              <a:spcAft>
                <a:spcPts val="0"/>
              </a:spcAft>
              <a:buClr>
                <a:schemeClr val="dk1"/>
              </a:buClr>
              <a:buSzPts val="1100"/>
              <a:buFont typeface="Arial"/>
              <a:buNone/>
            </a:pPr>
            <a:endParaRPr sz="1000" b="1">
              <a:solidFill>
                <a:schemeClr val="dk1"/>
              </a:solidFill>
              <a:latin typeface="Cambria"/>
              <a:ea typeface="Cambria"/>
              <a:cs typeface="Cambria"/>
              <a:sym typeface="Cambria"/>
            </a:endParaRPr>
          </a:p>
          <a:p>
            <a:pPr marL="457200" lvl="0" indent="-292100" algn="l" rtl="0">
              <a:lnSpc>
                <a:spcPct val="115000"/>
              </a:lnSpc>
              <a:spcBef>
                <a:spcPts val="0"/>
              </a:spcBef>
              <a:spcAft>
                <a:spcPts val="0"/>
              </a:spcAft>
              <a:buClr>
                <a:srgbClr val="595959"/>
              </a:buClr>
              <a:buSzPts val="1000"/>
              <a:buChar char="●"/>
            </a:pPr>
            <a:r>
              <a:rPr lang="en" sz="1000" b="1">
                <a:solidFill>
                  <a:srgbClr val="595959"/>
                </a:solidFill>
              </a:rPr>
              <a:t>School funding</a:t>
            </a:r>
            <a:r>
              <a:rPr lang="en" sz="1000">
                <a:solidFill>
                  <a:srgbClr val="595959"/>
                </a:solidFill>
              </a:rPr>
              <a:t>- UTLA, LAUSD and Mayor’s office to jointly advocate for increased county and state funding</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Class Size</a:t>
            </a:r>
            <a:r>
              <a:rPr lang="en" sz="1000">
                <a:solidFill>
                  <a:srgbClr val="595959"/>
                </a:solidFill>
              </a:rPr>
              <a:t>- immediate reduction of 7 students in secondary math and English, and elimination of contract language that previously allowed the district to unilaterally ignore all class size averages and caps.  Agreement to reduce class size every year for the next four years. </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a:solidFill>
                  <a:srgbClr val="595959"/>
                </a:solidFill>
              </a:rPr>
              <a:t>A </a:t>
            </a:r>
            <a:r>
              <a:rPr lang="en" sz="1000" b="1">
                <a:solidFill>
                  <a:srgbClr val="595959"/>
                </a:solidFill>
              </a:rPr>
              <a:t>nurse i</a:t>
            </a:r>
            <a:r>
              <a:rPr lang="en" sz="1000">
                <a:solidFill>
                  <a:srgbClr val="595959"/>
                </a:solidFill>
              </a:rPr>
              <a:t>n every school, with an agreement to hire 150 full time nurses</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Community</a:t>
            </a:r>
            <a:r>
              <a:rPr lang="en" sz="1000">
                <a:solidFill>
                  <a:srgbClr val="595959"/>
                </a:solidFill>
              </a:rPr>
              <a:t> Schools-- by June 2019, the district will designate 20 community schools, and by June 2020 an additional 10</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Privatization/Charter Cap </a:t>
            </a:r>
            <a:endParaRPr sz="1000" b="1">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Librarians</a:t>
            </a:r>
            <a:r>
              <a:rPr lang="en" sz="1000">
                <a:solidFill>
                  <a:srgbClr val="595959"/>
                </a:solidFill>
              </a:rPr>
              <a:t>-- commitment to hire 82 new librarians </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Counselors</a:t>
            </a:r>
            <a:r>
              <a:rPr lang="en" sz="1000">
                <a:solidFill>
                  <a:srgbClr val="595959"/>
                </a:solidFill>
              </a:rPr>
              <a:t>-- commitment to hire 17 additional counselors </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Testing</a:t>
            </a:r>
            <a:r>
              <a:rPr lang="en" sz="1000">
                <a:solidFill>
                  <a:srgbClr val="595959"/>
                </a:solidFill>
              </a:rPr>
              <a:t>- joint UTLA/LAUSD committee tasked with developing a plan to reduce the amount of assessments by 50% </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a:solidFill>
                  <a:srgbClr val="595959"/>
                </a:solidFill>
              </a:rPr>
              <a:t>“</a:t>
            </a:r>
            <a:r>
              <a:rPr lang="en" sz="1000" b="1">
                <a:solidFill>
                  <a:srgbClr val="595959"/>
                </a:solidFill>
              </a:rPr>
              <a:t>Random” Searches</a:t>
            </a:r>
            <a:r>
              <a:rPr lang="en" sz="1000">
                <a:solidFill>
                  <a:srgbClr val="595959"/>
                </a:solidFill>
              </a:rPr>
              <a:t>- pilot program that exempts schools from administering random searches in 28 schools </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Green Space</a:t>
            </a:r>
            <a:r>
              <a:rPr lang="en" sz="1000">
                <a:solidFill>
                  <a:srgbClr val="595959"/>
                </a:solidFill>
              </a:rPr>
              <a:t>-- joint task force tasked with developing a plan to increase green space </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Immigrant Defense Fund</a:t>
            </a:r>
            <a:r>
              <a:rPr lang="en" sz="1000">
                <a:solidFill>
                  <a:srgbClr val="595959"/>
                </a:solidFill>
              </a:rPr>
              <a:t>-- district will provide a dedicated hotline and attorney for immigrant families </a:t>
            </a:r>
            <a:endParaRPr sz="1000">
              <a:solidFill>
                <a:srgbClr val="595959"/>
              </a:solidFill>
            </a:endParaRPr>
          </a:p>
          <a:p>
            <a:pPr marL="0" lvl="0" indent="0" algn="l" rtl="0">
              <a:lnSpc>
                <a:spcPct val="115000"/>
              </a:lnSpc>
              <a:spcBef>
                <a:spcPts val="1600"/>
              </a:spcBef>
              <a:spcAft>
                <a:spcPts val="0"/>
              </a:spcAft>
              <a:buNone/>
            </a:pPr>
            <a:endParaRPr sz="1000" b="1">
              <a:solidFill>
                <a:srgbClr val="595959"/>
              </a:solidFill>
            </a:endParaRPr>
          </a:p>
          <a:p>
            <a:pPr marL="0" marR="0" lvl="0" indent="0" algn="just" rtl="0">
              <a:lnSpc>
                <a:spcPct val="100000"/>
              </a:lnSpc>
              <a:spcBef>
                <a:spcPts val="1600"/>
              </a:spcBef>
              <a:spcAft>
                <a:spcPts val="0"/>
              </a:spcAft>
              <a:buClr>
                <a:schemeClr val="dk1"/>
              </a:buClr>
              <a:buSzPts val="1100"/>
              <a:buFont typeface="Arial"/>
              <a:buNone/>
            </a:pPr>
            <a:endParaRPr sz="1200" b="1">
              <a:solidFill>
                <a:schemeClr val="dk1"/>
              </a:solidFill>
              <a:latin typeface="Cambria"/>
              <a:ea typeface="Cambria"/>
              <a:cs typeface="Cambria"/>
              <a:sym typeface="Cambria"/>
            </a:endParaRPr>
          </a:p>
        </p:txBody>
      </p:sp>
      <p:sp>
        <p:nvSpPr>
          <p:cNvPr id="326" name="Google Shape;326;g59b9ada310_0_1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618119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5266507bf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5266507bf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Two concrete examples--we will go into more depth throughout this program….</a:t>
            </a:r>
            <a:endParaRPr/>
          </a:p>
        </p:txBody>
      </p:sp>
    </p:spTree>
    <p:extLst>
      <p:ext uri="{BB962C8B-B14F-4D97-AF65-F5344CB8AC3E}">
        <p14:creationId xmlns:p14="http://schemas.microsoft.com/office/powerpoint/2010/main" val="16537163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57670122d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57670122d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567372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5266507bf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5266507bf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Two concrete examples--we will go into more depth throughout this program….</a:t>
            </a:r>
            <a:endParaRPr/>
          </a:p>
        </p:txBody>
      </p:sp>
    </p:spTree>
    <p:extLst>
      <p:ext uri="{BB962C8B-B14F-4D97-AF65-F5344CB8AC3E}">
        <p14:creationId xmlns:p14="http://schemas.microsoft.com/office/powerpoint/2010/main" val="14155703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13930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8940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38773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09332287-916F-499E-B36C-A895A5E9FAE3}" type="datetime1">
              <a:rPr lang="en-US" smtClean="0"/>
              <a:t>5/11/2023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2696793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BB9C294-0F3A-4F6D-A35E-76183A167E1D}" type="datetime1">
              <a:rPr lang="en-US" smtClean="0"/>
              <a:t>5/11/2023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426733" y="6459785"/>
            <a:ext cx="1312025" cy="365125"/>
          </a:xfrm>
        </p:spPr>
        <p:txBody>
          <a:bodyPr/>
          <a:lstStyle/>
          <a:p>
            <a:fld id="{5414DF46-E7D2-4146-95BA-57A23C39CF98}" type="slidenum">
              <a:rPr lang="en-US" smtClean="0"/>
              <a:t>‹#›</a:t>
            </a:fld>
            <a:endParaRPr lang="en-US"/>
          </a:p>
        </p:txBody>
      </p:sp>
      <p:pic>
        <p:nvPicPr>
          <p:cNvPr id="8" name="Picture 7"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4258000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C9EAFAD-36F1-4768-BAA4-8273066D17BC}" type="datetime1">
              <a:rPr lang="en-US" smtClean="0"/>
              <a:t>5/11/2023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638241" y="6459785"/>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044099" y="6331840"/>
            <a:ext cx="351356" cy="426586"/>
          </a:xfrm>
          <a:prstGeom prst="rect">
            <a:avLst/>
          </a:prstGeom>
        </p:spPr>
      </p:pic>
    </p:spTree>
    <p:extLst>
      <p:ext uri="{BB962C8B-B14F-4D97-AF65-F5344CB8AC3E}">
        <p14:creationId xmlns:p14="http://schemas.microsoft.com/office/powerpoint/2010/main" val="3927166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79882" y="286604"/>
            <a:ext cx="10975798" cy="747718"/>
          </a:xfrm>
        </p:spPr>
        <p:txBody>
          <a:bodyPr/>
          <a:lstStyle>
            <a:lvl1pPr>
              <a:defRPr b="1"/>
            </a:lvl1pPr>
          </a:lstStyle>
          <a:p>
            <a:r>
              <a:rPr lang="en-US"/>
              <a:t>Click to edit Master title style</a:t>
            </a:r>
          </a:p>
        </p:txBody>
      </p:sp>
      <p:sp>
        <p:nvSpPr>
          <p:cNvPr id="3" name="Content Placeholder 2"/>
          <p:cNvSpPr>
            <a:spLocks noGrp="1"/>
          </p:cNvSpPr>
          <p:nvPr>
            <p:ph sz="half" idx="1"/>
          </p:nvPr>
        </p:nvSpPr>
        <p:spPr>
          <a:xfrm>
            <a:off x="389744" y="1199213"/>
            <a:ext cx="5645295" cy="4669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19" y="1199213"/>
            <a:ext cx="5609320" cy="46698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619F443-E5DB-487F-B01D-DE2D821F10F4}" type="datetime1">
              <a:rPr lang="en-US" smtClean="0"/>
              <a:t>5/11/2023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9718029" y="6448967"/>
            <a:ext cx="1312025" cy="365125"/>
          </a:xfrm>
        </p:spPr>
        <p:txBody>
          <a:bodyPr/>
          <a:lstStyle/>
          <a:p>
            <a:fld id="{5414DF46-E7D2-4146-95BA-57A23C39CF98}"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3068762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11DFCC8-A7A5-44C4-93E8-DE64CC1A9D7C}" type="datetime1">
              <a:rPr lang="en-US" smtClean="0"/>
              <a:t>5/11/2023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9729046" y="6405060"/>
            <a:ext cx="1312025" cy="365125"/>
          </a:xfrm>
        </p:spPr>
        <p:txBody>
          <a:bodyPr/>
          <a:lstStyle/>
          <a:p>
            <a:fld id="{5414DF46-E7D2-4146-95BA-57A23C39CF98}" type="slidenum">
              <a:rPr lang="en-US" smtClean="0"/>
              <a:t>‹#›</a:t>
            </a:fld>
            <a:endParaRPr lang="en-US"/>
          </a:p>
        </p:txBody>
      </p:sp>
      <p:pic>
        <p:nvPicPr>
          <p:cNvPr id="12" name="Picture 11"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602118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51DB9E8-E128-4895-8355-17FEB5954C56}" type="datetime1">
              <a:rPr lang="en-US" smtClean="0"/>
              <a:t>5/11/2023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9647070" y="6448967"/>
            <a:ext cx="1312025" cy="365125"/>
          </a:xfrm>
        </p:spPr>
        <p:txBody>
          <a:bodyPr/>
          <a:lstStyle/>
          <a:p>
            <a:fld id="{5414DF46-E7D2-4146-95BA-57A23C39CF98}" type="slidenum">
              <a:rPr lang="en-US" smtClean="0"/>
              <a:t>‹#›</a:t>
            </a:fld>
            <a:endParaRPr lang="en-US"/>
          </a:p>
        </p:txBody>
      </p:sp>
      <p:pic>
        <p:nvPicPr>
          <p:cNvPr id="7" name="Picture 6"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173507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6702E063-742C-4228-BAB7-4E5EBDE97CE2}" type="datetime1">
              <a:rPr lang="en-US" smtClean="0"/>
              <a:t>5/11/2023</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a:xfrm>
            <a:off x="9638241" y="6435356"/>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772549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ABB1476-D61A-4428-A3BC-2AD8AC7B488A}" type="datetime1">
              <a:rPr lang="en-US" smtClean="0"/>
              <a:t>5/11/2023</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3592493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3175" y="4995609"/>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7A965E5-E69B-42A8-9260-6B8044CCD7A5}" type="datetime1">
              <a:rPr lang="en-US" smtClean="0"/>
              <a:t>5/11/2023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9638241" y="6459785"/>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12898565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28C9FD-ABB5-4FB5-8014-F32BA244D846}" type="datetime1">
              <a:rPr lang="en-US" smtClean="0"/>
              <a:t>5/11/2023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8" name="Picture 7"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2453232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3768E2-EF2B-46FF-AFC5-A2E42D6F2FB1}" type="datetime1">
              <a:rPr lang="en-US" smtClean="0"/>
              <a:t>5/11/2023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1803521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5/11/2023</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38580867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9921" y="286603"/>
            <a:ext cx="11035759" cy="822669"/>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389744" y="1409075"/>
            <a:ext cx="10765936" cy="4460019"/>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2923E3D4-FEF3-459D-B89C-BA9BC50DE504}" type="datetime1">
              <a:rPr lang="en-US" smtClean="0"/>
              <a:t>5/11/2023</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414DF46-E7D2-4146-95BA-57A23C39CF98}" type="slidenum">
              <a:rPr lang="en-US" smtClean="0"/>
              <a:t>‹#›</a:t>
            </a:fld>
            <a:endParaRPr lang="en-US"/>
          </a:p>
        </p:txBody>
      </p:sp>
    </p:spTree>
    <p:extLst>
      <p:ext uri="{BB962C8B-B14F-4D97-AF65-F5344CB8AC3E}">
        <p14:creationId xmlns:p14="http://schemas.microsoft.com/office/powerpoint/2010/main" val="26144428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5/11/2023</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2450607"/>
      </p:ext>
    </p:extLst>
  </p:cSld>
  <p:clrMap bg1="lt1" tx1="dk1" bg2="lt2" tx2="dk2" accent1="accent1" accent2="accent2" accent3="accent3" accent4="accent4" accent5="accent5" accent6="accent6" hlink="hlink" folHlink="folHlink"/>
  <p:sldLayoutIdLst>
    <p:sldLayoutId id="2147483673" r:id="rId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2.png"/></Relationships>
</file>

<file path=ppt/slides/_rels/slide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24.png"/></Relationships>
</file>

<file path=ppt/slides/_rels/slide3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35.png"/><Relationship Id="rId4" Type="http://schemas.openxmlformats.org/officeDocument/2006/relationships/image" Target="../media/image34.png"/></Relationships>
</file>

<file path=ppt/slides/_rels/slide6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9.xml"/></Relationships>
</file>

<file path=ppt/slides/_rels/slide7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microsoft.com/office/2007/relationships/hdphoto" Target="../media/hdphoto2.wdp"/></Relationships>
</file>

<file path=ppt/slides/_rels/slide8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8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43.png"/></Relationships>
</file>

<file path=ppt/slides/_rels/slide8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10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microsoft.com/office/2007/relationships/hdphoto" Target="../media/hdphoto2.wdp"/></Relationships>
</file>

<file path=ppt/slides/_rels/slide10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microsoft.com/office/2007/relationships/hdphoto" Target="../media/hdphoto2.wdp"/></Relationships>
</file>

<file path=ppt/slides/_rels/slide10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104.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descr="The Best of Our Knowledge #1592 &quot;Teacher Unions &amp; Social Justice&quot; | WAM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7117"/>
            <a:ext cx="12192000" cy="654101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p:nvPicPr>
        <p:blipFill rotWithShape="1">
          <a:blip r:embed="rId3">
            <a:extLst>
              <a:ext uri="{28A0092B-C50C-407E-A947-70E740481C1C}">
                <a14:useLocalDpi xmlns:a14="http://schemas.microsoft.com/office/drawing/2010/main" val="0"/>
              </a:ext>
            </a:extLst>
          </a:blip>
          <a:srcRect r="66677"/>
          <a:stretch/>
        </p:blipFill>
        <p:spPr>
          <a:xfrm>
            <a:off x="60960" y="-23282"/>
            <a:ext cx="1659352" cy="2142533"/>
          </a:xfrm>
          <a:prstGeom prst="rect">
            <a:avLst/>
          </a:prstGeom>
        </p:spPr>
      </p:pic>
      <p:sp>
        <p:nvSpPr>
          <p:cNvPr id="4" name="TextBox 3"/>
          <p:cNvSpPr txBox="1"/>
          <p:nvPr/>
        </p:nvSpPr>
        <p:spPr>
          <a:xfrm>
            <a:off x="165253" y="2126533"/>
            <a:ext cx="2258458" cy="830997"/>
          </a:xfrm>
          <a:prstGeom prst="rect">
            <a:avLst/>
          </a:prstGeom>
          <a:noFill/>
        </p:spPr>
        <p:txBody>
          <a:bodyPr wrap="square" rtlCol="0">
            <a:spAutoFit/>
          </a:bodyPr>
          <a:lstStyle/>
          <a:p>
            <a:r>
              <a:rPr lang="en-US" sz="4800">
                <a:solidFill>
                  <a:schemeClr val="bg1"/>
                </a:solidFill>
                <a:latin typeface="Franklin Gothic Demi" panose="020B0703020102020204" pitchFamily="34" charset="0"/>
              </a:rPr>
              <a:t>DAY 2</a:t>
            </a:r>
          </a:p>
        </p:txBody>
      </p:sp>
    </p:spTree>
    <p:extLst>
      <p:ext uri="{BB962C8B-B14F-4D97-AF65-F5344CB8AC3E}">
        <p14:creationId xmlns:p14="http://schemas.microsoft.com/office/powerpoint/2010/main" val="2776140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Hijab Color Background High Res Stock Images | Shutterstock"/>
          <p:cNvPicPr>
            <a:picLocks noChangeAspect="1" noChangeArrowheads="1"/>
          </p:cNvPicPr>
          <p:nvPr/>
        </p:nvPicPr>
        <p:blipFill rotWithShape="1">
          <a:blip r:embed="rId2">
            <a:extLst>
              <a:ext uri="{BEBA8EAE-BF5A-486C-A8C5-ECC9F3942E4B}">
                <a14:imgProps xmlns:a14="http://schemas.microsoft.com/office/drawing/2010/main">
                  <a14:imgLayer r:embed="rId3">
                    <a14:imgEffect>
                      <a14:artisticCrisscrossEtching/>
                    </a14:imgEffect>
                  </a14:imgLayer>
                </a14:imgProps>
              </a:ext>
              <a:ext uri="{28A0092B-C50C-407E-A947-70E740481C1C}">
                <a14:useLocalDpi xmlns:a14="http://schemas.microsoft.com/office/drawing/2010/main" val="0"/>
              </a:ext>
            </a:extLst>
          </a:blip>
          <a:srcRect l="-452" t="-1" b="27245"/>
          <a:stretch/>
        </p:blipFill>
        <p:spPr bwMode="auto">
          <a:xfrm flipH="1">
            <a:off x="-55087" y="-5167"/>
            <a:ext cx="12500225" cy="666642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685398D-812F-444B-A806-695A72A5FA07}"/>
              </a:ext>
            </a:extLst>
          </p:cNvPr>
          <p:cNvSpPr>
            <a:spLocks noGrp="1"/>
          </p:cNvSpPr>
          <p:nvPr>
            <p:ph type="title"/>
          </p:nvPr>
        </p:nvSpPr>
        <p:spPr>
          <a:xfrm>
            <a:off x="7675704" y="3851235"/>
            <a:ext cx="3502057" cy="2228522"/>
          </a:xfrm>
        </p:spPr>
        <p:txBody>
          <a:bodyPr vert="horz" lIns="91440" tIns="45720" rIns="91440" bIns="45720" rtlCol="0" anchor="b">
            <a:normAutofit/>
          </a:bodyPr>
          <a:lstStyle/>
          <a:p>
            <a:pPr algn="r"/>
            <a:r>
              <a:rPr lang="en-US" sz="8000" b="1">
                <a:solidFill>
                  <a:schemeClr val="tx1"/>
                </a:solidFill>
              </a:rPr>
              <a:t>Entry Activity</a:t>
            </a:r>
          </a:p>
        </p:txBody>
      </p:sp>
      <p:sp>
        <p:nvSpPr>
          <p:cNvPr id="3" name="Content Placeholder 2">
            <a:extLst>
              <a:ext uri="{FF2B5EF4-FFF2-40B4-BE49-F238E27FC236}">
                <a16:creationId xmlns:a16="http://schemas.microsoft.com/office/drawing/2014/main" id="{0835B4E0-1508-4E7E-9403-DEBEA573E330}"/>
              </a:ext>
            </a:extLst>
          </p:cNvPr>
          <p:cNvSpPr>
            <a:spLocks noGrp="1"/>
          </p:cNvSpPr>
          <p:nvPr>
            <p:ph idx="1"/>
          </p:nvPr>
        </p:nvSpPr>
        <p:spPr>
          <a:xfrm>
            <a:off x="232146" y="503098"/>
            <a:ext cx="10058400" cy="2125874"/>
          </a:xfrm>
        </p:spPr>
        <p:txBody>
          <a:bodyPr vert="horz" lIns="91440" tIns="45720" rIns="91440" bIns="45720" rtlCol="0">
            <a:noAutofit/>
          </a:bodyPr>
          <a:lstStyle/>
          <a:p>
            <a:pPr marL="0" indent="0" algn="ctr">
              <a:buNone/>
            </a:pPr>
            <a:r>
              <a:rPr lang="en-US" sz="4400" b="1" spc="200">
                <a:solidFill>
                  <a:schemeClr val="tx1"/>
                </a:solidFill>
                <a:latin typeface="+mj-lt"/>
              </a:rPr>
              <a:t>What does it mean to seek justice? </a:t>
            </a:r>
          </a:p>
          <a:p>
            <a:pPr marL="0" indent="0" algn="ctr">
              <a:buNone/>
            </a:pPr>
            <a:r>
              <a:rPr lang="en-US" sz="4400" b="1" spc="200">
                <a:latin typeface="+mj-lt"/>
              </a:rPr>
              <a:t> </a:t>
            </a:r>
            <a:endParaRPr lang="en-US" sz="4400" b="1" spc="200">
              <a:solidFill>
                <a:schemeClr val="tx1"/>
              </a:solidFill>
              <a:latin typeface="+mj-lt"/>
            </a:endParaRPr>
          </a:p>
        </p:txBody>
      </p:sp>
      <p:sp>
        <p:nvSpPr>
          <p:cNvPr id="5" name="Slide Number Placeholder 4"/>
          <p:cNvSpPr>
            <a:spLocks noGrp="1"/>
          </p:cNvSpPr>
          <p:nvPr>
            <p:ph type="sldNum" sz="quarter" idx="12"/>
          </p:nvPr>
        </p:nvSpPr>
        <p:spPr/>
        <p:txBody>
          <a:bodyPr/>
          <a:lstStyle/>
          <a:p>
            <a:fld id="{5414DF46-E7D2-4146-95BA-57A23C39CF98}" type="slidenum">
              <a:rPr lang="en-US" smtClean="0"/>
              <a:t>2</a:t>
            </a:fld>
            <a:endParaRPr lang="en-US"/>
          </a:p>
        </p:txBody>
      </p:sp>
    </p:spTree>
    <p:extLst>
      <p:ext uri="{BB962C8B-B14F-4D97-AF65-F5344CB8AC3E}">
        <p14:creationId xmlns:p14="http://schemas.microsoft.com/office/powerpoint/2010/main" val="38304889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Agenda</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539647"/>
            <a:ext cx="7255239" cy="6318354"/>
          </a:xfrm>
        </p:spPr>
        <p:txBody>
          <a:bodyPr vert="horz" lIns="0" tIns="45720" rIns="0" bIns="45720" rtlCol="0" anchor="t">
            <a:normAutofit/>
          </a:bodyPr>
          <a:lstStyle/>
          <a:p>
            <a:pPr marL="0" indent="0">
              <a:buNone/>
            </a:pPr>
            <a:r>
              <a:rPr lang="en-US" sz="3600"/>
              <a:t>8:30 CONVENE</a:t>
            </a:r>
          </a:p>
          <a:p>
            <a:pPr marL="0" indent="0">
              <a:buNone/>
            </a:pPr>
            <a:r>
              <a:rPr lang="en-US" sz="3600">
                <a:solidFill>
                  <a:schemeClr val="accent2">
                    <a:lumMod val="75000"/>
                  </a:schemeClr>
                </a:solidFill>
              </a:rPr>
              <a:t>10:00-10:15 BREAK</a:t>
            </a:r>
            <a:endParaRPr lang="en-US" sz="3600">
              <a:solidFill>
                <a:schemeClr val="accent2">
                  <a:lumMod val="75000"/>
                </a:schemeClr>
              </a:solidFill>
              <a:cs typeface="Calibri"/>
            </a:endParaRPr>
          </a:p>
          <a:p>
            <a:pPr marL="0" indent="0">
              <a:buNone/>
            </a:pPr>
            <a:r>
              <a:rPr lang="en-US" sz="3600"/>
              <a:t>10:15</a:t>
            </a:r>
            <a:endParaRPr lang="en-US" sz="3600">
              <a:cs typeface="Calibri"/>
            </a:endParaRPr>
          </a:p>
          <a:p>
            <a:pPr marL="0" indent="0">
              <a:buNone/>
            </a:pPr>
            <a:r>
              <a:rPr lang="en-US" sz="3600">
                <a:solidFill>
                  <a:schemeClr val="accent2">
                    <a:lumMod val="75000"/>
                  </a:schemeClr>
                </a:solidFill>
              </a:rPr>
              <a:t>12:00- 1:00 LUNCH</a:t>
            </a:r>
          </a:p>
          <a:p>
            <a:pPr marL="0" indent="0">
              <a:buNone/>
            </a:pPr>
            <a:r>
              <a:rPr lang="en-US" sz="3600"/>
              <a:t>1:00</a:t>
            </a:r>
          </a:p>
          <a:p>
            <a:pPr marL="0" indent="0">
              <a:buNone/>
            </a:pPr>
            <a:r>
              <a:rPr lang="en-US" sz="3600">
                <a:solidFill>
                  <a:schemeClr val="accent2">
                    <a:lumMod val="75000"/>
                  </a:schemeClr>
                </a:solidFill>
              </a:rPr>
              <a:t>2:15-2:30 BREAK</a:t>
            </a:r>
          </a:p>
          <a:p>
            <a:pPr marL="0" indent="0">
              <a:buNone/>
            </a:pPr>
            <a:r>
              <a:rPr lang="en-US" sz="3600"/>
              <a:t>2:30</a:t>
            </a:r>
          </a:p>
          <a:p>
            <a:pPr marL="0" indent="0">
              <a:buNone/>
            </a:pPr>
            <a:r>
              <a:rPr lang="en-US" sz="3600">
                <a:solidFill>
                  <a:schemeClr val="accent2">
                    <a:lumMod val="75000"/>
                  </a:schemeClr>
                </a:solidFill>
              </a:rPr>
              <a:t>4:30-5:00 CHOICE NETWORKING</a:t>
            </a: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3</a:t>
            </a:fld>
            <a:endParaRPr lang="en-US"/>
          </a:p>
        </p:txBody>
      </p:sp>
    </p:spTree>
    <p:extLst>
      <p:ext uri="{BB962C8B-B14F-4D97-AF65-F5344CB8AC3E}">
        <p14:creationId xmlns:p14="http://schemas.microsoft.com/office/powerpoint/2010/main" val="23869070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Agenda</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346035"/>
            <a:ext cx="7255239" cy="4511965"/>
          </a:xfrm>
        </p:spPr>
        <p:txBody>
          <a:bodyPr>
            <a:normAutofit/>
          </a:bodyPr>
          <a:lstStyle/>
          <a:p>
            <a:pPr lvl="0"/>
            <a:r>
              <a:rPr lang="en-US" sz="4000">
                <a:solidFill>
                  <a:schemeClr val="accent2">
                    <a:lumMod val="75000"/>
                  </a:schemeClr>
                </a:solidFill>
              </a:rPr>
              <a:t>What are the systems of oppression that work to prevent change?</a:t>
            </a:r>
          </a:p>
          <a:p>
            <a:pPr lvl="0"/>
            <a:r>
              <a:rPr lang="en-US" sz="4000">
                <a:solidFill>
                  <a:schemeClr val="accent2">
                    <a:lumMod val="75000"/>
                  </a:schemeClr>
                </a:solidFill>
              </a:rPr>
              <a:t>What are successful strategies for taking on big fights? </a:t>
            </a:r>
          </a:p>
          <a:p>
            <a:pPr lvl="0"/>
            <a:r>
              <a:rPr lang="en-US" sz="4000">
                <a:solidFill>
                  <a:schemeClr val="accent2">
                    <a:lumMod val="75000"/>
                  </a:schemeClr>
                </a:solidFill>
              </a:rPr>
              <a:t>What is my role as a staff person?</a:t>
            </a: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4</a:t>
            </a:fld>
            <a:endParaRPr lang="en-US"/>
          </a:p>
        </p:txBody>
      </p:sp>
    </p:spTree>
    <p:extLst>
      <p:ext uri="{BB962C8B-B14F-4D97-AF65-F5344CB8AC3E}">
        <p14:creationId xmlns:p14="http://schemas.microsoft.com/office/powerpoint/2010/main" val="26749158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idx="4294967295"/>
          </p:nvPr>
        </p:nvSpPr>
        <p:spPr>
          <a:xfrm>
            <a:off x="0" y="-79375"/>
            <a:ext cx="10058400" cy="877888"/>
          </a:xfrm>
        </p:spPr>
        <p:txBody>
          <a:bodyPr>
            <a:normAutofit/>
          </a:bodyPr>
          <a:lstStyle/>
          <a:p>
            <a:r>
              <a:rPr lang="en-US" b="1"/>
              <a:t>Community Agreements  p. 2</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4294967295"/>
          </p:nvPr>
        </p:nvSpPr>
        <p:spPr>
          <a:xfrm>
            <a:off x="0" y="793750"/>
            <a:ext cx="11428413" cy="5076825"/>
          </a:xfrm>
          <a:solidFill>
            <a:schemeClr val="bg1">
              <a:alpha val="0"/>
            </a:schemeClr>
          </a:solidFill>
        </p:spPr>
        <p:txBody>
          <a:bodyPr vert="horz" lIns="0" tIns="45720" rIns="0" bIns="45720" rtlCol="0" anchor="t">
            <a:noAutofit/>
          </a:bodyPr>
          <a:lstStyle/>
          <a:p>
            <a:r>
              <a:rPr lang="en-US" sz="2800"/>
              <a:t>Using Self-Awareness and Self-Knowledge </a:t>
            </a:r>
          </a:p>
          <a:p>
            <a:r>
              <a:rPr lang="en-US" sz="2800"/>
              <a:t>Listening for Understanding</a:t>
            </a:r>
          </a:p>
          <a:p>
            <a:r>
              <a:rPr lang="en-US" sz="2800"/>
              <a:t>Being Gracious</a:t>
            </a:r>
          </a:p>
          <a:p>
            <a:r>
              <a:rPr lang="en-US" sz="2800"/>
              <a:t>Staying Engaged</a:t>
            </a:r>
          </a:p>
          <a:p>
            <a:r>
              <a:rPr lang="en-US" sz="2800"/>
              <a:t>Being Open and Suspend Judgment</a:t>
            </a:r>
          </a:p>
          <a:p>
            <a:r>
              <a:rPr lang="en-US" sz="2800"/>
              <a:t>Saying “I”- tell your truth</a:t>
            </a:r>
          </a:p>
          <a:p>
            <a:r>
              <a:rPr lang="en-US" sz="2800"/>
              <a:t>Seeking Discomfort </a:t>
            </a:r>
          </a:p>
          <a:p>
            <a:r>
              <a:rPr lang="en-US" sz="2800"/>
              <a:t>Reaching Empathy</a:t>
            </a:r>
          </a:p>
          <a:p>
            <a:r>
              <a:rPr lang="en-US" sz="2800"/>
              <a:t>Expecting Non-Resolution and Non-Closure</a:t>
            </a:r>
          </a:p>
          <a:p>
            <a:r>
              <a:rPr lang="en-US" sz="2800"/>
              <a:t> </a:t>
            </a:r>
            <a:r>
              <a:rPr lang="en-US"/>
              <a:t>*Adapted from “Embracing equity and inclusion”, Annie E. Casey Foundation</a:t>
            </a:r>
          </a:p>
        </p:txBody>
      </p:sp>
    </p:spTree>
    <p:extLst>
      <p:ext uri="{BB962C8B-B14F-4D97-AF65-F5344CB8AC3E}">
        <p14:creationId xmlns:p14="http://schemas.microsoft.com/office/powerpoint/2010/main" val="19680677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311779" y="1590061"/>
            <a:ext cx="6962887" cy="4590605"/>
          </a:xfrm>
        </p:spPr>
        <p:txBody>
          <a:bodyPr vert="horz" lIns="91440" tIns="45720" rIns="91440" bIns="45720" rtlCol="0" anchor="b">
            <a:normAutofit fontScale="90000"/>
          </a:bodyPr>
          <a:lstStyle/>
          <a:p>
            <a:r>
              <a:rPr lang="en-US" sz="6600">
                <a:solidFill>
                  <a:schemeClr val="tx1">
                    <a:lumMod val="85000"/>
                    <a:lumOff val="15000"/>
                  </a:schemeClr>
                </a:solidFill>
              </a:rPr>
              <a:t>Feedback on</a:t>
            </a:r>
            <a:br>
              <a:rPr lang="en-US" sz="6600">
                <a:solidFill>
                  <a:schemeClr val="tx1">
                    <a:lumMod val="85000"/>
                    <a:lumOff val="15000"/>
                  </a:schemeClr>
                </a:solidFill>
                <a:cs typeface="Calibri Light"/>
              </a:rPr>
            </a:br>
            <a:r>
              <a:rPr lang="en-US" sz="6600">
                <a:solidFill>
                  <a:schemeClr val="tx1">
                    <a:lumMod val="85000"/>
                    <a:lumOff val="15000"/>
                  </a:schemeClr>
                </a:solidFill>
                <a:cs typeface="Calibri Light"/>
              </a:rPr>
              <a:t>Feedback</a:t>
            </a:r>
            <a:br>
              <a:rPr lang="en-US" sz="6600">
                <a:solidFill>
                  <a:schemeClr val="tx1">
                    <a:lumMod val="85000"/>
                    <a:lumOff val="15000"/>
                  </a:schemeClr>
                </a:solidFill>
              </a:rPr>
            </a:br>
            <a:br>
              <a:rPr lang="en-US" sz="6600"/>
            </a:br>
            <a:br>
              <a:rPr lang="en-US" sz="5300" b="0"/>
            </a:br>
            <a:br>
              <a:rPr lang="en-US" sz="6600"/>
            </a:br>
            <a:endParaRPr lang="en-US" sz="6600">
              <a:solidFill>
                <a:schemeClr val="accent5">
                  <a:lumMod val="75000"/>
                </a:schemeClr>
              </a:solidFill>
            </a:endParaRPr>
          </a:p>
        </p:txBody>
      </p:sp>
      <p:pic>
        <p:nvPicPr>
          <p:cNvPr id="2050" name="Picture 2" descr="Social Justice Activism is Forming a More Perfect (And Enduring) Union | NEA"/>
          <p:cNvPicPr>
            <a:picLocks noChangeAspect="1" noChangeArrowheads="1"/>
          </p:cNvPicPr>
          <p:nvPr/>
        </p:nvPicPr>
        <p:blipFill rotWithShape="1">
          <a:blip r:embed="rId2">
            <a:extLst>
              <a:ext uri="{28A0092B-C50C-407E-A947-70E740481C1C}">
                <a14:useLocalDpi xmlns:a14="http://schemas.microsoft.com/office/drawing/2010/main" val="0"/>
              </a:ext>
            </a:extLst>
          </a:blip>
          <a:srcRect l="10702" r="27870" b="-2771"/>
          <a:stretch/>
        </p:blipFill>
        <p:spPr bwMode="auto">
          <a:xfrm>
            <a:off x="6520721" y="916573"/>
            <a:ext cx="5671279" cy="4989006"/>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5414DF46-E7D2-4146-95BA-57A23C39CF98}" type="slidenum">
              <a:rPr lang="en-US" smtClean="0"/>
              <a:t>6</a:t>
            </a:fld>
            <a:endParaRPr lang="en-US"/>
          </a:p>
        </p:txBody>
      </p:sp>
    </p:spTree>
    <p:extLst>
      <p:ext uri="{BB962C8B-B14F-4D97-AF65-F5344CB8AC3E}">
        <p14:creationId xmlns:p14="http://schemas.microsoft.com/office/powerpoint/2010/main" val="10119466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996943"/>
            <a:ext cx="7255239" cy="3861057"/>
          </a:xfrm>
        </p:spPr>
        <p:txBody>
          <a:bodyPr vert="horz" lIns="0" tIns="45720" rIns="0" bIns="45720" rtlCol="0" anchor="t">
            <a:normAutofit/>
          </a:bodyPr>
          <a:lstStyle/>
          <a:p>
            <a:pPr marL="0" indent="0">
              <a:buNone/>
            </a:pPr>
            <a:r>
              <a:rPr lang="en-US" sz="3600">
                <a:solidFill>
                  <a:schemeClr val="accent2">
                    <a:lumMod val="75000"/>
                  </a:schemeClr>
                </a:solidFill>
              </a:rPr>
              <a:t>Then and Now – What are the Unions We Need? </a:t>
            </a: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7</a:t>
            </a:fld>
            <a:endParaRPr lang="en-US"/>
          </a:p>
        </p:txBody>
      </p:sp>
      <p:sp>
        <p:nvSpPr>
          <p:cNvPr id="6" name="Title 5"/>
          <p:cNvSpPr>
            <a:spLocks noGrp="1"/>
          </p:cNvSpPr>
          <p:nvPr>
            <p:ph type="title"/>
          </p:nvPr>
        </p:nvSpPr>
        <p:spPr/>
        <p:txBody>
          <a:bodyPr/>
          <a:lstStyle/>
          <a:p>
            <a:r>
              <a:rPr lang="en-US"/>
              <a:t>Presenter Name</a:t>
            </a:r>
          </a:p>
        </p:txBody>
      </p:sp>
    </p:spTree>
    <p:extLst>
      <p:ext uri="{BB962C8B-B14F-4D97-AF65-F5344CB8AC3E}">
        <p14:creationId xmlns:p14="http://schemas.microsoft.com/office/powerpoint/2010/main" val="7010440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631" y="1119225"/>
            <a:ext cx="11035759" cy="822669"/>
          </a:xfrm>
        </p:spPr>
        <p:txBody>
          <a:bodyPr>
            <a:normAutofit fontScale="90000"/>
          </a:bodyPr>
          <a:lstStyle/>
          <a:p>
            <a:r>
              <a:rPr lang="en-US"/>
              <a:t>Words that Resonate Across Time  </a:t>
            </a:r>
            <a:br>
              <a:rPr lang="en-US"/>
            </a:br>
            <a:br>
              <a:rPr lang="en-US"/>
            </a:br>
            <a:r>
              <a:rPr lang="en-US"/>
              <a:t>Handout p. 32</a:t>
            </a:r>
          </a:p>
        </p:txBody>
      </p:sp>
      <p:sp>
        <p:nvSpPr>
          <p:cNvPr id="3" name="Content Placeholder 2"/>
          <p:cNvSpPr>
            <a:spLocks noGrp="1"/>
          </p:cNvSpPr>
          <p:nvPr>
            <p:ph idx="1"/>
          </p:nvPr>
        </p:nvSpPr>
        <p:spPr>
          <a:xfrm>
            <a:off x="278907" y="2517439"/>
            <a:ext cx="5817093" cy="4460019"/>
          </a:xfrm>
        </p:spPr>
        <p:txBody>
          <a:bodyPr>
            <a:normAutofit/>
          </a:bodyPr>
          <a:lstStyle/>
          <a:p>
            <a:r>
              <a:rPr lang="en-US" sz="2800"/>
              <a:t>What does Margaret Haley describe in her essay that are still problems today?</a:t>
            </a:r>
          </a:p>
          <a:p>
            <a:r>
              <a:rPr lang="en-US" sz="2800"/>
              <a:t>How well do you think our unions have achieved wins around these issues? </a:t>
            </a:r>
          </a:p>
          <a:p>
            <a:r>
              <a:rPr lang="en-US" sz="2800"/>
              <a:t>If we could bring her here, what would you want to tell her about your work for a union that makes you proud? </a:t>
            </a:r>
          </a:p>
          <a:p>
            <a:endParaRPr lang="en-US" sz="3200"/>
          </a:p>
        </p:txBody>
      </p:sp>
      <p:sp>
        <p:nvSpPr>
          <p:cNvPr id="4" name="Slide Number Placeholder 3"/>
          <p:cNvSpPr>
            <a:spLocks noGrp="1"/>
          </p:cNvSpPr>
          <p:nvPr>
            <p:ph type="sldNum" sz="quarter" idx="12"/>
          </p:nvPr>
        </p:nvSpPr>
        <p:spPr/>
        <p:txBody>
          <a:bodyPr/>
          <a:lstStyle/>
          <a:p>
            <a:fld id="{5414DF46-E7D2-4146-95BA-57A23C39CF98}" type="slidenum">
              <a:rPr lang="en-US" smtClean="0"/>
              <a:t>8</a:t>
            </a:fld>
            <a:endParaRPr lang="en-US"/>
          </a:p>
        </p:txBody>
      </p:sp>
      <p:pic>
        <p:nvPicPr>
          <p:cNvPr id="6" name="Picture 5"/>
          <p:cNvPicPr>
            <a:picLocks noChangeAspect="1"/>
          </p:cNvPicPr>
          <p:nvPr/>
        </p:nvPicPr>
        <p:blipFill>
          <a:blip r:embed="rId2">
            <a:duotone>
              <a:prstClr val="black"/>
              <a:schemeClr val="accent1">
                <a:tint val="45000"/>
                <a:satMod val="400000"/>
              </a:schemeClr>
            </a:duotone>
          </a:blip>
          <a:stretch>
            <a:fillRect/>
          </a:stretch>
        </p:blipFill>
        <p:spPr>
          <a:xfrm>
            <a:off x="6096000" y="2189017"/>
            <a:ext cx="6019222" cy="3620655"/>
          </a:xfrm>
          <a:prstGeom prst="rect">
            <a:avLst/>
          </a:prstGeom>
        </p:spPr>
      </p:pic>
    </p:spTree>
    <p:extLst>
      <p:ext uri="{BB962C8B-B14F-4D97-AF65-F5344CB8AC3E}">
        <p14:creationId xmlns:p14="http://schemas.microsoft.com/office/powerpoint/2010/main" val="1402749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3548" y="286603"/>
            <a:ext cx="10102132" cy="822669"/>
          </a:xfrm>
        </p:spPr>
        <p:txBody>
          <a:bodyPr/>
          <a:lstStyle/>
          <a:p>
            <a:r>
              <a:rPr lang="en-US"/>
              <a:t>Clubs Don’t Do Social Justice Unionism</a:t>
            </a:r>
          </a:p>
        </p:txBody>
      </p:sp>
      <p:graphicFrame>
        <p:nvGraphicFramePr>
          <p:cNvPr id="4" name="Content Placeholder 3"/>
          <p:cNvGraphicFramePr>
            <a:graphicFrameLocks noGrp="1"/>
          </p:cNvGraphicFramePr>
          <p:nvPr>
            <p:ph idx="1"/>
          </p:nvPr>
        </p:nvGraphicFramePr>
        <p:xfrm>
          <a:off x="458620" y="2931147"/>
          <a:ext cx="11446328" cy="23321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itle 1"/>
          <p:cNvSpPr txBox="1">
            <a:spLocks/>
          </p:cNvSpPr>
          <p:nvPr/>
        </p:nvSpPr>
        <p:spPr>
          <a:xfrm>
            <a:off x="1053548" y="1608875"/>
            <a:ext cx="10102132" cy="822669"/>
          </a:xfrm>
          <a:prstGeom prst="rect">
            <a:avLst/>
          </a:prstGeom>
        </p:spPr>
        <p:txBody>
          <a:bodyPr vert="horz" lIns="91440" tIns="45720" rIns="91440" bIns="45720" rtlCol="0" anchor="b">
            <a:normAutofit/>
          </a:bodyPr>
          <a:lstStyle>
            <a:lvl1pPr marL="0"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r>
              <a:rPr lang="en-US"/>
              <a:t>Handout p. 33</a:t>
            </a:r>
          </a:p>
        </p:txBody>
      </p:sp>
    </p:spTree>
    <p:extLst>
      <p:ext uri="{BB962C8B-B14F-4D97-AF65-F5344CB8AC3E}">
        <p14:creationId xmlns:p14="http://schemas.microsoft.com/office/powerpoint/2010/main" val="15657315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Club or Union?   Handout</a:t>
            </a:r>
          </a:p>
        </p:txBody>
      </p:sp>
      <p:graphicFrame>
        <p:nvGraphicFramePr>
          <p:cNvPr id="4" name="Content Placeholder 3"/>
          <p:cNvGraphicFramePr>
            <a:graphicFrameLocks noGrp="1"/>
          </p:cNvGraphicFramePr>
          <p:nvPr>
            <p:ph idx="1"/>
          </p:nvPr>
        </p:nvGraphicFramePr>
        <p:xfrm>
          <a:off x="359229" y="1430338"/>
          <a:ext cx="11446328" cy="23321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2"/>
          <p:cNvSpPr txBox="1">
            <a:spLocks/>
          </p:cNvSpPr>
          <p:nvPr/>
        </p:nvSpPr>
        <p:spPr>
          <a:xfrm>
            <a:off x="359228" y="3423056"/>
            <a:ext cx="11220673" cy="2649753"/>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en-US"/>
          </a:p>
          <a:p>
            <a:pPr marL="0" indent="0">
              <a:buClr>
                <a:schemeClr val="accent2">
                  <a:lumMod val="75000"/>
                </a:schemeClr>
              </a:buClr>
              <a:buNone/>
            </a:pPr>
            <a:r>
              <a:rPr lang="en-US" sz="2800"/>
              <a:t>In your groups, consider what the descriptions of a fighting union are. What is your role as a staff person in moving your locals from where they are towards the Fighting Union Column</a:t>
            </a:r>
          </a:p>
          <a:p>
            <a:endParaRPr lang="en-US"/>
          </a:p>
          <a:p>
            <a:endParaRPr lang="en-US"/>
          </a:p>
        </p:txBody>
      </p:sp>
    </p:spTree>
    <p:extLst>
      <p:ext uri="{BB962C8B-B14F-4D97-AF65-F5344CB8AC3E}">
        <p14:creationId xmlns:p14="http://schemas.microsoft.com/office/powerpoint/2010/main" val="39275955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40747" y="601398"/>
            <a:ext cx="4605978" cy="792688"/>
          </a:xfrm>
        </p:spPr>
        <p:txBody>
          <a:bodyPr>
            <a:normAutofit fontScale="90000"/>
          </a:bodyPr>
          <a:lstStyle/>
          <a:p>
            <a:r>
              <a:rPr lang="en-US"/>
              <a:t>What is THE </a:t>
            </a:r>
            <a:br>
              <a:rPr lang="en-US"/>
            </a:br>
            <a:r>
              <a:rPr lang="en-US"/>
              <a:t>staff role? </a:t>
            </a:r>
          </a:p>
        </p:txBody>
      </p:sp>
      <p:sp>
        <p:nvSpPr>
          <p:cNvPr id="3" name="Content Placeholder 2"/>
          <p:cNvSpPr>
            <a:spLocks noGrp="1"/>
          </p:cNvSpPr>
          <p:nvPr>
            <p:ph idx="1"/>
          </p:nvPr>
        </p:nvSpPr>
        <p:spPr>
          <a:xfrm>
            <a:off x="815979" y="717331"/>
            <a:ext cx="5383020" cy="5666281"/>
          </a:xfrm>
        </p:spPr>
        <p:txBody>
          <a:bodyPr>
            <a:normAutofit/>
          </a:bodyPr>
          <a:lstStyle/>
          <a:p>
            <a:endParaRPr lang="en-US"/>
          </a:p>
          <a:p>
            <a:pPr>
              <a:buClr>
                <a:schemeClr val="accent2">
                  <a:lumMod val="75000"/>
                </a:schemeClr>
              </a:buClr>
              <a:buFont typeface="Wingdings" panose="05000000000000000000" pitchFamily="2" charset="2"/>
              <a:buChar char="p"/>
            </a:pPr>
            <a:r>
              <a:rPr lang="en-US" sz="2800"/>
              <a:t>What are the types of work Staff people are engaged in that support and cultivate the type of unions we need? </a:t>
            </a:r>
          </a:p>
          <a:p>
            <a:pPr>
              <a:buClr>
                <a:schemeClr val="accent2">
                  <a:lumMod val="75000"/>
                </a:schemeClr>
              </a:buClr>
              <a:buFont typeface="Wingdings" panose="05000000000000000000" pitchFamily="2" charset="2"/>
              <a:buChar char="p"/>
            </a:pPr>
            <a:r>
              <a:rPr lang="en-US" sz="2800"/>
              <a:t>What changes in your work/expectations would you (and your leader/manager) need to make room for in order to cultivate social justice unionism as presented in this book? </a:t>
            </a:r>
          </a:p>
          <a:p>
            <a:endParaRPr lang="en-US"/>
          </a:p>
          <a:p>
            <a:endParaRPr lang="en-US"/>
          </a:p>
        </p:txBody>
      </p:sp>
      <p:pic>
        <p:nvPicPr>
          <p:cNvPr id="5" name="Picture 4"/>
          <p:cNvPicPr>
            <a:picLocks noChangeAspect="1"/>
          </p:cNvPicPr>
          <p:nvPr/>
        </p:nvPicPr>
        <p:blipFill rotWithShape="1">
          <a:blip r:embed="rId2"/>
          <a:srcRect l="50802"/>
          <a:stretch/>
        </p:blipFill>
        <p:spPr>
          <a:xfrm>
            <a:off x="7370380" y="1333454"/>
            <a:ext cx="3434597" cy="4645703"/>
          </a:xfrm>
          <a:prstGeom prst="rect">
            <a:avLst/>
          </a:prstGeom>
        </p:spPr>
      </p:pic>
      <p:sp>
        <p:nvSpPr>
          <p:cNvPr id="6" name="Slide Number Placeholder 5"/>
          <p:cNvSpPr>
            <a:spLocks noGrp="1"/>
          </p:cNvSpPr>
          <p:nvPr>
            <p:ph type="sldNum" sz="quarter" idx="12"/>
          </p:nvPr>
        </p:nvSpPr>
        <p:spPr/>
        <p:txBody>
          <a:bodyPr/>
          <a:lstStyle/>
          <a:p>
            <a:fld id="{5414DF46-E7D2-4146-95BA-57A23C39CF98}" type="slidenum">
              <a:rPr lang="en-US" smtClean="0"/>
              <a:t>11</a:t>
            </a:fld>
            <a:endParaRPr lang="en-US"/>
          </a:p>
        </p:txBody>
      </p:sp>
    </p:spTree>
    <p:extLst>
      <p:ext uri="{BB962C8B-B14F-4D97-AF65-F5344CB8AC3E}">
        <p14:creationId xmlns:p14="http://schemas.microsoft.com/office/powerpoint/2010/main" val="12744271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Points</a:t>
            </a:r>
          </a:p>
        </p:txBody>
      </p:sp>
      <p:pic>
        <p:nvPicPr>
          <p:cNvPr id="5" name="Picture 2" descr="Image result for key point">
            <a:extLst>
              <a:ext uri="{FF2B5EF4-FFF2-40B4-BE49-F238E27FC236}">
                <a16:creationId xmlns:a16="http://schemas.microsoft.com/office/drawing/2014/main" id="{FC899F96-C217-48DB-BEF9-B5292B834B4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572598">
            <a:off x="109218" y="1106602"/>
            <a:ext cx="5490726" cy="447249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5582920" y="697937"/>
            <a:ext cx="6350000" cy="4878494"/>
          </a:xfrm>
        </p:spPr>
        <p:txBody>
          <a:bodyPr>
            <a:normAutofit/>
          </a:bodyPr>
          <a:lstStyle/>
          <a:p>
            <a:r>
              <a:rPr lang="en-US" sz="3600"/>
              <a:t>Locals are in different places.</a:t>
            </a:r>
          </a:p>
          <a:p>
            <a:r>
              <a:rPr lang="en-US" sz="3600"/>
              <a:t>A union is never in stasis; it is either gaining power or it is losing power. </a:t>
            </a:r>
          </a:p>
          <a:p>
            <a:r>
              <a:rPr lang="en-US" sz="3600"/>
              <a:t>The desire for change comes from the workers, and the union staff supports the workers actions to actualize that desire. </a:t>
            </a:r>
          </a:p>
        </p:txBody>
      </p:sp>
      <p:sp>
        <p:nvSpPr>
          <p:cNvPr id="4" name="Slide Number Placeholder 3"/>
          <p:cNvSpPr>
            <a:spLocks noGrp="1"/>
          </p:cNvSpPr>
          <p:nvPr>
            <p:ph type="sldNum" sz="quarter" idx="12"/>
          </p:nvPr>
        </p:nvSpPr>
        <p:spPr/>
        <p:txBody>
          <a:bodyPr/>
          <a:lstStyle/>
          <a:p>
            <a:fld id="{5414DF46-E7D2-4146-95BA-57A23C39CF98}" type="slidenum">
              <a:rPr lang="en-US" smtClean="0"/>
              <a:t>12</a:t>
            </a:fld>
            <a:endParaRPr lang="en-US"/>
          </a:p>
        </p:txBody>
      </p:sp>
    </p:spTree>
    <p:extLst>
      <p:ext uri="{BB962C8B-B14F-4D97-AF65-F5344CB8AC3E}">
        <p14:creationId xmlns:p14="http://schemas.microsoft.com/office/powerpoint/2010/main" val="2763308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3260435"/>
            <a:ext cx="7255239" cy="3597565"/>
          </a:xfrm>
        </p:spPr>
        <p:txBody>
          <a:bodyPr>
            <a:normAutofit/>
          </a:bodyPr>
          <a:lstStyle/>
          <a:p>
            <a:pPr marL="0" indent="0">
              <a:buNone/>
            </a:pPr>
            <a:r>
              <a:rPr lang="en-US" sz="3600">
                <a:solidFill>
                  <a:schemeClr val="accent2">
                    <a:lumMod val="75000"/>
                  </a:schemeClr>
                </a:solidFill>
              </a:rPr>
              <a:t>Systems of Oppression</a:t>
            </a: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13</a:t>
            </a:fld>
            <a:endParaRPr lang="en-US"/>
          </a:p>
        </p:txBody>
      </p:sp>
      <p:sp>
        <p:nvSpPr>
          <p:cNvPr id="6" name="Title 5"/>
          <p:cNvSpPr>
            <a:spLocks noGrp="1"/>
          </p:cNvSpPr>
          <p:nvPr>
            <p:ph type="title"/>
          </p:nvPr>
        </p:nvSpPr>
        <p:spPr/>
        <p:txBody>
          <a:bodyPr/>
          <a:lstStyle/>
          <a:p>
            <a:r>
              <a:rPr lang="en-US"/>
              <a:t>Presenter Name</a:t>
            </a:r>
          </a:p>
        </p:txBody>
      </p:sp>
    </p:spTree>
    <p:extLst>
      <p:ext uri="{BB962C8B-B14F-4D97-AF65-F5344CB8AC3E}">
        <p14:creationId xmlns:p14="http://schemas.microsoft.com/office/powerpoint/2010/main" val="8191484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4FB6D-6503-427D-B0FD-A970768D725C}"/>
              </a:ext>
            </a:extLst>
          </p:cNvPr>
          <p:cNvSpPr>
            <a:spLocks noGrp="1"/>
          </p:cNvSpPr>
          <p:nvPr>
            <p:ph type="title"/>
          </p:nvPr>
        </p:nvSpPr>
        <p:spPr>
          <a:xfrm>
            <a:off x="1097280" y="286604"/>
            <a:ext cx="10058400" cy="702302"/>
          </a:xfrm>
        </p:spPr>
        <p:txBody>
          <a:bodyPr>
            <a:normAutofit fontScale="90000"/>
          </a:bodyPr>
          <a:lstStyle/>
          <a:p>
            <a:r>
              <a:rPr lang="en-US"/>
              <a:t>Systems of Oppression</a:t>
            </a:r>
          </a:p>
        </p:txBody>
      </p:sp>
      <p:sp>
        <p:nvSpPr>
          <p:cNvPr id="4" name="Content Placeholder 2">
            <a:extLst>
              <a:ext uri="{FF2B5EF4-FFF2-40B4-BE49-F238E27FC236}">
                <a16:creationId xmlns:a16="http://schemas.microsoft.com/office/drawing/2014/main" id="{0B68F57A-EFB2-4BD4-921C-3CF3EC1FFDD3}"/>
              </a:ext>
            </a:extLst>
          </p:cNvPr>
          <p:cNvSpPr txBox="1">
            <a:spLocks/>
          </p:cNvSpPr>
          <p:nvPr/>
        </p:nvSpPr>
        <p:spPr>
          <a:xfrm>
            <a:off x="898166" y="1320580"/>
            <a:ext cx="9982200" cy="399288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lgn="ctr">
              <a:buFont typeface="Calibri" panose="020F0502020204030204" pitchFamily="34" charset="0"/>
              <a:buNone/>
            </a:pPr>
            <a:r>
              <a:rPr lang="en-US" sz="4800">
                <a:latin typeface="Arial" panose="020B0604020202020204" pitchFamily="34" charset="0"/>
                <a:cs typeface="Arial" panose="020B0604020202020204" pitchFamily="34" charset="0"/>
              </a:rPr>
              <a:t>What are the names of systems  across United States history that have worked to keep certain groups from accumulating wealth or holding power? </a:t>
            </a:r>
          </a:p>
        </p:txBody>
      </p:sp>
    </p:spTree>
    <p:extLst>
      <p:ext uri="{BB962C8B-B14F-4D97-AF65-F5344CB8AC3E}">
        <p14:creationId xmlns:p14="http://schemas.microsoft.com/office/powerpoint/2010/main" val="13835811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6A6FCD-0F2B-425E-972B-84B46BDEE713}"/>
              </a:ext>
            </a:extLst>
          </p:cNvPr>
          <p:cNvSpPr>
            <a:spLocks noGrp="1"/>
          </p:cNvSpPr>
          <p:nvPr>
            <p:ph idx="1"/>
          </p:nvPr>
        </p:nvSpPr>
        <p:spPr>
          <a:xfrm>
            <a:off x="206734" y="479067"/>
            <a:ext cx="6301047" cy="5183294"/>
          </a:xfrm>
          <a:solidFill>
            <a:schemeClr val="bg1"/>
          </a:solidFill>
        </p:spPr>
        <p:txBody>
          <a:bodyPr>
            <a:normAutofit fontScale="92500" lnSpcReduction="10000"/>
          </a:bodyPr>
          <a:lstStyle/>
          <a:p>
            <a:r>
              <a:rPr lang="en-US" sz="6000"/>
              <a:t>Colonization</a:t>
            </a:r>
          </a:p>
          <a:p>
            <a:r>
              <a:rPr lang="en-US" sz="6000"/>
              <a:t>Internment</a:t>
            </a:r>
          </a:p>
          <a:p>
            <a:r>
              <a:rPr lang="en-US" sz="6000"/>
              <a:t>Indebtedness</a:t>
            </a:r>
          </a:p>
          <a:p>
            <a:r>
              <a:rPr lang="en-US" sz="6000"/>
              <a:t>Speculation</a:t>
            </a:r>
          </a:p>
          <a:p>
            <a:r>
              <a:rPr lang="en-US" sz="6000"/>
              <a:t>Redlining</a:t>
            </a:r>
          </a:p>
          <a:p>
            <a:r>
              <a:rPr lang="en-US" sz="6000"/>
              <a:t>Slavery</a:t>
            </a:r>
          </a:p>
          <a:p>
            <a:endParaRPr lang="en-US" sz="6000"/>
          </a:p>
        </p:txBody>
      </p:sp>
      <p:pic>
        <p:nvPicPr>
          <p:cNvPr id="5122" name="Picture 2" descr="Image result for wealthy taking from poor">
            <a:extLst>
              <a:ext uri="{FF2B5EF4-FFF2-40B4-BE49-F238E27FC236}">
                <a16:creationId xmlns:a16="http://schemas.microsoft.com/office/drawing/2014/main" id="{D2792861-0410-4BA9-8A86-137E7B5A79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625688"/>
            <a:ext cx="6123916" cy="5255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61144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22D4A-7D0B-49CD-99D3-6615D88161CB}"/>
              </a:ext>
            </a:extLst>
          </p:cNvPr>
          <p:cNvSpPr>
            <a:spLocks noGrp="1"/>
          </p:cNvSpPr>
          <p:nvPr>
            <p:ph type="title"/>
          </p:nvPr>
        </p:nvSpPr>
        <p:spPr>
          <a:xfrm>
            <a:off x="197657" y="727364"/>
            <a:ext cx="11532524" cy="3719946"/>
          </a:xfrm>
          <a:solidFill>
            <a:schemeClr val="bg1"/>
          </a:solidFill>
        </p:spPr>
        <p:txBody>
          <a:bodyPr anchor="t">
            <a:noAutofit/>
          </a:bodyPr>
          <a:lstStyle/>
          <a:p>
            <a:r>
              <a:rPr lang="en-US" sz="7200"/>
              <a:t>Who causes these oppressions? </a:t>
            </a:r>
            <a:br>
              <a:rPr lang="en-US"/>
            </a:br>
            <a:endParaRPr lang="en-US"/>
          </a:p>
        </p:txBody>
      </p:sp>
      <p:pic>
        <p:nvPicPr>
          <p:cNvPr id="3074" name="Picture 2" descr="Image result for injustice">
            <a:extLst>
              <a:ext uri="{FF2B5EF4-FFF2-40B4-BE49-F238E27FC236}">
                <a16:creationId xmlns:a16="http://schemas.microsoft.com/office/drawing/2014/main" id="{752CB5EA-59F0-485C-A26D-127E1026F0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4771" y="2152649"/>
            <a:ext cx="6362457" cy="37477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30802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6A6FCD-0F2B-425E-972B-84B46BDEE713}"/>
              </a:ext>
            </a:extLst>
          </p:cNvPr>
          <p:cNvSpPr>
            <a:spLocks noGrp="1"/>
          </p:cNvSpPr>
          <p:nvPr>
            <p:ph idx="1"/>
          </p:nvPr>
        </p:nvSpPr>
        <p:spPr>
          <a:xfrm>
            <a:off x="206734" y="479066"/>
            <a:ext cx="6301047" cy="5648779"/>
          </a:xfrm>
          <a:solidFill>
            <a:schemeClr val="bg1"/>
          </a:solidFill>
        </p:spPr>
        <p:txBody>
          <a:bodyPr>
            <a:normAutofit fontScale="92500" lnSpcReduction="20000"/>
          </a:bodyPr>
          <a:lstStyle/>
          <a:p>
            <a:r>
              <a:rPr lang="en-US" sz="6000"/>
              <a:t>Conquerors</a:t>
            </a:r>
          </a:p>
          <a:p>
            <a:r>
              <a:rPr lang="en-US" sz="6000"/>
              <a:t>White People</a:t>
            </a:r>
          </a:p>
          <a:p>
            <a:r>
              <a:rPr lang="en-US" sz="6000"/>
              <a:t>Justice</a:t>
            </a:r>
          </a:p>
          <a:p>
            <a:r>
              <a:rPr lang="en-US" sz="6000"/>
              <a:t>Banks </a:t>
            </a:r>
          </a:p>
          <a:p>
            <a:r>
              <a:rPr lang="en-US" sz="6000"/>
              <a:t>Hedge Funds</a:t>
            </a:r>
          </a:p>
          <a:p>
            <a:r>
              <a:rPr lang="en-US" sz="6000"/>
              <a:t>Legislators</a:t>
            </a:r>
          </a:p>
          <a:p>
            <a:r>
              <a:rPr lang="en-US" sz="6000"/>
              <a:t>Owners</a:t>
            </a:r>
          </a:p>
          <a:p>
            <a:endParaRPr lang="en-US" sz="6000"/>
          </a:p>
        </p:txBody>
      </p:sp>
      <p:pic>
        <p:nvPicPr>
          <p:cNvPr id="5122" name="Picture 2" descr="Image result for wealthy taking from poor">
            <a:extLst>
              <a:ext uri="{FF2B5EF4-FFF2-40B4-BE49-F238E27FC236}">
                <a16:creationId xmlns:a16="http://schemas.microsoft.com/office/drawing/2014/main" id="{D2792861-0410-4BA9-8A86-137E7B5A79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625688"/>
            <a:ext cx="6123916" cy="5255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27849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Framework of Systemic Oppression Handout</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18</a:t>
            </a:fld>
            <a:endParaRPr lang="en-US"/>
          </a:p>
        </p:txBody>
      </p:sp>
      <p:pic>
        <p:nvPicPr>
          <p:cNvPr id="5" name="Picture 4"/>
          <p:cNvPicPr>
            <a:picLocks noChangeAspect="1"/>
          </p:cNvPicPr>
          <p:nvPr/>
        </p:nvPicPr>
        <p:blipFill rotWithShape="1">
          <a:blip r:embed="rId2"/>
          <a:srcRect l="34010" t="36059" r="18407" b="20808"/>
          <a:stretch/>
        </p:blipFill>
        <p:spPr>
          <a:xfrm>
            <a:off x="914401" y="1160060"/>
            <a:ext cx="10017456" cy="5131558"/>
          </a:xfrm>
          <a:prstGeom prst="rect">
            <a:avLst/>
          </a:prstGeom>
        </p:spPr>
      </p:pic>
    </p:spTree>
    <p:extLst>
      <p:ext uri="{BB962C8B-B14F-4D97-AF65-F5344CB8AC3E}">
        <p14:creationId xmlns:p14="http://schemas.microsoft.com/office/powerpoint/2010/main" val="9105089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1010896" y="-472671"/>
            <a:ext cx="3794198" cy="1450757"/>
          </a:xfrm>
        </p:spPr>
        <p:txBody>
          <a:bodyPr>
            <a:normAutofit/>
          </a:bodyPr>
          <a:lstStyle/>
          <a:p>
            <a:r>
              <a:rPr lang="en-US"/>
              <a:t>Key Points</a:t>
            </a:r>
          </a:p>
        </p:txBody>
      </p:sp>
      <p:pic>
        <p:nvPicPr>
          <p:cNvPr id="4" name="Picture 3">
            <a:extLst>
              <a:ext uri="{FF2B5EF4-FFF2-40B4-BE49-F238E27FC236}">
                <a16:creationId xmlns:a16="http://schemas.microsoft.com/office/drawing/2014/main" id="{3492CD29-C9B9-4B0F-85DB-27B817A80F5F}"/>
              </a:ext>
            </a:extLst>
          </p:cNvPr>
          <p:cNvPicPr>
            <a:picLocks noChangeAspect="1"/>
          </p:cNvPicPr>
          <p:nvPr/>
        </p:nvPicPr>
        <p:blipFill>
          <a:blip r:embed="rId3"/>
          <a:stretch>
            <a:fillRect/>
          </a:stretch>
        </p:blipFill>
        <p:spPr>
          <a:xfrm>
            <a:off x="5630562" y="73041"/>
            <a:ext cx="6339016" cy="6212828"/>
          </a:xfrm>
          <a:prstGeom prst="rect">
            <a:avLst/>
          </a:prstGeom>
        </p:spPr>
      </p:pic>
      <p:sp>
        <p:nvSpPr>
          <p:cNvPr id="5" name="Content Placeholder 2">
            <a:extLst>
              <a:ext uri="{FF2B5EF4-FFF2-40B4-BE49-F238E27FC236}">
                <a16:creationId xmlns:a16="http://schemas.microsoft.com/office/drawing/2014/main" id="{BBFE8E2E-EED4-437B-95EF-BA5199148C7D}"/>
              </a:ext>
            </a:extLst>
          </p:cNvPr>
          <p:cNvSpPr>
            <a:spLocks noGrp="1"/>
          </p:cNvSpPr>
          <p:nvPr>
            <p:ph idx="1"/>
          </p:nvPr>
        </p:nvSpPr>
        <p:spPr>
          <a:xfrm>
            <a:off x="727364" y="1496291"/>
            <a:ext cx="4077730" cy="4675909"/>
          </a:xfrm>
        </p:spPr>
        <p:txBody>
          <a:bodyPr>
            <a:normAutofit/>
          </a:bodyPr>
          <a:lstStyle/>
          <a:p>
            <a:r>
              <a:rPr lang="en-US" sz="4400"/>
              <a:t>Oppressions are intentionally built.</a:t>
            </a:r>
          </a:p>
        </p:txBody>
      </p:sp>
    </p:spTree>
    <p:extLst>
      <p:ext uri="{BB962C8B-B14F-4D97-AF65-F5344CB8AC3E}">
        <p14:creationId xmlns:p14="http://schemas.microsoft.com/office/powerpoint/2010/main" val="31996464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1010896" y="-472671"/>
            <a:ext cx="3794198" cy="1450757"/>
          </a:xfrm>
        </p:spPr>
        <p:txBody>
          <a:bodyPr>
            <a:normAutofit/>
          </a:bodyPr>
          <a:lstStyle/>
          <a:p>
            <a:r>
              <a:rPr lang="en-US"/>
              <a:t>Key Points</a:t>
            </a:r>
          </a:p>
        </p:txBody>
      </p:sp>
      <p:sp>
        <p:nvSpPr>
          <p:cNvPr id="5" name="Content Placeholder 2">
            <a:extLst>
              <a:ext uri="{FF2B5EF4-FFF2-40B4-BE49-F238E27FC236}">
                <a16:creationId xmlns:a16="http://schemas.microsoft.com/office/drawing/2014/main" id="{BBFE8E2E-EED4-437B-95EF-BA5199148C7D}"/>
              </a:ext>
            </a:extLst>
          </p:cNvPr>
          <p:cNvSpPr>
            <a:spLocks noGrp="1"/>
          </p:cNvSpPr>
          <p:nvPr>
            <p:ph idx="1"/>
          </p:nvPr>
        </p:nvSpPr>
        <p:spPr>
          <a:xfrm>
            <a:off x="727364" y="1496291"/>
            <a:ext cx="4077730" cy="4675909"/>
          </a:xfrm>
        </p:spPr>
        <p:txBody>
          <a:bodyPr>
            <a:normAutofit/>
          </a:bodyPr>
          <a:lstStyle/>
          <a:p>
            <a:r>
              <a:rPr lang="en-US" sz="4400"/>
              <a:t>Liberations from injustice are intentionally taken. </a:t>
            </a:r>
          </a:p>
        </p:txBody>
      </p:sp>
      <p:pic>
        <p:nvPicPr>
          <p:cNvPr id="6" name="Picture 2" descr="Image result for three kids watching baseball at a fence liberation">
            <a:extLst>
              <a:ext uri="{FF2B5EF4-FFF2-40B4-BE49-F238E27FC236}">
                <a16:creationId xmlns:a16="http://schemas.microsoft.com/office/drawing/2014/main" id="{6728A0FA-98A4-45FE-807E-9CE34B2C47D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0862"/>
          <a:stretch/>
        </p:blipFill>
        <p:spPr bwMode="auto">
          <a:xfrm>
            <a:off x="6310313" y="177467"/>
            <a:ext cx="5256414" cy="60649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40817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Text Placeholder 3"/>
          <p:cNvSpPr>
            <a:spLocks noGrp="1"/>
          </p:cNvSpPr>
          <p:nvPr>
            <p:ph type="body" sz="half" idx="2"/>
          </p:nvPr>
        </p:nvSpPr>
        <p:spPr/>
        <p:txBody>
          <a:bodyPr/>
          <a:lstStyle/>
          <a:p>
            <a:endParaRPr lang="en-US"/>
          </a:p>
        </p:txBody>
      </p:sp>
      <p:pic>
        <p:nvPicPr>
          <p:cNvPr id="9218" name="Picture 2" descr="Free photo: Break time - Birds, Countysite, Dutch - Free Download - Jooinn"/>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14007" b="14007"/>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5414DF46-E7D2-4146-95BA-57A23C39CF98}" type="slidenum">
              <a:rPr lang="en-US" smtClean="0"/>
              <a:t>21</a:t>
            </a:fld>
            <a:endParaRPr lang="en-US"/>
          </a:p>
        </p:txBody>
      </p:sp>
    </p:spTree>
    <p:extLst>
      <p:ext uri="{BB962C8B-B14F-4D97-AF65-F5344CB8AC3E}">
        <p14:creationId xmlns:p14="http://schemas.microsoft.com/office/powerpoint/2010/main" val="24055182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996943"/>
            <a:ext cx="7255239" cy="3861057"/>
          </a:xfrm>
        </p:spPr>
        <p:txBody>
          <a:bodyPr>
            <a:normAutofit/>
          </a:bodyPr>
          <a:lstStyle/>
          <a:p>
            <a:pPr marL="0" indent="0">
              <a:buNone/>
            </a:pPr>
            <a:r>
              <a:rPr lang="en-US" sz="3600">
                <a:solidFill>
                  <a:schemeClr val="accent2">
                    <a:lumMod val="75000"/>
                  </a:schemeClr>
                </a:solidFill>
              </a:rPr>
              <a:t>Financialization and Privatization</a:t>
            </a: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22</a:t>
            </a:fld>
            <a:endParaRPr lang="en-US"/>
          </a:p>
        </p:txBody>
      </p:sp>
      <p:sp>
        <p:nvSpPr>
          <p:cNvPr id="6" name="Title 5"/>
          <p:cNvSpPr>
            <a:spLocks noGrp="1"/>
          </p:cNvSpPr>
          <p:nvPr>
            <p:ph type="title"/>
          </p:nvPr>
        </p:nvSpPr>
        <p:spPr/>
        <p:txBody>
          <a:bodyPr/>
          <a:lstStyle/>
          <a:p>
            <a:r>
              <a:rPr lang="en-US"/>
              <a:t>Presenter Name</a:t>
            </a:r>
          </a:p>
        </p:txBody>
      </p:sp>
    </p:spTree>
    <p:extLst>
      <p:ext uri="{BB962C8B-B14F-4D97-AF65-F5344CB8AC3E}">
        <p14:creationId xmlns:p14="http://schemas.microsoft.com/office/powerpoint/2010/main" val="6130989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4574" y="1146206"/>
            <a:ext cx="11233615" cy="3642799"/>
          </a:xfrm>
        </p:spPr>
        <p:txBody>
          <a:bodyPr vert="horz" lIns="0" tIns="45720" rIns="0" bIns="45720" rtlCol="0" anchor="t">
            <a:normAutofit/>
          </a:bodyPr>
          <a:lstStyle/>
          <a:p>
            <a:r>
              <a:rPr lang="en-US" sz="3600"/>
              <a:t>Financialization is a </a:t>
            </a:r>
            <a:r>
              <a:rPr lang="en-US" sz="3600" b="1"/>
              <a:t>process whereby financial markets, financial institutions, and financial elites gain greater influence over economic policy and economic outcomes</a:t>
            </a:r>
            <a:r>
              <a:rPr lang="en-US" sz="3600"/>
              <a:t>. The goal is move the control of certain systems from public control to private control – </a:t>
            </a:r>
            <a:r>
              <a:rPr lang="en-US" sz="3600" b="1"/>
              <a:t>PRIVATIZATION</a:t>
            </a:r>
            <a:r>
              <a:rPr lang="en-US" sz="3600"/>
              <a:t>. </a:t>
            </a:r>
            <a:endParaRPr lang="en-US" sz="1800">
              <a:cs typeface="Calibri"/>
            </a:endParaRPr>
          </a:p>
          <a:p>
            <a:endParaRPr lang="en-US" sz="3600">
              <a:cs typeface="Calibri"/>
            </a:endParaRPr>
          </a:p>
        </p:txBody>
      </p:sp>
    </p:spTree>
    <p:extLst>
      <p:ext uri="{BB962C8B-B14F-4D97-AF65-F5344CB8AC3E}">
        <p14:creationId xmlns:p14="http://schemas.microsoft.com/office/powerpoint/2010/main" val="6169703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244" y="1493118"/>
            <a:ext cx="6165485" cy="3862907"/>
          </a:xfrm>
        </p:spPr>
        <p:txBody>
          <a:bodyPr>
            <a:normAutofit fontScale="90000"/>
          </a:bodyPr>
          <a:lstStyle/>
          <a:p>
            <a:br>
              <a:rPr lang="en-US"/>
            </a:br>
            <a:br>
              <a:rPr lang="en-US"/>
            </a:br>
            <a:br>
              <a:rPr lang="en-US"/>
            </a:br>
            <a:br>
              <a:rPr lang="en-US"/>
            </a:br>
            <a:r>
              <a:rPr lang="en-US">
                <a:cs typeface="Calibri"/>
              </a:rPr>
              <a:t>Financialization converts publicly provided goods into privately "financed goods".</a:t>
            </a:r>
            <a:br>
              <a:rPr lang="en-US"/>
            </a:br>
            <a:br>
              <a:rPr lang="en-US"/>
            </a:br>
            <a:r>
              <a:rPr lang="en-US"/>
              <a:t> Who benefits? </a:t>
            </a:r>
          </a:p>
        </p:txBody>
      </p:sp>
      <p:pic>
        <p:nvPicPr>
          <p:cNvPr id="4" name="Picture 3"/>
          <p:cNvPicPr>
            <a:picLocks noChangeAspect="1"/>
          </p:cNvPicPr>
          <p:nvPr/>
        </p:nvPicPr>
        <p:blipFill rotWithShape="1">
          <a:blip r:embed="rId2"/>
          <a:srcRect l="6433" t="28350" r="63113" b="23720"/>
          <a:stretch/>
        </p:blipFill>
        <p:spPr>
          <a:xfrm>
            <a:off x="6320271" y="140676"/>
            <a:ext cx="5823496" cy="6126907"/>
          </a:xfrm>
          <a:prstGeom prst="rect">
            <a:avLst/>
          </a:prstGeom>
        </p:spPr>
      </p:pic>
    </p:spTree>
    <p:extLst>
      <p:ext uri="{BB962C8B-B14F-4D97-AF65-F5344CB8AC3E}">
        <p14:creationId xmlns:p14="http://schemas.microsoft.com/office/powerpoint/2010/main" val="31219011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645" y="-36869"/>
            <a:ext cx="11035759" cy="822669"/>
          </a:xfrm>
        </p:spPr>
        <p:txBody>
          <a:bodyPr/>
          <a:lstStyle/>
          <a:p>
            <a:r>
              <a:rPr lang="en-US"/>
              <a:t>Privatization</a:t>
            </a:r>
          </a:p>
        </p:txBody>
      </p:sp>
      <p:pic>
        <p:nvPicPr>
          <p:cNvPr id="5" name="The Truth About Privatization   Robert Reich">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681190" y="697937"/>
            <a:ext cx="9668655" cy="5438377"/>
          </a:xfrm>
        </p:spPr>
      </p:pic>
      <p:sp>
        <p:nvSpPr>
          <p:cNvPr id="4" name="Slide Number Placeholder 3"/>
          <p:cNvSpPr>
            <a:spLocks noGrp="1"/>
          </p:cNvSpPr>
          <p:nvPr>
            <p:ph type="sldNum" sz="quarter" idx="12"/>
          </p:nvPr>
        </p:nvSpPr>
        <p:spPr/>
        <p:txBody>
          <a:bodyPr/>
          <a:lstStyle/>
          <a:p>
            <a:fld id="{5414DF46-E7D2-4146-95BA-57A23C39CF98}" type="slidenum">
              <a:rPr lang="en-US" smtClean="0"/>
              <a:t>25</a:t>
            </a:fld>
            <a:endParaRPr lang="en-US"/>
          </a:p>
        </p:txBody>
      </p:sp>
    </p:spTree>
    <p:extLst>
      <p:ext uri="{BB962C8B-B14F-4D97-AF65-F5344CB8AC3E}">
        <p14:creationId xmlns:p14="http://schemas.microsoft.com/office/powerpoint/2010/main" val="228628707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1369" t="17447" r="26171" b="22874"/>
          <a:stretch/>
        </p:blipFill>
        <p:spPr>
          <a:xfrm>
            <a:off x="1091314" y="0"/>
            <a:ext cx="10000849" cy="6362935"/>
          </a:xfrm>
          <a:prstGeom prst="rect">
            <a:avLst/>
          </a:prstGeom>
        </p:spPr>
      </p:pic>
    </p:spTree>
    <p:extLst>
      <p:ext uri="{BB962C8B-B14F-4D97-AF65-F5344CB8AC3E}">
        <p14:creationId xmlns:p14="http://schemas.microsoft.com/office/powerpoint/2010/main" val="3977498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As you watch - System of School Funding – </a:t>
            </a:r>
          </a:p>
        </p:txBody>
      </p:sp>
      <p:sp>
        <p:nvSpPr>
          <p:cNvPr id="3" name="Content Placeholder 2"/>
          <p:cNvSpPr>
            <a:spLocks noGrp="1"/>
          </p:cNvSpPr>
          <p:nvPr>
            <p:ph idx="1"/>
          </p:nvPr>
        </p:nvSpPr>
        <p:spPr>
          <a:xfrm>
            <a:off x="389744" y="1506511"/>
            <a:ext cx="11062741" cy="4362583"/>
          </a:xfrm>
        </p:spPr>
        <p:txBody>
          <a:bodyPr>
            <a:normAutofit/>
          </a:bodyPr>
          <a:lstStyle/>
          <a:p>
            <a:r>
              <a:rPr lang="en-US" sz="4000"/>
              <a:t>Who are the Power Holders?</a:t>
            </a:r>
          </a:p>
          <a:p>
            <a:r>
              <a:rPr lang="en-US" sz="4000"/>
              <a:t>Who is being oppressed?</a:t>
            </a:r>
          </a:p>
          <a:p>
            <a:r>
              <a:rPr lang="en-US" sz="4000"/>
              <a:t>How are the unjust policies and practices being used?</a:t>
            </a:r>
          </a:p>
          <a:p>
            <a:r>
              <a:rPr lang="en-US" sz="4000"/>
              <a:t>What is the overall impact on our society?</a:t>
            </a:r>
          </a:p>
          <a:p>
            <a:endParaRPr lang="en-US" sz="4000"/>
          </a:p>
        </p:txBody>
      </p:sp>
      <p:sp>
        <p:nvSpPr>
          <p:cNvPr id="4" name="Slide Number Placeholder 3"/>
          <p:cNvSpPr>
            <a:spLocks noGrp="1"/>
          </p:cNvSpPr>
          <p:nvPr>
            <p:ph type="sldNum" sz="quarter" idx="12"/>
          </p:nvPr>
        </p:nvSpPr>
        <p:spPr/>
        <p:txBody>
          <a:bodyPr/>
          <a:lstStyle/>
          <a:p>
            <a:fld id="{5414DF46-E7D2-4146-95BA-57A23C39CF98}" type="slidenum">
              <a:rPr lang="en-US" smtClean="0"/>
              <a:t>27</a:t>
            </a:fld>
            <a:endParaRPr lang="en-US"/>
          </a:p>
        </p:txBody>
      </p:sp>
    </p:spTree>
    <p:extLst>
      <p:ext uri="{BB962C8B-B14F-4D97-AF65-F5344CB8AC3E}">
        <p14:creationId xmlns:p14="http://schemas.microsoft.com/office/powerpoint/2010/main" val="9057326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CC2B6-CE4E-4C19-ACE9-E0206BDC840D}"/>
              </a:ext>
            </a:extLst>
          </p:cNvPr>
          <p:cNvSpPr>
            <a:spLocks noGrp="1"/>
          </p:cNvSpPr>
          <p:nvPr>
            <p:ph type="title"/>
          </p:nvPr>
        </p:nvSpPr>
        <p:spPr>
          <a:xfrm>
            <a:off x="3020423" y="2703621"/>
            <a:ext cx="10058400" cy="1450757"/>
          </a:xfrm>
        </p:spPr>
        <p:txBody>
          <a:bodyPr/>
          <a:lstStyle/>
          <a:p>
            <a:r>
              <a:rPr lang="en-US"/>
              <a:t>Language Warning….</a:t>
            </a:r>
          </a:p>
        </p:txBody>
      </p:sp>
    </p:spTree>
    <p:extLst>
      <p:ext uri="{BB962C8B-B14F-4D97-AF65-F5344CB8AC3E}">
        <p14:creationId xmlns:p14="http://schemas.microsoft.com/office/powerpoint/2010/main" val="1530428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87EDE-05B0-4352-BB81-EF293242CEBC}"/>
              </a:ext>
            </a:extLst>
          </p:cNvPr>
          <p:cNvSpPr>
            <a:spLocks noGrp="1"/>
          </p:cNvSpPr>
          <p:nvPr>
            <p:ph type="title"/>
          </p:nvPr>
        </p:nvSpPr>
        <p:spPr>
          <a:xfrm>
            <a:off x="53340" y="-108211"/>
            <a:ext cx="11299666" cy="763532"/>
          </a:xfrm>
        </p:spPr>
        <p:txBody>
          <a:bodyPr>
            <a:normAutofit/>
          </a:bodyPr>
          <a:lstStyle/>
          <a:p>
            <a:pPr algn="ctr"/>
            <a:r>
              <a:rPr lang="en-US" sz="2800" b="1"/>
              <a:t>How does a system of structural racism effect school funding?</a:t>
            </a:r>
          </a:p>
        </p:txBody>
      </p:sp>
      <p:pic>
        <p:nvPicPr>
          <p:cNvPr id="4" name="NPR - Gene Denby">
            <a:hlinkClick r:id="" action="ppaction://media"/>
            <a:extLst>
              <a:ext uri="{FF2B5EF4-FFF2-40B4-BE49-F238E27FC236}">
                <a16:creationId xmlns:a16="http://schemas.microsoft.com/office/drawing/2014/main" id="{81FC9066-00F9-48DA-929E-743488A08EBC}"/>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283806" y="842766"/>
            <a:ext cx="9716430" cy="5465369"/>
          </a:xfrm>
        </p:spPr>
      </p:pic>
    </p:spTree>
    <p:extLst>
      <p:ext uri="{BB962C8B-B14F-4D97-AF65-F5344CB8AC3E}">
        <p14:creationId xmlns:p14="http://schemas.microsoft.com/office/powerpoint/2010/main" val="39663713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654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Points</a:t>
            </a:r>
          </a:p>
        </p:txBody>
      </p:sp>
      <p:sp>
        <p:nvSpPr>
          <p:cNvPr id="3" name="Content Placeholder 2"/>
          <p:cNvSpPr>
            <a:spLocks noGrp="1"/>
          </p:cNvSpPr>
          <p:nvPr>
            <p:ph idx="1"/>
          </p:nvPr>
        </p:nvSpPr>
        <p:spPr>
          <a:xfrm>
            <a:off x="5063304" y="2062196"/>
            <a:ext cx="7133596" cy="2740099"/>
          </a:xfrm>
        </p:spPr>
        <p:txBody>
          <a:bodyPr>
            <a:normAutofit/>
          </a:bodyPr>
          <a:lstStyle/>
          <a:p>
            <a:r>
              <a:rPr lang="en-US" sz="3200"/>
              <a:t>Our system is designed to extract wealth and power from the lower levels of our system and move it to the top.</a:t>
            </a:r>
          </a:p>
          <a:p>
            <a:endParaRPr lang="en-US" sz="3200"/>
          </a:p>
          <a:p>
            <a:r>
              <a:rPr lang="en-US" sz="3200" err="1"/>
              <a:t>Financialization</a:t>
            </a:r>
            <a:r>
              <a:rPr lang="en-US" sz="3200"/>
              <a:t> benefits the wealthiest. </a:t>
            </a:r>
          </a:p>
        </p:txBody>
      </p:sp>
      <p:pic>
        <p:nvPicPr>
          <p:cNvPr id="4" name="Picture 2" descr="Image result for key point">
            <a:extLst>
              <a:ext uri="{FF2B5EF4-FFF2-40B4-BE49-F238E27FC236}">
                <a16:creationId xmlns:a16="http://schemas.microsoft.com/office/drawing/2014/main" id="{FC899F96-C217-48DB-BEF9-B5292B834B4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a:off x="55892" y="1615783"/>
            <a:ext cx="4442971" cy="3622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14923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Presenter Name</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455101"/>
            <a:ext cx="6855967" cy="4402900"/>
          </a:xfrm>
        </p:spPr>
        <p:txBody>
          <a:bodyPr>
            <a:normAutofit/>
          </a:bodyPr>
          <a:lstStyle/>
          <a:p>
            <a:pPr marL="0" indent="0">
              <a:buNone/>
            </a:pPr>
            <a:r>
              <a:rPr lang="en-US" sz="3600">
                <a:solidFill>
                  <a:schemeClr val="accent2">
                    <a:lumMod val="75000"/>
                  </a:schemeClr>
                </a:solidFill>
              </a:rPr>
              <a:t>The Intentional Plan to Dismantle Public Schools </a:t>
            </a:r>
          </a:p>
          <a:p>
            <a:pPr marL="0" indent="0">
              <a:buNone/>
            </a:pPr>
            <a:endParaRPr lang="en-US" sz="3600">
              <a:solidFill>
                <a:schemeClr val="accent2">
                  <a:lumMod val="75000"/>
                </a:schemeClr>
              </a:solidFill>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31</a:t>
            </a:fld>
            <a:endParaRPr lang="en-US"/>
          </a:p>
        </p:txBody>
      </p:sp>
    </p:spTree>
    <p:extLst>
      <p:ext uri="{BB962C8B-B14F-4D97-AF65-F5344CB8AC3E}">
        <p14:creationId xmlns:p14="http://schemas.microsoft.com/office/powerpoint/2010/main" val="37486308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5400"/>
              <a:t>Who creates and maintains the systems that prevent justice in our communities? </a:t>
            </a:r>
          </a:p>
        </p:txBody>
      </p:sp>
      <p:sp>
        <p:nvSpPr>
          <p:cNvPr id="4" name="Slide Number Placeholder 3"/>
          <p:cNvSpPr>
            <a:spLocks noGrp="1"/>
          </p:cNvSpPr>
          <p:nvPr>
            <p:ph type="sldNum" sz="quarter" idx="12"/>
          </p:nvPr>
        </p:nvSpPr>
        <p:spPr/>
        <p:txBody>
          <a:bodyPr/>
          <a:lstStyle/>
          <a:p>
            <a:fld id="{5414DF46-E7D2-4146-95BA-57A23C39CF98}" type="slidenum">
              <a:rPr lang="en-US" smtClean="0"/>
              <a:t>32</a:t>
            </a:fld>
            <a:endParaRPr lang="en-US"/>
          </a:p>
        </p:txBody>
      </p:sp>
    </p:spTree>
    <p:extLst>
      <p:ext uri="{BB962C8B-B14F-4D97-AF65-F5344CB8AC3E}">
        <p14:creationId xmlns:p14="http://schemas.microsoft.com/office/powerpoint/2010/main" val="20707713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29049" y="2284736"/>
            <a:ext cx="3241032" cy="2893551"/>
          </a:xfrm>
        </p:spPr>
        <p:txBody>
          <a:bodyPr>
            <a:normAutofit fontScale="90000"/>
          </a:bodyPr>
          <a:lstStyle/>
          <a:p>
            <a:r>
              <a:rPr lang="en-US"/>
              <a:t>Handouts </a:t>
            </a:r>
            <a:br>
              <a:rPr lang="en-US"/>
            </a:br>
            <a:r>
              <a:rPr lang="en-US"/>
              <a:t>p. 50-59</a:t>
            </a:r>
            <a:br>
              <a:rPr lang="en-US"/>
            </a:br>
            <a:br>
              <a:rPr lang="en-US"/>
            </a:br>
            <a:r>
              <a:rPr lang="en-US"/>
              <a:t>Book </a:t>
            </a:r>
            <a:br>
              <a:rPr lang="en-US"/>
            </a:br>
            <a:r>
              <a:rPr lang="en-US"/>
              <a:t>p. 315-318 </a:t>
            </a:r>
          </a:p>
        </p:txBody>
      </p:sp>
      <p:sp>
        <p:nvSpPr>
          <p:cNvPr id="4" name="Slide Number Placeholder 3"/>
          <p:cNvSpPr>
            <a:spLocks noGrp="1"/>
          </p:cNvSpPr>
          <p:nvPr>
            <p:ph type="sldNum" sz="quarter" idx="12"/>
          </p:nvPr>
        </p:nvSpPr>
        <p:spPr/>
        <p:txBody>
          <a:bodyPr/>
          <a:lstStyle/>
          <a:p>
            <a:fld id="{5414DF46-E7D2-4146-95BA-57A23C39CF98}" type="slidenum">
              <a:rPr lang="en-US" smtClean="0"/>
              <a:t>33</a:t>
            </a:fld>
            <a:endParaRPr lang="en-US"/>
          </a:p>
        </p:txBody>
      </p:sp>
      <p:pic>
        <p:nvPicPr>
          <p:cNvPr id="5" name="Picture 4"/>
          <p:cNvPicPr>
            <a:picLocks noChangeAspect="1"/>
          </p:cNvPicPr>
          <p:nvPr/>
        </p:nvPicPr>
        <p:blipFill rotWithShape="1">
          <a:blip r:embed="rId2"/>
          <a:srcRect l="24704" t="22873" r="40938" b="39421"/>
          <a:stretch/>
        </p:blipFill>
        <p:spPr>
          <a:xfrm>
            <a:off x="0" y="0"/>
            <a:ext cx="8829048" cy="6265333"/>
          </a:xfrm>
          <a:prstGeom prst="rect">
            <a:avLst/>
          </a:prstGeom>
        </p:spPr>
      </p:pic>
    </p:spTree>
    <p:extLst>
      <p:ext uri="{BB962C8B-B14F-4D97-AF65-F5344CB8AC3E}">
        <p14:creationId xmlns:p14="http://schemas.microsoft.com/office/powerpoint/2010/main" val="2029427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3909" y="781250"/>
            <a:ext cx="5758567" cy="1532683"/>
          </a:xfrm>
        </p:spPr>
        <p:txBody>
          <a:bodyPr>
            <a:normAutofit fontScale="90000"/>
          </a:bodyPr>
          <a:lstStyle/>
          <a:p>
            <a:r>
              <a:rPr lang="en-US"/>
              <a:t>How systems work together to dismantle public schools.  </a:t>
            </a:r>
          </a:p>
        </p:txBody>
      </p:sp>
      <p:graphicFrame>
        <p:nvGraphicFramePr>
          <p:cNvPr id="4" name="Content Placeholder 3"/>
          <p:cNvGraphicFramePr>
            <a:graphicFrameLocks noGrp="1"/>
          </p:cNvGraphicFramePr>
          <p:nvPr>
            <p:ph idx="1"/>
          </p:nvPr>
        </p:nvGraphicFramePr>
        <p:xfrm>
          <a:off x="2835343" y="562098"/>
          <a:ext cx="12404656" cy="5894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84014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921" y="286603"/>
            <a:ext cx="11035759" cy="575331"/>
          </a:xfrm>
        </p:spPr>
        <p:txBody>
          <a:bodyPr>
            <a:normAutofit fontScale="90000"/>
          </a:bodyPr>
          <a:lstStyle/>
          <a:p>
            <a:r>
              <a:rPr lang="en-US"/>
              <a:t>Key Points</a:t>
            </a:r>
          </a:p>
        </p:txBody>
      </p:sp>
      <p:sp>
        <p:nvSpPr>
          <p:cNvPr id="4" name="Slide Number Placeholder 3"/>
          <p:cNvSpPr>
            <a:spLocks noGrp="1"/>
          </p:cNvSpPr>
          <p:nvPr>
            <p:ph type="sldNum" sz="quarter" idx="12"/>
          </p:nvPr>
        </p:nvSpPr>
        <p:spPr/>
        <p:txBody>
          <a:bodyPr/>
          <a:lstStyle/>
          <a:p>
            <a:fld id="{5414DF46-E7D2-4146-95BA-57A23C39CF98}" type="slidenum">
              <a:rPr lang="en-US" smtClean="0"/>
              <a:t>35</a:t>
            </a:fld>
            <a:endParaRPr lang="en-US"/>
          </a:p>
        </p:txBody>
      </p:sp>
      <p:pic>
        <p:nvPicPr>
          <p:cNvPr id="6" name="Picture 2" descr="Image result for key point">
            <a:extLst>
              <a:ext uri="{FF2B5EF4-FFF2-40B4-BE49-F238E27FC236}">
                <a16:creationId xmlns:a16="http://schemas.microsoft.com/office/drawing/2014/main" id="{FC899F96-C217-48DB-BEF9-B5292B834B4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rot="20902494">
            <a:off x="172765" y="1438409"/>
            <a:ext cx="4832630" cy="394048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5352847" y="450376"/>
            <a:ext cx="6261397" cy="5844542"/>
          </a:xfrm>
        </p:spPr>
        <p:txBody>
          <a:bodyPr>
            <a:normAutofit lnSpcReduction="10000"/>
          </a:bodyPr>
          <a:lstStyle/>
          <a:p>
            <a:r>
              <a:rPr lang="en-US" sz="4000"/>
              <a:t>The individuals and organizations at each step along the path to dismantle public education are often the same wealthy elite, funded by the same wealthy elite, and elected by the same wealthy elite.</a:t>
            </a:r>
          </a:p>
          <a:p>
            <a:endParaRPr lang="en-US" sz="4000"/>
          </a:p>
          <a:p>
            <a:r>
              <a:rPr lang="en-US" sz="4000"/>
              <a:t>The system is rigged!!!</a:t>
            </a:r>
          </a:p>
        </p:txBody>
      </p:sp>
    </p:spTree>
    <p:extLst>
      <p:ext uri="{BB962C8B-B14F-4D97-AF65-F5344CB8AC3E}">
        <p14:creationId xmlns:p14="http://schemas.microsoft.com/office/powerpoint/2010/main" val="42923342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Presenter Name</a:t>
            </a:r>
            <a:endParaRPr lang="en-US"/>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40" y="2455101"/>
            <a:ext cx="5768034" cy="4402900"/>
          </a:xfrm>
        </p:spPr>
        <p:txBody>
          <a:bodyPr>
            <a:normAutofit/>
          </a:bodyPr>
          <a:lstStyle/>
          <a:p>
            <a:pPr marL="0" indent="0">
              <a:buNone/>
            </a:pPr>
            <a:r>
              <a:rPr lang="en-US" sz="3600">
                <a:solidFill>
                  <a:schemeClr val="accent2">
                    <a:lumMod val="75000"/>
                  </a:schemeClr>
                </a:solidFill>
              </a:rPr>
              <a:t>Standardized Testing</a:t>
            </a: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36</a:t>
            </a:fld>
            <a:endParaRPr lang="en-US"/>
          </a:p>
        </p:txBody>
      </p:sp>
    </p:spTree>
    <p:extLst>
      <p:ext uri="{BB962C8B-B14F-4D97-AF65-F5344CB8AC3E}">
        <p14:creationId xmlns:p14="http://schemas.microsoft.com/office/powerpoint/2010/main" val="33096184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744" y="99243"/>
            <a:ext cx="7565813" cy="822669"/>
          </a:xfrm>
        </p:spPr>
        <p:txBody>
          <a:bodyPr>
            <a:normAutofit/>
          </a:bodyPr>
          <a:lstStyle/>
          <a:p>
            <a:r>
              <a:rPr lang="en-US"/>
              <a:t>Standardized Testing</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37</a:t>
            </a:fld>
            <a:endParaRPr lang="en-US"/>
          </a:p>
        </p:txBody>
      </p:sp>
      <p:pic>
        <p:nvPicPr>
          <p:cNvPr id="5" name="Jesse Hagopian Teach What Matter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09587" y="805924"/>
            <a:ext cx="9526249" cy="5358516"/>
          </a:xfrm>
          <a:prstGeom prst="rect">
            <a:avLst/>
          </a:prstGeom>
        </p:spPr>
      </p:pic>
    </p:spTree>
    <p:extLst>
      <p:ext uri="{BB962C8B-B14F-4D97-AF65-F5344CB8AC3E}">
        <p14:creationId xmlns:p14="http://schemas.microsoft.com/office/powerpoint/2010/main" val="143176533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standardized testing"/>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0" y="-56003"/>
            <a:ext cx="12308114" cy="635130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a:t>The Why</a:t>
            </a:r>
          </a:p>
        </p:txBody>
      </p:sp>
      <p:sp>
        <p:nvSpPr>
          <p:cNvPr id="3" name="Content Placeholder 2"/>
          <p:cNvSpPr>
            <a:spLocks noGrp="1"/>
          </p:cNvSpPr>
          <p:nvPr>
            <p:ph idx="1"/>
          </p:nvPr>
        </p:nvSpPr>
        <p:spPr>
          <a:xfrm>
            <a:off x="119921" y="1109272"/>
            <a:ext cx="11849725" cy="5186033"/>
          </a:xfrm>
        </p:spPr>
        <p:txBody>
          <a:bodyPr>
            <a:normAutofit fontScale="92500" lnSpcReduction="10000"/>
          </a:bodyPr>
          <a:lstStyle/>
          <a:p>
            <a:r>
              <a:rPr lang="en-US" sz="3800"/>
              <a:t>The U.S. absorbed millions of immigrants from Europe beginning in the 19th century.</a:t>
            </a:r>
          </a:p>
          <a:p>
            <a:r>
              <a:rPr lang="en-US" sz="3800"/>
              <a:t>The day’s leading social scientists, many of them White Anglo-Saxon Protestants, were concerned by the infiltration of non-whites into the nation’s public schools</a:t>
            </a:r>
          </a:p>
          <a:p>
            <a:r>
              <a:rPr lang="en-US" sz="3800"/>
              <a:t>“In (those) consensus-seeking times, scientists became obsessed with deviations and handicaps, both physical and intellectual,” Troy states. “And many social scientists, misapplying Charles Darwin’s evolving evolutionary science, and eugenics’ pseudo-science, worried about maintaining white purity.”   -- Gil Troy</a:t>
            </a:r>
          </a:p>
          <a:p>
            <a:endParaRPr lang="en-US" sz="4400"/>
          </a:p>
          <a:p>
            <a:endParaRPr lang="en-US"/>
          </a:p>
          <a:p>
            <a:endParaRPr lang="en-US"/>
          </a:p>
          <a:p>
            <a:endParaRPr lang="en-US"/>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38</a:t>
            </a:fld>
            <a:endParaRPr lang="en-US"/>
          </a:p>
        </p:txBody>
      </p:sp>
    </p:spTree>
    <p:extLst>
      <p:ext uri="{BB962C8B-B14F-4D97-AF65-F5344CB8AC3E}">
        <p14:creationId xmlns:p14="http://schemas.microsoft.com/office/powerpoint/2010/main" val="31367996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standardized testing"/>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0" y="-56003"/>
            <a:ext cx="12308114" cy="635130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a:bodyPr>
          <a:lstStyle/>
          <a:p>
            <a:r>
              <a:rPr lang="en-US"/>
              <a:t>The White Fathers of Standardized Testing </a:t>
            </a:r>
          </a:p>
        </p:txBody>
      </p:sp>
      <p:sp>
        <p:nvSpPr>
          <p:cNvPr id="3" name="Content Placeholder 2"/>
          <p:cNvSpPr>
            <a:spLocks noGrp="1"/>
          </p:cNvSpPr>
          <p:nvPr>
            <p:ph idx="1"/>
          </p:nvPr>
        </p:nvSpPr>
        <p:spPr>
          <a:xfrm>
            <a:off x="376848" y="1109273"/>
            <a:ext cx="11355049" cy="5186033"/>
          </a:xfrm>
        </p:spPr>
        <p:txBody>
          <a:bodyPr vert="horz" lIns="0" tIns="45720" rIns="0" bIns="45720" rtlCol="0" anchor="t">
            <a:normAutofit lnSpcReduction="10000"/>
          </a:bodyPr>
          <a:lstStyle/>
          <a:p>
            <a:r>
              <a:rPr lang="en-US" sz="2400" b="1"/>
              <a:t>Alfred </a:t>
            </a:r>
            <a:r>
              <a:rPr lang="en-US" sz="2400" b="1" err="1"/>
              <a:t>Binet</a:t>
            </a:r>
            <a:r>
              <a:rPr lang="en-US" sz="2400" b="1"/>
              <a:t> </a:t>
            </a:r>
            <a:r>
              <a:rPr lang="en-US" sz="2400"/>
              <a:t>developed intelligence tests as diagnostic tools to detect learning disabilities. </a:t>
            </a:r>
          </a:p>
          <a:p>
            <a:r>
              <a:rPr lang="en-US" sz="2400" b="1"/>
              <a:t>Carl Brigham</a:t>
            </a:r>
            <a:r>
              <a:rPr lang="en-US" sz="2400"/>
              <a:t>, Psychologist and Eugenicist wrote that African Americans were on the low end of the racial, ethnic, and cultural spectrum. Testing, he believed, showed the superiority of “the Nordic race group” and warned of the “promiscuous intermingling” of new immigrants in the American gene pool. The education system he argued was in decline and "will proceed with an accelerating rate as the racial mixture becomes more and more extensive.”</a:t>
            </a:r>
          </a:p>
          <a:p>
            <a:r>
              <a:rPr lang="en-US" sz="2400" b="1"/>
              <a:t>Lewis Terman</a:t>
            </a:r>
            <a:r>
              <a:rPr lang="en-US" sz="2400"/>
              <a:t>, of Stamford, relied on Binet’s work to produce today’s standard IQ test, the Stanford-Binet Intelligence Tests. During World War I, these standardized tests helped place 1.5 million soldiers in units segregated by race and by test scores. The tests were scientific, yet they remained deeply biased, according to researchers and media reports. In 1917, Terman and a group of colleagues were recruited by the American Psychological Association to help the Army develop group intelligence tests and a group intelligence scale. Army testing during World War I ignited the most rapid expansion of the school testing movement.</a:t>
            </a:r>
          </a:p>
          <a:p>
            <a:endParaRPr lang="en-US"/>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39</a:t>
            </a:fld>
            <a:endParaRPr lang="en-US"/>
          </a:p>
        </p:txBody>
      </p:sp>
    </p:spTree>
    <p:extLst>
      <p:ext uri="{BB962C8B-B14F-4D97-AF65-F5344CB8AC3E}">
        <p14:creationId xmlns:p14="http://schemas.microsoft.com/office/powerpoint/2010/main" val="37084120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standardized testing"/>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0" y="-56003"/>
            <a:ext cx="12308114" cy="635130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359764" y="404734"/>
            <a:ext cx="11624872" cy="5890571"/>
          </a:xfrm>
        </p:spPr>
        <p:txBody>
          <a:bodyPr>
            <a:normAutofit/>
          </a:bodyPr>
          <a:lstStyle/>
          <a:p>
            <a:r>
              <a:rPr lang="en-US" sz="4000" i="1"/>
              <a:t>"</a:t>
            </a:r>
            <a:r>
              <a:rPr lang="en-US" sz="3900" i="1"/>
              <a:t>To tell the truth about standardized tests is to tell the story of the eugenicists who created and popularized these tests in the United States more than a century ago. </a:t>
            </a:r>
            <a:r>
              <a:rPr lang="en-US" sz="4000" i="1"/>
              <a:t>We still think there’s something wrong with the kids rather than recognizing there’s something wrong with the tests. Standardized tests have become the most effective racist weapon ever devised to objectively degrade Black and Brown minds and legally exclude their bodies from prestigious schools.” </a:t>
            </a:r>
          </a:p>
          <a:p>
            <a:pPr algn="r"/>
            <a:r>
              <a:rPr lang="en-US" sz="4000"/>
              <a:t>-- </a:t>
            </a:r>
            <a:r>
              <a:rPr lang="en-US" sz="4000" err="1"/>
              <a:t>Ibram</a:t>
            </a:r>
            <a:r>
              <a:rPr lang="en-US" sz="4000"/>
              <a:t> X. </a:t>
            </a:r>
            <a:r>
              <a:rPr lang="en-US" sz="4000" err="1"/>
              <a:t>Kendi</a:t>
            </a:r>
            <a:endParaRPr lang="en-US" sz="4000"/>
          </a:p>
        </p:txBody>
      </p:sp>
      <p:sp>
        <p:nvSpPr>
          <p:cNvPr id="4" name="Slide Number Placeholder 3"/>
          <p:cNvSpPr>
            <a:spLocks noGrp="1"/>
          </p:cNvSpPr>
          <p:nvPr>
            <p:ph type="sldNum" sz="quarter" idx="12"/>
          </p:nvPr>
        </p:nvSpPr>
        <p:spPr/>
        <p:txBody>
          <a:bodyPr/>
          <a:lstStyle/>
          <a:p>
            <a:fld id="{5414DF46-E7D2-4146-95BA-57A23C39CF98}" type="slidenum">
              <a:rPr lang="en-US" smtClean="0"/>
              <a:t>40</a:t>
            </a:fld>
            <a:endParaRPr lang="en-US"/>
          </a:p>
        </p:txBody>
      </p:sp>
    </p:spTree>
    <p:extLst>
      <p:ext uri="{BB962C8B-B14F-4D97-AF65-F5344CB8AC3E}">
        <p14:creationId xmlns:p14="http://schemas.microsoft.com/office/powerpoint/2010/main" val="2490033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tandardized testing"/>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116114" y="-56003"/>
            <a:ext cx="12308114" cy="635130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a:bodyPr>
          <a:lstStyle/>
          <a:p>
            <a:r>
              <a:rPr lang="en-US"/>
              <a:t>System of Standardized Testing Discussion</a:t>
            </a:r>
          </a:p>
        </p:txBody>
      </p:sp>
      <p:sp>
        <p:nvSpPr>
          <p:cNvPr id="3" name="Content Placeholder 2"/>
          <p:cNvSpPr>
            <a:spLocks noGrp="1"/>
          </p:cNvSpPr>
          <p:nvPr>
            <p:ph idx="1"/>
          </p:nvPr>
        </p:nvSpPr>
        <p:spPr>
          <a:xfrm>
            <a:off x="389744" y="1506511"/>
            <a:ext cx="11062741" cy="4362583"/>
          </a:xfrm>
        </p:spPr>
        <p:txBody>
          <a:bodyPr>
            <a:normAutofit/>
          </a:bodyPr>
          <a:lstStyle/>
          <a:p>
            <a:r>
              <a:rPr lang="en-US" sz="4000"/>
              <a:t>Who are the Power Holders?</a:t>
            </a:r>
          </a:p>
          <a:p>
            <a:r>
              <a:rPr lang="en-US" sz="4000"/>
              <a:t>Who is being oppressed?</a:t>
            </a:r>
          </a:p>
          <a:p>
            <a:r>
              <a:rPr lang="en-US" sz="4000"/>
              <a:t>How are the unjust policies and systems being used?</a:t>
            </a:r>
          </a:p>
          <a:p>
            <a:r>
              <a:rPr lang="en-US" sz="4000"/>
              <a:t>What is the overall impact on our society?</a:t>
            </a:r>
          </a:p>
          <a:p>
            <a:endParaRPr lang="en-US" sz="4000"/>
          </a:p>
        </p:txBody>
      </p:sp>
      <p:sp>
        <p:nvSpPr>
          <p:cNvPr id="4" name="Slide Number Placeholder 3"/>
          <p:cNvSpPr>
            <a:spLocks noGrp="1"/>
          </p:cNvSpPr>
          <p:nvPr>
            <p:ph type="sldNum" sz="quarter" idx="12"/>
          </p:nvPr>
        </p:nvSpPr>
        <p:spPr/>
        <p:txBody>
          <a:bodyPr/>
          <a:lstStyle/>
          <a:p>
            <a:fld id="{5414DF46-E7D2-4146-95BA-57A23C39CF98}" type="slidenum">
              <a:rPr lang="en-US" smtClean="0"/>
              <a:t>41</a:t>
            </a:fld>
            <a:endParaRPr lang="en-US"/>
          </a:p>
        </p:txBody>
      </p:sp>
    </p:spTree>
    <p:extLst>
      <p:ext uri="{BB962C8B-B14F-4D97-AF65-F5344CB8AC3E}">
        <p14:creationId xmlns:p14="http://schemas.microsoft.com/office/powerpoint/2010/main" val="30544039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921" y="286603"/>
            <a:ext cx="11035759" cy="575331"/>
          </a:xfrm>
        </p:spPr>
        <p:txBody>
          <a:bodyPr>
            <a:normAutofit fontScale="90000"/>
          </a:bodyPr>
          <a:lstStyle/>
          <a:p>
            <a:r>
              <a:rPr lang="en-US"/>
              <a:t>Key Points</a:t>
            </a:r>
          </a:p>
        </p:txBody>
      </p:sp>
      <p:sp>
        <p:nvSpPr>
          <p:cNvPr id="4" name="Slide Number Placeholder 3"/>
          <p:cNvSpPr>
            <a:spLocks noGrp="1"/>
          </p:cNvSpPr>
          <p:nvPr>
            <p:ph type="sldNum" sz="quarter" idx="12"/>
          </p:nvPr>
        </p:nvSpPr>
        <p:spPr/>
        <p:txBody>
          <a:bodyPr/>
          <a:lstStyle/>
          <a:p>
            <a:fld id="{5414DF46-E7D2-4146-95BA-57A23C39CF98}" type="slidenum">
              <a:rPr lang="en-US" smtClean="0"/>
              <a:t>42</a:t>
            </a:fld>
            <a:endParaRPr lang="en-US"/>
          </a:p>
        </p:txBody>
      </p:sp>
      <p:pic>
        <p:nvPicPr>
          <p:cNvPr id="6" name="Picture 2" descr="Image result for key point">
            <a:extLst>
              <a:ext uri="{FF2B5EF4-FFF2-40B4-BE49-F238E27FC236}">
                <a16:creationId xmlns:a16="http://schemas.microsoft.com/office/drawing/2014/main" id="{FC899F96-C217-48DB-BEF9-B5292B834B4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rot="20902494">
            <a:off x="55892" y="1615783"/>
            <a:ext cx="3207079" cy="2615023"/>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3493551" y="421868"/>
            <a:ext cx="8407505" cy="5720650"/>
          </a:xfrm>
        </p:spPr>
        <p:txBody>
          <a:bodyPr>
            <a:normAutofit fontScale="92500"/>
          </a:bodyPr>
          <a:lstStyle/>
          <a:p>
            <a:r>
              <a:rPr lang="en-US" sz="4000"/>
              <a:t>Since their inception a century ago, standardized tests have been instruments of racism and a biased system.</a:t>
            </a:r>
          </a:p>
          <a:p>
            <a:r>
              <a:rPr lang="en-US" sz="4000"/>
              <a:t>Students of color, particularly those from low-income families, have suffered the most from high-stakes testing in U.S. public schools.</a:t>
            </a:r>
          </a:p>
          <a:p>
            <a:r>
              <a:rPr lang="en-US" sz="4000"/>
              <a:t>The clearest prediction of low test scores in a school is the median property value of homes around the school.</a:t>
            </a:r>
          </a:p>
        </p:txBody>
      </p:sp>
    </p:spTree>
    <p:extLst>
      <p:ext uri="{BB962C8B-B14F-4D97-AF65-F5344CB8AC3E}">
        <p14:creationId xmlns:p14="http://schemas.microsoft.com/office/powerpoint/2010/main" val="38651674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3260435"/>
            <a:ext cx="7255239" cy="3597565"/>
          </a:xfrm>
        </p:spPr>
        <p:txBody>
          <a:bodyPr vert="horz" lIns="0" tIns="45720" rIns="0" bIns="45720" rtlCol="0" anchor="t">
            <a:normAutofit/>
          </a:bodyPr>
          <a:lstStyle/>
          <a:p>
            <a:pPr marL="0" indent="0">
              <a:buNone/>
            </a:pPr>
            <a:r>
              <a:rPr lang="en-US" sz="3600">
                <a:solidFill>
                  <a:schemeClr val="accent2">
                    <a:lumMod val="75000"/>
                  </a:schemeClr>
                </a:solidFill>
              </a:rPr>
              <a:t>Poster Pathway</a:t>
            </a: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43</a:t>
            </a:fld>
            <a:endParaRPr lang="en-US"/>
          </a:p>
        </p:txBody>
      </p:sp>
      <p:sp>
        <p:nvSpPr>
          <p:cNvPr id="6" name="Title 5"/>
          <p:cNvSpPr>
            <a:spLocks noGrp="1"/>
          </p:cNvSpPr>
          <p:nvPr>
            <p:ph type="title"/>
          </p:nvPr>
        </p:nvSpPr>
        <p:spPr/>
        <p:txBody>
          <a:bodyPr/>
          <a:lstStyle/>
          <a:p>
            <a:r>
              <a:rPr lang="en-US"/>
              <a:t>Presenter Name</a:t>
            </a:r>
          </a:p>
        </p:txBody>
      </p:sp>
    </p:spTree>
    <p:extLst>
      <p:ext uri="{BB962C8B-B14F-4D97-AF65-F5344CB8AC3E}">
        <p14:creationId xmlns:p14="http://schemas.microsoft.com/office/powerpoint/2010/main" val="27319259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a:xfrm>
            <a:off x="1097280" y="286603"/>
            <a:ext cx="10070123" cy="923219"/>
          </a:xfrm>
        </p:spPr>
        <p:txBody>
          <a:bodyPr>
            <a:normAutofit/>
          </a:bodyPr>
          <a:lstStyle/>
          <a:p>
            <a:r>
              <a:rPr lang="en-US" sz="3600" b="0">
                <a:solidFill>
                  <a:schemeClr val="accent2"/>
                </a:solidFill>
                <a:latin typeface="Calibri"/>
                <a:cs typeface="Calibri"/>
              </a:rPr>
              <a:t>A note about Affinity Circles</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1097279" y="1259581"/>
            <a:ext cx="6454987" cy="4609513"/>
          </a:xfrm>
        </p:spPr>
        <p:txBody>
          <a:bodyPr vert="horz" lIns="0" tIns="45720" rIns="0" bIns="45720" rtlCol="0" anchor="t">
            <a:noAutofit/>
          </a:bodyPr>
          <a:lstStyle/>
          <a:p>
            <a:pPr marL="0" indent="0">
              <a:buNone/>
            </a:pPr>
            <a:endParaRPr lang="en-US">
              <a:cs typeface="Calibri"/>
            </a:endParaRPr>
          </a:p>
          <a:p>
            <a:pPr marL="0" indent="0">
              <a:buNone/>
            </a:pPr>
            <a:r>
              <a:rPr lang="en-US">
                <a:ea typeface="+mn-lt"/>
                <a:cs typeface="+mn-lt"/>
              </a:rPr>
              <a:t>ꚙ Allow both white people and people of color to have intentional space and time to focus on their respective work to dismantle racism and to advance racial equity.</a:t>
            </a:r>
            <a:endParaRPr lang="en-US">
              <a:cs typeface="Calibri"/>
            </a:endParaRPr>
          </a:p>
          <a:p>
            <a:pPr marL="0" indent="0">
              <a:buNone/>
            </a:pPr>
            <a:r>
              <a:rPr lang="en-US">
                <a:cs typeface="Calibri"/>
              </a:rPr>
              <a:t>ꚙ Do not happen INSTEAD of integrated groups; rather, they can lead to more authentic and powerful integrated groups.</a:t>
            </a:r>
          </a:p>
          <a:p>
            <a:pPr marL="0" indent="0">
              <a:buNone/>
            </a:pPr>
            <a:r>
              <a:rPr lang="en-US">
                <a:cs typeface="Calibri"/>
              </a:rPr>
              <a:t>ꚙ Provide spaces where whiteness is not at the center and where one need not accommodate or assimilate to white people's responses to the emotional and conflictual nature of racial equity work.</a:t>
            </a:r>
          </a:p>
          <a:p>
            <a:pPr marL="0" indent="0">
              <a:buNone/>
            </a:pPr>
            <a:r>
              <a:rPr lang="en-US">
                <a:cs typeface="Calibri"/>
              </a:rPr>
              <a:t>ꚙ Respects both the choice of marginalized groups to be together and makes dominate culture visible—an important step in making intentional changes to the culture.</a:t>
            </a:r>
          </a:p>
          <a:p>
            <a:pPr marL="0" indent="0">
              <a:buNone/>
            </a:pPr>
            <a:endParaRPr lang="en-US" sz="1700">
              <a:cs typeface="Calibri"/>
            </a:endParaRPr>
          </a:p>
          <a:p>
            <a:pPr marL="0" indent="0">
              <a:buNone/>
            </a:pPr>
            <a:endParaRPr lang="en-US" sz="1700">
              <a:cs typeface="Calibri"/>
            </a:endParaRPr>
          </a:p>
          <a:p>
            <a:pPr marL="0" indent="0">
              <a:buNone/>
            </a:pPr>
            <a:endParaRPr lang="en-US" sz="1700">
              <a:cs typeface="Calibri"/>
            </a:endParaRPr>
          </a:p>
          <a:p>
            <a:pPr marL="0" indent="0">
              <a:buNone/>
            </a:pPr>
            <a:endParaRPr lang="en-US" sz="1700">
              <a:cs typeface="Calibri"/>
            </a:endParaRPr>
          </a:p>
          <a:p>
            <a:pPr marL="0" indent="0">
              <a:buNone/>
            </a:pPr>
            <a:endParaRPr lang="en-US" sz="1700">
              <a:cs typeface="Calibri"/>
            </a:endParaRPr>
          </a:p>
          <a:p>
            <a:pPr marL="0" indent="0">
              <a:buNone/>
            </a:pPr>
            <a:endParaRPr lang="en-US" sz="1700">
              <a:cs typeface="Calibri"/>
            </a:endParaRPr>
          </a:p>
          <a:p>
            <a:pPr marL="0" indent="0">
              <a:buNone/>
            </a:pPr>
            <a:endParaRPr lang="en-US" sz="1700">
              <a:cs typeface="Calibri"/>
            </a:endParaRPr>
          </a:p>
          <a:p>
            <a:pPr marL="0" indent="0">
              <a:buNone/>
            </a:pPr>
            <a:endParaRPr lang="en-US" sz="1700">
              <a:cs typeface="Calibri"/>
            </a:endParaRPr>
          </a:p>
          <a:p>
            <a:pPr marL="0" indent="0">
              <a:buNone/>
            </a:pPr>
            <a:endParaRPr lang="en-US" sz="1700">
              <a:cs typeface="Calibri"/>
            </a:endParaRPr>
          </a:p>
          <a:p>
            <a:pPr marL="0" indent="0">
              <a:buNone/>
            </a:pPr>
            <a:endParaRPr lang="en-US" sz="1700">
              <a:cs typeface="Calibri"/>
            </a:endParaRPr>
          </a:p>
          <a:p>
            <a:pPr marL="0" indent="0">
              <a:buNone/>
            </a:pPr>
            <a:endParaRPr lang="en-US" sz="1700">
              <a:cs typeface="Calibri"/>
            </a:endParaRPr>
          </a:p>
        </p:txBody>
      </p:sp>
      <p:sp>
        <p:nvSpPr>
          <p:cNvPr id="4" name="Slide Number Placeholder 3"/>
          <p:cNvSpPr>
            <a:spLocks noGrp="1"/>
          </p:cNvSpPr>
          <p:nvPr>
            <p:ph type="sldNum" sz="quarter" idx="12"/>
          </p:nvPr>
        </p:nvSpPr>
        <p:spPr>
          <a:xfrm>
            <a:off x="9900458" y="6459785"/>
            <a:ext cx="1312025" cy="365125"/>
          </a:xfrm>
        </p:spPr>
        <p:txBody>
          <a:bodyPr>
            <a:normAutofit/>
          </a:bodyPr>
          <a:lstStyle/>
          <a:p>
            <a:pPr>
              <a:spcAft>
                <a:spcPts val="600"/>
              </a:spcAft>
            </a:pPr>
            <a:fld id="{5414DF46-E7D2-4146-95BA-57A23C39CF98}" type="slidenum">
              <a:rPr lang="en-US" smtClean="0"/>
              <a:pPr>
                <a:spcAft>
                  <a:spcPts val="600"/>
                </a:spcAft>
              </a:pPr>
              <a:t>44</a:t>
            </a:fld>
            <a:endParaRPr lang="en-US"/>
          </a:p>
        </p:txBody>
      </p:sp>
      <p:pic>
        <p:nvPicPr>
          <p:cNvPr id="5" name="Picture 35" descr="Diagram&#10;&#10;Description automatically generated">
            <a:extLst>
              <a:ext uri="{FF2B5EF4-FFF2-40B4-BE49-F238E27FC236}">
                <a16:creationId xmlns:a16="http://schemas.microsoft.com/office/drawing/2014/main" id="{B38D5897-63EE-E991-9D3C-1BC305240C1E}"/>
              </a:ext>
            </a:extLst>
          </p:cNvPr>
          <p:cNvPicPr>
            <a:picLocks noChangeAspect="1"/>
          </p:cNvPicPr>
          <p:nvPr/>
        </p:nvPicPr>
        <p:blipFill>
          <a:blip r:embed="rId2"/>
          <a:stretch>
            <a:fillRect/>
          </a:stretch>
        </p:blipFill>
        <p:spPr>
          <a:xfrm>
            <a:off x="6593458" y="1809391"/>
            <a:ext cx="5805576" cy="3382991"/>
          </a:xfrm>
          <a:prstGeom prst="rect">
            <a:avLst/>
          </a:prstGeom>
        </p:spPr>
      </p:pic>
    </p:spTree>
    <p:extLst>
      <p:ext uri="{BB962C8B-B14F-4D97-AF65-F5344CB8AC3E}">
        <p14:creationId xmlns:p14="http://schemas.microsoft.com/office/powerpoint/2010/main" val="22417438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a:xfrm>
            <a:off x="1097280" y="286603"/>
            <a:ext cx="10070123" cy="923219"/>
          </a:xfrm>
        </p:spPr>
        <p:txBody>
          <a:bodyPr>
            <a:normAutofit/>
          </a:bodyPr>
          <a:lstStyle/>
          <a:p>
            <a:r>
              <a:rPr lang="en-US" sz="3600" b="0">
                <a:solidFill>
                  <a:schemeClr val="accent2"/>
                </a:solidFill>
                <a:latin typeface="Calibri"/>
                <a:cs typeface="Calibri"/>
              </a:rPr>
              <a:t>Considerations when using Affinity Groups</a:t>
            </a:r>
            <a:endParaRPr lang="en-US">
              <a:solidFill>
                <a:schemeClr val="accent2"/>
              </a:solidFill>
            </a:endParaRP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694713" y="1259581"/>
            <a:ext cx="7544568" cy="4897060"/>
          </a:xfrm>
        </p:spPr>
        <p:txBody>
          <a:bodyPr vert="horz" lIns="0" tIns="45720" rIns="0" bIns="45720" rtlCol="0" anchor="t">
            <a:noAutofit/>
          </a:bodyPr>
          <a:lstStyle/>
          <a:p>
            <a:pPr marL="0" indent="0">
              <a:buNone/>
            </a:pPr>
            <a:endParaRPr lang="en-US">
              <a:cs typeface="Calibri"/>
            </a:endParaRPr>
          </a:p>
          <a:p>
            <a:pPr marL="0" indent="0">
              <a:buNone/>
            </a:pPr>
            <a:r>
              <a:rPr lang="en-US" sz="2400">
                <a:ea typeface="+mn-lt"/>
                <a:cs typeface="+mn-lt"/>
              </a:rPr>
              <a:t>ꚙ How many people are in the room? How many groups do you need? </a:t>
            </a:r>
            <a:endParaRPr lang="en-US" sz="2400">
              <a:cs typeface="Calibri"/>
            </a:endParaRPr>
          </a:p>
          <a:p>
            <a:pPr marL="0" indent="0">
              <a:buNone/>
            </a:pPr>
            <a:r>
              <a:rPr lang="en-US" sz="2400">
                <a:cs typeface="Calibri"/>
              </a:rPr>
              <a:t>ꚙ Ultimately, people will self-select their group. </a:t>
            </a:r>
          </a:p>
          <a:p>
            <a:pPr marL="0" indent="0">
              <a:buNone/>
            </a:pPr>
            <a:r>
              <a:rPr lang="en-US" sz="2400">
                <a:cs typeface="Calibri"/>
              </a:rPr>
              <a:t>ꚙ Do you consider adding a third or even fourth group? Think about your white-presenting people of color—what opportunities exist for them, if needed? </a:t>
            </a:r>
          </a:p>
          <a:p>
            <a:pPr marL="0" indent="0">
              <a:buNone/>
            </a:pPr>
            <a:endParaRPr lang="en-US" sz="2400">
              <a:cs typeface="Calibri"/>
            </a:endParaRPr>
          </a:p>
          <a:p>
            <a:pPr marL="0" indent="0">
              <a:buNone/>
            </a:pPr>
            <a:r>
              <a:rPr lang="en-US" sz="2400">
                <a:cs typeface="Calibri"/>
              </a:rPr>
              <a:t>REMEMBER: Affinity groups should not be the only opportunity to converse about these topics. </a:t>
            </a:r>
          </a:p>
          <a:p>
            <a:pPr marL="0" indent="0">
              <a:buNone/>
            </a:pPr>
            <a:endParaRPr lang="en-US">
              <a:cs typeface="Calibri"/>
            </a:endParaRPr>
          </a:p>
          <a:p>
            <a:pPr marL="0" indent="0">
              <a:buNone/>
            </a:pPr>
            <a:endParaRPr lang="en-US" sz="1700">
              <a:cs typeface="Calibri"/>
            </a:endParaRPr>
          </a:p>
          <a:p>
            <a:pPr marL="0" indent="0">
              <a:buNone/>
            </a:pPr>
            <a:endParaRPr lang="en-US" sz="1700">
              <a:cs typeface="Calibri"/>
            </a:endParaRPr>
          </a:p>
          <a:p>
            <a:pPr marL="0" indent="0">
              <a:buNone/>
            </a:pPr>
            <a:endParaRPr lang="en-US" sz="1700">
              <a:cs typeface="Calibri"/>
            </a:endParaRPr>
          </a:p>
          <a:p>
            <a:pPr marL="0" indent="0">
              <a:buNone/>
            </a:pPr>
            <a:endParaRPr lang="en-US" sz="1700">
              <a:cs typeface="Calibri"/>
            </a:endParaRPr>
          </a:p>
          <a:p>
            <a:pPr marL="0" indent="0">
              <a:buNone/>
            </a:pPr>
            <a:endParaRPr lang="en-US" sz="1700">
              <a:cs typeface="Calibri"/>
            </a:endParaRPr>
          </a:p>
          <a:p>
            <a:pPr marL="0" indent="0">
              <a:buNone/>
            </a:pPr>
            <a:endParaRPr lang="en-US" sz="1700">
              <a:cs typeface="Calibri"/>
            </a:endParaRPr>
          </a:p>
          <a:p>
            <a:pPr marL="0" indent="0">
              <a:buNone/>
            </a:pPr>
            <a:endParaRPr lang="en-US" sz="1700">
              <a:cs typeface="Calibri"/>
            </a:endParaRPr>
          </a:p>
          <a:p>
            <a:pPr marL="0" indent="0">
              <a:buNone/>
            </a:pPr>
            <a:endParaRPr lang="en-US" sz="1700">
              <a:cs typeface="Calibri"/>
            </a:endParaRPr>
          </a:p>
          <a:p>
            <a:pPr marL="0" indent="0">
              <a:buNone/>
            </a:pPr>
            <a:endParaRPr lang="en-US" sz="1700">
              <a:cs typeface="Calibri"/>
            </a:endParaRPr>
          </a:p>
          <a:p>
            <a:pPr marL="0" indent="0">
              <a:buNone/>
            </a:pPr>
            <a:endParaRPr lang="en-US" sz="1700">
              <a:cs typeface="Calibri"/>
            </a:endParaRPr>
          </a:p>
          <a:p>
            <a:pPr marL="0" indent="0">
              <a:buNone/>
            </a:pPr>
            <a:endParaRPr lang="en-US" sz="1700">
              <a:cs typeface="Calibri"/>
            </a:endParaRPr>
          </a:p>
        </p:txBody>
      </p:sp>
      <p:sp>
        <p:nvSpPr>
          <p:cNvPr id="4" name="Slide Number Placeholder 3"/>
          <p:cNvSpPr>
            <a:spLocks noGrp="1"/>
          </p:cNvSpPr>
          <p:nvPr>
            <p:ph type="sldNum" sz="quarter" idx="12"/>
          </p:nvPr>
        </p:nvSpPr>
        <p:spPr>
          <a:xfrm>
            <a:off x="9900458" y="6459785"/>
            <a:ext cx="1312025" cy="365125"/>
          </a:xfrm>
        </p:spPr>
        <p:txBody>
          <a:bodyPr>
            <a:normAutofit/>
          </a:bodyPr>
          <a:lstStyle/>
          <a:p>
            <a:pPr>
              <a:spcAft>
                <a:spcPts val="600"/>
              </a:spcAft>
            </a:pPr>
            <a:fld id="{5414DF46-E7D2-4146-95BA-57A23C39CF98}" type="slidenum">
              <a:rPr lang="en-US" smtClean="0"/>
              <a:pPr>
                <a:spcAft>
                  <a:spcPts val="600"/>
                </a:spcAft>
              </a:pPr>
              <a:t>45</a:t>
            </a:fld>
            <a:endParaRPr lang="en-US"/>
          </a:p>
        </p:txBody>
      </p:sp>
      <p:pic>
        <p:nvPicPr>
          <p:cNvPr id="35" name="Picture 35" descr="Diagram&#10;&#10;Description automatically generated">
            <a:extLst>
              <a:ext uri="{FF2B5EF4-FFF2-40B4-BE49-F238E27FC236}">
                <a16:creationId xmlns:a16="http://schemas.microsoft.com/office/drawing/2014/main" id="{D637EAC4-BC11-A524-63DF-EDF363053A15}"/>
              </a:ext>
            </a:extLst>
          </p:cNvPr>
          <p:cNvPicPr>
            <a:picLocks noChangeAspect="1"/>
          </p:cNvPicPr>
          <p:nvPr/>
        </p:nvPicPr>
        <p:blipFill>
          <a:blip r:embed="rId2"/>
          <a:stretch>
            <a:fillRect/>
          </a:stretch>
        </p:blipFill>
        <p:spPr>
          <a:xfrm>
            <a:off x="7254816" y="1809391"/>
            <a:ext cx="5144218" cy="2994803"/>
          </a:xfrm>
          <a:prstGeom prst="rect">
            <a:avLst/>
          </a:prstGeom>
        </p:spPr>
      </p:pic>
    </p:spTree>
    <p:extLst>
      <p:ext uri="{BB962C8B-B14F-4D97-AF65-F5344CB8AC3E}">
        <p14:creationId xmlns:p14="http://schemas.microsoft.com/office/powerpoint/2010/main" val="38662019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F1A680E-7754-4323-9447-C8F5D9769D5D}"/>
              </a:ext>
            </a:extLst>
          </p:cNvPr>
          <p:cNvSpPr>
            <a:spLocks noGrp="1"/>
          </p:cNvSpPr>
          <p:nvPr>
            <p:ph type="title"/>
          </p:nvPr>
        </p:nvSpPr>
        <p:spPr>
          <a:xfrm>
            <a:off x="1097280" y="286603"/>
            <a:ext cx="10058400" cy="702303"/>
          </a:xfrm>
        </p:spPr>
        <p:txBody>
          <a:bodyPr>
            <a:normAutofit fontScale="90000"/>
          </a:bodyPr>
          <a:lstStyle/>
          <a:p>
            <a:r>
              <a:rPr lang="en-US"/>
              <a:t>Poster Pathway</a:t>
            </a:r>
          </a:p>
        </p:txBody>
      </p:sp>
      <p:sp>
        <p:nvSpPr>
          <p:cNvPr id="5" name="Content Placeholder 4">
            <a:extLst>
              <a:ext uri="{FF2B5EF4-FFF2-40B4-BE49-F238E27FC236}">
                <a16:creationId xmlns:a16="http://schemas.microsoft.com/office/drawing/2014/main" id="{DD7E06F4-0B33-4C5E-8272-C63D00FB0617}"/>
              </a:ext>
            </a:extLst>
          </p:cNvPr>
          <p:cNvSpPr>
            <a:spLocks noGrp="1"/>
          </p:cNvSpPr>
          <p:nvPr>
            <p:ph idx="1"/>
          </p:nvPr>
        </p:nvSpPr>
        <p:spPr>
          <a:xfrm>
            <a:off x="509871" y="1523651"/>
            <a:ext cx="7678057" cy="4905829"/>
          </a:xfrm>
        </p:spPr>
        <p:txBody>
          <a:bodyPr>
            <a:normAutofit/>
          </a:bodyPr>
          <a:lstStyle/>
          <a:p>
            <a:pPr lvl="0"/>
            <a:r>
              <a:rPr lang="en-US" sz="3600"/>
              <a:t>6 minutes at each station to view the illustration or graphic images and discuss the questions. </a:t>
            </a:r>
          </a:p>
          <a:p>
            <a:pPr lvl="2">
              <a:buFont typeface="Arial" panose="020B0604020202020204" pitchFamily="34" charset="0"/>
              <a:buChar char="•"/>
            </a:pPr>
            <a:r>
              <a:rPr lang="en-US" sz="3000"/>
              <a:t>Take 60 Seconds to View PRIOR to Speaking. </a:t>
            </a:r>
          </a:p>
          <a:p>
            <a:pPr lvl="2">
              <a:buFont typeface="Arial" panose="020B0604020202020204" pitchFamily="34" charset="0"/>
              <a:buChar char="•"/>
            </a:pPr>
            <a:r>
              <a:rPr lang="en-US" sz="3000"/>
              <a:t>5 Minutes of Discussion about the questions. </a:t>
            </a:r>
          </a:p>
          <a:p>
            <a:pPr lvl="2">
              <a:buFont typeface="Arial" panose="020B0604020202020204" pitchFamily="34" charset="0"/>
              <a:buChar char="•"/>
            </a:pPr>
            <a:endParaRPr lang="en-US" sz="3000"/>
          </a:p>
          <a:p>
            <a:pPr marL="0" lvl="0" indent="0">
              <a:buNone/>
            </a:pPr>
            <a:r>
              <a:rPr lang="en-US" sz="3600"/>
              <a:t>Reminder - Give everybody an opportunity to speak. </a:t>
            </a:r>
          </a:p>
          <a:p>
            <a:endParaRPr lang="en-US"/>
          </a:p>
        </p:txBody>
      </p:sp>
      <p:pic>
        <p:nvPicPr>
          <p:cNvPr id="1026" name="Picture 2" descr="Image result for person looking at van gogh in gallery">
            <a:extLst>
              <a:ext uri="{FF2B5EF4-FFF2-40B4-BE49-F238E27FC236}">
                <a16:creationId xmlns:a16="http://schemas.microsoft.com/office/drawing/2014/main" id="{A5D1238A-882F-4258-8908-09CD3566FE1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978" r="23598"/>
          <a:stretch/>
        </p:blipFill>
        <p:spPr bwMode="auto">
          <a:xfrm>
            <a:off x="8185069" y="2365829"/>
            <a:ext cx="3629561" cy="36647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05318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68767-BA6B-4718-8342-805AF4798FBD}"/>
              </a:ext>
            </a:extLst>
          </p:cNvPr>
          <p:cNvSpPr>
            <a:spLocks noGrp="1"/>
          </p:cNvSpPr>
          <p:nvPr>
            <p:ph type="title"/>
          </p:nvPr>
        </p:nvSpPr>
        <p:spPr>
          <a:xfrm>
            <a:off x="314761" y="4045730"/>
            <a:ext cx="2254819" cy="1450757"/>
          </a:xfrm>
        </p:spPr>
        <p:txBody>
          <a:bodyPr/>
          <a:lstStyle/>
          <a:p>
            <a:r>
              <a:rPr lang="en-US" b="1"/>
              <a:t>Key Points</a:t>
            </a:r>
          </a:p>
        </p:txBody>
      </p:sp>
      <p:sp>
        <p:nvSpPr>
          <p:cNvPr id="3" name="Content Placeholder 2">
            <a:extLst>
              <a:ext uri="{FF2B5EF4-FFF2-40B4-BE49-F238E27FC236}">
                <a16:creationId xmlns:a16="http://schemas.microsoft.com/office/drawing/2014/main" id="{69824343-BFD3-4AF7-8EC7-60FACFF6FCDE}"/>
              </a:ext>
            </a:extLst>
          </p:cNvPr>
          <p:cNvSpPr>
            <a:spLocks noGrp="1"/>
          </p:cNvSpPr>
          <p:nvPr>
            <p:ph idx="1"/>
          </p:nvPr>
        </p:nvSpPr>
        <p:spPr>
          <a:xfrm>
            <a:off x="2963118" y="416689"/>
            <a:ext cx="9062977" cy="6585474"/>
          </a:xfrm>
        </p:spPr>
        <p:txBody>
          <a:bodyPr>
            <a:noAutofit/>
          </a:bodyPr>
          <a:lstStyle/>
          <a:p>
            <a:pPr lvl="0"/>
            <a:r>
              <a:rPr lang="en-US" sz="2400"/>
              <a:t>The wealth gap in our country is huge and growing, leaving everybody at the bottom further and further behind. </a:t>
            </a:r>
          </a:p>
          <a:p>
            <a:pPr lvl="0"/>
            <a:r>
              <a:rPr lang="en-US" sz="2400"/>
              <a:t>Banks and corporations are taking resources from our communities and hoarding them to increase their own profits and politicians are letting it happen. </a:t>
            </a:r>
          </a:p>
          <a:p>
            <a:pPr lvl="0"/>
            <a:r>
              <a:rPr lang="en-US" sz="2400"/>
              <a:t>Corporate greed and tax breaks and loopholes lead to fewer resources for public services and public schools. </a:t>
            </a:r>
          </a:p>
          <a:p>
            <a:pPr lvl="0"/>
            <a:r>
              <a:rPr lang="en-US" sz="2400"/>
              <a:t>The wealth gap between the rich and working people by race is even larger than it is for white people. This gap shows up in our classrooms every day. If we want to achieve true economic justice, we must address racial disparities and racism in our country. </a:t>
            </a:r>
          </a:p>
          <a:p>
            <a:pPr lvl="0"/>
            <a:r>
              <a:rPr lang="en-US" sz="2400"/>
              <a:t>Privatization of schools does not improve outcomes or segregation. There is a strong link between school segregation and school choice programs.</a:t>
            </a:r>
          </a:p>
        </p:txBody>
      </p:sp>
      <p:pic>
        <p:nvPicPr>
          <p:cNvPr id="4" name="Picture 2" descr="Image result for key point">
            <a:extLst>
              <a:ext uri="{FF2B5EF4-FFF2-40B4-BE49-F238E27FC236}">
                <a16:creationId xmlns:a16="http://schemas.microsoft.com/office/drawing/2014/main" id="{FC899F96-C217-48DB-BEF9-B5292B834B4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rot="20572598">
            <a:off x="-138896" y="115747"/>
            <a:ext cx="2906391" cy="23674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04593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Do You Have a Lunch-Break Policy for Technicians? - CE Pro"/>
          <p:cNvPicPr>
            <a:picLocks noChangeAspect="1" noChangeArrowheads="1"/>
          </p:cNvPicPr>
          <p:nvPr/>
        </p:nvPicPr>
        <p:blipFill rotWithShape="1">
          <a:blip r:embed="rId2">
            <a:extLst>
              <a:ext uri="{28A0092B-C50C-407E-A947-70E740481C1C}">
                <a14:useLocalDpi xmlns:a14="http://schemas.microsoft.com/office/drawing/2010/main" val="0"/>
              </a:ext>
            </a:extLst>
          </a:blip>
          <a:srcRect l="-123" t="12267" r="123" b="-12267"/>
          <a:stretch/>
        </p:blipFill>
        <p:spPr bwMode="auto">
          <a:xfrm>
            <a:off x="0" y="0"/>
            <a:ext cx="12192000" cy="562131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endParaRPr lang="en-US"/>
          </a:p>
        </p:txBody>
      </p:sp>
      <p:sp>
        <p:nvSpPr>
          <p:cNvPr id="4" name="Text Placeholder 3"/>
          <p:cNvSpPr>
            <a:spLocks noGrp="1"/>
          </p:cNvSpPr>
          <p:nvPr>
            <p:ph type="body" sz="half" idx="2"/>
          </p:nvPr>
        </p:nvSpPr>
        <p:spPr/>
        <p:txBody>
          <a:bodyPr/>
          <a:lstStyle/>
          <a:p>
            <a:endParaRPr lang="en-US"/>
          </a:p>
        </p:txBody>
      </p:sp>
      <p:sp>
        <p:nvSpPr>
          <p:cNvPr id="5" name="Slide Number Placeholder 4"/>
          <p:cNvSpPr>
            <a:spLocks noGrp="1"/>
          </p:cNvSpPr>
          <p:nvPr>
            <p:ph type="sldNum" sz="quarter" idx="12"/>
          </p:nvPr>
        </p:nvSpPr>
        <p:spPr/>
        <p:txBody>
          <a:bodyPr/>
          <a:lstStyle/>
          <a:p>
            <a:fld id="{5414DF46-E7D2-4146-95BA-57A23C39CF98}" type="slidenum">
              <a:rPr lang="en-US" smtClean="0"/>
              <a:t>48</a:t>
            </a:fld>
            <a:endParaRPr lang="en-US"/>
          </a:p>
        </p:txBody>
      </p:sp>
    </p:spTree>
    <p:extLst>
      <p:ext uri="{BB962C8B-B14F-4D97-AF65-F5344CB8AC3E}">
        <p14:creationId xmlns:p14="http://schemas.microsoft.com/office/powerpoint/2010/main" val="5072064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3260435"/>
            <a:ext cx="7255239" cy="3597565"/>
          </a:xfrm>
        </p:spPr>
        <p:txBody>
          <a:bodyPr>
            <a:normAutofit/>
          </a:bodyPr>
          <a:lstStyle/>
          <a:p>
            <a:pPr marL="0" indent="0">
              <a:buNone/>
            </a:pPr>
            <a:r>
              <a:rPr lang="en-US" sz="3600">
                <a:solidFill>
                  <a:schemeClr val="accent2">
                    <a:lumMod val="75000"/>
                  </a:schemeClr>
                </a:solidFill>
              </a:rPr>
              <a:t>Economic Oppression</a:t>
            </a: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49</a:t>
            </a:fld>
            <a:endParaRPr lang="en-US"/>
          </a:p>
        </p:txBody>
      </p:sp>
      <p:sp>
        <p:nvSpPr>
          <p:cNvPr id="6" name="Title 5"/>
          <p:cNvSpPr>
            <a:spLocks noGrp="1"/>
          </p:cNvSpPr>
          <p:nvPr>
            <p:ph type="title"/>
          </p:nvPr>
        </p:nvSpPr>
        <p:spPr/>
        <p:txBody>
          <a:bodyPr/>
          <a:lstStyle/>
          <a:p>
            <a:r>
              <a:rPr lang="en-US"/>
              <a:t>Presenter Name</a:t>
            </a:r>
          </a:p>
        </p:txBody>
      </p:sp>
    </p:spTree>
    <p:extLst>
      <p:ext uri="{BB962C8B-B14F-4D97-AF65-F5344CB8AC3E}">
        <p14:creationId xmlns:p14="http://schemas.microsoft.com/office/powerpoint/2010/main" val="27127087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4614C-E329-4730-8DF6-596CCD394F73}"/>
              </a:ext>
            </a:extLst>
          </p:cNvPr>
          <p:cNvSpPr>
            <a:spLocks noGrp="1"/>
          </p:cNvSpPr>
          <p:nvPr>
            <p:ph type="title"/>
          </p:nvPr>
        </p:nvSpPr>
        <p:spPr>
          <a:xfrm>
            <a:off x="1097280" y="286603"/>
            <a:ext cx="10058400" cy="943681"/>
          </a:xfrm>
        </p:spPr>
        <p:txBody>
          <a:bodyPr>
            <a:normAutofit/>
          </a:bodyPr>
          <a:lstStyle/>
          <a:p>
            <a:r>
              <a:rPr lang="en-US"/>
              <a:t>Systems of Income and Wealth</a:t>
            </a:r>
          </a:p>
        </p:txBody>
      </p:sp>
      <p:sp>
        <p:nvSpPr>
          <p:cNvPr id="3" name="Content Placeholder 2">
            <a:extLst>
              <a:ext uri="{FF2B5EF4-FFF2-40B4-BE49-F238E27FC236}">
                <a16:creationId xmlns:a16="http://schemas.microsoft.com/office/drawing/2014/main" id="{4E4483FD-4A81-4804-816A-4B3EB7A2D81B}"/>
              </a:ext>
            </a:extLst>
          </p:cNvPr>
          <p:cNvSpPr>
            <a:spLocks noGrp="1"/>
          </p:cNvSpPr>
          <p:nvPr>
            <p:ph idx="1"/>
          </p:nvPr>
        </p:nvSpPr>
        <p:spPr>
          <a:xfrm>
            <a:off x="943494" y="1537855"/>
            <a:ext cx="10365971" cy="3084330"/>
          </a:xfrm>
        </p:spPr>
        <p:txBody>
          <a:bodyPr/>
          <a:lstStyle/>
          <a:p>
            <a:r>
              <a:rPr lang="en-US" sz="5400" b="1">
                <a:latin typeface="Arial" panose="020B0604020202020204" pitchFamily="34" charset="0"/>
                <a:cs typeface="Arial" panose="020B0604020202020204" pitchFamily="34" charset="0"/>
              </a:rPr>
              <a:t>What is the difference between income and wealth? </a:t>
            </a:r>
          </a:p>
          <a:p>
            <a:endParaRPr lang="en-US"/>
          </a:p>
        </p:txBody>
      </p:sp>
      <p:pic>
        <p:nvPicPr>
          <p:cNvPr id="4098" name="Picture 2" descr="Image result for piggy bank">
            <a:extLst>
              <a:ext uri="{FF2B5EF4-FFF2-40B4-BE49-F238E27FC236}">
                <a16:creationId xmlns:a16="http://schemas.microsoft.com/office/drawing/2014/main" id="{C28B7F6A-1990-4946-9D0B-8D9BF7C31C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36" y="3095102"/>
            <a:ext cx="7045037" cy="2898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01706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35202-47E5-400D-A00A-52D993704A0C}"/>
              </a:ext>
            </a:extLst>
          </p:cNvPr>
          <p:cNvSpPr>
            <a:spLocks noGrp="1"/>
          </p:cNvSpPr>
          <p:nvPr>
            <p:ph type="title"/>
          </p:nvPr>
        </p:nvSpPr>
        <p:spPr>
          <a:xfrm>
            <a:off x="1097280" y="286604"/>
            <a:ext cx="10058400" cy="960306"/>
          </a:xfrm>
        </p:spPr>
        <p:txBody>
          <a:bodyPr/>
          <a:lstStyle/>
          <a:p>
            <a:r>
              <a:rPr lang="en-US"/>
              <a:t>Income and Wealth</a:t>
            </a:r>
          </a:p>
        </p:txBody>
      </p:sp>
      <p:sp>
        <p:nvSpPr>
          <p:cNvPr id="3" name="Content Placeholder 2">
            <a:extLst>
              <a:ext uri="{FF2B5EF4-FFF2-40B4-BE49-F238E27FC236}">
                <a16:creationId xmlns:a16="http://schemas.microsoft.com/office/drawing/2014/main" id="{7EF3DCB5-A690-4F80-971E-3847E1E199EA}"/>
              </a:ext>
            </a:extLst>
          </p:cNvPr>
          <p:cNvSpPr>
            <a:spLocks noGrp="1"/>
          </p:cNvSpPr>
          <p:nvPr>
            <p:ph idx="1"/>
          </p:nvPr>
        </p:nvSpPr>
        <p:spPr>
          <a:xfrm>
            <a:off x="811033" y="1418349"/>
            <a:ext cx="7277793" cy="5075105"/>
          </a:xfrm>
        </p:spPr>
        <p:txBody>
          <a:bodyPr>
            <a:normAutofit/>
          </a:bodyPr>
          <a:lstStyle/>
          <a:p>
            <a:pPr>
              <a:buFont typeface="Arial" panose="020B0604020202020204" pitchFamily="34" charset="0"/>
              <a:buChar char="•"/>
            </a:pPr>
            <a:r>
              <a:rPr lang="en-US" sz="4400"/>
              <a:t>Income is the revenue that a person can bring into their household.  </a:t>
            </a:r>
          </a:p>
          <a:p>
            <a:pPr>
              <a:buFont typeface="Arial" panose="020B0604020202020204" pitchFamily="34" charset="0"/>
              <a:buChar char="•"/>
            </a:pPr>
            <a:r>
              <a:rPr lang="en-US" sz="4400"/>
              <a:t>Wealth is anything that can be liquidated and/or passed from generation to generation -  minus debt.</a:t>
            </a:r>
          </a:p>
        </p:txBody>
      </p:sp>
      <p:pic>
        <p:nvPicPr>
          <p:cNvPr id="4" name="Picture 2" descr="Image result for piggy bank">
            <a:extLst>
              <a:ext uri="{FF2B5EF4-FFF2-40B4-BE49-F238E27FC236}">
                <a16:creationId xmlns:a16="http://schemas.microsoft.com/office/drawing/2014/main" id="{E55DEEC6-CDCF-4E8E-B806-C1BD9D4FD34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8029" t="274" r="27728" b="-274"/>
          <a:stretch/>
        </p:blipFill>
        <p:spPr bwMode="auto">
          <a:xfrm>
            <a:off x="8165989" y="0"/>
            <a:ext cx="4253948" cy="3955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19268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9E17B1-0511-45B2-926D-29AFF9C4D8CD}"/>
              </a:ext>
            </a:extLst>
          </p:cNvPr>
          <p:cNvSpPr>
            <a:spLocks noGrp="1"/>
          </p:cNvSpPr>
          <p:nvPr>
            <p:ph idx="1"/>
          </p:nvPr>
        </p:nvSpPr>
        <p:spPr>
          <a:xfrm>
            <a:off x="3491344" y="1413164"/>
            <a:ext cx="7664335" cy="4455930"/>
          </a:xfrm>
        </p:spPr>
        <p:txBody>
          <a:bodyPr>
            <a:noAutofit/>
          </a:bodyPr>
          <a:lstStyle/>
          <a:p>
            <a:r>
              <a:rPr lang="en-US" sz="4400" b="1"/>
              <a:t>In the last decade,  has the wealth and income that your members experience been improving? How do you know? </a:t>
            </a:r>
          </a:p>
          <a:p>
            <a:r>
              <a:rPr lang="en-US" sz="4400" b="1"/>
              <a:t>IDENTIFY the VISIBLE EVIDENCE</a:t>
            </a:r>
            <a:endParaRPr lang="en-US" sz="4400"/>
          </a:p>
        </p:txBody>
      </p:sp>
      <p:sp>
        <p:nvSpPr>
          <p:cNvPr id="4" name="Title 1">
            <a:extLst>
              <a:ext uri="{FF2B5EF4-FFF2-40B4-BE49-F238E27FC236}">
                <a16:creationId xmlns:a16="http://schemas.microsoft.com/office/drawing/2014/main" id="{4200F7E5-83C8-4FB8-841D-4D658529F8BC}"/>
              </a:ext>
            </a:extLst>
          </p:cNvPr>
          <p:cNvSpPr txBox="1">
            <a:spLocks/>
          </p:cNvSpPr>
          <p:nvPr/>
        </p:nvSpPr>
        <p:spPr>
          <a:xfrm>
            <a:off x="1097280" y="286603"/>
            <a:ext cx="10058400" cy="943681"/>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a:t>Systems of Income and Wealth</a:t>
            </a:r>
          </a:p>
        </p:txBody>
      </p:sp>
      <p:pic>
        <p:nvPicPr>
          <p:cNvPr id="5" name="Picture 2" descr="Image result for piggy bank">
            <a:extLst>
              <a:ext uri="{FF2B5EF4-FFF2-40B4-BE49-F238E27FC236}">
                <a16:creationId xmlns:a16="http://schemas.microsoft.com/office/drawing/2014/main" id="{EDC194C2-49FC-4537-A631-A8F9CB23340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0724" r="29548"/>
          <a:stretch/>
        </p:blipFill>
        <p:spPr bwMode="auto">
          <a:xfrm>
            <a:off x="445273" y="2970564"/>
            <a:ext cx="2798859" cy="2898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08935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09924-F86C-464F-89C0-4978282CCF03}"/>
              </a:ext>
            </a:extLst>
          </p:cNvPr>
          <p:cNvSpPr>
            <a:spLocks noGrp="1"/>
          </p:cNvSpPr>
          <p:nvPr>
            <p:ph type="title"/>
          </p:nvPr>
        </p:nvSpPr>
        <p:spPr>
          <a:xfrm>
            <a:off x="1097280" y="286603"/>
            <a:ext cx="10058400" cy="1425819"/>
          </a:xfrm>
        </p:spPr>
        <p:txBody>
          <a:bodyPr>
            <a:normAutofit/>
          </a:bodyPr>
          <a:lstStyle/>
          <a:p>
            <a:r>
              <a:rPr lang="en-US"/>
              <a:t>Economic Exploration</a:t>
            </a:r>
            <a:endParaRPr lang="en-US">
              <a:cs typeface="Calibri Light"/>
            </a:endParaRPr>
          </a:p>
        </p:txBody>
      </p:sp>
      <p:sp>
        <p:nvSpPr>
          <p:cNvPr id="3" name="Content Placeholder 2">
            <a:extLst>
              <a:ext uri="{FF2B5EF4-FFF2-40B4-BE49-F238E27FC236}">
                <a16:creationId xmlns:a16="http://schemas.microsoft.com/office/drawing/2014/main" id="{09ED5FFA-4EDE-422F-A5BD-B9BE5989B09C}"/>
              </a:ext>
            </a:extLst>
          </p:cNvPr>
          <p:cNvSpPr>
            <a:spLocks noGrp="1"/>
          </p:cNvSpPr>
          <p:nvPr>
            <p:ph idx="1"/>
          </p:nvPr>
        </p:nvSpPr>
        <p:spPr>
          <a:xfrm>
            <a:off x="1097280" y="2094806"/>
            <a:ext cx="10058400" cy="3774287"/>
          </a:xfrm>
        </p:spPr>
        <p:txBody>
          <a:bodyPr>
            <a:normAutofit lnSpcReduction="10000"/>
          </a:bodyPr>
          <a:lstStyle/>
          <a:p>
            <a:pPr marL="0" indent="0">
              <a:buNone/>
            </a:pPr>
            <a:r>
              <a:rPr lang="en-US" sz="4000" b="1">
                <a:latin typeface="Arial" panose="020B0604020202020204" pitchFamily="34" charset="0"/>
                <a:cs typeface="Arial" panose="020B0604020202020204" pitchFamily="34" charset="0"/>
              </a:rPr>
              <a:t>What characterizes these two time periods in the United States? </a:t>
            </a:r>
          </a:p>
          <a:p>
            <a:r>
              <a:rPr lang="en-US" sz="4000" b="1">
                <a:solidFill>
                  <a:srgbClr val="7030A0"/>
                </a:solidFill>
                <a:latin typeface="Arial" panose="020B0604020202020204" pitchFamily="34" charset="0"/>
                <a:cs typeface="Arial" panose="020B0604020202020204" pitchFamily="34" charset="0"/>
              </a:rPr>
              <a:t>Politics, Events, Union</a:t>
            </a:r>
          </a:p>
          <a:p>
            <a:pPr marL="0" indent="0" algn="ctr">
              <a:buNone/>
            </a:pPr>
            <a:r>
              <a:rPr lang="en-US" sz="6600" b="1">
                <a:latin typeface="Arial" panose="020B0604020202020204" pitchFamily="34" charset="0"/>
                <a:cs typeface="Arial" panose="020B0604020202020204" pitchFamily="34" charset="0"/>
              </a:rPr>
              <a:t>1947-1979</a:t>
            </a:r>
          </a:p>
          <a:p>
            <a:pPr marL="0" indent="0" algn="ctr">
              <a:buNone/>
            </a:pPr>
            <a:r>
              <a:rPr lang="en-US" sz="6600" b="1">
                <a:latin typeface="Arial" panose="020B0604020202020204" pitchFamily="34" charset="0"/>
                <a:cs typeface="Arial" panose="020B0604020202020204" pitchFamily="34" charset="0"/>
              </a:rPr>
              <a:t>1979-2014</a:t>
            </a:r>
          </a:p>
        </p:txBody>
      </p:sp>
    </p:spTree>
    <p:extLst>
      <p:ext uri="{BB962C8B-B14F-4D97-AF65-F5344CB8AC3E}">
        <p14:creationId xmlns:p14="http://schemas.microsoft.com/office/powerpoint/2010/main" val="11822366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4E4490D0-3672-446A-AC12-B4830333B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a:extLst>
              <a:ext uri="{FF2B5EF4-FFF2-40B4-BE49-F238E27FC236}">
                <a16:creationId xmlns:a16="http://schemas.microsoft.com/office/drawing/2014/main" id="{39CB82C2-DF65-4EC1-8280-F201D50F5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5" name="Straight Connector 24">
            <a:extLst>
              <a:ext uri="{FF2B5EF4-FFF2-40B4-BE49-F238E27FC236}">
                <a16:creationId xmlns:a16="http://schemas.microsoft.com/office/drawing/2014/main" id="{7E1D4427-852B-4B37-8E76-0E9F1810BA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7" name="Rectangle 26">
            <a:extLst>
              <a:ext uri="{FF2B5EF4-FFF2-40B4-BE49-F238E27FC236}">
                <a16:creationId xmlns:a16="http://schemas.microsoft.com/office/drawing/2014/main" id="{FA4CD5CB-D209-4D70-8CA4-629731C592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57282A-2A37-457F-82FD-0D1B32499626}"/>
              </a:ext>
            </a:extLst>
          </p:cNvPr>
          <p:cNvSpPr>
            <a:spLocks noGrp="1"/>
          </p:cNvSpPr>
          <p:nvPr>
            <p:ph type="title"/>
          </p:nvPr>
        </p:nvSpPr>
        <p:spPr>
          <a:xfrm>
            <a:off x="7765972" y="639097"/>
            <a:ext cx="4152237" cy="3686015"/>
          </a:xfrm>
        </p:spPr>
        <p:txBody>
          <a:bodyPr vert="horz" lIns="91440" tIns="45720" rIns="91440" bIns="45720" rtlCol="0" anchor="b">
            <a:normAutofit/>
          </a:bodyPr>
          <a:lstStyle/>
          <a:p>
            <a:r>
              <a:rPr lang="en-US" sz="6600">
                <a:solidFill>
                  <a:schemeClr val="tx1">
                    <a:lumMod val="85000"/>
                    <a:lumOff val="15000"/>
                  </a:schemeClr>
                </a:solidFill>
              </a:rPr>
              <a:t>The 5% Steps/Paces</a:t>
            </a:r>
          </a:p>
        </p:txBody>
      </p:sp>
      <p:pic>
        <p:nvPicPr>
          <p:cNvPr id="3" name="Picture 4" descr="A picture containing diagram&#10;&#10;Description automatically generated">
            <a:extLst>
              <a:ext uri="{FF2B5EF4-FFF2-40B4-BE49-F238E27FC236}">
                <a16:creationId xmlns:a16="http://schemas.microsoft.com/office/drawing/2014/main" id="{72B165E9-0C22-2C47-9C6D-218CC39550F0}"/>
              </a:ext>
            </a:extLst>
          </p:cNvPr>
          <p:cNvPicPr>
            <a:picLocks noChangeAspect="1"/>
          </p:cNvPicPr>
          <p:nvPr/>
        </p:nvPicPr>
        <p:blipFill>
          <a:blip r:embed="rId2"/>
          <a:stretch>
            <a:fillRect/>
          </a:stretch>
        </p:blipFill>
        <p:spPr>
          <a:xfrm>
            <a:off x="633999" y="1205818"/>
            <a:ext cx="6912217" cy="3922682"/>
          </a:xfrm>
          <a:prstGeom prst="rect">
            <a:avLst/>
          </a:prstGeom>
        </p:spPr>
      </p:pic>
      <p:cxnSp>
        <p:nvCxnSpPr>
          <p:cNvPr id="29" name="Straight Connector 28">
            <a:extLst>
              <a:ext uri="{FF2B5EF4-FFF2-40B4-BE49-F238E27FC236}">
                <a16:creationId xmlns:a16="http://schemas.microsoft.com/office/drawing/2014/main" id="{5C6A2BAE-B461-4B55-8E1F-0722ABDD13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209305" y="4343400"/>
            <a:ext cx="32004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B4C27B90-DF2B-4D00-BA07-18ED774CD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a:extLst>
              <a:ext uri="{FF2B5EF4-FFF2-40B4-BE49-F238E27FC236}">
                <a16:creationId xmlns:a16="http://schemas.microsoft.com/office/drawing/2014/main" id="{593ACC25-C262-417A-8AA9-0641C772B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024588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5839E-35D3-4B3E-BCA6-0814F931AE5F}"/>
              </a:ext>
            </a:extLst>
          </p:cNvPr>
          <p:cNvSpPr>
            <a:spLocks noGrp="1"/>
          </p:cNvSpPr>
          <p:nvPr>
            <p:ph type="title"/>
          </p:nvPr>
        </p:nvSpPr>
        <p:spPr>
          <a:xfrm>
            <a:off x="1097280" y="286604"/>
            <a:ext cx="10058400" cy="910430"/>
          </a:xfrm>
        </p:spPr>
        <p:txBody>
          <a:bodyPr/>
          <a:lstStyle/>
          <a:p>
            <a:r>
              <a:rPr lang="en-US"/>
              <a:t>Directions for 1979-2014 </a:t>
            </a:r>
          </a:p>
        </p:txBody>
      </p:sp>
      <p:sp>
        <p:nvSpPr>
          <p:cNvPr id="3" name="Content Placeholder 2">
            <a:extLst>
              <a:ext uri="{FF2B5EF4-FFF2-40B4-BE49-F238E27FC236}">
                <a16:creationId xmlns:a16="http://schemas.microsoft.com/office/drawing/2014/main" id="{50004231-3CD2-4956-A8FD-DCFBE72E363B}"/>
              </a:ext>
            </a:extLst>
          </p:cNvPr>
          <p:cNvSpPr>
            <a:spLocks noGrp="1"/>
          </p:cNvSpPr>
          <p:nvPr>
            <p:ph idx="1"/>
          </p:nvPr>
        </p:nvSpPr>
        <p:spPr>
          <a:xfrm>
            <a:off x="532015" y="1346663"/>
            <a:ext cx="10839796" cy="5087388"/>
          </a:xfrm>
        </p:spPr>
        <p:txBody>
          <a:bodyPr vert="horz" lIns="0" tIns="45720" rIns="0" bIns="45720" rtlCol="0" anchor="t">
            <a:normAutofit fontScale="92500" lnSpcReduction="10000"/>
          </a:bodyPr>
          <a:lstStyle/>
          <a:p>
            <a:r>
              <a:rPr lang="en-US" sz="2800"/>
              <a:t>Lowest </a:t>
            </a:r>
          </a:p>
          <a:p>
            <a:r>
              <a:rPr lang="en-US" sz="2800"/>
              <a:t>2 1/2 steps/paces backward – 12% $0 - 29,100</a:t>
            </a:r>
            <a:endParaRPr lang="en-US" sz="2800">
              <a:cs typeface="Calibri"/>
            </a:endParaRPr>
          </a:p>
          <a:p>
            <a:r>
              <a:rPr lang="en-US" sz="2800"/>
              <a:t>Second </a:t>
            </a:r>
            <a:endParaRPr lang="en-US" sz="2800">
              <a:cs typeface="Calibri"/>
            </a:endParaRPr>
          </a:p>
          <a:p>
            <a:r>
              <a:rPr lang="en-US" sz="2800"/>
              <a:t>1/2 steps/paces forward +3% $29,101 - 52,697</a:t>
            </a:r>
            <a:endParaRPr lang="en-US" sz="2800">
              <a:cs typeface="Calibri"/>
            </a:endParaRPr>
          </a:p>
          <a:p>
            <a:r>
              <a:rPr lang="en-US" sz="2800"/>
              <a:t>Middle </a:t>
            </a:r>
            <a:endParaRPr lang="en-US" sz="2800">
              <a:cs typeface="Calibri"/>
            </a:endParaRPr>
          </a:p>
          <a:p>
            <a:r>
              <a:rPr lang="en-US" sz="2800"/>
              <a:t>2 steps/paces forward +12% $52,698 - 82,032</a:t>
            </a:r>
            <a:endParaRPr lang="en-US" sz="2800">
              <a:cs typeface="Calibri"/>
            </a:endParaRPr>
          </a:p>
          <a:p>
            <a:r>
              <a:rPr lang="en-US" sz="2800"/>
              <a:t>Fourth </a:t>
            </a:r>
            <a:endParaRPr lang="en-US" sz="2800">
              <a:cs typeface="Calibri"/>
            </a:endParaRPr>
          </a:p>
          <a:p>
            <a:r>
              <a:rPr lang="en-US" sz="2800"/>
              <a:t>5 steps/paces forward +26% $82,033 - 129,006</a:t>
            </a:r>
            <a:endParaRPr lang="en-US" sz="2800">
              <a:cs typeface="Calibri"/>
            </a:endParaRPr>
          </a:p>
          <a:p>
            <a:r>
              <a:rPr lang="en-US" sz="2800"/>
              <a:t>Highest </a:t>
            </a:r>
            <a:endParaRPr lang="en-US" sz="2800">
              <a:cs typeface="Calibri"/>
            </a:endParaRPr>
          </a:p>
          <a:p>
            <a:r>
              <a:rPr lang="en-US" sz="2800"/>
              <a:t>10 1/2 steps/paces forward +54% $129,007 &amp; higher</a:t>
            </a:r>
          </a:p>
        </p:txBody>
      </p:sp>
    </p:spTree>
    <p:extLst>
      <p:ext uri="{BB962C8B-B14F-4D97-AF65-F5344CB8AC3E}">
        <p14:creationId xmlns:p14="http://schemas.microsoft.com/office/powerpoint/2010/main" val="324288821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5C2F9-45BA-40D5-9505-062A72C47DFE}"/>
              </a:ext>
            </a:extLst>
          </p:cNvPr>
          <p:cNvSpPr>
            <a:spLocks noGrp="1"/>
          </p:cNvSpPr>
          <p:nvPr>
            <p:ph type="title"/>
          </p:nvPr>
        </p:nvSpPr>
        <p:spPr>
          <a:xfrm>
            <a:off x="1097280" y="286604"/>
            <a:ext cx="10058400" cy="893804"/>
          </a:xfrm>
        </p:spPr>
        <p:txBody>
          <a:bodyPr/>
          <a:lstStyle/>
          <a:p>
            <a:r>
              <a:rPr lang="en-US"/>
              <a:t>Top 5% and Top 1%</a:t>
            </a:r>
          </a:p>
        </p:txBody>
      </p:sp>
      <p:sp>
        <p:nvSpPr>
          <p:cNvPr id="3" name="Content Placeholder 2">
            <a:extLst>
              <a:ext uri="{FF2B5EF4-FFF2-40B4-BE49-F238E27FC236}">
                <a16:creationId xmlns:a16="http://schemas.microsoft.com/office/drawing/2014/main" id="{AE45DC75-125E-401F-BCC7-4CB8BB404F60}"/>
              </a:ext>
            </a:extLst>
          </p:cNvPr>
          <p:cNvSpPr>
            <a:spLocks noGrp="1"/>
          </p:cNvSpPr>
          <p:nvPr>
            <p:ph idx="1"/>
          </p:nvPr>
        </p:nvSpPr>
        <p:spPr>
          <a:xfrm>
            <a:off x="764771" y="1479665"/>
            <a:ext cx="10390909" cy="4389429"/>
          </a:xfrm>
        </p:spPr>
        <p:txBody>
          <a:bodyPr vert="horz" lIns="0" tIns="45720" rIns="0" bIns="45720" rtlCol="0" anchor="t">
            <a:normAutofit/>
          </a:bodyPr>
          <a:lstStyle/>
          <a:p>
            <a:endParaRPr lang="en-US"/>
          </a:p>
          <a:p>
            <a:r>
              <a:rPr lang="en-US" sz="3600"/>
              <a:t>Top 5% </a:t>
            </a:r>
            <a:endParaRPr lang="en-US"/>
          </a:p>
          <a:p>
            <a:r>
              <a:rPr lang="en-US" sz="3600"/>
              <a:t>15 1/2 steps/paces forward +78% $230,030 and up</a:t>
            </a:r>
            <a:endParaRPr lang="en-US"/>
          </a:p>
          <a:p>
            <a:r>
              <a:rPr lang="en-US" sz="3600"/>
              <a:t>Top 1% </a:t>
            </a:r>
            <a:endParaRPr lang="en-US"/>
          </a:p>
          <a:p>
            <a:r>
              <a:rPr lang="en-US" sz="3600"/>
              <a:t>37 steps/paces forward +185% $423,090 and up</a:t>
            </a:r>
            <a:endParaRPr lang="en-US"/>
          </a:p>
        </p:txBody>
      </p:sp>
    </p:spTree>
    <p:extLst>
      <p:ext uri="{BB962C8B-B14F-4D97-AF65-F5344CB8AC3E}">
        <p14:creationId xmlns:p14="http://schemas.microsoft.com/office/powerpoint/2010/main" val="123067182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6B251-85FC-4ACB-A069-0292964EA86E}"/>
              </a:ext>
            </a:extLst>
          </p:cNvPr>
          <p:cNvSpPr>
            <a:spLocks noGrp="1"/>
          </p:cNvSpPr>
          <p:nvPr>
            <p:ph type="title"/>
          </p:nvPr>
        </p:nvSpPr>
        <p:spPr/>
        <p:txBody>
          <a:bodyPr>
            <a:normAutofit/>
          </a:bodyPr>
          <a:lstStyle/>
          <a:p>
            <a:r>
              <a:rPr lang="en-US"/>
              <a:t>Directions for 1947-1979</a:t>
            </a:r>
          </a:p>
        </p:txBody>
      </p:sp>
      <p:sp>
        <p:nvSpPr>
          <p:cNvPr id="3" name="Content Placeholder 2">
            <a:extLst>
              <a:ext uri="{FF2B5EF4-FFF2-40B4-BE49-F238E27FC236}">
                <a16:creationId xmlns:a16="http://schemas.microsoft.com/office/drawing/2014/main" id="{6AAE62E4-CCCF-4CCE-B0A4-34C859708B68}"/>
              </a:ext>
            </a:extLst>
          </p:cNvPr>
          <p:cNvSpPr>
            <a:spLocks noGrp="1"/>
          </p:cNvSpPr>
          <p:nvPr>
            <p:ph sz="half" idx="1"/>
          </p:nvPr>
        </p:nvSpPr>
        <p:spPr/>
        <p:txBody>
          <a:bodyPr vert="horz" lIns="0" tIns="45720" rIns="0" bIns="45720" rtlCol="0" anchor="t">
            <a:noAutofit/>
          </a:bodyPr>
          <a:lstStyle/>
          <a:p>
            <a:r>
              <a:rPr lang="en-US" sz="3200"/>
              <a:t>Lowest </a:t>
            </a:r>
          </a:p>
          <a:p>
            <a:r>
              <a:rPr lang="en-US" sz="3200"/>
              <a:t>12 Steps/Paces Forward +116%</a:t>
            </a:r>
            <a:endParaRPr lang="en-US" sz="3200">
              <a:cs typeface="Calibri"/>
            </a:endParaRPr>
          </a:p>
          <a:p>
            <a:r>
              <a:rPr lang="en-US" sz="3200"/>
              <a:t>Second </a:t>
            </a:r>
            <a:endParaRPr lang="en-US" sz="3200">
              <a:cs typeface="Calibri"/>
            </a:endParaRPr>
          </a:p>
          <a:p>
            <a:r>
              <a:rPr lang="en-US" sz="3200"/>
              <a:t>10 Steps/Paces Forward +100%</a:t>
            </a:r>
            <a:endParaRPr lang="en-US" sz="3200">
              <a:cs typeface="Calibri"/>
            </a:endParaRPr>
          </a:p>
          <a:p>
            <a:r>
              <a:rPr lang="en-US" sz="3200"/>
              <a:t>Middle </a:t>
            </a:r>
            <a:endParaRPr lang="en-US" sz="3200">
              <a:cs typeface="Calibri"/>
            </a:endParaRPr>
          </a:p>
          <a:p>
            <a:r>
              <a:rPr lang="en-US" sz="3200"/>
              <a:t>11 Steps/Paces Forward +111%</a:t>
            </a:r>
            <a:endParaRPr lang="en-US" sz="3200">
              <a:cs typeface="Calibri"/>
            </a:endParaRPr>
          </a:p>
          <a:p>
            <a:pPr marL="0" indent="0">
              <a:buNone/>
            </a:pPr>
            <a:endParaRPr lang="en-US" sz="3200"/>
          </a:p>
        </p:txBody>
      </p:sp>
      <p:sp>
        <p:nvSpPr>
          <p:cNvPr id="4" name="Content Placeholder 3">
            <a:extLst>
              <a:ext uri="{FF2B5EF4-FFF2-40B4-BE49-F238E27FC236}">
                <a16:creationId xmlns:a16="http://schemas.microsoft.com/office/drawing/2014/main" id="{BEABE095-9C63-4CF0-B95F-87D7F553A39E}"/>
              </a:ext>
            </a:extLst>
          </p:cNvPr>
          <p:cNvSpPr>
            <a:spLocks noGrp="1"/>
          </p:cNvSpPr>
          <p:nvPr>
            <p:ph sz="half" idx="2"/>
          </p:nvPr>
        </p:nvSpPr>
        <p:spPr/>
        <p:txBody>
          <a:bodyPr vert="horz" lIns="0" tIns="45720" rIns="0" bIns="45720" rtlCol="0" anchor="t">
            <a:normAutofit/>
          </a:bodyPr>
          <a:lstStyle/>
          <a:p>
            <a:r>
              <a:rPr lang="en-US" sz="3200"/>
              <a:t>Fourth </a:t>
            </a:r>
          </a:p>
          <a:p>
            <a:r>
              <a:rPr lang="en-US" sz="3200"/>
              <a:t>11.5 Steps/Paces Forward +114%</a:t>
            </a:r>
            <a:endParaRPr lang="en-US" sz="3200">
              <a:cs typeface="Calibri"/>
            </a:endParaRPr>
          </a:p>
          <a:p>
            <a:r>
              <a:rPr lang="en-US" sz="3200"/>
              <a:t>Highest </a:t>
            </a:r>
            <a:endParaRPr lang="en-US" sz="3200">
              <a:cs typeface="Calibri"/>
            </a:endParaRPr>
          </a:p>
          <a:p>
            <a:r>
              <a:rPr lang="en-US" sz="3200"/>
              <a:t>10 Steps/Paces Forward +99%</a:t>
            </a:r>
            <a:endParaRPr lang="en-US" sz="3200">
              <a:cs typeface="Calibri"/>
            </a:endParaRPr>
          </a:p>
          <a:p>
            <a:r>
              <a:rPr lang="en-US" sz="3200"/>
              <a:t>Top 5% </a:t>
            </a:r>
            <a:endParaRPr lang="en-US" sz="3200">
              <a:cs typeface="Calibri"/>
            </a:endParaRPr>
          </a:p>
          <a:p>
            <a:r>
              <a:rPr lang="en-US" sz="3200"/>
              <a:t>8.5 Steps/Paces Forward +86%</a:t>
            </a:r>
          </a:p>
          <a:p>
            <a:endParaRPr lang="en-US"/>
          </a:p>
        </p:txBody>
      </p:sp>
    </p:spTree>
    <p:extLst>
      <p:ext uri="{BB962C8B-B14F-4D97-AF65-F5344CB8AC3E}">
        <p14:creationId xmlns:p14="http://schemas.microsoft.com/office/powerpoint/2010/main" val="8957985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75080ABA-4153-4483-90F5-8C6CA025EF83}"/>
              </a:ext>
            </a:extLst>
          </p:cNvPr>
          <p:cNvSpPr>
            <a:spLocks noGrp="1"/>
          </p:cNvSpPr>
          <p:nvPr>
            <p:ph sz="half" idx="1"/>
          </p:nvPr>
        </p:nvSpPr>
        <p:spPr/>
        <p:txBody>
          <a:bodyPr/>
          <a:lstStyle/>
          <a:p>
            <a:endParaRPr lang="en-US"/>
          </a:p>
        </p:txBody>
      </p:sp>
      <p:sp>
        <p:nvSpPr>
          <p:cNvPr id="7" name="Content Placeholder 6">
            <a:extLst>
              <a:ext uri="{FF2B5EF4-FFF2-40B4-BE49-F238E27FC236}">
                <a16:creationId xmlns:a16="http://schemas.microsoft.com/office/drawing/2014/main" id="{9174A128-BFE1-464C-9BD0-4D2E7FBE00EC}"/>
              </a:ext>
            </a:extLst>
          </p:cNvPr>
          <p:cNvSpPr>
            <a:spLocks noGrp="1"/>
          </p:cNvSpPr>
          <p:nvPr>
            <p:ph sz="half" idx="2"/>
          </p:nvPr>
        </p:nvSpPr>
        <p:spPr/>
        <p:txBody>
          <a:bodyPr/>
          <a:lstStyle/>
          <a:p>
            <a:endParaRPr lang="en-US"/>
          </a:p>
        </p:txBody>
      </p:sp>
      <p:pic>
        <p:nvPicPr>
          <p:cNvPr id="4" name="Picture 3">
            <a:extLst>
              <a:ext uri="{FF2B5EF4-FFF2-40B4-BE49-F238E27FC236}">
                <a16:creationId xmlns:a16="http://schemas.microsoft.com/office/drawing/2014/main" id="{311D9C15-88BC-4B6A-B51B-929E535FB2EE}"/>
              </a:ext>
            </a:extLst>
          </p:cNvPr>
          <p:cNvPicPr/>
          <p:nvPr/>
        </p:nvPicPr>
        <p:blipFill rotWithShape="1">
          <a:blip r:embed="rId2"/>
          <a:srcRect l="13585" t="15197" r="22928" b="6998"/>
          <a:stretch/>
        </p:blipFill>
        <p:spPr bwMode="auto">
          <a:xfrm>
            <a:off x="1638433" y="0"/>
            <a:ext cx="8948702" cy="617219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591402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B317AB-3F1C-4DA4-A7AF-B3B7311C0A59}"/>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0AEFFF97-6AE9-4823-9006-9BD513EFFC32}"/>
              </a:ext>
            </a:extLst>
          </p:cNvPr>
          <p:cNvPicPr/>
          <p:nvPr/>
        </p:nvPicPr>
        <p:blipFill rotWithShape="1">
          <a:blip r:embed="rId2"/>
          <a:srcRect l="11109" t="14184" r="25704" b="9015"/>
          <a:stretch/>
        </p:blipFill>
        <p:spPr bwMode="auto">
          <a:xfrm>
            <a:off x="1825844" y="121920"/>
            <a:ext cx="8552595" cy="605028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932250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4EEB9F-52CA-4F7F-9A41-2D9173C7D858}"/>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B34F323-9C47-4AFA-8B00-FE40D2CD2D3D}"/>
              </a:ext>
            </a:extLst>
          </p:cNvPr>
          <p:cNvPicPr/>
          <p:nvPr/>
        </p:nvPicPr>
        <p:blipFill rotWithShape="1">
          <a:blip r:embed="rId2"/>
          <a:srcRect l="9636" t="15062" r="25668" b="6958"/>
          <a:stretch/>
        </p:blipFill>
        <p:spPr bwMode="auto">
          <a:xfrm>
            <a:off x="1455420" y="60960"/>
            <a:ext cx="9075420" cy="611124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025488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A4F0F-9EED-4F14-9E81-CC9C4F71AD2A}"/>
              </a:ext>
            </a:extLst>
          </p:cNvPr>
          <p:cNvSpPr>
            <a:spLocks noGrp="1"/>
          </p:cNvSpPr>
          <p:nvPr>
            <p:ph type="title"/>
          </p:nvPr>
        </p:nvSpPr>
        <p:spPr>
          <a:xfrm>
            <a:off x="1097280" y="286603"/>
            <a:ext cx="10058400" cy="810677"/>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9A9B152D-033C-4218-A063-DDAB089D672C}"/>
              </a:ext>
            </a:extLst>
          </p:cNvPr>
          <p:cNvSpPr>
            <a:spLocks noGrp="1"/>
          </p:cNvSpPr>
          <p:nvPr>
            <p:ph idx="1"/>
          </p:nvPr>
        </p:nvSpPr>
        <p:spPr>
          <a:xfrm>
            <a:off x="4953964" y="130479"/>
            <a:ext cx="6736466" cy="4462548"/>
          </a:xfrm>
        </p:spPr>
        <p:txBody>
          <a:bodyPr>
            <a:noAutofit/>
          </a:bodyPr>
          <a:lstStyle/>
          <a:p>
            <a:r>
              <a:rPr lang="en-US" sz="3200"/>
              <a:t>From 1947 through 1979 our policies were more about lifting all economic boats – if you were white.  Everyone who was white did better together.  </a:t>
            </a:r>
          </a:p>
          <a:p>
            <a:r>
              <a:rPr lang="en-US" sz="3200"/>
              <a:t> </a:t>
            </a:r>
          </a:p>
          <a:p>
            <a:r>
              <a:rPr lang="en-US" sz="3200"/>
              <a:t>From 1979 through today or policies are a result of systematic efforts to take back any gains made by black and brown people during the years following the Civil Rights Movement.  The birth of trickle down.  </a:t>
            </a:r>
          </a:p>
        </p:txBody>
      </p:sp>
      <p:pic>
        <p:nvPicPr>
          <p:cNvPr id="5" name="Picture 2" descr="Image result for key point">
            <a:extLst>
              <a:ext uri="{FF2B5EF4-FFF2-40B4-BE49-F238E27FC236}">
                <a16:creationId xmlns:a16="http://schemas.microsoft.com/office/drawing/2014/main" id="{FC899F96-C217-48DB-BEF9-B5292B834B4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a:off x="55892" y="1615783"/>
            <a:ext cx="4442971" cy="3622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59732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D7943-5F5B-44BB-A959-89C113F48B27}"/>
              </a:ext>
            </a:extLst>
          </p:cNvPr>
          <p:cNvSpPr>
            <a:spLocks noGrp="1"/>
          </p:cNvSpPr>
          <p:nvPr>
            <p:ph type="title"/>
          </p:nvPr>
        </p:nvSpPr>
        <p:spPr>
          <a:xfrm>
            <a:off x="1097280" y="286603"/>
            <a:ext cx="10058400" cy="993557"/>
          </a:xfrm>
        </p:spPr>
        <p:txBody>
          <a:bodyPr>
            <a:normAutofit/>
          </a:bodyPr>
          <a:lstStyle/>
          <a:p>
            <a:r>
              <a:rPr lang="en-US"/>
              <a:t> Video Guiding Questions</a:t>
            </a:r>
          </a:p>
        </p:txBody>
      </p:sp>
      <p:sp>
        <p:nvSpPr>
          <p:cNvPr id="3" name="Content Placeholder 2">
            <a:extLst>
              <a:ext uri="{FF2B5EF4-FFF2-40B4-BE49-F238E27FC236}">
                <a16:creationId xmlns:a16="http://schemas.microsoft.com/office/drawing/2014/main" id="{2F678FA2-6C0A-4C23-925A-C0A127C6A46C}"/>
              </a:ext>
            </a:extLst>
          </p:cNvPr>
          <p:cNvSpPr>
            <a:spLocks noGrp="1"/>
          </p:cNvSpPr>
          <p:nvPr>
            <p:ph idx="1"/>
          </p:nvPr>
        </p:nvSpPr>
        <p:spPr>
          <a:xfrm>
            <a:off x="727364" y="1496291"/>
            <a:ext cx="10359736" cy="4675909"/>
          </a:xfrm>
        </p:spPr>
        <p:txBody>
          <a:bodyPr>
            <a:normAutofit/>
          </a:bodyPr>
          <a:lstStyle/>
          <a:p>
            <a:r>
              <a:rPr lang="en-US" sz="4400"/>
              <a:t>Who are the powerholders? </a:t>
            </a:r>
          </a:p>
          <a:p>
            <a:r>
              <a:rPr lang="en-US" sz="4400"/>
              <a:t>What are the unjust policies and practices being used?</a:t>
            </a:r>
          </a:p>
          <a:p>
            <a:r>
              <a:rPr lang="en-US" sz="4400"/>
              <a:t>Who is being oppressed? </a:t>
            </a:r>
          </a:p>
          <a:p>
            <a:r>
              <a:rPr lang="en-US" sz="4400"/>
              <a:t>What is the overall impact on society? </a:t>
            </a:r>
          </a:p>
        </p:txBody>
      </p:sp>
      <p:pic>
        <p:nvPicPr>
          <p:cNvPr id="2050" name="Picture 2" descr="Image result for house">
            <a:extLst>
              <a:ext uri="{FF2B5EF4-FFF2-40B4-BE49-F238E27FC236}">
                <a16:creationId xmlns:a16="http://schemas.microsoft.com/office/drawing/2014/main" id="{90DB02D3-E58E-4F4C-AB5C-9A4656BAB6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81903" y="3889404"/>
            <a:ext cx="2171700" cy="2105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10518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pic>
        <p:nvPicPr>
          <p:cNvPr id="8194" name="Picture 2" descr="Image result for house">
            <a:extLst>
              <a:ext uri="{FF2B5EF4-FFF2-40B4-BE49-F238E27FC236}">
                <a16:creationId xmlns:a16="http://schemas.microsoft.com/office/drawing/2014/main" id="{229B8DB9-B228-4C91-BF02-E6400773B8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131" y="4155065"/>
            <a:ext cx="2171700" cy="2105025"/>
          </a:xfrm>
          <a:prstGeom prst="rect">
            <a:avLst/>
          </a:prstGeom>
          <a:noFill/>
          <a:extLst>
            <a:ext uri="{909E8E84-426E-40DD-AFC4-6F175D3DCCD1}">
              <a14:hiddenFill xmlns:a14="http://schemas.microsoft.com/office/drawing/2010/main">
                <a:solidFill>
                  <a:srgbClr val="FFFFFF"/>
                </a:solidFill>
              </a14:hiddenFill>
            </a:ext>
          </a:extLst>
        </p:spPr>
      </p:pic>
      <p:pic>
        <p:nvPicPr>
          <p:cNvPr id="5" name="Race the House we Live In">
            <a:hlinkClick r:id="" action="ppaction://media"/>
            <a:extLst>
              <a:ext uri="{FF2B5EF4-FFF2-40B4-BE49-F238E27FC236}">
                <a16:creationId xmlns:a16="http://schemas.microsoft.com/office/drawing/2014/main" id="{EABEB31D-6021-46AA-814D-CE61DAACAE55}"/>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3458096" y="180769"/>
            <a:ext cx="8212974" cy="6159122"/>
          </a:xfrm>
        </p:spPr>
      </p:pic>
    </p:spTree>
    <p:extLst>
      <p:ext uri="{BB962C8B-B14F-4D97-AF65-F5344CB8AC3E}">
        <p14:creationId xmlns:p14="http://schemas.microsoft.com/office/powerpoint/2010/main" val="41634235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439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A4F0F-9EED-4F14-9E81-CC9C4F71AD2A}"/>
              </a:ext>
            </a:extLst>
          </p:cNvPr>
          <p:cNvSpPr>
            <a:spLocks noGrp="1"/>
          </p:cNvSpPr>
          <p:nvPr>
            <p:ph type="title"/>
          </p:nvPr>
        </p:nvSpPr>
        <p:spPr>
          <a:xfrm>
            <a:off x="1097280" y="286603"/>
            <a:ext cx="10058400" cy="810677"/>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9A9B152D-033C-4218-A063-DDAB089D672C}"/>
              </a:ext>
            </a:extLst>
          </p:cNvPr>
          <p:cNvSpPr>
            <a:spLocks noGrp="1"/>
          </p:cNvSpPr>
          <p:nvPr>
            <p:ph idx="1"/>
          </p:nvPr>
        </p:nvSpPr>
        <p:spPr>
          <a:xfrm>
            <a:off x="5150734" y="506727"/>
            <a:ext cx="6004946" cy="5651005"/>
          </a:xfrm>
        </p:spPr>
        <p:txBody>
          <a:bodyPr>
            <a:normAutofit/>
          </a:bodyPr>
          <a:lstStyle/>
          <a:p>
            <a:pPr marL="0" indent="0">
              <a:buNone/>
            </a:pPr>
            <a:r>
              <a:rPr lang="en-US" sz="3200">
                <a:latin typeface="Arial" panose="020B0604020202020204" pitchFamily="34" charset="0"/>
                <a:cs typeface="Arial" panose="020B0604020202020204" pitchFamily="34" charset="0"/>
              </a:rPr>
              <a:t>The systems of income and wealth have been intentionally built to shift power and opportunity away from those in the lowest Quintiles to those in the top.  </a:t>
            </a:r>
          </a:p>
          <a:p>
            <a:pPr marL="0" indent="0">
              <a:buNone/>
            </a:pPr>
            <a:endParaRPr lang="en-US" sz="3200">
              <a:latin typeface="Arial" panose="020B0604020202020204" pitchFamily="34" charset="0"/>
              <a:cs typeface="Arial" panose="020B0604020202020204" pitchFamily="34" charset="0"/>
            </a:endParaRPr>
          </a:p>
          <a:p>
            <a:pPr marL="0" indent="0">
              <a:buNone/>
            </a:pPr>
            <a:r>
              <a:rPr lang="en-US" sz="3200">
                <a:latin typeface="Arial" panose="020B0604020202020204" pitchFamily="34" charset="0"/>
                <a:cs typeface="Arial" panose="020B0604020202020204" pitchFamily="34" charset="0"/>
              </a:rPr>
              <a:t>This is further compounded when you look at the intersection of race and income. </a:t>
            </a:r>
          </a:p>
        </p:txBody>
      </p:sp>
      <p:pic>
        <p:nvPicPr>
          <p:cNvPr id="5" name="Picture 2" descr="Image result for key point">
            <a:extLst>
              <a:ext uri="{FF2B5EF4-FFF2-40B4-BE49-F238E27FC236}">
                <a16:creationId xmlns:a16="http://schemas.microsoft.com/office/drawing/2014/main" id="{FC899F96-C217-48DB-BEF9-B5292B834B4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a:off x="55892" y="1615783"/>
            <a:ext cx="4442971" cy="3622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92784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Presenter Name</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40" y="2455101"/>
            <a:ext cx="5768034" cy="4402900"/>
          </a:xfrm>
        </p:spPr>
        <p:txBody>
          <a:bodyPr>
            <a:normAutofit/>
          </a:bodyPr>
          <a:lstStyle/>
          <a:p>
            <a:pPr marL="0" indent="0">
              <a:buNone/>
            </a:pPr>
            <a:r>
              <a:rPr lang="en-US" sz="3600">
                <a:solidFill>
                  <a:schemeClr val="accent2">
                    <a:lumMod val="75000"/>
                  </a:schemeClr>
                </a:solidFill>
              </a:rPr>
              <a:t>Fighting the </a:t>
            </a:r>
            <a:r>
              <a:rPr lang="en-US" sz="3600" err="1">
                <a:solidFill>
                  <a:schemeClr val="accent2">
                    <a:lumMod val="75000"/>
                  </a:schemeClr>
                </a:solidFill>
              </a:rPr>
              <a:t>Powerholders</a:t>
            </a:r>
            <a:r>
              <a:rPr lang="en-US" sz="3600">
                <a:solidFill>
                  <a:schemeClr val="accent2">
                    <a:lumMod val="75000"/>
                  </a:schemeClr>
                </a:solidFill>
              </a:rPr>
              <a:t> </a:t>
            </a: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65</a:t>
            </a:fld>
            <a:endParaRPr lang="en-US"/>
          </a:p>
        </p:txBody>
      </p:sp>
    </p:spTree>
    <p:extLst>
      <p:ext uri="{BB962C8B-B14F-4D97-AF65-F5344CB8AC3E}">
        <p14:creationId xmlns:p14="http://schemas.microsoft.com/office/powerpoint/2010/main" val="38004780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9E2FA-31F0-4D93-8771-4084EFA5807C}"/>
              </a:ext>
            </a:extLst>
          </p:cNvPr>
          <p:cNvSpPr>
            <a:spLocks noGrp="1"/>
          </p:cNvSpPr>
          <p:nvPr>
            <p:ph type="title"/>
          </p:nvPr>
        </p:nvSpPr>
        <p:spPr>
          <a:xfrm>
            <a:off x="7859485" y="634946"/>
            <a:ext cx="3690257" cy="1450757"/>
          </a:xfrm>
        </p:spPr>
        <p:txBody>
          <a:bodyPr>
            <a:normAutofit/>
          </a:bodyPr>
          <a:lstStyle/>
          <a:p>
            <a:r>
              <a:rPr lang="en-US"/>
              <a:t>Supports for Powerholders</a:t>
            </a:r>
          </a:p>
        </p:txBody>
      </p:sp>
      <p:pic>
        <p:nvPicPr>
          <p:cNvPr id="11266" name="Picture 2" descr="Image result for pillars">
            <a:extLst>
              <a:ext uri="{FF2B5EF4-FFF2-40B4-BE49-F238E27FC236}">
                <a16:creationId xmlns:a16="http://schemas.microsoft.com/office/drawing/2014/main" id="{04F3BB8F-C5F7-4AA2-B7C9-E7D4C78A5D0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68" r="5763"/>
          <a:stretch/>
        </p:blipFill>
        <p:spPr bwMode="auto">
          <a:xfrm>
            <a:off x="633999" y="640081"/>
            <a:ext cx="6909801" cy="53144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8DF1DC2-2172-4B29-A311-A255777A5267}"/>
              </a:ext>
            </a:extLst>
          </p:cNvPr>
          <p:cNvSpPr>
            <a:spLocks noGrp="1"/>
          </p:cNvSpPr>
          <p:nvPr>
            <p:ph idx="1"/>
          </p:nvPr>
        </p:nvSpPr>
        <p:spPr>
          <a:xfrm>
            <a:off x="7859485" y="2198913"/>
            <a:ext cx="4176207" cy="4024131"/>
          </a:xfrm>
        </p:spPr>
        <p:txBody>
          <a:bodyPr vert="horz" lIns="0" tIns="45720" rIns="0" bIns="45720" rtlCol="0" anchor="t">
            <a:normAutofit lnSpcReduction="10000"/>
          </a:bodyPr>
          <a:lstStyle/>
          <a:p>
            <a:r>
              <a:rPr lang="en-US" sz="2800"/>
              <a:t>Powerholders are able to maintain their unjust policies because of the support they receive from supportive pillars “organizations and institutions.”  When we can win over these pillars or at the </a:t>
            </a:r>
            <a:r>
              <a:rPr lang="en-US" sz="2800" err="1"/>
              <a:t>veryleast</a:t>
            </a:r>
            <a:r>
              <a:rPr lang="en-US" sz="2800"/>
              <a:t>, neutralize them,  then we erode the powerholders' grip. </a:t>
            </a:r>
          </a:p>
          <a:p>
            <a:endParaRPr lang="en-US"/>
          </a:p>
        </p:txBody>
      </p:sp>
    </p:spTree>
    <p:extLst>
      <p:ext uri="{BB962C8B-B14F-4D97-AF65-F5344CB8AC3E}">
        <p14:creationId xmlns:p14="http://schemas.microsoft.com/office/powerpoint/2010/main" val="389293501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2665F-27A1-4460-ADC3-A3527701B7D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83326ED-AB42-40E0-8C27-1C01FC7B2AA5}"/>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FC5C20EA-6841-4609-B486-4648F7B11651}"/>
              </a:ext>
            </a:extLst>
          </p:cNvPr>
          <p:cNvPicPr>
            <a:picLocks noChangeAspect="1"/>
          </p:cNvPicPr>
          <p:nvPr/>
        </p:nvPicPr>
        <p:blipFill>
          <a:blip r:embed="rId2"/>
          <a:stretch>
            <a:fillRect/>
          </a:stretch>
        </p:blipFill>
        <p:spPr>
          <a:xfrm>
            <a:off x="469641" y="0"/>
            <a:ext cx="11252718" cy="6337091"/>
          </a:xfrm>
          <a:prstGeom prst="rect">
            <a:avLst/>
          </a:prstGeom>
        </p:spPr>
      </p:pic>
      <p:pic>
        <p:nvPicPr>
          <p:cNvPr id="5" name="Picture 2" descr="Image result for pillars">
            <a:extLst>
              <a:ext uri="{FF2B5EF4-FFF2-40B4-BE49-F238E27FC236}">
                <a16:creationId xmlns:a16="http://schemas.microsoft.com/office/drawing/2014/main" id="{CE530FEE-30B0-4412-AFBA-2FE1A0F219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76794" y="4532861"/>
            <a:ext cx="2562225" cy="1790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328439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C663B-11BF-478C-8E10-4C13423BE25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ABC89FB-4B49-4EB9-8F44-DA46F6818D98}"/>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A320C00-A2E1-4EE1-AC6E-6A0913A1EFD3}"/>
              </a:ext>
            </a:extLst>
          </p:cNvPr>
          <p:cNvPicPr>
            <a:picLocks noChangeAspect="1"/>
          </p:cNvPicPr>
          <p:nvPr/>
        </p:nvPicPr>
        <p:blipFill rotWithShape="1">
          <a:blip r:embed="rId2"/>
          <a:srcRect l="5978" r="6463" b="7291"/>
          <a:stretch/>
        </p:blipFill>
        <p:spPr>
          <a:xfrm>
            <a:off x="591543" y="0"/>
            <a:ext cx="10503177" cy="6301831"/>
          </a:xfrm>
          <a:prstGeom prst="rect">
            <a:avLst/>
          </a:prstGeom>
        </p:spPr>
      </p:pic>
    </p:spTree>
    <p:extLst>
      <p:ext uri="{BB962C8B-B14F-4D97-AF65-F5344CB8AC3E}">
        <p14:creationId xmlns:p14="http://schemas.microsoft.com/office/powerpoint/2010/main" val="353903262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B6E35-E2E5-4CC1-AAC5-ED3DC65F299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E33021B-D544-441E-ADDF-FEF88CC47C2A}"/>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15DB7E91-C494-488A-B45D-FD8D65DF17A0}"/>
              </a:ext>
            </a:extLst>
          </p:cNvPr>
          <p:cNvPicPr>
            <a:picLocks noChangeAspect="1"/>
          </p:cNvPicPr>
          <p:nvPr/>
        </p:nvPicPr>
        <p:blipFill>
          <a:blip r:embed="rId2"/>
          <a:stretch>
            <a:fillRect/>
          </a:stretch>
        </p:blipFill>
        <p:spPr>
          <a:xfrm>
            <a:off x="394855" y="173183"/>
            <a:ext cx="11200014" cy="6348994"/>
          </a:xfrm>
          <a:prstGeom prst="rect">
            <a:avLst/>
          </a:prstGeom>
        </p:spPr>
      </p:pic>
      <p:pic>
        <p:nvPicPr>
          <p:cNvPr id="5" name="Picture 2" descr="Image result for pillars">
            <a:extLst>
              <a:ext uri="{FF2B5EF4-FFF2-40B4-BE49-F238E27FC236}">
                <a16:creationId xmlns:a16="http://schemas.microsoft.com/office/drawing/2014/main" id="{91845898-774E-42E5-AA9A-ED7DB183D8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7993" y="5528579"/>
            <a:ext cx="1948838" cy="1362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766420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Text Placeholder 3"/>
          <p:cNvSpPr>
            <a:spLocks noGrp="1"/>
          </p:cNvSpPr>
          <p:nvPr>
            <p:ph type="body" sz="half" idx="2"/>
          </p:nvPr>
        </p:nvSpPr>
        <p:spPr/>
        <p:txBody>
          <a:bodyPr/>
          <a:lstStyle/>
          <a:p>
            <a:endParaRPr lang="en-US"/>
          </a:p>
        </p:txBody>
      </p:sp>
      <p:pic>
        <p:nvPicPr>
          <p:cNvPr id="9218" name="Picture 2" descr="Free photo: Break time - Birds, Countysite, Dutch - Free Download - Jooinn"/>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14007" b="14007"/>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5414DF46-E7D2-4146-95BA-57A23C39CF98}" type="slidenum">
              <a:rPr lang="en-US" dirty="0" smtClean="0"/>
              <a:t>70</a:t>
            </a:fld>
            <a:endParaRPr lang="en-US"/>
          </a:p>
        </p:txBody>
      </p:sp>
    </p:spTree>
    <p:extLst>
      <p:ext uri="{BB962C8B-B14F-4D97-AF65-F5344CB8AC3E}">
        <p14:creationId xmlns:p14="http://schemas.microsoft.com/office/powerpoint/2010/main" val="219863110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9E2FA-31F0-4D93-8771-4084EFA5807C}"/>
              </a:ext>
            </a:extLst>
          </p:cNvPr>
          <p:cNvSpPr>
            <a:spLocks noGrp="1"/>
          </p:cNvSpPr>
          <p:nvPr>
            <p:ph type="title"/>
          </p:nvPr>
        </p:nvSpPr>
        <p:spPr>
          <a:xfrm>
            <a:off x="4974771" y="634947"/>
            <a:ext cx="6574972" cy="615516"/>
          </a:xfrm>
        </p:spPr>
        <p:txBody>
          <a:bodyPr>
            <a:normAutofit fontScale="90000"/>
          </a:bodyPr>
          <a:lstStyle/>
          <a:p>
            <a:r>
              <a:rPr lang="en-US"/>
              <a:t>Group Posters!!</a:t>
            </a:r>
          </a:p>
        </p:txBody>
      </p:sp>
      <p:pic>
        <p:nvPicPr>
          <p:cNvPr id="11266" name="Picture 2" descr="Image result for pillars">
            <a:extLst>
              <a:ext uri="{FF2B5EF4-FFF2-40B4-BE49-F238E27FC236}">
                <a16:creationId xmlns:a16="http://schemas.microsoft.com/office/drawing/2014/main" id="{04F3BB8F-C5F7-4AA2-B7C9-E7D4C78A5D0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492" r="24887"/>
          <a:stretch/>
        </p:blipFill>
        <p:spPr bwMode="auto">
          <a:xfrm>
            <a:off x="633999"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8DF1DC2-2172-4B29-A311-A255777A5267}"/>
              </a:ext>
            </a:extLst>
          </p:cNvPr>
          <p:cNvSpPr>
            <a:spLocks noGrp="1"/>
          </p:cNvSpPr>
          <p:nvPr>
            <p:ph idx="1"/>
          </p:nvPr>
        </p:nvSpPr>
        <p:spPr>
          <a:xfrm>
            <a:off x="4974769" y="1250463"/>
            <a:ext cx="6574973" cy="5016883"/>
          </a:xfrm>
          <a:solidFill>
            <a:schemeClr val="bg1"/>
          </a:solidFill>
        </p:spPr>
        <p:txBody>
          <a:bodyPr vert="horz" lIns="0" tIns="45720" rIns="0" bIns="45720" rtlCol="0" anchor="t">
            <a:normAutofit fontScale="92500" lnSpcReduction="10000"/>
          </a:bodyPr>
          <a:lstStyle/>
          <a:p>
            <a:r>
              <a:rPr lang="en-US" sz="2800"/>
              <a:t>Teams of five-</a:t>
            </a:r>
            <a:r>
              <a:rPr lang="en-US" sz="2800" err="1"/>
              <a:t>ish</a:t>
            </a:r>
            <a:r>
              <a:rPr lang="en-US" sz="2800"/>
              <a:t>  </a:t>
            </a:r>
          </a:p>
          <a:p>
            <a:pPr>
              <a:buFont typeface="Arial" panose="020F0502020204030204" pitchFamily="34" charset="0"/>
              <a:buChar char="•"/>
            </a:pPr>
            <a:r>
              <a:rPr lang="en-US" sz="2800"/>
              <a:t>Pillars of Support Content RG p. 60-61</a:t>
            </a:r>
            <a:endParaRPr lang="en-US" sz="2800">
              <a:cs typeface="Calibri" panose="020F0502020204030204"/>
            </a:endParaRPr>
          </a:p>
          <a:p>
            <a:pPr>
              <a:buFont typeface="Arial" panose="020F0502020204030204" pitchFamily="34" charset="0"/>
              <a:buChar char="•"/>
            </a:pPr>
            <a:r>
              <a:rPr lang="en-US" sz="2800"/>
              <a:t>“Mapping the Movement to Dismantle Public Education” RG p. 50-59</a:t>
            </a:r>
            <a:endParaRPr lang="en-US" sz="2800">
              <a:cs typeface="Calibri"/>
            </a:endParaRPr>
          </a:p>
          <a:p>
            <a:pPr>
              <a:buFont typeface="Arial" panose="020F0502020204030204" pitchFamily="34" charset="0"/>
              <a:buChar char="•"/>
            </a:pPr>
            <a:r>
              <a:rPr lang="en-US" sz="2800"/>
              <a:t>“The Many Faces of Privatization” TUSJ p. 315-318</a:t>
            </a:r>
            <a:endParaRPr lang="en-US" sz="2800">
              <a:cs typeface="Calibri" panose="020F0502020204030204"/>
            </a:endParaRPr>
          </a:p>
          <a:p>
            <a:pPr marL="514350" indent="-514350">
              <a:buAutoNum type="arabicPeriod"/>
            </a:pPr>
            <a:r>
              <a:rPr lang="en-US" sz="2800"/>
              <a:t>Name the “Powerholders” for this issue </a:t>
            </a:r>
            <a:endParaRPr lang="en-US" sz="2800">
              <a:cs typeface="Calibri" panose="020F0502020204030204"/>
            </a:endParaRPr>
          </a:p>
          <a:p>
            <a:pPr marL="514350" indent="-514350">
              <a:buAutoNum type="arabicPeriod"/>
            </a:pPr>
            <a:r>
              <a:rPr lang="en-US" sz="2800"/>
              <a:t>Identify the Pillars of Support that exist to keep this injustice going...</a:t>
            </a:r>
            <a:endParaRPr lang="en-US" sz="2800">
              <a:cs typeface="Calibri"/>
            </a:endParaRPr>
          </a:p>
          <a:p>
            <a:pPr marL="514350" indent="-514350">
              <a:buAutoNum type="arabicPeriod"/>
            </a:pPr>
            <a:r>
              <a:rPr lang="en-US" sz="2800"/>
              <a:t>AND identify the pillars that YOUR TEAM believes they can win over or neutralize and how it can be achieved.   </a:t>
            </a:r>
            <a:endParaRPr lang="en-US" sz="2800">
              <a:cs typeface="Calibri"/>
            </a:endParaRPr>
          </a:p>
          <a:p>
            <a:endParaRPr lang="en-US"/>
          </a:p>
          <a:p>
            <a:endParaRPr lang="en-US"/>
          </a:p>
        </p:txBody>
      </p:sp>
    </p:spTree>
    <p:extLst>
      <p:ext uri="{BB962C8B-B14F-4D97-AF65-F5344CB8AC3E}">
        <p14:creationId xmlns:p14="http://schemas.microsoft.com/office/powerpoint/2010/main" val="4827736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057D5-DDDD-4F03-868F-175AADBBADFE}"/>
              </a:ext>
            </a:extLst>
          </p:cNvPr>
          <p:cNvSpPr>
            <a:spLocks noGrp="1"/>
          </p:cNvSpPr>
          <p:nvPr>
            <p:ph type="title"/>
          </p:nvPr>
        </p:nvSpPr>
        <p:spPr/>
        <p:txBody>
          <a:bodyPr/>
          <a:lstStyle/>
          <a:p>
            <a:r>
              <a:rPr lang="en-US"/>
              <a:t>House of Injustice Report Out</a:t>
            </a:r>
          </a:p>
        </p:txBody>
      </p:sp>
      <p:sp>
        <p:nvSpPr>
          <p:cNvPr id="3" name="Content Placeholder 2">
            <a:extLst>
              <a:ext uri="{FF2B5EF4-FFF2-40B4-BE49-F238E27FC236}">
                <a16:creationId xmlns:a16="http://schemas.microsoft.com/office/drawing/2014/main" id="{BA78BD9F-C104-4626-809D-04961F59B33C}"/>
              </a:ext>
            </a:extLst>
          </p:cNvPr>
          <p:cNvSpPr>
            <a:spLocks noGrp="1"/>
          </p:cNvSpPr>
          <p:nvPr>
            <p:ph idx="1"/>
          </p:nvPr>
        </p:nvSpPr>
        <p:spPr>
          <a:xfrm>
            <a:off x="7085044" y="1429789"/>
            <a:ext cx="4070635" cy="4439305"/>
          </a:xfrm>
        </p:spPr>
        <p:txBody>
          <a:bodyPr vert="horz" lIns="0" tIns="45720" rIns="0" bIns="45720" rtlCol="0" anchor="t">
            <a:normAutofit fontScale="92500" lnSpcReduction="10000"/>
          </a:bodyPr>
          <a:lstStyle/>
          <a:p>
            <a:r>
              <a:rPr lang="en-US" b="1"/>
              <a:t>Team Reports  (3-5 Minutes Each)</a:t>
            </a:r>
          </a:p>
          <a:p>
            <a:r>
              <a:rPr lang="en-US"/>
              <a:t>Who are the powerholders?</a:t>
            </a:r>
          </a:p>
          <a:p>
            <a:r>
              <a:rPr lang="en-US"/>
              <a:t>What are the pillars of support?</a:t>
            </a:r>
          </a:p>
          <a:p>
            <a:r>
              <a:rPr lang="en-US"/>
              <a:t>Which pillars can you neutralize or turn – by doing what? </a:t>
            </a:r>
          </a:p>
          <a:p>
            <a:endParaRPr lang="en-US"/>
          </a:p>
          <a:p>
            <a:r>
              <a:rPr lang="en-US" b="1"/>
              <a:t>Debrief</a:t>
            </a:r>
            <a:endParaRPr lang="en-US" b="1">
              <a:cs typeface="Calibri"/>
            </a:endParaRPr>
          </a:p>
          <a:p>
            <a:r>
              <a:rPr lang="en-US"/>
              <a:t>What stands out to you?  </a:t>
            </a:r>
          </a:p>
          <a:p>
            <a:r>
              <a:rPr lang="en-US"/>
              <a:t>Are there any questions you would like to ask a team? </a:t>
            </a:r>
          </a:p>
          <a:p>
            <a:r>
              <a:rPr lang="en-US"/>
              <a:t>Is there any idea you would like to hold up as an awesome idea? </a:t>
            </a:r>
          </a:p>
          <a:p>
            <a:endParaRPr lang="en-US"/>
          </a:p>
        </p:txBody>
      </p:sp>
      <p:pic>
        <p:nvPicPr>
          <p:cNvPr id="4" name="Picture 2" descr="Image result for pillars">
            <a:extLst>
              <a:ext uri="{FF2B5EF4-FFF2-40B4-BE49-F238E27FC236}">
                <a16:creationId xmlns:a16="http://schemas.microsoft.com/office/drawing/2014/main" id="{88E387B5-E379-4E22-BB47-304EF64097E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68" r="5763"/>
          <a:stretch/>
        </p:blipFill>
        <p:spPr bwMode="auto">
          <a:xfrm>
            <a:off x="634000" y="1413923"/>
            <a:ext cx="5903650" cy="45405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281582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473052" y="-298861"/>
            <a:ext cx="4606776" cy="1450757"/>
          </a:xfrm>
        </p:spPr>
        <p:txBody>
          <a:bodyPr>
            <a:normAutofit/>
          </a:bodyPr>
          <a:lstStyle/>
          <a:p>
            <a:r>
              <a:rPr lang="en-US"/>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a:off x="403341" y="648319"/>
            <a:ext cx="5806684" cy="446598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6473052" y="1350190"/>
            <a:ext cx="5425034" cy="4942849"/>
          </a:xfrm>
        </p:spPr>
        <p:txBody>
          <a:bodyPr vert="horz" lIns="0" tIns="45720" rIns="0" bIns="45720" rtlCol="0" anchor="t">
            <a:noAutofit/>
          </a:bodyPr>
          <a:lstStyle/>
          <a:p>
            <a:r>
              <a:rPr lang="en-US" sz="2800"/>
              <a:t>Powerholders in non-violent situations maintain power because the majority of the people CHOOSE to let them.</a:t>
            </a:r>
            <a:endParaRPr lang="en-US" sz="2800">
              <a:cs typeface="Calibri"/>
            </a:endParaRPr>
          </a:p>
          <a:p>
            <a:r>
              <a:rPr lang="en-US" sz="2800"/>
              <a:t>A movement is successful when it convinces the majority to withhold that agreement to submit. </a:t>
            </a:r>
          </a:p>
          <a:p>
            <a:r>
              <a:rPr lang="en-US" sz="2800"/>
              <a:t>It does not require all the pillars to fall for those in power to feel enough pressure to change the unjust policy</a:t>
            </a:r>
          </a:p>
        </p:txBody>
      </p:sp>
    </p:spTree>
    <p:extLst>
      <p:ext uri="{BB962C8B-B14F-4D97-AF65-F5344CB8AC3E}">
        <p14:creationId xmlns:p14="http://schemas.microsoft.com/office/powerpoint/2010/main" val="401702811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7E404-CCB5-4A2E-991B-FC65024A80B1}"/>
              </a:ext>
            </a:extLst>
          </p:cNvPr>
          <p:cNvSpPr>
            <a:spLocks noGrp="1"/>
          </p:cNvSpPr>
          <p:nvPr>
            <p:ph type="title"/>
          </p:nvPr>
        </p:nvSpPr>
        <p:spPr>
          <a:xfrm>
            <a:off x="5673464" y="-361460"/>
            <a:ext cx="5376922" cy="1450757"/>
          </a:xfrm>
        </p:spPr>
        <p:txBody>
          <a:bodyPr/>
          <a:lstStyle/>
          <a:p>
            <a:r>
              <a:rPr lang="en-US"/>
              <a:t>It only takes …</a:t>
            </a:r>
          </a:p>
        </p:txBody>
      </p:sp>
      <p:pic>
        <p:nvPicPr>
          <p:cNvPr id="12290" name="Picture 2" descr="Image result for toppled pillars">
            <a:extLst>
              <a:ext uri="{FF2B5EF4-FFF2-40B4-BE49-F238E27FC236}">
                <a16:creationId xmlns:a16="http://schemas.microsoft.com/office/drawing/2014/main" id="{65C24BAF-FAC8-40E2-BD9F-E04D2A130D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700" y="690464"/>
            <a:ext cx="5376922" cy="547396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08C1ADC6-CEA2-4EEA-9068-306B1AA6F8BF}"/>
              </a:ext>
            </a:extLst>
          </p:cNvPr>
          <p:cNvSpPr/>
          <p:nvPr/>
        </p:nvSpPr>
        <p:spPr>
          <a:xfrm>
            <a:off x="6428489" y="2101980"/>
            <a:ext cx="4485523" cy="2400657"/>
          </a:xfrm>
          <a:prstGeom prst="rect">
            <a:avLst/>
          </a:prstGeom>
          <a:noFill/>
        </p:spPr>
        <p:txBody>
          <a:bodyPr wrap="none" lIns="91440" tIns="45720" rIns="91440" bIns="45720">
            <a:spAutoFit/>
          </a:bodyPr>
          <a:lstStyle/>
          <a:p>
            <a:pPr algn="ctr"/>
            <a:r>
              <a:rPr lang="en-US" sz="15000" b="1" cap="none" spc="0">
                <a:ln w="22225">
                  <a:solidFill>
                    <a:schemeClr val="accent2"/>
                  </a:solidFill>
                  <a:prstDash val="solid"/>
                </a:ln>
                <a:solidFill>
                  <a:schemeClr val="accent2">
                    <a:lumMod val="40000"/>
                    <a:lumOff val="60000"/>
                  </a:schemeClr>
                </a:solidFill>
                <a:effectLst/>
              </a:rPr>
              <a:t>3.5 %</a:t>
            </a:r>
          </a:p>
        </p:txBody>
      </p:sp>
    </p:spTree>
    <p:extLst>
      <p:ext uri="{BB962C8B-B14F-4D97-AF65-F5344CB8AC3E}">
        <p14:creationId xmlns:p14="http://schemas.microsoft.com/office/powerpoint/2010/main" val="42490716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cs typeface="Calibri Light"/>
              </a:rPr>
              <a:t>Presenter Name</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461935" y="2631494"/>
            <a:ext cx="7255239" cy="6318354"/>
          </a:xfrm>
        </p:spPr>
        <p:txBody>
          <a:bodyPr>
            <a:normAutofit/>
          </a:bodyPr>
          <a:lstStyle/>
          <a:p>
            <a:pPr marL="0" indent="0">
              <a:buNone/>
            </a:pPr>
            <a:r>
              <a:rPr lang="en-US" sz="3600">
                <a:solidFill>
                  <a:schemeClr val="accent2">
                    <a:lumMod val="75000"/>
                  </a:schemeClr>
                </a:solidFill>
              </a:rPr>
              <a:t>Are you ready? Let’s Assess</a:t>
            </a:r>
          </a:p>
          <a:p>
            <a:pPr marL="0" indent="0">
              <a:buNone/>
            </a:pPr>
            <a:endParaRPr lang="en-US" sz="3600">
              <a:solidFill>
                <a:schemeClr val="accent2">
                  <a:lumMod val="75000"/>
                </a:schemeClr>
              </a:solidFill>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75</a:t>
            </a:fld>
            <a:endParaRPr lang="en-US"/>
          </a:p>
        </p:txBody>
      </p:sp>
    </p:spTree>
    <p:extLst>
      <p:ext uri="{BB962C8B-B14F-4D97-AF65-F5344CB8AC3E}">
        <p14:creationId xmlns:p14="http://schemas.microsoft.com/office/powerpoint/2010/main" val="301136562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921" y="286603"/>
            <a:ext cx="11890109" cy="532263"/>
          </a:xfrm>
        </p:spPr>
        <p:txBody>
          <a:bodyPr>
            <a:normAutofit fontScale="90000"/>
          </a:bodyPr>
          <a:lstStyle/>
          <a:p>
            <a:r>
              <a:rPr lang="en-US"/>
              <a:t>Group Work with Self Assessment Tool Handout p.63</a:t>
            </a:r>
          </a:p>
        </p:txBody>
      </p:sp>
      <p:sp>
        <p:nvSpPr>
          <p:cNvPr id="3" name="Content Placeholder 2"/>
          <p:cNvSpPr>
            <a:spLocks noGrp="1"/>
          </p:cNvSpPr>
          <p:nvPr>
            <p:ph idx="1"/>
          </p:nvPr>
        </p:nvSpPr>
        <p:spPr>
          <a:xfrm>
            <a:off x="389744" y="1158705"/>
            <a:ext cx="10765936" cy="4710389"/>
          </a:xfrm>
        </p:spPr>
        <p:txBody>
          <a:bodyPr>
            <a:normAutofit/>
          </a:bodyPr>
          <a:lstStyle/>
          <a:p>
            <a:pPr algn="ctr"/>
            <a:r>
              <a:rPr lang="en-US" sz="2800" b="1"/>
              <a:t>Social Justice Unionism Organizing Strategy Readiness Assessment </a:t>
            </a:r>
            <a:endParaRPr lang="en-US" sz="2800"/>
          </a:p>
          <a:p>
            <a:pPr algn="ctr"/>
            <a:r>
              <a:rPr lang="en-US" sz="2800"/>
              <a:t>To determine readiness for using a Social Justice Unionism Organizing Strategy, locals should assess and reflect on four categories: general readiness and landscape, community/parent relationships, internal organizing capacity, and bargaining status. For each of the four categories below rate each readiness descriptors with a 1-4 in the small boxes, then use the larger box to do a brief SWOT reflection. </a:t>
            </a:r>
          </a:p>
          <a:p>
            <a:pPr algn="ctr"/>
            <a:r>
              <a:rPr lang="en-US" sz="2800" b="1"/>
              <a:t>1 – Not yet                        2 – Basic Understanding and Planning</a:t>
            </a:r>
            <a:endParaRPr lang="en-US" sz="2800"/>
          </a:p>
          <a:p>
            <a:pPr lvl="0" algn="ctr"/>
            <a:r>
              <a:rPr lang="en-US" sz="2800" b="1"/>
              <a:t>3– Emerging Implementation                4 – In Place and Proven</a:t>
            </a:r>
            <a:endParaRPr lang="en-US" sz="2800"/>
          </a:p>
        </p:txBody>
      </p:sp>
      <p:sp>
        <p:nvSpPr>
          <p:cNvPr id="4" name="Slide Number Placeholder 3"/>
          <p:cNvSpPr>
            <a:spLocks noGrp="1"/>
          </p:cNvSpPr>
          <p:nvPr>
            <p:ph type="sldNum" sz="quarter" idx="12"/>
          </p:nvPr>
        </p:nvSpPr>
        <p:spPr/>
        <p:txBody>
          <a:bodyPr/>
          <a:lstStyle/>
          <a:p>
            <a:fld id="{5414DF46-E7D2-4146-95BA-57A23C39CF98}" type="slidenum">
              <a:rPr lang="en-US" smtClean="0"/>
              <a:t>76</a:t>
            </a:fld>
            <a:endParaRPr lang="en-US"/>
          </a:p>
        </p:txBody>
      </p:sp>
    </p:spTree>
    <p:extLst>
      <p:ext uri="{BB962C8B-B14F-4D97-AF65-F5344CB8AC3E}">
        <p14:creationId xmlns:p14="http://schemas.microsoft.com/office/powerpoint/2010/main" val="154364467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Self-Assessment Debrief</a:t>
            </a:r>
          </a:p>
        </p:txBody>
      </p:sp>
      <p:sp>
        <p:nvSpPr>
          <p:cNvPr id="3" name="Content Placeholder 2"/>
          <p:cNvSpPr>
            <a:spLocks noGrp="1"/>
          </p:cNvSpPr>
          <p:nvPr>
            <p:ph idx="1"/>
          </p:nvPr>
        </p:nvSpPr>
        <p:spPr/>
        <p:txBody>
          <a:bodyPr>
            <a:normAutofit/>
          </a:bodyPr>
          <a:lstStyle/>
          <a:p>
            <a:r>
              <a:rPr lang="en-US" sz="3600"/>
              <a:t>How would you use this tool?</a:t>
            </a:r>
          </a:p>
          <a:p>
            <a:r>
              <a:rPr lang="en-US" sz="3600"/>
              <a:t>What are changes you would make to this tool?</a:t>
            </a:r>
          </a:p>
          <a:p>
            <a:r>
              <a:rPr lang="en-US" sz="3600"/>
              <a:t>What did you learn about this tool? </a:t>
            </a:r>
          </a:p>
          <a:p>
            <a:r>
              <a:rPr lang="en-US" sz="3600"/>
              <a:t>What is your role in this self-assessment? </a:t>
            </a:r>
          </a:p>
        </p:txBody>
      </p:sp>
      <p:sp>
        <p:nvSpPr>
          <p:cNvPr id="4" name="Slide Number Placeholder 3"/>
          <p:cNvSpPr>
            <a:spLocks noGrp="1"/>
          </p:cNvSpPr>
          <p:nvPr>
            <p:ph type="sldNum" sz="quarter" idx="12"/>
          </p:nvPr>
        </p:nvSpPr>
        <p:spPr/>
        <p:txBody>
          <a:bodyPr/>
          <a:lstStyle/>
          <a:p>
            <a:fld id="{5414DF46-E7D2-4146-95BA-57A23C39CF98}" type="slidenum">
              <a:rPr lang="en-US" smtClean="0"/>
              <a:t>77</a:t>
            </a:fld>
            <a:endParaRPr lang="en-US"/>
          </a:p>
        </p:txBody>
      </p:sp>
    </p:spTree>
    <p:extLst>
      <p:ext uri="{BB962C8B-B14F-4D97-AF65-F5344CB8AC3E}">
        <p14:creationId xmlns:p14="http://schemas.microsoft.com/office/powerpoint/2010/main" val="364326885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40747" y="601398"/>
            <a:ext cx="4605978" cy="792688"/>
          </a:xfrm>
        </p:spPr>
        <p:txBody>
          <a:bodyPr>
            <a:normAutofit fontScale="90000"/>
          </a:bodyPr>
          <a:lstStyle/>
          <a:p>
            <a:r>
              <a:rPr lang="en-US"/>
              <a:t>What is THE </a:t>
            </a:r>
            <a:br>
              <a:rPr lang="en-US"/>
            </a:br>
            <a:r>
              <a:rPr lang="en-US"/>
              <a:t>staff role? </a:t>
            </a:r>
          </a:p>
        </p:txBody>
      </p:sp>
      <p:sp>
        <p:nvSpPr>
          <p:cNvPr id="3" name="Content Placeholder 2"/>
          <p:cNvSpPr>
            <a:spLocks noGrp="1"/>
          </p:cNvSpPr>
          <p:nvPr>
            <p:ph idx="1"/>
          </p:nvPr>
        </p:nvSpPr>
        <p:spPr>
          <a:xfrm>
            <a:off x="815979" y="717331"/>
            <a:ext cx="5383020" cy="5666281"/>
          </a:xfrm>
        </p:spPr>
        <p:txBody>
          <a:bodyPr>
            <a:normAutofit/>
          </a:bodyPr>
          <a:lstStyle/>
          <a:p>
            <a:endParaRPr lang="en-US"/>
          </a:p>
          <a:p>
            <a:pPr>
              <a:buClr>
                <a:schemeClr val="accent2">
                  <a:lumMod val="75000"/>
                </a:schemeClr>
              </a:buClr>
              <a:buFont typeface="Wingdings" panose="05000000000000000000" pitchFamily="2" charset="2"/>
              <a:buChar char="p"/>
            </a:pPr>
            <a:r>
              <a:rPr lang="en-US" sz="2800"/>
              <a:t>What are the types of work Staff people are engaged in that support and cultivate readiness to take on the type of organizing described in this book? </a:t>
            </a:r>
          </a:p>
          <a:p>
            <a:pPr>
              <a:buClr>
                <a:schemeClr val="accent2">
                  <a:lumMod val="75000"/>
                </a:schemeClr>
              </a:buClr>
              <a:buFont typeface="Wingdings" panose="05000000000000000000" pitchFamily="2" charset="2"/>
              <a:buChar char="p"/>
            </a:pPr>
            <a:r>
              <a:rPr lang="en-US" sz="2800"/>
              <a:t>What changes in your work/expectations would you (and your leader/manager) need to make room for in order to cultivate social justice unionism as presented in this book? </a:t>
            </a:r>
          </a:p>
          <a:p>
            <a:endParaRPr lang="en-US"/>
          </a:p>
          <a:p>
            <a:endParaRPr lang="en-US"/>
          </a:p>
        </p:txBody>
      </p:sp>
      <p:pic>
        <p:nvPicPr>
          <p:cNvPr id="5" name="Picture 4"/>
          <p:cNvPicPr>
            <a:picLocks noChangeAspect="1"/>
          </p:cNvPicPr>
          <p:nvPr/>
        </p:nvPicPr>
        <p:blipFill rotWithShape="1">
          <a:blip r:embed="rId2"/>
          <a:srcRect l="50802"/>
          <a:stretch/>
        </p:blipFill>
        <p:spPr>
          <a:xfrm>
            <a:off x="7370380" y="1333454"/>
            <a:ext cx="3434597" cy="4645703"/>
          </a:xfrm>
          <a:prstGeom prst="rect">
            <a:avLst/>
          </a:prstGeom>
        </p:spPr>
      </p:pic>
      <p:sp>
        <p:nvSpPr>
          <p:cNvPr id="6" name="Slide Number Placeholder 5"/>
          <p:cNvSpPr>
            <a:spLocks noGrp="1"/>
          </p:cNvSpPr>
          <p:nvPr>
            <p:ph type="sldNum" sz="quarter" idx="12"/>
          </p:nvPr>
        </p:nvSpPr>
        <p:spPr/>
        <p:txBody>
          <a:bodyPr/>
          <a:lstStyle/>
          <a:p>
            <a:fld id="{5414DF46-E7D2-4146-95BA-57A23C39CF98}" type="slidenum">
              <a:rPr lang="en-US" smtClean="0"/>
              <a:t>78</a:t>
            </a:fld>
            <a:endParaRPr lang="en-US"/>
          </a:p>
        </p:txBody>
      </p:sp>
    </p:spTree>
    <p:extLst>
      <p:ext uri="{BB962C8B-B14F-4D97-AF65-F5344CB8AC3E}">
        <p14:creationId xmlns:p14="http://schemas.microsoft.com/office/powerpoint/2010/main" val="118041692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4771" y="634946"/>
            <a:ext cx="6574972" cy="1450757"/>
          </a:xfrm>
        </p:spPr>
        <p:txBody>
          <a:bodyPr>
            <a:normAutofit/>
          </a:bodyPr>
          <a:lstStyle/>
          <a:p>
            <a:r>
              <a:rPr lang="en-US" sz="5400"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999"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83028" y="2630894"/>
            <a:ext cx="6574973" cy="3670180"/>
          </a:xfrm>
        </p:spPr>
        <p:txBody>
          <a:bodyPr>
            <a:normAutofit/>
          </a:bodyPr>
          <a:lstStyle/>
          <a:p>
            <a:r>
              <a:rPr lang="en-US"/>
              <a:t>Evaluations</a:t>
            </a:r>
          </a:p>
          <a:p>
            <a:r>
              <a:rPr lang="en-US"/>
              <a:t>Prepping for the last day</a:t>
            </a:r>
          </a:p>
          <a:p>
            <a:r>
              <a:rPr lang="en-US"/>
              <a:t>Choice networking</a:t>
            </a:r>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79</a:t>
            </a:fld>
            <a:endParaRPr lang="en-US"/>
          </a:p>
        </p:txBody>
      </p:sp>
    </p:spTree>
    <p:extLst>
      <p:ext uri="{BB962C8B-B14F-4D97-AF65-F5344CB8AC3E}">
        <p14:creationId xmlns:p14="http://schemas.microsoft.com/office/powerpoint/2010/main" val="4930472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a:t>
            </a:r>
          </a:p>
        </p:txBody>
      </p:sp>
      <p:sp>
        <p:nvSpPr>
          <p:cNvPr id="3" name="Subtitle 2"/>
          <p:cNvSpPr>
            <a:spLocks noGrp="1"/>
          </p:cNvSpPr>
          <p:nvPr>
            <p:ph type="subTitle" idx="1"/>
          </p:nvPr>
        </p:nvSpPr>
        <p:spPr/>
        <p:txBody>
          <a:bodyPr/>
          <a:lstStyle/>
          <a:p>
            <a:endParaRPr lang="en-US"/>
          </a:p>
        </p:txBody>
      </p:sp>
      <p:pic>
        <p:nvPicPr>
          <p:cNvPr id="1026" name="Picture 2" descr="The Best of Our Knowledge #1592 &quot;Teacher Unions &amp; Social Justice&quot; | WAM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4948"/>
            <a:ext cx="12192000" cy="653671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p:nvPicPr>
        <p:blipFill rotWithShape="1">
          <a:blip r:embed="rId3">
            <a:extLst>
              <a:ext uri="{28A0092B-C50C-407E-A947-70E740481C1C}">
                <a14:useLocalDpi xmlns:a14="http://schemas.microsoft.com/office/drawing/2010/main" val="0"/>
              </a:ext>
            </a:extLst>
          </a:blip>
          <a:srcRect r="66677"/>
          <a:stretch/>
        </p:blipFill>
        <p:spPr>
          <a:xfrm>
            <a:off x="148642" y="-144948"/>
            <a:ext cx="1659352" cy="2142533"/>
          </a:xfrm>
          <a:prstGeom prst="rect">
            <a:avLst/>
          </a:prstGeom>
        </p:spPr>
      </p:pic>
      <p:sp>
        <p:nvSpPr>
          <p:cNvPr id="4" name="TextBox 3"/>
          <p:cNvSpPr txBox="1"/>
          <p:nvPr/>
        </p:nvSpPr>
        <p:spPr>
          <a:xfrm>
            <a:off x="148642" y="1911090"/>
            <a:ext cx="10147682" cy="1261884"/>
          </a:xfrm>
          <a:prstGeom prst="rect">
            <a:avLst/>
          </a:prstGeom>
          <a:noFill/>
        </p:spPr>
        <p:txBody>
          <a:bodyPr wrap="square" rtlCol="0">
            <a:spAutoFit/>
          </a:bodyPr>
          <a:lstStyle/>
          <a:p>
            <a:r>
              <a:rPr lang="en-US" sz="4800">
                <a:solidFill>
                  <a:schemeClr val="bg1"/>
                </a:solidFill>
                <a:latin typeface="Franklin Gothic Demi" panose="020B0703020102020204" pitchFamily="34" charset="0"/>
              </a:rPr>
              <a:t>Session 4  </a:t>
            </a:r>
          </a:p>
          <a:p>
            <a:r>
              <a:rPr lang="en-US" sz="2800" b="1">
                <a:solidFill>
                  <a:schemeClr val="bg1"/>
                </a:solidFill>
              </a:rPr>
              <a:t>Using Internal and External Structures to Fight Systems of Injustice</a:t>
            </a:r>
            <a:endParaRPr lang="en-US" sz="280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87604466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122" name="Picture 2" descr="Image result for agreements">
            <a:extLst>
              <a:ext uri="{FF2B5EF4-FFF2-40B4-BE49-F238E27FC236}">
                <a16:creationId xmlns:a16="http://schemas.microsoft.com/office/drawing/2014/main" id="{74B17DC3-8725-480A-B456-B4767EE2318F}"/>
              </a:ext>
            </a:extLst>
          </p:cNvPr>
          <p:cNvPicPr>
            <a:picLocks noChangeAspect="1" noChangeArrowheads="1"/>
          </p:cNvPicPr>
          <p:nvPr/>
        </p:nvPicPr>
        <p:blipFill rotWithShape="1">
          <a:blip r:embed="rId3">
            <a:alphaModFix amt="24000"/>
            <a:duotone>
              <a:prstClr val="black"/>
              <a:schemeClr val="accent1">
                <a:tint val="45000"/>
                <a:satMod val="400000"/>
              </a:schemeClr>
            </a:duotone>
            <a:extLst>
              <a:ext uri="{28A0092B-C50C-407E-A947-70E740481C1C}">
                <a14:useLocalDpi xmlns:a14="http://schemas.microsoft.com/office/drawing/2010/main" val="0"/>
              </a:ext>
            </a:extLst>
          </a:blip>
          <a:srcRect l="3284" t="36735" r="8716"/>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905729" y="232914"/>
            <a:ext cx="4184719" cy="2831374"/>
          </a:xfrm>
        </p:spPr>
        <p:txBody>
          <a:bodyPr>
            <a:normAutofit/>
          </a:bodyPr>
          <a:lstStyle/>
          <a:p>
            <a:r>
              <a:rPr lang="en-US">
                <a:latin typeface="Arial"/>
                <a:cs typeface="Arial"/>
              </a:rPr>
              <a:t>Community Agreements </a:t>
            </a:r>
            <a:br>
              <a:rPr lang="en-US">
                <a:latin typeface="Arial"/>
                <a:cs typeface="Arial"/>
              </a:rPr>
            </a:br>
            <a:br>
              <a:rPr lang="en-US">
                <a:latin typeface="Arial"/>
                <a:cs typeface="Arial"/>
              </a:rPr>
            </a:br>
            <a:endParaRPr lang="en-US" b="0">
              <a:latin typeface="Arial"/>
              <a:cs typeface="Arial"/>
            </a:endParaRP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393030" y="146649"/>
            <a:ext cx="7119669" cy="5741556"/>
          </a:xfrm>
          <a:noFill/>
        </p:spPr>
        <p:txBody>
          <a:bodyPr vert="horz" lIns="0" tIns="45720" rIns="0" bIns="45720" rtlCol="0" anchor="t">
            <a:noAutofit/>
          </a:bodyPr>
          <a:lstStyle/>
          <a:p>
            <a:r>
              <a:rPr lang="en-US" sz="2800"/>
              <a:t>1. Share Responsibility for the Success of Each Learning Session</a:t>
            </a:r>
            <a:endParaRPr lang="en-US" sz="2800">
              <a:effectLst/>
            </a:endParaRPr>
          </a:p>
          <a:p>
            <a:r>
              <a:rPr lang="en-US" sz="2800"/>
              <a:t>2. Move up, Move </a:t>
            </a:r>
            <a:r>
              <a:rPr lang="en-US" sz="2800">
                <a:effectLst/>
              </a:rPr>
              <a:t>back</a:t>
            </a:r>
          </a:p>
          <a:p>
            <a:r>
              <a:rPr lang="en-US" sz="2800"/>
              <a:t>3. Respect Confidentiality</a:t>
            </a:r>
            <a:endParaRPr lang="en-US" sz="2800">
              <a:effectLst/>
            </a:endParaRPr>
          </a:p>
          <a:p>
            <a:r>
              <a:rPr lang="en-US" sz="2800"/>
              <a:t>4. Be Responsible for Building Deep Understanding</a:t>
            </a:r>
            <a:endParaRPr lang="en-US" sz="2800">
              <a:effectLst/>
            </a:endParaRPr>
          </a:p>
          <a:p>
            <a:pPr lvl="2"/>
            <a:r>
              <a:rPr lang="en-US" sz="2000"/>
              <a:t>Be timely with your presence, your speaking, and your listening</a:t>
            </a:r>
          </a:p>
          <a:p>
            <a:pPr lvl="2"/>
            <a:r>
              <a:rPr lang="en-US" sz="2000"/>
              <a:t>Be fully present with speakers, open to new perspectives, and accept challenges</a:t>
            </a:r>
          </a:p>
          <a:p>
            <a:pPr lvl="2"/>
            <a:r>
              <a:rPr lang="en-US" sz="2000"/>
              <a:t>Place OTHER tech on silent and stay checked-in</a:t>
            </a:r>
          </a:p>
          <a:p>
            <a:pPr lvl="2"/>
            <a:r>
              <a:rPr lang="en-US" sz="2000"/>
              <a:t>Share using “I” statements</a:t>
            </a:r>
          </a:p>
          <a:p>
            <a:pPr lvl="2"/>
            <a:r>
              <a:rPr lang="en-US" sz="2000"/>
              <a:t>Connect to your core values and speak from your heart</a:t>
            </a:r>
          </a:p>
          <a:p>
            <a:pPr marL="200660" lvl="1" indent="0">
              <a:buNone/>
            </a:pPr>
            <a:r>
              <a:rPr lang="en-US" sz="2800"/>
              <a:t>5. Expect and Accept Imperfection</a:t>
            </a:r>
          </a:p>
          <a:p>
            <a:pPr marL="200660" lvl="1" indent="0">
              <a:buNone/>
            </a:pPr>
            <a:r>
              <a:rPr lang="en-US" sz="2800"/>
              <a:t>6. Expect/accept non-closure – Agree to Disagree</a:t>
            </a:r>
          </a:p>
        </p:txBody>
      </p:sp>
      <p:sp>
        <p:nvSpPr>
          <p:cNvPr id="4" name="Slide Number Placeholder 3"/>
          <p:cNvSpPr>
            <a:spLocks noGrp="1"/>
          </p:cNvSpPr>
          <p:nvPr>
            <p:ph type="sldNum" sz="quarter" idx="12"/>
          </p:nvPr>
        </p:nvSpPr>
        <p:spPr/>
        <p:txBody>
          <a:bodyPr/>
          <a:lstStyle/>
          <a:p>
            <a:fld id="{5414DF46-E7D2-4146-95BA-57A23C39CF98}" type="slidenum">
              <a:rPr lang="en-US" smtClean="0"/>
              <a:t>81</a:t>
            </a:fld>
            <a:endParaRPr lang="en-US"/>
          </a:p>
        </p:txBody>
      </p:sp>
    </p:spTree>
    <p:extLst>
      <p:ext uri="{BB962C8B-B14F-4D97-AF65-F5344CB8AC3E}">
        <p14:creationId xmlns:p14="http://schemas.microsoft.com/office/powerpoint/2010/main" val="40464194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996943"/>
            <a:ext cx="7255239" cy="3861057"/>
          </a:xfrm>
        </p:spPr>
        <p:txBody>
          <a:bodyPr>
            <a:normAutofit/>
          </a:bodyPr>
          <a:lstStyle/>
          <a:p>
            <a:pPr marL="0" indent="0">
              <a:buNone/>
            </a:pPr>
            <a:r>
              <a:rPr lang="en-US" sz="3600">
                <a:solidFill>
                  <a:schemeClr val="accent2">
                    <a:lumMod val="75000"/>
                  </a:schemeClr>
                </a:solidFill>
              </a:rPr>
              <a:t>How do we win more? </a:t>
            </a: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82</a:t>
            </a:fld>
            <a:endParaRPr lang="en-US"/>
          </a:p>
        </p:txBody>
      </p:sp>
      <p:sp>
        <p:nvSpPr>
          <p:cNvPr id="6" name="Title 5"/>
          <p:cNvSpPr>
            <a:spLocks noGrp="1"/>
          </p:cNvSpPr>
          <p:nvPr>
            <p:ph type="title"/>
          </p:nvPr>
        </p:nvSpPr>
        <p:spPr/>
        <p:txBody>
          <a:bodyPr/>
          <a:lstStyle/>
          <a:p>
            <a:endParaRPr lang="en-US"/>
          </a:p>
        </p:txBody>
      </p:sp>
    </p:spTree>
    <p:extLst>
      <p:ext uri="{BB962C8B-B14F-4D97-AF65-F5344CB8AC3E}">
        <p14:creationId xmlns:p14="http://schemas.microsoft.com/office/powerpoint/2010/main" val="275712140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83</a:t>
            </a:fld>
            <a:endParaRPr lang="en-US"/>
          </a:p>
        </p:txBody>
      </p:sp>
      <p:pic>
        <p:nvPicPr>
          <p:cNvPr id="6" name="NEA Bargaining for the Common Good">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699571" y="286603"/>
            <a:ext cx="10653440" cy="5992294"/>
          </a:xfrm>
        </p:spPr>
      </p:pic>
    </p:spTree>
    <p:extLst>
      <p:ext uri="{BB962C8B-B14F-4D97-AF65-F5344CB8AC3E}">
        <p14:creationId xmlns:p14="http://schemas.microsoft.com/office/powerpoint/2010/main" val="372819045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Shape 293"/>
        <p:cNvGrpSpPr/>
        <p:nvPr/>
      </p:nvGrpSpPr>
      <p:grpSpPr>
        <a:xfrm>
          <a:off x="0" y="0"/>
          <a:ext cx="0" cy="0"/>
          <a:chOff x="0" y="0"/>
          <a:chExt cx="0" cy="0"/>
        </a:xfrm>
      </p:grpSpPr>
      <p:sp>
        <p:nvSpPr>
          <p:cNvPr id="294" name="Google Shape;294;p43"/>
          <p:cNvSpPr txBox="1">
            <a:spLocks noGrp="1"/>
          </p:cNvSpPr>
          <p:nvPr>
            <p:ph idx="1"/>
          </p:nvPr>
        </p:nvSpPr>
        <p:spPr>
          <a:xfrm>
            <a:off x="436239" y="479177"/>
            <a:ext cx="10765936" cy="4460019"/>
          </a:xfrm>
          <a:prstGeom prst="rect">
            <a:avLst/>
          </a:prstGeom>
          <a:noFill/>
          <a:ln>
            <a:noFill/>
          </a:ln>
        </p:spPr>
        <p:txBody>
          <a:bodyPr spcFirstLastPara="1" vert="horz" wrap="square" lIns="91425" tIns="91425" rIns="91425" bIns="91425" rtlCol="0" anchor="t" anchorCtr="0">
            <a:noAutofit/>
          </a:bodyPr>
          <a:lstStyle/>
          <a:p>
            <a:pPr marL="50800" indent="0">
              <a:lnSpc>
                <a:spcPct val="100000"/>
              </a:lnSpc>
              <a:spcBef>
                <a:spcPts val="0"/>
              </a:spcBef>
              <a:buClr>
                <a:srgbClr val="2C2E81"/>
              </a:buClr>
              <a:buNone/>
            </a:pPr>
            <a:r>
              <a:rPr lang="en-US" sz="4000" b="0"/>
              <a:t>Why </a:t>
            </a:r>
            <a:r>
              <a:rPr lang="en" sz="4000" b="0"/>
              <a:t>could Bargaining for the Common Good be a strategy for expanding leadership and expectations for our unions?</a:t>
            </a:r>
            <a:endParaRPr sz="4000"/>
          </a:p>
        </p:txBody>
      </p:sp>
      <p:pic>
        <p:nvPicPr>
          <p:cNvPr id="4" name="Google Shape;289;p42"/>
          <p:cNvPicPr preferRelativeResize="0"/>
          <p:nvPr/>
        </p:nvPicPr>
        <p:blipFill rotWithShape="1">
          <a:blip r:embed="rId3">
            <a:alphaModFix/>
          </a:blip>
          <a:srcRect t="13059" b="-8"/>
          <a:stretch/>
        </p:blipFill>
        <p:spPr>
          <a:xfrm>
            <a:off x="1912970" y="2709186"/>
            <a:ext cx="7812474" cy="3578024"/>
          </a:xfrm>
          <a:prstGeom prst="rect">
            <a:avLst/>
          </a:prstGeom>
          <a:noFill/>
          <a:ln>
            <a:noFill/>
          </a:ln>
        </p:spPr>
      </p:pic>
    </p:spTree>
    <p:extLst>
      <p:ext uri="{BB962C8B-B14F-4D97-AF65-F5344CB8AC3E}">
        <p14:creationId xmlns:p14="http://schemas.microsoft.com/office/powerpoint/2010/main" val="299902873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Shape 340"/>
        <p:cNvGrpSpPr/>
        <p:nvPr/>
      </p:nvGrpSpPr>
      <p:grpSpPr>
        <a:xfrm>
          <a:off x="0" y="0"/>
          <a:ext cx="0" cy="0"/>
          <a:chOff x="0" y="0"/>
          <a:chExt cx="0" cy="0"/>
        </a:xfrm>
      </p:grpSpPr>
      <p:sp>
        <p:nvSpPr>
          <p:cNvPr id="2" name="Title 1"/>
          <p:cNvSpPr>
            <a:spLocks noGrp="1"/>
          </p:cNvSpPr>
          <p:nvPr>
            <p:ph type="title"/>
          </p:nvPr>
        </p:nvSpPr>
        <p:spPr>
          <a:xfrm>
            <a:off x="119921" y="-37603"/>
            <a:ext cx="11813773" cy="822669"/>
          </a:xfrm>
        </p:spPr>
        <p:txBody>
          <a:bodyPr>
            <a:normAutofit fontScale="90000"/>
          </a:bodyPr>
          <a:lstStyle/>
          <a:p>
            <a:r>
              <a:rPr lang="en-US"/>
              <a:t>7 Elements of a Common Good Campaign </a:t>
            </a:r>
            <a:r>
              <a:rPr lang="en-US" err="1"/>
              <a:t>Pg</a:t>
            </a:r>
            <a:r>
              <a:rPr lang="en-US"/>
              <a:t> 107-112</a:t>
            </a:r>
          </a:p>
        </p:txBody>
      </p:sp>
      <p:sp>
        <p:nvSpPr>
          <p:cNvPr id="342" name="Google Shape;342;p50"/>
          <p:cNvSpPr txBox="1">
            <a:spLocks noGrp="1"/>
          </p:cNvSpPr>
          <p:nvPr>
            <p:ph idx="1"/>
          </p:nvPr>
        </p:nvSpPr>
        <p:spPr>
          <a:xfrm>
            <a:off x="119921" y="785066"/>
            <a:ext cx="11543951" cy="5198537"/>
          </a:xfrm>
          <a:prstGeom prst="rect">
            <a:avLst/>
          </a:prstGeom>
          <a:noFill/>
          <a:ln>
            <a:noFill/>
          </a:ln>
        </p:spPr>
        <p:txBody>
          <a:bodyPr spcFirstLastPara="1" vert="horz" wrap="square" lIns="91425" tIns="45700" rIns="91425" bIns="45700" rtlCol="0" anchor="t" anchorCtr="0">
            <a:noAutofit/>
          </a:bodyPr>
          <a:lstStyle/>
          <a:p>
            <a:pPr marL="465138" lvl="1" indent="-457200">
              <a:lnSpc>
                <a:spcPct val="100000"/>
              </a:lnSpc>
              <a:spcBef>
                <a:spcPts val="0"/>
              </a:spcBef>
              <a:buClr>
                <a:srgbClr val="2C2E81"/>
              </a:buClr>
              <a:buSzPts val="2000"/>
              <a:buFont typeface="Arial"/>
              <a:buAutoNum type="arabicPeriod"/>
            </a:pPr>
            <a:r>
              <a:rPr lang="en" sz="3200">
                <a:solidFill>
                  <a:schemeClr val="tx1"/>
                </a:solidFill>
                <a:ea typeface="Arial"/>
                <a:cs typeface="Arial"/>
                <a:sym typeface="Arial"/>
              </a:rPr>
              <a:t>Expand the scope of bargaining beyond wages and benefits</a:t>
            </a:r>
            <a:endParaRPr sz="3200">
              <a:solidFill>
                <a:schemeClr val="tx1"/>
              </a:solidFill>
              <a:ea typeface="Arial"/>
              <a:cs typeface="Arial"/>
              <a:sym typeface="Arial"/>
            </a:endParaRPr>
          </a:p>
          <a:p>
            <a:pPr marL="465138" lvl="1" indent="-457200">
              <a:lnSpc>
                <a:spcPct val="100000"/>
              </a:lnSpc>
              <a:spcBef>
                <a:spcPts val="0"/>
              </a:spcBef>
              <a:buClr>
                <a:srgbClr val="2C2E81"/>
              </a:buClr>
              <a:buSzPts val="2000"/>
              <a:buFont typeface="Arial"/>
              <a:buAutoNum type="arabicPeriod"/>
            </a:pPr>
            <a:r>
              <a:rPr lang="en" sz="3200">
                <a:solidFill>
                  <a:schemeClr val="tx1"/>
                </a:solidFill>
                <a:ea typeface="Arial"/>
                <a:cs typeface="Arial"/>
                <a:sym typeface="Arial"/>
              </a:rPr>
              <a:t>Go on offense in your campaign by identifying, exposing and challenging the real opposition</a:t>
            </a:r>
            <a:endParaRPr sz="3200">
              <a:solidFill>
                <a:schemeClr val="tx1"/>
              </a:solidFill>
              <a:ea typeface="Arial"/>
              <a:cs typeface="Arial"/>
              <a:sym typeface="Arial"/>
            </a:endParaRPr>
          </a:p>
          <a:p>
            <a:pPr marL="465138" lvl="1" indent="-457200">
              <a:lnSpc>
                <a:spcPct val="100000"/>
              </a:lnSpc>
              <a:spcBef>
                <a:spcPts val="0"/>
              </a:spcBef>
              <a:buClr>
                <a:srgbClr val="2C2E81"/>
              </a:buClr>
              <a:buSzPts val="2000"/>
              <a:buFont typeface="Arial"/>
              <a:buAutoNum type="arabicPeriod"/>
            </a:pPr>
            <a:r>
              <a:rPr lang="en" sz="3200">
                <a:solidFill>
                  <a:schemeClr val="tx1"/>
                </a:solidFill>
                <a:ea typeface="Arial"/>
                <a:cs typeface="Arial"/>
                <a:sym typeface="Arial"/>
              </a:rPr>
              <a:t>Engage community allies as partners in issue development and the bargaining campaign</a:t>
            </a:r>
            <a:endParaRPr sz="3200">
              <a:solidFill>
                <a:schemeClr val="tx1"/>
              </a:solidFill>
              <a:ea typeface="Arial"/>
              <a:cs typeface="Arial"/>
              <a:sym typeface="Arial"/>
            </a:endParaRPr>
          </a:p>
          <a:p>
            <a:pPr marL="465138" lvl="1" indent="-457200">
              <a:lnSpc>
                <a:spcPct val="100000"/>
              </a:lnSpc>
              <a:spcBef>
                <a:spcPts val="0"/>
              </a:spcBef>
              <a:buClr>
                <a:srgbClr val="2C2E81"/>
              </a:buClr>
              <a:buSzPts val="2000"/>
              <a:buFont typeface="Arial"/>
              <a:buAutoNum type="arabicPeriod"/>
            </a:pPr>
            <a:r>
              <a:rPr lang="en" sz="3200">
                <a:solidFill>
                  <a:schemeClr val="tx1"/>
                </a:solidFill>
                <a:ea typeface="Arial"/>
                <a:cs typeface="Arial"/>
                <a:sym typeface="Arial"/>
              </a:rPr>
              <a:t>Center racial justice in your demands</a:t>
            </a:r>
            <a:endParaRPr sz="3200">
              <a:solidFill>
                <a:schemeClr val="tx1"/>
              </a:solidFill>
            </a:endParaRPr>
          </a:p>
          <a:p>
            <a:pPr marL="465138" lvl="1" indent="-457200">
              <a:lnSpc>
                <a:spcPct val="100000"/>
              </a:lnSpc>
              <a:spcBef>
                <a:spcPts val="0"/>
              </a:spcBef>
              <a:buClr>
                <a:srgbClr val="2C2E81"/>
              </a:buClr>
              <a:buSzPts val="2000"/>
              <a:buFont typeface="Arial"/>
              <a:buAutoNum type="arabicPeriod"/>
            </a:pPr>
            <a:r>
              <a:rPr lang="en" sz="3200">
                <a:solidFill>
                  <a:schemeClr val="tx1"/>
                </a:solidFill>
                <a:ea typeface="Arial"/>
                <a:cs typeface="Arial"/>
                <a:sym typeface="Arial"/>
              </a:rPr>
              <a:t>Strengthen internal organizing, membership and </a:t>
            </a:r>
            <a:br>
              <a:rPr lang="en" sz="3200">
                <a:solidFill>
                  <a:schemeClr val="tx1"/>
                </a:solidFill>
                <a:ea typeface="Arial"/>
                <a:cs typeface="Arial"/>
                <a:sym typeface="Arial"/>
              </a:rPr>
            </a:br>
            <a:r>
              <a:rPr lang="en" sz="3200">
                <a:solidFill>
                  <a:schemeClr val="tx1"/>
                </a:solidFill>
                <a:ea typeface="Arial"/>
                <a:cs typeface="Arial"/>
                <a:sym typeface="Arial"/>
              </a:rPr>
              <a:t>member engagement</a:t>
            </a:r>
            <a:endParaRPr sz="3200">
              <a:solidFill>
                <a:schemeClr val="tx1"/>
              </a:solidFill>
            </a:endParaRPr>
          </a:p>
          <a:p>
            <a:pPr marL="465138" lvl="1" indent="-457200">
              <a:lnSpc>
                <a:spcPct val="100000"/>
              </a:lnSpc>
              <a:spcBef>
                <a:spcPts val="0"/>
              </a:spcBef>
              <a:buClr>
                <a:srgbClr val="2C2E81"/>
              </a:buClr>
              <a:buSzPts val="2000"/>
              <a:buFont typeface="Arial"/>
              <a:buAutoNum type="arabicPeriod"/>
            </a:pPr>
            <a:r>
              <a:rPr lang="en" sz="3200">
                <a:solidFill>
                  <a:schemeClr val="tx1"/>
                </a:solidFill>
                <a:ea typeface="Arial"/>
                <a:cs typeface="Arial"/>
                <a:sym typeface="Arial"/>
              </a:rPr>
              <a:t>Leverage capital in our campaigns</a:t>
            </a:r>
            <a:endParaRPr sz="3200">
              <a:solidFill>
                <a:schemeClr val="tx1"/>
              </a:solidFill>
            </a:endParaRPr>
          </a:p>
          <a:p>
            <a:pPr marL="465138" lvl="1" indent="-457200">
              <a:lnSpc>
                <a:spcPct val="100000"/>
              </a:lnSpc>
              <a:spcBef>
                <a:spcPts val="0"/>
              </a:spcBef>
              <a:buClr>
                <a:srgbClr val="2C2E81"/>
              </a:buClr>
              <a:buSzPts val="2000"/>
              <a:buFont typeface="Arial"/>
              <a:buAutoNum type="arabicPeriod"/>
            </a:pPr>
            <a:r>
              <a:rPr lang="en" sz="3200">
                <a:solidFill>
                  <a:schemeClr val="tx1"/>
                </a:solidFill>
                <a:ea typeface="Arial"/>
                <a:cs typeface="Arial"/>
                <a:sym typeface="Arial"/>
              </a:rPr>
              <a:t>The campaign doesn’t end once the union settles its contract</a:t>
            </a:r>
            <a:endParaRPr sz="3200">
              <a:solidFill>
                <a:schemeClr val="tx1"/>
              </a:solidFill>
            </a:endParaRPr>
          </a:p>
        </p:txBody>
      </p:sp>
      <p:pic>
        <p:nvPicPr>
          <p:cNvPr id="1026" name="Picture 2" descr="A Caution in Pursuing the Common Good | Sojourn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0747" y="3186840"/>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467823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Shape 319"/>
        <p:cNvGrpSpPr/>
        <p:nvPr/>
      </p:nvGrpSpPr>
      <p:grpSpPr>
        <a:xfrm>
          <a:off x="0" y="0"/>
          <a:ext cx="0" cy="0"/>
          <a:chOff x="0" y="0"/>
          <a:chExt cx="0" cy="0"/>
        </a:xfrm>
      </p:grpSpPr>
      <p:sp>
        <p:nvSpPr>
          <p:cNvPr id="2" name="Title 1"/>
          <p:cNvSpPr>
            <a:spLocks noGrp="1"/>
          </p:cNvSpPr>
          <p:nvPr>
            <p:ph type="title"/>
          </p:nvPr>
        </p:nvSpPr>
        <p:spPr/>
        <p:txBody>
          <a:bodyPr/>
          <a:lstStyle/>
          <a:p>
            <a:r>
              <a:rPr lang="en-US"/>
              <a:t>St. Paul Federation of Teachers</a:t>
            </a:r>
          </a:p>
        </p:txBody>
      </p:sp>
      <p:sp>
        <p:nvSpPr>
          <p:cNvPr id="321" name="Google Shape;321;p47"/>
          <p:cNvSpPr txBox="1">
            <a:spLocks noGrp="1"/>
          </p:cNvSpPr>
          <p:nvPr>
            <p:ph idx="1"/>
          </p:nvPr>
        </p:nvSpPr>
        <p:spPr>
          <a:prstGeom prst="rect">
            <a:avLst/>
          </a:prstGeom>
          <a:noFill/>
          <a:ln>
            <a:noFill/>
          </a:ln>
        </p:spPr>
        <p:txBody>
          <a:bodyPr spcFirstLastPara="1" vert="horz" wrap="square" lIns="91425" tIns="91425" rIns="91425" bIns="91425" rtlCol="0" anchor="t" anchorCtr="0">
            <a:noAutofit/>
          </a:bodyPr>
          <a:lstStyle/>
          <a:p>
            <a:pPr marL="243840" indent="-571500">
              <a:lnSpc>
                <a:spcPct val="100000"/>
              </a:lnSpc>
              <a:spcBef>
                <a:spcPts val="0"/>
              </a:spcBef>
              <a:buClr>
                <a:srgbClr val="2C2E81"/>
              </a:buClr>
              <a:buSzPts val="3000"/>
              <a:buFont typeface="Arial" panose="020B0604020202020204" pitchFamily="34" charset="0"/>
              <a:buChar char="•"/>
            </a:pPr>
            <a:r>
              <a:rPr lang="en" sz="3600">
                <a:ea typeface="Arial"/>
                <a:cs typeface="Arial"/>
                <a:sym typeface="Arial"/>
              </a:rPr>
              <a:t>Smaller class sizes</a:t>
            </a:r>
            <a:endParaRPr sz="3600">
              <a:ea typeface="Arial"/>
              <a:cs typeface="Arial"/>
              <a:sym typeface="Arial"/>
            </a:endParaRPr>
          </a:p>
          <a:p>
            <a:pPr marL="243840" indent="-571500">
              <a:lnSpc>
                <a:spcPct val="100000"/>
              </a:lnSpc>
              <a:spcBef>
                <a:spcPts val="0"/>
              </a:spcBef>
              <a:buClr>
                <a:srgbClr val="2C2E81"/>
              </a:buClr>
              <a:buSzPts val="3000"/>
              <a:buFont typeface="Arial" panose="020B0604020202020204" pitchFamily="34" charset="0"/>
              <a:buChar char="•"/>
            </a:pPr>
            <a:r>
              <a:rPr lang="en" sz="3600">
                <a:ea typeface="Arial"/>
                <a:cs typeface="Arial"/>
                <a:sym typeface="Arial"/>
              </a:rPr>
              <a:t>Family engagement</a:t>
            </a:r>
            <a:endParaRPr sz="3600">
              <a:ea typeface="Arial"/>
              <a:cs typeface="Arial"/>
              <a:sym typeface="Arial"/>
            </a:endParaRPr>
          </a:p>
          <a:p>
            <a:pPr marL="243840" indent="-571500">
              <a:lnSpc>
                <a:spcPct val="100000"/>
              </a:lnSpc>
              <a:spcBef>
                <a:spcPts val="0"/>
              </a:spcBef>
              <a:buClr>
                <a:srgbClr val="2C2E81"/>
              </a:buClr>
              <a:buSzPts val="3000"/>
              <a:buFont typeface="Arial" panose="020B0604020202020204" pitchFamily="34" charset="0"/>
              <a:buChar char="•"/>
            </a:pPr>
            <a:r>
              <a:rPr lang="en" sz="3600">
                <a:ea typeface="Arial"/>
                <a:cs typeface="Arial"/>
                <a:sym typeface="Arial"/>
              </a:rPr>
              <a:t>Placing teaching before testing</a:t>
            </a:r>
            <a:endParaRPr sz="3600">
              <a:ea typeface="Arial"/>
              <a:cs typeface="Arial"/>
              <a:sym typeface="Arial"/>
            </a:endParaRPr>
          </a:p>
          <a:p>
            <a:pPr marL="243840" indent="-571500">
              <a:lnSpc>
                <a:spcPct val="100000"/>
              </a:lnSpc>
              <a:spcBef>
                <a:spcPts val="0"/>
              </a:spcBef>
              <a:buClr>
                <a:srgbClr val="2C2E81"/>
              </a:buClr>
              <a:buSzPts val="3000"/>
              <a:buFont typeface="Arial" panose="020B0604020202020204" pitchFamily="34" charset="0"/>
              <a:buChar char="•"/>
            </a:pPr>
            <a:r>
              <a:rPr lang="en" sz="3600">
                <a:ea typeface="Arial"/>
                <a:cs typeface="Arial"/>
                <a:sym typeface="Arial"/>
              </a:rPr>
              <a:t>Wage and benefit increases</a:t>
            </a:r>
            <a:endParaRPr sz="3600">
              <a:ea typeface="Arial"/>
              <a:cs typeface="Arial"/>
              <a:sym typeface="Arial"/>
            </a:endParaRPr>
          </a:p>
          <a:p>
            <a:pPr marL="243840" indent="-571500">
              <a:lnSpc>
                <a:spcPct val="100000"/>
              </a:lnSpc>
              <a:spcBef>
                <a:spcPts val="0"/>
              </a:spcBef>
              <a:buClr>
                <a:srgbClr val="2C2E81"/>
              </a:buClr>
              <a:buSzPts val="3000"/>
              <a:buFont typeface="Arial" panose="020B0604020202020204" pitchFamily="34" charset="0"/>
              <a:buChar char="•"/>
            </a:pPr>
            <a:r>
              <a:rPr lang="en" sz="3600">
                <a:ea typeface="Arial"/>
                <a:cs typeface="Arial"/>
                <a:sym typeface="Arial"/>
              </a:rPr>
              <a:t>Culturally relevant education</a:t>
            </a:r>
            <a:endParaRPr sz="3600">
              <a:ea typeface="Arial"/>
              <a:cs typeface="Arial"/>
              <a:sym typeface="Arial"/>
            </a:endParaRPr>
          </a:p>
          <a:p>
            <a:pPr marL="243840" indent="-571500">
              <a:lnSpc>
                <a:spcPct val="100000"/>
              </a:lnSpc>
              <a:spcBef>
                <a:spcPts val="0"/>
              </a:spcBef>
              <a:buClr>
                <a:srgbClr val="2C2E81"/>
              </a:buClr>
              <a:buSzPts val="3000"/>
              <a:buFont typeface="Arial" panose="020B0604020202020204" pitchFamily="34" charset="0"/>
              <a:buChar char="•"/>
            </a:pPr>
            <a:r>
              <a:rPr lang="en" sz="3600">
                <a:ea typeface="Arial"/>
                <a:cs typeface="Arial"/>
                <a:sym typeface="Arial"/>
              </a:rPr>
              <a:t>High quality professional development for teachers</a:t>
            </a:r>
          </a:p>
          <a:p>
            <a:pPr marL="243840" indent="-571500">
              <a:lnSpc>
                <a:spcPct val="100000"/>
              </a:lnSpc>
              <a:spcBef>
                <a:spcPts val="0"/>
              </a:spcBef>
              <a:buClr>
                <a:srgbClr val="2C2E81"/>
              </a:buClr>
              <a:buSzPts val="3000"/>
              <a:buFont typeface="Arial" panose="020B0604020202020204" pitchFamily="34" charset="0"/>
              <a:buChar char="•"/>
            </a:pPr>
            <a:r>
              <a:rPr lang="en" sz="3600"/>
              <a:t>No foreclosures</a:t>
            </a:r>
            <a:endParaRPr sz="3600"/>
          </a:p>
        </p:txBody>
      </p:sp>
      <p:pic>
        <p:nvPicPr>
          <p:cNvPr id="322" name="Google Shape;322;p47"/>
          <p:cNvPicPr preferRelativeResize="0"/>
          <p:nvPr/>
        </p:nvPicPr>
        <p:blipFill rotWithShape="1">
          <a:blip r:embed="rId3">
            <a:alphaModFix/>
          </a:blip>
          <a:srcRect/>
          <a:stretch/>
        </p:blipFill>
        <p:spPr>
          <a:xfrm>
            <a:off x="8677706" y="456250"/>
            <a:ext cx="2962812" cy="3849600"/>
          </a:xfrm>
          <a:prstGeom prst="rect">
            <a:avLst/>
          </a:prstGeom>
          <a:noFill/>
          <a:ln>
            <a:noFill/>
          </a:ln>
        </p:spPr>
      </p:pic>
    </p:spTree>
    <p:extLst>
      <p:ext uri="{BB962C8B-B14F-4D97-AF65-F5344CB8AC3E}">
        <p14:creationId xmlns:p14="http://schemas.microsoft.com/office/powerpoint/2010/main" val="272570177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Shape 327"/>
        <p:cNvGrpSpPr/>
        <p:nvPr/>
      </p:nvGrpSpPr>
      <p:grpSpPr>
        <a:xfrm>
          <a:off x="0" y="0"/>
          <a:ext cx="0" cy="0"/>
          <a:chOff x="0" y="0"/>
          <a:chExt cx="0" cy="0"/>
        </a:xfrm>
      </p:grpSpPr>
      <p:sp>
        <p:nvSpPr>
          <p:cNvPr id="328" name="Google Shape;328;p48"/>
          <p:cNvSpPr txBox="1">
            <a:spLocks noGrp="1"/>
          </p:cNvSpPr>
          <p:nvPr>
            <p:ph type="title"/>
          </p:nvPr>
        </p:nvSpPr>
        <p:spPr>
          <a:prstGeom prst="rect">
            <a:avLst/>
          </a:prstGeom>
          <a:noFill/>
          <a:ln>
            <a:noFill/>
          </a:ln>
        </p:spPr>
        <p:txBody>
          <a:bodyPr spcFirstLastPara="1" vert="horz" wrap="square" lIns="91425" tIns="91425" rIns="91425" bIns="91425" rtlCol="0" anchor="ctr" anchorCtr="0">
            <a:noAutofit/>
          </a:bodyPr>
          <a:lstStyle/>
          <a:p>
            <a:pPr algn="l"/>
            <a:r>
              <a:rPr lang="en" sz="5400" b="0">
                <a:latin typeface="+mn-lt"/>
                <a:ea typeface="Palatino Linotype"/>
                <a:cs typeface="Palatino Linotype"/>
                <a:sym typeface="Palatino Linotype"/>
              </a:rPr>
              <a:t>UTLA Bargains for the Common Good</a:t>
            </a:r>
            <a:endParaRPr sz="5400" b="0">
              <a:latin typeface="+mn-lt"/>
              <a:ea typeface="Palatino Linotype"/>
              <a:cs typeface="Palatino Linotype"/>
              <a:sym typeface="Palatino Linotype"/>
            </a:endParaRPr>
          </a:p>
        </p:txBody>
      </p:sp>
      <p:pic>
        <p:nvPicPr>
          <p:cNvPr id="329" name="Google Shape;329;p48"/>
          <p:cNvPicPr preferRelativeResize="0"/>
          <p:nvPr/>
        </p:nvPicPr>
        <p:blipFill>
          <a:blip r:embed="rId3">
            <a:alphaModFix/>
          </a:blip>
          <a:stretch>
            <a:fillRect/>
          </a:stretch>
        </p:blipFill>
        <p:spPr>
          <a:xfrm>
            <a:off x="8041983" y="1275037"/>
            <a:ext cx="3620825" cy="4564726"/>
          </a:xfrm>
          <a:prstGeom prst="rect">
            <a:avLst/>
          </a:prstGeom>
          <a:noFill/>
          <a:ln>
            <a:noFill/>
          </a:ln>
        </p:spPr>
      </p:pic>
      <p:sp>
        <p:nvSpPr>
          <p:cNvPr id="330" name="Google Shape;330;p48"/>
          <p:cNvSpPr/>
          <p:nvPr/>
        </p:nvSpPr>
        <p:spPr>
          <a:xfrm>
            <a:off x="538375" y="1196400"/>
            <a:ext cx="5881104" cy="4722000"/>
          </a:xfrm>
          <a:prstGeom prst="rect">
            <a:avLst/>
          </a:prstGeom>
          <a:noFill/>
          <a:ln>
            <a:noFill/>
          </a:ln>
        </p:spPr>
        <p:txBody>
          <a:bodyPr spcFirstLastPara="1" wrap="square" lIns="91425" tIns="45700" rIns="91425" bIns="45700" anchor="t" anchorCtr="0">
            <a:noAutofit/>
          </a:bodyPr>
          <a:lstStyle/>
          <a:p>
            <a:pPr marL="457200" indent="-381000">
              <a:buClr>
                <a:srgbClr val="2C2E81"/>
              </a:buClr>
              <a:buSzPts val="2400"/>
              <a:buChar char="●"/>
            </a:pPr>
            <a:r>
              <a:rPr lang="en" sz="3600">
                <a:solidFill>
                  <a:srgbClr val="2C2E81"/>
                </a:solidFill>
              </a:rPr>
              <a:t>Smaller class size</a:t>
            </a:r>
            <a:endParaRPr sz="3600">
              <a:solidFill>
                <a:srgbClr val="2C2E81"/>
              </a:solidFill>
            </a:endParaRPr>
          </a:p>
          <a:p>
            <a:pPr marL="457200" indent="-381000">
              <a:buClr>
                <a:srgbClr val="2C2E81"/>
              </a:buClr>
              <a:buSzPts val="2400"/>
              <a:buChar char="●"/>
            </a:pPr>
            <a:r>
              <a:rPr lang="en" sz="3600">
                <a:solidFill>
                  <a:srgbClr val="2C2E81"/>
                </a:solidFill>
              </a:rPr>
              <a:t>Hiring of nurses, librarians &amp; counselors</a:t>
            </a:r>
            <a:endParaRPr sz="3600">
              <a:solidFill>
                <a:srgbClr val="2C2E81"/>
              </a:solidFill>
            </a:endParaRPr>
          </a:p>
          <a:p>
            <a:pPr marL="457200" indent="-381000">
              <a:buClr>
                <a:srgbClr val="2C2E81"/>
              </a:buClr>
              <a:buSzPts val="2400"/>
              <a:buChar char="●"/>
            </a:pPr>
            <a:r>
              <a:rPr lang="en" sz="3600">
                <a:solidFill>
                  <a:srgbClr val="2C2E81"/>
                </a:solidFill>
              </a:rPr>
              <a:t>An end to “random searches” </a:t>
            </a:r>
            <a:endParaRPr sz="3600">
              <a:solidFill>
                <a:srgbClr val="2C2E81"/>
              </a:solidFill>
            </a:endParaRPr>
          </a:p>
          <a:p>
            <a:pPr marL="457200" indent="-381000">
              <a:buClr>
                <a:srgbClr val="2C2E81"/>
              </a:buClr>
              <a:buSzPts val="2400"/>
              <a:buChar char="●"/>
            </a:pPr>
            <a:r>
              <a:rPr lang="en" sz="3600">
                <a:solidFill>
                  <a:srgbClr val="2C2E81"/>
                </a:solidFill>
              </a:rPr>
              <a:t>Green space</a:t>
            </a:r>
            <a:endParaRPr sz="3600">
              <a:solidFill>
                <a:srgbClr val="2C2E81"/>
              </a:solidFill>
            </a:endParaRPr>
          </a:p>
          <a:p>
            <a:pPr marL="457200" indent="-381000">
              <a:buClr>
                <a:srgbClr val="2C2E81"/>
              </a:buClr>
              <a:buSzPts val="2400"/>
              <a:buChar char="●"/>
            </a:pPr>
            <a:r>
              <a:rPr lang="en" sz="3600">
                <a:solidFill>
                  <a:srgbClr val="2C2E81"/>
                </a:solidFill>
              </a:rPr>
              <a:t>Immigrant defense fund</a:t>
            </a:r>
            <a:endParaRPr sz="3600">
              <a:solidFill>
                <a:srgbClr val="2C2E81"/>
              </a:solidFill>
            </a:endParaRPr>
          </a:p>
          <a:p>
            <a:pPr marL="457200" indent="-381000">
              <a:buClr>
                <a:srgbClr val="2C2E81"/>
              </a:buClr>
              <a:buSzPts val="2400"/>
              <a:buChar char="●"/>
            </a:pPr>
            <a:r>
              <a:rPr lang="en" sz="3600">
                <a:solidFill>
                  <a:srgbClr val="2C2E81"/>
                </a:solidFill>
              </a:rPr>
              <a:t>Community schools</a:t>
            </a:r>
            <a:endParaRPr sz="3600">
              <a:solidFill>
                <a:srgbClr val="2C2E81"/>
              </a:solidFill>
            </a:endParaRPr>
          </a:p>
          <a:p>
            <a:pPr marL="457200" indent="-381000">
              <a:buClr>
                <a:srgbClr val="2C2E81"/>
              </a:buClr>
              <a:buSzPts val="2400"/>
              <a:buChar char="●"/>
            </a:pPr>
            <a:r>
              <a:rPr lang="en" sz="3600">
                <a:solidFill>
                  <a:srgbClr val="2C2E81"/>
                </a:solidFill>
              </a:rPr>
              <a:t>Charter school cap</a:t>
            </a:r>
            <a:endParaRPr sz="3600">
              <a:solidFill>
                <a:srgbClr val="2C2E81"/>
              </a:solidFill>
            </a:endParaRPr>
          </a:p>
        </p:txBody>
      </p:sp>
    </p:spTree>
    <p:extLst>
      <p:ext uri="{BB962C8B-B14F-4D97-AF65-F5344CB8AC3E}">
        <p14:creationId xmlns:p14="http://schemas.microsoft.com/office/powerpoint/2010/main" val="20760439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Shape 313"/>
        <p:cNvGrpSpPr/>
        <p:nvPr/>
      </p:nvGrpSpPr>
      <p:grpSpPr>
        <a:xfrm>
          <a:off x="0" y="0"/>
          <a:ext cx="0" cy="0"/>
          <a:chOff x="0" y="0"/>
          <a:chExt cx="0" cy="0"/>
        </a:xfrm>
      </p:grpSpPr>
      <p:sp>
        <p:nvSpPr>
          <p:cNvPr id="315" name="Google Shape;315;p46"/>
          <p:cNvSpPr txBox="1">
            <a:spLocks noGrp="1"/>
          </p:cNvSpPr>
          <p:nvPr>
            <p:ph type="title"/>
          </p:nvPr>
        </p:nvSpPr>
        <p:spPr>
          <a:xfrm>
            <a:off x="119921" y="286603"/>
            <a:ext cx="11891265" cy="822669"/>
          </a:xfrm>
          <a:prstGeom prst="rect">
            <a:avLst/>
          </a:prstGeom>
        </p:spPr>
        <p:txBody>
          <a:bodyPr spcFirstLastPara="1" vert="horz" wrap="square" lIns="91425" tIns="91425" rIns="91425" bIns="91425" rtlCol="0" anchor="ctr" anchorCtr="0">
            <a:noAutofit/>
          </a:bodyPr>
          <a:lstStyle/>
          <a:p>
            <a:r>
              <a:rPr lang="en" sz="5400"/>
              <a:t>Why do we run Common Good Campaigns?</a:t>
            </a:r>
            <a:endParaRPr sz="5400"/>
          </a:p>
          <a:p>
            <a:endParaRPr sz="3500"/>
          </a:p>
        </p:txBody>
      </p:sp>
      <p:sp>
        <p:nvSpPr>
          <p:cNvPr id="314" name="Google Shape;314;p46"/>
          <p:cNvSpPr>
            <a:spLocks noGrp="1"/>
          </p:cNvSpPr>
          <p:nvPr>
            <p:ph type="pic" idx="4294967295"/>
          </p:nvPr>
        </p:nvSpPr>
        <p:spPr>
          <a:xfrm>
            <a:off x="-185979" y="807501"/>
            <a:ext cx="11282766" cy="5345327"/>
          </a:xfrm>
          <a:prstGeom prst="rect">
            <a:avLst/>
          </a:prstGeom>
        </p:spPr>
        <p:txBody>
          <a:bodyPr spcFirstLastPara="1" vert="horz" wrap="square" lIns="91425" tIns="91425" rIns="91425" bIns="91425" rtlCol="0" anchor="t" anchorCtr="0">
            <a:noAutofit/>
          </a:bodyPr>
          <a:lstStyle/>
          <a:p>
            <a:pPr marL="457200" indent="-381000">
              <a:lnSpc>
                <a:spcPct val="100000"/>
              </a:lnSpc>
              <a:buClr>
                <a:srgbClr val="2C2E81"/>
              </a:buClr>
              <a:buSzPts val="2400"/>
              <a:buChar char="•"/>
            </a:pPr>
            <a:r>
              <a:rPr lang="en" sz="3600" i="0">
                <a:solidFill>
                  <a:schemeClr val="tx1"/>
                </a:solidFill>
              </a:rPr>
              <a:t>Builds Power through Leaders a</a:t>
            </a:r>
            <a:r>
              <a:rPr lang="en-US" sz="3600" i="0" err="1">
                <a:solidFill>
                  <a:schemeClr val="tx1"/>
                </a:solidFill>
              </a:rPr>
              <a:t>nd</a:t>
            </a:r>
            <a:r>
              <a:rPr lang="en" sz="3600" i="0">
                <a:solidFill>
                  <a:schemeClr val="tx1"/>
                </a:solidFill>
              </a:rPr>
              <a:t> Structures from the bottom up</a:t>
            </a:r>
          </a:p>
          <a:p>
            <a:pPr marL="457200" indent="-381000">
              <a:lnSpc>
                <a:spcPct val="100000"/>
              </a:lnSpc>
              <a:buClr>
                <a:srgbClr val="2C2E81"/>
              </a:buClr>
              <a:buSzPts val="2400"/>
              <a:buChar char="•"/>
            </a:pPr>
            <a:r>
              <a:rPr lang="en" sz="3600" i="0">
                <a:solidFill>
                  <a:schemeClr val="tx1"/>
                </a:solidFill>
              </a:rPr>
              <a:t>This is the best way for us to WIN more for all! </a:t>
            </a:r>
            <a:endParaRPr lang="en-US" sz="3600" i="0">
              <a:solidFill>
                <a:schemeClr val="tx1"/>
              </a:solidFill>
            </a:endParaRPr>
          </a:p>
          <a:p>
            <a:pPr marL="457200" indent="-381000">
              <a:lnSpc>
                <a:spcPct val="100000"/>
              </a:lnSpc>
              <a:buClr>
                <a:srgbClr val="2C2E81"/>
              </a:buClr>
              <a:buSzPts val="2400"/>
              <a:buChar char="•"/>
            </a:pPr>
            <a:r>
              <a:rPr lang="en" sz="3600" i="0">
                <a:solidFill>
                  <a:schemeClr val="tx1"/>
                </a:solidFill>
              </a:rPr>
              <a:t>Unions and community groups  share a common powerful opposition, and we need each other in order to win </a:t>
            </a:r>
            <a:endParaRPr sz="3600" i="0">
              <a:solidFill>
                <a:schemeClr val="tx1"/>
              </a:solidFill>
            </a:endParaRPr>
          </a:p>
          <a:p>
            <a:pPr marL="457200" indent="-381000">
              <a:lnSpc>
                <a:spcPct val="100000"/>
              </a:lnSpc>
              <a:buClr>
                <a:srgbClr val="2C2E81"/>
              </a:buClr>
              <a:buSzPts val="2400"/>
              <a:buChar char="•"/>
            </a:pPr>
            <a:r>
              <a:rPr lang="en" sz="3600" i="0">
                <a:solidFill>
                  <a:schemeClr val="tx1"/>
                </a:solidFill>
              </a:rPr>
              <a:t>Unions win more and community groups win bigger and broader campaigns when we work together in this way</a:t>
            </a:r>
            <a:endParaRPr sz="3600">
              <a:solidFill>
                <a:schemeClr val="tx1"/>
              </a:solidFill>
            </a:endParaRPr>
          </a:p>
        </p:txBody>
      </p:sp>
      <p:pic>
        <p:nvPicPr>
          <p:cNvPr id="5" name="Picture 2" descr="A Caution in Pursuing the Common Good | Sojourn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48876" y="1487924"/>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222173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Shape 334"/>
        <p:cNvGrpSpPr/>
        <p:nvPr/>
      </p:nvGrpSpPr>
      <p:grpSpPr>
        <a:xfrm>
          <a:off x="0" y="0"/>
          <a:ext cx="0" cy="0"/>
          <a:chOff x="0" y="0"/>
          <a:chExt cx="0" cy="0"/>
        </a:xfrm>
      </p:grpSpPr>
      <p:sp>
        <p:nvSpPr>
          <p:cNvPr id="336" name="Google Shape;336;p49"/>
          <p:cNvSpPr txBox="1">
            <a:spLocks noGrp="1"/>
          </p:cNvSpPr>
          <p:nvPr>
            <p:ph type="title"/>
          </p:nvPr>
        </p:nvSpPr>
        <p:spPr>
          <a:xfrm>
            <a:off x="119921" y="286603"/>
            <a:ext cx="11718418" cy="822669"/>
          </a:xfrm>
          <a:prstGeom prst="rect">
            <a:avLst/>
          </a:prstGeom>
        </p:spPr>
        <p:txBody>
          <a:bodyPr spcFirstLastPara="1" vert="horz" wrap="square" lIns="91425" tIns="91425" rIns="91425" bIns="91425" rtlCol="0" anchor="ctr" anchorCtr="0">
            <a:noAutofit/>
          </a:bodyPr>
          <a:lstStyle/>
          <a:p>
            <a:r>
              <a:rPr lang="en"/>
              <a:t>Zoom Room Time</a:t>
            </a:r>
            <a:r>
              <a:rPr lang="en-US"/>
              <a:t> – </a:t>
            </a:r>
            <a:r>
              <a:rPr lang="en-US" err="1"/>
              <a:t>Pg</a:t>
            </a:r>
            <a:r>
              <a:rPr lang="en-US"/>
              <a:t> 9 of the Resource Guide 15 </a:t>
            </a:r>
            <a:r>
              <a:rPr lang="en-US" err="1"/>
              <a:t>mins</a:t>
            </a:r>
            <a:endParaRPr/>
          </a:p>
        </p:txBody>
      </p:sp>
      <p:sp>
        <p:nvSpPr>
          <p:cNvPr id="335" name="Google Shape;335;p49"/>
          <p:cNvSpPr txBox="1">
            <a:spLocks noGrp="1"/>
          </p:cNvSpPr>
          <p:nvPr>
            <p:ph idx="1"/>
          </p:nvPr>
        </p:nvSpPr>
        <p:spPr>
          <a:xfrm>
            <a:off x="119921" y="1025175"/>
            <a:ext cx="10765936" cy="4460019"/>
          </a:xfrm>
          <a:prstGeom prst="rect">
            <a:avLst/>
          </a:prstGeom>
        </p:spPr>
        <p:txBody>
          <a:bodyPr spcFirstLastPara="1" vert="horz" wrap="square" lIns="91425" tIns="91425" rIns="91425" bIns="91425" rtlCol="0" anchor="t" anchorCtr="0">
            <a:noAutofit/>
          </a:bodyPr>
          <a:lstStyle/>
          <a:p>
            <a:pPr marL="104140" indent="-342900">
              <a:buFont typeface="Arial" panose="020B0604020202020204" pitchFamily="34" charset="0"/>
              <a:buChar char="•"/>
            </a:pPr>
            <a:r>
              <a:rPr lang="en" sz="3600"/>
              <a:t>What stands out to you about this approach?</a:t>
            </a:r>
          </a:p>
          <a:p>
            <a:pPr marL="104140" indent="-342900">
              <a:spcBef>
                <a:spcPts val="0"/>
              </a:spcBef>
              <a:buFont typeface="Arial" panose="020B0604020202020204" pitchFamily="34" charset="0"/>
              <a:buChar char="•"/>
            </a:pPr>
            <a:r>
              <a:rPr lang="en-US" sz="3600"/>
              <a:t>What are the opportunities that this strategy </a:t>
            </a:r>
            <a:br>
              <a:rPr lang="en-US" sz="3600"/>
            </a:br>
            <a:r>
              <a:rPr lang="en-US" sz="3600"/>
              <a:t>COULD provide your affiliates?</a:t>
            </a:r>
          </a:p>
          <a:p>
            <a:pPr marL="104140" indent="-342900">
              <a:spcBef>
                <a:spcPts val="0"/>
              </a:spcBef>
              <a:buFont typeface="Arial" panose="020B0604020202020204" pitchFamily="34" charset="0"/>
              <a:buChar char="•"/>
            </a:pPr>
            <a:r>
              <a:rPr lang="en-US" sz="3600"/>
              <a:t>What are the potential challenges this strategy </a:t>
            </a:r>
            <a:br>
              <a:rPr lang="en-US" sz="3600"/>
            </a:br>
            <a:r>
              <a:rPr lang="en-US" sz="3600"/>
              <a:t>could provide your affiliates?</a:t>
            </a:r>
          </a:p>
          <a:p>
            <a:pPr marL="104140" indent="-342900">
              <a:spcBef>
                <a:spcPts val="0"/>
              </a:spcBef>
              <a:buFont typeface="Arial" panose="020B0604020202020204" pitchFamily="34" charset="0"/>
              <a:buChar char="•"/>
            </a:pPr>
            <a:endParaRPr lang="en-US" sz="3600"/>
          </a:p>
          <a:p>
            <a:pPr marL="104140" indent="-342900">
              <a:spcBef>
                <a:spcPts val="0"/>
              </a:spcBef>
              <a:buFont typeface="Arial" panose="020B0604020202020204" pitchFamily="34" charset="0"/>
              <a:buChar char="•"/>
            </a:pPr>
            <a:r>
              <a:rPr lang="en-US" sz="3600"/>
              <a:t>** there are a number of pages with example </a:t>
            </a:r>
            <a:br>
              <a:rPr lang="en-US" sz="3600"/>
            </a:br>
            <a:r>
              <a:rPr lang="en-US" sz="3600"/>
              <a:t>demands that have been won</a:t>
            </a:r>
          </a:p>
          <a:p>
            <a:pPr indent="-330200">
              <a:spcBef>
                <a:spcPts val="0"/>
              </a:spcBef>
              <a:buChar char="●"/>
            </a:pPr>
            <a:endParaRPr b="1"/>
          </a:p>
        </p:txBody>
      </p:sp>
      <p:pic>
        <p:nvPicPr>
          <p:cNvPr id="4" name="Picture 2" descr="A Caution in Pursuing the Common Good | Sojourn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0747" y="3626603"/>
            <a:ext cx="2597163" cy="2597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5740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7240747" y="601398"/>
            <a:ext cx="4605978" cy="792688"/>
          </a:xfrm>
        </p:spPr>
        <p:txBody>
          <a:bodyPr>
            <a:normAutofit fontScale="90000"/>
          </a:bodyPr>
          <a:lstStyle/>
          <a:p>
            <a:r>
              <a:rPr lang="en-US"/>
              <a:t>What is THE </a:t>
            </a:r>
            <a:br>
              <a:rPr lang="en-US"/>
            </a:br>
            <a:r>
              <a:rPr lang="en-US"/>
              <a:t>staff role? </a:t>
            </a:r>
          </a:p>
        </p:txBody>
      </p:sp>
      <p:sp>
        <p:nvSpPr>
          <p:cNvPr id="3" name="Content Placeholder 2"/>
          <p:cNvSpPr>
            <a:spLocks noGrp="1"/>
          </p:cNvSpPr>
          <p:nvPr>
            <p:ph idx="1"/>
          </p:nvPr>
        </p:nvSpPr>
        <p:spPr>
          <a:xfrm>
            <a:off x="815979" y="717331"/>
            <a:ext cx="5383020" cy="5666281"/>
          </a:xfrm>
        </p:spPr>
        <p:txBody>
          <a:bodyPr>
            <a:normAutofit/>
          </a:bodyPr>
          <a:lstStyle/>
          <a:p>
            <a:endParaRPr lang="en-US"/>
          </a:p>
          <a:p>
            <a:pPr>
              <a:buClr>
                <a:schemeClr val="accent2">
                  <a:lumMod val="75000"/>
                </a:schemeClr>
              </a:buClr>
              <a:buFont typeface="Wingdings" panose="05000000000000000000" pitchFamily="2" charset="2"/>
              <a:buChar char="p"/>
            </a:pPr>
            <a:r>
              <a:rPr lang="en-US" sz="2800"/>
              <a:t>What are the types of work Staff people are engaged in that support and cultivate the types of leaders and structures in this book? </a:t>
            </a:r>
          </a:p>
          <a:p>
            <a:pPr>
              <a:buClr>
                <a:schemeClr val="accent2">
                  <a:lumMod val="75000"/>
                </a:schemeClr>
              </a:buClr>
              <a:buFont typeface="Wingdings" panose="05000000000000000000" pitchFamily="2" charset="2"/>
              <a:buChar char="p"/>
            </a:pPr>
            <a:r>
              <a:rPr lang="en-US" sz="2800"/>
              <a:t>What changes in your work/expectations would you (and your leader/manager) need to make room for in order to cultivate social justice unionism as presented in this book? </a:t>
            </a:r>
          </a:p>
          <a:p>
            <a:endParaRPr lang="en-US"/>
          </a:p>
          <a:p>
            <a:endParaRPr lang="en-US"/>
          </a:p>
        </p:txBody>
      </p:sp>
      <p:pic>
        <p:nvPicPr>
          <p:cNvPr id="5" name="Picture 4"/>
          <p:cNvPicPr>
            <a:picLocks noChangeAspect="1"/>
          </p:cNvPicPr>
          <p:nvPr/>
        </p:nvPicPr>
        <p:blipFill rotWithShape="1">
          <a:blip r:embed="rId2"/>
          <a:srcRect l="50802"/>
          <a:stretch/>
        </p:blipFill>
        <p:spPr>
          <a:xfrm>
            <a:off x="7370380" y="1333454"/>
            <a:ext cx="3434597" cy="4645703"/>
          </a:xfrm>
          <a:prstGeom prst="rect">
            <a:avLst/>
          </a:prstGeom>
        </p:spPr>
      </p:pic>
      <p:sp>
        <p:nvSpPr>
          <p:cNvPr id="6" name="Slide Number Placeholder 5"/>
          <p:cNvSpPr>
            <a:spLocks noGrp="1"/>
          </p:cNvSpPr>
          <p:nvPr>
            <p:ph type="sldNum" sz="quarter" idx="12"/>
          </p:nvPr>
        </p:nvSpPr>
        <p:spPr/>
        <p:txBody>
          <a:bodyPr/>
          <a:lstStyle/>
          <a:p>
            <a:fld id="{5414DF46-E7D2-4146-95BA-57A23C39CF98}" type="slidenum">
              <a:rPr lang="en-US" smtClean="0"/>
              <a:t>90</a:t>
            </a:fld>
            <a:endParaRPr lang="en-US"/>
          </a:p>
        </p:txBody>
      </p:sp>
    </p:spTree>
    <p:extLst>
      <p:ext uri="{BB962C8B-B14F-4D97-AF65-F5344CB8AC3E}">
        <p14:creationId xmlns:p14="http://schemas.microsoft.com/office/powerpoint/2010/main" val="120184657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endParaRPr lang="en-US" b="1"/>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461935" y="2631494"/>
            <a:ext cx="7255239" cy="6318354"/>
          </a:xfrm>
        </p:spPr>
        <p:txBody>
          <a:bodyPr>
            <a:normAutofit/>
          </a:bodyPr>
          <a:lstStyle/>
          <a:p>
            <a:pPr marL="0" indent="0">
              <a:buNone/>
            </a:pPr>
            <a:r>
              <a:rPr lang="en-US" sz="3600">
                <a:solidFill>
                  <a:schemeClr val="accent2">
                    <a:lumMod val="75000"/>
                  </a:schemeClr>
                </a:solidFill>
              </a:rPr>
              <a:t>Bringing it all Together</a:t>
            </a:r>
          </a:p>
          <a:p>
            <a:pPr marL="0" indent="0">
              <a:buNone/>
            </a:pPr>
            <a:r>
              <a:rPr lang="en-US" sz="3600">
                <a:solidFill>
                  <a:schemeClr val="accent2">
                    <a:lumMod val="75000"/>
                  </a:schemeClr>
                </a:solidFill>
              </a:rPr>
              <a:t>A Summary of How We Win</a:t>
            </a:r>
          </a:p>
          <a:p>
            <a:pPr marL="0" indent="0">
              <a:buNone/>
            </a:pPr>
            <a:endParaRPr lang="en-US" sz="3600">
              <a:solidFill>
                <a:schemeClr val="accent2">
                  <a:lumMod val="75000"/>
                </a:schemeClr>
              </a:solidFill>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91</a:t>
            </a:fld>
            <a:endParaRPr lang="en-US"/>
          </a:p>
        </p:txBody>
      </p:sp>
    </p:spTree>
    <p:extLst>
      <p:ext uri="{BB962C8B-B14F-4D97-AF65-F5344CB8AC3E}">
        <p14:creationId xmlns:p14="http://schemas.microsoft.com/office/powerpoint/2010/main" val="102025654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9921" y="0"/>
            <a:ext cx="11035759" cy="822669"/>
          </a:xfrm>
        </p:spPr>
        <p:txBody>
          <a:bodyPr/>
          <a:lstStyle/>
          <a:p>
            <a:r>
              <a:rPr lang="en-US"/>
              <a:t>7 Components of Social Justice Unionism</a:t>
            </a:r>
          </a:p>
        </p:txBody>
      </p:sp>
      <p:sp>
        <p:nvSpPr>
          <p:cNvPr id="3" name="Content Placeholder 2"/>
          <p:cNvSpPr>
            <a:spLocks noGrp="1"/>
          </p:cNvSpPr>
          <p:nvPr>
            <p:ph idx="1"/>
          </p:nvPr>
        </p:nvSpPr>
        <p:spPr>
          <a:xfrm>
            <a:off x="221673" y="822669"/>
            <a:ext cx="11610109" cy="5785949"/>
          </a:xfrm>
        </p:spPr>
        <p:txBody>
          <a:bodyPr>
            <a:normAutofit/>
          </a:bodyPr>
          <a:lstStyle/>
          <a:p>
            <a:pPr marL="457200" indent="-457200">
              <a:buFont typeface="+mj-lt"/>
              <a:buAutoNum type="arabicPeriod"/>
            </a:pPr>
            <a:r>
              <a:rPr lang="en-US"/>
              <a:t>Defend the rights of its members while fighting for the rights and needs of the broader community and students.</a:t>
            </a:r>
          </a:p>
          <a:p>
            <a:pPr marL="457200" indent="-457200">
              <a:buFont typeface="+mj-lt"/>
              <a:buAutoNum type="arabicPeriod"/>
            </a:pPr>
            <a:r>
              <a:rPr lang="en-US"/>
              <a:t>Recognize that the parents and neighbors of our students are key allies, and build strategic alliances with parents, labor unions, and community groups.</a:t>
            </a:r>
          </a:p>
          <a:p>
            <a:pPr marL="457200" indent="-457200">
              <a:buFont typeface="+mj-lt"/>
              <a:buAutoNum type="arabicPeriod"/>
            </a:pPr>
            <a:r>
              <a:rPr lang="en-US"/>
              <a:t>Education unions should also work to unite all staff members at a school. They should build ongoing alliances with a wide range of groups, from other public service unions to the broader labor movement, churches, community and social organizations, advocacy groups, and business and political groups that support public schools.</a:t>
            </a:r>
          </a:p>
          <a:p>
            <a:pPr marL="457200" indent="-457200">
              <a:buFont typeface="+mj-lt"/>
              <a:buAutoNum type="arabicPeriod"/>
            </a:pPr>
            <a:r>
              <a:rPr lang="en-US"/>
              <a:t>Put teachers and others who work in classrooms at the center of school reform agendas, ensuring that they take ownership of reform initiatives.</a:t>
            </a:r>
          </a:p>
          <a:p>
            <a:pPr marL="457200" indent="-457200">
              <a:buFont typeface="+mj-lt"/>
              <a:buAutoNum type="arabicPeriod"/>
            </a:pPr>
            <a:r>
              <a:rPr lang="en-US"/>
              <a:t>Encourage those who work with children to use methods of instruction and curricula that will promote racial and gender equity, combat racism and prejudice, encourage critical thinking about our society’s problems, and nurture an active, reflective citizenry that is committed to real democracy and social and economic justice.</a:t>
            </a:r>
          </a:p>
          <a:p>
            <a:pPr marL="457200" indent="-457200">
              <a:buFont typeface="+mj-lt"/>
              <a:buAutoNum type="arabicPeriod"/>
            </a:pPr>
            <a:r>
              <a:rPr lang="en-US"/>
              <a:t>Forcefully advocate for a radical restructuring of American education.</a:t>
            </a:r>
          </a:p>
          <a:p>
            <a:pPr marL="457200" indent="-457200">
              <a:buFont typeface="+mj-lt"/>
              <a:buAutoNum type="arabicPeriod"/>
            </a:pPr>
            <a:r>
              <a:rPr lang="en-US"/>
              <a:t>Aggressively educate and mobilize its membership to fight for social justice in all areas of society.</a:t>
            </a:r>
          </a:p>
          <a:p>
            <a:endParaRPr lang="en-US"/>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92</a:t>
            </a:fld>
            <a:endParaRPr lang="en-US"/>
          </a:p>
        </p:txBody>
      </p:sp>
    </p:spTree>
    <p:extLst>
      <p:ext uri="{BB962C8B-B14F-4D97-AF65-F5344CB8AC3E}">
        <p14:creationId xmlns:p14="http://schemas.microsoft.com/office/powerpoint/2010/main" val="26160190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7675418" y="0"/>
            <a:ext cx="5195328" cy="3049817"/>
          </a:xfrm>
          <a:prstGeom prst="rect">
            <a:avLst/>
          </a:prstGeom>
        </p:spPr>
      </p:pic>
      <p:sp>
        <p:nvSpPr>
          <p:cNvPr id="2" name="Title 1"/>
          <p:cNvSpPr>
            <a:spLocks noGrp="1"/>
          </p:cNvSpPr>
          <p:nvPr>
            <p:ph type="title"/>
          </p:nvPr>
        </p:nvSpPr>
        <p:spPr>
          <a:xfrm>
            <a:off x="277091" y="286603"/>
            <a:ext cx="10878589" cy="1456472"/>
          </a:xfrm>
        </p:spPr>
        <p:txBody>
          <a:bodyPr>
            <a:normAutofit/>
          </a:bodyPr>
          <a:lstStyle/>
          <a:p>
            <a:r>
              <a:rPr lang="en-US"/>
              <a:t>Bill Fletcher – 34-41</a:t>
            </a:r>
          </a:p>
        </p:txBody>
      </p:sp>
      <p:sp>
        <p:nvSpPr>
          <p:cNvPr id="8" name="Content Placeholder 2"/>
          <p:cNvSpPr txBox="1">
            <a:spLocks/>
          </p:cNvSpPr>
          <p:nvPr/>
        </p:nvSpPr>
        <p:spPr>
          <a:xfrm>
            <a:off x="277091" y="1990721"/>
            <a:ext cx="11640088" cy="4462852"/>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3200"/>
              <a:t>Public Sector Roles Play 3 Roles</a:t>
            </a:r>
          </a:p>
          <a:p>
            <a:r>
              <a:rPr lang="en-US" sz="3200"/>
              <a:t>1. They defend the interests of their members</a:t>
            </a:r>
          </a:p>
          <a:p>
            <a:r>
              <a:rPr lang="en-US" sz="3200"/>
              <a:t>2. They must look out for the interests of the community  (Fletcher indicates that this has almost become cliché)</a:t>
            </a:r>
          </a:p>
          <a:p>
            <a:r>
              <a:rPr lang="en-US" sz="3200"/>
              <a:t>3. They must defend the public sector (This is readily understood by unions in other nations but not here)</a:t>
            </a:r>
          </a:p>
          <a:p>
            <a:endParaRPr lang="en-US" sz="3200"/>
          </a:p>
        </p:txBody>
      </p:sp>
      <p:sp>
        <p:nvSpPr>
          <p:cNvPr id="9" name="Slide Number Placeholder 8"/>
          <p:cNvSpPr>
            <a:spLocks noGrp="1"/>
          </p:cNvSpPr>
          <p:nvPr>
            <p:ph type="sldNum" sz="quarter" idx="12"/>
          </p:nvPr>
        </p:nvSpPr>
        <p:spPr/>
        <p:txBody>
          <a:bodyPr/>
          <a:lstStyle/>
          <a:p>
            <a:fld id="{5414DF46-E7D2-4146-95BA-57A23C39CF98}" type="slidenum">
              <a:rPr lang="en-US" smtClean="0"/>
              <a:t>93</a:t>
            </a:fld>
            <a:endParaRPr lang="en-US"/>
          </a:p>
        </p:txBody>
      </p:sp>
    </p:spTree>
    <p:extLst>
      <p:ext uri="{BB962C8B-B14F-4D97-AF65-F5344CB8AC3E}">
        <p14:creationId xmlns:p14="http://schemas.microsoft.com/office/powerpoint/2010/main" val="217137362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6910105" y="109331"/>
            <a:ext cx="5195328" cy="3049817"/>
          </a:xfrm>
          <a:prstGeom prst="rect">
            <a:avLst/>
          </a:prstGeom>
        </p:spPr>
      </p:pic>
      <p:sp>
        <p:nvSpPr>
          <p:cNvPr id="2" name="Title 1"/>
          <p:cNvSpPr>
            <a:spLocks noGrp="1"/>
          </p:cNvSpPr>
          <p:nvPr>
            <p:ph type="title"/>
          </p:nvPr>
        </p:nvSpPr>
        <p:spPr>
          <a:xfrm>
            <a:off x="277091" y="286602"/>
            <a:ext cx="10878589" cy="1472623"/>
          </a:xfrm>
        </p:spPr>
        <p:txBody>
          <a:bodyPr>
            <a:normAutofit/>
          </a:bodyPr>
          <a:lstStyle/>
          <a:p>
            <a:r>
              <a:rPr lang="en-US"/>
              <a:t>Bill Fletcher – 34-41</a:t>
            </a:r>
          </a:p>
        </p:txBody>
      </p:sp>
      <p:sp>
        <p:nvSpPr>
          <p:cNvPr id="8" name="Content Placeholder 2"/>
          <p:cNvSpPr txBox="1">
            <a:spLocks/>
          </p:cNvSpPr>
          <p:nvPr/>
        </p:nvSpPr>
        <p:spPr>
          <a:xfrm>
            <a:off x="386422" y="3336419"/>
            <a:ext cx="11640088" cy="4462852"/>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3200"/>
              <a:t>This third role is critical right now. Public sector unions need to articulate a coherent and credible defense of the public sector - to explain the role of the public sector and show why any kind of civilized society must have a public sector. I don't think pubic sector unions do that very well.  As a result, they tend to come across as merely defending the interests of their members.</a:t>
            </a:r>
          </a:p>
          <a:p>
            <a:endParaRPr lang="en-US" sz="3200"/>
          </a:p>
        </p:txBody>
      </p:sp>
      <p:sp>
        <p:nvSpPr>
          <p:cNvPr id="9" name="Slide Number Placeholder 8"/>
          <p:cNvSpPr>
            <a:spLocks noGrp="1"/>
          </p:cNvSpPr>
          <p:nvPr>
            <p:ph type="sldNum" sz="quarter" idx="12"/>
          </p:nvPr>
        </p:nvSpPr>
        <p:spPr/>
        <p:txBody>
          <a:bodyPr/>
          <a:lstStyle/>
          <a:p>
            <a:fld id="{5414DF46-E7D2-4146-95BA-57A23C39CF98}" type="slidenum">
              <a:rPr lang="en-US" smtClean="0"/>
              <a:t>94</a:t>
            </a:fld>
            <a:endParaRPr lang="en-US"/>
          </a:p>
        </p:txBody>
      </p:sp>
    </p:spTree>
    <p:extLst>
      <p:ext uri="{BB962C8B-B14F-4D97-AF65-F5344CB8AC3E}">
        <p14:creationId xmlns:p14="http://schemas.microsoft.com/office/powerpoint/2010/main" val="117057592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035759" cy="822669"/>
          </a:xfrm>
        </p:spPr>
        <p:txBody>
          <a:bodyPr/>
          <a:lstStyle/>
          <a:p>
            <a:r>
              <a:rPr lang="en-US"/>
              <a:t>Leaders we Need</a:t>
            </a:r>
          </a:p>
        </p:txBody>
      </p:sp>
      <p:sp>
        <p:nvSpPr>
          <p:cNvPr id="3" name="Content Placeholder 2"/>
          <p:cNvSpPr>
            <a:spLocks noGrp="1"/>
          </p:cNvSpPr>
          <p:nvPr>
            <p:ph idx="1"/>
          </p:nvPr>
        </p:nvSpPr>
        <p:spPr>
          <a:xfrm>
            <a:off x="320470" y="822669"/>
            <a:ext cx="11678412" cy="4867034"/>
          </a:xfrm>
        </p:spPr>
        <p:txBody>
          <a:bodyPr>
            <a:noAutofit/>
          </a:bodyPr>
          <a:lstStyle/>
          <a:p>
            <a:r>
              <a:rPr lang="en-US" sz="4000" b="1"/>
              <a:t>Leaders –</a:t>
            </a:r>
            <a:r>
              <a:rPr lang="en-US" sz="4000"/>
              <a:t> Trusted and respected by their colleagues in ways that cut across communities of workers- is connected by values and influential relationships with mobilizers, activists, and those not yet part of the work. Get people to move their thinking and take action. </a:t>
            </a:r>
          </a:p>
          <a:p>
            <a:r>
              <a:rPr lang="en-US" sz="4000" b="1"/>
              <a:t>Mobilizers –</a:t>
            </a:r>
            <a:r>
              <a:rPr lang="en-US" sz="4000"/>
              <a:t> Connected to communities of workers in ways that are influential – can convene their community. Get people excited to act. </a:t>
            </a:r>
          </a:p>
          <a:p>
            <a:r>
              <a:rPr lang="en-US" sz="4000" b="1"/>
              <a:t>Activists – </a:t>
            </a:r>
            <a:r>
              <a:rPr lang="en-US" sz="4000"/>
              <a:t>Supportive and willing to act if invited</a:t>
            </a:r>
          </a:p>
        </p:txBody>
      </p:sp>
      <p:sp>
        <p:nvSpPr>
          <p:cNvPr id="4" name="Slide Number Placeholder 3"/>
          <p:cNvSpPr>
            <a:spLocks noGrp="1"/>
          </p:cNvSpPr>
          <p:nvPr>
            <p:ph type="sldNum" sz="quarter" idx="12"/>
          </p:nvPr>
        </p:nvSpPr>
        <p:spPr/>
        <p:txBody>
          <a:bodyPr/>
          <a:lstStyle/>
          <a:p>
            <a:fld id="{5414DF46-E7D2-4146-95BA-57A23C39CF98}" type="slidenum">
              <a:rPr lang="en-US" smtClean="0"/>
              <a:t>95</a:t>
            </a:fld>
            <a:endParaRPr lang="en-US"/>
          </a:p>
        </p:txBody>
      </p:sp>
    </p:spTree>
    <p:extLst>
      <p:ext uri="{BB962C8B-B14F-4D97-AF65-F5344CB8AC3E}">
        <p14:creationId xmlns:p14="http://schemas.microsoft.com/office/powerpoint/2010/main" val="230187414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0">
  <p:cSld>
    <p:spTree>
      <p:nvGrpSpPr>
        <p:cNvPr id="1" name="Shape 313"/>
        <p:cNvGrpSpPr/>
        <p:nvPr/>
      </p:nvGrpSpPr>
      <p:grpSpPr>
        <a:xfrm>
          <a:off x="0" y="0"/>
          <a:ext cx="0" cy="0"/>
          <a:chOff x="0" y="0"/>
          <a:chExt cx="0" cy="0"/>
        </a:xfrm>
      </p:grpSpPr>
      <p:sp>
        <p:nvSpPr>
          <p:cNvPr id="315" name="Google Shape;315;p46"/>
          <p:cNvSpPr txBox="1">
            <a:spLocks noGrp="1"/>
          </p:cNvSpPr>
          <p:nvPr>
            <p:ph type="title"/>
          </p:nvPr>
        </p:nvSpPr>
        <p:spPr>
          <a:xfrm>
            <a:off x="119921" y="286603"/>
            <a:ext cx="11891265" cy="822669"/>
          </a:xfrm>
          <a:prstGeom prst="rect">
            <a:avLst/>
          </a:prstGeom>
        </p:spPr>
        <p:txBody>
          <a:bodyPr spcFirstLastPara="1" vert="horz" wrap="square" lIns="91425" tIns="91425" rIns="91425" bIns="91425" rtlCol="0" anchor="ctr" anchorCtr="0">
            <a:noAutofit/>
          </a:bodyPr>
          <a:lstStyle/>
          <a:p>
            <a:r>
              <a:rPr lang="en" sz="5400"/>
              <a:t>Why do we run Common Good Campaigns?</a:t>
            </a:r>
            <a:endParaRPr sz="5400"/>
          </a:p>
          <a:p>
            <a:endParaRPr sz="3500"/>
          </a:p>
        </p:txBody>
      </p:sp>
      <p:sp>
        <p:nvSpPr>
          <p:cNvPr id="314" name="Google Shape;314;p46"/>
          <p:cNvSpPr>
            <a:spLocks noGrp="1"/>
          </p:cNvSpPr>
          <p:nvPr>
            <p:ph type="pic" idx="4294967295"/>
          </p:nvPr>
        </p:nvSpPr>
        <p:spPr>
          <a:xfrm>
            <a:off x="-185979" y="807501"/>
            <a:ext cx="11282766" cy="5345327"/>
          </a:xfrm>
          <a:prstGeom prst="rect">
            <a:avLst/>
          </a:prstGeom>
        </p:spPr>
        <p:txBody>
          <a:bodyPr spcFirstLastPara="1" vert="horz" wrap="square" lIns="91425" tIns="91425" rIns="91425" bIns="91425" rtlCol="0" anchor="t" anchorCtr="0">
            <a:noAutofit/>
          </a:bodyPr>
          <a:lstStyle/>
          <a:p>
            <a:pPr marL="457200" indent="-381000">
              <a:lnSpc>
                <a:spcPct val="100000"/>
              </a:lnSpc>
              <a:buClr>
                <a:srgbClr val="2C2E81"/>
              </a:buClr>
              <a:buSzPts val="2400"/>
              <a:buChar char="•"/>
            </a:pPr>
            <a:r>
              <a:rPr lang="en" sz="3600" i="0">
                <a:solidFill>
                  <a:schemeClr val="tx1"/>
                </a:solidFill>
              </a:rPr>
              <a:t>Builds Power through Leaders a</a:t>
            </a:r>
            <a:r>
              <a:rPr lang="en-US" sz="3600" i="0" err="1">
                <a:solidFill>
                  <a:schemeClr val="tx1"/>
                </a:solidFill>
              </a:rPr>
              <a:t>nd</a:t>
            </a:r>
            <a:r>
              <a:rPr lang="en" sz="3600" i="0">
                <a:solidFill>
                  <a:schemeClr val="tx1"/>
                </a:solidFill>
              </a:rPr>
              <a:t> Structures from the bottom up</a:t>
            </a:r>
          </a:p>
          <a:p>
            <a:pPr marL="457200" indent="-381000">
              <a:lnSpc>
                <a:spcPct val="100000"/>
              </a:lnSpc>
              <a:buClr>
                <a:srgbClr val="2C2E81"/>
              </a:buClr>
              <a:buSzPts val="2400"/>
              <a:buChar char="•"/>
            </a:pPr>
            <a:r>
              <a:rPr lang="en" sz="3600" i="0">
                <a:solidFill>
                  <a:schemeClr val="tx1"/>
                </a:solidFill>
              </a:rPr>
              <a:t>This is the best way for us to WIN more for all! </a:t>
            </a:r>
            <a:endParaRPr lang="en-US" sz="3600" i="0">
              <a:solidFill>
                <a:schemeClr val="tx1"/>
              </a:solidFill>
            </a:endParaRPr>
          </a:p>
          <a:p>
            <a:pPr marL="457200" indent="-381000">
              <a:lnSpc>
                <a:spcPct val="100000"/>
              </a:lnSpc>
              <a:buClr>
                <a:srgbClr val="2C2E81"/>
              </a:buClr>
              <a:buSzPts val="2400"/>
              <a:buChar char="•"/>
            </a:pPr>
            <a:r>
              <a:rPr lang="en" sz="3600" i="0">
                <a:solidFill>
                  <a:schemeClr val="tx1"/>
                </a:solidFill>
              </a:rPr>
              <a:t>Unions and community groups  share a common powerful opposition, and we need each other in order to win </a:t>
            </a:r>
            <a:endParaRPr sz="3600" i="0">
              <a:solidFill>
                <a:schemeClr val="tx1"/>
              </a:solidFill>
            </a:endParaRPr>
          </a:p>
          <a:p>
            <a:pPr marL="457200" indent="-381000">
              <a:lnSpc>
                <a:spcPct val="100000"/>
              </a:lnSpc>
              <a:buClr>
                <a:srgbClr val="2C2E81"/>
              </a:buClr>
              <a:buSzPts val="2400"/>
              <a:buChar char="•"/>
            </a:pPr>
            <a:r>
              <a:rPr lang="en" sz="3600" i="0">
                <a:solidFill>
                  <a:schemeClr val="tx1"/>
                </a:solidFill>
              </a:rPr>
              <a:t>Unions win more and community groups win bigger and broader campaigns when we work together in this way</a:t>
            </a:r>
            <a:endParaRPr sz="3600">
              <a:solidFill>
                <a:schemeClr val="tx1"/>
              </a:solidFill>
            </a:endParaRPr>
          </a:p>
        </p:txBody>
      </p:sp>
      <p:pic>
        <p:nvPicPr>
          <p:cNvPr id="5" name="Picture 2" descr="A Caution in Pursuing the Common Good | Sojourn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48876" y="1487924"/>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026049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54832" y="-119797"/>
            <a:ext cx="11035759" cy="822669"/>
          </a:xfrm>
        </p:spPr>
        <p:txBody>
          <a:bodyPr/>
          <a:lstStyle/>
          <a:p>
            <a:r>
              <a:rPr lang="en-US"/>
              <a:t>Lessons Learned</a:t>
            </a:r>
          </a:p>
        </p:txBody>
      </p:sp>
      <p:sp>
        <p:nvSpPr>
          <p:cNvPr id="3" name="Content Placeholder 2"/>
          <p:cNvSpPr>
            <a:spLocks noGrp="1"/>
          </p:cNvSpPr>
          <p:nvPr>
            <p:ph idx="1"/>
          </p:nvPr>
        </p:nvSpPr>
        <p:spPr>
          <a:xfrm>
            <a:off x="389744" y="702872"/>
            <a:ext cx="11340438" cy="5756913"/>
          </a:xfrm>
        </p:spPr>
        <p:txBody>
          <a:bodyPr>
            <a:noAutofit/>
          </a:bodyPr>
          <a:lstStyle/>
          <a:p>
            <a:pPr>
              <a:buFont typeface="Wingdings" panose="05000000000000000000" pitchFamily="2" charset="2"/>
              <a:buChar char="q"/>
            </a:pPr>
            <a:r>
              <a:rPr lang="en-US" sz="2800"/>
              <a:t>The workers, their energy, and their leadership must be at the front of the campaign </a:t>
            </a:r>
          </a:p>
          <a:p>
            <a:pPr>
              <a:buFont typeface="Wingdings" panose="05000000000000000000" pitchFamily="2" charset="2"/>
              <a:buChar char="q"/>
            </a:pPr>
            <a:r>
              <a:rPr lang="en-US" sz="2800"/>
              <a:t>Official union leadership and staff must be willing to work with rank and file members AND allow them to have meaningful roles in campaigns</a:t>
            </a:r>
          </a:p>
          <a:p>
            <a:pPr>
              <a:buFont typeface="Wingdings" panose="05000000000000000000" pitchFamily="2" charset="2"/>
              <a:buChar char="q"/>
            </a:pPr>
            <a:r>
              <a:rPr lang="en-US" sz="2800"/>
              <a:t>Must make space for rank and file to develop as leaders  (training, chance to take risks, space to prove) </a:t>
            </a:r>
          </a:p>
          <a:p>
            <a:pPr>
              <a:buFont typeface="Wingdings" panose="05000000000000000000" pitchFamily="2" charset="2"/>
              <a:buChar char="q"/>
            </a:pPr>
            <a:r>
              <a:rPr lang="en-US" sz="2800"/>
              <a:t>Community-centric approach</a:t>
            </a:r>
          </a:p>
          <a:p>
            <a:pPr>
              <a:buFont typeface="Wingdings" panose="05000000000000000000" pitchFamily="2" charset="2"/>
              <a:buChar char="q"/>
            </a:pPr>
            <a:r>
              <a:rPr lang="en-US" sz="2800"/>
              <a:t>Democratic organizing  (Marshall Ganz and Ella Barker)</a:t>
            </a:r>
          </a:p>
          <a:p>
            <a:pPr>
              <a:buFont typeface="Wingdings" panose="05000000000000000000" pitchFamily="2" charset="2"/>
              <a:buChar char="q"/>
            </a:pPr>
            <a:r>
              <a:rPr lang="en-US" sz="2800"/>
              <a:t>Gradual escalation of tactics</a:t>
            </a:r>
          </a:p>
          <a:p>
            <a:pPr>
              <a:buFont typeface="Wingdings" panose="05000000000000000000" pitchFamily="2" charset="2"/>
              <a:buChar char="q"/>
            </a:pPr>
            <a:r>
              <a:rPr lang="en-US" sz="2800"/>
              <a:t>Workers have power</a:t>
            </a:r>
          </a:p>
          <a:p>
            <a:pPr>
              <a:buFont typeface="Wingdings" panose="05000000000000000000" pitchFamily="2" charset="2"/>
              <a:buChar char="q"/>
            </a:pPr>
            <a:endParaRPr lang="en-US" sz="2800"/>
          </a:p>
        </p:txBody>
      </p:sp>
      <p:sp>
        <p:nvSpPr>
          <p:cNvPr id="4" name="Slide Number Placeholder 3"/>
          <p:cNvSpPr>
            <a:spLocks noGrp="1"/>
          </p:cNvSpPr>
          <p:nvPr>
            <p:ph type="sldNum" sz="quarter" idx="12"/>
          </p:nvPr>
        </p:nvSpPr>
        <p:spPr/>
        <p:txBody>
          <a:bodyPr/>
          <a:lstStyle/>
          <a:p>
            <a:fld id="{5414DF46-E7D2-4146-95BA-57A23C39CF98}" type="slidenum">
              <a:rPr lang="en-US" smtClean="0"/>
              <a:t>97</a:t>
            </a:fld>
            <a:endParaRPr lang="en-US"/>
          </a:p>
        </p:txBody>
      </p:sp>
      <p:pic>
        <p:nvPicPr>
          <p:cNvPr id="5" name="Picture 2" descr="Fossil Free UK – Fossil Free Campaign Gui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54473" y="3300763"/>
            <a:ext cx="3418631" cy="26622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579013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7240747" y="601398"/>
            <a:ext cx="4605978" cy="792688"/>
          </a:xfrm>
        </p:spPr>
        <p:txBody>
          <a:bodyPr>
            <a:normAutofit fontScale="90000"/>
          </a:bodyPr>
          <a:lstStyle/>
          <a:p>
            <a:r>
              <a:rPr lang="en-US"/>
              <a:t>What is THE </a:t>
            </a:r>
            <a:br>
              <a:rPr lang="en-US"/>
            </a:br>
            <a:r>
              <a:rPr lang="en-US"/>
              <a:t>staff role? </a:t>
            </a:r>
          </a:p>
        </p:txBody>
      </p:sp>
      <p:sp>
        <p:nvSpPr>
          <p:cNvPr id="3" name="Content Placeholder 2"/>
          <p:cNvSpPr>
            <a:spLocks noGrp="1"/>
          </p:cNvSpPr>
          <p:nvPr>
            <p:ph idx="1"/>
          </p:nvPr>
        </p:nvSpPr>
        <p:spPr>
          <a:xfrm>
            <a:off x="815979" y="717331"/>
            <a:ext cx="5383020" cy="5666281"/>
          </a:xfrm>
        </p:spPr>
        <p:txBody>
          <a:bodyPr>
            <a:normAutofit/>
          </a:bodyPr>
          <a:lstStyle/>
          <a:p>
            <a:endParaRPr lang="en-US"/>
          </a:p>
          <a:p>
            <a:pPr>
              <a:buClr>
                <a:schemeClr val="accent2">
                  <a:lumMod val="75000"/>
                </a:schemeClr>
              </a:buClr>
              <a:buFont typeface="Wingdings" panose="05000000000000000000" pitchFamily="2" charset="2"/>
              <a:buChar char="p"/>
            </a:pPr>
            <a:r>
              <a:rPr lang="en-US" sz="2800"/>
              <a:t>What are the types of work Staff people are engaged in that support and cultivate the types of leaders and structures in this book? </a:t>
            </a:r>
          </a:p>
          <a:p>
            <a:pPr>
              <a:buClr>
                <a:schemeClr val="accent2">
                  <a:lumMod val="75000"/>
                </a:schemeClr>
              </a:buClr>
              <a:buFont typeface="Wingdings" panose="05000000000000000000" pitchFamily="2" charset="2"/>
              <a:buChar char="p"/>
            </a:pPr>
            <a:r>
              <a:rPr lang="en-US" sz="2800"/>
              <a:t>What changes in your work/expectations would you (and your leader/manager) need to make room for in order to cultivate social justice unionism as presented in this book? </a:t>
            </a:r>
          </a:p>
          <a:p>
            <a:endParaRPr lang="en-US"/>
          </a:p>
          <a:p>
            <a:endParaRPr lang="en-US"/>
          </a:p>
        </p:txBody>
      </p:sp>
      <p:pic>
        <p:nvPicPr>
          <p:cNvPr id="5" name="Picture 4"/>
          <p:cNvPicPr>
            <a:picLocks noChangeAspect="1"/>
          </p:cNvPicPr>
          <p:nvPr/>
        </p:nvPicPr>
        <p:blipFill rotWithShape="1">
          <a:blip r:embed="rId2"/>
          <a:srcRect l="50802"/>
          <a:stretch/>
        </p:blipFill>
        <p:spPr>
          <a:xfrm>
            <a:off x="7370380" y="1333454"/>
            <a:ext cx="3434597" cy="4645703"/>
          </a:xfrm>
          <a:prstGeom prst="rect">
            <a:avLst/>
          </a:prstGeom>
        </p:spPr>
      </p:pic>
      <p:sp>
        <p:nvSpPr>
          <p:cNvPr id="6" name="Slide Number Placeholder 5"/>
          <p:cNvSpPr>
            <a:spLocks noGrp="1"/>
          </p:cNvSpPr>
          <p:nvPr>
            <p:ph type="sldNum" sz="quarter" idx="12"/>
          </p:nvPr>
        </p:nvSpPr>
        <p:spPr/>
        <p:txBody>
          <a:bodyPr/>
          <a:lstStyle/>
          <a:p>
            <a:fld id="{5414DF46-E7D2-4146-95BA-57A23C39CF98}" type="slidenum">
              <a:rPr lang="en-US" smtClean="0"/>
              <a:t>98</a:t>
            </a:fld>
            <a:endParaRPr lang="en-US"/>
          </a:p>
        </p:txBody>
      </p:sp>
    </p:spTree>
    <p:extLst>
      <p:ext uri="{BB962C8B-B14F-4D97-AF65-F5344CB8AC3E}">
        <p14:creationId xmlns:p14="http://schemas.microsoft.com/office/powerpoint/2010/main" val="369564317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272145"/>
            <a:ext cx="7255239" cy="4585856"/>
          </a:xfrm>
        </p:spPr>
        <p:txBody>
          <a:bodyPr>
            <a:normAutofit/>
          </a:bodyPr>
          <a:lstStyle/>
          <a:p>
            <a:pPr marL="0" indent="0">
              <a:buNone/>
            </a:pPr>
            <a:r>
              <a:rPr lang="en-US" sz="3600">
                <a:solidFill>
                  <a:schemeClr val="accent2">
                    <a:lumMod val="75000"/>
                  </a:schemeClr>
                </a:solidFill>
              </a:rPr>
              <a:t>Taking you Home</a:t>
            </a:r>
          </a:p>
          <a:p>
            <a:pPr marL="0" indent="0">
              <a:buNone/>
            </a:pPr>
            <a:endParaRPr lang="en-US" sz="3600">
              <a:solidFill>
                <a:schemeClr val="accent2">
                  <a:lumMod val="75000"/>
                </a:schemeClr>
              </a:solidFill>
            </a:endParaRPr>
          </a:p>
          <a:p>
            <a:pPr marL="0" indent="0">
              <a:buNone/>
            </a:pPr>
            <a:r>
              <a:rPr lang="en-US" sz="3600">
                <a:solidFill>
                  <a:schemeClr val="accent2">
                    <a:lumMod val="75000"/>
                  </a:schemeClr>
                </a:solidFill>
              </a:rPr>
              <a:t>Ellen</a:t>
            </a: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99</a:t>
            </a:fld>
            <a:endParaRPr lang="en-US"/>
          </a:p>
        </p:txBody>
      </p:sp>
      <p:sp>
        <p:nvSpPr>
          <p:cNvPr id="6" name="Title 5"/>
          <p:cNvSpPr>
            <a:spLocks noGrp="1"/>
          </p:cNvSpPr>
          <p:nvPr>
            <p:ph type="title"/>
          </p:nvPr>
        </p:nvSpPr>
        <p:spPr/>
        <p:txBody>
          <a:bodyPr/>
          <a:lstStyle/>
          <a:p>
            <a:endParaRPr lang="en-US"/>
          </a:p>
        </p:txBody>
      </p:sp>
    </p:spTree>
    <p:extLst>
      <p:ext uri="{BB962C8B-B14F-4D97-AF65-F5344CB8AC3E}">
        <p14:creationId xmlns:p14="http://schemas.microsoft.com/office/powerpoint/2010/main" val="181594681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4771" y="634946"/>
            <a:ext cx="6574972" cy="1450757"/>
          </a:xfrm>
        </p:spPr>
        <p:txBody>
          <a:bodyPr>
            <a:normAutofit/>
          </a:bodyPr>
          <a:lstStyle/>
          <a:p>
            <a:r>
              <a:rPr lang="en-US" sz="5400"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999"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83029" y="2630894"/>
            <a:ext cx="5808288" cy="3670180"/>
          </a:xfrm>
        </p:spPr>
        <p:txBody>
          <a:bodyPr>
            <a:normAutofit/>
          </a:bodyPr>
          <a:lstStyle/>
          <a:p>
            <a:r>
              <a:rPr lang="en-US"/>
              <a:t>Next time we will be focusing on how we use what we have learned to dismantle systems of injustice. </a:t>
            </a:r>
          </a:p>
          <a:p>
            <a:endParaRPr lang="en-US"/>
          </a:p>
          <a:p>
            <a:endParaRPr lang="en-US"/>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100</a:t>
            </a:fld>
            <a:endParaRPr lang="en-US"/>
          </a:p>
        </p:txBody>
      </p:sp>
    </p:spTree>
    <p:extLst>
      <p:ext uri="{BB962C8B-B14F-4D97-AF65-F5344CB8AC3E}">
        <p14:creationId xmlns:p14="http://schemas.microsoft.com/office/powerpoint/2010/main" val="35969734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7240747" y="601398"/>
            <a:ext cx="4605978" cy="792688"/>
          </a:xfrm>
        </p:spPr>
        <p:txBody>
          <a:bodyPr>
            <a:normAutofit fontScale="90000"/>
          </a:bodyPr>
          <a:lstStyle/>
          <a:p>
            <a:r>
              <a:rPr lang="en-US"/>
              <a:t>What is THE </a:t>
            </a:r>
            <a:br>
              <a:rPr lang="en-US"/>
            </a:br>
            <a:r>
              <a:rPr lang="en-US"/>
              <a:t>staff role? </a:t>
            </a:r>
          </a:p>
        </p:txBody>
      </p:sp>
      <p:sp>
        <p:nvSpPr>
          <p:cNvPr id="3" name="Content Placeholder 2"/>
          <p:cNvSpPr>
            <a:spLocks noGrp="1"/>
          </p:cNvSpPr>
          <p:nvPr>
            <p:ph idx="1"/>
          </p:nvPr>
        </p:nvSpPr>
        <p:spPr>
          <a:xfrm>
            <a:off x="815979" y="717331"/>
            <a:ext cx="5383020" cy="5666281"/>
          </a:xfrm>
        </p:spPr>
        <p:txBody>
          <a:bodyPr>
            <a:normAutofit/>
          </a:bodyPr>
          <a:lstStyle/>
          <a:p>
            <a:endParaRPr lang="en-US"/>
          </a:p>
          <a:p>
            <a:pPr>
              <a:buClr>
                <a:schemeClr val="accent2">
                  <a:lumMod val="75000"/>
                </a:schemeClr>
              </a:buClr>
              <a:buFont typeface="Wingdings" panose="05000000000000000000" pitchFamily="2" charset="2"/>
              <a:buChar char="p"/>
            </a:pPr>
            <a:r>
              <a:rPr lang="en-US" sz="2800"/>
              <a:t>What are the types of work Staff people are engaged in that support and cultivate the types of leaders and structures in this book? </a:t>
            </a:r>
          </a:p>
          <a:p>
            <a:pPr>
              <a:buClr>
                <a:schemeClr val="accent2">
                  <a:lumMod val="75000"/>
                </a:schemeClr>
              </a:buClr>
              <a:buFont typeface="Wingdings" panose="05000000000000000000" pitchFamily="2" charset="2"/>
              <a:buChar char="p"/>
            </a:pPr>
            <a:r>
              <a:rPr lang="en-US" sz="2800"/>
              <a:t>What changes in your work/expectations would you (and your leader/manager) need to make room for in order to cultivate social justice unionism as presented in this book? </a:t>
            </a:r>
          </a:p>
          <a:p>
            <a:endParaRPr lang="en-US"/>
          </a:p>
          <a:p>
            <a:endParaRPr lang="en-US"/>
          </a:p>
        </p:txBody>
      </p:sp>
      <p:pic>
        <p:nvPicPr>
          <p:cNvPr id="5" name="Picture 4"/>
          <p:cNvPicPr>
            <a:picLocks noChangeAspect="1"/>
          </p:cNvPicPr>
          <p:nvPr/>
        </p:nvPicPr>
        <p:blipFill rotWithShape="1">
          <a:blip r:embed="rId2"/>
          <a:srcRect l="50802"/>
          <a:stretch/>
        </p:blipFill>
        <p:spPr>
          <a:xfrm>
            <a:off x="7370380" y="1333454"/>
            <a:ext cx="3434597" cy="4645703"/>
          </a:xfrm>
          <a:prstGeom prst="rect">
            <a:avLst/>
          </a:prstGeom>
        </p:spPr>
      </p:pic>
      <p:sp>
        <p:nvSpPr>
          <p:cNvPr id="6" name="Slide Number Placeholder 5"/>
          <p:cNvSpPr>
            <a:spLocks noGrp="1"/>
          </p:cNvSpPr>
          <p:nvPr>
            <p:ph type="sldNum" sz="quarter" idx="12"/>
          </p:nvPr>
        </p:nvSpPr>
        <p:spPr/>
        <p:txBody>
          <a:bodyPr/>
          <a:lstStyle/>
          <a:p>
            <a:fld id="{5414DF46-E7D2-4146-95BA-57A23C39CF98}" type="slidenum">
              <a:rPr lang="en-US" smtClean="0"/>
              <a:t>101</a:t>
            </a:fld>
            <a:endParaRPr lang="en-US"/>
          </a:p>
        </p:txBody>
      </p:sp>
    </p:spTree>
    <p:extLst>
      <p:ext uri="{BB962C8B-B14F-4D97-AF65-F5344CB8AC3E}">
        <p14:creationId xmlns:p14="http://schemas.microsoft.com/office/powerpoint/2010/main" val="180700230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4771" y="634946"/>
            <a:ext cx="6574972" cy="1450757"/>
          </a:xfrm>
        </p:spPr>
        <p:txBody>
          <a:bodyPr>
            <a:normAutofit/>
          </a:bodyPr>
          <a:lstStyle/>
          <a:p>
            <a:r>
              <a:rPr lang="en-US" sz="5400"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999"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83028" y="2630894"/>
            <a:ext cx="6574973" cy="3670180"/>
          </a:xfrm>
        </p:spPr>
        <p:txBody>
          <a:bodyPr>
            <a:normAutofit/>
          </a:bodyPr>
          <a:lstStyle/>
          <a:p>
            <a:r>
              <a:rPr lang="en-US"/>
              <a:t>What do we need for next time</a:t>
            </a:r>
          </a:p>
          <a:p>
            <a:r>
              <a:rPr lang="en-US"/>
              <a:t>The book</a:t>
            </a:r>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102</a:t>
            </a:fld>
            <a:endParaRPr lang="en-US"/>
          </a:p>
        </p:txBody>
      </p:sp>
    </p:spTree>
    <p:extLst>
      <p:ext uri="{BB962C8B-B14F-4D97-AF65-F5344CB8AC3E}">
        <p14:creationId xmlns:p14="http://schemas.microsoft.com/office/powerpoint/2010/main" val="130138952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Agenda</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461935" y="2631494"/>
            <a:ext cx="7255239" cy="6318354"/>
          </a:xfrm>
        </p:spPr>
        <p:txBody>
          <a:bodyPr>
            <a:normAutofit/>
          </a:bodyPr>
          <a:lstStyle/>
          <a:p>
            <a:pPr marL="0" indent="0">
              <a:buNone/>
            </a:pPr>
            <a:r>
              <a:rPr lang="en-US" sz="3600">
                <a:solidFill>
                  <a:schemeClr val="accent2">
                    <a:lumMod val="75000"/>
                  </a:schemeClr>
                </a:solidFill>
              </a:rPr>
              <a:t>Exploring Cases of </a:t>
            </a:r>
          </a:p>
          <a:p>
            <a:pPr marL="0" indent="0">
              <a:buNone/>
            </a:pPr>
            <a:r>
              <a:rPr lang="en-US" sz="3600">
                <a:solidFill>
                  <a:schemeClr val="accent2">
                    <a:lumMod val="75000"/>
                  </a:schemeClr>
                </a:solidFill>
              </a:rPr>
              <a:t>Transformation and Agency</a:t>
            </a: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103</a:t>
            </a:fld>
            <a:endParaRPr lang="en-US"/>
          </a:p>
        </p:txBody>
      </p:sp>
    </p:spTree>
    <p:extLst>
      <p:ext uri="{BB962C8B-B14F-4D97-AF65-F5344CB8AC3E}">
        <p14:creationId xmlns:p14="http://schemas.microsoft.com/office/powerpoint/2010/main" val="224898040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Transformation of Teachers Unions</a:t>
            </a:r>
          </a:p>
        </p:txBody>
      </p:sp>
      <p:sp>
        <p:nvSpPr>
          <p:cNvPr id="3" name="Content Placeholder 2"/>
          <p:cNvSpPr>
            <a:spLocks noGrp="1"/>
          </p:cNvSpPr>
          <p:nvPr>
            <p:ph idx="1"/>
          </p:nvPr>
        </p:nvSpPr>
        <p:spPr>
          <a:xfrm>
            <a:off x="3521122" y="1427547"/>
            <a:ext cx="7634558" cy="4460019"/>
          </a:xfrm>
        </p:spPr>
        <p:txBody>
          <a:bodyPr>
            <a:normAutofit/>
          </a:bodyPr>
          <a:lstStyle/>
          <a:p>
            <a:r>
              <a:rPr lang="en-US" sz="4000"/>
              <a:t>Transactional -  a trade such as dues for services</a:t>
            </a:r>
          </a:p>
          <a:p>
            <a:endParaRPr lang="en-US" sz="4000"/>
          </a:p>
          <a:p>
            <a:r>
              <a:rPr lang="en-US" sz="4000"/>
              <a:t>Transformation -  an interaction that changes those coming together such as how a community views the union after partnering on a tactic</a:t>
            </a:r>
          </a:p>
        </p:txBody>
      </p:sp>
      <p:sp>
        <p:nvSpPr>
          <p:cNvPr id="4" name="Slide Number Placeholder 3"/>
          <p:cNvSpPr>
            <a:spLocks noGrp="1"/>
          </p:cNvSpPr>
          <p:nvPr>
            <p:ph type="sldNum" sz="quarter" idx="12"/>
          </p:nvPr>
        </p:nvSpPr>
        <p:spPr/>
        <p:txBody>
          <a:bodyPr/>
          <a:lstStyle/>
          <a:p>
            <a:fld id="{5414DF46-E7D2-4146-95BA-57A23C39CF98}" type="slidenum">
              <a:rPr lang="en-US" smtClean="0"/>
              <a:t>104</a:t>
            </a:fld>
            <a:endParaRPr lang="en-US"/>
          </a:p>
        </p:txBody>
      </p:sp>
      <p:pic>
        <p:nvPicPr>
          <p:cNvPr id="2050" name="Picture 2" descr="Transactional vs. Transformational Leadership: What's the Difference?"/>
          <p:cNvPicPr>
            <a:picLocks noChangeAspect="1" noChangeArrowheads="1"/>
          </p:cNvPicPr>
          <p:nvPr/>
        </p:nvPicPr>
        <p:blipFill rotWithShape="1">
          <a:blip r:embed="rId2">
            <a:extLst>
              <a:ext uri="{28A0092B-C50C-407E-A947-70E740481C1C}">
                <a14:useLocalDpi xmlns:a14="http://schemas.microsoft.com/office/drawing/2010/main" val="0"/>
              </a:ext>
            </a:extLst>
          </a:blip>
          <a:srcRect l="17003" t="-1006" r="9748" b="1006"/>
          <a:stretch/>
        </p:blipFill>
        <p:spPr bwMode="auto">
          <a:xfrm>
            <a:off x="189770" y="1575268"/>
            <a:ext cx="2935567" cy="40704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433595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Agency within Teachers Unions (pg. 7 of RG)</a:t>
            </a:r>
          </a:p>
        </p:txBody>
      </p:sp>
      <p:sp>
        <p:nvSpPr>
          <p:cNvPr id="3" name="Content Placeholder 2"/>
          <p:cNvSpPr>
            <a:spLocks noGrp="1"/>
          </p:cNvSpPr>
          <p:nvPr>
            <p:ph idx="1"/>
          </p:nvPr>
        </p:nvSpPr>
        <p:spPr>
          <a:xfrm>
            <a:off x="119922" y="1409075"/>
            <a:ext cx="5557548" cy="4460019"/>
          </a:xfrm>
        </p:spPr>
        <p:txBody>
          <a:bodyPr>
            <a:normAutofit fontScale="92500" lnSpcReduction="10000"/>
          </a:bodyPr>
          <a:lstStyle/>
          <a:p>
            <a:r>
              <a:rPr lang="en-US" sz="3200"/>
              <a:t>Agency is the ability for an individual to decide they can act.</a:t>
            </a:r>
          </a:p>
          <a:p>
            <a:endParaRPr lang="en-US" sz="3200"/>
          </a:p>
          <a:p>
            <a:r>
              <a:rPr lang="en-US" sz="3200"/>
              <a:t>Structures and Structure tests are really a technical way of thinking about whether individuals have developed their sense of agency to the point where they feel they are capable of doing what is needed to win the fights they engage in. </a:t>
            </a:r>
          </a:p>
          <a:p>
            <a:endParaRPr lang="en-US" sz="3200"/>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105</a:t>
            </a:fld>
            <a:endParaRPr lang="en-US"/>
          </a:p>
        </p:txBody>
      </p:sp>
      <p:pic>
        <p:nvPicPr>
          <p:cNvPr id="4098" name="Picture 2" descr="Why High Agency Is One of the Most Important Personality Traits - Freedom  Is Everyth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86651" y="1228299"/>
            <a:ext cx="5974070" cy="41898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339655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19921" y="-110561"/>
            <a:ext cx="12072079" cy="1122472"/>
          </a:xfrm>
        </p:spPr>
        <p:txBody>
          <a:bodyPr>
            <a:normAutofit fontScale="90000"/>
          </a:bodyPr>
          <a:lstStyle/>
          <a:p>
            <a:r>
              <a:rPr lang="en-US"/>
              <a:t>Structure Test Breakout 10 Minutes- </a:t>
            </a:r>
            <a:r>
              <a:rPr lang="en-US" err="1"/>
              <a:t>Pg</a:t>
            </a:r>
            <a:r>
              <a:rPr lang="en-US"/>
              <a:t> 423  (</a:t>
            </a:r>
            <a:r>
              <a:rPr lang="en-US" err="1"/>
              <a:t>pg</a:t>
            </a:r>
            <a:r>
              <a:rPr lang="en-US"/>
              <a:t> 8 RG)</a:t>
            </a:r>
          </a:p>
        </p:txBody>
      </p:sp>
      <p:sp>
        <p:nvSpPr>
          <p:cNvPr id="3" name="Content Placeholder 2"/>
          <p:cNvSpPr>
            <a:spLocks noGrp="1"/>
          </p:cNvSpPr>
          <p:nvPr>
            <p:ph idx="1"/>
          </p:nvPr>
        </p:nvSpPr>
        <p:spPr/>
        <p:txBody>
          <a:bodyPr>
            <a:normAutofit/>
          </a:bodyPr>
          <a:lstStyle/>
          <a:p>
            <a:pPr>
              <a:buFont typeface="Wingdings" panose="05000000000000000000" pitchFamily="2" charset="2"/>
              <a:buChar char="q"/>
            </a:pPr>
            <a:r>
              <a:rPr lang="en-US" sz="4400"/>
              <a:t>What do you notice about the table in general?</a:t>
            </a:r>
          </a:p>
          <a:p>
            <a:pPr>
              <a:buFont typeface="Wingdings" panose="05000000000000000000" pitchFamily="2" charset="2"/>
              <a:buChar char="q"/>
            </a:pPr>
            <a:r>
              <a:rPr lang="en-US" sz="4400"/>
              <a:t>What do you notice about the column on the left?</a:t>
            </a:r>
          </a:p>
          <a:p>
            <a:pPr>
              <a:buFont typeface="Wingdings" panose="05000000000000000000" pitchFamily="2" charset="2"/>
              <a:buChar char="q"/>
            </a:pPr>
            <a:r>
              <a:rPr lang="en-US" sz="4400"/>
              <a:t>What is the role of the staff person?</a:t>
            </a:r>
          </a:p>
        </p:txBody>
      </p:sp>
      <p:sp>
        <p:nvSpPr>
          <p:cNvPr id="4" name="Slide Number Placeholder 3"/>
          <p:cNvSpPr>
            <a:spLocks noGrp="1"/>
          </p:cNvSpPr>
          <p:nvPr>
            <p:ph type="sldNum" sz="quarter" idx="12"/>
          </p:nvPr>
        </p:nvSpPr>
        <p:spPr/>
        <p:txBody>
          <a:bodyPr/>
          <a:lstStyle/>
          <a:p>
            <a:fld id="{5414DF46-E7D2-4146-95BA-57A23C39CF98}" type="slidenum">
              <a:rPr lang="en-US" smtClean="0"/>
              <a:t>106</a:t>
            </a:fld>
            <a:endParaRPr lang="en-US"/>
          </a:p>
        </p:txBody>
      </p:sp>
    </p:spTree>
    <p:extLst>
      <p:ext uri="{BB962C8B-B14F-4D97-AF65-F5344CB8AC3E}">
        <p14:creationId xmlns:p14="http://schemas.microsoft.com/office/powerpoint/2010/main" val="163521504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endParaRPr lang="en-US" b="1"/>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455101"/>
            <a:ext cx="7578361" cy="4402900"/>
          </a:xfrm>
        </p:spPr>
        <p:txBody>
          <a:bodyPr>
            <a:normAutofit/>
          </a:bodyPr>
          <a:lstStyle/>
          <a:p>
            <a:pPr marL="0" indent="0">
              <a:buNone/>
            </a:pPr>
            <a:r>
              <a:rPr lang="en-US" sz="3600">
                <a:solidFill>
                  <a:schemeClr val="accent2">
                    <a:lumMod val="75000"/>
                  </a:schemeClr>
                </a:solidFill>
              </a:rPr>
              <a:t>The Oppression of School Funding</a:t>
            </a:r>
          </a:p>
          <a:p>
            <a:pPr marL="0" indent="0">
              <a:buNone/>
            </a:pPr>
            <a:r>
              <a:rPr lang="en-US" sz="3600">
                <a:solidFill>
                  <a:schemeClr val="accent2">
                    <a:lumMod val="75000"/>
                  </a:schemeClr>
                </a:solidFill>
              </a:rPr>
              <a:t>Pages 305-311 Confronting Education Debt</a:t>
            </a:r>
          </a:p>
          <a:p>
            <a:pPr marL="0" indent="0">
              <a:buNone/>
            </a:pPr>
            <a:r>
              <a:rPr lang="en-US" sz="3600">
                <a:solidFill>
                  <a:schemeClr val="accent2">
                    <a:lumMod val="75000"/>
                  </a:schemeClr>
                </a:solidFill>
              </a:rPr>
              <a:t>Handout Financialization of Chicago Public Schools</a:t>
            </a:r>
          </a:p>
          <a:p>
            <a:pPr marL="0" indent="0">
              <a:buNone/>
            </a:pPr>
            <a:r>
              <a:rPr lang="en-US" sz="3600">
                <a:solidFill>
                  <a:schemeClr val="accent2">
                    <a:lumMod val="75000"/>
                  </a:schemeClr>
                </a:solidFill>
              </a:rPr>
              <a:t>Pages 362-364 Teacher Strike Threat</a:t>
            </a: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107</a:t>
            </a:fld>
            <a:endParaRPr lang="en-US"/>
          </a:p>
        </p:txBody>
      </p:sp>
    </p:spTree>
    <p:extLst>
      <p:ext uri="{BB962C8B-B14F-4D97-AF65-F5344CB8AC3E}">
        <p14:creationId xmlns:p14="http://schemas.microsoft.com/office/powerpoint/2010/main" val="3405623367"/>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1_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5" ma:contentTypeDescription="Create a new document." ma:contentTypeScope="" ma:versionID="e05257e2ce122fad4b5793ee9b38b3dd">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28eda220ef14333943d9407b2522db8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CD935CF-395D-4AD0-8D7B-7120DF73E77B}">
  <ds:schemaRefs>
    <ds:schemaRef ds:uri="http://schemas.microsoft.com/sharepoint/v3/contenttype/forms"/>
  </ds:schemaRefs>
</ds:datastoreItem>
</file>

<file path=customXml/itemProps2.xml><?xml version="1.0" encoding="utf-8"?>
<ds:datastoreItem xmlns:ds="http://schemas.openxmlformats.org/officeDocument/2006/customXml" ds:itemID="{396596E8-803E-4612-84D4-FD82C97A2ECF}">
  <ds:schemaRefs>
    <ds:schemaRef ds:uri="05627597-0322-42fc-bc19-1d0dde15c694"/>
    <ds:schemaRef ds:uri="5ed5bd0d-9aa5-480d-8c58-25f9f57090c9"/>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34E43EFE-09BE-428D-9AC6-60BB2A13BBFD}"/>
</file>

<file path=docProps/app.xml><?xml version="1.0" encoding="utf-8"?>
<Properties xmlns="http://schemas.openxmlformats.org/officeDocument/2006/extended-properties" xmlns:vt="http://schemas.openxmlformats.org/officeDocument/2006/docPropsVTypes">
  <Template>Retrospect</Template>
  <Application>Microsoft Office PowerPoint</Application>
  <PresentationFormat>Widescreen</PresentationFormat>
  <Slides>107</Slides>
  <Notes>20</Notes>
  <HiddenSlides>28</HiddenSlides>
  <ScaleCrop>false</ScaleCrop>
  <HeadingPairs>
    <vt:vector size="4" baseType="variant">
      <vt:variant>
        <vt:lpstr>Theme</vt:lpstr>
      </vt:variant>
      <vt:variant>
        <vt:i4>2</vt:i4>
      </vt:variant>
      <vt:variant>
        <vt:lpstr>Slide Titles</vt:lpstr>
      </vt:variant>
      <vt:variant>
        <vt:i4>107</vt:i4>
      </vt:variant>
    </vt:vector>
  </HeadingPairs>
  <TitlesOfParts>
    <vt:vector size="109" baseType="lpstr">
      <vt:lpstr>Retrospect</vt:lpstr>
      <vt:lpstr>1_Retrospect</vt:lpstr>
      <vt:lpstr>PowerPoint Presentation</vt:lpstr>
      <vt:lpstr>Entry Activity</vt:lpstr>
      <vt:lpstr>Today’s Agenda</vt:lpstr>
      <vt:lpstr>Today’s Agenda</vt:lpstr>
      <vt:lpstr>Community Agreements  p. 2</vt:lpstr>
      <vt:lpstr>Feedback on Feedback    </vt:lpstr>
      <vt:lpstr>Presenter Name</vt:lpstr>
      <vt:lpstr>Words that Resonate Across Time    Handout p. 32</vt:lpstr>
      <vt:lpstr>Clubs Don’t Do Social Justice Unionism</vt:lpstr>
      <vt:lpstr>Club or Union?   Handout</vt:lpstr>
      <vt:lpstr>What is THE  staff role? </vt:lpstr>
      <vt:lpstr>Key Points</vt:lpstr>
      <vt:lpstr>Presenter Name</vt:lpstr>
      <vt:lpstr>Systems of Oppression</vt:lpstr>
      <vt:lpstr>PowerPoint Presentation</vt:lpstr>
      <vt:lpstr>Who causes these oppressions?  </vt:lpstr>
      <vt:lpstr>PowerPoint Presentation</vt:lpstr>
      <vt:lpstr>Framework of Systemic Oppression Handout</vt:lpstr>
      <vt:lpstr>Key Points</vt:lpstr>
      <vt:lpstr>Key Points</vt:lpstr>
      <vt:lpstr>PowerPoint Presentation</vt:lpstr>
      <vt:lpstr>Presenter Name</vt:lpstr>
      <vt:lpstr>PowerPoint Presentation</vt:lpstr>
      <vt:lpstr>    Financialization converts publicly provided goods into privately "financed goods".   Who benefits? </vt:lpstr>
      <vt:lpstr>Privatization</vt:lpstr>
      <vt:lpstr>PowerPoint Presentation</vt:lpstr>
      <vt:lpstr>As you watch - System of School Funding – </vt:lpstr>
      <vt:lpstr>Language Warning….</vt:lpstr>
      <vt:lpstr>How does a system of structural racism effect school funding?</vt:lpstr>
      <vt:lpstr>Key Points</vt:lpstr>
      <vt:lpstr>Presenter Name</vt:lpstr>
      <vt:lpstr>PowerPoint Presentation</vt:lpstr>
      <vt:lpstr>Handouts  p. 50-59  Book  p. 315-318 </vt:lpstr>
      <vt:lpstr>How systems work together to dismantle public schools.  </vt:lpstr>
      <vt:lpstr>Key Points</vt:lpstr>
      <vt:lpstr>Presenter Name</vt:lpstr>
      <vt:lpstr>Standardized Testing</vt:lpstr>
      <vt:lpstr>The Why</vt:lpstr>
      <vt:lpstr>The White Fathers of Standardized Testing </vt:lpstr>
      <vt:lpstr>PowerPoint Presentation</vt:lpstr>
      <vt:lpstr>System of Standardized Testing Discussion</vt:lpstr>
      <vt:lpstr>Key Points</vt:lpstr>
      <vt:lpstr>Presenter Name</vt:lpstr>
      <vt:lpstr>A note about Affinity Circles</vt:lpstr>
      <vt:lpstr>Considerations when using Affinity Groups</vt:lpstr>
      <vt:lpstr>Poster Pathway</vt:lpstr>
      <vt:lpstr>Key Points</vt:lpstr>
      <vt:lpstr>PowerPoint Presentation</vt:lpstr>
      <vt:lpstr>Presenter Name</vt:lpstr>
      <vt:lpstr>Systems of Income and Wealth</vt:lpstr>
      <vt:lpstr>Income and Wealth</vt:lpstr>
      <vt:lpstr>PowerPoint Presentation</vt:lpstr>
      <vt:lpstr>Economic Exploration</vt:lpstr>
      <vt:lpstr>The 5% Steps/Paces</vt:lpstr>
      <vt:lpstr>Directions for 1979-2014 </vt:lpstr>
      <vt:lpstr>Top 5% and Top 1%</vt:lpstr>
      <vt:lpstr>Directions for 1947-1979</vt:lpstr>
      <vt:lpstr>PowerPoint Presentation</vt:lpstr>
      <vt:lpstr>PowerPoint Presentation</vt:lpstr>
      <vt:lpstr>PowerPoint Presentation</vt:lpstr>
      <vt:lpstr>Key Points</vt:lpstr>
      <vt:lpstr> Video Guiding Questions</vt:lpstr>
      <vt:lpstr>PowerPoint Presentation</vt:lpstr>
      <vt:lpstr>Key Points</vt:lpstr>
      <vt:lpstr>Presenter Name</vt:lpstr>
      <vt:lpstr>Supports for Powerholders</vt:lpstr>
      <vt:lpstr>PowerPoint Presentation</vt:lpstr>
      <vt:lpstr>PowerPoint Presentation</vt:lpstr>
      <vt:lpstr>PowerPoint Presentation</vt:lpstr>
      <vt:lpstr>PowerPoint Presentation</vt:lpstr>
      <vt:lpstr>Group Posters!!</vt:lpstr>
      <vt:lpstr>House of Injustice Report Out</vt:lpstr>
      <vt:lpstr>Key Points</vt:lpstr>
      <vt:lpstr>It only takes …</vt:lpstr>
      <vt:lpstr>Presenter Name</vt:lpstr>
      <vt:lpstr>Group Work with Self Assessment Tool Handout p.63</vt:lpstr>
      <vt:lpstr>Self-Assessment Debrief</vt:lpstr>
      <vt:lpstr>What is THE  staff role? </vt:lpstr>
      <vt:lpstr>Ending it Right</vt:lpstr>
      <vt:lpstr>-</vt:lpstr>
      <vt:lpstr>Community Agreements   </vt:lpstr>
      <vt:lpstr>PowerPoint Presentation</vt:lpstr>
      <vt:lpstr>PowerPoint Presentation</vt:lpstr>
      <vt:lpstr>PowerPoint Presentation</vt:lpstr>
      <vt:lpstr>7 Elements of a Common Good Campaign Pg 107-112</vt:lpstr>
      <vt:lpstr>St. Paul Federation of Teachers</vt:lpstr>
      <vt:lpstr>UTLA Bargains for the Common Good</vt:lpstr>
      <vt:lpstr>Why do we run Common Good Campaigns? </vt:lpstr>
      <vt:lpstr>Zoom Room Time – Pg 9 of the Resource Guide 15 mins</vt:lpstr>
      <vt:lpstr>What is THE  staff role? </vt:lpstr>
      <vt:lpstr>PowerPoint Presentation</vt:lpstr>
      <vt:lpstr>7 Components of Social Justice Unionism</vt:lpstr>
      <vt:lpstr>Bill Fletcher – 34-41</vt:lpstr>
      <vt:lpstr>Bill Fletcher – 34-41</vt:lpstr>
      <vt:lpstr>Leaders we Need</vt:lpstr>
      <vt:lpstr>Why do we run Common Good Campaigns? </vt:lpstr>
      <vt:lpstr>Lessons Learned</vt:lpstr>
      <vt:lpstr>What is THE  staff role? </vt:lpstr>
      <vt:lpstr>PowerPoint Presentation</vt:lpstr>
      <vt:lpstr>Ending it Right</vt:lpstr>
      <vt:lpstr>What is THE  staff role? </vt:lpstr>
      <vt:lpstr>Ending it Right</vt:lpstr>
      <vt:lpstr>Today’s Agenda</vt:lpstr>
      <vt:lpstr>Transformation of Teachers Unions</vt:lpstr>
      <vt:lpstr>Agency within Teachers Unions (pg. 7 of RG)</vt:lpstr>
      <vt:lpstr>Structure Test Breakout 10 Minutes- Pg 423  (pg 8 RG)</vt:lpstr>
      <vt:lpstr>PowerPoint Presentation</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Holmes, Ellen [NEA]</dc:creator>
  <cp:revision>1</cp:revision>
  <dcterms:created xsi:type="dcterms:W3CDTF">2021-08-24T15:37:13Z</dcterms:created>
  <dcterms:modified xsi:type="dcterms:W3CDTF">2023-05-11T16:54:43Z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