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3" r:id="rId6"/>
    <p:sldId id="269" r:id="rId7"/>
    <p:sldId id="267" r:id="rId8"/>
    <p:sldId id="270" r:id="rId9"/>
    <p:sldId id="268" r:id="rId10"/>
    <p:sldId id="261" r:id="rId11"/>
    <p:sldId id="275" r:id="rId12"/>
    <p:sldId id="272" r:id="rId13"/>
    <p:sldId id="273" r:id="rId14"/>
    <p:sldId id="274" r:id="rId15"/>
    <p:sldId id="265" r:id="rId16"/>
    <p:sldId id="266" r:id="rId17"/>
    <p:sldId id="256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/>
    <p:restoredTop sz="96327"/>
  </p:normalViewPr>
  <p:slideViewPr>
    <p:cSldViewPr snapToGrid="0">
      <p:cViewPr varScale="1">
        <p:scale>
          <a:sx n="86" d="100"/>
          <a:sy n="86" d="100"/>
        </p:scale>
        <p:origin x="120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5FE56D-ED99-49C3-A87A-80178675AE27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B29D5-F2E4-4389-B518-000E9D1D0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130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C71C4-99D5-E9FE-35F1-3CF914CEC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C2603-D633-E29F-6B25-8A2153C2D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E3B08-1B18-3F5A-DB96-F1347A921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8ACD-00FE-2F4A-9767-3293F62D02EB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A5F31-7152-5EE4-5354-88BEAE608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C97B7-879E-59AF-D759-25D2FFD28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274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A4D-E70D-D646-8D68-97CAA8CD5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ACDAD-A9F0-A73D-0A4A-765E4267D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6F04BA-7890-2EE1-3724-40C84D855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8ACD-00FE-2F4A-9767-3293F62D02EB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E1152-9FF5-6B3B-80D9-DF33C9ECB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7B572-E24B-1E46-A101-BCACCA8D4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7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D5A32-5089-685D-8A55-B8C45D7EB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453AF-C3D9-1B9C-E050-2F17284D0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2E565-621C-0057-621E-B6171AD7C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8ACD-00FE-2F4A-9767-3293F62D02EB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CB79E-B9B9-1C1B-73D0-FE2DE8817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70789-FD3C-F708-572C-8D714A6C6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69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D9E33-54E4-DDD9-6F9B-E5F62CA5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BA339-E03F-0F58-E4D3-B507C5871F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2F95C8-56F1-CADD-4A50-085568D07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E59D03-F1BD-37D4-6B52-D034812F9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8ACD-00FE-2F4A-9767-3293F62D02EB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EB13E-97BD-E1FA-83AA-0313B70CA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119F6A-0749-40C2-7439-EB9135386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355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AAC9E-EF5A-FB6F-C7BA-CFA155F64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FE2C76-E90F-A253-E33C-B8F7A6980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62C541-1274-AECC-FD7A-35B2284ED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A5E783-4C08-1B69-07CA-59B43BA9A6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4FE6C9-1B1F-C772-18DC-0BFB245601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D84FD-CA9B-0A65-ADE4-EE628402D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8ACD-00FE-2F4A-9767-3293F62D02EB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E8870C-6D6C-50C0-BC54-77103664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D45F27-089E-CCF6-E112-7CB71E588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53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80B19-F844-481F-F96D-B59112EC8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DDA6FA-AAF7-B09D-B180-9AED3F888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8ACD-00FE-2F4A-9767-3293F62D02EB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F78F90-3890-3122-4B82-E17827EE1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9C52AD-E1D0-F678-912B-C808292FF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04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6BC922-5B2D-44FC-5224-2DB11D4F0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8ACD-00FE-2F4A-9767-3293F62D02EB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7B2EFF-3C6C-FE3C-389C-AC7D99BF0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F26BD-E4A2-83EA-D0B2-7D05767E5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179D6-60DE-1A80-C9DE-B514E351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9E524-72B6-623F-3EA6-FDDA26BF4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43D7E-086B-FB23-0B5F-CF689A267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28B40F-C698-69F8-D640-C79ACBC7F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8ACD-00FE-2F4A-9767-3293F62D02EB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51DFFD-F21B-3D8A-0B87-A1038BB94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D89102-79EA-F710-136E-7C352E36F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40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80A9A-719D-8B8D-5E9A-2DD2DF0F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7EC84A-4DB3-D312-4FB0-C7DD69764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F1E04-0DCF-634C-C696-3618A92973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DE809B-9D62-830B-95A7-7EECD8AE5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8ACD-00FE-2F4A-9767-3293F62D02EB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EC2F6-AD43-EFE2-CA71-190CC063C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4CED9-6FDF-6C07-817D-DACFC546F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98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D9219-9050-B065-632B-7B32DA516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338603-A0FF-82C4-E5FA-BEBE6656E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01BC-B9EE-70B3-8EEB-716E59896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8ACD-00FE-2F4A-9767-3293F62D02EB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E5A76-0019-569E-22B9-C0E17DF1C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6DAD9-EDAE-13D7-1D7B-54FFB947F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580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E1EB2D-0830-7C4E-DC62-DFCDA6F10D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39A4B1-9D3E-88DB-B4A7-FCC4969F8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2C850-974E-D84E-F703-076EA19F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8ACD-00FE-2F4A-9767-3293F62D02EB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4B80E-105C-5859-9F4A-DD9B76FCF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E6246-0981-D7A8-90AB-1E53552CD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38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26B1C1-8ECA-376B-2125-509AD3452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38E56F-874F-7D7E-5AC5-A5747E49C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5B4F0-B1A4-452D-CCB7-A243DFE863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18ACD-00FE-2F4A-9767-3293F62D02EB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5E6B8-5F1C-6B54-5D32-DF5ADA058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66706-3538-1514-FDD3-8B8A4AA89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1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rectangular sign with yellow text&#10;&#10;Description automatically generated">
            <a:extLst>
              <a:ext uri="{FF2B5EF4-FFF2-40B4-BE49-F238E27FC236}">
                <a16:creationId xmlns:a16="http://schemas.microsoft.com/office/drawing/2014/main" id="{EF4B26C1-BC31-BD66-52AF-8F7C701AF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36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69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ogo with a fist holding a pencil&#10;&#10;Description automatically generated">
            <a:extLst>
              <a:ext uri="{FF2B5EF4-FFF2-40B4-BE49-F238E27FC236}">
                <a16:creationId xmlns:a16="http://schemas.microsoft.com/office/drawing/2014/main" id="{AD68F892-2EC4-4DC1-53DE-6BA66FF1E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14844"/>
            <a:ext cx="2263698" cy="2263698"/>
          </a:xfrm>
          <a:prstGeom prst="rect">
            <a:avLst/>
          </a:prstGeom>
        </p:spPr>
      </p:pic>
      <p:pic>
        <p:nvPicPr>
          <p:cNvPr id="12" name="Picture 11" descr="A red and blue text&#10;&#10;Description automatically generated">
            <a:extLst>
              <a:ext uri="{FF2B5EF4-FFF2-40B4-BE49-F238E27FC236}">
                <a16:creationId xmlns:a16="http://schemas.microsoft.com/office/drawing/2014/main" id="{2D604FF1-197C-7C38-380C-82FB16AE8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4038" y="84966"/>
            <a:ext cx="3767962" cy="16434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B4DDF4-1B2D-750B-6180-26D0CC3211D1}"/>
              </a:ext>
            </a:extLst>
          </p:cNvPr>
          <p:cNvSpPr txBox="1"/>
          <p:nvPr/>
        </p:nvSpPr>
        <p:spPr>
          <a:xfrm>
            <a:off x="2509026" y="2380332"/>
            <a:ext cx="78441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Montserrat SemiBold" pitchFamily="2" charset="0"/>
              </a:rPr>
              <a:t>Day 2: Association/Building Rep Challenges</a:t>
            </a:r>
          </a:p>
        </p:txBody>
      </p:sp>
    </p:spTree>
    <p:extLst>
      <p:ext uri="{BB962C8B-B14F-4D97-AF65-F5344CB8AC3E}">
        <p14:creationId xmlns:p14="http://schemas.microsoft.com/office/powerpoint/2010/main" val="4285010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ue rectangle with red and blue text&#10;&#10;Description automatically generated">
            <a:extLst>
              <a:ext uri="{FF2B5EF4-FFF2-40B4-BE49-F238E27FC236}">
                <a16:creationId xmlns:a16="http://schemas.microsoft.com/office/drawing/2014/main" id="{1FF86611-FF89-E698-A68E-73D7ACCEF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E82AC7-0CD4-2AF5-EE32-B82727F93E16}"/>
              </a:ext>
            </a:extLst>
          </p:cNvPr>
          <p:cNvSpPr txBox="1"/>
          <p:nvPr/>
        </p:nvSpPr>
        <p:spPr>
          <a:xfrm>
            <a:off x="1445941" y="1814861"/>
            <a:ext cx="93001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Montserrat SemiBold" pitchFamily="2" charset="0"/>
              </a:rPr>
              <a:t>Today’s Focus:</a:t>
            </a:r>
          </a:p>
          <a:p>
            <a:pPr algn="ctr"/>
            <a:endParaRPr lang="en-US" sz="1200" dirty="0">
              <a:latin typeface="Montserrat SemiBold" pitchFamily="2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0985786-1999-42F9-FA5B-C455425E935D}"/>
              </a:ext>
            </a:extLst>
          </p:cNvPr>
          <p:cNvSpPr/>
          <p:nvPr/>
        </p:nvSpPr>
        <p:spPr>
          <a:xfrm>
            <a:off x="1306551" y="3072046"/>
            <a:ext cx="9578898" cy="33453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2D0484-2B64-017D-8BA4-563E2D039B31}"/>
              </a:ext>
            </a:extLst>
          </p:cNvPr>
          <p:cNvSpPr txBox="1"/>
          <p:nvPr/>
        </p:nvSpPr>
        <p:spPr>
          <a:xfrm>
            <a:off x="1983058" y="3221234"/>
            <a:ext cx="883548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4800" dirty="0">
                <a:latin typeface="Montserrat Medium" pitchFamily="2" charset="0"/>
              </a:rPr>
              <a:t>Distributive leadership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4800" dirty="0">
                <a:latin typeface="Montserrat Medium" pitchFamily="2" charset="0"/>
              </a:rPr>
              <a:t>Knowing your people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4800" dirty="0">
                <a:latin typeface="Montserrat Medium" pitchFamily="2" charset="0"/>
              </a:rPr>
              <a:t>Identifying issues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4800" dirty="0">
                <a:latin typeface="Montserrat Medium" pitchFamily="2" charset="0"/>
              </a:rPr>
              <a:t>Problem solving</a:t>
            </a:r>
          </a:p>
        </p:txBody>
      </p:sp>
    </p:spTree>
    <p:extLst>
      <p:ext uri="{BB962C8B-B14F-4D97-AF65-F5344CB8AC3E}">
        <p14:creationId xmlns:p14="http://schemas.microsoft.com/office/powerpoint/2010/main" val="2502746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rectangular object with red text&#10;&#10;Description automatically generated">
            <a:extLst>
              <a:ext uri="{FF2B5EF4-FFF2-40B4-BE49-F238E27FC236}">
                <a16:creationId xmlns:a16="http://schemas.microsoft.com/office/drawing/2014/main" id="{CF5EF3CA-F783-CEE9-3E6F-675ECB325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B9BA2E-87D6-FB25-F7CD-21829EBCC6ED}"/>
              </a:ext>
            </a:extLst>
          </p:cNvPr>
          <p:cNvSpPr txBox="1"/>
          <p:nvPr/>
        </p:nvSpPr>
        <p:spPr>
          <a:xfrm>
            <a:off x="2074126" y="2827054"/>
            <a:ext cx="913284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latin typeface="Montserrat Black" pitchFamily="2" charset="0"/>
              </a:rPr>
              <a:t>What happens if we only communicate with people during a crisis?</a:t>
            </a:r>
            <a:endParaRPr lang="en-US" sz="4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7345C6-B49C-B228-AC23-357E8E21D1F0}"/>
              </a:ext>
            </a:extLst>
          </p:cNvPr>
          <p:cNvSpPr txBox="1"/>
          <p:nvPr/>
        </p:nvSpPr>
        <p:spPr>
          <a:xfrm>
            <a:off x="780585" y="1862254"/>
            <a:ext cx="7538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Montserrat" pitchFamily="2" charset="0"/>
              </a:rPr>
              <a:t>Follow up from yesterday:</a:t>
            </a:r>
          </a:p>
        </p:txBody>
      </p:sp>
    </p:spTree>
    <p:extLst>
      <p:ext uri="{BB962C8B-B14F-4D97-AF65-F5344CB8AC3E}">
        <p14:creationId xmlns:p14="http://schemas.microsoft.com/office/powerpoint/2010/main" val="1277789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red rectangular object with text&#10;&#10;Description automatically generated">
            <a:extLst>
              <a:ext uri="{FF2B5EF4-FFF2-40B4-BE49-F238E27FC236}">
                <a16:creationId xmlns:a16="http://schemas.microsoft.com/office/drawing/2014/main" id="{A106A9CD-2DE4-3A7B-BF37-CBED57164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1470"/>
            <a:ext cx="12192000" cy="6858000"/>
          </a:xfrm>
          <a:prstGeom prst="rect">
            <a:avLst/>
          </a:prstGeom>
        </p:spPr>
      </p:pic>
      <p:pic>
        <p:nvPicPr>
          <p:cNvPr id="5" name="Picture 4" descr="A purple square with white dots&#10;&#10;Description automatically generated">
            <a:extLst>
              <a:ext uri="{FF2B5EF4-FFF2-40B4-BE49-F238E27FC236}">
                <a16:creationId xmlns:a16="http://schemas.microsoft.com/office/drawing/2014/main" id="{DD7ECC32-8E23-CD79-4585-1C11F5ACD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2139"/>
            <a:ext cx="12192000" cy="564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259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6F4C4-E78A-7017-9764-69DF059FE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ue rectangle with red and blue text&#10;&#10;Description automatically generated">
            <a:extLst>
              <a:ext uri="{FF2B5EF4-FFF2-40B4-BE49-F238E27FC236}">
                <a16:creationId xmlns:a16="http://schemas.microsoft.com/office/drawing/2014/main" id="{871124AD-279B-DD0B-2698-F964BCCEF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493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8ECC4-F584-B439-3ECD-A13DFAEA6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rectangular object with red text&#10;&#10;Description automatically generated">
            <a:extLst>
              <a:ext uri="{FF2B5EF4-FFF2-40B4-BE49-F238E27FC236}">
                <a16:creationId xmlns:a16="http://schemas.microsoft.com/office/drawing/2014/main" id="{6353F80C-029A-0115-983B-68A292D43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03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AC5E2-5B7C-F9EC-13D4-4E1C55B09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rectangular object with a black border&#10;&#10;Description automatically generated with medium confidence">
            <a:extLst>
              <a:ext uri="{FF2B5EF4-FFF2-40B4-BE49-F238E27FC236}">
                <a16:creationId xmlns:a16="http://schemas.microsoft.com/office/drawing/2014/main" id="{162B23E0-7FEE-682E-7B3B-4B82FEECE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6"/>
            <a:ext cx="12196124" cy="68556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1463B4-F3E3-15C0-35B1-005CC6537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104" y="6180551"/>
            <a:ext cx="7772400" cy="435522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0B938458-05E1-4634-AAA4-8B2A3FC69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45" y="266624"/>
            <a:ext cx="11811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100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28118-5332-5ED6-1D52-B93A08D92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red rectangular object with text&#10;&#10;Description automatically generated">
            <a:extLst>
              <a:ext uri="{FF2B5EF4-FFF2-40B4-BE49-F238E27FC236}">
                <a16:creationId xmlns:a16="http://schemas.microsoft.com/office/drawing/2014/main" id="{DA11D245-ED6C-EBC5-6677-CBEB92490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99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red rectangular object with text&#10;&#10;Description automatically generated">
            <a:extLst>
              <a:ext uri="{FF2B5EF4-FFF2-40B4-BE49-F238E27FC236}">
                <a16:creationId xmlns:a16="http://schemas.microsoft.com/office/drawing/2014/main" id="{8A79D085-BBF0-065C-6EBB-2F3E1190A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07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30DE7-1891-D868-9FB3-3DAF9350D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rectangular object with a black border&#10;&#10;Description automatically generated with medium confidence">
            <a:extLst>
              <a:ext uri="{FF2B5EF4-FFF2-40B4-BE49-F238E27FC236}">
                <a16:creationId xmlns:a16="http://schemas.microsoft.com/office/drawing/2014/main" id="{6A1B9465-0D97-957A-4397-4F1D7B56E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6"/>
            <a:ext cx="12196124" cy="68556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ED42B2-2581-D1A9-37D1-84487F011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104" y="6180551"/>
            <a:ext cx="7772400" cy="435522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D63AEFF9-62DE-2BD6-E7AD-FAFE5D5F3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45" y="266624"/>
            <a:ext cx="11811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31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51901-6B0D-712A-4F25-9B00A7778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rectangular object with a black border&#10;&#10;Description automatically generated with medium confidence">
            <a:extLst>
              <a:ext uri="{FF2B5EF4-FFF2-40B4-BE49-F238E27FC236}">
                <a16:creationId xmlns:a16="http://schemas.microsoft.com/office/drawing/2014/main" id="{3BA2E772-AA32-EB89-3178-B7E464B8E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6"/>
            <a:ext cx="12196124" cy="68556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5C6BE8-2F11-E2D5-BA06-B0E79403D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104" y="6180551"/>
            <a:ext cx="7772400" cy="435522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2AA91BC1-659D-6F0B-3407-85A306F4B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45" y="266624"/>
            <a:ext cx="11811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39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05EB8-F768-5A2D-7167-BB109B468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red rectangular object with text&#10;&#10;Description automatically generated">
            <a:extLst>
              <a:ext uri="{FF2B5EF4-FFF2-40B4-BE49-F238E27FC236}">
                <a16:creationId xmlns:a16="http://schemas.microsoft.com/office/drawing/2014/main" id="{1751EECC-045C-3AB5-8760-71FC47A64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1470"/>
            <a:ext cx="12192000" cy="6858000"/>
          </a:xfrm>
          <a:prstGeom prst="rect">
            <a:avLst/>
          </a:prstGeom>
        </p:spPr>
      </p:pic>
      <p:pic>
        <p:nvPicPr>
          <p:cNvPr id="5" name="Picture 4" descr="A purple square with white dots&#10;&#10;Description automatically generated">
            <a:extLst>
              <a:ext uri="{FF2B5EF4-FFF2-40B4-BE49-F238E27FC236}">
                <a16:creationId xmlns:a16="http://schemas.microsoft.com/office/drawing/2014/main" id="{16D043B9-3111-77C8-573F-A41275669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2139"/>
            <a:ext cx="12192000" cy="564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5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E83E8-EDCD-005C-2A90-394463519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red rectangular object with text&#10;&#10;Description automatically generated">
            <a:extLst>
              <a:ext uri="{FF2B5EF4-FFF2-40B4-BE49-F238E27FC236}">
                <a16:creationId xmlns:a16="http://schemas.microsoft.com/office/drawing/2014/main" id="{E0217F60-BA9E-BC70-FD8E-151E1B4CD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1470"/>
            <a:ext cx="12192000" cy="6858000"/>
          </a:xfrm>
          <a:prstGeom prst="rect">
            <a:avLst/>
          </a:prstGeom>
        </p:spPr>
      </p:pic>
      <p:pic>
        <p:nvPicPr>
          <p:cNvPr id="5" name="Picture 4" descr="A purple square with white dots&#10;&#10;Description automatically generated">
            <a:extLst>
              <a:ext uri="{FF2B5EF4-FFF2-40B4-BE49-F238E27FC236}">
                <a16:creationId xmlns:a16="http://schemas.microsoft.com/office/drawing/2014/main" id="{3AECBFF4-1833-9653-CB55-6906C0D95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2139"/>
            <a:ext cx="12192000" cy="564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64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5BDE3-8F36-8795-ECEC-7E5F5053B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square with white text&#10;&#10;Description automatically generated">
            <a:extLst>
              <a:ext uri="{FF2B5EF4-FFF2-40B4-BE49-F238E27FC236}">
                <a16:creationId xmlns:a16="http://schemas.microsoft.com/office/drawing/2014/main" id="{8F030426-DF72-337F-E745-02DA14923A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95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162BF-EAA5-78DE-E347-289FC733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 red square with black text&#10;&#10;Description automatically generated">
            <a:extLst>
              <a:ext uri="{FF2B5EF4-FFF2-40B4-BE49-F238E27FC236}">
                <a16:creationId xmlns:a16="http://schemas.microsoft.com/office/drawing/2014/main" id="{3472FFB7-4BBC-ABEE-5B30-0BE6D2F788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7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49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rectangular sign with a pencil and a hand holding a pencil&#10;&#10;Description automatically generated">
            <a:extLst>
              <a:ext uri="{FF2B5EF4-FFF2-40B4-BE49-F238E27FC236}">
                <a16:creationId xmlns:a16="http://schemas.microsoft.com/office/drawing/2014/main" id="{14D42346-9700-7735-569C-4A89B4EAF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663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BA981-08E8-6F3E-63AF-1772F16E1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4DBD19A5-4929-FD40-FF3C-C116E3E64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445" y="5185487"/>
            <a:ext cx="1181100" cy="1181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38F392-EFF3-692E-E8C0-A446B2A74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08" y="5931065"/>
            <a:ext cx="7772400" cy="435522"/>
          </a:xfrm>
          <a:prstGeom prst="rect">
            <a:avLst/>
          </a:prstGeom>
        </p:spPr>
      </p:pic>
      <p:pic>
        <p:nvPicPr>
          <p:cNvPr id="6" name="Picture 5" descr="A red circle with white text&#10;&#10;Description automatically generated">
            <a:extLst>
              <a:ext uri="{FF2B5EF4-FFF2-40B4-BE49-F238E27FC236}">
                <a16:creationId xmlns:a16="http://schemas.microsoft.com/office/drawing/2014/main" id="{9F2E5201-27A7-98C4-D5BF-A55BCC6168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582" y="4827999"/>
            <a:ext cx="1378699" cy="1378699"/>
          </a:xfrm>
          <a:prstGeom prst="rect">
            <a:avLst/>
          </a:prstGeom>
        </p:spPr>
      </p:pic>
      <p:pic>
        <p:nvPicPr>
          <p:cNvPr id="8" name="Picture 7" descr="A logo with black text&#10;&#10;Description automatically generated">
            <a:extLst>
              <a:ext uri="{FF2B5EF4-FFF2-40B4-BE49-F238E27FC236}">
                <a16:creationId xmlns:a16="http://schemas.microsoft.com/office/drawing/2014/main" id="{14FB4A4D-5E43-8FB6-BF63-C2E76F4CE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4059" y="4398961"/>
            <a:ext cx="2850929" cy="1255126"/>
          </a:xfrm>
          <a:prstGeom prst="rect">
            <a:avLst/>
          </a:prstGeom>
        </p:spPr>
      </p:pic>
      <p:pic>
        <p:nvPicPr>
          <p:cNvPr id="10" name="Picture 9" descr="A logo with a fist holding a pencil&#10;&#10;Description automatically generated">
            <a:extLst>
              <a:ext uri="{FF2B5EF4-FFF2-40B4-BE49-F238E27FC236}">
                <a16:creationId xmlns:a16="http://schemas.microsoft.com/office/drawing/2014/main" id="{725E8C17-FDDC-2A5A-D40F-C62AA92F8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894" y="261638"/>
            <a:ext cx="3035335" cy="3035335"/>
          </a:xfrm>
          <a:prstGeom prst="rect">
            <a:avLst/>
          </a:prstGeom>
        </p:spPr>
      </p:pic>
      <p:pic>
        <p:nvPicPr>
          <p:cNvPr id="12" name="Picture 11" descr="A red and blue text&#10;&#10;Description automatically generated">
            <a:extLst>
              <a:ext uri="{FF2B5EF4-FFF2-40B4-BE49-F238E27FC236}">
                <a16:creationId xmlns:a16="http://schemas.microsoft.com/office/drawing/2014/main" id="{4A1ACE65-0970-A940-462D-AC930DCBA1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3418" y="419502"/>
            <a:ext cx="4775200" cy="2082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576262-F123-F557-6BCE-113E58A430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8737" y="3561027"/>
            <a:ext cx="10248900" cy="406772"/>
          </a:xfrm>
          <a:prstGeom prst="rect">
            <a:avLst/>
          </a:prstGeom>
        </p:spPr>
      </p:pic>
      <p:pic>
        <p:nvPicPr>
          <p:cNvPr id="18" name="Picture 17" descr="A red and blue text&#10;&#10;Description automatically generated">
            <a:extLst>
              <a:ext uri="{FF2B5EF4-FFF2-40B4-BE49-F238E27FC236}">
                <a16:creationId xmlns:a16="http://schemas.microsoft.com/office/drawing/2014/main" id="{FE9E5897-9F67-EEF1-386E-9F33A07CAE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808" y="4126338"/>
            <a:ext cx="4612606" cy="74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694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FDE6E8AD-CF15-45EA-81C5-D6F020F52841}"/>
</file>

<file path=customXml/itemProps2.xml><?xml version="1.0" encoding="utf-8"?>
<ds:datastoreItem xmlns:ds="http://schemas.openxmlformats.org/officeDocument/2006/customXml" ds:itemID="{85CCD4E2-15A3-4DF8-BD22-7A6A5975EC10}"/>
</file>

<file path=customXml/itemProps3.xml><?xml version="1.0" encoding="utf-8"?>
<ds:datastoreItem xmlns:ds="http://schemas.openxmlformats.org/officeDocument/2006/customXml" ds:itemID="{B0AA9766-B32E-498D-9290-AAE6E3A9B606}"/>
</file>

<file path=docProps/app.xml><?xml version="1.0" encoding="utf-8"?>
<Properties xmlns="http://schemas.openxmlformats.org/officeDocument/2006/extended-properties" xmlns:vt="http://schemas.openxmlformats.org/officeDocument/2006/docPropsVTypes">
  <TotalTime>6092</TotalTime>
  <Words>37</Words>
  <Application>Microsoft Office PowerPoint</Application>
  <PresentationFormat>Widescreen</PresentationFormat>
  <Paragraphs>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Montserrat</vt:lpstr>
      <vt:lpstr>Montserrat Black</vt:lpstr>
      <vt:lpstr>Montserrat Medium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Brion McCarthy</dc:creator>
  <cp:lastModifiedBy>Jones, Elizabeth [MD]</cp:lastModifiedBy>
  <cp:revision>14</cp:revision>
  <dcterms:created xsi:type="dcterms:W3CDTF">2022-09-09T16:10:59Z</dcterms:created>
  <dcterms:modified xsi:type="dcterms:W3CDTF">2025-07-17T18:34:47Z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