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s/slide14.xml" ContentType="application/vnd.openxmlformats-officedocument.presentationml.slide+xml"/>
  <Override PartName="/ppt/slideMasters/slideMaster2.xml" ContentType="application/vnd.openxmlformats-officedocument.presentationml.slideMaster+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s/slide21.xml" ContentType="application/vnd.openxmlformats-officedocument.presentationml.slide+xml"/>
  <Override PartName="/ppt/notesSlides/notesSlide6.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4"/>
  </p:notesMasterIdLst>
  <p:sldIdLst>
    <p:sldId id="258" r:id="rId3"/>
    <p:sldId id="261" r:id="rId4"/>
    <p:sldId id="259" r:id="rId5"/>
    <p:sldId id="278" r:id="rId6"/>
    <p:sldId id="270" r:id="rId7"/>
    <p:sldId id="271" r:id="rId8"/>
    <p:sldId id="279" r:id="rId9"/>
    <p:sldId id="280" r:id="rId10"/>
    <p:sldId id="272" r:id="rId11"/>
    <p:sldId id="273" r:id="rId12"/>
    <p:sldId id="281" r:id="rId13"/>
    <p:sldId id="282" r:id="rId14"/>
    <p:sldId id="283" r:id="rId15"/>
    <p:sldId id="288" r:id="rId16"/>
    <p:sldId id="289" r:id="rId17"/>
    <p:sldId id="290" r:id="rId18"/>
    <p:sldId id="291" r:id="rId19"/>
    <p:sldId id="274" r:id="rId20"/>
    <p:sldId id="267" r:id="rId21"/>
    <p:sldId id="292" r:id="rId22"/>
    <p:sldId id="293" r:id="rId23"/>
    <p:sldId id="265" r:id="rId24"/>
    <p:sldId id="262" r:id="rId25"/>
    <p:sldId id="268" r:id="rId26"/>
    <p:sldId id="294" r:id="rId27"/>
    <p:sldId id="322" r:id="rId28"/>
    <p:sldId id="325" r:id="rId29"/>
    <p:sldId id="324" r:id="rId30"/>
    <p:sldId id="329" r:id="rId31"/>
    <p:sldId id="327" r:id="rId32"/>
    <p:sldId id="328" r:id="rId33"/>
    <p:sldId id="326" r:id="rId34"/>
    <p:sldId id="330" r:id="rId35"/>
    <p:sldId id="256" r:id="rId36"/>
    <p:sldId id="257" r:id="rId37"/>
    <p:sldId id="284" r:id="rId38"/>
    <p:sldId id="285" r:id="rId39"/>
    <p:sldId id="260" r:id="rId40"/>
    <p:sldId id="286" r:id="rId41"/>
    <p:sldId id="287" r:id="rId42"/>
    <p:sldId id="26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6E77F3-AB22-E51B-B795-1D732CC2B09A}" v="5" dt="2025-07-18T17:59:15.651"/>
    <p1510:client id="{9308A9F4-DF41-4422-8BF3-A894A33CF105}" v="644" dt="2025-07-17T18:37:09.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3" Type="http://schemas.openxmlformats.org/officeDocument/2006/relationships/customXml" Target="../customXml/item3.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customXml" Target="../customXml/item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ntz, Allison [MD]" userId="076319d8-5c14-4737-b77a-f6f695ea9b6c" providerId="ADAL" clId="{9308A9F4-DF41-4422-8BF3-A894A33CF105}"/>
    <pc:docChg chg="undo custSel addSld delSld modSld sldOrd">
      <pc:chgData name="Heintz, Allison [MD]" userId="076319d8-5c14-4737-b77a-f6f695ea9b6c" providerId="ADAL" clId="{9308A9F4-DF41-4422-8BF3-A894A33CF105}" dt="2025-07-17T18:37:09.900" v="689" actId="1076"/>
      <pc:docMkLst>
        <pc:docMk/>
      </pc:docMkLst>
      <pc:sldChg chg="modSp add mod">
        <pc:chgData name="Heintz, Allison [MD]" userId="076319d8-5c14-4737-b77a-f6f695ea9b6c" providerId="ADAL" clId="{9308A9F4-DF41-4422-8BF3-A894A33CF105}" dt="2025-07-17T16:17:55.381" v="426" actId="14100"/>
        <pc:sldMkLst>
          <pc:docMk/>
          <pc:sldMk cId="0" sldId="256"/>
        </pc:sldMkLst>
        <pc:spChg chg="mod">
          <ac:chgData name="Heintz, Allison [MD]" userId="076319d8-5c14-4737-b77a-f6f695ea9b6c" providerId="ADAL" clId="{9308A9F4-DF41-4422-8BF3-A894A33CF105}" dt="2025-07-17T16:17:55.381" v="426" actId="14100"/>
          <ac:spMkLst>
            <pc:docMk/>
            <pc:sldMk cId="0" sldId="256"/>
            <ac:spMk id="6" creationId="{00000000-0000-0000-0000-000000000000}"/>
          </ac:spMkLst>
        </pc:spChg>
      </pc:sldChg>
      <pc:sldChg chg="add">
        <pc:chgData name="Heintz, Allison [MD]" userId="076319d8-5c14-4737-b77a-f6f695ea9b6c" providerId="ADAL" clId="{9308A9F4-DF41-4422-8BF3-A894A33CF105}" dt="2025-07-17T16:17:50.717" v="425"/>
        <pc:sldMkLst>
          <pc:docMk/>
          <pc:sldMk cId="0" sldId="257"/>
        </pc:sldMkLst>
      </pc:sldChg>
      <pc:sldChg chg="add">
        <pc:chgData name="Heintz, Allison [MD]" userId="076319d8-5c14-4737-b77a-f6f695ea9b6c" providerId="ADAL" clId="{9308A9F4-DF41-4422-8BF3-A894A33CF105}" dt="2025-07-17T16:17:50.717" v="425"/>
        <pc:sldMkLst>
          <pc:docMk/>
          <pc:sldMk cId="0" sldId="260"/>
        </pc:sldMkLst>
      </pc:sldChg>
      <pc:sldChg chg="del ord">
        <pc:chgData name="Heintz, Allison [MD]" userId="076319d8-5c14-4737-b77a-f6f695ea9b6c" providerId="ADAL" clId="{9308A9F4-DF41-4422-8BF3-A894A33CF105}" dt="2025-07-17T15:47:13.934" v="217" actId="47"/>
        <pc:sldMkLst>
          <pc:docMk/>
          <pc:sldMk cId="1277789672" sldId="260"/>
        </pc:sldMkLst>
      </pc:sldChg>
      <pc:sldChg chg="addSp modSp mod ord">
        <pc:chgData name="Heintz, Allison [MD]" userId="076319d8-5c14-4737-b77a-f6f695ea9b6c" providerId="ADAL" clId="{9308A9F4-DF41-4422-8BF3-A894A33CF105}" dt="2025-07-17T15:43:01.671" v="212" actId="1076"/>
        <pc:sldMkLst>
          <pc:docMk/>
          <pc:sldMk cId="2606607574" sldId="261"/>
        </pc:sldMkLst>
        <pc:spChg chg="add mod">
          <ac:chgData name="Heintz, Allison [MD]" userId="076319d8-5c14-4737-b77a-f6f695ea9b6c" providerId="ADAL" clId="{9308A9F4-DF41-4422-8BF3-A894A33CF105}" dt="2025-07-17T15:42:15.116" v="208" actId="255"/>
          <ac:spMkLst>
            <pc:docMk/>
            <pc:sldMk cId="2606607574" sldId="261"/>
            <ac:spMk id="2" creationId="{5204C6C0-2615-1B6E-496B-1E484E746FE8}"/>
          </ac:spMkLst>
        </pc:spChg>
        <pc:spChg chg="add mod">
          <ac:chgData name="Heintz, Allison [MD]" userId="076319d8-5c14-4737-b77a-f6f695ea9b6c" providerId="ADAL" clId="{9308A9F4-DF41-4422-8BF3-A894A33CF105}" dt="2025-07-17T15:42:25.262" v="210" actId="1076"/>
          <ac:spMkLst>
            <pc:docMk/>
            <pc:sldMk cId="2606607574" sldId="261"/>
            <ac:spMk id="4" creationId="{A598E765-6364-4F7C-A5FB-FCDAF4BEF4B7}"/>
          </ac:spMkLst>
        </pc:spChg>
        <pc:picChg chg="add mod">
          <ac:chgData name="Heintz, Allison [MD]" userId="076319d8-5c14-4737-b77a-f6f695ea9b6c" providerId="ADAL" clId="{9308A9F4-DF41-4422-8BF3-A894A33CF105}" dt="2025-07-17T15:43:01.671" v="212" actId="1076"/>
          <ac:picMkLst>
            <pc:docMk/>
            <pc:sldMk cId="2606607574" sldId="261"/>
            <ac:picMk id="6" creationId="{322040C9-A3E9-CEB5-9AE6-03900EB2CA21}"/>
          </ac:picMkLst>
        </pc:picChg>
      </pc:sldChg>
      <pc:sldChg chg="addSp delSp modSp add mod">
        <pc:chgData name="Heintz, Allison [MD]" userId="076319d8-5c14-4737-b77a-f6f695ea9b6c" providerId="ADAL" clId="{9308A9F4-DF41-4422-8BF3-A894A33CF105}" dt="2025-07-17T18:24:03.642" v="536" actId="167"/>
        <pc:sldMkLst>
          <pc:docMk/>
          <pc:sldMk cId="3011355229" sldId="262"/>
        </pc:sldMkLst>
        <pc:picChg chg="add mod ord">
          <ac:chgData name="Heintz, Allison [MD]" userId="076319d8-5c14-4737-b77a-f6f695ea9b6c" providerId="ADAL" clId="{9308A9F4-DF41-4422-8BF3-A894A33CF105}" dt="2025-07-17T18:24:03.642" v="536" actId="167"/>
          <ac:picMkLst>
            <pc:docMk/>
            <pc:sldMk cId="3011355229" sldId="262"/>
            <ac:picMk id="2" creationId="{BA4970D7-288E-D5E1-42D6-BE2AD3AC8776}"/>
          </ac:picMkLst>
        </pc:picChg>
        <pc:picChg chg="del">
          <ac:chgData name="Heintz, Allison [MD]" userId="076319d8-5c14-4737-b77a-f6f695ea9b6c" providerId="ADAL" clId="{9308A9F4-DF41-4422-8BF3-A894A33CF105}" dt="2025-07-17T18:23:49.530" v="534" actId="478"/>
          <ac:picMkLst>
            <pc:docMk/>
            <pc:sldMk cId="3011355229" sldId="262"/>
            <ac:picMk id="6" creationId="{95C53DAF-3855-5D69-802B-2F6A4BA46CF5}"/>
          </ac:picMkLst>
        </pc:picChg>
      </pc:sldChg>
      <pc:sldChg chg="addSp modSp add mod">
        <pc:chgData name="Heintz, Allison [MD]" userId="076319d8-5c14-4737-b77a-f6f695ea9b6c" providerId="ADAL" clId="{9308A9F4-DF41-4422-8BF3-A894A33CF105}" dt="2025-07-17T18:25:54.980" v="591" actId="208"/>
        <pc:sldMkLst>
          <pc:docMk/>
          <pc:sldMk cId="2470463890" sldId="265"/>
        </pc:sldMkLst>
        <pc:spChg chg="mod">
          <ac:chgData name="Heintz, Allison [MD]" userId="076319d8-5c14-4737-b77a-f6f695ea9b6c" providerId="ADAL" clId="{9308A9F4-DF41-4422-8BF3-A894A33CF105}" dt="2025-07-17T18:25:49.368" v="590" actId="208"/>
          <ac:spMkLst>
            <pc:docMk/>
            <pc:sldMk cId="2470463890" sldId="265"/>
            <ac:spMk id="6" creationId="{EEF1778A-1045-A32F-6EDA-07A691ADA4F3}"/>
          </ac:spMkLst>
        </pc:spChg>
        <pc:spChg chg="mod">
          <ac:chgData name="Heintz, Allison [MD]" userId="076319d8-5c14-4737-b77a-f6f695ea9b6c" providerId="ADAL" clId="{9308A9F4-DF41-4422-8BF3-A894A33CF105}" dt="2025-07-17T18:25:54.980" v="591" actId="208"/>
          <ac:spMkLst>
            <pc:docMk/>
            <pc:sldMk cId="2470463890" sldId="265"/>
            <ac:spMk id="9" creationId="{D364CDAC-7ED4-D3A6-03DA-470E1062E7BA}"/>
          </ac:spMkLst>
        </pc:spChg>
        <pc:picChg chg="add mod">
          <ac:chgData name="Heintz, Allison [MD]" userId="076319d8-5c14-4737-b77a-f6f695ea9b6c" providerId="ADAL" clId="{9308A9F4-DF41-4422-8BF3-A894A33CF105}" dt="2025-07-17T18:25:42.587" v="589"/>
          <ac:picMkLst>
            <pc:docMk/>
            <pc:sldMk cId="2470463890" sldId="265"/>
            <ac:picMk id="3" creationId="{42BDDED6-A34F-6E9D-B243-A77105CBBDF2}"/>
          </ac:picMkLst>
        </pc:picChg>
      </pc:sldChg>
      <pc:sldChg chg="addSp modSp add mod">
        <pc:chgData name="Heintz, Allison [MD]" userId="076319d8-5c14-4737-b77a-f6f695ea9b6c" providerId="ADAL" clId="{9308A9F4-DF41-4422-8BF3-A894A33CF105}" dt="2025-07-17T18:21:42.035" v="499"/>
        <pc:sldMkLst>
          <pc:docMk/>
          <pc:sldMk cId="3110397733" sldId="267"/>
        </pc:sldMkLst>
        <pc:spChg chg="mod">
          <ac:chgData name="Heintz, Allison [MD]" userId="076319d8-5c14-4737-b77a-f6f695ea9b6c" providerId="ADAL" clId="{9308A9F4-DF41-4422-8BF3-A894A33CF105}" dt="2025-07-17T18:21:08.699" v="495" actId="2711"/>
          <ac:spMkLst>
            <pc:docMk/>
            <pc:sldMk cId="3110397733" sldId="267"/>
            <ac:spMk id="2" creationId="{B5A8AE35-A150-6771-66D2-173C120F196D}"/>
          </ac:spMkLst>
        </pc:spChg>
        <pc:spChg chg="mod">
          <ac:chgData name="Heintz, Allison [MD]" userId="076319d8-5c14-4737-b77a-f6f695ea9b6c" providerId="ADAL" clId="{9308A9F4-DF41-4422-8BF3-A894A33CF105}" dt="2025-07-17T18:21:28.980" v="497" actId="1076"/>
          <ac:spMkLst>
            <pc:docMk/>
            <pc:sldMk cId="3110397733" sldId="267"/>
            <ac:spMk id="3" creationId="{C79416E2-9AB1-01D4-5F3D-12DA84559D30}"/>
          </ac:spMkLst>
        </pc:spChg>
        <pc:spChg chg="mod">
          <ac:chgData name="Heintz, Allison [MD]" userId="076319d8-5c14-4737-b77a-f6f695ea9b6c" providerId="ADAL" clId="{9308A9F4-DF41-4422-8BF3-A894A33CF105}" dt="2025-07-17T18:21:16.251" v="496" actId="1076"/>
          <ac:spMkLst>
            <pc:docMk/>
            <pc:sldMk cId="3110397733" sldId="267"/>
            <ac:spMk id="5" creationId="{273E3B92-4A0B-DB7D-29D8-C68C09DBFDA3}"/>
          </ac:spMkLst>
        </pc:spChg>
        <pc:spChg chg="mod">
          <ac:chgData name="Heintz, Allison [MD]" userId="076319d8-5c14-4737-b77a-f6f695ea9b6c" providerId="ADAL" clId="{9308A9F4-DF41-4422-8BF3-A894A33CF105}" dt="2025-07-17T18:21:28.980" v="497" actId="1076"/>
          <ac:spMkLst>
            <pc:docMk/>
            <pc:sldMk cId="3110397733" sldId="267"/>
            <ac:spMk id="6" creationId="{7AFF1FD8-7EF3-8104-2C00-0DF629C0DC29}"/>
          </ac:spMkLst>
        </pc:spChg>
        <pc:spChg chg="mod">
          <ac:chgData name="Heintz, Allison [MD]" userId="076319d8-5c14-4737-b77a-f6f695ea9b6c" providerId="ADAL" clId="{9308A9F4-DF41-4422-8BF3-A894A33CF105}" dt="2025-07-17T18:21:28.980" v="497" actId="1076"/>
          <ac:spMkLst>
            <pc:docMk/>
            <pc:sldMk cId="3110397733" sldId="267"/>
            <ac:spMk id="7" creationId="{9051EBB5-B750-C1F3-5215-6F6F0E79C735}"/>
          </ac:spMkLst>
        </pc:spChg>
        <pc:spChg chg="mod">
          <ac:chgData name="Heintz, Allison [MD]" userId="076319d8-5c14-4737-b77a-f6f695ea9b6c" providerId="ADAL" clId="{9308A9F4-DF41-4422-8BF3-A894A33CF105}" dt="2025-07-17T18:21:28.980" v="497" actId="1076"/>
          <ac:spMkLst>
            <pc:docMk/>
            <pc:sldMk cId="3110397733" sldId="267"/>
            <ac:spMk id="8" creationId="{BD977E1A-F2F4-C7A3-A4B3-CAD671CB066C}"/>
          </ac:spMkLst>
        </pc:spChg>
        <pc:spChg chg="mod">
          <ac:chgData name="Heintz, Allison [MD]" userId="076319d8-5c14-4737-b77a-f6f695ea9b6c" providerId="ADAL" clId="{9308A9F4-DF41-4422-8BF3-A894A33CF105}" dt="2025-07-17T18:21:28.980" v="497" actId="1076"/>
          <ac:spMkLst>
            <pc:docMk/>
            <pc:sldMk cId="3110397733" sldId="267"/>
            <ac:spMk id="10" creationId="{E1B6B030-DE1C-4C8A-F73E-6DCA60B63340}"/>
          </ac:spMkLst>
        </pc:spChg>
        <pc:spChg chg="mod">
          <ac:chgData name="Heintz, Allison [MD]" userId="076319d8-5c14-4737-b77a-f6f695ea9b6c" providerId="ADAL" clId="{9308A9F4-DF41-4422-8BF3-A894A33CF105}" dt="2025-07-17T18:21:28.980" v="497" actId="1076"/>
          <ac:spMkLst>
            <pc:docMk/>
            <pc:sldMk cId="3110397733" sldId="267"/>
            <ac:spMk id="11" creationId="{386BDA64-D36A-0B74-D833-D11709C4E772}"/>
          </ac:spMkLst>
        </pc:spChg>
        <pc:picChg chg="add mod">
          <ac:chgData name="Heintz, Allison [MD]" userId="076319d8-5c14-4737-b77a-f6f695ea9b6c" providerId="ADAL" clId="{9308A9F4-DF41-4422-8BF3-A894A33CF105}" dt="2025-07-17T18:21:42.035" v="499"/>
          <ac:picMkLst>
            <pc:docMk/>
            <pc:sldMk cId="3110397733" sldId="267"/>
            <ac:picMk id="4" creationId="{FF860784-E206-FA5F-70DC-7BFA4A70C594}"/>
          </ac:picMkLst>
        </pc:picChg>
      </pc:sldChg>
      <pc:sldChg chg="del">
        <pc:chgData name="Heintz, Allison [MD]" userId="076319d8-5c14-4737-b77a-f6f695ea9b6c" providerId="ADAL" clId="{9308A9F4-DF41-4422-8BF3-A894A33CF105}" dt="2025-07-17T15:58:15.667" v="260" actId="47"/>
        <pc:sldMkLst>
          <pc:docMk/>
          <pc:sldMk cId="4036679985" sldId="267"/>
        </pc:sldMkLst>
      </pc:sldChg>
      <pc:sldChg chg="del">
        <pc:chgData name="Heintz, Allison [MD]" userId="076319d8-5c14-4737-b77a-f6f695ea9b6c" providerId="ADAL" clId="{9308A9F4-DF41-4422-8BF3-A894A33CF105}" dt="2025-07-17T15:58:17.644" v="261" actId="47"/>
        <pc:sldMkLst>
          <pc:docMk/>
          <pc:sldMk cId="2317158526" sldId="268"/>
        </pc:sldMkLst>
      </pc:sldChg>
      <pc:sldChg chg="addSp delSp modSp add mod">
        <pc:chgData name="Heintz, Allison [MD]" userId="076319d8-5c14-4737-b77a-f6f695ea9b6c" providerId="ADAL" clId="{9308A9F4-DF41-4422-8BF3-A894A33CF105}" dt="2025-07-17T18:25:29.287" v="588" actId="20577"/>
        <pc:sldMkLst>
          <pc:docMk/>
          <pc:sldMk cId="2991300152" sldId="268"/>
        </pc:sldMkLst>
        <pc:spChg chg="mod">
          <ac:chgData name="Heintz, Allison [MD]" userId="076319d8-5c14-4737-b77a-f6f695ea9b6c" providerId="ADAL" clId="{9308A9F4-DF41-4422-8BF3-A894A33CF105}" dt="2025-07-17T18:25:29.287" v="588" actId="20577"/>
          <ac:spMkLst>
            <pc:docMk/>
            <pc:sldMk cId="2991300152" sldId="268"/>
            <ac:spMk id="2" creationId="{E3DC9D9E-C467-5301-F240-4598D5CD55B7}"/>
          </ac:spMkLst>
        </pc:spChg>
        <pc:picChg chg="del">
          <ac:chgData name="Heintz, Allison [MD]" userId="076319d8-5c14-4737-b77a-f6f695ea9b6c" providerId="ADAL" clId="{9308A9F4-DF41-4422-8BF3-A894A33CF105}" dt="2025-07-17T18:24:09.406" v="537" actId="478"/>
          <ac:picMkLst>
            <pc:docMk/>
            <pc:sldMk cId="2991300152" sldId="268"/>
            <ac:picMk id="3" creationId="{34626901-0CCC-8523-47FB-02452A62DAB5}"/>
          </ac:picMkLst>
        </pc:picChg>
        <pc:picChg chg="add mod ord">
          <ac:chgData name="Heintz, Allison [MD]" userId="076319d8-5c14-4737-b77a-f6f695ea9b6c" providerId="ADAL" clId="{9308A9F4-DF41-4422-8BF3-A894A33CF105}" dt="2025-07-17T18:24:16.872" v="539" actId="167"/>
          <ac:picMkLst>
            <pc:docMk/>
            <pc:sldMk cId="2991300152" sldId="268"/>
            <ac:picMk id="5" creationId="{CB052395-3063-FEA6-6BAA-B152BC432844}"/>
          </ac:picMkLst>
        </pc:picChg>
      </pc:sldChg>
      <pc:sldChg chg="modSp add del mod">
        <pc:chgData name="Heintz, Allison [MD]" userId="076319d8-5c14-4737-b77a-f6f695ea9b6c" providerId="ADAL" clId="{9308A9F4-DF41-4422-8BF3-A894A33CF105}" dt="2025-07-17T15:58:19.013" v="262" actId="47"/>
        <pc:sldMkLst>
          <pc:docMk/>
          <pc:sldMk cId="3099635616" sldId="269"/>
        </pc:sldMkLst>
      </pc:sldChg>
      <pc:sldChg chg="addSp delSp modSp add mod">
        <pc:chgData name="Heintz, Allison [MD]" userId="076319d8-5c14-4737-b77a-f6f695ea9b6c" providerId="ADAL" clId="{9308A9F4-DF41-4422-8BF3-A894A33CF105}" dt="2025-07-17T15:47:32.996" v="221" actId="167"/>
        <pc:sldMkLst>
          <pc:docMk/>
          <pc:sldMk cId="303007925" sldId="270"/>
        </pc:sldMkLst>
        <pc:picChg chg="del">
          <ac:chgData name="Heintz, Allison [MD]" userId="076319d8-5c14-4737-b77a-f6f695ea9b6c" providerId="ADAL" clId="{9308A9F4-DF41-4422-8BF3-A894A33CF105}" dt="2025-07-17T15:47:23.807" v="219" actId="478"/>
          <ac:picMkLst>
            <pc:docMk/>
            <pc:sldMk cId="303007925" sldId="270"/>
            <ac:picMk id="3" creationId="{6718BB5A-D517-4794-F8E1-843D28920379}"/>
          </ac:picMkLst>
        </pc:picChg>
        <pc:picChg chg="add mod ord">
          <ac:chgData name="Heintz, Allison [MD]" userId="076319d8-5c14-4737-b77a-f6f695ea9b6c" providerId="ADAL" clId="{9308A9F4-DF41-4422-8BF3-A894A33CF105}" dt="2025-07-17T15:47:32.996" v="221" actId="167"/>
          <ac:picMkLst>
            <pc:docMk/>
            <pc:sldMk cId="303007925" sldId="270"/>
            <ac:picMk id="4" creationId="{5DDA3F31-F9E6-E629-EC0E-E2545058B00B}"/>
          </ac:picMkLst>
        </pc:picChg>
      </pc:sldChg>
      <pc:sldChg chg="addSp delSp modSp add mod">
        <pc:chgData name="Heintz, Allison [MD]" userId="076319d8-5c14-4737-b77a-f6f695ea9b6c" providerId="ADAL" clId="{9308A9F4-DF41-4422-8BF3-A894A33CF105}" dt="2025-07-17T15:48:34.129" v="227" actId="167"/>
        <pc:sldMkLst>
          <pc:docMk/>
          <pc:sldMk cId="607380060" sldId="271"/>
        </pc:sldMkLst>
        <pc:picChg chg="del">
          <ac:chgData name="Heintz, Allison [MD]" userId="076319d8-5c14-4737-b77a-f6f695ea9b6c" providerId="ADAL" clId="{9308A9F4-DF41-4422-8BF3-A894A33CF105}" dt="2025-07-17T15:48:20.497" v="225" actId="478"/>
          <ac:picMkLst>
            <pc:docMk/>
            <pc:sldMk cId="607380060" sldId="271"/>
            <ac:picMk id="4" creationId="{83068706-3847-6935-A164-6BD68070E548}"/>
          </ac:picMkLst>
        </pc:picChg>
        <pc:picChg chg="add mod ord">
          <ac:chgData name="Heintz, Allison [MD]" userId="076319d8-5c14-4737-b77a-f6f695ea9b6c" providerId="ADAL" clId="{9308A9F4-DF41-4422-8BF3-A894A33CF105}" dt="2025-07-17T15:48:34.129" v="227" actId="167"/>
          <ac:picMkLst>
            <pc:docMk/>
            <pc:sldMk cId="607380060" sldId="271"/>
            <ac:picMk id="5" creationId="{9B4C33CE-9FCA-295D-FF16-6D37579E6DAE}"/>
          </ac:picMkLst>
        </pc:picChg>
      </pc:sldChg>
      <pc:sldChg chg="addSp delSp modSp add mod">
        <pc:chgData name="Heintz, Allison [MD]" userId="076319d8-5c14-4737-b77a-f6f695ea9b6c" providerId="ADAL" clId="{9308A9F4-DF41-4422-8BF3-A894A33CF105}" dt="2025-07-17T15:52:02.155" v="241" actId="167"/>
        <pc:sldMkLst>
          <pc:docMk/>
          <pc:sldMk cId="1199603615" sldId="272"/>
        </pc:sldMkLst>
        <pc:picChg chg="add mod ord">
          <ac:chgData name="Heintz, Allison [MD]" userId="076319d8-5c14-4737-b77a-f6f695ea9b6c" providerId="ADAL" clId="{9308A9F4-DF41-4422-8BF3-A894A33CF105}" dt="2025-07-17T15:52:02.155" v="241" actId="167"/>
          <ac:picMkLst>
            <pc:docMk/>
            <pc:sldMk cId="1199603615" sldId="272"/>
            <ac:picMk id="2" creationId="{5444371B-6EF1-3006-9C09-6EB22A671EED}"/>
          </ac:picMkLst>
        </pc:picChg>
        <pc:picChg chg="del">
          <ac:chgData name="Heintz, Allison [MD]" userId="076319d8-5c14-4737-b77a-f6f695ea9b6c" providerId="ADAL" clId="{9308A9F4-DF41-4422-8BF3-A894A33CF105}" dt="2025-07-17T15:51:52.837" v="239" actId="478"/>
          <ac:picMkLst>
            <pc:docMk/>
            <pc:sldMk cId="1199603615" sldId="272"/>
            <ac:picMk id="7" creationId="{5326406F-7EAE-DAD8-92D6-201014633633}"/>
          </ac:picMkLst>
        </pc:picChg>
      </pc:sldChg>
      <pc:sldChg chg="addSp delSp modSp add mod">
        <pc:chgData name="Heintz, Allison [MD]" userId="076319d8-5c14-4737-b77a-f6f695ea9b6c" providerId="ADAL" clId="{9308A9F4-DF41-4422-8BF3-A894A33CF105}" dt="2025-07-17T15:52:39.749" v="245" actId="167"/>
        <pc:sldMkLst>
          <pc:docMk/>
          <pc:sldMk cId="3056140002" sldId="273"/>
        </pc:sldMkLst>
        <pc:picChg chg="del">
          <ac:chgData name="Heintz, Allison [MD]" userId="076319d8-5c14-4737-b77a-f6f695ea9b6c" providerId="ADAL" clId="{9308A9F4-DF41-4422-8BF3-A894A33CF105}" dt="2025-07-17T15:52:28.470" v="243" actId="478"/>
          <ac:picMkLst>
            <pc:docMk/>
            <pc:sldMk cId="3056140002" sldId="273"/>
            <ac:picMk id="2" creationId="{F934B9CF-9EE7-0C84-B8F2-7F8AF60A4D08}"/>
          </ac:picMkLst>
        </pc:picChg>
        <pc:picChg chg="add mod ord">
          <ac:chgData name="Heintz, Allison [MD]" userId="076319d8-5c14-4737-b77a-f6f695ea9b6c" providerId="ADAL" clId="{9308A9F4-DF41-4422-8BF3-A894A33CF105}" dt="2025-07-17T15:52:39.749" v="245" actId="167"/>
          <ac:picMkLst>
            <pc:docMk/>
            <pc:sldMk cId="3056140002" sldId="273"/>
            <ac:picMk id="4" creationId="{4BCE33EF-3998-88B7-F597-096C53B7447D}"/>
          </ac:picMkLst>
        </pc:picChg>
      </pc:sldChg>
      <pc:sldChg chg="addSp modSp add mod modAnim">
        <pc:chgData name="Heintz, Allison [MD]" userId="076319d8-5c14-4737-b77a-f6f695ea9b6c" providerId="ADAL" clId="{9308A9F4-DF41-4422-8BF3-A894A33CF105}" dt="2025-07-17T18:21:38.760" v="498"/>
        <pc:sldMkLst>
          <pc:docMk/>
          <pc:sldMk cId="848014974" sldId="274"/>
        </pc:sldMkLst>
        <pc:spChg chg="mod">
          <ac:chgData name="Heintz, Allison [MD]" userId="076319d8-5c14-4737-b77a-f6f695ea9b6c" providerId="ADAL" clId="{9308A9F4-DF41-4422-8BF3-A894A33CF105}" dt="2025-07-17T16:48:01.576" v="485" actId="207"/>
          <ac:spMkLst>
            <pc:docMk/>
            <pc:sldMk cId="848014974" sldId="274"/>
            <ac:spMk id="2" creationId="{5D25C4FA-97A6-BFB9-D585-A33B73F1F231}"/>
          </ac:spMkLst>
        </pc:spChg>
        <pc:picChg chg="add mod">
          <ac:chgData name="Heintz, Allison [MD]" userId="076319d8-5c14-4737-b77a-f6f695ea9b6c" providerId="ADAL" clId="{9308A9F4-DF41-4422-8BF3-A894A33CF105}" dt="2025-07-17T17:01:48.311" v="489" actId="14100"/>
          <ac:picMkLst>
            <pc:docMk/>
            <pc:sldMk cId="848014974" sldId="274"/>
            <ac:picMk id="4" creationId="{AA5A6966-1D72-E2EA-6BA4-F26D1949DDE6}"/>
          </ac:picMkLst>
        </pc:picChg>
        <pc:picChg chg="add mod">
          <ac:chgData name="Heintz, Allison [MD]" userId="076319d8-5c14-4737-b77a-f6f695ea9b6c" providerId="ADAL" clId="{9308A9F4-DF41-4422-8BF3-A894A33CF105}" dt="2025-07-17T18:21:38.760" v="498"/>
          <ac:picMkLst>
            <pc:docMk/>
            <pc:sldMk cId="848014974" sldId="274"/>
            <ac:picMk id="5" creationId="{B41CE7AE-64DA-E218-0D17-B5528AAC044B}"/>
          </ac:picMkLst>
        </pc:picChg>
      </pc:sldChg>
      <pc:sldChg chg="addSp delSp modSp add mod setBg delDesignElem">
        <pc:chgData name="Heintz, Allison [MD]" userId="076319d8-5c14-4737-b77a-f6f695ea9b6c" providerId="ADAL" clId="{9308A9F4-DF41-4422-8BF3-A894A33CF105}" dt="2025-07-17T15:49:17.494" v="230" actId="1076"/>
        <pc:sldMkLst>
          <pc:docMk/>
          <pc:sldMk cId="294945991" sldId="278"/>
        </pc:sldMkLst>
        <pc:spChg chg="del">
          <ac:chgData name="Heintz, Allison [MD]" userId="076319d8-5c14-4737-b77a-f6f695ea9b6c" providerId="ADAL" clId="{9308A9F4-DF41-4422-8BF3-A894A33CF105}" dt="2025-07-17T15:46:28.829" v="214"/>
          <ac:spMkLst>
            <pc:docMk/>
            <pc:sldMk cId="294945991" sldId="278"/>
            <ac:spMk id="15" creationId="{7301F447-EEF7-48F5-AF73-7566EE7F64AD}"/>
          </ac:spMkLst>
        </pc:spChg>
        <pc:spChg chg="del">
          <ac:chgData name="Heintz, Allison [MD]" userId="076319d8-5c14-4737-b77a-f6f695ea9b6c" providerId="ADAL" clId="{9308A9F4-DF41-4422-8BF3-A894A33CF105}" dt="2025-07-17T15:46:28.829" v="214"/>
          <ac:spMkLst>
            <pc:docMk/>
            <pc:sldMk cId="294945991" sldId="278"/>
            <ac:spMk id="17" creationId="{F7117410-A2A4-4085-9ADC-46744551DBDE}"/>
          </ac:spMkLst>
        </pc:spChg>
        <pc:spChg chg="del">
          <ac:chgData name="Heintz, Allison [MD]" userId="076319d8-5c14-4737-b77a-f6f695ea9b6c" providerId="ADAL" clId="{9308A9F4-DF41-4422-8BF3-A894A33CF105}" dt="2025-07-17T15:46:28.829" v="214"/>
          <ac:spMkLst>
            <pc:docMk/>
            <pc:sldMk cId="294945991" sldId="278"/>
            <ac:spMk id="19" creationId="{99F74EB5-E547-4FB4-95F5-BCC788F3C4A0}"/>
          </ac:spMkLst>
        </pc:spChg>
        <pc:picChg chg="del">
          <ac:chgData name="Heintz, Allison [MD]" userId="076319d8-5c14-4737-b77a-f6f695ea9b6c" providerId="ADAL" clId="{9308A9F4-DF41-4422-8BF3-A894A33CF105}" dt="2025-07-17T15:49:04.913" v="228" actId="478"/>
          <ac:picMkLst>
            <pc:docMk/>
            <pc:sldMk cId="294945991" sldId="278"/>
            <ac:picMk id="4" creationId="{917F96DA-9292-3BD7-BF31-586747DB23D7}"/>
          </ac:picMkLst>
        </pc:picChg>
        <pc:picChg chg="add mod">
          <ac:chgData name="Heintz, Allison [MD]" userId="076319d8-5c14-4737-b77a-f6f695ea9b6c" providerId="ADAL" clId="{9308A9F4-DF41-4422-8BF3-A894A33CF105}" dt="2025-07-17T15:49:17.494" v="230" actId="1076"/>
          <ac:picMkLst>
            <pc:docMk/>
            <pc:sldMk cId="294945991" sldId="278"/>
            <ac:picMk id="12" creationId="{C8317875-299A-2D82-DF71-A13FB7E48316}"/>
          </ac:picMkLst>
        </pc:picChg>
      </pc:sldChg>
      <pc:sldChg chg="addSp delSp modSp add mod">
        <pc:chgData name="Heintz, Allison [MD]" userId="076319d8-5c14-4737-b77a-f6f695ea9b6c" providerId="ADAL" clId="{9308A9F4-DF41-4422-8BF3-A894A33CF105}" dt="2025-07-17T15:49:55.289" v="234" actId="167"/>
        <pc:sldMkLst>
          <pc:docMk/>
          <pc:sldMk cId="19961032" sldId="279"/>
        </pc:sldMkLst>
        <pc:picChg chg="del">
          <ac:chgData name="Heintz, Allison [MD]" userId="076319d8-5c14-4737-b77a-f6f695ea9b6c" providerId="ADAL" clId="{9308A9F4-DF41-4422-8BF3-A894A33CF105}" dt="2025-07-17T15:49:43.860" v="232" actId="478"/>
          <ac:picMkLst>
            <pc:docMk/>
            <pc:sldMk cId="19961032" sldId="279"/>
            <ac:picMk id="4" creationId="{3639C1C3-6763-FB82-0EE1-71023AD38EFD}"/>
          </ac:picMkLst>
        </pc:picChg>
        <pc:picChg chg="add mod ord">
          <ac:chgData name="Heintz, Allison [MD]" userId="076319d8-5c14-4737-b77a-f6f695ea9b6c" providerId="ADAL" clId="{9308A9F4-DF41-4422-8BF3-A894A33CF105}" dt="2025-07-17T15:49:55.289" v="234" actId="167"/>
          <ac:picMkLst>
            <pc:docMk/>
            <pc:sldMk cId="19961032" sldId="279"/>
            <ac:picMk id="5" creationId="{232DF74A-EB25-24A7-C23D-B1D63C92F33F}"/>
          </ac:picMkLst>
        </pc:picChg>
      </pc:sldChg>
      <pc:sldChg chg="new del">
        <pc:chgData name="Heintz, Allison [MD]" userId="076319d8-5c14-4737-b77a-f6f695ea9b6c" providerId="ADAL" clId="{9308A9F4-DF41-4422-8BF3-A894A33CF105}" dt="2025-07-17T15:48:17.727" v="224" actId="47"/>
        <pc:sldMkLst>
          <pc:docMk/>
          <pc:sldMk cId="2057298749" sldId="279"/>
        </pc:sldMkLst>
      </pc:sldChg>
      <pc:sldChg chg="addSp modSp add mod">
        <pc:chgData name="Heintz, Allison [MD]" userId="076319d8-5c14-4737-b77a-f6f695ea9b6c" providerId="ADAL" clId="{9308A9F4-DF41-4422-8BF3-A894A33CF105}" dt="2025-07-17T15:51:05.103" v="237" actId="1076"/>
        <pc:sldMkLst>
          <pc:docMk/>
          <pc:sldMk cId="349197502" sldId="280"/>
        </pc:sldMkLst>
        <pc:picChg chg="add mod">
          <ac:chgData name="Heintz, Allison [MD]" userId="076319d8-5c14-4737-b77a-f6f695ea9b6c" providerId="ADAL" clId="{9308A9F4-DF41-4422-8BF3-A894A33CF105}" dt="2025-07-17T15:51:05.103" v="237" actId="1076"/>
          <ac:picMkLst>
            <pc:docMk/>
            <pc:sldMk cId="349197502" sldId="280"/>
            <ac:picMk id="2" creationId="{DD183E8A-822D-B96A-E677-A3C33577E255}"/>
          </ac:picMkLst>
        </pc:picChg>
      </pc:sldChg>
      <pc:sldChg chg="addSp modSp add mod">
        <pc:chgData name="Heintz, Allison [MD]" userId="076319d8-5c14-4737-b77a-f6f695ea9b6c" providerId="ADAL" clId="{9308A9F4-DF41-4422-8BF3-A894A33CF105}" dt="2025-07-17T15:54:41.908" v="259" actId="208"/>
        <pc:sldMkLst>
          <pc:docMk/>
          <pc:sldMk cId="4260306078" sldId="281"/>
        </pc:sldMkLst>
        <pc:spChg chg="mod">
          <ac:chgData name="Heintz, Allison [MD]" userId="076319d8-5c14-4737-b77a-f6f695ea9b6c" providerId="ADAL" clId="{9308A9F4-DF41-4422-8BF3-A894A33CF105}" dt="2025-07-17T15:53:41.463" v="248" actId="1076"/>
          <ac:spMkLst>
            <pc:docMk/>
            <pc:sldMk cId="4260306078" sldId="281"/>
            <ac:spMk id="2" creationId="{B5A8AE35-A150-6771-66D2-173C120F196D}"/>
          </ac:spMkLst>
        </pc:spChg>
        <pc:spChg chg="mod">
          <ac:chgData name="Heintz, Allison [MD]" userId="076319d8-5c14-4737-b77a-f6f695ea9b6c" providerId="ADAL" clId="{9308A9F4-DF41-4422-8BF3-A894A33CF105}" dt="2025-07-17T15:54:35.137" v="258" actId="208"/>
          <ac:spMkLst>
            <pc:docMk/>
            <pc:sldMk cId="4260306078" sldId="281"/>
            <ac:spMk id="3" creationId="{C79416E2-9AB1-01D4-5F3D-12DA84559D30}"/>
          </ac:spMkLst>
        </pc:spChg>
        <pc:spChg chg="mod">
          <ac:chgData name="Heintz, Allison [MD]" userId="076319d8-5c14-4737-b77a-f6f695ea9b6c" providerId="ADAL" clId="{9308A9F4-DF41-4422-8BF3-A894A33CF105}" dt="2025-07-17T15:54:41.908" v="259" actId="208"/>
          <ac:spMkLst>
            <pc:docMk/>
            <pc:sldMk cId="4260306078" sldId="281"/>
            <ac:spMk id="6" creationId="{7AFF1FD8-7EF3-8104-2C00-0DF629C0DC29}"/>
          </ac:spMkLst>
        </pc:spChg>
        <pc:spChg chg="mod">
          <ac:chgData name="Heintz, Allison [MD]" userId="076319d8-5c14-4737-b77a-f6f695ea9b6c" providerId="ADAL" clId="{9308A9F4-DF41-4422-8BF3-A894A33CF105}" dt="2025-07-17T15:53:54.119" v="250" actId="1076"/>
          <ac:spMkLst>
            <pc:docMk/>
            <pc:sldMk cId="4260306078" sldId="281"/>
            <ac:spMk id="7" creationId="{9051EBB5-B750-C1F3-5215-6F6F0E79C735}"/>
          </ac:spMkLst>
        </pc:spChg>
        <pc:spChg chg="mod">
          <ac:chgData name="Heintz, Allison [MD]" userId="076319d8-5c14-4737-b77a-f6f695ea9b6c" providerId="ADAL" clId="{9308A9F4-DF41-4422-8BF3-A894A33CF105}" dt="2025-07-17T15:53:54.119" v="250" actId="1076"/>
          <ac:spMkLst>
            <pc:docMk/>
            <pc:sldMk cId="4260306078" sldId="281"/>
            <ac:spMk id="8" creationId="{BD977E1A-F2F4-C7A3-A4B3-CAD671CB066C}"/>
          </ac:spMkLst>
        </pc:spChg>
        <pc:spChg chg="mod">
          <ac:chgData name="Heintz, Allison [MD]" userId="076319d8-5c14-4737-b77a-f6f695ea9b6c" providerId="ADAL" clId="{9308A9F4-DF41-4422-8BF3-A894A33CF105}" dt="2025-07-17T15:53:54.119" v="250" actId="1076"/>
          <ac:spMkLst>
            <pc:docMk/>
            <pc:sldMk cId="4260306078" sldId="281"/>
            <ac:spMk id="10" creationId="{E1B6B030-DE1C-4C8A-F73E-6DCA60B63340}"/>
          </ac:spMkLst>
        </pc:spChg>
        <pc:spChg chg="mod">
          <ac:chgData name="Heintz, Allison [MD]" userId="076319d8-5c14-4737-b77a-f6f695ea9b6c" providerId="ADAL" clId="{9308A9F4-DF41-4422-8BF3-A894A33CF105}" dt="2025-07-17T15:54:03.268" v="255" actId="20577"/>
          <ac:spMkLst>
            <pc:docMk/>
            <pc:sldMk cId="4260306078" sldId="281"/>
            <ac:spMk id="11" creationId="{386BDA64-D36A-0B74-D833-D11709C4E772}"/>
          </ac:spMkLst>
        </pc:spChg>
        <pc:picChg chg="add mod">
          <ac:chgData name="Heintz, Allison [MD]" userId="076319d8-5c14-4737-b77a-f6f695ea9b6c" providerId="ADAL" clId="{9308A9F4-DF41-4422-8BF3-A894A33CF105}" dt="2025-07-17T15:54:18.103" v="257" actId="1076"/>
          <ac:picMkLst>
            <pc:docMk/>
            <pc:sldMk cId="4260306078" sldId="281"/>
            <ac:picMk id="4" creationId="{EFA22A2F-5ED4-21AC-C5EB-46BE77827F37}"/>
          </ac:picMkLst>
        </pc:picChg>
      </pc:sldChg>
      <pc:sldChg chg="addSp delSp modSp add mod ord">
        <pc:chgData name="Heintz, Allison [MD]" userId="076319d8-5c14-4737-b77a-f6f695ea9b6c" providerId="ADAL" clId="{9308A9F4-DF41-4422-8BF3-A894A33CF105}" dt="2025-07-17T15:59:51.862" v="373" actId="20577"/>
        <pc:sldMkLst>
          <pc:docMk/>
          <pc:sldMk cId="4239140072" sldId="282"/>
        </pc:sldMkLst>
        <pc:spChg chg="add mod">
          <ac:chgData name="Heintz, Allison [MD]" userId="076319d8-5c14-4737-b77a-f6f695ea9b6c" providerId="ADAL" clId="{9308A9F4-DF41-4422-8BF3-A894A33CF105}" dt="2025-07-17T15:59:51.862" v="373" actId="20577"/>
          <ac:spMkLst>
            <pc:docMk/>
            <pc:sldMk cId="4239140072" sldId="282"/>
            <ac:spMk id="2" creationId="{265B20D9-1AFE-0DD4-B9D4-E1027B160917}"/>
          </ac:spMkLst>
        </pc:spChg>
        <pc:spChg chg="mod">
          <ac:chgData name="Heintz, Allison [MD]" userId="076319d8-5c14-4737-b77a-f6f695ea9b6c" providerId="ADAL" clId="{9308A9F4-DF41-4422-8BF3-A894A33CF105}" dt="2025-07-17T15:59:05.085" v="302" actId="14100"/>
          <ac:spMkLst>
            <pc:docMk/>
            <pc:sldMk cId="4239140072" sldId="282"/>
            <ac:spMk id="3" creationId="{AE90C926-C884-8530-878E-06FD3121212F}"/>
          </ac:spMkLst>
        </pc:spChg>
        <pc:spChg chg="del">
          <ac:chgData name="Heintz, Allison [MD]" userId="076319d8-5c14-4737-b77a-f6f695ea9b6c" providerId="ADAL" clId="{9308A9F4-DF41-4422-8BF3-A894A33CF105}" dt="2025-07-17T15:59:07.531" v="303" actId="478"/>
          <ac:spMkLst>
            <pc:docMk/>
            <pc:sldMk cId="4239140072" sldId="282"/>
            <ac:spMk id="6" creationId="{68D51D7F-DB80-31FF-1CA8-567C73D8C89C}"/>
          </ac:spMkLst>
        </pc:spChg>
      </pc:sldChg>
      <pc:sldChg chg="addSp delSp modSp add mod">
        <pc:chgData name="Heintz, Allison [MD]" userId="076319d8-5c14-4737-b77a-f6f695ea9b6c" providerId="ADAL" clId="{9308A9F4-DF41-4422-8BF3-A894A33CF105}" dt="2025-07-17T16:43:35.743" v="439"/>
        <pc:sldMkLst>
          <pc:docMk/>
          <pc:sldMk cId="2543831940" sldId="283"/>
        </pc:sldMkLst>
        <pc:spChg chg="del">
          <ac:chgData name="Heintz, Allison [MD]" userId="076319d8-5c14-4737-b77a-f6f695ea9b6c" providerId="ADAL" clId="{9308A9F4-DF41-4422-8BF3-A894A33CF105}" dt="2025-07-17T16:00:21.186" v="395" actId="478"/>
          <ac:spMkLst>
            <pc:docMk/>
            <pc:sldMk cId="2543831940" sldId="283"/>
            <ac:spMk id="2" creationId="{A513B888-041F-3DBC-8CEC-F13186472DE2}"/>
          </ac:spMkLst>
        </pc:spChg>
        <pc:spChg chg="mod">
          <ac:chgData name="Heintz, Allison [MD]" userId="076319d8-5c14-4737-b77a-f6f695ea9b6c" providerId="ADAL" clId="{9308A9F4-DF41-4422-8BF3-A894A33CF105}" dt="2025-07-17T16:01:54.923" v="424" actId="1076"/>
          <ac:spMkLst>
            <pc:docMk/>
            <pc:sldMk cId="2543831940" sldId="283"/>
            <ac:spMk id="3" creationId="{DB77124D-F3A3-9DEC-370A-A671249428D9}"/>
          </ac:spMkLst>
        </pc:spChg>
        <pc:spChg chg="add">
          <ac:chgData name="Heintz, Allison [MD]" userId="076319d8-5c14-4737-b77a-f6f695ea9b6c" providerId="ADAL" clId="{9308A9F4-DF41-4422-8BF3-A894A33CF105}" dt="2025-07-17T16:43:35.743" v="439"/>
          <ac:spMkLst>
            <pc:docMk/>
            <pc:sldMk cId="2543831940" sldId="283"/>
            <ac:spMk id="6" creationId="{D6CB9AA1-B97B-EB31-27DB-213F6F1A24D5}"/>
          </ac:spMkLst>
        </pc:spChg>
        <pc:picChg chg="mod">
          <ac:chgData name="Heintz, Allison [MD]" userId="076319d8-5c14-4737-b77a-f6f695ea9b6c" providerId="ADAL" clId="{9308A9F4-DF41-4422-8BF3-A894A33CF105}" dt="2025-07-17T16:00:49.254" v="400" actId="1076"/>
          <ac:picMkLst>
            <pc:docMk/>
            <pc:sldMk cId="2543831940" sldId="283"/>
            <ac:picMk id="4" creationId="{F84D07A7-79E7-F088-4B1D-3B6473173E1C}"/>
          </ac:picMkLst>
        </pc:picChg>
      </pc:sldChg>
      <pc:sldChg chg="add">
        <pc:chgData name="Heintz, Allison [MD]" userId="076319d8-5c14-4737-b77a-f6f695ea9b6c" providerId="ADAL" clId="{9308A9F4-DF41-4422-8BF3-A894A33CF105}" dt="2025-07-17T16:17:50.717" v="425"/>
        <pc:sldMkLst>
          <pc:docMk/>
          <pc:sldMk cId="0" sldId="284"/>
        </pc:sldMkLst>
      </pc:sldChg>
      <pc:sldChg chg="add">
        <pc:chgData name="Heintz, Allison [MD]" userId="076319d8-5c14-4737-b77a-f6f695ea9b6c" providerId="ADAL" clId="{9308A9F4-DF41-4422-8BF3-A894A33CF105}" dt="2025-07-17T16:17:50.717" v="425"/>
        <pc:sldMkLst>
          <pc:docMk/>
          <pc:sldMk cId="0" sldId="285"/>
        </pc:sldMkLst>
      </pc:sldChg>
      <pc:sldChg chg="add">
        <pc:chgData name="Heintz, Allison [MD]" userId="076319d8-5c14-4737-b77a-f6f695ea9b6c" providerId="ADAL" clId="{9308A9F4-DF41-4422-8BF3-A894A33CF105}" dt="2025-07-17T16:17:50.717" v="425"/>
        <pc:sldMkLst>
          <pc:docMk/>
          <pc:sldMk cId="0" sldId="286"/>
        </pc:sldMkLst>
      </pc:sldChg>
      <pc:sldChg chg="modSp add mod ord modNotesTx">
        <pc:chgData name="Heintz, Allison [MD]" userId="076319d8-5c14-4737-b77a-f6f695ea9b6c" providerId="ADAL" clId="{9308A9F4-DF41-4422-8BF3-A894A33CF105}" dt="2025-07-17T16:18:33.291" v="437" actId="20577"/>
        <pc:sldMkLst>
          <pc:docMk/>
          <pc:sldMk cId="1952570093" sldId="287"/>
        </pc:sldMkLst>
        <pc:spChg chg="mod">
          <ac:chgData name="Heintz, Allison [MD]" userId="076319d8-5c14-4737-b77a-f6f695ea9b6c" providerId="ADAL" clId="{9308A9F4-DF41-4422-8BF3-A894A33CF105}" dt="2025-07-17T16:18:28.932" v="436" actId="20577"/>
          <ac:spMkLst>
            <pc:docMk/>
            <pc:sldMk cId="1952570093" sldId="287"/>
            <ac:spMk id="4" creationId="{03B4999E-34F0-F984-5B13-ECCF0D1B2512}"/>
          </ac:spMkLst>
        </pc:spChg>
      </pc:sldChg>
      <pc:sldChg chg="addSp delSp modSp add mod">
        <pc:chgData name="Heintz, Allison [MD]" userId="076319d8-5c14-4737-b77a-f6f695ea9b6c" providerId="ADAL" clId="{9308A9F4-DF41-4422-8BF3-A894A33CF105}" dt="2025-07-17T16:43:57.833" v="443" actId="167"/>
        <pc:sldMkLst>
          <pc:docMk/>
          <pc:sldMk cId="2425428559" sldId="288"/>
        </pc:sldMkLst>
        <pc:picChg chg="del">
          <ac:chgData name="Heintz, Allison [MD]" userId="076319d8-5c14-4737-b77a-f6f695ea9b6c" providerId="ADAL" clId="{9308A9F4-DF41-4422-8BF3-A894A33CF105}" dt="2025-07-17T16:43:49.066" v="441" actId="478"/>
          <ac:picMkLst>
            <pc:docMk/>
            <pc:sldMk cId="2425428559" sldId="288"/>
            <ac:picMk id="2" creationId="{242EDBFF-793F-9D03-BE64-E6182783775B}"/>
          </ac:picMkLst>
        </pc:picChg>
        <pc:picChg chg="add mod ord">
          <ac:chgData name="Heintz, Allison [MD]" userId="076319d8-5c14-4737-b77a-f6f695ea9b6c" providerId="ADAL" clId="{9308A9F4-DF41-4422-8BF3-A894A33CF105}" dt="2025-07-17T16:43:57.833" v="443" actId="167"/>
          <ac:picMkLst>
            <pc:docMk/>
            <pc:sldMk cId="2425428559" sldId="288"/>
            <ac:picMk id="4" creationId="{48058F7C-ECDF-7AC3-84C6-9606B3FCEFE6}"/>
          </ac:picMkLst>
        </pc:picChg>
      </pc:sldChg>
      <pc:sldChg chg="addSp delSp modSp add mod">
        <pc:chgData name="Heintz, Allison [MD]" userId="076319d8-5c14-4737-b77a-f6f695ea9b6c" providerId="ADAL" clId="{9308A9F4-DF41-4422-8BF3-A894A33CF105}" dt="2025-07-17T16:45:09.226" v="454" actId="208"/>
        <pc:sldMkLst>
          <pc:docMk/>
          <pc:sldMk cId="3454374245" sldId="289"/>
        </pc:sldMkLst>
        <pc:spChg chg="mod">
          <ac:chgData name="Heintz, Allison [MD]" userId="076319d8-5c14-4737-b77a-f6f695ea9b6c" providerId="ADAL" clId="{9308A9F4-DF41-4422-8BF3-A894A33CF105}" dt="2025-07-17T16:44:21.383" v="445" actId="1076"/>
          <ac:spMkLst>
            <pc:docMk/>
            <pc:sldMk cId="3454374245" sldId="289"/>
            <ac:spMk id="2" creationId="{B5A8AE35-A150-6771-66D2-173C120F196D}"/>
          </ac:spMkLst>
        </pc:spChg>
        <pc:spChg chg="mod">
          <ac:chgData name="Heintz, Allison [MD]" userId="076319d8-5c14-4737-b77a-f6f695ea9b6c" providerId="ADAL" clId="{9308A9F4-DF41-4422-8BF3-A894A33CF105}" dt="2025-07-17T16:45:09.226" v="454" actId="208"/>
          <ac:spMkLst>
            <pc:docMk/>
            <pc:sldMk cId="3454374245" sldId="289"/>
            <ac:spMk id="3" creationId="{C79416E2-9AB1-01D4-5F3D-12DA84559D30}"/>
          </ac:spMkLst>
        </pc:spChg>
        <pc:spChg chg="add del mod">
          <ac:chgData name="Heintz, Allison [MD]" userId="076319d8-5c14-4737-b77a-f6f695ea9b6c" providerId="ADAL" clId="{9308A9F4-DF41-4422-8BF3-A894A33CF105}" dt="2025-07-17T16:44:59.421" v="453" actId="26606"/>
          <ac:spMkLst>
            <pc:docMk/>
            <pc:sldMk cId="3454374245" sldId="289"/>
            <ac:spMk id="8" creationId="{BD977E1A-F2F4-C7A3-A4B3-CAD671CB066C}"/>
          </ac:spMkLst>
        </pc:spChg>
        <pc:spChg chg="mod">
          <ac:chgData name="Heintz, Allison [MD]" userId="076319d8-5c14-4737-b77a-f6f695ea9b6c" providerId="ADAL" clId="{9308A9F4-DF41-4422-8BF3-A894A33CF105}" dt="2025-07-17T16:44:38.057" v="449" actId="1076"/>
          <ac:spMkLst>
            <pc:docMk/>
            <pc:sldMk cId="3454374245" sldId="289"/>
            <ac:spMk id="10" creationId="{E1B6B030-DE1C-4C8A-F73E-6DCA60B63340}"/>
          </ac:spMkLst>
        </pc:spChg>
        <pc:graphicFrameChg chg="add del">
          <ac:chgData name="Heintz, Allison [MD]" userId="076319d8-5c14-4737-b77a-f6f695ea9b6c" providerId="ADAL" clId="{9308A9F4-DF41-4422-8BF3-A894A33CF105}" dt="2025-07-17T16:44:59.421" v="453" actId="26606"/>
          <ac:graphicFrameMkLst>
            <pc:docMk/>
            <pc:sldMk cId="3454374245" sldId="289"/>
            <ac:graphicFrameMk id="12" creationId="{9A7092A8-A6EB-9D80-1821-8C8178C2EA2F}"/>
          </ac:graphicFrameMkLst>
        </pc:graphicFrameChg>
        <pc:picChg chg="add mod">
          <ac:chgData name="Heintz, Allison [MD]" userId="076319d8-5c14-4737-b77a-f6f695ea9b6c" providerId="ADAL" clId="{9308A9F4-DF41-4422-8BF3-A894A33CF105}" dt="2025-07-17T16:44:52.199" v="451"/>
          <ac:picMkLst>
            <pc:docMk/>
            <pc:sldMk cId="3454374245" sldId="289"/>
            <ac:picMk id="4" creationId="{48D9DFCF-7EF9-6C92-72C4-EDACBF69E6C6}"/>
          </ac:picMkLst>
        </pc:picChg>
      </pc:sldChg>
      <pc:sldChg chg="addSp modSp add mod">
        <pc:chgData name="Heintz, Allison [MD]" userId="076319d8-5c14-4737-b77a-f6f695ea9b6c" providerId="ADAL" clId="{9308A9F4-DF41-4422-8BF3-A894A33CF105}" dt="2025-07-17T16:46:12.557" v="464" actId="1076"/>
        <pc:sldMkLst>
          <pc:docMk/>
          <pc:sldMk cId="3639609474" sldId="290"/>
        </pc:sldMkLst>
        <pc:spChg chg="mod">
          <ac:chgData name="Heintz, Allison [MD]" userId="076319d8-5c14-4737-b77a-f6f695ea9b6c" providerId="ADAL" clId="{9308A9F4-DF41-4422-8BF3-A894A33CF105}" dt="2025-07-17T16:45:37.986" v="458" actId="1076"/>
          <ac:spMkLst>
            <pc:docMk/>
            <pc:sldMk cId="3639609474" sldId="290"/>
            <ac:spMk id="2" creationId="{B5A8AE35-A150-6771-66D2-173C120F196D}"/>
          </ac:spMkLst>
        </pc:spChg>
        <pc:spChg chg="mod">
          <ac:chgData name="Heintz, Allison [MD]" userId="076319d8-5c14-4737-b77a-f6f695ea9b6c" providerId="ADAL" clId="{9308A9F4-DF41-4422-8BF3-A894A33CF105}" dt="2025-07-17T16:45:55.311" v="462" actId="208"/>
          <ac:spMkLst>
            <pc:docMk/>
            <pc:sldMk cId="3639609474" sldId="290"/>
            <ac:spMk id="3" creationId="{C79416E2-9AB1-01D4-5F3D-12DA84559D30}"/>
          </ac:spMkLst>
        </pc:spChg>
        <pc:spChg chg="mod">
          <ac:chgData name="Heintz, Allison [MD]" userId="076319d8-5c14-4737-b77a-f6f695ea9b6c" providerId="ADAL" clId="{9308A9F4-DF41-4422-8BF3-A894A33CF105}" dt="2025-07-17T16:45:49.816" v="461" actId="1076"/>
          <ac:spMkLst>
            <pc:docMk/>
            <pc:sldMk cId="3639609474" sldId="290"/>
            <ac:spMk id="8" creationId="{BD977E1A-F2F4-C7A3-A4B3-CAD671CB066C}"/>
          </ac:spMkLst>
        </pc:spChg>
        <pc:spChg chg="mod">
          <ac:chgData name="Heintz, Allison [MD]" userId="076319d8-5c14-4737-b77a-f6f695ea9b6c" providerId="ADAL" clId="{9308A9F4-DF41-4422-8BF3-A894A33CF105}" dt="2025-07-17T16:45:47.060" v="460" actId="1076"/>
          <ac:spMkLst>
            <pc:docMk/>
            <pc:sldMk cId="3639609474" sldId="290"/>
            <ac:spMk id="10" creationId="{E1B6B030-DE1C-4C8A-F73E-6DCA60B63340}"/>
          </ac:spMkLst>
        </pc:spChg>
        <pc:picChg chg="add mod">
          <ac:chgData name="Heintz, Allison [MD]" userId="076319d8-5c14-4737-b77a-f6f695ea9b6c" providerId="ADAL" clId="{9308A9F4-DF41-4422-8BF3-A894A33CF105}" dt="2025-07-17T16:46:12.557" v="464" actId="1076"/>
          <ac:picMkLst>
            <pc:docMk/>
            <pc:sldMk cId="3639609474" sldId="290"/>
            <ac:picMk id="4" creationId="{CBC05BC6-B0FF-0562-F13C-324A4979099B}"/>
          </ac:picMkLst>
        </pc:picChg>
      </pc:sldChg>
      <pc:sldChg chg="addSp modSp add mod">
        <pc:chgData name="Heintz, Allison [MD]" userId="076319d8-5c14-4737-b77a-f6f695ea9b6c" providerId="ADAL" clId="{9308A9F4-DF41-4422-8BF3-A894A33CF105}" dt="2025-07-17T16:47:49.893" v="484" actId="208"/>
        <pc:sldMkLst>
          <pc:docMk/>
          <pc:sldMk cId="962605895" sldId="291"/>
        </pc:sldMkLst>
        <pc:spChg chg="mod">
          <ac:chgData name="Heintz, Allison [MD]" userId="076319d8-5c14-4737-b77a-f6f695ea9b6c" providerId="ADAL" clId="{9308A9F4-DF41-4422-8BF3-A894A33CF105}" dt="2025-07-17T16:46:30.974" v="466" actId="1076"/>
          <ac:spMkLst>
            <pc:docMk/>
            <pc:sldMk cId="962605895" sldId="291"/>
            <ac:spMk id="2" creationId="{B5A8AE35-A150-6771-66D2-173C120F196D}"/>
          </ac:spMkLst>
        </pc:spChg>
        <pc:spChg chg="mod">
          <ac:chgData name="Heintz, Allison [MD]" userId="076319d8-5c14-4737-b77a-f6f695ea9b6c" providerId="ADAL" clId="{9308A9F4-DF41-4422-8BF3-A894A33CF105}" dt="2025-07-17T16:47:47.298" v="483" actId="208"/>
          <ac:spMkLst>
            <pc:docMk/>
            <pc:sldMk cId="962605895" sldId="291"/>
            <ac:spMk id="3" creationId="{C79416E2-9AB1-01D4-5F3D-12DA84559D30}"/>
          </ac:spMkLst>
        </pc:spChg>
        <pc:spChg chg="mod">
          <ac:chgData name="Heintz, Allison [MD]" userId="076319d8-5c14-4737-b77a-f6f695ea9b6c" providerId="ADAL" clId="{9308A9F4-DF41-4422-8BF3-A894A33CF105}" dt="2025-07-17T16:46:50.693" v="467" actId="1076"/>
          <ac:spMkLst>
            <pc:docMk/>
            <pc:sldMk cId="962605895" sldId="291"/>
            <ac:spMk id="7" creationId="{9051EBB5-B750-C1F3-5215-6F6F0E79C735}"/>
          </ac:spMkLst>
        </pc:spChg>
        <pc:spChg chg="mod">
          <ac:chgData name="Heintz, Allison [MD]" userId="076319d8-5c14-4737-b77a-f6f695ea9b6c" providerId="ADAL" clId="{9308A9F4-DF41-4422-8BF3-A894A33CF105}" dt="2025-07-17T16:47:10.497" v="473" actId="20577"/>
          <ac:spMkLst>
            <pc:docMk/>
            <pc:sldMk cId="962605895" sldId="291"/>
            <ac:spMk id="8" creationId="{BD977E1A-F2F4-C7A3-A4B3-CAD671CB066C}"/>
          </ac:spMkLst>
        </pc:spChg>
        <pc:spChg chg="mod">
          <ac:chgData name="Heintz, Allison [MD]" userId="076319d8-5c14-4737-b77a-f6f695ea9b6c" providerId="ADAL" clId="{9308A9F4-DF41-4422-8BF3-A894A33CF105}" dt="2025-07-17T16:47:29.100" v="481" actId="1076"/>
          <ac:spMkLst>
            <pc:docMk/>
            <pc:sldMk cId="962605895" sldId="291"/>
            <ac:spMk id="9" creationId="{DEFF985B-7130-BEF5-BB04-2D89F0195215}"/>
          </ac:spMkLst>
        </pc:spChg>
        <pc:spChg chg="mod">
          <ac:chgData name="Heintz, Allison [MD]" userId="076319d8-5c14-4737-b77a-f6f695ea9b6c" providerId="ADAL" clId="{9308A9F4-DF41-4422-8BF3-A894A33CF105}" dt="2025-07-17T16:46:50.693" v="467" actId="1076"/>
          <ac:spMkLst>
            <pc:docMk/>
            <pc:sldMk cId="962605895" sldId="291"/>
            <ac:spMk id="10" creationId="{E1B6B030-DE1C-4C8A-F73E-6DCA60B63340}"/>
          </ac:spMkLst>
        </pc:spChg>
        <pc:spChg chg="mod">
          <ac:chgData name="Heintz, Allison [MD]" userId="076319d8-5c14-4737-b77a-f6f695ea9b6c" providerId="ADAL" clId="{9308A9F4-DF41-4422-8BF3-A894A33CF105}" dt="2025-07-17T16:47:49.893" v="484" actId="208"/>
          <ac:spMkLst>
            <pc:docMk/>
            <pc:sldMk cId="962605895" sldId="291"/>
            <ac:spMk id="12" creationId="{7BBC3451-2657-4BD9-E633-619C3FE729AD}"/>
          </ac:spMkLst>
        </pc:spChg>
        <pc:spChg chg="mod">
          <ac:chgData name="Heintz, Allison [MD]" userId="076319d8-5c14-4737-b77a-f6f695ea9b6c" providerId="ADAL" clId="{9308A9F4-DF41-4422-8BF3-A894A33CF105}" dt="2025-07-17T16:46:50.693" v="467" actId="1076"/>
          <ac:spMkLst>
            <pc:docMk/>
            <pc:sldMk cId="962605895" sldId="291"/>
            <ac:spMk id="13" creationId="{E732A528-553A-35EC-BA2E-D3623CD1F5C3}"/>
          </ac:spMkLst>
        </pc:spChg>
        <pc:picChg chg="add mod">
          <ac:chgData name="Heintz, Allison [MD]" userId="076319d8-5c14-4737-b77a-f6f695ea9b6c" providerId="ADAL" clId="{9308A9F4-DF41-4422-8BF3-A894A33CF105}" dt="2025-07-17T16:47:37.499" v="482"/>
          <ac:picMkLst>
            <pc:docMk/>
            <pc:sldMk cId="962605895" sldId="291"/>
            <ac:picMk id="4" creationId="{8D1FDDE1-C9B3-C132-39D5-8271257F78C8}"/>
          </ac:picMkLst>
        </pc:picChg>
      </pc:sldChg>
      <pc:sldChg chg="addSp delSp modSp add mod">
        <pc:chgData name="Heintz, Allison [MD]" userId="076319d8-5c14-4737-b77a-f6f695ea9b6c" providerId="ADAL" clId="{9308A9F4-DF41-4422-8BF3-A894A33CF105}" dt="2025-07-17T18:22:46.781" v="527" actId="20577"/>
        <pc:sldMkLst>
          <pc:docMk/>
          <pc:sldMk cId="414870320" sldId="292"/>
        </pc:sldMkLst>
        <pc:spChg chg="mod">
          <ac:chgData name="Heintz, Allison [MD]" userId="076319d8-5c14-4737-b77a-f6f695ea9b6c" providerId="ADAL" clId="{9308A9F4-DF41-4422-8BF3-A894A33CF105}" dt="2025-07-17T18:22:46.781" v="527" actId="20577"/>
          <ac:spMkLst>
            <pc:docMk/>
            <pc:sldMk cId="414870320" sldId="292"/>
            <ac:spMk id="2" creationId="{B5A8AE35-A150-6771-66D2-173C120F196D}"/>
          </ac:spMkLst>
        </pc:spChg>
        <pc:spChg chg="del">
          <ac:chgData name="Heintz, Allison [MD]" userId="076319d8-5c14-4737-b77a-f6f695ea9b6c" providerId="ADAL" clId="{9308A9F4-DF41-4422-8BF3-A894A33CF105}" dt="2025-07-17T18:22:09.664" v="502" actId="478"/>
          <ac:spMkLst>
            <pc:docMk/>
            <pc:sldMk cId="414870320" sldId="292"/>
            <ac:spMk id="3" creationId="{C79416E2-9AB1-01D4-5F3D-12DA84559D30}"/>
          </ac:spMkLst>
        </pc:spChg>
        <pc:spChg chg="mod">
          <ac:chgData name="Heintz, Allison [MD]" userId="076319d8-5c14-4737-b77a-f6f695ea9b6c" providerId="ADAL" clId="{9308A9F4-DF41-4422-8BF3-A894A33CF105}" dt="2025-07-17T18:22:27.624" v="505" actId="208"/>
          <ac:spMkLst>
            <pc:docMk/>
            <pc:sldMk cId="414870320" sldId="292"/>
            <ac:spMk id="6" creationId="{7AFF1FD8-7EF3-8104-2C00-0DF629C0DC29}"/>
          </ac:spMkLst>
        </pc:spChg>
        <pc:spChg chg="mod">
          <ac:chgData name="Heintz, Allison [MD]" userId="076319d8-5c14-4737-b77a-f6f695ea9b6c" providerId="ADAL" clId="{9308A9F4-DF41-4422-8BF3-A894A33CF105}" dt="2025-07-17T18:22:18.620" v="503" actId="1076"/>
          <ac:spMkLst>
            <pc:docMk/>
            <pc:sldMk cId="414870320" sldId="292"/>
            <ac:spMk id="7" creationId="{2F48C491-4F59-F815-0271-9FD5BDB60E02}"/>
          </ac:spMkLst>
        </pc:spChg>
        <pc:spChg chg="mod">
          <ac:chgData name="Heintz, Allison [MD]" userId="076319d8-5c14-4737-b77a-f6f695ea9b6c" providerId="ADAL" clId="{9308A9F4-DF41-4422-8BF3-A894A33CF105}" dt="2025-07-17T18:22:18.620" v="503" actId="1076"/>
          <ac:spMkLst>
            <pc:docMk/>
            <pc:sldMk cId="414870320" sldId="292"/>
            <ac:spMk id="8" creationId="{4C752947-282B-DEDD-F78C-03773D84023B}"/>
          </ac:spMkLst>
        </pc:spChg>
        <pc:picChg chg="add mod">
          <ac:chgData name="Heintz, Allison [MD]" userId="076319d8-5c14-4737-b77a-f6f695ea9b6c" providerId="ADAL" clId="{9308A9F4-DF41-4422-8BF3-A894A33CF105}" dt="2025-07-17T18:22:22.137" v="504"/>
          <ac:picMkLst>
            <pc:docMk/>
            <pc:sldMk cId="414870320" sldId="292"/>
            <ac:picMk id="4" creationId="{F88860B6-EE7D-F05B-1CCB-4609EC20E821}"/>
          </ac:picMkLst>
        </pc:picChg>
        <pc:picChg chg="mod">
          <ac:chgData name="Heintz, Allison [MD]" userId="076319d8-5c14-4737-b77a-f6f695ea9b6c" providerId="ADAL" clId="{9308A9F4-DF41-4422-8BF3-A894A33CF105}" dt="2025-07-17T18:22:07.086" v="501" actId="1076"/>
          <ac:picMkLst>
            <pc:docMk/>
            <pc:sldMk cId="414870320" sldId="292"/>
            <ac:picMk id="5" creationId="{DA81895A-5368-32BE-ECB2-4EEA60E8D87B}"/>
          </ac:picMkLst>
        </pc:picChg>
      </pc:sldChg>
      <pc:sldChg chg="addSp delSp modSp add mod setBg delDesignElem">
        <pc:chgData name="Heintz, Allison [MD]" userId="076319d8-5c14-4737-b77a-f6f695ea9b6c" providerId="ADAL" clId="{9308A9F4-DF41-4422-8BF3-A894A33CF105}" dt="2025-07-17T18:23:28.151" v="533" actId="208"/>
        <pc:sldMkLst>
          <pc:docMk/>
          <pc:sldMk cId="3136021715" sldId="293"/>
        </pc:sldMkLst>
        <pc:spChg chg="mod">
          <ac:chgData name="Heintz, Allison [MD]" userId="076319d8-5c14-4737-b77a-f6f695ea9b6c" providerId="ADAL" clId="{9308A9F4-DF41-4422-8BF3-A894A33CF105}" dt="2025-07-17T18:23:06.527" v="529" actId="1076"/>
          <ac:spMkLst>
            <pc:docMk/>
            <pc:sldMk cId="3136021715" sldId="293"/>
            <ac:spMk id="2" creationId="{D84EE993-2856-469F-D8E0-5C38B2B9871A}"/>
          </ac:spMkLst>
        </pc:spChg>
        <pc:spChg chg="mod">
          <ac:chgData name="Heintz, Allison [MD]" userId="076319d8-5c14-4737-b77a-f6f695ea9b6c" providerId="ADAL" clId="{9308A9F4-DF41-4422-8BF3-A894A33CF105}" dt="2025-07-17T18:23:23.346" v="532" actId="208"/>
          <ac:spMkLst>
            <pc:docMk/>
            <pc:sldMk cId="3136021715" sldId="293"/>
            <ac:spMk id="6" creationId="{922B4D5F-FE53-DDBC-0EAC-9A71EFEAE0DD}"/>
          </ac:spMkLst>
        </pc:spChg>
        <pc:spChg chg="mod">
          <ac:chgData name="Heintz, Allison [MD]" userId="076319d8-5c14-4737-b77a-f6f695ea9b6c" providerId="ADAL" clId="{9308A9F4-DF41-4422-8BF3-A894A33CF105}" dt="2025-07-17T18:23:28.151" v="533" actId="208"/>
          <ac:spMkLst>
            <pc:docMk/>
            <pc:sldMk cId="3136021715" sldId="293"/>
            <ac:spMk id="7" creationId="{CD4C9AC4-1B54-047B-6C60-B0FD24C80122}"/>
          </ac:spMkLst>
        </pc:spChg>
        <pc:spChg chg="del">
          <ac:chgData name="Heintz, Allison [MD]" userId="076319d8-5c14-4737-b77a-f6f695ea9b6c" providerId="ADAL" clId="{9308A9F4-DF41-4422-8BF3-A894A33CF105}" dt="2025-07-17T17:11:29.827" v="491"/>
          <ac:spMkLst>
            <pc:docMk/>
            <pc:sldMk cId="3136021715" sldId="293"/>
            <ac:spMk id="15" creationId="{7301F447-EEF7-48F5-AF73-7566EE7F64AD}"/>
          </ac:spMkLst>
        </pc:spChg>
        <pc:spChg chg="del">
          <ac:chgData name="Heintz, Allison [MD]" userId="076319d8-5c14-4737-b77a-f6f695ea9b6c" providerId="ADAL" clId="{9308A9F4-DF41-4422-8BF3-A894A33CF105}" dt="2025-07-17T17:11:29.827" v="491"/>
          <ac:spMkLst>
            <pc:docMk/>
            <pc:sldMk cId="3136021715" sldId="293"/>
            <ac:spMk id="17" creationId="{F7117410-A2A4-4085-9ADC-46744551DBDE}"/>
          </ac:spMkLst>
        </pc:spChg>
        <pc:spChg chg="del">
          <ac:chgData name="Heintz, Allison [MD]" userId="076319d8-5c14-4737-b77a-f6f695ea9b6c" providerId="ADAL" clId="{9308A9F4-DF41-4422-8BF3-A894A33CF105}" dt="2025-07-17T17:11:29.827" v="491"/>
          <ac:spMkLst>
            <pc:docMk/>
            <pc:sldMk cId="3136021715" sldId="293"/>
            <ac:spMk id="19" creationId="{99F74EB5-E547-4FB4-95F5-BCC788F3C4A0}"/>
          </ac:spMkLst>
        </pc:spChg>
        <pc:picChg chg="add mod">
          <ac:chgData name="Heintz, Allison [MD]" userId="076319d8-5c14-4737-b77a-f6f695ea9b6c" providerId="ADAL" clId="{9308A9F4-DF41-4422-8BF3-A894A33CF105}" dt="2025-07-17T18:23:10.675" v="531"/>
          <ac:picMkLst>
            <pc:docMk/>
            <pc:sldMk cId="3136021715" sldId="293"/>
            <ac:picMk id="3" creationId="{61F96F88-BE55-0220-BB1F-7E1E520C2457}"/>
          </ac:picMkLst>
        </pc:picChg>
        <pc:picChg chg="del">
          <ac:chgData name="Heintz, Allison [MD]" userId="076319d8-5c14-4737-b77a-f6f695ea9b6c" providerId="ADAL" clId="{9308A9F4-DF41-4422-8BF3-A894A33CF105}" dt="2025-07-17T18:23:08.930" v="530" actId="478"/>
          <ac:picMkLst>
            <pc:docMk/>
            <pc:sldMk cId="3136021715" sldId="293"/>
            <ac:picMk id="4" creationId="{917F96DA-9292-3BD7-BF31-586747DB23D7}"/>
          </ac:picMkLst>
        </pc:picChg>
      </pc:sldChg>
      <pc:sldChg chg="addSp modSp add mod">
        <pc:chgData name="Heintz, Allison [MD]" userId="076319d8-5c14-4737-b77a-f6f695ea9b6c" providerId="ADAL" clId="{9308A9F4-DF41-4422-8BF3-A894A33CF105}" dt="2025-07-17T18:25:09.457" v="549" actId="20577"/>
        <pc:sldMkLst>
          <pc:docMk/>
          <pc:sldMk cId="3166654560" sldId="294"/>
        </pc:sldMkLst>
        <pc:spChg chg="mod">
          <ac:chgData name="Heintz, Allison [MD]" userId="076319d8-5c14-4737-b77a-f6f695ea9b6c" providerId="ADAL" clId="{9308A9F4-DF41-4422-8BF3-A894A33CF105}" dt="2025-07-17T18:24:50.589" v="541" actId="208"/>
          <ac:spMkLst>
            <pc:docMk/>
            <pc:sldMk cId="3166654560" sldId="294"/>
            <ac:spMk id="6" creationId="{CA493BB3-916F-551B-B1C2-3B31CC07FC0F}"/>
          </ac:spMkLst>
        </pc:spChg>
        <pc:spChg chg="mod">
          <ac:chgData name="Heintz, Allison [MD]" userId="076319d8-5c14-4737-b77a-f6f695ea9b6c" providerId="ADAL" clId="{9308A9F4-DF41-4422-8BF3-A894A33CF105}" dt="2025-07-17T18:24:55.881" v="542" actId="208"/>
          <ac:spMkLst>
            <pc:docMk/>
            <pc:sldMk cId="3166654560" sldId="294"/>
            <ac:spMk id="8" creationId="{4C4657BE-2E26-3096-70B9-711B954CE8CD}"/>
          </ac:spMkLst>
        </pc:spChg>
        <pc:spChg chg="mod">
          <ac:chgData name="Heintz, Allison [MD]" userId="076319d8-5c14-4737-b77a-f6f695ea9b6c" providerId="ADAL" clId="{9308A9F4-DF41-4422-8BF3-A894A33CF105}" dt="2025-07-17T18:25:00.866" v="543" actId="1076"/>
          <ac:spMkLst>
            <pc:docMk/>
            <pc:sldMk cId="3166654560" sldId="294"/>
            <ac:spMk id="10" creationId="{75BC2CF2-E0CD-D54A-24FC-5C403D35E0FB}"/>
          </ac:spMkLst>
        </pc:spChg>
        <pc:spChg chg="mod">
          <ac:chgData name="Heintz, Allison [MD]" userId="076319d8-5c14-4737-b77a-f6f695ea9b6c" providerId="ADAL" clId="{9308A9F4-DF41-4422-8BF3-A894A33CF105}" dt="2025-07-17T18:25:09.457" v="549" actId="20577"/>
          <ac:spMkLst>
            <pc:docMk/>
            <pc:sldMk cId="3166654560" sldId="294"/>
            <ac:spMk id="12" creationId="{C37FABAB-A3B0-D41B-A44D-771F4E4B0D9B}"/>
          </ac:spMkLst>
        </pc:spChg>
        <pc:picChg chg="add mod">
          <ac:chgData name="Heintz, Allison [MD]" userId="076319d8-5c14-4737-b77a-f6f695ea9b6c" providerId="ADAL" clId="{9308A9F4-DF41-4422-8BF3-A894A33CF105}" dt="2025-07-17T18:24:41.867" v="540"/>
          <ac:picMkLst>
            <pc:docMk/>
            <pc:sldMk cId="3166654560" sldId="294"/>
            <ac:picMk id="3" creationId="{9E04039C-B5B8-94B6-17AF-B8DA5CEFA892}"/>
          </ac:picMkLst>
        </pc:picChg>
      </pc:sldChg>
      <pc:sldChg chg="addSp delSp modSp add mod">
        <pc:chgData name="Heintz, Allison [MD]" userId="076319d8-5c14-4737-b77a-f6f695ea9b6c" providerId="ADAL" clId="{9308A9F4-DF41-4422-8BF3-A894A33CF105}" dt="2025-07-17T18:29:09.604" v="615" actId="207"/>
        <pc:sldMkLst>
          <pc:docMk/>
          <pc:sldMk cId="2568863741" sldId="322"/>
        </pc:sldMkLst>
        <pc:spChg chg="mod">
          <ac:chgData name="Heintz, Allison [MD]" userId="076319d8-5c14-4737-b77a-f6f695ea9b6c" providerId="ADAL" clId="{9308A9F4-DF41-4422-8BF3-A894A33CF105}" dt="2025-07-17T18:29:09.604" v="615" actId="207"/>
          <ac:spMkLst>
            <pc:docMk/>
            <pc:sldMk cId="2568863741" sldId="322"/>
            <ac:spMk id="2" creationId="{E3DC9D9E-C467-5301-F240-4598D5CD55B7}"/>
          </ac:spMkLst>
        </pc:spChg>
        <pc:picChg chg="del">
          <ac:chgData name="Heintz, Allison [MD]" userId="076319d8-5c14-4737-b77a-f6f695ea9b6c" providerId="ADAL" clId="{9308A9F4-DF41-4422-8BF3-A894A33CF105}" dt="2025-07-17T18:27:42.344" v="593" actId="478"/>
          <ac:picMkLst>
            <pc:docMk/>
            <pc:sldMk cId="2568863741" sldId="322"/>
            <ac:picMk id="3" creationId="{ECBD8230-B04A-4E96-B52A-71E337DDD58F}"/>
          </ac:picMkLst>
        </pc:picChg>
        <pc:picChg chg="add mod ord">
          <ac:chgData name="Heintz, Allison [MD]" userId="076319d8-5c14-4737-b77a-f6f695ea9b6c" providerId="ADAL" clId="{9308A9F4-DF41-4422-8BF3-A894A33CF105}" dt="2025-07-17T18:27:53.671" v="595" actId="167"/>
          <ac:picMkLst>
            <pc:docMk/>
            <pc:sldMk cId="2568863741" sldId="322"/>
            <ac:picMk id="4" creationId="{24ACF69A-B0E7-C4FF-A82D-B453F389D897}"/>
          </ac:picMkLst>
        </pc:picChg>
      </pc:sldChg>
      <pc:sldChg chg="addSp delSp modSp add mod">
        <pc:chgData name="Heintz, Allison [MD]" userId="076319d8-5c14-4737-b77a-f6f695ea9b6c" providerId="ADAL" clId="{9308A9F4-DF41-4422-8BF3-A894A33CF105}" dt="2025-07-17T18:29:46.790" v="619" actId="207"/>
        <pc:sldMkLst>
          <pc:docMk/>
          <pc:sldMk cId="1706811082" sldId="324"/>
        </pc:sldMkLst>
        <pc:spChg chg="mod">
          <ac:chgData name="Heintz, Allison [MD]" userId="076319d8-5c14-4737-b77a-f6f695ea9b6c" providerId="ADAL" clId="{9308A9F4-DF41-4422-8BF3-A894A33CF105}" dt="2025-07-17T18:29:46.790" v="619" actId="207"/>
          <ac:spMkLst>
            <pc:docMk/>
            <pc:sldMk cId="1706811082" sldId="324"/>
            <ac:spMk id="2" creationId="{E3DC9D9E-C467-5301-F240-4598D5CD55B7}"/>
          </ac:spMkLst>
        </pc:spChg>
        <pc:picChg chg="del">
          <ac:chgData name="Heintz, Allison [MD]" userId="076319d8-5c14-4737-b77a-f6f695ea9b6c" providerId="ADAL" clId="{9308A9F4-DF41-4422-8BF3-A894A33CF105}" dt="2025-07-17T18:28:05.388" v="599" actId="478"/>
          <ac:picMkLst>
            <pc:docMk/>
            <pc:sldMk cId="1706811082" sldId="324"/>
            <ac:picMk id="3" creationId="{ECBD8230-B04A-4E96-B52A-71E337DDD58F}"/>
          </ac:picMkLst>
        </pc:picChg>
        <pc:picChg chg="add mod ord">
          <ac:chgData name="Heintz, Allison [MD]" userId="076319d8-5c14-4737-b77a-f6f695ea9b6c" providerId="ADAL" clId="{9308A9F4-DF41-4422-8BF3-A894A33CF105}" dt="2025-07-17T18:28:11.841" v="601" actId="167"/>
          <ac:picMkLst>
            <pc:docMk/>
            <pc:sldMk cId="1706811082" sldId="324"/>
            <ac:picMk id="4" creationId="{8E2E17B5-385A-44BD-6FA0-2962A147A0F0}"/>
          </ac:picMkLst>
        </pc:picChg>
      </pc:sldChg>
      <pc:sldChg chg="addSp delSp modSp add mod">
        <pc:chgData name="Heintz, Allison [MD]" userId="076319d8-5c14-4737-b77a-f6f695ea9b6c" providerId="ADAL" clId="{9308A9F4-DF41-4422-8BF3-A894A33CF105}" dt="2025-07-17T18:29:27.461" v="617" actId="207"/>
        <pc:sldMkLst>
          <pc:docMk/>
          <pc:sldMk cId="3682818586" sldId="325"/>
        </pc:sldMkLst>
        <pc:spChg chg="mod">
          <ac:chgData name="Heintz, Allison [MD]" userId="076319d8-5c14-4737-b77a-f6f695ea9b6c" providerId="ADAL" clId="{9308A9F4-DF41-4422-8BF3-A894A33CF105}" dt="2025-07-17T18:29:27.461" v="617" actId="207"/>
          <ac:spMkLst>
            <pc:docMk/>
            <pc:sldMk cId="3682818586" sldId="325"/>
            <ac:spMk id="2" creationId="{E3DC9D9E-C467-5301-F240-4598D5CD55B7}"/>
          </ac:spMkLst>
        </pc:spChg>
        <pc:picChg chg="del">
          <ac:chgData name="Heintz, Allison [MD]" userId="076319d8-5c14-4737-b77a-f6f695ea9b6c" providerId="ADAL" clId="{9308A9F4-DF41-4422-8BF3-A894A33CF105}" dt="2025-07-17T18:27:57.883" v="596" actId="478"/>
          <ac:picMkLst>
            <pc:docMk/>
            <pc:sldMk cId="3682818586" sldId="325"/>
            <ac:picMk id="3" creationId="{ECBD8230-B04A-4E96-B52A-71E337DDD58F}"/>
          </ac:picMkLst>
        </pc:picChg>
        <pc:picChg chg="add mod ord">
          <ac:chgData name="Heintz, Allison [MD]" userId="076319d8-5c14-4737-b77a-f6f695ea9b6c" providerId="ADAL" clId="{9308A9F4-DF41-4422-8BF3-A894A33CF105}" dt="2025-07-17T18:28:02.191" v="598" actId="167"/>
          <ac:picMkLst>
            <pc:docMk/>
            <pc:sldMk cId="3682818586" sldId="325"/>
            <ac:picMk id="4" creationId="{ECB22BE2-8EB7-4FE7-D54B-8B054977E4FA}"/>
          </ac:picMkLst>
        </pc:picChg>
      </pc:sldChg>
      <pc:sldChg chg="addSp delSp modSp add mod">
        <pc:chgData name="Heintz, Allison [MD]" userId="076319d8-5c14-4737-b77a-f6f695ea9b6c" providerId="ADAL" clId="{9308A9F4-DF41-4422-8BF3-A894A33CF105}" dt="2025-07-17T18:31:15.828" v="634" actId="20577"/>
        <pc:sldMkLst>
          <pc:docMk/>
          <pc:sldMk cId="3303012336" sldId="326"/>
        </pc:sldMkLst>
        <pc:spChg chg="mod">
          <ac:chgData name="Heintz, Allison [MD]" userId="076319d8-5c14-4737-b77a-f6f695ea9b6c" providerId="ADAL" clId="{9308A9F4-DF41-4422-8BF3-A894A33CF105}" dt="2025-07-17T18:31:15.828" v="634" actId="20577"/>
          <ac:spMkLst>
            <pc:docMk/>
            <pc:sldMk cId="3303012336" sldId="326"/>
            <ac:spMk id="2" creationId="{E3DC9D9E-C467-5301-F240-4598D5CD55B7}"/>
          </ac:spMkLst>
        </pc:spChg>
        <pc:picChg chg="del">
          <ac:chgData name="Heintz, Allison [MD]" userId="076319d8-5c14-4737-b77a-f6f695ea9b6c" providerId="ADAL" clId="{9308A9F4-DF41-4422-8BF3-A894A33CF105}" dt="2025-07-17T18:28:40.020" v="611" actId="478"/>
          <ac:picMkLst>
            <pc:docMk/>
            <pc:sldMk cId="3303012336" sldId="326"/>
            <ac:picMk id="3" creationId="{ECBD8230-B04A-4E96-B52A-71E337DDD58F}"/>
          </ac:picMkLst>
        </pc:picChg>
        <pc:picChg chg="add mod ord">
          <ac:chgData name="Heintz, Allison [MD]" userId="076319d8-5c14-4737-b77a-f6f695ea9b6c" providerId="ADAL" clId="{9308A9F4-DF41-4422-8BF3-A894A33CF105}" dt="2025-07-17T18:28:44.714" v="613" actId="167"/>
          <ac:picMkLst>
            <pc:docMk/>
            <pc:sldMk cId="3303012336" sldId="326"/>
            <ac:picMk id="4" creationId="{CD929B73-3822-EA74-B533-4BF157C9E1AC}"/>
          </ac:picMkLst>
        </pc:picChg>
      </pc:sldChg>
      <pc:sldChg chg="addSp delSp modSp add mod">
        <pc:chgData name="Heintz, Allison [MD]" userId="076319d8-5c14-4737-b77a-f6f695ea9b6c" providerId="ADAL" clId="{9308A9F4-DF41-4422-8BF3-A894A33CF105}" dt="2025-07-17T18:30:32.935" v="628" actId="20577"/>
        <pc:sldMkLst>
          <pc:docMk/>
          <pc:sldMk cId="853133207" sldId="327"/>
        </pc:sldMkLst>
        <pc:spChg chg="mod">
          <ac:chgData name="Heintz, Allison [MD]" userId="076319d8-5c14-4737-b77a-f6f695ea9b6c" providerId="ADAL" clId="{9308A9F4-DF41-4422-8BF3-A894A33CF105}" dt="2025-07-17T18:30:32.935" v="628" actId="20577"/>
          <ac:spMkLst>
            <pc:docMk/>
            <pc:sldMk cId="853133207" sldId="327"/>
            <ac:spMk id="2" creationId="{E3DC9D9E-C467-5301-F240-4598D5CD55B7}"/>
          </ac:spMkLst>
        </pc:spChg>
        <pc:picChg chg="del">
          <ac:chgData name="Heintz, Allison [MD]" userId="076319d8-5c14-4737-b77a-f6f695ea9b6c" providerId="ADAL" clId="{9308A9F4-DF41-4422-8BF3-A894A33CF105}" dt="2025-07-17T18:28:24.154" v="605" actId="478"/>
          <ac:picMkLst>
            <pc:docMk/>
            <pc:sldMk cId="853133207" sldId="327"/>
            <ac:picMk id="3" creationId="{ECBD8230-B04A-4E96-B52A-71E337DDD58F}"/>
          </ac:picMkLst>
        </pc:picChg>
        <pc:picChg chg="add mod ord">
          <ac:chgData name="Heintz, Allison [MD]" userId="076319d8-5c14-4737-b77a-f6f695ea9b6c" providerId="ADAL" clId="{9308A9F4-DF41-4422-8BF3-A894A33CF105}" dt="2025-07-17T18:28:28.679" v="607" actId="167"/>
          <ac:picMkLst>
            <pc:docMk/>
            <pc:sldMk cId="853133207" sldId="327"/>
            <ac:picMk id="4" creationId="{1AD4D64B-25F3-6CE2-16FD-5F0944906246}"/>
          </ac:picMkLst>
        </pc:picChg>
      </pc:sldChg>
      <pc:sldChg chg="addSp delSp modSp add mod">
        <pc:chgData name="Heintz, Allison [MD]" userId="076319d8-5c14-4737-b77a-f6f695ea9b6c" providerId="ADAL" clId="{9308A9F4-DF41-4422-8BF3-A894A33CF105}" dt="2025-07-17T18:30:56.636" v="631" actId="13926"/>
        <pc:sldMkLst>
          <pc:docMk/>
          <pc:sldMk cId="588882233" sldId="328"/>
        </pc:sldMkLst>
        <pc:spChg chg="mod">
          <ac:chgData name="Heintz, Allison [MD]" userId="076319d8-5c14-4737-b77a-f6f695ea9b6c" providerId="ADAL" clId="{9308A9F4-DF41-4422-8BF3-A894A33CF105}" dt="2025-07-17T18:30:56.636" v="631" actId="13926"/>
          <ac:spMkLst>
            <pc:docMk/>
            <pc:sldMk cId="588882233" sldId="328"/>
            <ac:spMk id="2" creationId="{E3DC9D9E-C467-5301-F240-4598D5CD55B7}"/>
          </ac:spMkLst>
        </pc:spChg>
        <pc:picChg chg="del">
          <ac:chgData name="Heintz, Allison [MD]" userId="076319d8-5c14-4737-b77a-f6f695ea9b6c" providerId="ADAL" clId="{9308A9F4-DF41-4422-8BF3-A894A33CF105}" dt="2025-07-17T18:28:31.814" v="608" actId="478"/>
          <ac:picMkLst>
            <pc:docMk/>
            <pc:sldMk cId="588882233" sldId="328"/>
            <ac:picMk id="3" creationId="{ECBD8230-B04A-4E96-B52A-71E337DDD58F}"/>
          </ac:picMkLst>
        </pc:picChg>
        <pc:picChg chg="add mod ord">
          <ac:chgData name="Heintz, Allison [MD]" userId="076319d8-5c14-4737-b77a-f6f695ea9b6c" providerId="ADAL" clId="{9308A9F4-DF41-4422-8BF3-A894A33CF105}" dt="2025-07-17T18:28:36.209" v="610" actId="167"/>
          <ac:picMkLst>
            <pc:docMk/>
            <pc:sldMk cId="588882233" sldId="328"/>
            <ac:picMk id="4" creationId="{B433FF58-6750-614A-F821-CED1B42B263B}"/>
          </ac:picMkLst>
        </pc:picChg>
      </pc:sldChg>
      <pc:sldChg chg="addSp delSp modSp add mod">
        <pc:chgData name="Heintz, Allison [MD]" userId="076319d8-5c14-4737-b77a-f6f695ea9b6c" providerId="ADAL" clId="{9308A9F4-DF41-4422-8BF3-A894A33CF105}" dt="2025-07-17T18:30:09.434" v="621" actId="207"/>
        <pc:sldMkLst>
          <pc:docMk/>
          <pc:sldMk cId="2035804078" sldId="329"/>
        </pc:sldMkLst>
        <pc:spChg chg="mod">
          <ac:chgData name="Heintz, Allison [MD]" userId="076319d8-5c14-4737-b77a-f6f695ea9b6c" providerId="ADAL" clId="{9308A9F4-DF41-4422-8BF3-A894A33CF105}" dt="2025-07-17T18:30:09.434" v="621" actId="207"/>
          <ac:spMkLst>
            <pc:docMk/>
            <pc:sldMk cId="2035804078" sldId="329"/>
            <ac:spMk id="2" creationId="{E3DC9D9E-C467-5301-F240-4598D5CD55B7}"/>
          </ac:spMkLst>
        </pc:spChg>
        <pc:picChg chg="del">
          <ac:chgData name="Heintz, Allison [MD]" userId="076319d8-5c14-4737-b77a-f6f695ea9b6c" providerId="ADAL" clId="{9308A9F4-DF41-4422-8BF3-A894A33CF105}" dt="2025-07-17T18:28:14.834" v="602" actId="478"/>
          <ac:picMkLst>
            <pc:docMk/>
            <pc:sldMk cId="2035804078" sldId="329"/>
            <ac:picMk id="3" creationId="{ECBD8230-B04A-4E96-B52A-71E337DDD58F}"/>
          </ac:picMkLst>
        </pc:picChg>
        <pc:picChg chg="add mod ord">
          <ac:chgData name="Heintz, Allison [MD]" userId="076319d8-5c14-4737-b77a-f6f695ea9b6c" providerId="ADAL" clId="{9308A9F4-DF41-4422-8BF3-A894A33CF105}" dt="2025-07-17T18:28:20.367" v="604" actId="167"/>
          <ac:picMkLst>
            <pc:docMk/>
            <pc:sldMk cId="2035804078" sldId="329"/>
            <ac:picMk id="4" creationId="{D2706A12-A82D-31D5-5065-4934DE58D9F6}"/>
          </ac:picMkLst>
        </pc:picChg>
      </pc:sldChg>
      <pc:sldChg chg="addSp modSp add mod modAnim">
        <pc:chgData name="Heintz, Allison [MD]" userId="076319d8-5c14-4737-b77a-f6f695ea9b6c" providerId="ADAL" clId="{9308A9F4-DF41-4422-8BF3-A894A33CF105}" dt="2025-07-17T18:37:09.900" v="689" actId="1076"/>
        <pc:sldMkLst>
          <pc:docMk/>
          <pc:sldMk cId="382965752" sldId="330"/>
        </pc:sldMkLst>
        <pc:spChg chg="mod">
          <ac:chgData name="Heintz, Allison [MD]" userId="076319d8-5c14-4737-b77a-f6f695ea9b6c" providerId="ADAL" clId="{9308A9F4-DF41-4422-8BF3-A894A33CF105}" dt="2025-07-17T18:35:29.350" v="684" actId="207"/>
          <ac:spMkLst>
            <pc:docMk/>
            <pc:sldMk cId="382965752" sldId="330"/>
            <ac:spMk id="2" creationId="{DDE874E2-8D42-4369-0EE9-D7F4F1EDEFB5}"/>
          </ac:spMkLst>
        </pc:spChg>
        <pc:picChg chg="add mod">
          <ac:chgData name="Heintz, Allison [MD]" userId="076319d8-5c14-4737-b77a-f6f695ea9b6c" providerId="ADAL" clId="{9308A9F4-DF41-4422-8BF3-A894A33CF105}" dt="2025-07-17T18:37:09.900" v="689" actId="1076"/>
          <ac:picMkLst>
            <pc:docMk/>
            <pc:sldMk cId="382965752" sldId="330"/>
            <ac:picMk id="3" creationId="{2FDE5D22-C38B-87BB-5557-1B23A1A3D91F}"/>
          </ac:picMkLst>
        </pc:picChg>
      </pc:sldChg>
    </pc:docChg>
  </pc:docChgLst>
  <pc:docChgLst>
    <pc:chgData name="Guest User" userId="S::urn:spo:tenantanon#2f792051-9cfb-46d3-81e0-aa4460e23190::" providerId="AD" clId="Web-{5E6E77F3-AB22-E51B-B795-1D732CC2B09A}"/>
    <pc:docChg chg="modSld">
      <pc:chgData name="Guest User" userId="S::urn:spo:tenantanon#2f792051-9cfb-46d3-81e0-aa4460e23190::" providerId="AD" clId="Web-{5E6E77F3-AB22-E51B-B795-1D732CC2B09A}" dt="2025-07-18T17:59:15.369" v="1" actId="20577"/>
      <pc:docMkLst>
        <pc:docMk/>
      </pc:docMkLst>
      <pc:sldChg chg="modSp">
        <pc:chgData name="Guest User" userId="S::urn:spo:tenantanon#2f792051-9cfb-46d3-81e0-aa4460e23190::" providerId="AD" clId="Web-{5E6E77F3-AB22-E51B-B795-1D732CC2B09A}" dt="2025-07-18T17:59:15.369" v="1" actId="20577"/>
        <pc:sldMkLst>
          <pc:docMk/>
          <pc:sldMk cId="3682818586" sldId="325"/>
        </pc:sldMkLst>
        <pc:spChg chg="mod">
          <ac:chgData name="Guest User" userId="S::urn:spo:tenantanon#2f792051-9cfb-46d3-81e0-aa4460e23190::" providerId="AD" clId="Web-{5E6E77F3-AB22-E51B-B795-1D732CC2B09A}" dt="2025-07-18T17:59:15.369" v="1" actId="20577"/>
          <ac:spMkLst>
            <pc:docMk/>
            <pc:sldMk cId="3682818586" sldId="325"/>
            <ac:spMk id="2" creationId="{E3DC9D9E-C467-5301-F240-4598D5CD55B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0E0532-293C-4425-AF65-669F90E3BDEC}" type="datetimeFigureOut">
              <a:rPr lang="en-US" smtClean="0"/>
              <a:t>7/18/2025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D406B-C9B3-4F79-9956-871F0280E86B}" type="slidenum">
              <a:rPr lang="en-US" smtClean="0"/>
              <a:t>‹#›</a:t>
            </a:fld>
            <a:endParaRPr lang="en-US"/>
          </a:p>
        </p:txBody>
      </p:sp>
    </p:spTree>
    <p:extLst>
      <p:ext uri="{BB962C8B-B14F-4D97-AF65-F5344CB8AC3E}">
        <p14:creationId xmlns:p14="http://schemas.microsoft.com/office/powerpoint/2010/main" val="439294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Tip: tell folks, "Unless you tell me otherwise, everything you tell me is confidential".</a:t>
            </a:r>
          </a:p>
        </p:txBody>
      </p:sp>
      <p:sp>
        <p:nvSpPr>
          <p:cNvPr id="4" name="Slide Number Placeholder 3"/>
          <p:cNvSpPr>
            <a:spLocks noGrp="1"/>
          </p:cNvSpPr>
          <p:nvPr>
            <p:ph type="sldNum" sz="quarter" idx="5"/>
          </p:nvPr>
        </p:nvSpPr>
        <p:spPr/>
        <p:txBody>
          <a:bodyPr/>
          <a:lstStyle/>
          <a:p>
            <a:fld id="{A934236E-1223-4A00-A359-2D42CA78841F}" type="slidenum">
              <a:rPr lang="en-US"/>
              <a:t>9</a:t>
            </a:fld>
            <a:endParaRPr lang="en-US"/>
          </a:p>
        </p:txBody>
      </p:sp>
    </p:spTree>
    <p:extLst>
      <p:ext uri="{BB962C8B-B14F-4D97-AF65-F5344CB8AC3E}">
        <p14:creationId xmlns:p14="http://schemas.microsoft.com/office/powerpoint/2010/main" val="3885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11</a:t>
            </a:fld>
            <a:endParaRPr lang="en-US"/>
          </a:p>
        </p:txBody>
      </p:sp>
    </p:spTree>
    <p:extLst>
      <p:ext uri="{BB962C8B-B14F-4D97-AF65-F5344CB8AC3E}">
        <p14:creationId xmlns:p14="http://schemas.microsoft.com/office/powerpoint/2010/main" val="232444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4236E-1223-4A00-A359-2D42CA78841F}"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73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4236E-1223-4A00-A359-2D42CA78841F}"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2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4236E-1223-4A00-A359-2D42CA78841F}"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45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19</a:t>
            </a:fld>
            <a:endParaRPr lang="en-US"/>
          </a:p>
        </p:txBody>
      </p:sp>
    </p:spTree>
    <p:extLst>
      <p:ext uri="{BB962C8B-B14F-4D97-AF65-F5344CB8AC3E}">
        <p14:creationId xmlns:p14="http://schemas.microsoft.com/office/powerpoint/2010/main" val="1047746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Aribitration</a:t>
            </a:r>
            <a:r>
              <a:rPr lang="en-US"/>
              <a:t> Case: Prince George's County- 2021: Teacher was Rep and member of FAC. At meeting with principal, pounded fist, yelled. Principal transferred teacher stating that he was preventing her from forming a "collegial atmosphere among the colleagues of the FAC" and he was "constantly filing grievances". The arbitrator sided with the union. The principal transferred the teacher in retaliation of his union activities and the transfer was overturned.</a:t>
            </a:r>
          </a:p>
        </p:txBody>
      </p:sp>
      <p:sp>
        <p:nvSpPr>
          <p:cNvPr id="4" name="Slide Number Placeholder 3"/>
          <p:cNvSpPr>
            <a:spLocks noGrp="1"/>
          </p:cNvSpPr>
          <p:nvPr>
            <p:ph type="sldNum" sz="quarter" idx="5"/>
          </p:nvPr>
        </p:nvSpPr>
        <p:spPr/>
        <p:txBody>
          <a:bodyPr/>
          <a:lstStyle/>
          <a:p>
            <a:fld id="{A934236E-1223-4A00-A359-2D42CA78841F}" type="slidenum">
              <a:rPr lang="en-US"/>
              <a:t>22</a:t>
            </a:fld>
            <a:endParaRPr lang="en-US"/>
          </a:p>
        </p:txBody>
      </p:sp>
    </p:spTree>
    <p:extLst>
      <p:ext uri="{BB962C8B-B14F-4D97-AF65-F5344CB8AC3E}">
        <p14:creationId xmlns:p14="http://schemas.microsoft.com/office/powerpoint/2010/main" val="3330222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bell rings to start the school day at Generic High School.  Our five building reps (from here on out known as "heroes") enter the building. &lt;Have each hero introduce themselves.&gt; Tonight is the County Executive's budget hearing, and programs, jobs, and salaries are all on the line as the County Executive is loathe to give the district any of his hoard of tax money.  The heroes know the only way to be successful at the board meeting is to recruit at least three other members to join them.  There are five such members in the faculty lounge right now, using their first period planning to caffeinate and ready for the day.  &lt;Each member introduces themselves and the game begins.&gt;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an optional slide to use if we have a lot of people participating*</a:t>
            </a:r>
          </a:p>
          <a:p>
            <a:endParaRPr lang="en-US"/>
          </a:p>
          <a:p>
            <a:r>
              <a:rPr lang="en-US"/>
              <a:t>You heroes proudly walk into Generic District's meeting room, taking up the first two rows of seats.  You look strong, powerful.  Before you sits the school board.  &lt;Allow school board members to introduce themselves.&gt;  You know the only way to get to the County Executive is to get a majority of this school board on your side.  With an ominous rumble (that you assume is thunder, because there are no windows in this room), public comment begins.  &lt;Initiate gameplay.&gt;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low rumble comes from behind the podium.  The floor beneath you begins to swell and shake.  The portraits of long-past superintendents rattle on the walls.  A growl thunders through the room - "Who dares ask me for coin?? Smells like... educators...  Did I not give you coin last year?  Are you not GRATEFUL??"  You now know the speaker is the County Executive, an enormous dragon, sitting atop a massive pile of gold.  His scales glint in the dim florescent light, but strike you as greasy rather than shiny.  Greed has shrunk his wings while increasing his waist.  You don't know how long you can stand to be in the room with such a vile creature.  &lt;initiate combat&gt;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3AC9-94E7-12E7-1A9A-C43BF0F45B3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16DE6B-4336-C05A-8F79-EEB36BF8CED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EC1DDB8-D490-9C20-24D2-E51BFE5B918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502FC846-3438-4177-195E-EEF80C195FA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92EC24D-4488-B3B2-2F1C-A258939A097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584ED14F-3A85-4A2B-CD15-8F5FB9B5B47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40DFEBA-08FF-8A27-3E47-B19445E3C3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189366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71C4-99D5-E9FE-35F1-3CF914CECC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C2603-D633-E29F-6B25-8A2153C2D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1E3B08-1B18-3F5A-DB96-F1347A921F4B}"/>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7D0A5F31-7152-5EE4-5354-88BEAE608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4C97B7-879E-59AF-D759-25D2FFD28188}"/>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83127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6A4D-E70D-D646-8D68-97CAA8CD5C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5ACDAD-A9F0-A73D-0A4A-765E4267D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F04BA-7890-2EE1-3724-40C84D855C9E}"/>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858E1152-9FF5-6B3B-80D9-DF33C9ECB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E7B572-E24B-1E46-A101-BCACCA8D4152}"/>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47457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D5A32-5089-685D-8A55-B8C45D7EBD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C453AF-C3D9-1B9C-E050-2F17284D08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E2E565-621C-0057-621E-B6171AD7CDDE}"/>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9F7CB79E-B9B9-1C1B-73D0-FE2DE8817F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70789-FD3C-F708-572C-8D714A6C60BE}"/>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96569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D9E33-54E4-DDD9-6F9B-E5F62CA57B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CBA339-E03F-0F58-E4D3-B507C5871F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2F95C8-56F1-CADD-4A50-085568D07F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E59D03-F1BD-37D4-6B52-D034812F9941}"/>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6" name="Footer Placeholder 5">
            <a:extLst>
              <a:ext uri="{FF2B5EF4-FFF2-40B4-BE49-F238E27FC236}">
                <a16:creationId xmlns:a16="http://schemas.microsoft.com/office/drawing/2014/main" id="{AC8EB13E-97BD-E1FA-83AA-0313B70CA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119F6A-0749-40C2-7439-EB9135386354}"/>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706355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AC9E-EF5A-FB6F-C7BA-CFA155F645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FE2C76-E90F-A253-E33C-B8F7A69800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62C541-1274-AECC-FD7A-35B2284ED2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A5E783-4C08-1B69-07CA-59B43BA9A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4FE6C9-1B1F-C772-18DC-0BFB245601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8D84FD-CA9B-0A65-ADE4-EE628402D507}"/>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8" name="Footer Placeholder 7">
            <a:extLst>
              <a:ext uri="{FF2B5EF4-FFF2-40B4-BE49-F238E27FC236}">
                <a16:creationId xmlns:a16="http://schemas.microsoft.com/office/drawing/2014/main" id="{D3E8870C-6D6C-50C0-BC54-7710366439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D45F27-089E-CCF6-E112-7CB71E588B1F}"/>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05405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0B19-F844-481F-F96D-B59112EC8E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DDA6FA-AAF7-B09D-B180-9AED3F888540}"/>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4" name="Footer Placeholder 3">
            <a:extLst>
              <a:ext uri="{FF2B5EF4-FFF2-40B4-BE49-F238E27FC236}">
                <a16:creationId xmlns:a16="http://schemas.microsoft.com/office/drawing/2014/main" id="{BCF78F90-3890-3122-4B82-E17827EE13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9C52AD-E1D0-F678-912B-C808292FF541}"/>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25560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6BC922-5B2D-44FC-5224-2DB11D4F059C}"/>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3" name="Footer Placeholder 2">
            <a:extLst>
              <a:ext uri="{FF2B5EF4-FFF2-40B4-BE49-F238E27FC236}">
                <a16:creationId xmlns:a16="http://schemas.microsoft.com/office/drawing/2014/main" id="{537B2EFF-3C6C-FE3C-389C-AC7D99BF03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8F26BD-E4A2-83EA-D0B2-7D05767E5620}"/>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45537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179D6-60DE-1A80-C9DE-B514E3519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A9E524-72B6-623F-3EA6-FDDA26BF4D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343D7E-086B-FB23-0B5F-CF689A267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B40F-C698-69F8-D640-C79ACBC7FCF1}"/>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6" name="Footer Placeholder 5">
            <a:extLst>
              <a:ext uri="{FF2B5EF4-FFF2-40B4-BE49-F238E27FC236}">
                <a16:creationId xmlns:a16="http://schemas.microsoft.com/office/drawing/2014/main" id="{B351DFFD-F21B-3D8A-0B87-A1038BB947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D89102-79EA-F710-136E-7C352E36F0C2}"/>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274084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0A9A-719D-8B8D-5E9A-2DD2DF0F2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EC84A-4DB3-D312-4FB0-C7DD69764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5F1E04-0DCF-634C-C696-3618A9297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DE809B-9D62-830B-95A7-7EECD8AE5800}"/>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6" name="Footer Placeholder 5">
            <a:extLst>
              <a:ext uri="{FF2B5EF4-FFF2-40B4-BE49-F238E27FC236}">
                <a16:creationId xmlns:a16="http://schemas.microsoft.com/office/drawing/2014/main" id="{327EC2F6-AD43-EFE2-CA71-190CC063C2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84CED9-6FDF-6C07-817D-DACFC546F633}"/>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341898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D9219-9050-B065-632B-7B32DA5169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338603-A0FF-82C4-E5FA-BEBE6656E6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201BC-B9EE-70B3-8EEB-716E59896FCB}"/>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63DE5A76-0019-569E-22B9-C0E17DF1C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6DAD9-EDAE-13D7-1D7B-54FFB947F093}"/>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69058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E1EB2D-0830-7C4E-DC62-DFCDA6F10D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39A4B1-9D3E-88DB-B4A7-FCC4969F8F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2C850-974E-D84E-F703-076EA19F2883}"/>
              </a:ext>
            </a:extLst>
          </p:cNvPr>
          <p:cNvSpPr>
            <a:spLocks noGrp="1"/>
          </p:cNvSpPr>
          <p:nvPr>
            <p:ph type="dt" sz="half" idx="10"/>
          </p:nvPr>
        </p:nvSpPr>
        <p:spPr/>
        <p:txBody>
          <a:body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AAE4B80E-105C-5859-9F4A-DD9B76FCFF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9E6246-0981-D7A8-90AB-1E53552CD51B}"/>
              </a:ext>
            </a:extLst>
          </p:cNvPr>
          <p:cNvSpPr>
            <a:spLocks noGrp="1"/>
          </p:cNvSpPr>
          <p:nvPr>
            <p:ph type="sldNum" sz="quarter" idx="12"/>
          </p:nvPr>
        </p:nvSpPr>
        <p:spPr/>
        <p:txBody>
          <a:bodyPr/>
          <a:lstStyle/>
          <a:p>
            <a:fld id="{6CD8725B-3CE7-4F48-A8D3-7D52334B6143}" type="slidenum">
              <a:rPr lang="en-US" smtClean="0"/>
              <a:t>‹#›</a:t>
            </a:fld>
            <a:endParaRPr lang="en-US"/>
          </a:p>
        </p:txBody>
      </p:sp>
    </p:spTree>
    <p:extLst>
      <p:ext uri="{BB962C8B-B14F-4D97-AF65-F5344CB8AC3E}">
        <p14:creationId xmlns:p14="http://schemas.microsoft.com/office/powerpoint/2010/main" val="1393538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7061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4601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30028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3202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9832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2471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0888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8026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152614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9983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2066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26B1C1-8ECA-376B-2125-509AD3452F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38E56F-874F-7D7E-5AC5-A5747E49C0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F5B4F0-B1A4-452D-CCB7-A243DFE863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18ACD-00FE-2F4A-9767-3293F62D02EB}" type="datetimeFigureOut">
              <a:rPr lang="en-US" smtClean="0"/>
              <a:t>7/18/2025</a:t>
            </a:fld>
            <a:endParaRPr lang="en-US"/>
          </a:p>
        </p:txBody>
      </p:sp>
      <p:sp>
        <p:nvSpPr>
          <p:cNvPr id="5" name="Footer Placeholder 4">
            <a:extLst>
              <a:ext uri="{FF2B5EF4-FFF2-40B4-BE49-F238E27FC236}">
                <a16:creationId xmlns:a16="http://schemas.microsoft.com/office/drawing/2014/main" id="{6425E6B8-5F1C-6B54-5D32-DF5ADA058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66706-3538-1514-FDD3-8B8A4AA89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D8725B-3CE7-4F48-A8D3-7D52334B6143}" type="slidenum">
              <a:rPr lang="en-US" smtClean="0"/>
              <a:t>‹#›</a:t>
            </a:fld>
            <a:endParaRPr lang="en-US"/>
          </a:p>
        </p:txBody>
      </p:sp>
    </p:spTree>
    <p:extLst>
      <p:ext uri="{BB962C8B-B14F-4D97-AF65-F5344CB8AC3E}">
        <p14:creationId xmlns:p14="http://schemas.microsoft.com/office/powerpoint/2010/main" val="311451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7/18/2025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202400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https://www.youtube.com/embed/JmPgWUd896g?feature=oembed" TargetMode="External"/><Relationship Id="rId5" Type="http://schemas.openxmlformats.org/officeDocument/2006/relationships/image" Target="../media/image1.pn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ideo" Target="https://www.youtube.com/embed/48lBrNMxjUQ?feature=oembed" TargetMode="Externa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4" Type="http://schemas.openxmlformats.org/officeDocument/2006/relationships/image" Target="../media/image23.svg"/></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6.sv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8.xml"/><Relationship Id="rId1" Type="http://schemas.openxmlformats.org/officeDocument/2006/relationships/video" Target="https://www.youtube.com/watch?v=65BbB7QsRG8" TargetMode="Externa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video" Target="https://www.youtube.com/watch?v=24IqB9iM7AE" TargetMode="External"/><Relationship Id="rId6" Type="http://schemas.openxmlformats.org/officeDocument/2006/relationships/image" Target="../media/image27.jpeg"/><Relationship Id="rId5" Type="http://schemas.openxmlformats.org/officeDocument/2006/relationships/image" Target="../media/image28.pn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10.xml"/><Relationship Id="rId7" Type="http://schemas.openxmlformats.org/officeDocument/2006/relationships/image" Target="../media/image31.png"/><Relationship Id="rId2" Type="http://schemas.openxmlformats.org/officeDocument/2006/relationships/slideLayout" Target="../slideLayouts/slideLayout18.xml"/><Relationship Id="rId1" Type="http://schemas.openxmlformats.org/officeDocument/2006/relationships/video" Target="https://www.youtube.com/watch?v=t3B802PIuB0" TargetMode="Externa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32.sv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E2D119D3-B0AC-9C22-DDA5-45777498D881}"/>
              </a:ext>
            </a:extLst>
          </p:cNvPr>
          <p:cNvPicPr>
            <a:picLocks noChangeAspect="1"/>
          </p:cNvPicPr>
          <p:nvPr/>
        </p:nvPicPr>
        <p:blipFill>
          <a:blip r:embed="rId2"/>
          <a:stretch>
            <a:fillRect/>
          </a:stretch>
        </p:blipFill>
        <p:spPr>
          <a:xfrm>
            <a:off x="8763445" y="5185487"/>
            <a:ext cx="1181100" cy="1181100"/>
          </a:xfrm>
          <a:prstGeom prst="rect">
            <a:avLst/>
          </a:prstGeom>
        </p:spPr>
      </p:pic>
      <p:pic>
        <p:nvPicPr>
          <p:cNvPr id="3" name="Picture 2">
            <a:extLst>
              <a:ext uri="{FF2B5EF4-FFF2-40B4-BE49-F238E27FC236}">
                <a16:creationId xmlns:a16="http://schemas.microsoft.com/office/drawing/2014/main" id="{A76EC18A-E3C5-FFDA-B449-62BC64E827C9}"/>
              </a:ext>
            </a:extLst>
          </p:cNvPr>
          <p:cNvPicPr>
            <a:picLocks noChangeAspect="1"/>
          </p:cNvPicPr>
          <p:nvPr/>
        </p:nvPicPr>
        <p:blipFill>
          <a:blip r:embed="rId3"/>
          <a:stretch>
            <a:fillRect/>
          </a:stretch>
        </p:blipFill>
        <p:spPr>
          <a:xfrm>
            <a:off x="647008" y="5931065"/>
            <a:ext cx="7772400" cy="435522"/>
          </a:xfrm>
          <a:prstGeom prst="rect">
            <a:avLst/>
          </a:prstGeom>
        </p:spPr>
      </p:pic>
      <p:pic>
        <p:nvPicPr>
          <p:cNvPr id="6" name="Picture 5" descr="A red circle with white text&#10;&#10;Description automatically generated">
            <a:extLst>
              <a:ext uri="{FF2B5EF4-FFF2-40B4-BE49-F238E27FC236}">
                <a16:creationId xmlns:a16="http://schemas.microsoft.com/office/drawing/2014/main" id="{7761A388-AAD0-7FDA-F07F-F8F850DD7807}"/>
              </a:ext>
            </a:extLst>
          </p:cNvPr>
          <p:cNvPicPr>
            <a:picLocks noChangeAspect="1"/>
          </p:cNvPicPr>
          <p:nvPr/>
        </p:nvPicPr>
        <p:blipFill>
          <a:blip r:embed="rId4"/>
          <a:stretch>
            <a:fillRect/>
          </a:stretch>
        </p:blipFill>
        <p:spPr>
          <a:xfrm>
            <a:off x="10288582" y="4827999"/>
            <a:ext cx="1378699" cy="1378699"/>
          </a:xfrm>
          <a:prstGeom prst="rect">
            <a:avLst/>
          </a:prstGeom>
        </p:spPr>
      </p:pic>
      <p:pic>
        <p:nvPicPr>
          <p:cNvPr id="8" name="Picture 7" descr="A logo with black text&#10;&#10;Description automatically generated">
            <a:extLst>
              <a:ext uri="{FF2B5EF4-FFF2-40B4-BE49-F238E27FC236}">
                <a16:creationId xmlns:a16="http://schemas.microsoft.com/office/drawing/2014/main" id="{F3E22DFA-499C-A00A-A297-8816FEDA92D0}"/>
              </a:ext>
            </a:extLst>
          </p:cNvPr>
          <p:cNvPicPr>
            <a:picLocks noChangeAspect="1"/>
          </p:cNvPicPr>
          <p:nvPr/>
        </p:nvPicPr>
        <p:blipFill>
          <a:blip r:embed="rId5"/>
          <a:stretch>
            <a:fillRect/>
          </a:stretch>
        </p:blipFill>
        <p:spPr>
          <a:xfrm>
            <a:off x="5514059" y="4398961"/>
            <a:ext cx="2850929" cy="1255126"/>
          </a:xfrm>
          <a:prstGeom prst="rect">
            <a:avLst/>
          </a:prstGeom>
        </p:spPr>
      </p:pic>
      <p:pic>
        <p:nvPicPr>
          <p:cNvPr id="10" name="Picture 9" descr="A logo with a fist holding a pencil&#10;&#10;Description automatically generated">
            <a:extLst>
              <a:ext uri="{FF2B5EF4-FFF2-40B4-BE49-F238E27FC236}">
                <a16:creationId xmlns:a16="http://schemas.microsoft.com/office/drawing/2014/main" id="{AD68F892-2EC4-4DC1-53DE-6BA66FF1E610}"/>
              </a:ext>
            </a:extLst>
          </p:cNvPr>
          <p:cNvPicPr>
            <a:picLocks noChangeAspect="1"/>
          </p:cNvPicPr>
          <p:nvPr/>
        </p:nvPicPr>
        <p:blipFill>
          <a:blip r:embed="rId6"/>
          <a:stretch>
            <a:fillRect/>
          </a:stretch>
        </p:blipFill>
        <p:spPr>
          <a:xfrm>
            <a:off x="734894" y="261638"/>
            <a:ext cx="3035335" cy="3035335"/>
          </a:xfrm>
          <a:prstGeom prst="rect">
            <a:avLst/>
          </a:prstGeom>
        </p:spPr>
      </p:pic>
      <p:pic>
        <p:nvPicPr>
          <p:cNvPr id="12" name="Picture 11" descr="A red and blue text&#10;&#10;Description automatically generated">
            <a:extLst>
              <a:ext uri="{FF2B5EF4-FFF2-40B4-BE49-F238E27FC236}">
                <a16:creationId xmlns:a16="http://schemas.microsoft.com/office/drawing/2014/main" id="{2D604FF1-197C-7C38-380C-82FB16AE813A}"/>
              </a:ext>
            </a:extLst>
          </p:cNvPr>
          <p:cNvPicPr>
            <a:picLocks noChangeAspect="1"/>
          </p:cNvPicPr>
          <p:nvPr/>
        </p:nvPicPr>
        <p:blipFill>
          <a:blip r:embed="rId7"/>
          <a:stretch>
            <a:fillRect/>
          </a:stretch>
        </p:blipFill>
        <p:spPr>
          <a:xfrm>
            <a:off x="6793418" y="419502"/>
            <a:ext cx="4775200" cy="2082800"/>
          </a:xfrm>
          <a:prstGeom prst="rect">
            <a:avLst/>
          </a:prstGeom>
        </p:spPr>
      </p:pic>
      <p:pic>
        <p:nvPicPr>
          <p:cNvPr id="16" name="Picture 15">
            <a:extLst>
              <a:ext uri="{FF2B5EF4-FFF2-40B4-BE49-F238E27FC236}">
                <a16:creationId xmlns:a16="http://schemas.microsoft.com/office/drawing/2014/main" id="{C5462044-4D53-0FA3-72AA-9CA170C67145}"/>
              </a:ext>
            </a:extLst>
          </p:cNvPr>
          <p:cNvPicPr>
            <a:picLocks noChangeAspect="1"/>
          </p:cNvPicPr>
          <p:nvPr/>
        </p:nvPicPr>
        <p:blipFill>
          <a:blip r:embed="rId8"/>
          <a:stretch>
            <a:fillRect/>
          </a:stretch>
        </p:blipFill>
        <p:spPr>
          <a:xfrm>
            <a:off x="1958737" y="3561027"/>
            <a:ext cx="10248900" cy="406772"/>
          </a:xfrm>
          <a:prstGeom prst="rect">
            <a:avLst/>
          </a:prstGeom>
        </p:spPr>
      </p:pic>
      <p:pic>
        <p:nvPicPr>
          <p:cNvPr id="18" name="Picture 17" descr="A red and blue text&#10;&#10;Description automatically generated">
            <a:extLst>
              <a:ext uri="{FF2B5EF4-FFF2-40B4-BE49-F238E27FC236}">
                <a16:creationId xmlns:a16="http://schemas.microsoft.com/office/drawing/2014/main" id="{1F4EE774-3881-E15F-BB2C-9CECB0026E73}"/>
              </a:ext>
            </a:extLst>
          </p:cNvPr>
          <p:cNvPicPr>
            <a:picLocks noChangeAspect="1"/>
          </p:cNvPicPr>
          <p:nvPr/>
        </p:nvPicPr>
        <p:blipFill>
          <a:blip r:embed="rId9"/>
          <a:stretch>
            <a:fillRect/>
          </a:stretch>
        </p:blipFill>
        <p:spPr>
          <a:xfrm>
            <a:off x="824808" y="4126338"/>
            <a:ext cx="4612606" cy="746002"/>
          </a:xfrm>
          <a:prstGeom prst="rect">
            <a:avLst/>
          </a:prstGeom>
        </p:spPr>
      </p:pic>
    </p:spTree>
    <p:extLst>
      <p:ext uri="{BB962C8B-B14F-4D97-AF65-F5344CB8AC3E}">
        <p14:creationId xmlns:p14="http://schemas.microsoft.com/office/powerpoint/2010/main" val="4285010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red rectangular object with text&#10;&#10;Description automatically generated">
            <a:extLst>
              <a:ext uri="{FF2B5EF4-FFF2-40B4-BE49-F238E27FC236}">
                <a16:creationId xmlns:a16="http://schemas.microsoft.com/office/drawing/2014/main" id="{8A79D085-BBF0-065C-6EBB-2F3E1190A148}"/>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204C6C0-2615-1B6E-496B-1E484E746FE8}"/>
              </a:ext>
            </a:extLst>
          </p:cNvPr>
          <p:cNvSpPr txBox="1"/>
          <p:nvPr/>
        </p:nvSpPr>
        <p:spPr>
          <a:xfrm>
            <a:off x="968829" y="2264229"/>
            <a:ext cx="2648289" cy="830997"/>
          </a:xfrm>
          <a:prstGeom prst="rect">
            <a:avLst/>
          </a:prstGeom>
          <a:noFill/>
        </p:spPr>
        <p:txBody>
          <a:bodyPr wrap="none" rtlCol="0">
            <a:spAutoFit/>
          </a:bodyPr>
          <a:lstStyle/>
          <a:p>
            <a:r>
              <a:rPr lang="en-US" sz="4800"/>
              <a:t>Final Day!</a:t>
            </a:r>
          </a:p>
        </p:txBody>
      </p:sp>
      <p:sp>
        <p:nvSpPr>
          <p:cNvPr id="4" name="TextBox 3">
            <a:extLst>
              <a:ext uri="{FF2B5EF4-FFF2-40B4-BE49-F238E27FC236}">
                <a16:creationId xmlns:a16="http://schemas.microsoft.com/office/drawing/2014/main" id="{A598E765-6364-4F7C-A5FB-FCDAF4BEF4B7}"/>
              </a:ext>
            </a:extLst>
          </p:cNvPr>
          <p:cNvSpPr txBox="1"/>
          <p:nvPr/>
        </p:nvSpPr>
        <p:spPr>
          <a:xfrm>
            <a:off x="751115" y="3762775"/>
            <a:ext cx="10319656" cy="1754326"/>
          </a:xfrm>
          <a:prstGeom prst="rect">
            <a:avLst/>
          </a:prstGeom>
          <a:noFill/>
        </p:spPr>
        <p:txBody>
          <a:bodyPr wrap="square" rtlCol="0">
            <a:spAutoFit/>
          </a:bodyPr>
          <a:lstStyle/>
          <a:p>
            <a:r>
              <a:rPr lang="en-US" sz="3600"/>
              <a:t>As you enter today, write on the chart paper what you believe is important about your role as an association/building representative</a:t>
            </a:r>
          </a:p>
        </p:txBody>
      </p:sp>
      <p:pic>
        <p:nvPicPr>
          <p:cNvPr id="6" name="Graphic 5" descr="Pen with solid fill">
            <a:extLst>
              <a:ext uri="{FF2B5EF4-FFF2-40B4-BE49-F238E27FC236}">
                <a16:creationId xmlns:a16="http://schemas.microsoft.com/office/drawing/2014/main" id="{322040C9-A3E9-CEB5-9AE6-03900EB2CA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08771" y="2848375"/>
            <a:ext cx="914400" cy="914400"/>
          </a:xfrm>
          <a:prstGeom prst="rect">
            <a:avLst/>
          </a:prstGeom>
        </p:spPr>
      </p:pic>
    </p:spTree>
    <p:extLst>
      <p:ext uri="{BB962C8B-B14F-4D97-AF65-F5344CB8AC3E}">
        <p14:creationId xmlns:p14="http://schemas.microsoft.com/office/powerpoint/2010/main" val="260660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and blue rectangle with red and blue text&#10;&#10;Description automatically generated">
            <a:extLst>
              <a:ext uri="{FF2B5EF4-FFF2-40B4-BE49-F238E27FC236}">
                <a16:creationId xmlns:a16="http://schemas.microsoft.com/office/drawing/2014/main" id="{1FF86611-FF89-E698-A68E-73D7ACCEF469}"/>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ED40C59-31B9-B750-457D-0AE76B9F60F9}"/>
              </a:ext>
            </a:extLst>
          </p:cNvPr>
          <p:cNvSpPr txBox="1"/>
          <p:nvPr/>
        </p:nvSpPr>
        <p:spPr>
          <a:xfrm>
            <a:off x="1341878" y="1722120"/>
            <a:ext cx="9508244" cy="769441"/>
          </a:xfrm>
          <a:prstGeom prst="rect">
            <a:avLst/>
          </a:prstGeom>
          <a:noFill/>
        </p:spPr>
        <p:txBody>
          <a:bodyPr wrap="none" rtlCol="0">
            <a:spAutoFit/>
          </a:bodyPr>
          <a:lstStyle/>
          <a:p>
            <a:r>
              <a:rPr lang="en-US" sz="4400"/>
              <a:t>How can I best advocate at my worksite?</a:t>
            </a:r>
          </a:p>
        </p:txBody>
      </p:sp>
      <p:sp>
        <p:nvSpPr>
          <p:cNvPr id="4" name="TextBox 3">
            <a:extLst>
              <a:ext uri="{FF2B5EF4-FFF2-40B4-BE49-F238E27FC236}">
                <a16:creationId xmlns:a16="http://schemas.microsoft.com/office/drawing/2014/main" id="{03F6C078-370F-3502-CAC7-6983DE532DAD}"/>
              </a:ext>
            </a:extLst>
          </p:cNvPr>
          <p:cNvSpPr txBox="1"/>
          <p:nvPr/>
        </p:nvSpPr>
        <p:spPr>
          <a:xfrm>
            <a:off x="1341878" y="2992120"/>
            <a:ext cx="8524385" cy="1815882"/>
          </a:xfrm>
          <a:prstGeom prst="rect">
            <a:avLst/>
          </a:prstGeom>
          <a:noFill/>
        </p:spPr>
        <p:txBody>
          <a:bodyPr wrap="none" rtlCol="0">
            <a:spAutoFit/>
          </a:bodyPr>
          <a:lstStyle/>
          <a:p>
            <a:r>
              <a:rPr lang="en-US" sz="2800"/>
              <a:t>Today we will:</a:t>
            </a:r>
          </a:p>
          <a:p>
            <a:pPr marL="285750" indent="-285750">
              <a:buFont typeface="Arial" panose="020B0604020202020204" pitchFamily="34" charset="0"/>
              <a:buChar char="•"/>
            </a:pPr>
            <a:r>
              <a:rPr lang="en-US" sz="2800"/>
              <a:t>Roleplay advocacy scenarios</a:t>
            </a:r>
          </a:p>
          <a:p>
            <a:pPr marL="285750" indent="-285750">
              <a:buFont typeface="Arial" panose="020B0604020202020204" pitchFamily="34" charset="0"/>
              <a:buChar char="•"/>
            </a:pPr>
            <a:r>
              <a:rPr lang="en-US" sz="2800"/>
              <a:t>Assess opportunities for site-based advocacy</a:t>
            </a:r>
          </a:p>
          <a:p>
            <a:pPr marL="285750" indent="-285750">
              <a:buFont typeface="Arial" panose="020B0604020202020204" pitchFamily="34" charset="0"/>
              <a:buChar char="•"/>
            </a:pPr>
            <a:r>
              <a:rPr lang="en-US" sz="2800"/>
              <a:t>Develop a plan for site-based advocacy moving forward</a:t>
            </a:r>
          </a:p>
        </p:txBody>
      </p:sp>
      <p:pic>
        <p:nvPicPr>
          <p:cNvPr id="6" name="Graphic 5" descr="Bullseye with solid fill">
            <a:extLst>
              <a:ext uri="{FF2B5EF4-FFF2-40B4-BE49-F238E27FC236}">
                <a16:creationId xmlns:a16="http://schemas.microsoft.com/office/drawing/2014/main" id="{156F06B8-49D9-BF82-7D63-01CFCB75D3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66263" y="4944200"/>
            <a:ext cx="1442720" cy="1442720"/>
          </a:xfrm>
          <a:prstGeom prst="rect">
            <a:avLst/>
          </a:prstGeom>
        </p:spPr>
      </p:pic>
    </p:spTree>
    <p:extLst>
      <p:ext uri="{BB962C8B-B14F-4D97-AF65-F5344CB8AC3E}">
        <p14:creationId xmlns:p14="http://schemas.microsoft.com/office/powerpoint/2010/main" val="2502746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a:t>What is Representation?</a:t>
            </a:r>
            <a:endParaRPr lang="en-US" sz="4000" b="1">
              <a:cs typeface="Calibri Light"/>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354448" y="1886960"/>
            <a:ext cx="283895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endParaRPr lang="en-US" sz="26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344686"/>
            <a:ext cx="2745873"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panose="020F0502020204030204"/>
              </a:rPr>
              <a:t>Speaking on behalf of someone else's interest</a:t>
            </a: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Standing up to those in power </a:t>
            </a:r>
          </a:p>
        </p:txBody>
      </p:sp>
      <p:sp>
        <p:nvSpPr>
          <p:cNvPr id="3" name="TextBox 2">
            <a:extLst>
              <a:ext uri="{FF2B5EF4-FFF2-40B4-BE49-F238E27FC236}">
                <a16:creationId xmlns:a16="http://schemas.microsoft.com/office/drawing/2014/main" id="{41239350-2A8E-C177-5DCF-5A1493289566}"/>
              </a:ext>
            </a:extLst>
          </p:cNvPr>
          <p:cNvSpPr txBox="1"/>
          <p:nvPr/>
        </p:nvSpPr>
        <p:spPr>
          <a:xfrm>
            <a:off x="8387146" y="2097556"/>
            <a:ext cx="277318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Speaking for the organization, not as an individual </a:t>
            </a:r>
          </a:p>
        </p:txBody>
      </p:sp>
      <p:pic>
        <p:nvPicPr>
          <p:cNvPr id="12" name="Picture 11" descr="A black and white logo&#10;&#10;Description automatically generated">
            <a:extLst>
              <a:ext uri="{FF2B5EF4-FFF2-40B4-BE49-F238E27FC236}">
                <a16:creationId xmlns:a16="http://schemas.microsoft.com/office/drawing/2014/main" id="{C8317875-299A-2D82-DF71-A13FB7E48316}"/>
              </a:ext>
            </a:extLst>
          </p:cNvPr>
          <p:cNvPicPr>
            <a:picLocks noChangeAspect="1"/>
          </p:cNvPicPr>
          <p:nvPr/>
        </p:nvPicPr>
        <p:blipFill>
          <a:blip r:embed="rId3"/>
          <a:stretch>
            <a:fillRect/>
          </a:stretch>
        </p:blipFill>
        <p:spPr>
          <a:xfrm>
            <a:off x="10569776" y="5387982"/>
            <a:ext cx="1181100" cy="1181100"/>
          </a:xfrm>
          <a:prstGeom prst="rect">
            <a:avLst/>
          </a:prstGeom>
        </p:spPr>
      </p:pic>
    </p:spTree>
    <p:extLst>
      <p:ext uri="{BB962C8B-B14F-4D97-AF65-F5344CB8AC3E}">
        <p14:creationId xmlns:p14="http://schemas.microsoft.com/office/powerpoint/2010/main" val="29494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5DDA3F31-F9E6-E629-EC0E-E2545058B00B}"/>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6D7C3E1-7FCD-2E73-99A6-F53EE86B4896}"/>
              </a:ext>
            </a:extLst>
          </p:cNvPr>
          <p:cNvSpPr txBox="1"/>
          <p:nvPr/>
        </p:nvSpPr>
        <p:spPr>
          <a:xfrm>
            <a:off x="1343938" y="2014603"/>
            <a:ext cx="914660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As a Union Representative in your Building, you are the </a:t>
            </a:r>
            <a:r>
              <a:rPr lang="en-US" sz="2800" b="1">
                <a:cs typeface="Calibri"/>
              </a:rPr>
              <a:t>backbone of your union</a:t>
            </a:r>
          </a:p>
          <a:p>
            <a:endParaRPr lang="en-US" sz="2800">
              <a:cs typeface="Calibri"/>
            </a:endParaRPr>
          </a:p>
          <a:p>
            <a:r>
              <a:rPr lang="en-US" sz="2800">
                <a:cs typeface="Calibri"/>
              </a:rPr>
              <a:t>It is your job to develop relationships and trust with your colleagues</a:t>
            </a:r>
          </a:p>
          <a:p>
            <a:endParaRPr lang="en-US" sz="2800">
              <a:cs typeface="Calibri"/>
            </a:endParaRPr>
          </a:p>
          <a:p>
            <a:r>
              <a:rPr lang="en-US" sz="2800">
                <a:cs typeface="Calibri"/>
              </a:rPr>
              <a:t>The BEST way to do this is through </a:t>
            </a:r>
            <a:r>
              <a:rPr lang="en-US" sz="2800" b="1">
                <a:cs typeface="Calibri"/>
              </a:rPr>
              <a:t>Transparency</a:t>
            </a:r>
            <a:r>
              <a:rPr lang="en-US" sz="2800">
                <a:cs typeface="Calibri"/>
              </a:rPr>
              <a:t> and </a:t>
            </a:r>
            <a:r>
              <a:rPr lang="en-US" sz="2800" b="1">
                <a:cs typeface="Calibri"/>
              </a:rPr>
              <a:t>Competence</a:t>
            </a:r>
          </a:p>
        </p:txBody>
      </p:sp>
    </p:spTree>
    <p:extLst>
      <p:ext uri="{BB962C8B-B14F-4D97-AF65-F5344CB8AC3E}">
        <p14:creationId xmlns:p14="http://schemas.microsoft.com/office/powerpoint/2010/main" val="30300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red rectangular object with text&#10;&#10;Description automatically generated">
            <a:extLst>
              <a:ext uri="{FF2B5EF4-FFF2-40B4-BE49-F238E27FC236}">
                <a16:creationId xmlns:a16="http://schemas.microsoft.com/office/drawing/2014/main" id="{9B4C33CE-9FCA-295D-FF16-6D37579E6DAE}"/>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Transparency</a:t>
            </a:r>
            <a:endParaRPr lang="en-US" sz="2800" b="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NEVER meet with building administration in secret</a:t>
            </a:r>
          </a:p>
          <a:p>
            <a:pPr marL="285750" indent="-285750">
              <a:buFont typeface="Arial"/>
              <a:buChar char="•"/>
            </a:pPr>
            <a:r>
              <a:rPr lang="en-US" sz="2800">
                <a:cs typeface="Calibri" panose="020F0502020204030204"/>
              </a:rPr>
              <a:t>Start a weekly/monthly newsletter with relevant union and building updates</a:t>
            </a:r>
          </a:p>
          <a:p>
            <a:pPr marL="285750" indent="-285750">
              <a:buFont typeface="Arial"/>
              <a:buChar char="•"/>
            </a:pPr>
            <a:r>
              <a:rPr lang="en-US" sz="2800">
                <a:cs typeface="Calibri" panose="020F0502020204030204"/>
              </a:rPr>
              <a:t>Give clear updates on your activities at Rep Assembly/Council meetings</a:t>
            </a:r>
          </a:p>
          <a:p>
            <a:pPr marL="285750" indent="-285750">
              <a:buFont typeface="Arial"/>
              <a:buChar char="•"/>
            </a:pPr>
            <a:r>
              <a:rPr lang="en-US" sz="2800">
                <a:cs typeface="Calibri" panose="020F0502020204030204"/>
              </a:rPr>
              <a:t>Speak with members regularly one-on-one</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spTree>
    <p:extLst>
      <p:ext uri="{BB962C8B-B14F-4D97-AF65-F5344CB8AC3E}">
        <p14:creationId xmlns:p14="http://schemas.microsoft.com/office/powerpoint/2010/main" val="607380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red rectangular object with text&#10;&#10;Description automatically generated">
            <a:extLst>
              <a:ext uri="{FF2B5EF4-FFF2-40B4-BE49-F238E27FC236}">
                <a16:creationId xmlns:a16="http://schemas.microsoft.com/office/drawing/2014/main" id="{232DF74A-EB25-24A7-C23D-B1D63C92F33F}"/>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Competence</a:t>
            </a:r>
            <a:endParaRPr lang="en-US" err="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Know the basics of your contract to answer questions</a:t>
            </a:r>
          </a:p>
          <a:p>
            <a:pPr marL="285750" indent="-285750">
              <a:buFont typeface="Arial"/>
              <a:buChar char="•"/>
            </a:pPr>
            <a:r>
              <a:rPr lang="en-US" sz="2800">
                <a:cs typeface="Calibri" panose="020F0502020204030204"/>
              </a:rPr>
              <a:t>Know where to go to get answers </a:t>
            </a:r>
          </a:p>
          <a:p>
            <a:pPr marL="285750" indent="-285750">
              <a:buFont typeface="Arial"/>
              <a:buChar char="•"/>
            </a:pPr>
            <a:r>
              <a:rPr lang="en-US" sz="2800">
                <a:cs typeface="Calibri" panose="020F0502020204030204"/>
              </a:rPr>
              <a:t>Follow through on your word, both with members and with administration</a:t>
            </a:r>
          </a:p>
          <a:p>
            <a:pPr marL="285750" indent="-285750">
              <a:buFont typeface="Arial"/>
              <a:buChar char="•"/>
            </a:pPr>
            <a:r>
              <a:rPr lang="en-US" sz="2800">
                <a:cs typeface="Calibri" panose="020F0502020204030204"/>
              </a:rPr>
              <a:t>Lead by example though setting regular meetings and challenging administration when necessary</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spTree>
    <p:extLst>
      <p:ext uri="{BB962C8B-B14F-4D97-AF65-F5344CB8AC3E}">
        <p14:creationId xmlns:p14="http://schemas.microsoft.com/office/powerpoint/2010/main" val="1996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93BB3-916F-551B-B1C2-3B31CC07FC0F}"/>
              </a:ext>
            </a:extLst>
          </p:cNvPr>
          <p:cNvSpPr/>
          <p:nvPr/>
        </p:nvSpPr>
        <p:spPr>
          <a:xfrm>
            <a:off x="796447" y="1160731"/>
            <a:ext cx="3141465" cy="416475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160730"/>
            <a:ext cx="3141465" cy="4154317"/>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4944" y="1160730"/>
            <a:ext cx="3141465" cy="4154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1872229" y="561289"/>
            <a:ext cx="107487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Toady</a:t>
            </a:r>
          </a:p>
        </p:txBody>
      </p:sp>
      <p:sp>
        <p:nvSpPr>
          <p:cNvPr id="13" name="TextBox 12">
            <a:extLst>
              <a:ext uri="{FF2B5EF4-FFF2-40B4-BE49-F238E27FC236}">
                <a16:creationId xmlns:a16="http://schemas.microsoft.com/office/drawing/2014/main" id="{B5B65BD5-FE2A-40F3-D05C-6C81A9D57CD7}"/>
              </a:ext>
            </a:extLst>
          </p:cNvPr>
          <p:cNvSpPr txBox="1"/>
          <p:nvPr/>
        </p:nvSpPr>
        <p:spPr>
          <a:xfrm>
            <a:off x="5306447" y="561288"/>
            <a:ext cx="1586349"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Firebrand</a:t>
            </a:r>
            <a:endParaRPr lang="en-US"/>
          </a:p>
        </p:txBody>
      </p:sp>
      <p:sp>
        <p:nvSpPr>
          <p:cNvPr id="14" name="TextBox 13">
            <a:extLst>
              <a:ext uri="{FF2B5EF4-FFF2-40B4-BE49-F238E27FC236}">
                <a16:creationId xmlns:a16="http://schemas.microsoft.com/office/drawing/2014/main" id="{E468AE58-FC04-E38A-45C6-9B1E64CB2A35}"/>
              </a:ext>
            </a:extLst>
          </p:cNvPr>
          <p:cNvSpPr txBox="1"/>
          <p:nvPr/>
        </p:nvSpPr>
        <p:spPr>
          <a:xfrm>
            <a:off x="9189515" y="561287"/>
            <a:ext cx="117925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Leader</a:t>
            </a:r>
            <a:endParaRPr lang="en-US"/>
          </a:p>
        </p:txBody>
      </p:sp>
      <p:sp>
        <p:nvSpPr>
          <p:cNvPr id="15" name="TextBox 14">
            <a:extLst>
              <a:ext uri="{FF2B5EF4-FFF2-40B4-BE49-F238E27FC236}">
                <a16:creationId xmlns:a16="http://schemas.microsoft.com/office/drawing/2014/main" id="{A82B110F-C869-4E4A-C02D-F7250662D916}"/>
              </a:ext>
            </a:extLst>
          </p:cNvPr>
          <p:cNvSpPr txBox="1"/>
          <p:nvPr/>
        </p:nvSpPr>
        <p:spPr>
          <a:xfrm>
            <a:off x="1098637" y="1419615"/>
            <a:ext cx="238777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Buddy-buddy with principal</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Gossips about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Talks about how members need to be "reasonable"</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Makes excuses for management</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818660" y="1415498"/>
            <a:ext cx="238777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Always skeptical of administration</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Complains but won't lead change</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Often loudest voice in room</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Polarizing</a:t>
            </a:r>
            <a:endParaRPr lang="en-US"/>
          </a:p>
        </p:txBody>
      </p:sp>
      <p:sp>
        <p:nvSpPr>
          <p:cNvPr id="17" name="TextBox 16">
            <a:extLst>
              <a:ext uri="{FF2B5EF4-FFF2-40B4-BE49-F238E27FC236}">
                <a16:creationId xmlns:a16="http://schemas.microsoft.com/office/drawing/2014/main" id="{502E240A-6FE3-B721-2B6C-EE010D6F5101}"/>
              </a:ext>
            </a:extLst>
          </p:cNvPr>
          <p:cNvSpPr txBox="1"/>
          <p:nvPr/>
        </p:nvSpPr>
        <p:spPr>
          <a:xfrm>
            <a:off x="8442093" y="1422112"/>
            <a:ext cx="276340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Trusted by management and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Focuses on solutions, not personalities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Moves others to take action – not a solo actor</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Consensus builder</a:t>
            </a:r>
            <a:endParaRPr lang="en-US"/>
          </a:p>
        </p:txBody>
      </p:sp>
      <p:pic>
        <p:nvPicPr>
          <p:cNvPr id="2" name="Picture 1" descr="A black and white logo&#10;&#10;Description automatically generated">
            <a:extLst>
              <a:ext uri="{FF2B5EF4-FFF2-40B4-BE49-F238E27FC236}">
                <a16:creationId xmlns:a16="http://schemas.microsoft.com/office/drawing/2014/main" id="{DD183E8A-822D-B96A-E677-A3C33577E255}"/>
              </a:ext>
            </a:extLst>
          </p:cNvPr>
          <p:cNvPicPr>
            <a:picLocks noChangeAspect="1"/>
          </p:cNvPicPr>
          <p:nvPr/>
        </p:nvPicPr>
        <p:blipFill>
          <a:blip r:embed="rId2"/>
          <a:stretch>
            <a:fillRect/>
          </a:stretch>
        </p:blipFill>
        <p:spPr>
          <a:xfrm>
            <a:off x="5421996" y="5569815"/>
            <a:ext cx="1181100" cy="1181100"/>
          </a:xfrm>
          <a:prstGeom prst="rect">
            <a:avLst/>
          </a:prstGeom>
        </p:spPr>
      </p:pic>
    </p:spTree>
    <p:extLst>
      <p:ext uri="{BB962C8B-B14F-4D97-AF65-F5344CB8AC3E}">
        <p14:creationId xmlns:p14="http://schemas.microsoft.com/office/powerpoint/2010/main" val="349197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and red rectangular object with text&#10;&#10;Description automatically generated">
            <a:extLst>
              <a:ext uri="{FF2B5EF4-FFF2-40B4-BE49-F238E27FC236}">
                <a16:creationId xmlns:a16="http://schemas.microsoft.com/office/drawing/2014/main" id="{5444371B-6EF1-3006-9C09-6EB22A671EED}"/>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031CB6C-E5C1-471E-5180-5C329041FBD5}"/>
              </a:ext>
            </a:extLst>
          </p:cNvPr>
          <p:cNvSpPr txBox="1"/>
          <p:nvPr/>
        </p:nvSpPr>
        <p:spPr>
          <a:xfrm>
            <a:off x="2902352" y="1711236"/>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Confidentiality</a:t>
            </a:r>
            <a:endParaRPr lang="en-US"/>
          </a:p>
        </p:txBody>
      </p:sp>
      <p:sp>
        <p:nvSpPr>
          <p:cNvPr id="6" name="TextBox 5">
            <a:extLst>
              <a:ext uri="{FF2B5EF4-FFF2-40B4-BE49-F238E27FC236}">
                <a16:creationId xmlns:a16="http://schemas.microsoft.com/office/drawing/2014/main" id="{2C25E56D-5EB9-0136-C17D-7EFED77D018F}"/>
              </a:ext>
            </a:extLst>
          </p:cNvPr>
          <p:cNvSpPr txBox="1"/>
          <p:nvPr/>
        </p:nvSpPr>
        <p:spPr>
          <a:xfrm>
            <a:off x="820357" y="2278485"/>
            <a:ext cx="803998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As a Union Representative, you occupy space as BOTH a colleague and a formal position in the Union</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Navigating this space can be tricky</a:t>
            </a:r>
          </a:p>
          <a:p>
            <a:pPr marL="285750" indent="-285750">
              <a:buFont typeface="Arial"/>
              <a:buChar char="•"/>
            </a:pPr>
            <a:endParaRPr lang="en-US" sz="2800">
              <a:cs typeface="Calibri" panose="020F0502020204030204"/>
            </a:endParaRPr>
          </a:p>
          <a:p>
            <a:pPr marL="285750" indent="-285750">
              <a:buFont typeface="Arial"/>
              <a:buChar char="•"/>
            </a:pPr>
            <a:r>
              <a:rPr lang="en-US" sz="2800" b="1">
                <a:cs typeface="Calibri" panose="020F0502020204030204"/>
              </a:rPr>
              <a:t>Golden Rule:</a:t>
            </a:r>
            <a:r>
              <a:rPr lang="en-US" sz="2800">
                <a:cs typeface="Calibri" panose="020F0502020204030204"/>
              </a:rPr>
              <a:t> Assume what members disclose to you is confidential unless told otherwise</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Likewise: </a:t>
            </a:r>
            <a:r>
              <a:rPr lang="en-US" sz="2800" b="1">
                <a:cs typeface="Calibri" panose="020F0502020204030204"/>
              </a:rPr>
              <a:t>NEVER </a:t>
            </a:r>
            <a:r>
              <a:rPr lang="en-US" sz="2800">
                <a:cs typeface="Calibri" panose="020F0502020204030204"/>
              </a:rPr>
              <a:t>agree to confidentiality with management</a:t>
            </a:r>
          </a:p>
        </p:txBody>
      </p:sp>
    </p:spTree>
    <p:extLst>
      <p:ext uri="{BB962C8B-B14F-4D97-AF65-F5344CB8AC3E}">
        <p14:creationId xmlns:p14="http://schemas.microsoft.com/office/powerpoint/2010/main" val="119960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4BCE33EF-3998-88B7-F597-096C53B7447D}"/>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5410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Best Practices for Confidentiality</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Use </a:t>
            </a:r>
            <a:r>
              <a:rPr lang="en-US" sz="2800" b="1">
                <a:cs typeface="Calibri" panose="020F0502020204030204"/>
              </a:rPr>
              <a:t>personal emails</a:t>
            </a:r>
            <a:r>
              <a:rPr lang="en-US" sz="2800">
                <a:cs typeface="Calibri" panose="020F0502020204030204"/>
              </a:rPr>
              <a:t> whenever possible </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When discussing problems in a wider group, do not use names unless given permission</a:t>
            </a:r>
            <a:endParaRPr lang="en-US"/>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Use </a:t>
            </a:r>
            <a:r>
              <a:rPr lang="en-US" sz="2800" b="1">
                <a:cs typeface="Calibri" panose="020F0502020204030204"/>
              </a:rPr>
              <a:t>anonymous surveys</a:t>
            </a:r>
            <a:r>
              <a:rPr lang="en-US" sz="2800">
                <a:cs typeface="Calibri" panose="020F0502020204030204"/>
              </a:rPr>
              <a:t> when gathering input from members</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Do not single out individuals when bringing concerns to management</a:t>
            </a:r>
          </a:p>
        </p:txBody>
      </p:sp>
    </p:spTree>
    <p:extLst>
      <p:ext uri="{BB962C8B-B14F-4D97-AF65-F5344CB8AC3E}">
        <p14:creationId xmlns:p14="http://schemas.microsoft.com/office/powerpoint/2010/main" val="3056140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61322" y="387737"/>
            <a:ext cx="9069355" cy="830997"/>
          </a:xfrm>
          <a:prstGeom prst="rect">
            <a:avLst/>
          </a:prstGeom>
          <a:noFill/>
        </p:spPr>
        <p:txBody>
          <a:bodyPr wrap="square" lIns="91440" tIns="45720" rIns="91440" bIns="45720" rtlCol="0" anchor="t">
            <a:spAutoFit/>
          </a:bodyPr>
          <a:lstStyle/>
          <a:p>
            <a:pPr algn="ctr"/>
            <a:r>
              <a:rPr lang="en-US" sz="4800">
                <a:latin typeface="Calibri" panose="020F0502020204030204" pitchFamily="34" charset="0"/>
                <a:ea typeface="Calibri" panose="020F0502020204030204" pitchFamily="34" charset="0"/>
                <a:cs typeface="Calibri" panose="020F0502020204030204" pitchFamily="34" charset="0"/>
              </a:rPr>
              <a:t>When do I Represent?</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1369499"/>
            <a:ext cx="6005855"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1369499"/>
            <a:ext cx="3357594"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007716"/>
            <a:ext cx="5667861"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Level 1 or Informal Grievance Hearing </a:t>
            </a:r>
          </a:p>
          <a:p>
            <a:endParaRPr lang="en-US" sz="2800">
              <a:cs typeface="Calibri"/>
            </a:endParaRPr>
          </a:p>
          <a:p>
            <a:pPr marL="285750" indent="-285750">
              <a:buFont typeface="Arial" panose="020B0604020202020204" pitchFamily="34" charset="0"/>
              <a:buChar char="•"/>
            </a:pPr>
            <a:r>
              <a:rPr lang="en-US" sz="2800">
                <a:cs typeface="Calibri"/>
              </a:rPr>
              <a:t>'Fact-Finding' meeting during disciplinary investigation</a:t>
            </a:r>
            <a:endParaRPr lang="en-US" sz="2800">
              <a:ea typeface="Calibri"/>
              <a:cs typeface="Calibri"/>
            </a:endParaRP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Problem Solving Meeting</a:t>
            </a:r>
            <a:endParaRPr lang="en-US" sz="2800">
              <a:ea typeface="Calibri"/>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1854771"/>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311599" y="1393106"/>
            <a:ext cx="51091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Types of Representational Meetings</a:t>
            </a: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2559534"/>
            <a:ext cx="284813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In what other spaces do we "represent" our members?</a:t>
            </a:r>
            <a:endParaRPr lang="en-US"/>
          </a:p>
        </p:txBody>
      </p:sp>
      <p:pic>
        <p:nvPicPr>
          <p:cNvPr id="4" name="Picture 3" descr="A black and white logo&#10;&#10;Description automatically generated">
            <a:extLst>
              <a:ext uri="{FF2B5EF4-FFF2-40B4-BE49-F238E27FC236}">
                <a16:creationId xmlns:a16="http://schemas.microsoft.com/office/drawing/2014/main" id="{EFA22A2F-5ED4-21AC-C5EB-46BE77827F37}"/>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4260306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DEA3C-98A0-8AFB-79E6-6C5DB7F7A7F4}"/>
            </a:ext>
          </a:extLst>
        </p:cNvPr>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99A84B80-2EE2-5CF1-FD35-C66ED74B7A38}"/>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E90C926-C884-8530-878E-06FD3121212F}"/>
              </a:ext>
            </a:extLst>
          </p:cNvPr>
          <p:cNvSpPr txBox="1"/>
          <p:nvPr/>
        </p:nvSpPr>
        <p:spPr>
          <a:xfrm>
            <a:off x="1046151" y="1713249"/>
            <a:ext cx="60295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What could representation look like?</a:t>
            </a:r>
            <a:endParaRPr lang="en-US"/>
          </a:p>
        </p:txBody>
      </p:sp>
      <p:sp>
        <p:nvSpPr>
          <p:cNvPr id="2" name="TextBox 1">
            <a:extLst>
              <a:ext uri="{FF2B5EF4-FFF2-40B4-BE49-F238E27FC236}">
                <a16:creationId xmlns:a16="http://schemas.microsoft.com/office/drawing/2014/main" id="{265B20D9-1AFE-0DD4-B9D4-E1027B160917}"/>
              </a:ext>
            </a:extLst>
          </p:cNvPr>
          <p:cNvSpPr txBox="1"/>
          <p:nvPr/>
        </p:nvSpPr>
        <p:spPr>
          <a:xfrm>
            <a:off x="1046151" y="2612571"/>
            <a:ext cx="10209678" cy="2862322"/>
          </a:xfrm>
          <a:prstGeom prst="rect">
            <a:avLst/>
          </a:prstGeom>
          <a:solidFill>
            <a:srgbClr val="002060"/>
          </a:solidFill>
        </p:spPr>
        <p:txBody>
          <a:bodyPr wrap="square" rtlCol="0">
            <a:spAutoFit/>
          </a:bodyPr>
          <a:lstStyle/>
          <a:p>
            <a:r>
              <a:rPr lang="en-US">
                <a:solidFill>
                  <a:srgbClr val="FF0000"/>
                </a:solidFill>
              </a:rPr>
              <a:t>Insert Video Here</a:t>
            </a: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p:txBody>
      </p:sp>
    </p:spTree>
    <p:extLst>
      <p:ext uri="{BB962C8B-B14F-4D97-AF65-F5344CB8AC3E}">
        <p14:creationId xmlns:p14="http://schemas.microsoft.com/office/powerpoint/2010/main" val="423914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2D3E2-730F-C87C-0D37-61F133D849B1}"/>
            </a:ext>
          </a:extLst>
        </p:cNvPr>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F84D07A7-79E7-F088-4B1D-3B6473173E1C}"/>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B77124D-F3A3-9DEC-370A-A671249428D9}"/>
              </a:ext>
            </a:extLst>
          </p:cNvPr>
          <p:cNvSpPr txBox="1"/>
          <p:nvPr/>
        </p:nvSpPr>
        <p:spPr>
          <a:xfrm>
            <a:off x="3524530" y="2767280"/>
            <a:ext cx="514293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cs typeface="Calibri"/>
              </a:rPr>
              <a:t>What did you notice?</a:t>
            </a:r>
          </a:p>
          <a:p>
            <a:pPr algn="ctr"/>
            <a:r>
              <a:rPr lang="en-US" sz="4000" b="1">
                <a:cs typeface="Calibri"/>
              </a:rPr>
              <a:t>What do you wonder?</a:t>
            </a:r>
            <a:endParaRPr lang="en-US" sz="4000"/>
          </a:p>
        </p:txBody>
      </p:sp>
      <p:sp>
        <p:nvSpPr>
          <p:cNvPr id="6" name="TextBox 5">
            <a:extLst>
              <a:ext uri="{FF2B5EF4-FFF2-40B4-BE49-F238E27FC236}">
                <a16:creationId xmlns:a16="http://schemas.microsoft.com/office/drawing/2014/main" id="{D6CB9AA1-B97B-EB31-27DB-213F6F1A24D5}"/>
              </a:ext>
            </a:extLst>
          </p:cNvPr>
          <p:cNvSpPr txBox="1"/>
          <p:nvPr/>
        </p:nvSpPr>
        <p:spPr>
          <a:xfrm>
            <a:off x="3048000" y="3244334"/>
            <a:ext cx="6096000" cy="369332"/>
          </a:xfrm>
          <a:prstGeom prst="rect">
            <a:avLst/>
          </a:prstGeom>
          <a:noFill/>
        </p:spPr>
        <p:txBody>
          <a:bodyPr wrap="square">
            <a:spAutoFit/>
          </a:bodyPr>
          <a:lstStyle/>
          <a:p>
            <a:r>
              <a:rPr lang="en-US"/>
              <a:t> </a:t>
            </a:r>
          </a:p>
        </p:txBody>
      </p:sp>
    </p:spTree>
    <p:extLst>
      <p:ext uri="{BB962C8B-B14F-4D97-AF65-F5344CB8AC3E}">
        <p14:creationId xmlns:p14="http://schemas.microsoft.com/office/powerpoint/2010/main" val="2543831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48058F7C-ECDF-7AC3-84C6-9606B3FCEFE6}"/>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102222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mn-ea"/>
                <a:cs typeface="Calibri"/>
              </a:rPr>
              <a:t>In all of these meetings you want to interview members because:</a:t>
            </a:r>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Want to get the facts from multiple perspectives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Identify how widespread a problem is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Prepare for confrontations with management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Clear notes if case escalates to a </a:t>
            </a:r>
            <a:r>
              <a:rPr kumimoji="0" lang="en-US" sz="2800" b="0" i="0" u="none" strike="noStrike" kern="1200" cap="none" spc="0" normalizeH="0" baseline="0" noProof="0" err="1">
                <a:ln>
                  <a:noFill/>
                </a:ln>
                <a:solidFill>
                  <a:prstClr val="black"/>
                </a:solidFill>
                <a:effectLst/>
                <a:uLnTx/>
                <a:uFillTx/>
                <a:latin typeface="Calibri" panose="020F0502020204030204"/>
                <a:ea typeface="+mn-ea"/>
                <a:cs typeface="Calibri" panose="020F0502020204030204"/>
              </a:rPr>
              <a:t>UniServ</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Why else?</a:t>
            </a:r>
          </a:p>
        </p:txBody>
      </p:sp>
    </p:spTree>
    <p:extLst>
      <p:ext uri="{BB962C8B-B14F-4D97-AF65-F5344CB8AC3E}">
        <p14:creationId xmlns:p14="http://schemas.microsoft.com/office/powerpoint/2010/main" val="2425428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258610" y="299122"/>
            <a:ext cx="9674779"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Grievance/Problem Interview</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79416E2-9AB1-01D4-5F3D-12DA84559D30}"/>
              </a:ext>
            </a:extLst>
          </p:cNvPr>
          <p:cNvSpPr/>
          <p:nvPr/>
        </p:nvSpPr>
        <p:spPr>
          <a:xfrm>
            <a:off x="833167" y="1262188"/>
            <a:ext cx="10525663" cy="4234800"/>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996945" y="2185517"/>
            <a:ext cx="10198106" cy="4154984"/>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Nature of complaint (contract violation, non-contract problem, personal gripe?)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When did problem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What attempts have been made to solve problem?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How many members does this impact?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Does member understand the contract language?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What solution does the member want? Are they open to alternatives?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a:ln>
                  <a:noFill/>
                </a:ln>
                <a:solidFill>
                  <a:prstClr val="black"/>
                </a:solidFill>
                <a:effectLst/>
                <a:uLnTx/>
                <a:uFillTx/>
                <a:latin typeface="Calibri" panose="020F0502020204030204"/>
                <a:ea typeface="+mn-ea"/>
                <a:cs typeface="Calibri"/>
              </a:rPr>
              <a:t>Is management aware? What is their response?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074383" y="1431465"/>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a:ea typeface="+mn-ea"/>
                <a:cs typeface="Calibri"/>
              </a:rPr>
              <a:t>What you want to find out:</a:t>
            </a:r>
          </a:p>
        </p:txBody>
      </p:sp>
      <p:pic>
        <p:nvPicPr>
          <p:cNvPr id="4" name="Picture 3" descr="A black and white logo&#10;&#10;Description automatically generated">
            <a:extLst>
              <a:ext uri="{FF2B5EF4-FFF2-40B4-BE49-F238E27FC236}">
                <a16:creationId xmlns:a16="http://schemas.microsoft.com/office/drawing/2014/main" id="{48D9DFCF-7EF9-6C92-72C4-EDACBF69E6C6}"/>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3454374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253862" y="307670"/>
            <a:ext cx="9684276"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Meeting with Management Interview</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79416E2-9AB1-01D4-5F3D-12DA84559D30}"/>
              </a:ext>
            </a:extLst>
          </p:cNvPr>
          <p:cNvSpPr/>
          <p:nvPr/>
        </p:nvSpPr>
        <p:spPr>
          <a:xfrm>
            <a:off x="918176" y="1375463"/>
            <a:ext cx="10525663" cy="4234800"/>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253862" y="2307629"/>
            <a:ext cx="9738819" cy="353943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Is the meeting disciplinary?</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What are the specific allegations?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What is the member's recollection of events?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Are any other union members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What were the interactions between member and management prior on this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Get a timeline of events if possible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311599" y="154474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panose="020F0502020204030204"/>
                <a:ea typeface="+mn-ea"/>
                <a:cs typeface="Calibri"/>
              </a:rPr>
              <a:t>What you want to find out:</a:t>
            </a:r>
          </a:p>
        </p:txBody>
      </p:sp>
      <p:pic>
        <p:nvPicPr>
          <p:cNvPr id="4" name="Picture 3" descr="A black and white logo&#10;&#10;Description automatically generated">
            <a:extLst>
              <a:ext uri="{FF2B5EF4-FFF2-40B4-BE49-F238E27FC236}">
                <a16:creationId xmlns:a16="http://schemas.microsoft.com/office/drawing/2014/main" id="{CBC05BC6-B0FF-0562-F13C-324A4979099B}"/>
              </a:ext>
            </a:extLst>
          </p:cNvPr>
          <p:cNvPicPr>
            <a:picLocks noChangeAspect="1"/>
          </p:cNvPicPr>
          <p:nvPr/>
        </p:nvPicPr>
        <p:blipFill>
          <a:blip r:embed="rId3"/>
          <a:stretch>
            <a:fillRect/>
          </a:stretch>
        </p:blipFill>
        <p:spPr>
          <a:xfrm>
            <a:off x="10737817" y="5361329"/>
            <a:ext cx="1181100" cy="1181100"/>
          </a:xfrm>
          <a:prstGeom prst="rect">
            <a:avLst/>
          </a:prstGeom>
        </p:spPr>
      </p:pic>
    </p:spTree>
    <p:extLst>
      <p:ext uri="{BB962C8B-B14F-4D97-AF65-F5344CB8AC3E}">
        <p14:creationId xmlns:p14="http://schemas.microsoft.com/office/powerpoint/2010/main" val="3639609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30246" y="365904"/>
            <a:ext cx="9069355"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Interviewing Dos and Don'ts</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79416E2-9AB1-01D4-5F3D-12DA84559D30}"/>
              </a:ext>
            </a:extLst>
          </p:cNvPr>
          <p:cNvSpPr/>
          <p:nvPr/>
        </p:nvSpPr>
        <p:spPr>
          <a:xfrm>
            <a:off x="1090228" y="1463657"/>
            <a:ext cx="4920267"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236293" y="1463657"/>
            <a:ext cx="4467451" cy="440120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Ask open-ended questions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Dig into details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Review contract with member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Emphasize your formal role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Reassure member against retaliation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Confirm understanding of events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883182" y="1948929"/>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2982961" y="1007511"/>
            <a:ext cx="6102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rPr>
              <a:t>DO</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EFF985B-7130-BEF5-BB04-2D89F0195215}"/>
              </a:ext>
            </a:extLst>
          </p:cNvPr>
          <p:cNvSpPr txBox="1"/>
          <p:nvPr/>
        </p:nvSpPr>
        <p:spPr>
          <a:xfrm>
            <a:off x="8259289" y="1041249"/>
            <a:ext cx="129587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rPr>
              <a:t>DON’T</a:t>
            </a:r>
          </a:p>
        </p:txBody>
      </p:sp>
      <p:sp>
        <p:nvSpPr>
          <p:cNvPr id="12" name="Rectangle 11">
            <a:extLst>
              <a:ext uri="{FF2B5EF4-FFF2-40B4-BE49-F238E27FC236}">
                <a16:creationId xmlns:a16="http://schemas.microsoft.com/office/drawing/2014/main" id="{7BBC3451-2657-4BD9-E633-619C3FE729AD}"/>
              </a:ext>
            </a:extLst>
          </p:cNvPr>
          <p:cNvSpPr/>
          <p:nvPr/>
        </p:nvSpPr>
        <p:spPr>
          <a:xfrm>
            <a:off x="6372035" y="1463657"/>
            <a:ext cx="4868076"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32A528-553A-35EC-BA2E-D3623CD1F5C3}"/>
              </a:ext>
            </a:extLst>
          </p:cNvPr>
          <p:cNvSpPr txBox="1"/>
          <p:nvPr/>
        </p:nvSpPr>
        <p:spPr>
          <a:xfrm>
            <a:off x="6673500" y="1542171"/>
            <a:ext cx="4467451" cy="397031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Make assumptions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Interrupt member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Use jargon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Disclose confidential information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Highlight personal conflicts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Make promises you can't keep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4" name="Picture 3" descr="A black and white logo&#10;&#10;Description automatically generated">
            <a:extLst>
              <a:ext uri="{FF2B5EF4-FFF2-40B4-BE49-F238E27FC236}">
                <a16:creationId xmlns:a16="http://schemas.microsoft.com/office/drawing/2014/main" id="{8D1FDDE1-C9B3-C132-39D5-8271257F78C8}"/>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962605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erson and person sitting in chairs&#10;&#10;Description automatically generated">
            <a:extLst>
              <a:ext uri="{FF2B5EF4-FFF2-40B4-BE49-F238E27FC236}">
                <a16:creationId xmlns:a16="http://schemas.microsoft.com/office/drawing/2014/main" id="{3E8D9D62-25DD-B010-D583-F09D83DB81B9}"/>
              </a:ext>
            </a:extLst>
          </p:cNvPr>
          <p:cNvPicPr>
            <a:picLocks noChangeAspect="1"/>
          </p:cNvPicPr>
          <p:nvPr/>
        </p:nvPicPr>
        <p:blipFill>
          <a:blip r:embed="rId3"/>
          <a:stretch>
            <a:fillRect/>
          </a:stretch>
        </p:blipFill>
        <p:spPr>
          <a:xfrm>
            <a:off x="3629025" y="273763"/>
            <a:ext cx="7612855" cy="5881848"/>
          </a:xfrm>
          <a:prstGeom prst="rect">
            <a:avLst/>
          </a:prstGeom>
        </p:spPr>
      </p:pic>
      <p:sp>
        <p:nvSpPr>
          <p:cNvPr id="2" name="TextBox 1">
            <a:extLst>
              <a:ext uri="{FF2B5EF4-FFF2-40B4-BE49-F238E27FC236}">
                <a16:creationId xmlns:a16="http://schemas.microsoft.com/office/drawing/2014/main" id="{5D25C4FA-97A6-BFB9-D585-A33B73F1F231}"/>
              </a:ext>
            </a:extLst>
          </p:cNvPr>
          <p:cNvSpPr txBox="1"/>
          <p:nvPr/>
        </p:nvSpPr>
        <p:spPr>
          <a:xfrm>
            <a:off x="733783" y="1246241"/>
            <a:ext cx="596861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2060"/>
                </a:solidFill>
                <a:effectLst/>
                <a:uLnTx/>
                <a:uFillTx/>
                <a:latin typeface="Calibri" panose="020F0502020204030204"/>
                <a:ea typeface="+mn-ea"/>
                <a:cs typeface="Calibri"/>
              </a:rPr>
              <a:t>Interviewing Activity</a:t>
            </a:r>
          </a:p>
        </p:txBody>
      </p:sp>
      <p:pic>
        <p:nvPicPr>
          <p:cNvPr id="4" name="Online Media 3" title="20 MINUTE - TIMER &amp; ALARM - Full HD - COUNTDOWN">
            <a:hlinkClick r:id="" action="ppaction://media"/>
            <a:extLst>
              <a:ext uri="{FF2B5EF4-FFF2-40B4-BE49-F238E27FC236}">
                <a16:creationId xmlns:a16="http://schemas.microsoft.com/office/drawing/2014/main" id="{AA5A6966-1D72-E2EA-6BA4-F26D1949DDE6}"/>
              </a:ext>
            </a:extLst>
          </p:cNvPr>
          <p:cNvPicPr>
            <a:picLocks noRot="1" noChangeAspect="1"/>
          </p:cNvPicPr>
          <p:nvPr>
            <a:videoFile r:link="rId1"/>
          </p:nvPr>
        </p:nvPicPr>
        <p:blipFill>
          <a:blip r:embed="rId4"/>
          <a:stretch>
            <a:fillRect/>
          </a:stretch>
        </p:blipFill>
        <p:spPr>
          <a:xfrm>
            <a:off x="603301" y="4212771"/>
            <a:ext cx="2671639" cy="1509476"/>
          </a:xfrm>
          <a:prstGeom prst="rect">
            <a:avLst/>
          </a:prstGeom>
        </p:spPr>
      </p:pic>
      <p:pic>
        <p:nvPicPr>
          <p:cNvPr id="5" name="Picture 4" descr="A black and white logo&#10;&#10;Description automatically generated">
            <a:extLst>
              <a:ext uri="{FF2B5EF4-FFF2-40B4-BE49-F238E27FC236}">
                <a16:creationId xmlns:a16="http://schemas.microsoft.com/office/drawing/2014/main" id="{B41CE7AE-64DA-E218-0D17-B5528AAC044B}"/>
              </a:ext>
            </a:extLst>
          </p:cNvPr>
          <p:cNvPicPr>
            <a:picLocks noChangeAspect="1"/>
          </p:cNvPicPr>
          <p:nvPr/>
        </p:nvPicPr>
        <p:blipFill>
          <a:blip r:embed="rId5"/>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84801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61322" y="195131"/>
            <a:ext cx="9069355" cy="830997"/>
          </a:xfrm>
          <a:prstGeom prst="rect">
            <a:avLst/>
          </a:prstGeom>
          <a:noFill/>
        </p:spPr>
        <p:txBody>
          <a:bodyPr wrap="square" rtlCol="0">
            <a:spAutoFit/>
          </a:bodyPr>
          <a:lstStyle/>
          <a:p>
            <a:pPr algn="ctr"/>
            <a:r>
              <a:rPr lang="en-US" sz="4800">
                <a:latin typeface="Calibri" panose="020F0502020204030204" pitchFamily="34" charset="0"/>
                <a:ea typeface="Calibri" panose="020F0502020204030204" pitchFamily="34" charset="0"/>
                <a:cs typeface="Calibri" panose="020F0502020204030204" pitchFamily="34" charset="0"/>
              </a:rPr>
              <a:t>YOUR RIGHTS AS A REP</a:t>
            </a:r>
          </a:p>
        </p:txBody>
      </p:sp>
      <p:sp>
        <p:nvSpPr>
          <p:cNvPr id="3" name="Rectangle 2">
            <a:extLst>
              <a:ext uri="{FF2B5EF4-FFF2-40B4-BE49-F238E27FC236}">
                <a16:creationId xmlns:a16="http://schemas.microsoft.com/office/drawing/2014/main" id="{C79416E2-9AB1-01D4-5F3D-12DA84559D30}"/>
              </a:ext>
            </a:extLst>
          </p:cNvPr>
          <p:cNvSpPr/>
          <p:nvPr/>
        </p:nvSpPr>
        <p:spPr>
          <a:xfrm>
            <a:off x="1024914" y="1603565"/>
            <a:ext cx="6005855"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2678857" y="838339"/>
            <a:ext cx="6834283" cy="523220"/>
          </a:xfrm>
          <a:prstGeom prst="rect">
            <a:avLst/>
          </a:prstGeom>
          <a:noFill/>
        </p:spPr>
        <p:txBody>
          <a:bodyPr wrap="square" lIns="91440" tIns="45720" rIns="91440" bIns="45720" rtlCol="0" anchor="t">
            <a:spAutoFit/>
          </a:bodyPr>
          <a:lstStyle/>
          <a:p>
            <a:pPr algn="ctr"/>
            <a:r>
              <a:rPr lang="en-US" sz="2800" b="1"/>
              <a:t>YOU ARE PROTECTED FROM RETALIATION</a:t>
            </a:r>
            <a:endParaRPr lang="en-US" sz="2800">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582496" y="1603565"/>
            <a:ext cx="3357594" cy="4255676"/>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181418" y="2074768"/>
            <a:ext cx="5667861" cy="40934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t> 6-402: Public school </a:t>
            </a:r>
            <a:r>
              <a:rPr lang="en-US" sz="2000" b="1"/>
              <a:t>employees may form, join, and participate in the activities of employee organizations </a:t>
            </a:r>
            <a:r>
              <a:rPr lang="en-US" sz="2000"/>
              <a:t>of their own choice for the purpose of being represented on all matters that related to salaries, wages, hours, and other working conditions</a:t>
            </a:r>
            <a:endParaRPr lang="en-US" sz="2000">
              <a:cs typeface="Calibri"/>
            </a:endParaRPr>
          </a:p>
          <a:p>
            <a:endParaRPr lang="en-US" sz="2000">
              <a:cs typeface="Calibri"/>
            </a:endParaRPr>
          </a:p>
          <a:p>
            <a:pPr marL="285750" indent="-285750">
              <a:buFont typeface="Arial" panose="020B0604020202020204" pitchFamily="34" charset="0"/>
              <a:buChar char="•"/>
            </a:pPr>
            <a:r>
              <a:rPr lang="en-US" sz="2000">
                <a:cs typeface="Calibri"/>
              </a:rPr>
              <a:t>6-409 A public school employer and employee organization </a:t>
            </a:r>
            <a:r>
              <a:rPr lang="en-US" sz="2000" b="1">
                <a:cs typeface="Calibri"/>
              </a:rPr>
              <a:t>may not interfere with, intimidate, restrain, coerce, or discriminate against any public school employee because of the exercise of their rights</a:t>
            </a:r>
            <a:r>
              <a:rPr lang="en-US" sz="2000">
                <a:cs typeface="Calibri"/>
              </a:rPr>
              <a:t> under 6-402, etc.</a:t>
            </a:r>
          </a:p>
          <a:p>
            <a:pPr marL="285750" indent="-285750">
              <a:buFont typeface="Arial" panose="020B0604020202020204" pitchFamily="34" charset="0"/>
              <a:buChar char="•"/>
            </a:pPr>
            <a:endParaRPr lang="en-US" sz="20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817868" y="2088837"/>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466716" y="1669336"/>
            <a:ext cx="51091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CODE OF MARYLAND REGULATIONS (COMAR)</a:t>
            </a:r>
            <a:endParaRPr lang="en-US" sz="2000">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837535" y="2793600"/>
            <a:ext cx="284813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WHERE ELSE CAN WE LOOK FOR PROTECTION?</a:t>
            </a:r>
            <a:endParaRPr lang="en-US"/>
          </a:p>
        </p:txBody>
      </p:sp>
      <p:pic>
        <p:nvPicPr>
          <p:cNvPr id="4" name="Picture 3" descr="A black and white logo&#10;&#10;Description automatically generated">
            <a:extLst>
              <a:ext uri="{FF2B5EF4-FFF2-40B4-BE49-F238E27FC236}">
                <a16:creationId xmlns:a16="http://schemas.microsoft.com/office/drawing/2014/main" id="{FF860784-E206-FA5F-70DC-7BFA4A70C594}"/>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3110397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61322" y="304472"/>
            <a:ext cx="9069355" cy="830997"/>
          </a:xfrm>
          <a:prstGeom prst="rect">
            <a:avLst/>
          </a:prstGeom>
          <a:noFill/>
        </p:spPr>
        <p:txBody>
          <a:bodyPr wrap="square" rtlCol="0">
            <a:spAutoFit/>
          </a:bodyPr>
          <a:lstStyle/>
          <a:p>
            <a:pPr algn="ctr"/>
            <a:r>
              <a:rPr lang="en-US" sz="4800">
                <a:latin typeface="Calibri" panose="020F0502020204030204" pitchFamily="34" charset="0"/>
                <a:ea typeface="Calibri" panose="020F0502020204030204" pitchFamily="34" charset="0"/>
                <a:cs typeface="Calibri" panose="020F0502020204030204" pitchFamily="34" charset="0"/>
              </a:rPr>
              <a:t>Your Rights as a Rep</a:t>
            </a:r>
          </a:p>
        </p:txBody>
      </p:sp>
      <p:sp>
        <p:nvSpPr>
          <p:cNvPr id="6" name="Rectangle 5">
            <a:extLst>
              <a:ext uri="{FF2B5EF4-FFF2-40B4-BE49-F238E27FC236}">
                <a16:creationId xmlns:a16="http://schemas.microsoft.com/office/drawing/2014/main" id="{7AFF1FD8-7EF3-8104-2C00-0DF629C0DC29}"/>
              </a:ext>
            </a:extLst>
          </p:cNvPr>
          <p:cNvSpPr/>
          <p:nvPr/>
        </p:nvSpPr>
        <p:spPr>
          <a:xfrm>
            <a:off x="6670270" y="2018447"/>
            <a:ext cx="4534680" cy="4030824"/>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F48C491-4F59-F815-0271-9FD5BDB60E02}"/>
              </a:ext>
            </a:extLst>
          </p:cNvPr>
          <p:cNvSpPr txBox="1"/>
          <p:nvPr/>
        </p:nvSpPr>
        <p:spPr>
          <a:xfrm>
            <a:off x="6808675" y="2195964"/>
            <a:ext cx="4283701" cy="430887"/>
          </a:xfrm>
          <a:prstGeom prst="rect">
            <a:avLst/>
          </a:prstGeom>
          <a:noFill/>
        </p:spPr>
        <p:txBody>
          <a:bodyPr wrap="square" lIns="91440" tIns="45720" rIns="91440" bIns="45720" rtlCol="0" anchor="t">
            <a:spAutoFit/>
          </a:bodyPr>
          <a:lstStyle/>
          <a:p>
            <a:pPr algn="ctr"/>
            <a:endParaRPr lang="en-US" sz="2200">
              <a:cs typeface="Calibri"/>
            </a:endParaRPr>
          </a:p>
        </p:txBody>
      </p:sp>
      <p:sp>
        <p:nvSpPr>
          <p:cNvPr id="8" name="TextBox 7">
            <a:extLst>
              <a:ext uri="{FF2B5EF4-FFF2-40B4-BE49-F238E27FC236}">
                <a16:creationId xmlns:a16="http://schemas.microsoft.com/office/drawing/2014/main" id="{4C752947-282B-DEDD-F78C-03773D84023B}"/>
              </a:ext>
            </a:extLst>
          </p:cNvPr>
          <p:cNvSpPr txBox="1"/>
          <p:nvPr/>
        </p:nvSpPr>
        <p:spPr>
          <a:xfrm>
            <a:off x="6848834" y="2086504"/>
            <a:ext cx="418203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a:cs typeface="Calibri"/>
            </a:endParaRPr>
          </a:p>
          <a:p>
            <a:pPr algn="ctr"/>
            <a:r>
              <a:rPr lang="en-US" sz="2800" b="1">
                <a:cs typeface="Calibri"/>
              </a:rPr>
              <a:t>When you speak to your administration on a union issue as a Rep, you are </a:t>
            </a:r>
            <a:r>
              <a:rPr lang="en-US" sz="2800" b="1" u="sng">
                <a:cs typeface="Calibri"/>
              </a:rPr>
              <a:t>not in a subordinate position</a:t>
            </a:r>
            <a:r>
              <a:rPr lang="en-US" sz="2800" b="1">
                <a:cs typeface="Calibri"/>
              </a:rPr>
              <a:t>.</a:t>
            </a:r>
            <a:endParaRPr lang="en-US" sz="2800">
              <a:cs typeface="Calibri"/>
            </a:endParaRPr>
          </a:p>
          <a:p>
            <a:pPr algn="ctr"/>
            <a:endParaRPr lang="en-US" sz="2000">
              <a:cs typeface="Calibri"/>
            </a:endParaRPr>
          </a:p>
          <a:p>
            <a:pPr algn="ctr"/>
            <a:r>
              <a:rPr lang="en-US" sz="3600" b="1">
                <a:cs typeface="Calibri"/>
              </a:rPr>
              <a:t>You are equals</a:t>
            </a:r>
            <a:r>
              <a:rPr lang="en-US" sz="2800" b="1">
                <a:cs typeface="Calibri"/>
              </a:rPr>
              <a:t>. </a:t>
            </a:r>
            <a:endParaRPr lang="en-US" sz="2800">
              <a:cs typeface="Calibri"/>
            </a:endParaRPr>
          </a:p>
        </p:txBody>
      </p:sp>
      <p:pic>
        <p:nvPicPr>
          <p:cNvPr id="5" name="Picture 8">
            <a:extLst>
              <a:ext uri="{FF2B5EF4-FFF2-40B4-BE49-F238E27FC236}">
                <a16:creationId xmlns:a16="http://schemas.microsoft.com/office/drawing/2014/main" id="{DA81895A-5368-32BE-ECB2-4EEA60E8D87B}"/>
              </a:ext>
            </a:extLst>
          </p:cNvPr>
          <p:cNvPicPr>
            <a:picLocks noChangeAspect="1"/>
          </p:cNvPicPr>
          <p:nvPr/>
        </p:nvPicPr>
        <p:blipFill>
          <a:blip r:embed="rId2"/>
          <a:stretch>
            <a:fillRect/>
          </a:stretch>
        </p:blipFill>
        <p:spPr>
          <a:xfrm>
            <a:off x="692402" y="1639726"/>
            <a:ext cx="4829330" cy="4869254"/>
          </a:xfrm>
          <a:prstGeom prst="rect">
            <a:avLst/>
          </a:prstGeom>
        </p:spPr>
      </p:pic>
      <p:pic>
        <p:nvPicPr>
          <p:cNvPr id="4" name="Picture 3" descr="A black and white logo&#10;&#10;Description automatically generated">
            <a:extLst>
              <a:ext uri="{FF2B5EF4-FFF2-40B4-BE49-F238E27FC236}">
                <a16:creationId xmlns:a16="http://schemas.microsoft.com/office/drawing/2014/main" id="{F88860B6-EE7D-F05B-1CCB-4609EC20E821}"/>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414870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35152" y="349878"/>
            <a:ext cx="10509504" cy="1076914"/>
          </a:xfrm>
        </p:spPr>
        <p:txBody>
          <a:bodyPr vert="horz" lIns="91440" tIns="45720" rIns="91440" bIns="45720" rtlCol="0" anchor="ctr">
            <a:normAutofit/>
          </a:bodyPr>
          <a:lstStyle/>
          <a:p>
            <a:r>
              <a:rPr lang="en-US" sz="4000" b="1" kern="1200">
                <a:solidFill>
                  <a:schemeClr val="tx1"/>
                </a:solidFill>
                <a:latin typeface="+mj-lt"/>
                <a:ea typeface="+mj-ea"/>
                <a:cs typeface="+mj-cs"/>
              </a:rPr>
              <a:t>THINGS THAT ARE (LIKELY) NOT RETALIATION</a:t>
            </a: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271104" y="1886960"/>
            <a:ext cx="3077077" cy="29744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2600" b="1" kern="1200">
                <a:latin typeface="+mn-lt"/>
                <a:ea typeface="+mn-ea"/>
                <a:cs typeface="Calibri"/>
              </a:rPr>
              <a:t>COMAR 6-201: </a:t>
            </a:r>
            <a:endParaRPr lang="en-US"/>
          </a:p>
          <a:p>
            <a:pPr algn="ctr" defTabSz="850392">
              <a:spcAft>
                <a:spcPts val="600"/>
              </a:spcAft>
            </a:pPr>
            <a:r>
              <a:rPr lang="en-US" sz="2200" b="1" kern="1200">
                <a:latin typeface="+mn-lt"/>
                <a:ea typeface="+mn-ea"/>
                <a:cs typeface="Calibri"/>
              </a:rPr>
              <a:t>The county superintendent shall assign [staff] to their positions in schools; transfer them as the needs of the schools require</a:t>
            </a:r>
            <a:endParaRPr lang="en-US" sz="22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595207"/>
            <a:ext cx="274587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kern="1200">
                <a:latin typeface="+mn-lt"/>
                <a:ea typeface="+mn-ea"/>
                <a:cs typeface="Calibri" panose="020F0502020204030204"/>
              </a:rPr>
              <a:t>Grade level or subject change </a:t>
            </a:r>
            <a:endParaRPr lang="en-US" sz="3200">
              <a:cs typeface="Calibri" panose="020F0502020204030204"/>
            </a:endParaRP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Didn't get promotion or position you applied for</a:t>
            </a:r>
          </a:p>
        </p:txBody>
      </p:sp>
      <p:pic>
        <p:nvPicPr>
          <p:cNvPr id="3" name="Picture 2" descr="A black and white logo&#10;&#10;Description automatically generated">
            <a:extLst>
              <a:ext uri="{FF2B5EF4-FFF2-40B4-BE49-F238E27FC236}">
                <a16:creationId xmlns:a16="http://schemas.microsoft.com/office/drawing/2014/main" id="{61F96F88-BE55-0220-BB1F-7E1E520C2457}"/>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3136021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AFE765-1775-A538-75B0-D0E2314CF8BA}"/>
              </a:ext>
            </a:extLst>
          </p:cNvPr>
          <p:cNvSpPr txBox="1"/>
          <p:nvPr/>
        </p:nvSpPr>
        <p:spPr>
          <a:xfrm>
            <a:off x="2104546" y="160544"/>
            <a:ext cx="797256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CASE STUDY</a:t>
            </a:r>
          </a:p>
          <a:p>
            <a:pPr algn="ctr"/>
            <a:endParaRPr lang="en-US">
              <a:cs typeface="Calibri" panose="020F0502020204030204"/>
            </a:endParaRPr>
          </a:p>
        </p:txBody>
      </p:sp>
      <p:sp>
        <p:nvSpPr>
          <p:cNvPr id="5" name="TextBox 4">
            <a:extLst>
              <a:ext uri="{FF2B5EF4-FFF2-40B4-BE49-F238E27FC236}">
                <a16:creationId xmlns:a16="http://schemas.microsoft.com/office/drawing/2014/main" id="{19148E0B-7D64-F232-02DC-2D96830B246F}"/>
              </a:ext>
            </a:extLst>
          </p:cNvPr>
          <p:cNvSpPr txBox="1"/>
          <p:nvPr/>
        </p:nvSpPr>
        <p:spPr>
          <a:xfrm>
            <a:off x="577272" y="882753"/>
            <a:ext cx="296718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Basic Facts of Case</a:t>
            </a:r>
            <a:endParaRPr lang="en-US" sz="2800">
              <a:cs typeface="Calibri" panose="020F0502020204030204"/>
            </a:endParaRPr>
          </a:p>
        </p:txBody>
      </p:sp>
      <p:sp>
        <p:nvSpPr>
          <p:cNvPr id="6" name="Rectangle 5">
            <a:extLst>
              <a:ext uri="{FF2B5EF4-FFF2-40B4-BE49-F238E27FC236}">
                <a16:creationId xmlns:a16="http://schemas.microsoft.com/office/drawing/2014/main" id="{EEF1778A-1045-A32F-6EDA-07A691ADA4F3}"/>
              </a:ext>
            </a:extLst>
          </p:cNvPr>
          <p:cNvSpPr/>
          <p:nvPr/>
        </p:nvSpPr>
        <p:spPr>
          <a:xfrm>
            <a:off x="531092" y="764273"/>
            <a:ext cx="11025907" cy="5747362"/>
          </a:xfrm>
          <a:prstGeom prst="rect">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F661C3-3344-5A39-96DD-D53CF44DA054}"/>
              </a:ext>
            </a:extLst>
          </p:cNvPr>
          <p:cNvSpPr txBox="1"/>
          <p:nvPr/>
        </p:nvSpPr>
        <p:spPr>
          <a:xfrm>
            <a:off x="722633" y="1683932"/>
            <a:ext cx="821809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400">
                <a:cs typeface="Calibri" panose="020F0502020204030204"/>
              </a:rPr>
              <a:t>After school Union Faculty Advisory Council (FAC) with principal</a:t>
            </a:r>
          </a:p>
          <a:p>
            <a:pPr marL="285750" indent="-285750">
              <a:buFont typeface="Arial" panose="020B0604020202020204" pitchFamily="34" charset="0"/>
              <a:buChar char="•"/>
            </a:pPr>
            <a:r>
              <a:rPr lang="en-US" sz="2400">
                <a:cs typeface="Calibri" panose="020F0502020204030204"/>
              </a:rPr>
              <a:t>Principal states Union member was part of a committee</a:t>
            </a:r>
          </a:p>
          <a:p>
            <a:pPr marL="285750" indent="-285750">
              <a:buFont typeface="Arial" panose="020B0604020202020204" pitchFamily="34" charset="0"/>
              <a:buChar char="•"/>
            </a:pPr>
            <a:r>
              <a:rPr lang="en-US" sz="2400">
                <a:cs typeface="Calibri" panose="020F0502020204030204"/>
              </a:rPr>
              <a:t>Union member stands up, pounds fist on table, yells that it isn't true</a:t>
            </a:r>
          </a:p>
          <a:p>
            <a:pPr marL="285750" indent="-285750">
              <a:buFont typeface="Arial" panose="020B0604020202020204" pitchFamily="34" charset="0"/>
              <a:buChar char="•"/>
            </a:pPr>
            <a:r>
              <a:rPr lang="en-US" sz="2400">
                <a:cs typeface="Calibri" panose="020F0502020204030204"/>
              </a:rPr>
              <a:t>Principal apologizes but later "verbally counseled" the member for his "insubordination"</a:t>
            </a:r>
          </a:p>
          <a:p>
            <a:pPr marL="285750" indent="-285750">
              <a:buFont typeface="Arial" panose="020B0604020202020204" pitchFamily="34" charset="0"/>
              <a:buChar char="•"/>
            </a:pPr>
            <a:r>
              <a:rPr lang="en-US" sz="2400">
                <a:cs typeface="Calibri" panose="020F0502020204030204"/>
              </a:rPr>
              <a:t>In May, principal initiated a request to transfer the union member because of the "strained relationship" and that he "constantly files grievances claiming they are on behalf of the FAC" and he has impacted the "collegial atmosphere among colleagues“. Employee was transferred, union grieved. </a:t>
            </a:r>
          </a:p>
          <a:p>
            <a:pPr marL="285750" indent="-285750">
              <a:buFont typeface="Arial" panose="020B0604020202020204" pitchFamily="34" charset="0"/>
              <a:buChar char="•"/>
            </a:pPr>
            <a:r>
              <a:rPr lang="en-US" sz="2400">
                <a:cs typeface="Calibri" panose="020F0502020204030204"/>
              </a:rPr>
              <a:t>The case went to an arbitrator.</a:t>
            </a:r>
          </a:p>
        </p:txBody>
      </p:sp>
      <p:sp>
        <p:nvSpPr>
          <p:cNvPr id="8" name="TextBox 7">
            <a:extLst>
              <a:ext uri="{FF2B5EF4-FFF2-40B4-BE49-F238E27FC236}">
                <a16:creationId xmlns:a16="http://schemas.microsoft.com/office/drawing/2014/main" id="{7D32CF2A-870E-A1B8-4DCA-756F63DE1B15}"/>
              </a:ext>
            </a:extLst>
          </p:cNvPr>
          <p:cNvSpPr txBox="1"/>
          <p:nvPr/>
        </p:nvSpPr>
        <p:spPr>
          <a:xfrm>
            <a:off x="8831704" y="2935574"/>
            <a:ext cx="24483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cs typeface="Calibri"/>
              </a:rPr>
              <a:t>Is this retaliation?</a:t>
            </a:r>
            <a:endParaRPr lang="en-US"/>
          </a:p>
        </p:txBody>
      </p:sp>
      <p:sp>
        <p:nvSpPr>
          <p:cNvPr id="9" name="Rectangle 8">
            <a:extLst>
              <a:ext uri="{FF2B5EF4-FFF2-40B4-BE49-F238E27FC236}">
                <a16:creationId xmlns:a16="http://schemas.microsoft.com/office/drawing/2014/main" id="{D364CDAC-7ED4-D3A6-03DA-470E1062E7BA}"/>
              </a:ext>
            </a:extLst>
          </p:cNvPr>
          <p:cNvSpPr/>
          <p:nvPr/>
        </p:nvSpPr>
        <p:spPr>
          <a:xfrm>
            <a:off x="8706786" y="2498361"/>
            <a:ext cx="2698229" cy="198619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logo&#10;&#10;Description automatically generated">
            <a:extLst>
              <a:ext uri="{FF2B5EF4-FFF2-40B4-BE49-F238E27FC236}">
                <a16:creationId xmlns:a16="http://schemas.microsoft.com/office/drawing/2014/main" id="{42BDDED6-A34F-6E9D-B243-A77105CBBDF2}"/>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2470463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and red rectangular object with text&#10;&#10;Description automatically generated">
            <a:extLst>
              <a:ext uri="{FF2B5EF4-FFF2-40B4-BE49-F238E27FC236}">
                <a16:creationId xmlns:a16="http://schemas.microsoft.com/office/drawing/2014/main" id="{BA4970D7-288E-D5E1-42D6-BE2AD3AC8776}"/>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DBA2CFB5-807C-B8EF-FBCD-8830B3BFD6B6}"/>
              </a:ext>
            </a:extLst>
          </p:cNvPr>
          <p:cNvSpPr txBox="1"/>
          <p:nvPr/>
        </p:nvSpPr>
        <p:spPr>
          <a:xfrm>
            <a:off x="1335228" y="1889457"/>
            <a:ext cx="74151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Case Study: Arbitrator's Decision</a:t>
            </a:r>
            <a:endParaRPr lang="en-US" sz="3600" b="1">
              <a:cs typeface="Calibri"/>
            </a:endParaRPr>
          </a:p>
        </p:txBody>
      </p:sp>
      <p:sp>
        <p:nvSpPr>
          <p:cNvPr id="5" name="TextBox 4">
            <a:extLst>
              <a:ext uri="{FF2B5EF4-FFF2-40B4-BE49-F238E27FC236}">
                <a16:creationId xmlns:a16="http://schemas.microsoft.com/office/drawing/2014/main" id="{E506AE20-36BF-FA93-961F-5523EFF8C4FD}"/>
              </a:ext>
            </a:extLst>
          </p:cNvPr>
          <p:cNvSpPr txBox="1"/>
          <p:nvPr/>
        </p:nvSpPr>
        <p:spPr>
          <a:xfrm>
            <a:off x="527154" y="2853875"/>
            <a:ext cx="1114268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 I do not agree with the Board that the </a:t>
            </a:r>
            <a:r>
              <a:rPr lang="en-US" sz="2800" err="1">
                <a:cs typeface="Calibri"/>
              </a:rPr>
              <a:t>Grievant's</a:t>
            </a:r>
            <a:r>
              <a:rPr lang="en-US" sz="2800">
                <a:cs typeface="Calibri"/>
              </a:rPr>
              <a:t> conduct on [date] was uncivil and therefore actionable, particularly where, as here, the Grievant was engaged in clear-cut protected union activity and was doing nothing more than engaging in "robust debate" about a misstatement made... The real reason Principal initiated the transfer action was to get rid of the Grievant so as to convert the labor-relations environment from contentious to collegial, her preferred way to conduct labor-management at her school".</a:t>
            </a:r>
          </a:p>
        </p:txBody>
      </p:sp>
    </p:spTree>
    <p:extLst>
      <p:ext uri="{BB962C8B-B14F-4D97-AF65-F5344CB8AC3E}">
        <p14:creationId xmlns:p14="http://schemas.microsoft.com/office/powerpoint/2010/main" val="3011355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red rectangular object with text&#10;&#10;Description automatically generated">
            <a:extLst>
              <a:ext uri="{FF2B5EF4-FFF2-40B4-BE49-F238E27FC236}">
                <a16:creationId xmlns:a16="http://schemas.microsoft.com/office/drawing/2014/main" id="{CB052395-3063-FEA6-6BAA-B152BC432844}"/>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1595534" y="1803511"/>
            <a:ext cx="9218645" cy="707886"/>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Types of Representation Meetings</a:t>
            </a: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2C0DAF78-FDFC-C7C3-F12D-6F1084365D18}"/>
              </a:ext>
            </a:extLst>
          </p:cNvPr>
          <p:cNvSpPr/>
          <p:nvPr/>
        </p:nvSpPr>
        <p:spPr>
          <a:xfrm>
            <a:off x="586853"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8B9F0B-9A08-B1F0-7A46-AE291FA6BF3B}"/>
              </a:ext>
            </a:extLst>
          </p:cNvPr>
          <p:cNvSpPr txBox="1"/>
          <p:nvPr/>
        </p:nvSpPr>
        <p:spPr>
          <a:xfrm>
            <a:off x="488846" y="3432279"/>
            <a:ext cx="33072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Discipline</a:t>
            </a:r>
          </a:p>
        </p:txBody>
      </p:sp>
      <p:sp>
        <p:nvSpPr>
          <p:cNvPr id="8" name="TextBox 7">
            <a:extLst>
              <a:ext uri="{FF2B5EF4-FFF2-40B4-BE49-F238E27FC236}">
                <a16:creationId xmlns:a16="http://schemas.microsoft.com/office/drawing/2014/main" id="{E827526B-0DE0-8E36-A4BC-468E120C6265}"/>
              </a:ext>
            </a:extLst>
          </p:cNvPr>
          <p:cNvSpPr txBox="1"/>
          <p:nvPr/>
        </p:nvSpPr>
        <p:spPr>
          <a:xfrm>
            <a:off x="8638588" y="3428253"/>
            <a:ext cx="29712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Contract Violation</a:t>
            </a:r>
            <a:endParaRPr lang="en-US" sz="2800">
              <a:cs typeface="Calibri"/>
            </a:endParaRPr>
          </a:p>
        </p:txBody>
      </p:sp>
      <p:sp>
        <p:nvSpPr>
          <p:cNvPr id="9" name="Rectangle 8">
            <a:extLst>
              <a:ext uri="{FF2B5EF4-FFF2-40B4-BE49-F238E27FC236}">
                <a16:creationId xmlns:a16="http://schemas.microsoft.com/office/drawing/2014/main" id="{94EEF1D0-24B1-4027-56E8-A18C74E6B5B6}"/>
              </a:ext>
            </a:extLst>
          </p:cNvPr>
          <p:cNvSpPr/>
          <p:nvPr/>
        </p:nvSpPr>
        <p:spPr>
          <a:xfrm>
            <a:off x="4651915" y="3253052"/>
            <a:ext cx="3107476" cy="2197365"/>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E3F50A-3474-02C2-A113-2A33B2B9B836}"/>
              </a:ext>
            </a:extLst>
          </p:cNvPr>
          <p:cNvSpPr/>
          <p:nvPr/>
        </p:nvSpPr>
        <p:spPr>
          <a:xfrm>
            <a:off x="8550121"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FA22985-4591-B568-7102-48135F5D3AF9}"/>
              </a:ext>
            </a:extLst>
          </p:cNvPr>
          <p:cNvSpPr txBox="1"/>
          <p:nvPr/>
        </p:nvSpPr>
        <p:spPr>
          <a:xfrm>
            <a:off x="4900010" y="3432186"/>
            <a:ext cx="262440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Problem Solving</a:t>
            </a:r>
          </a:p>
        </p:txBody>
      </p:sp>
      <p:sp>
        <p:nvSpPr>
          <p:cNvPr id="15" name="TextBox 14">
            <a:extLst>
              <a:ext uri="{FF2B5EF4-FFF2-40B4-BE49-F238E27FC236}">
                <a16:creationId xmlns:a16="http://schemas.microsoft.com/office/drawing/2014/main" id="{0EB1163A-D1C0-EE5F-D45E-881C2BAB641D}"/>
              </a:ext>
            </a:extLst>
          </p:cNvPr>
          <p:cNvSpPr txBox="1"/>
          <p:nvPr/>
        </p:nvSpPr>
        <p:spPr>
          <a:xfrm>
            <a:off x="8596313" y="3946920"/>
            <a:ext cx="306585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cs typeface="Calibri"/>
              </a:rPr>
              <a:t>IMPORTANT: YOU SHOULD </a:t>
            </a:r>
            <a:r>
              <a:rPr lang="en-US" b="1">
                <a:solidFill>
                  <a:srgbClr val="C00000"/>
                </a:solidFill>
                <a:cs typeface="Calibri"/>
              </a:rPr>
              <a:t>NOT </a:t>
            </a:r>
            <a:r>
              <a:rPr lang="en-US" b="1">
                <a:cs typeface="Calibri"/>
              </a:rPr>
              <a:t>FILE A GRIEVANCE; YOU ARE TRYING TO RESOLVE AT THE LOWEST LEVEL POSSIBLE WHICH IS AT THE WORK SITE.</a:t>
            </a:r>
            <a:endParaRPr lang="en-US"/>
          </a:p>
        </p:txBody>
      </p:sp>
      <p:sp>
        <p:nvSpPr>
          <p:cNvPr id="16" name="TextBox 15">
            <a:extLst>
              <a:ext uri="{FF2B5EF4-FFF2-40B4-BE49-F238E27FC236}">
                <a16:creationId xmlns:a16="http://schemas.microsoft.com/office/drawing/2014/main" id="{98FB559B-6A2D-9C50-371A-1A8551EA12D3}"/>
              </a:ext>
            </a:extLst>
          </p:cNvPr>
          <p:cNvSpPr txBox="1"/>
          <p:nvPr/>
        </p:nvSpPr>
        <p:spPr>
          <a:xfrm>
            <a:off x="3280172" y="6628804"/>
            <a:ext cx="1443632" cy="178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TextBox 16">
            <a:extLst>
              <a:ext uri="{FF2B5EF4-FFF2-40B4-BE49-F238E27FC236}">
                <a16:creationId xmlns:a16="http://schemas.microsoft.com/office/drawing/2014/main" id="{ACC9152E-BF7B-AE2B-DAC0-9CA6C3995BD7}"/>
              </a:ext>
            </a:extLst>
          </p:cNvPr>
          <p:cNvSpPr txBox="1"/>
          <p:nvPr/>
        </p:nvSpPr>
        <p:spPr>
          <a:xfrm>
            <a:off x="476250" y="5789413"/>
            <a:ext cx="112960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KEEP YOUR UNISERV DIRECTOR INFORMED OF WHAT'S OCCURING.</a:t>
            </a:r>
          </a:p>
        </p:txBody>
      </p:sp>
    </p:spTree>
    <p:extLst>
      <p:ext uri="{BB962C8B-B14F-4D97-AF65-F5344CB8AC3E}">
        <p14:creationId xmlns:p14="http://schemas.microsoft.com/office/powerpoint/2010/main" val="2991300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93BB3-916F-551B-B1C2-3B31CC07FC0F}"/>
              </a:ext>
            </a:extLst>
          </p:cNvPr>
          <p:cNvSpPr/>
          <p:nvPr/>
        </p:nvSpPr>
        <p:spPr>
          <a:xfrm>
            <a:off x="796447" y="1553637"/>
            <a:ext cx="3141465" cy="1438225"/>
          </a:xfrm>
          <a:prstGeom prst="rect">
            <a:avLst/>
          </a:prstGeom>
          <a:no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553635"/>
            <a:ext cx="3141465" cy="1439693"/>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1157" y="1539142"/>
            <a:ext cx="3141465" cy="1487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3050948" y="323164"/>
            <a:ext cx="65398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600" b="1">
                <a:cs typeface="Calibri"/>
              </a:rPr>
              <a:t>When to Turn it Over to Your UD</a:t>
            </a:r>
            <a:endParaRPr lang="en-US" sz="3600">
              <a:cs typeface="Calibri" panose="020F0502020204030204"/>
            </a:endParaRPr>
          </a:p>
        </p:txBody>
      </p:sp>
      <p:sp>
        <p:nvSpPr>
          <p:cNvPr id="15" name="TextBox 14">
            <a:extLst>
              <a:ext uri="{FF2B5EF4-FFF2-40B4-BE49-F238E27FC236}">
                <a16:creationId xmlns:a16="http://schemas.microsoft.com/office/drawing/2014/main" id="{A82B110F-C869-4E4A-C02D-F7250662D916}"/>
              </a:ext>
            </a:extLst>
          </p:cNvPr>
          <p:cNvSpPr txBox="1"/>
          <p:nvPr/>
        </p:nvSpPr>
        <p:spPr>
          <a:xfrm>
            <a:off x="931950" y="1836334"/>
            <a:ext cx="286402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CPS Investigation</a:t>
            </a:r>
            <a:endParaRPr lang="en-US"/>
          </a:p>
          <a:p>
            <a:pPr algn="ctr"/>
            <a:r>
              <a:rPr lang="en-US" sz="2800" b="1">
                <a:solidFill>
                  <a:srgbClr val="C00000"/>
                </a:solidFill>
                <a:cs typeface="Calibri" panose="020F0502020204030204"/>
              </a:rPr>
              <a:t>IMMEDIATELY!</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675785" y="1832217"/>
            <a:ext cx="28521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Evaluation Issue</a:t>
            </a:r>
          </a:p>
        </p:txBody>
      </p:sp>
      <p:sp>
        <p:nvSpPr>
          <p:cNvPr id="17" name="TextBox 16">
            <a:extLst>
              <a:ext uri="{FF2B5EF4-FFF2-40B4-BE49-F238E27FC236}">
                <a16:creationId xmlns:a16="http://schemas.microsoft.com/office/drawing/2014/main" id="{502E240A-6FE3-B721-2B6C-EE010D6F5101}"/>
              </a:ext>
            </a:extLst>
          </p:cNvPr>
          <p:cNvSpPr txBox="1"/>
          <p:nvPr/>
        </p:nvSpPr>
        <p:spPr>
          <a:xfrm>
            <a:off x="8430187" y="1553081"/>
            <a:ext cx="276340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Discipline that could result in termination</a:t>
            </a:r>
          </a:p>
        </p:txBody>
      </p:sp>
      <p:pic>
        <p:nvPicPr>
          <p:cNvPr id="2" name="Picture 2" descr="A red button with white text&#10;&#10;Description automatically generated">
            <a:extLst>
              <a:ext uri="{FF2B5EF4-FFF2-40B4-BE49-F238E27FC236}">
                <a16:creationId xmlns:a16="http://schemas.microsoft.com/office/drawing/2014/main" id="{43B86852-6F67-1F0E-A7AA-C274F6961E8E}"/>
              </a:ext>
            </a:extLst>
          </p:cNvPr>
          <p:cNvPicPr>
            <a:picLocks noChangeAspect="1"/>
          </p:cNvPicPr>
          <p:nvPr/>
        </p:nvPicPr>
        <p:blipFill>
          <a:blip r:embed="rId2"/>
          <a:stretch>
            <a:fillRect/>
          </a:stretch>
        </p:blipFill>
        <p:spPr>
          <a:xfrm>
            <a:off x="2319337" y="2969050"/>
            <a:ext cx="4410074" cy="3705962"/>
          </a:xfrm>
          <a:prstGeom prst="rect">
            <a:avLst/>
          </a:prstGeom>
        </p:spPr>
      </p:pic>
      <p:pic>
        <p:nvPicPr>
          <p:cNvPr id="3" name="Picture 2" descr="A black and white logo&#10;&#10;Description automatically generated">
            <a:extLst>
              <a:ext uri="{FF2B5EF4-FFF2-40B4-BE49-F238E27FC236}">
                <a16:creationId xmlns:a16="http://schemas.microsoft.com/office/drawing/2014/main" id="{9E04039C-B5B8-94B6-17AF-B8DA5CEFA892}"/>
              </a:ext>
            </a:extLst>
          </p:cNvPr>
          <p:cNvPicPr>
            <a:picLocks noChangeAspect="1"/>
          </p:cNvPicPr>
          <p:nvPr/>
        </p:nvPicPr>
        <p:blipFill>
          <a:blip r:embed="rId3"/>
          <a:stretch>
            <a:fillRect/>
          </a:stretch>
        </p:blipFill>
        <p:spPr>
          <a:xfrm>
            <a:off x="10886624" y="5625175"/>
            <a:ext cx="1181100" cy="1181100"/>
          </a:xfrm>
          <a:prstGeom prst="rect">
            <a:avLst/>
          </a:prstGeom>
        </p:spPr>
      </p:pic>
    </p:spTree>
    <p:extLst>
      <p:ext uri="{BB962C8B-B14F-4D97-AF65-F5344CB8AC3E}">
        <p14:creationId xmlns:p14="http://schemas.microsoft.com/office/powerpoint/2010/main" val="316665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24ACF69A-B0E7-C4FF-A82D-B453F389D897}"/>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4031873"/>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Weingarten Rights</a:t>
            </a:r>
          </a:p>
          <a:p>
            <a:pPr algn="ctr"/>
            <a:endParaRPr lang="en-US" sz="4400">
              <a:latin typeface="Cooper Black"/>
            </a:endParaRPr>
          </a:p>
          <a:p>
            <a:pPr algn="ctr"/>
            <a:r>
              <a:rPr lang="en-US" sz="3600">
                <a:solidFill>
                  <a:srgbClr val="002060"/>
                </a:solidFill>
                <a:latin typeface="Calibri"/>
                <a:cs typeface="Calibri"/>
              </a:rPr>
              <a:t>"If this discussion could lead to my being disciplined or terminated, </a:t>
            </a:r>
            <a:br>
              <a:rPr lang="en-US" sz="3600">
                <a:solidFill>
                  <a:srgbClr val="002060"/>
                </a:solidFill>
                <a:latin typeface="Calibri"/>
                <a:cs typeface="Calibri"/>
              </a:rPr>
            </a:br>
            <a:r>
              <a:rPr lang="en-US" sz="3600">
                <a:solidFill>
                  <a:srgbClr val="002060"/>
                </a:solidFill>
                <a:latin typeface="Calibri"/>
                <a:cs typeface="Calibri"/>
              </a:rPr>
              <a:t>I request that my union representative be present at the meeting."</a:t>
            </a: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256886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ECB22BE2-8EB7-4FE7-D54B-8B054977E4FA}"/>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381097" y="1903445"/>
            <a:ext cx="11564174" cy="4154984"/>
          </a:xfrm>
          <a:prstGeom prst="rect">
            <a:avLst/>
          </a:prstGeom>
          <a:noFill/>
        </p:spPr>
        <p:txBody>
          <a:bodyPr wrap="square" lIns="91440" tIns="45720" rIns="91440" bIns="45720" rtlCol="0" anchor="t">
            <a:spAutoFit/>
          </a:bodyPr>
          <a:lstStyle/>
          <a:p>
            <a:pPr algn="ctr"/>
            <a:r>
              <a:rPr lang="en-US" sz="4000" dirty="0">
                <a:latin typeface="Calibri"/>
                <a:ea typeface="Calibri"/>
                <a:cs typeface="Calibri"/>
              </a:rPr>
              <a:t>Weingarten Rights</a:t>
            </a:r>
          </a:p>
          <a:p>
            <a:r>
              <a:rPr lang="en-US" sz="2800" dirty="0">
                <a:solidFill>
                  <a:srgbClr val="002060"/>
                </a:solidFill>
                <a:latin typeface="Calibri"/>
                <a:cs typeface="Calibri"/>
              </a:rPr>
              <a:t>Established in the private sector by the Supreme Ct. in </a:t>
            </a:r>
            <a:r>
              <a:rPr lang="en-US" sz="2800" i="1" dirty="0">
                <a:solidFill>
                  <a:srgbClr val="002060"/>
                </a:solidFill>
                <a:latin typeface="Calibri"/>
                <a:cs typeface="Calibri"/>
              </a:rPr>
              <a:t>NLRB vs. Weingarten</a:t>
            </a:r>
            <a:r>
              <a:rPr lang="en-US" sz="2800" dirty="0">
                <a:solidFill>
                  <a:srgbClr val="002060"/>
                </a:solidFill>
                <a:latin typeface="Calibri"/>
                <a:cs typeface="Calibri"/>
              </a:rPr>
              <a:t>.</a:t>
            </a:r>
            <a:endParaRPr lang="en-US" sz="2800" dirty="0">
              <a:solidFill>
                <a:srgbClr val="002060"/>
              </a:solidFill>
              <a:latin typeface="Calibri"/>
              <a:ea typeface="Calibri"/>
              <a:cs typeface="Calibri"/>
            </a:endParaRPr>
          </a:p>
          <a:p>
            <a:endParaRPr lang="en-US" sz="2800">
              <a:solidFill>
                <a:srgbClr val="002060"/>
              </a:solidFill>
              <a:latin typeface="Calibri"/>
              <a:cs typeface="Calibri"/>
            </a:endParaRPr>
          </a:p>
          <a:p>
            <a:r>
              <a:rPr lang="en-US" sz="2800" dirty="0">
                <a:solidFill>
                  <a:srgbClr val="002060"/>
                </a:solidFill>
                <a:latin typeface="Calibri"/>
                <a:cs typeface="Calibri"/>
              </a:rPr>
              <a:t>State employees have won similar rights through state law, state labor board decisions, or union contracts.</a:t>
            </a:r>
            <a:endParaRPr lang="en-US" sz="2800" dirty="0">
              <a:solidFill>
                <a:srgbClr val="002060"/>
              </a:solidFill>
              <a:latin typeface="Calibri"/>
              <a:ea typeface="Calibri"/>
              <a:cs typeface="Calibri"/>
            </a:endParaRPr>
          </a:p>
          <a:p>
            <a:endParaRPr lang="en-US" sz="2800">
              <a:solidFill>
                <a:srgbClr val="002060"/>
              </a:solidFill>
              <a:latin typeface="Calibri"/>
              <a:cs typeface="Calibri"/>
            </a:endParaRPr>
          </a:p>
          <a:p>
            <a:r>
              <a:rPr lang="en-US" sz="2800" dirty="0">
                <a:solidFill>
                  <a:srgbClr val="002060"/>
                </a:solidFill>
                <a:latin typeface="Calibri"/>
                <a:cs typeface="Calibri"/>
              </a:rPr>
              <a:t>Union contracts typically use the same language as the </a:t>
            </a:r>
            <a:r>
              <a:rPr lang="en-US" sz="2800" i="1" dirty="0">
                <a:solidFill>
                  <a:srgbClr val="002060"/>
                </a:solidFill>
                <a:latin typeface="Calibri"/>
                <a:cs typeface="Calibri"/>
              </a:rPr>
              <a:t>Weingarten </a:t>
            </a:r>
            <a:r>
              <a:rPr lang="en-US" sz="2800" dirty="0">
                <a:solidFill>
                  <a:srgbClr val="002060"/>
                </a:solidFill>
                <a:latin typeface="Calibri"/>
                <a:cs typeface="Calibri"/>
              </a:rPr>
              <a:t>decision; unions interpret their contracts to provide the strongest rights guaranteed to the private sector under </a:t>
            </a:r>
            <a:r>
              <a:rPr lang="en-US" sz="2800" i="1" dirty="0">
                <a:solidFill>
                  <a:srgbClr val="002060"/>
                </a:solidFill>
                <a:latin typeface="Calibri"/>
                <a:cs typeface="Calibri"/>
              </a:rPr>
              <a:t>Weingarten</a:t>
            </a:r>
            <a:r>
              <a:rPr lang="en-US" sz="2800" dirty="0">
                <a:solidFill>
                  <a:srgbClr val="002060"/>
                </a:solidFill>
                <a:latin typeface="Calibri"/>
                <a:cs typeface="Calibri"/>
              </a:rPr>
              <a:t>.</a:t>
            </a:r>
            <a:endParaRPr lang="en-US" sz="2800" dirty="0">
              <a:solidFill>
                <a:srgbClr val="002060"/>
              </a:solidFill>
              <a:latin typeface="Calibri"/>
              <a:ea typeface="Calibri"/>
              <a:cs typeface="Calibri"/>
            </a:endParaRPr>
          </a:p>
        </p:txBody>
      </p:sp>
    </p:spTree>
    <p:extLst>
      <p:ext uri="{BB962C8B-B14F-4D97-AF65-F5344CB8AC3E}">
        <p14:creationId xmlns:p14="http://schemas.microsoft.com/office/powerpoint/2010/main" val="3682818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8E2E17B5-385A-44BD-6FA0-2962A147A0F0}"/>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262035" y="1903445"/>
            <a:ext cx="11564175" cy="5447645"/>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When do Weingarten Rights Apply?</a:t>
            </a:r>
          </a:p>
          <a:p>
            <a:pPr algn="ctr"/>
            <a:endParaRPr lang="en-US" sz="4000">
              <a:solidFill>
                <a:srgbClr val="000000"/>
              </a:solidFill>
              <a:latin typeface="Cooper Black"/>
              <a:cs typeface="Calibri"/>
            </a:endParaRPr>
          </a:p>
          <a:p>
            <a:pPr marL="457200" indent="-457200">
              <a:buFont typeface="Arial"/>
              <a:buChar char="•"/>
            </a:pPr>
            <a:r>
              <a:rPr lang="en-US" sz="4000">
                <a:solidFill>
                  <a:srgbClr val="002060"/>
                </a:solidFill>
                <a:latin typeface="Calibri"/>
                <a:cs typeface="Calibri"/>
              </a:rPr>
              <a:t>Supervisor makes attendence mandatory.</a:t>
            </a:r>
          </a:p>
          <a:p>
            <a:pPr marL="457200" indent="-457200">
              <a:buFont typeface="Arial"/>
              <a:buChar char="•"/>
            </a:pPr>
            <a:r>
              <a:rPr lang="en-US" sz="4000">
                <a:solidFill>
                  <a:srgbClr val="002060"/>
                </a:solidFill>
                <a:latin typeface="Calibri"/>
                <a:cs typeface="Calibri"/>
              </a:rPr>
              <a:t>Meeting is (or becomes) part of an investigation.</a:t>
            </a:r>
          </a:p>
          <a:p>
            <a:pPr marL="457200" indent="-457200">
              <a:buFont typeface="Arial"/>
              <a:buChar char="•"/>
            </a:pPr>
            <a:r>
              <a:rPr lang="en-US" sz="4000">
                <a:solidFill>
                  <a:srgbClr val="002060"/>
                </a:solidFill>
                <a:latin typeface="Calibri"/>
                <a:cs typeface="Calibri"/>
              </a:rPr>
              <a:t>Employee reasonably believes discipline could result.</a:t>
            </a:r>
          </a:p>
          <a:p>
            <a:pPr marL="457200" indent="-457200">
              <a:buFont typeface="Arial"/>
              <a:buChar char="•"/>
            </a:pPr>
            <a:r>
              <a:rPr lang="en-US" sz="4000">
                <a:solidFill>
                  <a:srgbClr val="002060"/>
                </a:solidFill>
                <a:latin typeface="Calibri"/>
                <a:cs typeface="Calibri"/>
              </a:rPr>
              <a:t>Employee requests representation.</a:t>
            </a:r>
            <a:endParaRPr lang="en-US" sz="3200">
              <a:solidFill>
                <a:srgbClr val="002060"/>
              </a:solidFill>
              <a:latin typeface="Calibri"/>
              <a:cs typeface="Calibri"/>
            </a:endParaRPr>
          </a:p>
          <a:p>
            <a:endParaRPr lang="en-US" sz="4400">
              <a:solidFill>
                <a:srgbClr val="000000"/>
              </a:solidFill>
              <a:latin typeface="Cooper Black"/>
              <a:cs typeface="Calibri"/>
            </a:endParaRPr>
          </a:p>
          <a:p>
            <a:endParaRPr lang="en-US" sz="3600">
              <a:solidFill>
                <a:srgbClr val="7030A0"/>
              </a:solidFill>
              <a:latin typeface="Calibri"/>
              <a:cs typeface="Calibri"/>
            </a:endParaRP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170681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D2706A12-A82D-31D5-5065-4934DE58D9F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310287" y="1712945"/>
            <a:ext cx="11564175" cy="6678751"/>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When do Weingarten Rights Not Apply?</a:t>
            </a:r>
          </a:p>
          <a:p>
            <a:pPr marL="457200" indent="-457200">
              <a:buFont typeface="Arial"/>
              <a:buChar char="•"/>
            </a:pPr>
            <a:r>
              <a:rPr lang="en-US" sz="4000">
                <a:solidFill>
                  <a:srgbClr val="002060"/>
                </a:solidFill>
                <a:latin typeface="Calibri"/>
                <a:cs typeface="Calibri"/>
              </a:rPr>
              <a:t>Employee has asked for the meeting.</a:t>
            </a:r>
          </a:p>
          <a:p>
            <a:pPr marL="457200" indent="-457200">
              <a:buFont typeface="Arial"/>
              <a:buChar char="•"/>
            </a:pPr>
            <a:r>
              <a:rPr lang="en-US" sz="4000">
                <a:solidFill>
                  <a:srgbClr val="002060"/>
                </a:solidFill>
                <a:latin typeface="Calibri"/>
                <a:cs typeface="Calibri"/>
              </a:rPr>
              <a:t>Meeting is for routine supervisory purposes.</a:t>
            </a:r>
          </a:p>
          <a:p>
            <a:pPr marL="457200" indent="-457200">
              <a:buFont typeface="Arial"/>
              <a:buChar char="•"/>
            </a:pPr>
            <a:r>
              <a:rPr lang="en-US" sz="4000">
                <a:solidFill>
                  <a:srgbClr val="002060"/>
                </a:solidFill>
                <a:latin typeface="Calibri"/>
                <a:cs typeface="Calibri"/>
              </a:rPr>
              <a:t>Supervisor has assured employee that discussion is not part of a disciplinary investigation.</a:t>
            </a:r>
          </a:p>
          <a:p>
            <a:pPr marL="457200" indent="-457200">
              <a:buFont typeface="Arial"/>
              <a:buChar char="•"/>
            </a:pPr>
            <a:r>
              <a:rPr lang="en-US" sz="4000">
                <a:solidFill>
                  <a:srgbClr val="002060"/>
                </a:solidFill>
                <a:latin typeface="Calibri"/>
                <a:cs typeface="Calibri"/>
              </a:rPr>
              <a:t>Meeting is disciplinary, but employee did not request union representation.</a:t>
            </a:r>
          </a:p>
          <a:p>
            <a:pPr marL="457200" indent="-457200">
              <a:buFont typeface="Arial"/>
              <a:buChar char="•"/>
            </a:pPr>
            <a:endParaRPr lang="en-US" sz="4000">
              <a:solidFill>
                <a:srgbClr val="7030A0"/>
              </a:solidFill>
              <a:cs typeface="Calibri"/>
            </a:endParaRPr>
          </a:p>
          <a:p>
            <a:endParaRPr lang="en-US" sz="4400">
              <a:solidFill>
                <a:srgbClr val="000000"/>
              </a:solidFill>
              <a:latin typeface="Cooper Black"/>
              <a:cs typeface="Calibri"/>
            </a:endParaRPr>
          </a:p>
          <a:p>
            <a:endParaRPr lang="en-US" sz="3600">
              <a:solidFill>
                <a:srgbClr val="7030A0"/>
              </a:solidFill>
              <a:latin typeface="Calibri"/>
              <a:cs typeface="Calibri"/>
            </a:endParaRP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203580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1AD4D64B-25F3-6CE2-16FD-5F094490624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576081" cy="5078313"/>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Weingarten Rights</a:t>
            </a:r>
          </a:p>
          <a:p>
            <a:pPr algn="ctr"/>
            <a:endParaRPr lang="en-US" sz="4000">
              <a:latin typeface="Calibri" panose="020F0502020204030204" pitchFamily="34" charset="0"/>
              <a:ea typeface="Calibri" panose="020F0502020204030204" pitchFamily="34" charset="0"/>
              <a:cs typeface="Calibri" panose="020F0502020204030204" pitchFamily="34" charset="0"/>
            </a:endParaRPr>
          </a:p>
          <a:p>
            <a:r>
              <a:rPr lang="en-US" sz="3600">
                <a:solidFill>
                  <a:srgbClr val="002060"/>
                </a:solidFill>
                <a:latin typeface="Calibri"/>
                <a:cs typeface="Calibri"/>
              </a:rPr>
              <a:t>Reasonable belief depends on circumstances:</a:t>
            </a:r>
          </a:p>
          <a:p>
            <a:endParaRPr lang="en-US" sz="3600">
              <a:solidFill>
                <a:srgbClr val="002060"/>
              </a:solidFill>
              <a:latin typeface="Calibri"/>
              <a:cs typeface="Calibri"/>
            </a:endParaRPr>
          </a:p>
          <a:p>
            <a:pPr marL="571500" indent="-571500">
              <a:buFont typeface="Arial"/>
              <a:buChar char="•"/>
            </a:pPr>
            <a:r>
              <a:rPr lang="en-US" sz="3600">
                <a:solidFill>
                  <a:srgbClr val="002060"/>
                </a:solidFill>
                <a:latin typeface="Calibri"/>
                <a:cs typeface="Calibri"/>
              </a:rPr>
              <a:t>Has supervisor issued prior warnings? </a:t>
            </a:r>
          </a:p>
          <a:p>
            <a:pPr marL="571500" indent="-571500">
              <a:buFont typeface="Arial"/>
              <a:buChar char="•"/>
            </a:pPr>
            <a:r>
              <a:rPr lang="en-US" sz="3600">
                <a:solidFill>
                  <a:srgbClr val="002060"/>
                </a:solidFill>
                <a:latin typeface="Calibri"/>
                <a:cs typeface="Calibri"/>
              </a:rPr>
              <a:t>Have others been disciplined for similar conduct? </a:t>
            </a:r>
          </a:p>
          <a:p>
            <a:pPr marL="571500" indent="-571500">
              <a:buFont typeface="Arial"/>
              <a:buChar char="•"/>
            </a:pPr>
            <a:r>
              <a:rPr lang="en-US" sz="3600">
                <a:solidFill>
                  <a:srgbClr val="002060"/>
                </a:solidFill>
                <a:latin typeface="Calibri"/>
                <a:cs typeface="Calibri"/>
              </a:rPr>
              <a:t>Has the employee been under scrutiny?</a:t>
            </a:r>
          </a:p>
          <a:p>
            <a:pPr algn="ctr"/>
            <a:endParaRPr lang="en-US" sz="3600">
              <a:solidFill>
                <a:srgbClr val="7030A0"/>
              </a:solidFill>
              <a:latin typeface="Calibri"/>
              <a:cs typeface="Calibri"/>
            </a:endParaRP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853133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B433FF58-6750-614A-F821-CED1B42B263B}"/>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623705" cy="4524315"/>
          </a:xfrm>
          <a:prstGeom prst="rect">
            <a:avLst/>
          </a:prstGeom>
          <a:noFill/>
        </p:spPr>
        <p:txBody>
          <a:bodyPr wrap="square" lIns="91440" tIns="45720" rIns="91440" bIns="45720" rtlCol="0" anchor="t">
            <a:spAutoFit/>
          </a:bodyPr>
          <a:lstStyle/>
          <a:p>
            <a:pPr algn="ctr"/>
            <a:r>
              <a:rPr lang="en-US" sz="4000">
                <a:latin typeface="Calibri" panose="020F0502020204030204" pitchFamily="34" charset="0"/>
                <a:ea typeface="Calibri" panose="020F0502020204030204" pitchFamily="34" charset="0"/>
                <a:cs typeface="Calibri" panose="020F0502020204030204" pitchFamily="34" charset="0"/>
              </a:rPr>
              <a:t>Weingarten Rights</a:t>
            </a:r>
          </a:p>
          <a:p>
            <a:pPr marL="571500" indent="-571500">
              <a:buFont typeface="Arial"/>
              <a:buChar char="•"/>
            </a:pPr>
            <a:r>
              <a:rPr lang="en-US" sz="4400">
                <a:solidFill>
                  <a:srgbClr val="002060"/>
                </a:solidFill>
                <a:latin typeface="Calibri"/>
                <a:cs typeface="Calibri"/>
              </a:rPr>
              <a:t>Unsure whether it's a  disciplinary meeting? </a:t>
            </a:r>
            <a:r>
              <a:rPr lang="en-US" sz="4400">
                <a:solidFill>
                  <a:srgbClr val="002060"/>
                </a:solidFill>
                <a:highlight>
                  <a:srgbClr val="FFFF00"/>
                </a:highlight>
                <a:latin typeface="Calibri"/>
                <a:cs typeface="Calibri"/>
              </a:rPr>
              <a:t>Then ask!</a:t>
            </a:r>
            <a:endParaRPr lang="en-US" sz="4400">
              <a:solidFill>
                <a:srgbClr val="002060"/>
              </a:solidFill>
              <a:highlight>
                <a:srgbClr val="FFFF00"/>
              </a:highlight>
              <a:cs typeface="Calibri" panose="020F0502020204030204"/>
            </a:endParaRPr>
          </a:p>
          <a:p>
            <a:pPr marL="571500" indent="-571500">
              <a:buFont typeface="Arial"/>
              <a:buChar char="•"/>
            </a:pPr>
            <a:r>
              <a:rPr lang="en-US" sz="4400">
                <a:solidFill>
                  <a:srgbClr val="002060"/>
                </a:solidFill>
                <a:latin typeface="Calibri"/>
                <a:cs typeface="Calibri"/>
              </a:rPr>
              <a:t>Regardless of whether the meeting is found to be disciplinary, you cannot be disciplined for asking for a union rep.</a:t>
            </a: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588882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CD929B73-3822-EA74-B533-4BF157C9E1AC}"/>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3DC9D9E-C467-5301-F240-4598D5CD55B7}"/>
              </a:ext>
            </a:extLst>
          </p:cNvPr>
          <p:cNvSpPr txBox="1"/>
          <p:nvPr/>
        </p:nvSpPr>
        <p:spPr>
          <a:xfrm>
            <a:off x="428722" y="1903445"/>
            <a:ext cx="11445112" cy="4924425"/>
          </a:xfrm>
          <a:prstGeom prst="rect">
            <a:avLst/>
          </a:prstGeom>
          <a:noFill/>
        </p:spPr>
        <p:txBody>
          <a:bodyPr wrap="square" lIns="91440" tIns="45720" rIns="91440" bIns="45720" rtlCol="0" anchor="t">
            <a:spAutoFit/>
          </a:bodyPr>
          <a:lstStyle/>
          <a:p>
            <a:r>
              <a:rPr lang="en-US" sz="4000"/>
              <a:t>Rep's role during investigatory meetings</a:t>
            </a:r>
          </a:p>
          <a:p>
            <a:endParaRPr lang="en-US">
              <a:cs typeface="Calibri" panose="020F0502020204030204"/>
            </a:endParaRPr>
          </a:p>
          <a:p>
            <a:pPr marL="571500" indent="-571500">
              <a:buFont typeface="Arial"/>
              <a:buChar char="•"/>
            </a:pPr>
            <a:r>
              <a:rPr lang="en-US" sz="3200">
                <a:solidFill>
                  <a:srgbClr val="002060"/>
                </a:solidFill>
                <a:latin typeface="Calibri"/>
                <a:cs typeface="Calibri"/>
              </a:rPr>
              <a:t>Consult with the employee before the meeting.</a:t>
            </a:r>
          </a:p>
          <a:p>
            <a:pPr marL="571500" indent="-571500">
              <a:buFont typeface="Arial"/>
              <a:buChar char="•"/>
            </a:pPr>
            <a:r>
              <a:rPr lang="en-US" sz="3200">
                <a:solidFill>
                  <a:srgbClr val="002060"/>
                </a:solidFill>
                <a:latin typeface="Calibri"/>
                <a:cs typeface="Calibri"/>
              </a:rPr>
              <a:t>Review pertinent documents.</a:t>
            </a:r>
          </a:p>
          <a:p>
            <a:pPr marL="571500" indent="-571500">
              <a:buFont typeface="Arial"/>
              <a:buChar char="•"/>
            </a:pPr>
            <a:r>
              <a:rPr lang="en-US" sz="3200">
                <a:solidFill>
                  <a:srgbClr val="002060"/>
                </a:solidFill>
                <a:latin typeface="Calibri"/>
                <a:cs typeface="Calibri"/>
              </a:rPr>
              <a:t>Ask clarifying questions.</a:t>
            </a:r>
          </a:p>
          <a:p>
            <a:pPr marL="571500" indent="-571500">
              <a:buFont typeface="Arial"/>
              <a:buChar char="•"/>
            </a:pPr>
            <a:r>
              <a:rPr lang="en-US" sz="3200">
                <a:solidFill>
                  <a:srgbClr val="002060"/>
                </a:solidFill>
                <a:latin typeface="Calibri"/>
                <a:cs typeface="Calibri"/>
              </a:rPr>
              <a:t>Encourage employee to be calm.</a:t>
            </a:r>
          </a:p>
          <a:p>
            <a:pPr marL="571500" indent="-571500">
              <a:buFont typeface="Arial"/>
              <a:buChar char="•"/>
            </a:pPr>
            <a:r>
              <a:rPr lang="en-US" sz="3200">
                <a:solidFill>
                  <a:srgbClr val="002060"/>
                </a:solidFill>
                <a:latin typeface="Calibri"/>
                <a:cs typeface="Calibri"/>
              </a:rPr>
              <a:t>Caucus during meeting if necessary.</a:t>
            </a:r>
          </a:p>
          <a:p>
            <a:pPr marL="571500" indent="-571500">
              <a:buFont typeface="Arial"/>
              <a:buChar char="•"/>
            </a:pPr>
            <a:r>
              <a:rPr lang="en-US" sz="3200">
                <a:solidFill>
                  <a:srgbClr val="002060"/>
                </a:solidFill>
                <a:latin typeface="Calibri"/>
                <a:cs typeface="Calibri"/>
              </a:rPr>
              <a:t>Take good notes.</a:t>
            </a:r>
          </a:p>
          <a:p>
            <a:pPr algn="ctr"/>
            <a:endParaRPr lang="en-US" sz="3600">
              <a:solidFill>
                <a:srgbClr val="7030A0"/>
              </a:solidFill>
              <a:latin typeface="Calibri"/>
              <a:cs typeface="Calibri"/>
            </a:endParaRPr>
          </a:p>
          <a:p>
            <a:pPr algn="ctr"/>
            <a:endParaRPr lang="en-US" sz="2800">
              <a:solidFill>
                <a:srgbClr val="7030A0"/>
              </a:solidFill>
              <a:latin typeface="Calibri"/>
              <a:cs typeface="Calibri"/>
            </a:endParaRPr>
          </a:p>
        </p:txBody>
      </p:sp>
    </p:spTree>
    <p:extLst>
      <p:ext uri="{BB962C8B-B14F-4D97-AF65-F5344CB8AC3E}">
        <p14:creationId xmlns:p14="http://schemas.microsoft.com/office/powerpoint/2010/main" val="3303012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DF495-2E88-EC42-FB59-B81E270E88B7}"/>
            </a:ext>
          </a:extLst>
        </p:cNvPr>
        <p:cNvGrpSpPr/>
        <p:nvPr/>
      </p:nvGrpSpPr>
      <p:grpSpPr>
        <a:xfrm>
          <a:off x="0" y="0"/>
          <a:ext cx="0" cy="0"/>
          <a:chOff x="0" y="0"/>
          <a:chExt cx="0" cy="0"/>
        </a:xfrm>
      </p:grpSpPr>
      <p:pic>
        <p:nvPicPr>
          <p:cNvPr id="4" name="Picture 3" descr="A blue and red rectangular object with text&#10;&#10;Description automatically generated">
            <a:extLst>
              <a:ext uri="{FF2B5EF4-FFF2-40B4-BE49-F238E27FC236}">
                <a16:creationId xmlns:a16="http://schemas.microsoft.com/office/drawing/2014/main" id="{DA415067-DAE2-ADB6-34E4-58877490090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DE874E2-8D42-4369-0EE9-D7F4F1EDEFB5}"/>
              </a:ext>
            </a:extLst>
          </p:cNvPr>
          <p:cNvSpPr txBox="1"/>
          <p:nvPr/>
        </p:nvSpPr>
        <p:spPr>
          <a:xfrm>
            <a:off x="428722" y="1903445"/>
            <a:ext cx="11445112" cy="1631216"/>
          </a:xfrm>
          <a:prstGeom prst="rect">
            <a:avLst/>
          </a:prstGeom>
          <a:noFill/>
        </p:spPr>
        <p:txBody>
          <a:bodyPr wrap="square" lIns="91440" tIns="45720" rIns="91440" bIns="45720" rtlCol="0" anchor="t">
            <a:spAutoFit/>
          </a:bodyPr>
          <a:lstStyle/>
          <a:p>
            <a:pPr algn="ctr"/>
            <a:r>
              <a:rPr lang="en-US" sz="3600">
                <a:latin typeface="Calibri"/>
                <a:cs typeface="Calibri"/>
              </a:rPr>
              <a:t>Small Group Discussions:</a:t>
            </a:r>
          </a:p>
          <a:p>
            <a:pPr algn="ctr"/>
            <a:r>
              <a:rPr lang="en-US" sz="3600">
                <a:latin typeface="Calibri"/>
                <a:cs typeface="Calibri"/>
              </a:rPr>
              <a:t>Weingarten Scenarios</a:t>
            </a:r>
          </a:p>
          <a:p>
            <a:pPr algn="ctr"/>
            <a:endParaRPr lang="en-US" sz="2800">
              <a:solidFill>
                <a:srgbClr val="7030A0"/>
              </a:solidFill>
              <a:latin typeface="Calibri"/>
              <a:cs typeface="Calibri"/>
            </a:endParaRPr>
          </a:p>
        </p:txBody>
      </p:sp>
      <p:pic>
        <p:nvPicPr>
          <p:cNvPr id="3" name="Online Media 2" title="10 MINUET - TIMER &amp; ALARM - Full HD - COUNTDOWN">
            <a:hlinkClick r:id="" action="ppaction://media"/>
            <a:extLst>
              <a:ext uri="{FF2B5EF4-FFF2-40B4-BE49-F238E27FC236}">
                <a16:creationId xmlns:a16="http://schemas.microsoft.com/office/drawing/2014/main" id="{2FDE5D22-C38B-87BB-5557-1B23A1A3D91F}"/>
              </a:ext>
            </a:extLst>
          </p:cNvPr>
          <p:cNvPicPr>
            <a:picLocks noRot="1" noChangeAspect="1"/>
          </p:cNvPicPr>
          <p:nvPr>
            <a:videoFile r:link="rId1"/>
          </p:nvPr>
        </p:nvPicPr>
        <p:blipFill>
          <a:blip r:embed="rId4"/>
          <a:stretch>
            <a:fillRect/>
          </a:stretch>
        </p:blipFill>
        <p:spPr>
          <a:xfrm>
            <a:off x="3692071" y="3332627"/>
            <a:ext cx="4807857" cy="2716439"/>
          </a:xfrm>
          <a:prstGeom prst="rect">
            <a:avLst/>
          </a:prstGeom>
        </p:spPr>
      </p:pic>
    </p:spTree>
    <p:extLst>
      <p:ext uri="{BB962C8B-B14F-4D97-AF65-F5344CB8AC3E}">
        <p14:creationId xmlns:p14="http://schemas.microsoft.com/office/powerpoint/2010/main" val="38296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3876708" y="4190466"/>
            <a:ext cx="5860337" cy="234413"/>
          </a:xfrm>
          <a:custGeom>
            <a:avLst/>
            <a:gdLst/>
            <a:ahLst/>
            <a:cxnLst/>
            <a:rect l="l" t="t" r="r" b="b"/>
            <a:pathLst>
              <a:path w="8790505" h="351620">
                <a:moveTo>
                  <a:pt x="0" y="0"/>
                </a:moveTo>
                <a:lnTo>
                  <a:pt x="8790505" y="0"/>
                </a:lnTo>
                <a:lnTo>
                  <a:pt x="8790505" y="351620"/>
                </a:lnTo>
                <a:lnTo>
                  <a:pt x="0" y="3516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2510284" y="3139929"/>
            <a:ext cx="7226761" cy="289071"/>
          </a:xfrm>
          <a:custGeom>
            <a:avLst/>
            <a:gdLst/>
            <a:ahLst/>
            <a:cxnLst/>
            <a:rect l="l" t="t" r="r" b="b"/>
            <a:pathLst>
              <a:path w="10840142" h="433606">
                <a:moveTo>
                  <a:pt x="0" y="0"/>
                </a:moveTo>
                <a:lnTo>
                  <a:pt x="10840142" y="0"/>
                </a:lnTo>
                <a:lnTo>
                  <a:pt x="10840142" y="433606"/>
                </a:lnTo>
                <a:lnTo>
                  <a:pt x="0" y="4336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5" name="TextBox 5"/>
          <p:cNvSpPr txBox="1"/>
          <p:nvPr/>
        </p:nvSpPr>
        <p:spPr>
          <a:xfrm>
            <a:off x="862012" y="1664732"/>
            <a:ext cx="4771165" cy="1111843"/>
          </a:xfrm>
          <a:prstGeom prst="rect">
            <a:avLst/>
          </a:prstGeom>
        </p:spPr>
        <p:txBody>
          <a:bodyPr lIns="0" tIns="0" rIns="0" bIns="0" rtlCol="0" anchor="t">
            <a:spAutoFit/>
          </a:bodyPr>
          <a:lstStyle/>
          <a:p>
            <a:pPr algn="ctr" defTabSz="609630">
              <a:lnSpc>
                <a:spcPts val="8960"/>
              </a:lnSpc>
              <a:spcBef>
                <a:spcPct val="0"/>
              </a:spcBef>
            </a:pPr>
            <a:r>
              <a:rPr lang="en-US" sz="6400">
                <a:solidFill>
                  <a:srgbClr val="000000"/>
                </a:solidFill>
                <a:latin typeface="TAN Meringue"/>
                <a:ea typeface="TAN Meringue"/>
                <a:cs typeface="TAN Meringue"/>
                <a:sym typeface="TAN Meringue"/>
              </a:rPr>
              <a:t>Colleagues</a:t>
            </a:r>
          </a:p>
        </p:txBody>
      </p:sp>
      <p:sp>
        <p:nvSpPr>
          <p:cNvPr id="6" name="TextBox 6"/>
          <p:cNvSpPr txBox="1"/>
          <p:nvPr/>
        </p:nvSpPr>
        <p:spPr>
          <a:xfrm>
            <a:off x="6101541" y="4833846"/>
            <a:ext cx="5186945" cy="1111843"/>
          </a:xfrm>
          <a:prstGeom prst="rect">
            <a:avLst/>
          </a:prstGeom>
        </p:spPr>
        <p:txBody>
          <a:bodyPr wrap="square" lIns="0" tIns="0" rIns="0" bIns="0" rtlCol="0" anchor="t">
            <a:spAutoFit/>
          </a:bodyPr>
          <a:lstStyle/>
          <a:p>
            <a:pPr algn="ctr" defTabSz="609630">
              <a:lnSpc>
                <a:spcPts val="8960"/>
              </a:lnSpc>
              <a:spcBef>
                <a:spcPct val="0"/>
              </a:spcBef>
            </a:pPr>
            <a:r>
              <a:rPr lang="en-US" sz="6400">
                <a:solidFill>
                  <a:srgbClr val="000000"/>
                </a:solidFill>
                <a:latin typeface="TAN Meringue"/>
                <a:ea typeface="TAN Meringue"/>
                <a:cs typeface="TAN Meringue"/>
                <a:sym typeface="TAN Meringue"/>
              </a:rPr>
              <a:t>Campaigns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685800" y="1801964"/>
            <a:ext cx="10820400" cy="3679084"/>
          </a:xfrm>
          <a:prstGeom prst="rect">
            <a:avLst/>
          </a:prstGeom>
        </p:spPr>
        <p:txBody>
          <a:bodyPr lIns="0" tIns="0" rIns="0" bIns="0" rtlCol="0" anchor="t">
            <a:spAutoFit/>
          </a:bodyPr>
          <a:lstStyle/>
          <a:p>
            <a:pPr algn="ctr" defTabSz="609630">
              <a:lnSpc>
                <a:spcPts val="2986"/>
              </a:lnSpc>
            </a:pPr>
            <a:r>
              <a:rPr lang="en-US" sz="2133" b="1">
                <a:solidFill>
                  <a:srgbClr val="000000"/>
                </a:solidFill>
                <a:latin typeface="DM Sans Bold"/>
                <a:ea typeface="DM Sans Bold"/>
                <a:cs typeface="DM Sans Bold"/>
                <a:sym typeface="DM Sans Bold"/>
              </a:rPr>
              <a:t>Basics</a:t>
            </a:r>
            <a:r>
              <a:rPr lang="en-US" sz="2133">
                <a:solidFill>
                  <a:srgbClr val="000000"/>
                </a:solidFill>
                <a:latin typeface="DM Sans"/>
                <a:ea typeface="DM Sans"/>
                <a:cs typeface="DM Sans"/>
                <a:sym typeface="DM Sans"/>
              </a:rPr>
              <a:t>:</a:t>
            </a:r>
          </a:p>
          <a:p>
            <a:pPr marL="460604" lvl="1" indent="-230302" defTabSz="609630">
              <a:lnSpc>
                <a:spcPts val="2986"/>
              </a:lnSpc>
              <a:buFont typeface="Arial"/>
              <a:buChar char="•"/>
            </a:pPr>
            <a:r>
              <a:rPr lang="en-US" sz="2133">
                <a:solidFill>
                  <a:srgbClr val="000000"/>
                </a:solidFill>
                <a:latin typeface="DM Sans"/>
                <a:ea typeface="DM Sans"/>
                <a:cs typeface="DM Sans"/>
                <a:sym typeface="DM Sans"/>
              </a:rPr>
              <a:t>Armor class: an opponent must roll above that number to cause “damage”</a:t>
            </a:r>
          </a:p>
          <a:p>
            <a:pPr marL="460604" lvl="1" indent="-230302" defTabSz="609630">
              <a:lnSpc>
                <a:spcPts val="2986"/>
              </a:lnSpc>
              <a:buFont typeface="Arial"/>
              <a:buChar char="•"/>
            </a:pPr>
            <a:r>
              <a:rPr lang="en-US" sz="2133">
                <a:solidFill>
                  <a:srgbClr val="000000"/>
                </a:solidFill>
                <a:latin typeface="DM Sans"/>
                <a:ea typeface="DM Sans"/>
                <a:cs typeface="DM Sans"/>
                <a:sym typeface="DM Sans"/>
              </a:rPr>
              <a:t>Hit points: each time a roll successfully “hits”, you lose one point</a:t>
            </a:r>
          </a:p>
          <a:p>
            <a:pPr marL="460604" lvl="1" indent="-230302" defTabSz="609630">
              <a:lnSpc>
                <a:spcPts val="2986"/>
              </a:lnSpc>
              <a:buFont typeface="Arial"/>
              <a:buChar char="•"/>
            </a:pPr>
            <a:r>
              <a:rPr lang="en-US" sz="2133">
                <a:solidFill>
                  <a:srgbClr val="000000"/>
                </a:solidFill>
                <a:latin typeface="DM Sans"/>
                <a:ea typeface="DM Sans"/>
                <a:cs typeface="DM Sans"/>
                <a:sym typeface="DM Sans"/>
              </a:rPr>
              <a:t>Your weapon: what you are using to convince your colleague</a:t>
            </a:r>
          </a:p>
          <a:p>
            <a:pPr marL="460604" lvl="1" indent="-230302" defTabSz="609630">
              <a:lnSpc>
                <a:spcPts val="2986"/>
              </a:lnSpc>
              <a:buFont typeface="Arial"/>
              <a:buChar char="•"/>
            </a:pPr>
            <a:r>
              <a:rPr lang="en-US" sz="2133">
                <a:solidFill>
                  <a:srgbClr val="000000"/>
                </a:solidFill>
                <a:latin typeface="DM Sans"/>
                <a:ea typeface="DM Sans"/>
                <a:cs typeface="DM Sans"/>
                <a:sym typeface="DM Sans"/>
              </a:rPr>
              <a:t>Your weakness: the one weapon that wipes out ALL of your hit points at once if it “hits”</a:t>
            </a:r>
          </a:p>
          <a:p>
            <a:pPr marL="460604" lvl="1" indent="-230302" defTabSz="609630">
              <a:lnSpc>
                <a:spcPts val="2986"/>
              </a:lnSpc>
              <a:buFont typeface="Arial"/>
              <a:buChar char="•"/>
            </a:pPr>
            <a:r>
              <a:rPr lang="en-US" sz="2133">
                <a:solidFill>
                  <a:srgbClr val="000000"/>
                </a:solidFill>
                <a:latin typeface="DM Sans"/>
                <a:ea typeface="DM Sans"/>
                <a:cs typeface="DM Sans"/>
                <a:sym typeface="DM Sans"/>
              </a:rPr>
              <a:t>Your immunity: even if one of these weapons “hits”, you don’t lose any hit points</a:t>
            </a:r>
          </a:p>
          <a:p>
            <a:pPr defTabSz="609630">
              <a:lnSpc>
                <a:spcPts val="2986"/>
              </a:lnSpc>
            </a:pPr>
            <a:endParaRPr lang="en-US" sz="2133">
              <a:solidFill>
                <a:srgbClr val="000000"/>
              </a:solidFill>
              <a:latin typeface="DM Sans"/>
              <a:ea typeface="DM Sans"/>
              <a:cs typeface="DM Sans"/>
              <a:sym typeface="DM Sans"/>
            </a:endParaRPr>
          </a:p>
          <a:p>
            <a:pPr defTabSz="609630">
              <a:lnSpc>
                <a:spcPts val="2986"/>
              </a:lnSpc>
              <a:spcBef>
                <a:spcPct val="0"/>
              </a:spcBef>
            </a:pPr>
            <a:r>
              <a:rPr lang="en-US" sz="2133">
                <a:solidFill>
                  <a:srgbClr val="000000"/>
                </a:solidFill>
                <a:latin typeface="DM Sans"/>
                <a:ea typeface="DM Sans"/>
                <a:cs typeface="DM Sans"/>
                <a:sym typeface="DM Sans"/>
              </a:rPr>
              <a:t>Some people have multiple weapons.  Some weapons are stronger than others.  Some people have multiple immunities.  How is this like organizing in real life?  </a:t>
            </a:r>
          </a:p>
          <a:p>
            <a:pPr algn="ctr" defTabSz="609630">
              <a:lnSpc>
                <a:spcPts val="1493"/>
              </a:lnSpc>
              <a:spcBef>
                <a:spcPct val="0"/>
              </a:spcBef>
            </a:pPr>
            <a:endParaRPr lang="en-US" sz="2133">
              <a:solidFill>
                <a:srgbClr val="000000"/>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7775829" y="3396177"/>
            <a:ext cx="3402419" cy="2743200"/>
          </a:xfrm>
          <a:custGeom>
            <a:avLst/>
            <a:gdLst/>
            <a:ahLst/>
            <a:cxnLst/>
            <a:rect l="l" t="t" r="r" b="b"/>
            <a:pathLst>
              <a:path w="5103628" h="4114800">
                <a:moveTo>
                  <a:pt x="0" y="0"/>
                </a:moveTo>
                <a:lnTo>
                  <a:pt x="5103627" y="0"/>
                </a:lnTo>
                <a:lnTo>
                  <a:pt x="510362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TextBox 4"/>
          <p:cNvSpPr txBox="1"/>
          <p:nvPr/>
        </p:nvSpPr>
        <p:spPr>
          <a:xfrm>
            <a:off x="1496979" y="2327910"/>
            <a:ext cx="4815880" cy="2266005"/>
          </a:xfrm>
          <a:prstGeom prst="rect">
            <a:avLst/>
          </a:prstGeom>
        </p:spPr>
        <p:txBody>
          <a:bodyPr lIns="0" tIns="0" rIns="0" bIns="0" rtlCol="0" anchor="t">
            <a:spAutoFit/>
          </a:bodyPr>
          <a:lstStyle/>
          <a:p>
            <a:pPr algn="ctr" defTabSz="609630">
              <a:lnSpc>
                <a:spcPts val="8960"/>
              </a:lnSpc>
              <a:spcBef>
                <a:spcPct val="0"/>
              </a:spcBef>
            </a:pPr>
            <a:r>
              <a:rPr lang="en-US" sz="6400">
                <a:solidFill>
                  <a:srgbClr val="000000"/>
                </a:solidFill>
                <a:latin typeface="TAN Meringue"/>
                <a:ea typeface="TAN Meringue"/>
                <a:cs typeface="TAN Meringue"/>
                <a:sym typeface="TAN Meringue"/>
              </a:rPr>
              <a:t>The Scene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pic>
        <p:nvPicPr>
          <p:cNvPr id="3" name="Picture 3"/>
          <p:cNvPicPr>
            <a:picLocks noChangeAspect="1"/>
          </p:cNvPicPr>
          <p:nvPr>
            <a:videoFile r:link="rId1"/>
          </p:nvPr>
        </p:nvPicPr>
        <p:blipFill>
          <a:blip r:embed="rId4"/>
          <a:stretch>
            <a:fillRect/>
          </a:stretch>
        </p:blipFill>
        <p:spPr>
          <a:xfrm>
            <a:off x="1215390" y="1371600"/>
            <a:ext cx="9761220" cy="54864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2010315" y="1410420"/>
            <a:ext cx="8171371" cy="5447581"/>
          </a:xfrm>
          <a:custGeom>
            <a:avLst/>
            <a:gdLst/>
            <a:ahLst/>
            <a:cxnLst/>
            <a:rect l="l" t="t" r="r" b="b"/>
            <a:pathLst>
              <a:path w="12257056" h="8171371">
                <a:moveTo>
                  <a:pt x="0" y="0"/>
                </a:moveTo>
                <a:lnTo>
                  <a:pt x="12257056" y="0"/>
                </a:lnTo>
                <a:lnTo>
                  <a:pt x="12257056" y="8171371"/>
                </a:lnTo>
                <a:lnTo>
                  <a:pt x="0" y="8171371"/>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pic>
        <p:nvPicPr>
          <p:cNvPr id="4" name="Picture 4"/>
          <p:cNvPicPr>
            <a:picLocks noChangeAspect="1"/>
          </p:cNvPicPr>
          <p:nvPr>
            <a:videoFile r:link="rId1"/>
          </p:nvPr>
        </p:nvPicPr>
        <p:blipFill>
          <a:blip r:embed="rId6"/>
          <a:stretch>
            <a:fillRect/>
          </a:stretch>
        </p:blipFill>
        <p:spPr>
          <a:xfrm>
            <a:off x="9672966" y="2416755"/>
            <a:ext cx="2331085" cy="131021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1962190" y="3603063"/>
            <a:ext cx="7579103" cy="2861111"/>
          </a:xfrm>
          <a:custGeom>
            <a:avLst/>
            <a:gdLst/>
            <a:ahLst/>
            <a:cxnLst/>
            <a:rect l="l" t="t" r="r" b="b"/>
            <a:pathLst>
              <a:path w="11368655" h="4291667">
                <a:moveTo>
                  <a:pt x="0" y="0"/>
                </a:moveTo>
                <a:lnTo>
                  <a:pt x="11368655" y="0"/>
                </a:lnTo>
                <a:lnTo>
                  <a:pt x="11368655" y="4291667"/>
                </a:lnTo>
                <a:lnTo>
                  <a:pt x="0" y="42916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2459467" y="1132639"/>
            <a:ext cx="6584549" cy="4592723"/>
          </a:xfrm>
          <a:custGeom>
            <a:avLst/>
            <a:gdLst/>
            <a:ahLst/>
            <a:cxnLst/>
            <a:rect l="l" t="t" r="r" b="b"/>
            <a:pathLst>
              <a:path w="9876823" h="6889084">
                <a:moveTo>
                  <a:pt x="0" y="0"/>
                </a:moveTo>
                <a:lnTo>
                  <a:pt x="9876823" y="0"/>
                </a:lnTo>
                <a:lnTo>
                  <a:pt x="9876823" y="6889084"/>
                </a:lnTo>
                <a:lnTo>
                  <a:pt x="0" y="6889084"/>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pic>
        <p:nvPicPr>
          <p:cNvPr id="5" name="Picture 5"/>
          <p:cNvPicPr>
            <a:picLocks noChangeAspect="1"/>
          </p:cNvPicPr>
          <p:nvPr>
            <a:videoFile r:link="rId1"/>
          </p:nvPr>
        </p:nvPicPr>
        <p:blipFill>
          <a:blip r:embed="rId8"/>
          <a:stretch>
            <a:fillRect/>
          </a:stretch>
        </p:blipFill>
        <p:spPr>
          <a:xfrm>
            <a:off x="9541293" y="4443357"/>
            <a:ext cx="2280899" cy="128200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3277C-0255-413D-4748-E5B35F889A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3560ED-7EF7-27DC-9DEA-D0A35506DFC6}"/>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Freeform 3">
            <a:extLst>
              <a:ext uri="{FF2B5EF4-FFF2-40B4-BE49-F238E27FC236}">
                <a16:creationId xmlns:a16="http://schemas.microsoft.com/office/drawing/2014/main" id="{04EBC0D5-A0E4-E26D-AFC3-58CACA66DFA3}"/>
              </a:ext>
            </a:extLst>
          </p:cNvPr>
          <p:cNvSpPr/>
          <p:nvPr/>
        </p:nvSpPr>
        <p:spPr>
          <a:xfrm>
            <a:off x="7775829" y="3396177"/>
            <a:ext cx="3402419" cy="2743200"/>
          </a:xfrm>
          <a:custGeom>
            <a:avLst/>
            <a:gdLst/>
            <a:ahLst/>
            <a:cxnLst/>
            <a:rect l="l" t="t" r="r" b="b"/>
            <a:pathLst>
              <a:path w="5103628" h="4114800">
                <a:moveTo>
                  <a:pt x="0" y="0"/>
                </a:moveTo>
                <a:lnTo>
                  <a:pt x="5103627" y="0"/>
                </a:lnTo>
                <a:lnTo>
                  <a:pt x="510362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TextBox 4">
            <a:extLst>
              <a:ext uri="{FF2B5EF4-FFF2-40B4-BE49-F238E27FC236}">
                <a16:creationId xmlns:a16="http://schemas.microsoft.com/office/drawing/2014/main" id="{03B4999E-34F0-F984-5B13-ECCF0D1B2512}"/>
              </a:ext>
            </a:extLst>
          </p:cNvPr>
          <p:cNvSpPr txBox="1"/>
          <p:nvPr/>
        </p:nvSpPr>
        <p:spPr>
          <a:xfrm>
            <a:off x="1496979" y="2327910"/>
            <a:ext cx="4815880" cy="1111843"/>
          </a:xfrm>
          <a:prstGeom prst="rect">
            <a:avLst/>
          </a:prstGeom>
        </p:spPr>
        <p:txBody>
          <a:bodyPr lIns="0" tIns="0" rIns="0" bIns="0" rtlCol="0" anchor="t">
            <a:spAutoFit/>
          </a:bodyPr>
          <a:lstStyle/>
          <a:p>
            <a:pPr algn="ctr" defTabSz="609630">
              <a:lnSpc>
                <a:spcPts val="8960"/>
              </a:lnSpc>
              <a:spcBef>
                <a:spcPct val="0"/>
              </a:spcBef>
            </a:pPr>
            <a:r>
              <a:rPr lang="en-US" sz="6400">
                <a:solidFill>
                  <a:srgbClr val="000000"/>
                </a:solidFill>
                <a:latin typeface="TAN Meringue"/>
                <a:ea typeface="TAN Meringue"/>
                <a:cs typeface="TAN Meringue"/>
                <a:sym typeface="TAN Meringue"/>
              </a:rPr>
              <a:t>Debrief</a:t>
            </a:r>
          </a:p>
        </p:txBody>
      </p:sp>
    </p:spTree>
    <p:extLst>
      <p:ext uri="{BB962C8B-B14F-4D97-AF65-F5344CB8AC3E}">
        <p14:creationId xmlns:p14="http://schemas.microsoft.com/office/powerpoint/2010/main" val="1952570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162BF-EAA5-78DE-E347-289FC733C55A}"/>
              </a:ext>
            </a:extLst>
          </p:cNvPr>
          <p:cNvSpPr>
            <a:spLocks noGrp="1"/>
          </p:cNvSpPr>
          <p:nvPr>
            <p:ph type="title"/>
          </p:nvPr>
        </p:nvSpPr>
        <p:spPr/>
        <p:txBody>
          <a:bodyPr/>
          <a:lstStyle/>
          <a:p>
            <a:endParaRPr lang="en-US"/>
          </a:p>
        </p:txBody>
      </p:sp>
      <p:pic>
        <p:nvPicPr>
          <p:cNvPr id="4" name="Content Placeholder 3" descr="A red square with black text&#10;&#10;Description automatically generated">
            <a:extLst>
              <a:ext uri="{FF2B5EF4-FFF2-40B4-BE49-F238E27FC236}">
                <a16:creationId xmlns:a16="http://schemas.microsoft.com/office/drawing/2014/main" id="{3472FFB7-4BBC-ABEE-5B30-0BE6D2F7883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12194771" cy="6858000"/>
          </a:xfrm>
          <a:prstGeom prst="rect">
            <a:avLst/>
          </a:prstGeom>
        </p:spPr>
      </p:pic>
    </p:spTree>
    <p:extLst>
      <p:ext uri="{BB962C8B-B14F-4D97-AF65-F5344CB8AC3E}">
        <p14:creationId xmlns:p14="http://schemas.microsoft.com/office/powerpoint/2010/main" val="3317649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2F93314-34A5-4949-A155-E018FF8AA882}"/>
</file>

<file path=customXml/itemProps2.xml><?xml version="1.0" encoding="utf-8"?>
<ds:datastoreItem xmlns:ds="http://schemas.openxmlformats.org/officeDocument/2006/customXml" ds:itemID="{FDA12DEB-DB0B-4BC4-9998-B52C1CA3C795}"/>
</file>

<file path=customXml/itemProps3.xml><?xml version="1.0" encoding="utf-8"?>
<ds:datastoreItem xmlns:ds="http://schemas.openxmlformats.org/officeDocument/2006/customXml" ds:itemID="{290C1D81-B8AE-41E6-B964-5FCEF3648DA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41</Slides>
  <Notes>11</Notes>
  <HiddenSlides>0</HiddenSlide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Office Theme</vt:lpstr>
      <vt:lpstr>1_Office Theme</vt:lpstr>
      <vt:lpstr>PowerPoint Presentation</vt:lpstr>
      <vt:lpstr>PowerPoint Presentation</vt:lpstr>
      <vt:lpstr>PowerPoint Presentation</vt:lpstr>
      <vt:lpstr>What is Representation?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THAT ARE (LIKELY) NOT RETALIATION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Brion McCarthy</dc:creator>
  <cp:revision>3</cp:revision>
  <dcterms:created xsi:type="dcterms:W3CDTF">2022-09-09T16:10:59Z</dcterms:created>
  <dcterms:modified xsi:type="dcterms:W3CDTF">2025-07-18T17:59:24Z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